
<file path=[Content_Types].xml><?xml version="1.0" encoding="utf-8"?>
<Types xmlns="http://schemas.openxmlformats.org/package/2006/content-types">
  <Default Extension="emf" ContentType="image/x-emf"/>
  <Default Extension="gif" ContentType="image/gif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1"/>
  </p:sldMasterIdLst>
  <p:notesMasterIdLst>
    <p:notesMasterId r:id="rId63"/>
  </p:notesMasterIdLst>
  <p:handoutMasterIdLst>
    <p:handoutMasterId r:id="rId64"/>
  </p:handoutMasterIdLst>
  <p:sldIdLst>
    <p:sldId id="256" r:id="rId2"/>
    <p:sldId id="257" r:id="rId3"/>
    <p:sldId id="258" r:id="rId4"/>
    <p:sldId id="259" r:id="rId5"/>
    <p:sldId id="264" r:id="rId6"/>
    <p:sldId id="263" r:id="rId7"/>
    <p:sldId id="260" r:id="rId8"/>
    <p:sldId id="261" r:id="rId9"/>
    <p:sldId id="267" r:id="rId10"/>
    <p:sldId id="268" r:id="rId11"/>
    <p:sldId id="265" r:id="rId12"/>
    <p:sldId id="279" r:id="rId13"/>
    <p:sldId id="269" r:id="rId14"/>
    <p:sldId id="277" r:id="rId15"/>
    <p:sldId id="278" r:id="rId16"/>
    <p:sldId id="286" r:id="rId17"/>
    <p:sldId id="287" r:id="rId18"/>
    <p:sldId id="272" r:id="rId19"/>
    <p:sldId id="280" r:id="rId20"/>
    <p:sldId id="310" r:id="rId21"/>
    <p:sldId id="458" r:id="rId22"/>
    <p:sldId id="463" r:id="rId23"/>
    <p:sldId id="464" r:id="rId24"/>
    <p:sldId id="459" r:id="rId25"/>
    <p:sldId id="466" r:id="rId26"/>
    <p:sldId id="467" r:id="rId27"/>
    <p:sldId id="468" r:id="rId28"/>
    <p:sldId id="460" r:id="rId29"/>
    <p:sldId id="470" r:id="rId30"/>
    <p:sldId id="471" r:id="rId31"/>
    <p:sldId id="472" r:id="rId32"/>
    <p:sldId id="474" r:id="rId33"/>
    <p:sldId id="475" r:id="rId34"/>
    <p:sldId id="476" r:id="rId35"/>
    <p:sldId id="439" r:id="rId36"/>
    <p:sldId id="440" r:id="rId37"/>
    <p:sldId id="441" r:id="rId38"/>
    <p:sldId id="446" r:id="rId39"/>
    <p:sldId id="289" r:id="rId40"/>
    <p:sldId id="288" r:id="rId41"/>
    <p:sldId id="274" r:id="rId42"/>
    <p:sldId id="491" r:id="rId43"/>
    <p:sldId id="478" r:id="rId44"/>
    <p:sldId id="482" r:id="rId45"/>
    <p:sldId id="330" r:id="rId46"/>
    <p:sldId id="490" r:id="rId47"/>
    <p:sldId id="480" r:id="rId48"/>
    <p:sldId id="481" r:id="rId49"/>
    <p:sldId id="483" r:id="rId50"/>
    <p:sldId id="501" r:id="rId51"/>
    <p:sldId id="502" r:id="rId52"/>
    <p:sldId id="503" r:id="rId53"/>
    <p:sldId id="504" r:id="rId54"/>
    <p:sldId id="505" r:id="rId55"/>
    <p:sldId id="506" r:id="rId56"/>
    <p:sldId id="507" r:id="rId57"/>
    <p:sldId id="508" r:id="rId58"/>
    <p:sldId id="509" r:id="rId59"/>
    <p:sldId id="492" r:id="rId60"/>
    <p:sldId id="510" r:id="rId61"/>
    <p:sldId id="511" r:id="rId62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20" userDrawn="1">
          <p15:clr>
            <a:srgbClr val="A4A3A4"/>
          </p15:clr>
        </p15:guide>
        <p15:guide id="2" orient="horz" pos="1272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321" userDrawn="1">
          <p15:clr>
            <a:srgbClr val="A4A3A4"/>
          </p15:clr>
        </p15:guide>
        <p15:guide id="7" pos="5418" userDrawn="1">
          <p15:clr>
            <a:srgbClr val="A4A3A4"/>
          </p15:clr>
        </p15:guide>
        <p15:guide id="8" pos="682" userDrawn="1">
          <p15:clr>
            <a:srgbClr val="A4A3A4"/>
          </p15:clr>
        </p15:guide>
        <p15:guide id="9" pos="2766" userDrawn="1">
          <p15:clr>
            <a:srgbClr val="A4A3A4"/>
          </p15:clr>
        </p15:guide>
        <p15:guide id="10" pos="297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DC"/>
    <a:srgbClr val="9100DC"/>
    <a:srgbClr val="F01928"/>
    <a:srgbClr val="5AC8AF"/>
    <a:srgbClr val="00287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782" autoAdjust="0"/>
    <p:restoredTop sz="96270" autoAdjust="0"/>
  </p:normalViewPr>
  <p:slideViewPr>
    <p:cSldViewPr snapToGrid="0">
      <p:cViewPr varScale="1">
        <p:scale>
          <a:sx n="159" d="100"/>
          <a:sy n="159" d="100"/>
        </p:scale>
        <p:origin x="1998" y="138"/>
      </p:cViewPr>
      <p:guideLst>
        <p:guide orient="horz" pos="1120"/>
        <p:guide orient="horz" pos="1272"/>
        <p:guide orient="horz" pos="715"/>
        <p:guide orient="horz" pos="3861"/>
        <p:guide orient="horz" pos="3944"/>
        <p:guide pos="321"/>
        <p:guide pos="5418"/>
        <p:guide pos="682"/>
        <p:guide pos="2766"/>
        <p:guide pos="297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6" d="100"/>
          <a:sy n="56" d="100"/>
        </p:scale>
        <p:origin x="180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notesMaster" Target="notesMasters/notesMaster1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diagrams/_rels/data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svg"/><Relationship Id="rId3" Type="http://schemas.openxmlformats.org/officeDocument/2006/relationships/image" Target="../media/image85.png"/><Relationship Id="rId7" Type="http://schemas.openxmlformats.org/officeDocument/2006/relationships/image" Target="../media/image89.png"/><Relationship Id="rId2" Type="http://schemas.openxmlformats.org/officeDocument/2006/relationships/image" Target="../media/image29.svg"/><Relationship Id="rId1" Type="http://schemas.openxmlformats.org/officeDocument/2006/relationships/image" Target="../media/image28.png"/><Relationship Id="rId6" Type="http://schemas.openxmlformats.org/officeDocument/2006/relationships/image" Target="../media/image88.svg"/><Relationship Id="rId5" Type="http://schemas.openxmlformats.org/officeDocument/2006/relationships/image" Target="../media/image87.png"/><Relationship Id="rId4" Type="http://schemas.openxmlformats.org/officeDocument/2006/relationships/image" Target="../media/image86.svg"/></Relationships>
</file>

<file path=ppt/diagrams/_rels/data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svg"/><Relationship Id="rId3" Type="http://schemas.openxmlformats.org/officeDocument/2006/relationships/image" Target="../media/image46.png"/><Relationship Id="rId7" Type="http://schemas.openxmlformats.org/officeDocument/2006/relationships/image" Target="../media/image89.png"/><Relationship Id="rId12" Type="http://schemas.openxmlformats.org/officeDocument/2006/relationships/image" Target="../media/image112.svg"/><Relationship Id="rId2" Type="http://schemas.openxmlformats.org/officeDocument/2006/relationships/image" Target="../media/image106.svg"/><Relationship Id="rId1" Type="http://schemas.openxmlformats.org/officeDocument/2006/relationships/image" Target="../media/image105.png"/><Relationship Id="rId6" Type="http://schemas.openxmlformats.org/officeDocument/2006/relationships/image" Target="../media/image108.svg"/><Relationship Id="rId11" Type="http://schemas.openxmlformats.org/officeDocument/2006/relationships/image" Target="../media/image111.png"/><Relationship Id="rId5" Type="http://schemas.openxmlformats.org/officeDocument/2006/relationships/image" Target="../media/image107.png"/><Relationship Id="rId10" Type="http://schemas.openxmlformats.org/officeDocument/2006/relationships/image" Target="../media/image110.svg"/><Relationship Id="rId4" Type="http://schemas.openxmlformats.org/officeDocument/2006/relationships/image" Target="../media/image47.svg"/><Relationship Id="rId9" Type="http://schemas.openxmlformats.org/officeDocument/2006/relationships/image" Target="../media/image109.pn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svg"/><Relationship Id="rId1" Type="http://schemas.openxmlformats.org/officeDocument/2006/relationships/image" Target="../media/image19.png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22.svg"/></Relationships>
</file>

<file path=ppt/diagrams/_rels/data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svg"/><Relationship Id="rId1" Type="http://schemas.openxmlformats.org/officeDocument/2006/relationships/image" Target="../media/image26.png"/><Relationship Id="rId6" Type="http://schemas.openxmlformats.org/officeDocument/2006/relationships/image" Target="../media/image31.svg"/><Relationship Id="rId5" Type="http://schemas.openxmlformats.org/officeDocument/2006/relationships/image" Target="../media/image30.png"/><Relationship Id="rId4" Type="http://schemas.openxmlformats.org/officeDocument/2006/relationships/image" Target="../media/image29.svg"/></Relationships>
</file>

<file path=ppt/diagrams/_rels/data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sv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svg"/><Relationship Id="rId1" Type="http://schemas.openxmlformats.org/officeDocument/2006/relationships/image" Target="../media/image36.png"/><Relationship Id="rId6" Type="http://schemas.openxmlformats.org/officeDocument/2006/relationships/image" Target="../media/image41.svg"/><Relationship Id="rId5" Type="http://schemas.openxmlformats.org/officeDocument/2006/relationships/image" Target="../media/image40.png"/><Relationship Id="rId4" Type="http://schemas.openxmlformats.org/officeDocument/2006/relationships/image" Target="../media/image39.svg"/></Relationships>
</file>

<file path=ppt/diagrams/_rels/data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svg"/><Relationship Id="rId1" Type="http://schemas.openxmlformats.org/officeDocument/2006/relationships/image" Target="../media/image44.png"/><Relationship Id="rId6" Type="http://schemas.openxmlformats.org/officeDocument/2006/relationships/image" Target="../media/image49.svg"/><Relationship Id="rId5" Type="http://schemas.openxmlformats.org/officeDocument/2006/relationships/image" Target="../media/image48.png"/><Relationship Id="rId4" Type="http://schemas.openxmlformats.org/officeDocument/2006/relationships/image" Target="../media/image47.svg"/></Relationships>
</file>

<file path=ppt/diagrams/_rels/drawing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svg"/><Relationship Id="rId3" Type="http://schemas.openxmlformats.org/officeDocument/2006/relationships/image" Target="../media/image85.png"/><Relationship Id="rId7" Type="http://schemas.openxmlformats.org/officeDocument/2006/relationships/image" Target="../media/image89.png"/><Relationship Id="rId2" Type="http://schemas.openxmlformats.org/officeDocument/2006/relationships/image" Target="../media/image29.svg"/><Relationship Id="rId1" Type="http://schemas.openxmlformats.org/officeDocument/2006/relationships/image" Target="../media/image28.png"/><Relationship Id="rId6" Type="http://schemas.openxmlformats.org/officeDocument/2006/relationships/image" Target="../media/image88.svg"/><Relationship Id="rId5" Type="http://schemas.openxmlformats.org/officeDocument/2006/relationships/image" Target="../media/image87.png"/><Relationship Id="rId4" Type="http://schemas.openxmlformats.org/officeDocument/2006/relationships/image" Target="../media/image86.svg"/></Relationships>
</file>

<file path=ppt/diagrams/_rels/drawing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svg"/><Relationship Id="rId3" Type="http://schemas.openxmlformats.org/officeDocument/2006/relationships/image" Target="../media/image46.png"/><Relationship Id="rId7" Type="http://schemas.openxmlformats.org/officeDocument/2006/relationships/image" Target="../media/image89.png"/><Relationship Id="rId12" Type="http://schemas.openxmlformats.org/officeDocument/2006/relationships/image" Target="../media/image112.svg"/><Relationship Id="rId2" Type="http://schemas.openxmlformats.org/officeDocument/2006/relationships/image" Target="../media/image106.svg"/><Relationship Id="rId1" Type="http://schemas.openxmlformats.org/officeDocument/2006/relationships/image" Target="../media/image105.png"/><Relationship Id="rId6" Type="http://schemas.openxmlformats.org/officeDocument/2006/relationships/image" Target="../media/image108.svg"/><Relationship Id="rId11" Type="http://schemas.openxmlformats.org/officeDocument/2006/relationships/image" Target="../media/image111.png"/><Relationship Id="rId5" Type="http://schemas.openxmlformats.org/officeDocument/2006/relationships/image" Target="../media/image107.png"/><Relationship Id="rId10" Type="http://schemas.openxmlformats.org/officeDocument/2006/relationships/image" Target="../media/image110.svg"/><Relationship Id="rId4" Type="http://schemas.openxmlformats.org/officeDocument/2006/relationships/image" Target="../media/image47.svg"/><Relationship Id="rId9" Type="http://schemas.openxmlformats.org/officeDocument/2006/relationships/image" Target="../media/image109.pn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svg"/><Relationship Id="rId1" Type="http://schemas.openxmlformats.org/officeDocument/2006/relationships/image" Target="../media/image19.png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22.svg"/></Relationships>
</file>

<file path=ppt/diagrams/_rels/drawing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svg"/><Relationship Id="rId1" Type="http://schemas.openxmlformats.org/officeDocument/2006/relationships/image" Target="../media/image26.png"/><Relationship Id="rId6" Type="http://schemas.openxmlformats.org/officeDocument/2006/relationships/image" Target="../media/image31.svg"/><Relationship Id="rId5" Type="http://schemas.openxmlformats.org/officeDocument/2006/relationships/image" Target="../media/image30.png"/><Relationship Id="rId4" Type="http://schemas.openxmlformats.org/officeDocument/2006/relationships/image" Target="../media/image29.svg"/></Relationships>
</file>

<file path=ppt/diagrams/_rels/drawing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sv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svg"/><Relationship Id="rId1" Type="http://schemas.openxmlformats.org/officeDocument/2006/relationships/image" Target="../media/image36.png"/><Relationship Id="rId6" Type="http://schemas.openxmlformats.org/officeDocument/2006/relationships/image" Target="../media/image41.svg"/><Relationship Id="rId5" Type="http://schemas.openxmlformats.org/officeDocument/2006/relationships/image" Target="../media/image40.png"/><Relationship Id="rId4" Type="http://schemas.openxmlformats.org/officeDocument/2006/relationships/image" Target="../media/image39.svg"/></Relationships>
</file>

<file path=ppt/diagrams/_rels/drawing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svg"/><Relationship Id="rId1" Type="http://schemas.openxmlformats.org/officeDocument/2006/relationships/image" Target="../media/image44.png"/><Relationship Id="rId6" Type="http://schemas.openxmlformats.org/officeDocument/2006/relationships/image" Target="../media/image49.svg"/><Relationship Id="rId5" Type="http://schemas.openxmlformats.org/officeDocument/2006/relationships/image" Target="../media/image48.png"/><Relationship Id="rId4" Type="http://schemas.openxmlformats.org/officeDocument/2006/relationships/image" Target="../media/image47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107C108-8211-4C68-A81C-71A792A1205C}" type="doc">
      <dgm:prSet loTypeId="urn:microsoft.com/office/officeart/2005/8/layout/list1" loCatId="list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4DF445A9-6AE9-405B-B982-44E1F1FBD595}">
      <dgm:prSet/>
      <dgm:spPr/>
      <dgm:t>
        <a:bodyPr/>
        <a:lstStyle/>
        <a:p>
          <a:r>
            <a:rPr lang="en-US" dirty="0"/>
            <a:t>Various infections of the spine and adjacent structures, incl. soft tissues</a:t>
          </a:r>
        </a:p>
      </dgm:t>
    </dgm:pt>
    <dgm:pt modelId="{B5E060D6-15F3-47F0-8752-30185DAA0416}" type="parTrans" cxnId="{134EEA45-1E06-44A1-A9F2-6FF18950EEAF}">
      <dgm:prSet/>
      <dgm:spPr/>
      <dgm:t>
        <a:bodyPr/>
        <a:lstStyle/>
        <a:p>
          <a:endParaRPr lang="en-US"/>
        </a:p>
      </dgm:t>
    </dgm:pt>
    <dgm:pt modelId="{612409BD-3CF7-4AB2-AAF3-E9F53043D0F9}" type="sibTrans" cxnId="{134EEA45-1E06-44A1-A9F2-6FF18950EEAF}">
      <dgm:prSet/>
      <dgm:spPr/>
      <dgm:t>
        <a:bodyPr/>
        <a:lstStyle/>
        <a:p>
          <a:endParaRPr lang="en-US"/>
        </a:p>
      </dgm:t>
    </dgm:pt>
    <dgm:pt modelId="{D7D0E51B-A2B2-4609-93E3-55ADB61B8E99}">
      <dgm:prSet/>
      <dgm:spPr/>
      <dgm:t>
        <a:bodyPr/>
        <a:lstStyle/>
        <a:p>
          <a:r>
            <a:rPr lang="en-US"/>
            <a:t>It includes discitis, epidural abscess and vertebral osteomyelitis</a:t>
          </a:r>
        </a:p>
      </dgm:t>
    </dgm:pt>
    <dgm:pt modelId="{A4B15856-73F8-4F83-9EED-EDBAE7B4ECFE}" type="parTrans" cxnId="{D10D4977-8F0E-48FF-A426-470CB4A5A90A}">
      <dgm:prSet/>
      <dgm:spPr/>
      <dgm:t>
        <a:bodyPr/>
        <a:lstStyle/>
        <a:p>
          <a:endParaRPr lang="en-US"/>
        </a:p>
      </dgm:t>
    </dgm:pt>
    <dgm:pt modelId="{88F0CB1A-C862-4C18-9A52-2341C2C3D35E}" type="sibTrans" cxnId="{D10D4977-8F0E-48FF-A426-470CB4A5A90A}">
      <dgm:prSet/>
      <dgm:spPr/>
      <dgm:t>
        <a:bodyPr/>
        <a:lstStyle/>
        <a:p>
          <a:endParaRPr lang="en-US"/>
        </a:p>
      </dgm:t>
    </dgm:pt>
    <dgm:pt modelId="{B7A89F0D-04C5-408D-9352-B9B062B08715}">
      <dgm:prSet/>
      <dgm:spPr/>
      <dgm:t>
        <a:bodyPr/>
        <a:lstStyle/>
        <a:p>
          <a:r>
            <a:rPr lang="en-US"/>
            <a:t>MRI scans of the spine are the foundation of diagnostics</a:t>
          </a:r>
        </a:p>
      </dgm:t>
    </dgm:pt>
    <dgm:pt modelId="{4A97D517-5227-4A86-A690-E158D77284B7}" type="parTrans" cxnId="{513D9A83-47A2-493C-877F-CFC27068430B}">
      <dgm:prSet/>
      <dgm:spPr/>
      <dgm:t>
        <a:bodyPr/>
        <a:lstStyle/>
        <a:p>
          <a:endParaRPr lang="en-US"/>
        </a:p>
      </dgm:t>
    </dgm:pt>
    <dgm:pt modelId="{30BB3EAC-1590-47FC-B9A4-06AE23A67E94}" type="sibTrans" cxnId="{513D9A83-47A2-493C-877F-CFC27068430B}">
      <dgm:prSet/>
      <dgm:spPr/>
      <dgm:t>
        <a:bodyPr/>
        <a:lstStyle/>
        <a:p>
          <a:endParaRPr lang="en-US"/>
        </a:p>
      </dgm:t>
    </dgm:pt>
    <dgm:pt modelId="{5860D20B-92A6-4FC4-8193-16586BA0C15A}">
      <dgm:prSet/>
      <dgm:spPr/>
      <dgm:t>
        <a:bodyPr/>
        <a:lstStyle/>
        <a:p>
          <a:r>
            <a:rPr lang="en-US"/>
            <a:t>Treatment can be:</a:t>
          </a:r>
        </a:p>
      </dgm:t>
    </dgm:pt>
    <dgm:pt modelId="{8E67C77D-7B63-407E-B253-88DE8C2A03F3}" type="parTrans" cxnId="{4CD4E709-1B11-41EB-9D3E-71BCDF9F1B29}">
      <dgm:prSet/>
      <dgm:spPr/>
      <dgm:t>
        <a:bodyPr/>
        <a:lstStyle/>
        <a:p>
          <a:endParaRPr lang="en-US"/>
        </a:p>
      </dgm:t>
    </dgm:pt>
    <dgm:pt modelId="{FAB3B314-2D1C-4700-8842-521DAE01E43D}" type="sibTrans" cxnId="{4CD4E709-1B11-41EB-9D3E-71BCDF9F1B29}">
      <dgm:prSet/>
      <dgm:spPr/>
      <dgm:t>
        <a:bodyPr/>
        <a:lstStyle/>
        <a:p>
          <a:endParaRPr lang="en-US"/>
        </a:p>
      </dgm:t>
    </dgm:pt>
    <dgm:pt modelId="{96CAF97A-7F5F-4F33-9DD9-BF3A21C8E81F}">
      <dgm:prSet/>
      <dgm:spPr/>
      <dgm:t>
        <a:bodyPr/>
        <a:lstStyle/>
        <a:p>
          <a:r>
            <a:rPr lang="en-US"/>
            <a:t>Conservative = long-term targeted antibiotics </a:t>
          </a:r>
        </a:p>
      </dgm:t>
    </dgm:pt>
    <dgm:pt modelId="{270A9809-0D64-4CFB-9381-C43060D5C241}" type="parTrans" cxnId="{D3CB1FF7-BE6A-4C57-94F8-0604B6CCCDE8}">
      <dgm:prSet/>
      <dgm:spPr/>
      <dgm:t>
        <a:bodyPr/>
        <a:lstStyle/>
        <a:p>
          <a:endParaRPr lang="en-US"/>
        </a:p>
      </dgm:t>
    </dgm:pt>
    <dgm:pt modelId="{607BD634-8333-42B5-BB72-11E806EDBCC0}" type="sibTrans" cxnId="{D3CB1FF7-BE6A-4C57-94F8-0604B6CCCDE8}">
      <dgm:prSet/>
      <dgm:spPr/>
      <dgm:t>
        <a:bodyPr/>
        <a:lstStyle/>
        <a:p>
          <a:endParaRPr lang="en-US"/>
        </a:p>
      </dgm:t>
    </dgm:pt>
    <dgm:pt modelId="{48889634-826F-47C4-9564-C28A224CAF9D}">
      <dgm:prSet/>
      <dgm:spPr/>
      <dgm:t>
        <a:bodyPr/>
        <a:lstStyle/>
        <a:p>
          <a:r>
            <a:rPr lang="en-US" dirty="0"/>
            <a:t>Surgical = decompression, possible </a:t>
          </a:r>
          <a:r>
            <a:rPr lang="en-US" dirty="0" err="1"/>
            <a:t>stabilisation</a:t>
          </a:r>
          <a:r>
            <a:rPr lang="en-US" dirty="0"/>
            <a:t> of the spine and long-term ATB</a:t>
          </a:r>
        </a:p>
      </dgm:t>
    </dgm:pt>
    <dgm:pt modelId="{0321B41A-2A3E-4AD5-956A-CE3EEC183D53}" type="parTrans" cxnId="{9D0B8822-EF65-4715-BD04-94B8A7FDB1C4}">
      <dgm:prSet/>
      <dgm:spPr/>
      <dgm:t>
        <a:bodyPr/>
        <a:lstStyle/>
        <a:p>
          <a:endParaRPr lang="en-US"/>
        </a:p>
      </dgm:t>
    </dgm:pt>
    <dgm:pt modelId="{03492BEA-F978-400A-A763-9EE3630E1239}" type="sibTrans" cxnId="{9D0B8822-EF65-4715-BD04-94B8A7FDB1C4}">
      <dgm:prSet/>
      <dgm:spPr/>
      <dgm:t>
        <a:bodyPr/>
        <a:lstStyle/>
        <a:p>
          <a:endParaRPr lang="en-US"/>
        </a:p>
      </dgm:t>
    </dgm:pt>
    <dgm:pt modelId="{AD3EE46D-320C-404C-9F8E-2C0440569F30}">
      <dgm:prSet/>
      <dgm:spPr/>
      <dgm:t>
        <a:bodyPr/>
        <a:lstStyle/>
        <a:p>
          <a:r>
            <a:rPr lang="en-US"/>
            <a:t>The approach is always individual, and depends particularly on: </a:t>
          </a:r>
        </a:p>
      </dgm:t>
    </dgm:pt>
    <dgm:pt modelId="{999389C5-A37B-494A-A0B9-24556EE35048}" type="parTrans" cxnId="{6C105EB3-41F8-428A-B576-EDEFF095E3BE}">
      <dgm:prSet/>
      <dgm:spPr/>
      <dgm:t>
        <a:bodyPr/>
        <a:lstStyle/>
        <a:p>
          <a:endParaRPr lang="en-US"/>
        </a:p>
      </dgm:t>
    </dgm:pt>
    <dgm:pt modelId="{120C3EA3-5CEF-4BA6-919D-356AD8CD00CE}" type="sibTrans" cxnId="{6C105EB3-41F8-428A-B576-EDEFF095E3BE}">
      <dgm:prSet/>
      <dgm:spPr/>
      <dgm:t>
        <a:bodyPr/>
        <a:lstStyle/>
        <a:p>
          <a:endParaRPr lang="en-US"/>
        </a:p>
      </dgm:t>
    </dgm:pt>
    <dgm:pt modelId="{268FBE16-50D4-4FC8-B46C-67BB26C0A361}">
      <dgm:prSet/>
      <dgm:spPr/>
      <dgm:t>
        <a:bodyPr/>
        <a:lstStyle/>
        <a:p>
          <a:r>
            <a:rPr lang="en-US"/>
            <a:t>The patient's general condition</a:t>
          </a:r>
        </a:p>
      </dgm:t>
    </dgm:pt>
    <dgm:pt modelId="{2F20E82E-884D-4A37-8D76-1605BA65DB73}" type="parTrans" cxnId="{60257590-704E-484A-8A13-66E233336929}">
      <dgm:prSet/>
      <dgm:spPr/>
      <dgm:t>
        <a:bodyPr/>
        <a:lstStyle/>
        <a:p>
          <a:endParaRPr lang="en-US"/>
        </a:p>
      </dgm:t>
    </dgm:pt>
    <dgm:pt modelId="{DF1AB6E2-D685-4F78-AB3C-21DE9FB441C6}" type="sibTrans" cxnId="{60257590-704E-484A-8A13-66E233336929}">
      <dgm:prSet/>
      <dgm:spPr/>
      <dgm:t>
        <a:bodyPr/>
        <a:lstStyle/>
        <a:p>
          <a:endParaRPr lang="en-US"/>
        </a:p>
      </dgm:t>
    </dgm:pt>
    <dgm:pt modelId="{16A7B0E3-E833-46AF-AAF1-AD6CBD8D2CC7}">
      <dgm:prSet/>
      <dgm:spPr/>
      <dgm:t>
        <a:bodyPr/>
        <a:lstStyle/>
        <a:p>
          <a:r>
            <a:rPr lang="en-US"/>
            <a:t>The extent and chronicity of the infection</a:t>
          </a:r>
        </a:p>
      </dgm:t>
    </dgm:pt>
    <dgm:pt modelId="{F75B8001-6167-4A77-8BD1-A31A1F9A8225}" type="parTrans" cxnId="{8D2CC499-7A41-48CC-A470-5D9B7CD33D59}">
      <dgm:prSet/>
      <dgm:spPr/>
      <dgm:t>
        <a:bodyPr/>
        <a:lstStyle/>
        <a:p>
          <a:endParaRPr lang="en-US"/>
        </a:p>
      </dgm:t>
    </dgm:pt>
    <dgm:pt modelId="{74047471-DC72-4AE7-A5EB-39E273488D62}" type="sibTrans" cxnId="{8D2CC499-7A41-48CC-A470-5D9B7CD33D59}">
      <dgm:prSet/>
      <dgm:spPr/>
      <dgm:t>
        <a:bodyPr/>
        <a:lstStyle/>
        <a:p>
          <a:endParaRPr lang="en-US"/>
        </a:p>
      </dgm:t>
    </dgm:pt>
    <dgm:pt modelId="{57556C6A-3AB2-46D8-9D48-B59E15D6D222}">
      <dgm:prSet/>
      <dgm:spPr/>
      <dgm:t>
        <a:bodyPr/>
        <a:lstStyle/>
        <a:p>
          <a:r>
            <a:rPr lang="en-US" dirty="0"/>
            <a:t>The inflammation’s </a:t>
          </a:r>
          <a:r>
            <a:rPr lang="en-US" dirty="0" err="1"/>
            <a:t>localisation</a:t>
          </a:r>
          <a:r>
            <a:rPr lang="en-US" dirty="0"/>
            <a:t> in the spine</a:t>
          </a:r>
        </a:p>
      </dgm:t>
    </dgm:pt>
    <dgm:pt modelId="{1B5B7409-8409-4E4A-90FC-45381B8D83C7}" type="parTrans" cxnId="{FBB62A33-E2AA-4B50-B38F-A8DDDD79B2EE}">
      <dgm:prSet/>
      <dgm:spPr/>
      <dgm:t>
        <a:bodyPr/>
        <a:lstStyle/>
        <a:p>
          <a:endParaRPr lang="en-US"/>
        </a:p>
      </dgm:t>
    </dgm:pt>
    <dgm:pt modelId="{07DA292C-75E9-4AA6-B831-31CFB9F6D92A}" type="sibTrans" cxnId="{FBB62A33-E2AA-4B50-B38F-A8DDDD79B2EE}">
      <dgm:prSet/>
      <dgm:spPr/>
      <dgm:t>
        <a:bodyPr/>
        <a:lstStyle/>
        <a:p>
          <a:endParaRPr lang="en-US"/>
        </a:p>
      </dgm:t>
    </dgm:pt>
    <dgm:pt modelId="{A476A7E5-642B-4347-B704-37BA17C69259}">
      <dgm:prSet/>
      <dgm:spPr/>
      <dgm:t>
        <a:bodyPr/>
        <a:lstStyle/>
        <a:p>
          <a:r>
            <a:rPr lang="en-US"/>
            <a:t>Identification of the pathogen and its susceptibility to antimicrobial agents</a:t>
          </a:r>
        </a:p>
      </dgm:t>
    </dgm:pt>
    <dgm:pt modelId="{2A1AAC9D-5070-475F-BADD-DF7782CBFDED}" type="parTrans" cxnId="{B1F03A5C-01CB-4CF2-8A3D-6C5FC6BFA4DD}">
      <dgm:prSet/>
      <dgm:spPr/>
      <dgm:t>
        <a:bodyPr/>
        <a:lstStyle/>
        <a:p>
          <a:endParaRPr lang="en-US"/>
        </a:p>
      </dgm:t>
    </dgm:pt>
    <dgm:pt modelId="{5E560E9F-12B6-457D-BA2C-C81EDE3A87EC}" type="sibTrans" cxnId="{B1F03A5C-01CB-4CF2-8A3D-6C5FC6BFA4DD}">
      <dgm:prSet/>
      <dgm:spPr/>
      <dgm:t>
        <a:bodyPr/>
        <a:lstStyle/>
        <a:p>
          <a:endParaRPr lang="en-US"/>
        </a:p>
      </dgm:t>
    </dgm:pt>
    <dgm:pt modelId="{1BFEB963-1562-4231-A5C8-DB88BEB41359}" type="pres">
      <dgm:prSet presAssocID="{2107C108-8211-4C68-A81C-71A792A1205C}" presName="linear" presStyleCnt="0">
        <dgm:presLayoutVars>
          <dgm:dir/>
          <dgm:animLvl val="lvl"/>
          <dgm:resizeHandles val="exact"/>
        </dgm:presLayoutVars>
      </dgm:prSet>
      <dgm:spPr/>
    </dgm:pt>
    <dgm:pt modelId="{E812B966-979A-4622-8B83-8E43FA363BAB}" type="pres">
      <dgm:prSet presAssocID="{4DF445A9-6AE9-405B-B982-44E1F1FBD595}" presName="parentLin" presStyleCnt="0"/>
      <dgm:spPr/>
    </dgm:pt>
    <dgm:pt modelId="{351DE733-A455-4898-87F1-BCFC298EDAF9}" type="pres">
      <dgm:prSet presAssocID="{4DF445A9-6AE9-405B-B982-44E1F1FBD595}" presName="parentLeftMargin" presStyleLbl="node1" presStyleIdx="0" presStyleCnt="5"/>
      <dgm:spPr/>
    </dgm:pt>
    <dgm:pt modelId="{9BFDC441-8807-48F5-8E24-995751A2F80C}" type="pres">
      <dgm:prSet presAssocID="{4DF445A9-6AE9-405B-B982-44E1F1FBD595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C3B68A0B-5AE3-4602-AAFC-500B9CBE310A}" type="pres">
      <dgm:prSet presAssocID="{4DF445A9-6AE9-405B-B982-44E1F1FBD595}" presName="negativeSpace" presStyleCnt="0"/>
      <dgm:spPr/>
    </dgm:pt>
    <dgm:pt modelId="{4F231E51-29AA-4180-9F83-C2BCE9CB0C23}" type="pres">
      <dgm:prSet presAssocID="{4DF445A9-6AE9-405B-B982-44E1F1FBD595}" presName="childText" presStyleLbl="conFgAcc1" presStyleIdx="0" presStyleCnt="5">
        <dgm:presLayoutVars>
          <dgm:bulletEnabled val="1"/>
        </dgm:presLayoutVars>
      </dgm:prSet>
      <dgm:spPr/>
    </dgm:pt>
    <dgm:pt modelId="{08060366-E701-4E9B-B9AB-7DBF1BADE1A0}" type="pres">
      <dgm:prSet presAssocID="{612409BD-3CF7-4AB2-AAF3-E9F53043D0F9}" presName="spaceBetweenRectangles" presStyleCnt="0"/>
      <dgm:spPr/>
    </dgm:pt>
    <dgm:pt modelId="{32E9CED0-375E-4ED8-867F-9829EF1B86CD}" type="pres">
      <dgm:prSet presAssocID="{D7D0E51B-A2B2-4609-93E3-55ADB61B8E99}" presName="parentLin" presStyleCnt="0"/>
      <dgm:spPr/>
    </dgm:pt>
    <dgm:pt modelId="{A7D76EB1-C092-44AF-978C-DA6A8E9FEFF7}" type="pres">
      <dgm:prSet presAssocID="{D7D0E51B-A2B2-4609-93E3-55ADB61B8E99}" presName="parentLeftMargin" presStyleLbl="node1" presStyleIdx="0" presStyleCnt="5"/>
      <dgm:spPr/>
    </dgm:pt>
    <dgm:pt modelId="{43639148-2CD1-4571-821E-14193F00DDCC}" type="pres">
      <dgm:prSet presAssocID="{D7D0E51B-A2B2-4609-93E3-55ADB61B8E99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30002F1A-76FF-42B3-8B75-EF6218554D30}" type="pres">
      <dgm:prSet presAssocID="{D7D0E51B-A2B2-4609-93E3-55ADB61B8E99}" presName="negativeSpace" presStyleCnt="0"/>
      <dgm:spPr/>
    </dgm:pt>
    <dgm:pt modelId="{EAAAD9FC-F691-4720-AB93-83AD994CE76F}" type="pres">
      <dgm:prSet presAssocID="{D7D0E51B-A2B2-4609-93E3-55ADB61B8E99}" presName="childText" presStyleLbl="conFgAcc1" presStyleIdx="1" presStyleCnt="5">
        <dgm:presLayoutVars>
          <dgm:bulletEnabled val="1"/>
        </dgm:presLayoutVars>
      </dgm:prSet>
      <dgm:spPr/>
    </dgm:pt>
    <dgm:pt modelId="{06D3DFC9-FE23-40B9-9128-638C494ABB5A}" type="pres">
      <dgm:prSet presAssocID="{88F0CB1A-C862-4C18-9A52-2341C2C3D35E}" presName="spaceBetweenRectangles" presStyleCnt="0"/>
      <dgm:spPr/>
    </dgm:pt>
    <dgm:pt modelId="{50FCEA94-EF1C-4E95-9457-912E2D51BF6D}" type="pres">
      <dgm:prSet presAssocID="{B7A89F0D-04C5-408D-9352-B9B062B08715}" presName="parentLin" presStyleCnt="0"/>
      <dgm:spPr/>
    </dgm:pt>
    <dgm:pt modelId="{81F09D86-186A-4E37-9D56-142F055DF8BA}" type="pres">
      <dgm:prSet presAssocID="{B7A89F0D-04C5-408D-9352-B9B062B08715}" presName="parentLeftMargin" presStyleLbl="node1" presStyleIdx="1" presStyleCnt="5"/>
      <dgm:spPr/>
    </dgm:pt>
    <dgm:pt modelId="{48146DF7-A321-4F34-9D9D-343DB7D609CC}" type="pres">
      <dgm:prSet presAssocID="{B7A89F0D-04C5-408D-9352-B9B062B08715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F9AF2AC9-33E8-4230-8AEB-F1168683B776}" type="pres">
      <dgm:prSet presAssocID="{B7A89F0D-04C5-408D-9352-B9B062B08715}" presName="negativeSpace" presStyleCnt="0"/>
      <dgm:spPr/>
    </dgm:pt>
    <dgm:pt modelId="{61C2A3DA-D72D-4242-AC70-0F9FF3977585}" type="pres">
      <dgm:prSet presAssocID="{B7A89F0D-04C5-408D-9352-B9B062B08715}" presName="childText" presStyleLbl="conFgAcc1" presStyleIdx="2" presStyleCnt="5">
        <dgm:presLayoutVars>
          <dgm:bulletEnabled val="1"/>
        </dgm:presLayoutVars>
      </dgm:prSet>
      <dgm:spPr/>
    </dgm:pt>
    <dgm:pt modelId="{134BEF27-362F-4E1D-A02A-646B72C8036C}" type="pres">
      <dgm:prSet presAssocID="{30BB3EAC-1590-47FC-B9A4-06AE23A67E94}" presName="spaceBetweenRectangles" presStyleCnt="0"/>
      <dgm:spPr/>
    </dgm:pt>
    <dgm:pt modelId="{F6300145-330D-4760-BD48-278C99088B00}" type="pres">
      <dgm:prSet presAssocID="{5860D20B-92A6-4FC4-8193-16586BA0C15A}" presName="parentLin" presStyleCnt="0"/>
      <dgm:spPr/>
    </dgm:pt>
    <dgm:pt modelId="{7A39372B-4221-42F8-8360-E8824F0C2274}" type="pres">
      <dgm:prSet presAssocID="{5860D20B-92A6-4FC4-8193-16586BA0C15A}" presName="parentLeftMargin" presStyleLbl="node1" presStyleIdx="2" presStyleCnt="5"/>
      <dgm:spPr/>
    </dgm:pt>
    <dgm:pt modelId="{B9CA9858-FE41-4532-B5F2-93D98E163F09}" type="pres">
      <dgm:prSet presAssocID="{5860D20B-92A6-4FC4-8193-16586BA0C15A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E202625B-F3A4-4303-AD6E-44AE0DDF0BCC}" type="pres">
      <dgm:prSet presAssocID="{5860D20B-92A6-4FC4-8193-16586BA0C15A}" presName="negativeSpace" presStyleCnt="0"/>
      <dgm:spPr/>
    </dgm:pt>
    <dgm:pt modelId="{A491C2F5-1F53-47D9-8272-756D251BFFD7}" type="pres">
      <dgm:prSet presAssocID="{5860D20B-92A6-4FC4-8193-16586BA0C15A}" presName="childText" presStyleLbl="conFgAcc1" presStyleIdx="3" presStyleCnt="5">
        <dgm:presLayoutVars>
          <dgm:bulletEnabled val="1"/>
        </dgm:presLayoutVars>
      </dgm:prSet>
      <dgm:spPr/>
    </dgm:pt>
    <dgm:pt modelId="{7FBCBDB2-F6FB-48EE-A09D-38E412A0896F}" type="pres">
      <dgm:prSet presAssocID="{FAB3B314-2D1C-4700-8842-521DAE01E43D}" presName="spaceBetweenRectangles" presStyleCnt="0"/>
      <dgm:spPr/>
    </dgm:pt>
    <dgm:pt modelId="{E3ADDEE6-5009-4D5F-BEB4-4C47E649D6C5}" type="pres">
      <dgm:prSet presAssocID="{AD3EE46D-320C-404C-9F8E-2C0440569F30}" presName="parentLin" presStyleCnt="0"/>
      <dgm:spPr/>
    </dgm:pt>
    <dgm:pt modelId="{7A1B2E12-7180-4518-9450-66D70ECB5794}" type="pres">
      <dgm:prSet presAssocID="{AD3EE46D-320C-404C-9F8E-2C0440569F30}" presName="parentLeftMargin" presStyleLbl="node1" presStyleIdx="3" presStyleCnt="5"/>
      <dgm:spPr/>
    </dgm:pt>
    <dgm:pt modelId="{05B6A41B-EB3A-4657-8DC9-D37125DF1153}" type="pres">
      <dgm:prSet presAssocID="{AD3EE46D-320C-404C-9F8E-2C0440569F30}" presName="parentText" presStyleLbl="node1" presStyleIdx="4" presStyleCnt="5">
        <dgm:presLayoutVars>
          <dgm:chMax val="0"/>
          <dgm:bulletEnabled val="1"/>
        </dgm:presLayoutVars>
      </dgm:prSet>
      <dgm:spPr/>
    </dgm:pt>
    <dgm:pt modelId="{51F70BA2-F5D4-401E-A765-336C308B9BFE}" type="pres">
      <dgm:prSet presAssocID="{AD3EE46D-320C-404C-9F8E-2C0440569F30}" presName="negativeSpace" presStyleCnt="0"/>
      <dgm:spPr/>
    </dgm:pt>
    <dgm:pt modelId="{54A13382-DF5C-4A37-A756-F656AED65742}" type="pres">
      <dgm:prSet presAssocID="{AD3EE46D-320C-404C-9F8E-2C0440569F30}" presName="childText" presStyleLbl="conFgAcc1" presStyleIdx="4" presStyleCnt="5" custLinFactNeighborY="-3556">
        <dgm:presLayoutVars>
          <dgm:bulletEnabled val="1"/>
        </dgm:presLayoutVars>
      </dgm:prSet>
      <dgm:spPr/>
    </dgm:pt>
  </dgm:ptLst>
  <dgm:cxnLst>
    <dgm:cxn modelId="{2B71A300-F4E0-4454-AB15-9090789CA228}" type="presOf" srcId="{AD3EE46D-320C-404C-9F8E-2C0440569F30}" destId="{7A1B2E12-7180-4518-9450-66D70ECB5794}" srcOrd="0" destOrd="0" presId="urn:microsoft.com/office/officeart/2005/8/layout/list1"/>
    <dgm:cxn modelId="{4CD4E709-1B11-41EB-9D3E-71BCDF9F1B29}" srcId="{2107C108-8211-4C68-A81C-71A792A1205C}" destId="{5860D20B-92A6-4FC4-8193-16586BA0C15A}" srcOrd="3" destOrd="0" parTransId="{8E67C77D-7B63-407E-B253-88DE8C2A03F3}" sibTransId="{FAB3B314-2D1C-4700-8842-521DAE01E43D}"/>
    <dgm:cxn modelId="{D6FBFF0A-91AA-44B9-B976-6CCF63E07789}" type="presOf" srcId="{4DF445A9-6AE9-405B-B982-44E1F1FBD595}" destId="{351DE733-A455-4898-87F1-BCFC298EDAF9}" srcOrd="0" destOrd="0" presId="urn:microsoft.com/office/officeart/2005/8/layout/list1"/>
    <dgm:cxn modelId="{2FD70C0C-283C-4364-BF6D-B9D31B08E4D9}" type="presOf" srcId="{4DF445A9-6AE9-405B-B982-44E1F1FBD595}" destId="{9BFDC441-8807-48F5-8E24-995751A2F80C}" srcOrd="1" destOrd="0" presId="urn:microsoft.com/office/officeart/2005/8/layout/list1"/>
    <dgm:cxn modelId="{CFEB8314-4BA0-4D97-BB12-F69C34F4773F}" type="presOf" srcId="{268FBE16-50D4-4FC8-B46C-67BB26C0A361}" destId="{54A13382-DF5C-4A37-A756-F656AED65742}" srcOrd="0" destOrd="0" presId="urn:microsoft.com/office/officeart/2005/8/layout/list1"/>
    <dgm:cxn modelId="{FB611920-0139-42FA-826B-41126507AA93}" type="presOf" srcId="{48889634-826F-47C4-9564-C28A224CAF9D}" destId="{A491C2F5-1F53-47D9-8272-756D251BFFD7}" srcOrd="0" destOrd="1" presId="urn:microsoft.com/office/officeart/2005/8/layout/list1"/>
    <dgm:cxn modelId="{9D0B8822-EF65-4715-BD04-94B8A7FDB1C4}" srcId="{5860D20B-92A6-4FC4-8193-16586BA0C15A}" destId="{48889634-826F-47C4-9564-C28A224CAF9D}" srcOrd="1" destOrd="0" parTransId="{0321B41A-2A3E-4AD5-956A-CE3EEC183D53}" sibTransId="{03492BEA-F978-400A-A763-9EE3630E1239}"/>
    <dgm:cxn modelId="{AB4CA02B-FCB4-4785-9D45-A4279938FD41}" type="presOf" srcId="{16A7B0E3-E833-46AF-AAF1-AD6CBD8D2CC7}" destId="{54A13382-DF5C-4A37-A756-F656AED65742}" srcOrd="0" destOrd="1" presId="urn:microsoft.com/office/officeart/2005/8/layout/list1"/>
    <dgm:cxn modelId="{E9B7932C-DFC2-4306-9AD9-587E51717385}" type="presOf" srcId="{57556C6A-3AB2-46D8-9D48-B59E15D6D222}" destId="{54A13382-DF5C-4A37-A756-F656AED65742}" srcOrd="0" destOrd="2" presId="urn:microsoft.com/office/officeart/2005/8/layout/list1"/>
    <dgm:cxn modelId="{FBB62A33-E2AA-4B50-B38F-A8DDDD79B2EE}" srcId="{AD3EE46D-320C-404C-9F8E-2C0440569F30}" destId="{57556C6A-3AB2-46D8-9D48-B59E15D6D222}" srcOrd="2" destOrd="0" parTransId="{1B5B7409-8409-4E4A-90FC-45381B8D83C7}" sibTransId="{07DA292C-75E9-4AA6-B831-31CFB9F6D92A}"/>
    <dgm:cxn modelId="{C212653C-914F-41F1-8653-76BB4A31F5EE}" type="presOf" srcId="{2107C108-8211-4C68-A81C-71A792A1205C}" destId="{1BFEB963-1562-4231-A5C8-DB88BEB41359}" srcOrd="0" destOrd="0" presId="urn:microsoft.com/office/officeart/2005/8/layout/list1"/>
    <dgm:cxn modelId="{B1F03A5C-01CB-4CF2-8A3D-6C5FC6BFA4DD}" srcId="{AD3EE46D-320C-404C-9F8E-2C0440569F30}" destId="{A476A7E5-642B-4347-B704-37BA17C69259}" srcOrd="3" destOrd="0" parTransId="{2A1AAC9D-5070-475F-BADD-DF7782CBFDED}" sibTransId="{5E560E9F-12B6-457D-BA2C-C81EDE3A87EC}"/>
    <dgm:cxn modelId="{134EEA45-1E06-44A1-A9F2-6FF18950EEAF}" srcId="{2107C108-8211-4C68-A81C-71A792A1205C}" destId="{4DF445A9-6AE9-405B-B982-44E1F1FBD595}" srcOrd="0" destOrd="0" parTransId="{B5E060D6-15F3-47F0-8752-30185DAA0416}" sibTransId="{612409BD-3CF7-4AB2-AAF3-E9F53043D0F9}"/>
    <dgm:cxn modelId="{709C4E70-406D-4C69-8911-DED8A41B08AA}" type="presOf" srcId="{5860D20B-92A6-4FC4-8193-16586BA0C15A}" destId="{B9CA9858-FE41-4532-B5F2-93D98E163F09}" srcOrd="1" destOrd="0" presId="urn:microsoft.com/office/officeart/2005/8/layout/list1"/>
    <dgm:cxn modelId="{D10D4977-8F0E-48FF-A426-470CB4A5A90A}" srcId="{2107C108-8211-4C68-A81C-71A792A1205C}" destId="{D7D0E51B-A2B2-4609-93E3-55ADB61B8E99}" srcOrd="1" destOrd="0" parTransId="{A4B15856-73F8-4F83-9EED-EDBAE7B4ECFE}" sibTransId="{88F0CB1A-C862-4C18-9A52-2341C2C3D35E}"/>
    <dgm:cxn modelId="{B905B859-5CE8-4670-83F0-49FE3EA98BE8}" type="presOf" srcId="{A476A7E5-642B-4347-B704-37BA17C69259}" destId="{54A13382-DF5C-4A37-A756-F656AED65742}" srcOrd="0" destOrd="3" presId="urn:microsoft.com/office/officeart/2005/8/layout/list1"/>
    <dgm:cxn modelId="{513D9A83-47A2-493C-877F-CFC27068430B}" srcId="{2107C108-8211-4C68-A81C-71A792A1205C}" destId="{B7A89F0D-04C5-408D-9352-B9B062B08715}" srcOrd="2" destOrd="0" parTransId="{4A97D517-5227-4A86-A690-E158D77284B7}" sibTransId="{30BB3EAC-1590-47FC-B9A4-06AE23A67E94}"/>
    <dgm:cxn modelId="{99B4EA89-48F5-441F-9122-AACCF2B1D2F4}" type="presOf" srcId="{D7D0E51B-A2B2-4609-93E3-55ADB61B8E99}" destId="{A7D76EB1-C092-44AF-978C-DA6A8E9FEFF7}" srcOrd="0" destOrd="0" presId="urn:microsoft.com/office/officeart/2005/8/layout/list1"/>
    <dgm:cxn modelId="{60257590-704E-484A-8A13-66E233336929}" srcId="{AD3EE46D-320C-404C-9F8E-2C0440569F30}" destId="{268FBE16-50D4-4FC8-B46C-67BB26C0A361}" srcOrd="0" destOrd="0" parTransId="{2F20E82E-884D-4A37-8D76-1605BA65DB73}" sibTransId="{DF1AB6E2-D685-4F78-AB3C-21DE9FB441C6}"/>
    <dgm:cxn modelId="{AD480C98-AD0E-4D0C-9BD0-1AA2090EA467}" type="presOf" srcId="{AD3EE46D-320C-404C-9F8E-2C0440569F30}" destId="{05B6A41B-EB3A-4657-8DC9-D37125DF1153}" srcOrd="1" destOrd="0" presId="urn:microsoft.com/office/officeart/2005/8/layout/list1"/>
    <dgm:cxn modelId="{8D2CC499-7A41-48CC-A470-5D9B7CD33D59}" srcId="{AD3EE46D-320C-404C-9F8E-2C0440569F30}" destId="{16A7B0E3-E833-46AF-AAF1-AD6CBD8D2CC7}" srcOrd="1" destOrd="0" parTransId="{F75B8001-6167-4A77-8BD1-A31A1F9A8225}" sibTransId="{74047471-DC72-4AE7-A5EB-39E273488D62}"/>
    <dgm:cxn modelId="{6C105EB3-41F8-428A-B576-EDEFF095E3BE}" srcId="{2107C108-8211-4C68-A81C-71A792A1205C}" destId="{AD3EE46D-320C-404C-9F8E-2C0440569F30}" srcOrd="4" destOrd="0" parTransId="{999389C5-A37B-494A-A0B9-24556EE35048}" sibTransId="{120C3EA3-5CEF-4BA6-919D-356AD8CD00CE}"/>
    <dgm:cxn modelId="{51483BC5-0F6E-4C9B-BDFA-33CABE01850B}" type="presOf" srcId="{D7D0E51B-A2B2-4609-93E3-55ADB61B8E99}" destId="{43639148-2CD1-4571-821E-14193F00DDCC}" srcOrd="1" destOrd="0" presId="urn:microsoft.com/office/officeart/2005/8/layout/list1"/>
    <dgm:cxn modelId="{240A3AE5-D764-4455-9690-D6A44DFF2C91}" type="presOf" srcId="{B7A89F0D-04C5-408D-9352-B9B062B08715}" destId="{48146DF7-A321-4F34-9D9D-343DB7D609CC}" srcOrd="1" destOrd="0" presId="urn:microsoft.com/office/officeart/2005/8/layout/list1"/>
    <dgm:cxn modelId="{DA80FAE8-8427-40E3-985E-5FB2FCCE5925}" type="presOf" srcId="{96CAF97A-7F5F-4F33-9DD9-BF3A21C8E81F}" destId="{A491C2F5-1F53-47D9-8272-756D251BFFD7}" srcOrd="0" destOrd="0" presId="urn:microsoft.com/office/officeart/2005/8/layout/list1"/>
    <dgm:cxn modelId="{C705C6EA-AD15-4D28-AB7A-30B836BA15BD}" type="presOf" srcId="{B7A89F0D-04C5-408D-9352-B9B062B08715}" destId="{81F09D86-186A-4E37-9D56-142F055DF8BA}" srcOrd="0" destOrd="0" presId="urn:microsoft.com/office/officeart/2005/8/layout/list1"/>
    <dgm:cxn modelId="{D3CB1FF7-BE6A-4C57-94F8-0604B6CCCDE8}" srcId="{5860D20B-92A6-4FC4-8193-16586BA0C15A}" destId="{96CAF97A-7F5F-4F33-9DD9-BF3A21C8E81F}" srcOrd="0" destOrd="0" parTransId="{270A9809-0D64-4CFB-9381-C43060D5C241}" sibTransId="{607BD634-8333-42B5-BB72-11E806EDBCC0}"/>
    <dgm:cxn modelId="{0A0EDDFD-C2B5-4735-B6F7-CFC28C3221B3}" type="presOf" srcId="{5860D20B-92A6-4FC4-8193-16586BA0C15A}" destId="{7A39372B-4221-42F8-8360-E8824F0C2274}" srcOrd="0" destOrd="0" presId="urn:microsoft.com/office/officeart/2005/8/layout/list1"/>
    <dgm:cxn modelId="{29352934-56F9-46B0-B808-386D765D9B4A}" type="presParOf" srcId="{1BFEB963-1562-4231-A5C8-DB88BEB41359}" destId="{E812B966-979A-4622-8B83-8E43FA363BAB}" srcOrd="0" destOrd="0" presId="urn:microsoft.com/office/officeart/2005/8/layout/list1"/>
    <dgm:cxn modelId="{86605D13-13EB-4C29-ABC4-88F61773967E}" type="presParOf" srcId="{E812B966-979A-4622-8B83-8E43FA363BAB}" destId="{351DE733-A455-4898-87F1-BCFC298EDAF9}" srcOrd="0" destOrd="0" presId="urn:microsoft.com/office/officeart/2005/8/layout/list1"/>
    <dgm:cxn modelId="{DCF7A6A1-2307-4EC1-ABB0-AD0927463B31}" type="presParOf" srcId="{E812B966-979A-4622-8B83-8E43FA363BAB}" destId="{9BFDC441-8807-48F5-8E24-995751A2F80C}" srcOrd="1" destOrd="0" presId="urn:microsoft.com/office/officeart/2005/8/layout/list1"/>
    <dgm:cxn modelId="{C5B98EE4-FBD5-4063-811D-3C461F54B1E3}" type="presParOf" srcId="{1BFEB963-1562-4231-A5C8-DB88BEB41359}" destId="{C3B68A0B-5AE3-4602-AAFC-500B9CBE310A}" srcOrd="1" destOrd="0" presId="urn:microsoft.com/office/officeart/2005/8/layout/list1"/>
    <dgm:cxn modelId="{0C54002E-F7AE-445B-B812-EB9B9FD98751}" type="presParOf" srcId="{1BFEB963-1562-4231-A5C8-DB88BEB41359}" destId="{4F231E51-29AA-4180-9F83-C2BCE9CB0C23}" srcOrd="2" destOrd="0" presId="urn:microsoft.com/office/officeart/2005/8/layout/list1"/>
    <dgm:cxn modelId="{4ACF22B5-9E54-4718-9085-89E1EF838B88}" type="presParOf" srcId="{1BFEB963-1562-4231-A5C8-DB88BEB41359}" destId="{08060366-E701-4E9B-B9AB-7DBF1BADE1A0}" srcOrd="3" destOrd="0" presId="urn:microsoft.com/office/officeart/2005/8/layout/list1"/>
    <dgm:cxn modelId="{50D8C52D-83BB-4BCB-AA1F-3203135183A9}" type="presParOf" srcId="{1BFEB963-1562-4231-A5C8-DB88BEB41359}" destId="{32E9CED0-375E-4ED8-867F-9829EF1B86CD}" srcOrd="4" destOrd="0" presId="urn:microsoft.com/office/officeart/2005/8/layout/list1"/>
    <dgm:cxn modelId="{DE0EBC7C-F13B-44FB-8BB8-BE197D41795E}" type="presParOf" srcId="{32E9CED0-375E-4ED8-867F-9829EF1B86CD}" destId="{A7D76EB1-C092-44AF-978C-DA6A8E9FEFF7}" srcOrd="0" destOrd="0" presId="urn:microsoft.com/office/officeart/2005/8/layout/list1"/>
    <dgm:cxn modelId="{A8709594-7581-4070-8557-5DADC348A328}" type="presParOf" srcId="{32E9CED0-375E-4ED8-867F-9829EF1B86CD}" destId="{43639148-2CD1-4571-821E-14193F00DDCC}" srcOrd="1" destOrd="0" presId="urn:microsoft.com/office/officeart/2005/8/layout/list1"/>
    <dgm:cxn modelId="{F6F346D9-607B-4990-9071-B1BCDD1EE02E}" type="presParOf" srcId="{1BFEB963-1562-4231-A5C8-DB88BEB41359}" destId="{30002F1A-76FF-42B3-8B75-EF6218554D30}" srcOrd="5" destOrd="0" presId="urn:microsoft.com/office/officeart/2005/8/layout/list1"/>
    <dgm:cxn modelId="{09005407-9034-47CC-AFED-BCCF3A9A500C}" type="presParOf" srcId="{1BFEB963-1562-4231-A5C8-DB88BEB41359}" destId="{EAAAD9FC-F691-4720-AB93-83AD994CE76F}" srcOrd="6" destOrd="0" presId="urn:microsoft.com/office/officeart/2005/8/layout/list1"/>
    <dgm:cxn modelId="{B419C79F-941D-4B7F-B624-BDE6918F1B5F}" type="presParOf" srcId="{1BFEB963-1562-4231-A5C8-DB88BEB41359}" destId="{06D3DFC9-FE23-40B9-9128-638C494ABB5A}" srcOrd="7" destOrd="0" presId="urn:microsoft.com/office/officeart/2005/8/layout/list1"/>
    <dgm:cxn modelId="{772ABDD3-3AD0-466D-B01E-963A629415A8}" type="presParOf" srcId="{1BFEB963-1562-4231-A5C8-DB88BEB41359}" destId="{50FCEA94-EF1C-4E95-9457-912E2D51BF6D}" srcOrd="8" destOrd="0" presId="urn:microsoft.com/office/officeart/2005/8/layout/list1"/>
    <dgm:cxn modelId="{6F4A09CF-4ECB-451C-80DD-2B4777F3B380}" type="presParOf" srcId="{50FCEA94-EF1C-4E95-9457-912E2D51BF6D}" destId="{81F09D86-186A-4E37-9D56-142F055DF8BA}" srcOrd="0" destOrd="0" presId="urn:microsoft.com/office/officeart/2005/8/layout/list1"/>
    <dgm:cxn modelId="{A5F8A135-A2C3-4BF6-A719-24AE3A732619}" type="presParOf" srcId="{50FCEA94-EF1C-4E95-9457-912E2D51BF6D}" destId="{48146DF7-A321-4F34-9D9D-343DB7D609CC}" srcOrd="1" destOrd="0" presId="urn:microsoft.com/office/officeart/2005/8/layout/list1"/>
    <dgm:cxn modelId="{3C005AC6-C4E8-40A4-95B2-3C343BFE56F0}" type="presParOf" srcId="{1BFEB963-1562-4231-A5C8-DB88BEB41359}" destId="{F9AF2AC9-33E8-4230-8AEB-F1168683B776}" srcOrd="9" destOrd="0" presId="urn:microsoft.com/office/officeart/2005/8/layout/list1"/>
    <dgm:cxn modelId="{1ED3030A-A9CE-4539-B5DB-E4B8AE2939DF}" type="presParOf" srcId="{1BFEB963-1562-4231-A5C8-DB88BEB41359}" destId="{61C2A3DA-D72D-4242-AC70-0F9FF3977585}" srcOrd="10" destOrd="0" presId="urn:microsoft.com/office/officeart/2005/8/layout/list1"/>
    <dgm:cxn modelId="{9DFE9D9D-A484-49C2-8D30-6A6E896AC547}" type="presParOf" srcId="{1BFEB963-1562-4231-A5C8-DB88BEB41359}" destId="{134BEF27-362F-4E1D-A02A-646B72C8036C}" srcOrd="11" destOrd="0" presId="urn:microsoft.com/office/officeart/2005/8/layout/list1"/>
    <dgm:cxn modelId="{C827A9DD-9BCE-4D12-962D-2E6F81DE4800}" type="presParOf" srcId="{1BFEB963-1562-4231-A5C8-DB88BEB41359}" destId="{F6300145-330D-4760-BD48-278C99088B00}" srcOrd="12" destOrd="0" presId="urn:microsoft.com/office/officeart/2005/8/layout/list1"/>
    <dgm:cxn modelId="{837C9483-C2C2-4A4E-A658-D13A3BE4348C}" type="presParOf" srcId="{F6300145-330D-4760-BD48-278C99088B00}" destId="{7A39372B-4221-42F8-8360-E8824F0C2274}" srcOrd="0" destOrd="0" presId="urn:microsoft.com/office/officeart/2005/8/layout/list1"/>
    <dgm:cxn modelId="{F4DAFCBA-2269-4AB2-84B4-51A5E66F3695}" type="presParOf" srcId="{F6300145-330D-4760-BD48-278C99088B00}" destId="{B9CA9858-FE41-4532-B5F2-93D98E163F09}" srcOrd="1" destOrd="0" presId="urn:microsoft.com/office/officeart/2005/8/layout/list1"/>
    <dgm:cxn modelId="{7588450D-2F23-45B1-9FA7-86389DA8FD5D}" type="presParOf" srcId="{1BFEB963-1562-4231-A5C8-DB88BEB41359}" destId="{E202625B-F3A4-4303-AD6E-44AE0DDF0BCC}" srcOrd="13" destOrd="0" presId="urn:microsoft.com/office/officeart/2005/8/layout/list1"/>
    <dgm:cxn modelId="{E6D35D9B-4EEE-46E7-A6E8-C502799E21F1}" type="presParOf" srcId="{1BFEB963-1562-4231-A5C8-DB88BEB41359}" destId="{A491C2F5-1F53-47D9-8272-756D251BFFD7}" srcOrd="14" destOrd="0" presId="urn:microsoft.com/office/officeart/2005/8/layout/list1"/>
    <dgm:cxn modelId="{DDD9C072-6A42-4F8C-8F7E-61E621B87C80}" type="presParOf" srcId="{1BFEB963-1562-4231-A5C8-DB88BEB41359}" destId="{7FBCBDB2-F6FB-48EE-A09D-38E412A0896F}" srcOrd="15" destOrd="0" presId="urn:microsoft.com/office/officeart/2005/8/layout/list1"/>
    <dgm:cxn modelId="{BEE390F5-B7BA-413D-9B8D-460747135E49}" type="presParOf" srcId="{1BFEB963-1562-4231-A5C8-DB88BEB41359}" destId="{E3ADDEE6-5009-4D5F-BEB4-4C47E649D6C5}" srcOrd="16" destOrd="0" presId="urn:microsoft.com/office/officeart/2005/8/layout/list1"/>
    <dgm:cxn modelId="{EF92CF83-7650-4DEC-ADE0-614C5970AEEF}" type="presParOf" srcId="{E3ADDEE6-5009-4D5F-BEB4-4C47E649D6C5}" destId="{7A1B2E12-7180-4518-9450-66D70ECB5794}" srcOrd="0" destOrd="0" presId="urn:microsoft.com/office/officeart/2005/8/layout/list1"/>
    <dgm:cxn modelId="{36A4C5B8-D65C-4D98-A689-FB9A8185B0D3}" type="presParOf" srcId="{E3ADDEE6-5009-4D5F-BEB4-4C47E649D6C5}" destId="{05B6A41B-EB3A-4657-8DC9-D37125DF1153}" srcOrd="1" destOrd="0" presId="urn:microsoft.com/office/officeart/2005/8/layout/list1"/>
    <dgm:cxn modelId="{E9520537-BA27-44DC-9833-8922C602EC9A}" type="presParOf" srcId="{1BFEB963-1562-4231-A5C8-DB88BEB41359}" destId="{51F70BA2-F5D4-401E-A765-336C308B9BFE}" srcOrd="17" destOrd="0" presId="urn:microsoft.com/office/officeart/2005/8/layout/list1"/>
    <dgm:cxn modelId="{27D2EB09-0CA4-48A9-AD96-80489DCECFBD}" type="presParOf" srcId="{1BFEB963-1562-4231-A5C8-DB88BEB41359}" destId="{54A13382-DF5C-4A37-A756-F656AED65742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71A053F3-9FFE-4E11-8230-6C8A10F1BA49}" type="doc">
      <dgm:prSet loTypeId="urn:microsoft.com/office/officeart/2005/8/layout/vProcess5" loCatId="process" qsTypeId="urn:microsoft.com/office/officeart/2005/8/quickstyle/simple2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AA8CF13F-7B5A-4FB0-98F6-ECDA658A6F41}">
      <dgm:prSet/>
      <dgm:spPr/>
      <dgm:t>
        <a:bodyPr/>
        <a:lstStyle/>
        <a:p>
          <a:r>
            <a:rPr lang="en-US" b="1"/>
            <a:t>Bactericidal ATB </a:t>
          </a:r>
          <a:r>
            <a:rPr lang="en-US" b="0"/>
            <a:t>of the blood component, initially empirical, then targeted to the cultivated agent and </a:t>
          </a:r>
          <a:r>
            <a:rPr lang="en-US" b="1"/>
            <a:t>its ATB susceptibility </a:t>
          </a:r>
          <a:r>
            <a:rPr lang="en-US" b="0"/>
            <a:t>(MRSA, ESBL, MBL strains...)</a:t>
          </a:r>
        </a:p>
      </dgm:t>
    </dgm:pt>
    <dgm:pt modelId="{95BD14B7-6F11-4A03-A49A-91802F1FF739}" type="parTrans" cxnId="{9282F4CE-FCC0-4579-B17F-EAF9F15B1500}">
      <dgm:prSet/>
      <dgm:spPr/>
      <dgm:t>
        <a:bodyPr/>
        <a:lstStyle/>
        <a:p>
          <a:endParaRPr lang="en-US"/>
        </a:p>
      </dgm:t>
    </dgm:pt>
    <dgm:pt modelId="{4C672E46-1B12-4714-8696-9D29D17FE05B}" type="sibTrans" cxnId="{9282F4CE-FCC0-4579-B17F-EAF9F15B1500}">
      <dgm:prSet/>
      <dgm:spPr/>
      <dgm:t>
        <a:bodyPr/>
        <a:lstStyle/>
        <a:p>
          <a:endParaRPr lang="en-US"/>
        </a:p>
      </dgm:t>
    </dgm:pt>
    <dgm:pt modelId="{3216E39C-F7EA-4E87-B9A8-81CF14679827}">
      <dgm:prSet/>
      <dgm:spPr/>
      <dgm:t>
        <a:bodyPr/>
        <a:lstStyle/>
        <a:p>
          <a:r>
            <a:rPr lang="en-US" b="0" dirty="0"/>
            <a:t>Always </a:t>
          </a:r>
          <a:r>
            <a:rPr lang="en-US" b="1" dirty="0"/>
            <a:t>long-term</a:t>
          </a:r>
          <a:r>
            <a:rPr lang="en-US" b="0" dirty="0"/>
            <a:t>, parenteral for the first 2–4 weeks, oral after </a:t>
          </a:r>
          <a:r>
            <a:rPr lang="en-US" b="0" dirty="0" err="1"/>
            <a:t>stabilisation</a:t>
          </a:r>
          <a:endParaRPr lang="en-US" b="0" dirty="0"/>
        </a:p>
      </dgm:t>
    </dgm:pt>
    <dgm:pt modelId="{3D4A79EC-C968-4451-AA4E-C0A7A04D6E15}" type="parTrans" cxnId="{2937E05C-ABF2-47AB-BF93-64BF2A3E1AB5}">
      <dgm:prSet/>
      <dgm:spPr/>
      <dgm:t>
        <a:bodyPr/>
        <a:lstStyle/>
        <a:p>
          <a:endParaRPr lang="en-US"/>
        </a:p>
      </dgm:t>
    </dgm:pt>
    <dgm:pt modelId="{3FC14F71-BFFE-449D-9F87-001FF27A0523}" type="sibTrans" cxnId="{2937E05C-ABF2-47AB-BF93-64BF2A3E1AB5}">
      <dgm:prSet/>
      <dgm:spPr/>
      <dgm:t>
        <a:bodyPr/>
        <a:lstStyle/>
        <a:p>
          <a:endParaRPr lang="en-US"/>
        </a:p>
      </dgm:t>
    </dgm:pt>
    <dgm:pt modelId="{519D13B9-93C2-452F-8F0F-4B7440B30504}">
      <dgm:prSet/>
      <dgm:spPr/>
      <dgm:t>
        <a:bodyPr/>
        <a:lstStyle/>
        <a:p>
          <a:r>
            <a:rPr lang="en-US" b="1"/>
            <a:t>12 weeks is the gold standard</a:t>
          </a:r>
          <a:r>
            <a:rPr lang="en-US" b="0"/>
            <a:t>, recent tendency to shorten ATB period</a:t>
          </a:r>
        </a:p>
      </dgm:t>
    </dgm:pt>
    <dgm:pt modelId="{710A6D1F-6D05-4C32-9315-F831D1B3F487}" type="parTrans" cxnId="{DA62211F-2F17-40A3-A91B-4431A8753818}">
      <dgm:prSet/>
      <dgm:spPr/>
      <dgm:t>
        <a:bodyPr/>
        <a:lstStyle/>
        <a:p>
          <a:endParaRPr lang="en-US"/>
        </a:p>
      </dgm:t>
    </dgm:pt>
    <dgm:pt modelId="{E29A468F-190C-41BD-A22C-234BDAB1EA0F}" type="sibTrans" cxnId="{DA62211F-2F17-40A3-A91B-4431A8753818}">
      <dgm:prSet/>
      <dgm:spPr/>
      <dgm:t>
        <a:bodyPr/>
        <a:lstStyle/>
        <a:p>
          <a:endParaRPr lang="en-US"/>
        </a:p>
      </dgm:t>
    </dgm:pt>
    <dgm:pt modelId="{3D5F57EA-3089-446E-8BD2-5ECC112F6C30}">
      <dgm:prSet/>
      <dgm:spPr/>
      <dgm:t>
        <a:bodyPr/>
        <a:lstStyle/>
        <a:p>
          <a:r>
            <a:rPr lang="en-US" b="0"/>
            <a:t>On-going clinical check, inflammatory parameters, imaging examinations (MRI after a time, gradual regression)</a:t>
          </a:r>
        </a:p>
      </dgm:t>
    </dgm:pt>
    <dgm:pt modelId="{ACC5BBA6-BDF3-4B44-8EDA-D324AB68E8FF}" type="parTrans" cxnId="{7402BEBF-A9C5-4682-AD21-F733C698D8E7}">
      <dgm:prSet/>
      <dgm:spPr/>
      <dgm:t>
        <a:bodyPr/>
        <a:lstStyle/>
        <a:p>
          <a:endParaRPr lang="en-US"/>
        </a:p>
      </dgm:t>
    </dgm:pt>
    <dgm:pt modelId="{6648EC95-AF76-4D20-BFAB-6B39969B8998}" type="sibTrans" cxnId="{7402BEBF-A9C5-4682-AD21-F733C698D8E7}">
      <dgm:prSet/>
      <dgm:spPr/>
      <dgm:t>
        <a:bodyPr/>
        <a:lstStyle/>
        <a:p>
          <a:endParaRPr lang="en-US"/>
        </a:p>
      </dgm:t>
    </dgm:pt>
    <dgm:pt modelId="{977CFA1E-F8D9-436B-9209-C30772990A11}">
      <dgm:prSet/>
      <dgm:spPr/>
      <dgm:t>
        <a:bodyPr/>
        <a:lstStyle/>
        <a:p>
          <a:r>
            <a:rPr lang="en-US" b="0"/>
            <a:t>Consider </a:t>
          </a:r>
          <a:r>
            <a:rPr lang="en-US" b="1"/>
            <a:t>ATB toxicity risks</a:t>
          </a:r>
          <a:r>
            <a:rPr lang="en-US" b="0"/>
            <a:t>, induction of Clostridium colitis, allergies...</a:t>
          </a:r>
        </a:p>
      </dgm:t>
    </dgm:pt>
    <dgm:pt modelId="{71C9F416-0CEB-4E06-AACE-CB54C4507F9D}" type="parTrans" cxnId="{1415AF8E-92F6-48AC-ADA7-6C4B868C7CBB}">
      <dgm:prSet/>
      <dgm:spPr/>
      <dgm:t>
        <a:bodyPr/>
        <a:lstStyle/>
        <a:p>
          <a:endParaRPr lang="en-US"/>
        </a:p>
      </dgm:t>
    </dgm:pt>
    <dgm:pt modelId="{AB4AB1A4-949A-407B-A9F4-7D3B2567F025}" type="sibTrans" cxnId="{1415AF8E-92F6-48AC-ADA7-6C4B868C7CBB}">
      <dgm:prSet/>
      <dgm:spPr/>
      <dgm:t>
        <a:bodyPr/>
        <a:lstStyle/>
        <a:p>
          <a:endParaRPr lang="en-US"/>
        </a:p>
      </dgm:t>
    </dgm:pt>
    <dgm:pt modelId="{BF108D09-023C-461D-8263-7D598C66C820}" type="pres">
      <dgm:prSet presAssocID="{71A053F3-9FFE-4E11-8230-6C8A10F1BA49}" presName="outerComposite" presStyleCnt="0">
        <dgm:presLayoutVars>
          <dgm:chMax val="5"/>
          <dgm:dir/>
          <dgm:resizeHandles val="exact"/>
        </dgm:presLayoutVars>
      </dgm:prSet>
      <dgm:spPr/>
    </dgm:pt>
    <dgm:pt modelId="{74930515-CA6D-4DF4-940D-0C25A557FCDC}" type="pres">
      <dgm:prSet presAssocID="{71A053F3-9FFE-4E11-8230-6C8A10F1BA49}" presName="dummyMaxCanvas" presStyleCnt="0">
        <dgm:presLayoutVars/>
      </dgm:prSet>
      <dgm:spPr/>
    </dgm:pt>
    <dgm:pt modelId="{682D95CD-63DE-4557-98FA-B38EB842267A}" type="pres">
      <dgm:prSet presAssocID="{71A053F3-9FFE-4E11-8230-6C8A10F1BA49}" presName="FiveNodes_1" presStyleLbl="node1" presStyleIdx="0" presStyleCnt="5">
        <dgm:presLayoutVars>
          <dgm:bulletEnabled val="1"/>
        </dgm:presLayoutVars>
      </dgm:prSet>
      <dgm:spPr/>
    </dgm:pt>
    <dgm:pt modelId="{B3ED4F27-7D7A-417A-A99A-A7111542E40F}" type="pres">
      <dgm:prSet presAssocID="{71A053F3-9FFE-4E11-8230-6C8A10F1BA49}" presName="FiveNodes_2" presStyleLbl="node1" presStyleIdx="1" presStyleCnt="5">
        <dgm:presLayoutVars>
          <dgm:bulletEnabled val="1"/>
        </dgm:presLayoutVars>
      </dgm:prSet>
      <dgm:spPr/>
    </dgm:pt>
    <dgm:pt modelId="{B42E06C2-372F-4FB9-B186-20695C2FC81C}" type="pres">
      <dgm:prSet presAssocID="{71A053F3-9FFE-4E11-8230-6C8A10F1BA49}" presName="FiveNodes_3" presStyleLbl="node1" presStyleIdx="2" presStyleCnt="5">
        <dgm:presLayoutVars>
          <dgm:bulletEnabled val="1"/>
        </dgm:presLayoutVars>
      </dgm:prSet>
      <dgm:spPr/>
    </dgm:pt>
    <dgm:pt modelId="{E07A6FD4-9AEE-44D6-ACCA-6BE22BE6E10A}" type="pres">
      <dgm:prSet presAssocID="{71A053F3-9FFE-4E11-8230-6C8A10F1BA49}" presName="FiveNodes_4" presStyleLbl="node1" presStyleIdx="3" presStyleCnt="5">
        <dgm:presLayoutVars>
          <dgm:bulletEnabled val="1"/>
        </dgm:presLayoutVars>
      </dgm:prSet>
      <dgm:spPr/>
    </dgm:pt>
    <dgm:pt modelId="{B1349075-4FAD-4ABD-AA93-C07444DB592F}" type="pres">
      <dgm:prSet presAssocID="{71A053F3-9FFE-4E11-8230-6C8A10F1BA49}" presName="FiveNodes_5" presStyleLbl="node1" presStyleIdx="4" presStyleCnt="5" custScaleY="93324">
        <dgm:presLayoutVars>
          <dgm:bulletEnabled val="1"/>
        </dgm:presLayoutVars>
      </dgm:prSet>
      <dgm:spPr/>
    </dgm:pt>
    <dgm:pt modelId="{2BAFF987-C7DA-485B-9F74-64F4A95FEDF2}" type="pres">
      <dgm:prSet presAssocID="{71A053F3-9FFE-4E11-8230-6C8A10F1BA49}" presName="FiveConn_1-2" presStyleLbl="fgAccFollowNode1" presStyleIdx="0" presStyleCnt="4">
        <dgm:presLayoutVars>
          <dgm:bulletEnabled val="1"/>
        </dgm:presLayoutVars>
      </dgm:prSet>
      <dgm:spPr/>
    </dgm:pt>
    <dgm:pt modelId="{DD765BDC-2E53-459B-A380-38C53B339058}" type="pres">
      <dgm:prSet presAssocID="{71A053F3-9FFE-4E11-8230-6C8A10F1BA49}" presName="FiveConn_2-3" presStyleLbl="fgAccFollowNode1" presStyleIdx="1" presStyleCnt="4">
        <dgm:presLayoutVars>
          <dgm:bulletEnabled val="1"/>
        </dgm:presLayoutVars>
      </dgm:prSet>
      <dgm:spPr/>
    </dgm:pt>
    <dgm:pt modelId="{C4C0197C-E712-4999-862E-0AF2A1F57219}" type="pres">
      <dgm:prSet presAssocID="{71A053F3-9FFE-4E11-8230-6C8A10F1BA49}" presName="FiveConn_3-4" presStyleLbl="fgAccFollowNode1" presStyleIdx="2" presStyleCnt="4">
        <dgm:presLayoutVars>
          <dgm:bulletEnabled val="1"/>
        </dgm:presLayoutVars>
      </dgm:prSet>
      <dgm:spPr/>
    </dgm:pt>
    <dgm:pt modelId="{E9659808-0C80-4D38-B81B-3123255CA7BD}" type="pres">
      <dgm:prSet presAssocID="{71A053F3-9FFE-4E11-8230-6C8A10F1BA49}" presName="FiveConn_4-5" presStyleLbl="fgAccFollowNode1" presStyleIdx="3" presStyleCnt="4">
        <dgm:presLayoutVars>
          <dgm:bulletEnabled val="1"/>
        </dgm:presLayoutVars>
      </dgm:prSet>
      <dgm:spPr/>
    </dgm:pt>
    <dgm:pt modelId="{5C2F7A6F-FC2E-434E-A0E0-BA7C1135CF05}" type="pres">
      <dgm:prSet presAssocID="{71A053F3-9FFE-4E11-8230-6C8A10F1BA49}" presName="FiveNodes_1_text" presStyleLbl="node1" presStyleIdx="4" presStyleCnt="5">
        <dgm:presLayoutVars>
          <dgm:bulletEnabled val="1"/>
        </dgm:presLayoutVars>
      </dgm:prSet>
      <dgm:spPr/>
    </dgm:pt>
    <dgm:pt modelId="{4D1F5713-6B9D-402F-B35B-0B4CB9CAB9C7}" type="pres">
      <dgm:prSet presAssocID="{71A053F3-9FFE-4E11-8230-6C8A10F1BA49}" presName="FiveNodes_2_text" presStyleLbl="node1" presStyleIdx="4" presStyleCnt="5">
        <dgm:presLayoutVars>
          <dgm:bulletEnabled val="1"/>
        </dgm:presLayoutVars>
      </dgm:prSet>
      <dgm:spPr/>
    </dgm:pt>
    <dgm:pt modelId="{8E83B0D7-775F-464D-B382-2429FD2FFB5B}" type="pres">
      <dgm:prSet presAssocID="{71A053F3-9FFE-4E11-8230-6C8A10F1BA49}" presName="FiveNodes_3_text" presStyleLbl="node1" presStyleIdx="4" presStyleCnt="5">
        <dgm:presLayoutVars>
          <dgm:bulletEnabled val="1"/>
        </dgm:presLayoutVars>
      </dgm:prSet>
      <dgm:spPr/>
    </dgm:pt>
    <dgm:pt modelId="{C7EF6869-72D6-48A5-B79C-5C92B7285F20}" type="pres">
      <dgm:prSet presAssocID="{71A053F3-9FFE-4E11-8230-6C8A10F1BA49}" presName="FiveNodes_4_text" presStyleLbl="node1" presStyleIdx="4" presStyleCnt="5">
        <dgm:presLayoutVars>
          <dgm:bulletEnabled val="1"/>
        </dgm:presLayoutVars>
      </dgm:prSet>
      <dgm:spPr/>
    </dgm:pt>
    <dgm:pt modelId="{054D232A-E369-4DD5-9BE4-7A33850F0E3E}" type="pres">
      <dgm:prSet presAssocID="{71A053F3-9FFE-4E11-8230-6C8A10F1BA49}" presName="FiveNodes_5_text" presStyleLbl="node1" presStyleIdx="4" presStyleCnt="5">
        <dgm:presLayoutVars>
          <dgm:bulletEnabled val="1"/>
        </dgm:presLayoutVars>
      </dgm:prSet>
      <dgm:spPr/>
    </dgm:pt>
  </dgm:ptLst>
  <dgm:cxnLst>
    <dgm:cxn modelId="{938C700A-2530-4C32-9FCA-EA78DABFAFDD}" type="presOf" srcId="{519D13B9-93C2-452F-8F0F-4B7440B30504}" destId="{B42E06C2-372F-4FB9-B186-20695C2FC81C}" srcOrd="0" destOrd="0" presId="urn:microsoft.com/office/officeart/2005/8/layout/vProcess5"/>
    <dgm:cxn modelId="{CB2A6D0C-837B-41ED-A33C-B0F627E31D76}" type="presOf" srcId="{3D5F57EA-3089-446E-8BD2-5ECC112F6C30}" destId="{E07A6FD4-9AEE-44D6-ACCA-6BE22BE6E10A}" srcOrd="0" destOrd="0" presId="urn:microsoft.com/office/officeart/2005/8/layout/vProcess5"/>
    <dgm:cxn modelId="{DA62211F-2F17-40A3-A91B-4431A8753818}" srcId="{71A053F3-9FFE-4E11-8230-6C8A10F1BA49}" destId="{519D13B9-93C2-452F-8F0F-4B7440B30504}" srcOrd="2" destOrd="0" parTransId="{710A6D1F-6D05-4C32-9315-F831D1B3F487}" sibTransId="{E29A468F-190C-41BD-A22C-234BDAB1EA0F}"/>
    <dgm:cxn modelId="{D4F69227-6AFA-4D06-807A-B58EC7234553}" type="presOf" srcId="{4C672E46-1B12-4714-8696-9D29D17FE05B}" destId="{2BAFF987-C7DA-485B-9F74-64F4A95FEDF2}" srcOrd="0" destOrd="0" presId="urn:microsoft.com/office/officeart/2005/8/layout/vProcess5"/>
    <dgm:cxn modelId="{90142C2A-532E-45D9-A75B-8E3FE710E069}" type="presOf" srcId="{E29A468F-190C-41BD-A22C-234BDAB1EA0F}" destId="{C4C0197C-E712-4999-862E-0AF2A1F57219}" srcOrd="0" destOrd="0" presId="urn:microsoft.com/office/officeart/2005/8/layout/vProcess5"/>
    <dgm:cxn modelId="{970D722D-D26E-485A-A008-FA8BD140CF2A}" type="presOf" srcId="{3FC14F71-BFFE-449D-9F87-001FF27A0523}" destId="{DD765BDC-2E53-459B-A380-38C53B339058}" srcOrd="0" destOrd="0" presId="urn:microsoft.com/office/officeart/2005/8/layout/vProcess5"/>
    <dgm:cxn modelId="{3FDA2F3F-E6B5-4109-A3BF-CA07A5EE3BAE}" type="presOf" srcId="{AA8CF13F-7B5A-4FB0-98F6-ECDA658A6F41}" destId="{682D95CD-63DE-4557-98FA-B38EB842267A}" srcOrd="0" destOrd="0" presId="urn:microsoft.com/office/officeart/2005/8/layout/vProcess5"/>
    <dgm:cxn modelId="{2937E05C-ABF2-47AB-BF93-64BF2A3E1AB5}" srcId="{71A053F3-9FFE-4E11-8230-6C8A10F1BA49}" destId="{3216E39C-F7EA-4E87-B9A8-81CF14679827}" srcOrd="1" destOrd="0" parTransId="{3D4A79EC-C968-4451-AA4E-C0A7A04D6E15}" sibTransId="{3FC14F71-BFFE-449D-9F87-001FF27A0523}"/>
    <dgm:cxn modelId="{FBEB206B-C3AF-4893-AE76-0DCE0083FA01}" type="presOf" srcId="{3D5F57EA-3089-446E-8BD2-5ECC112F6C30}" destId="{C7EF6869-72D6-48A5-B79C-5C92B7285F20}" srcOrd="1" destOrd="0" presId="urn:microsoft.com/office/officeart/2005/8/layout/vProcess5"/>
    <dgm:cxn modelId="{5A7E876B-7367-4E26-9614-B11E35DBD7D1}" type="presOf" srcId="{977CFA1E-F8D9-436B-9209-C30772990A11}" destId="{B1349075-4FAD-4ABD-AA93-C07444DB592F}" srcOrd="0" destOrd="0" presId="urn:microsoft.com/office/officeart/2005/8/layout/vProcess5"/>
    <dgm:cxn modelId="{1C82D555-867A-41E1-9531-4C27C138301F}" type="presOf" srcId="{3216E39C-F7EA-4E87-B9A8-81CF14679827}" destId="{4D1F5713-6B9D-402F-B35B-0B4CB9CAB9C7}" srcOrd="1" destOrd="0" presId="urn:microsoft.com/office/officeart/2005/8/layout/vProcess5"/>
    <dgm:cxn modelId="{F89FFD8C-1269-4A65-96A7-375E28A20DE8}" type="presOf" srcId="{519D13B9-93C2-452F-8F0F-4B7440B30504}" destId="{8E83B0D7-775F-464D-B382-2429FD2FFB5B}" srcOrd="1" destOrd="0" presId="urn:microsoft.com/office/officeart/2005/8/layout/vProcess5"/>
    <dgm:cxn modelId="{1415AF8E-92F6-48AC-ADA7-6C4B868C7CBB}" srcId="{71A053F3-9FFE-4E11-8230-6C8A10F1BA49}" destId="{977CFA1E-F8D9-436B-9209-C30772990A11}" srcOrd="4" destOrd="0" parTransId="{71C9F416-0CEB-4E06-AACE-CB54C4507F9D}" sibTransId="{AB4AB1A4-949A-407B-A9F4-7D3B2567F025}"/>
    <dgm:cxn modelId="{53E2D092-1682-4912-8C7D-3CA4C6CA3B3F}" type="presOf" srcId="{6648EC95-AF76-4D20-BFAB-6B39969B8998}" destId="{E9659808-0C80-4D38-B81B-3123255CA7BD}" srcOrd="0" destOrd="0" presId="urn:microsoft.com/office/officeart/2005/8/layout/vProcess5"/>
    <dgm:cxn modelId="{A44B639B-BAFE-4729-9A64-0EDA87A6851D}" type="presOf" srcId="{977CFA1E-F8D9-436B-9209-C30772990A11}" destId="{054D232A-E369-4DD5-9BE4-7A33850F0E3E}" srcOrd="1" destOrd="0" presId="urn:microsoft.com/office/officeart/2005/8/layout/vProcess5"/>
    <dgm:cxn modelId="{7A9821AB-3685-4724-A2A1-C34948087D93}" type="presOf" srcId="{AA8CF13F-7B5A-4FB0-98F6-ECDA658A6F41}" destId="{5C2F7A6F-FC2E-434E-A0E0-BA7C1135CF05}" srcOrd="1" destOrd="0" presId="urn:microsoft.com/office/officeart/2005/8/layout/vProcess5"/>
    <dgm:cxn modelId="{7402BEBF-A9C5-4682-AD21-F733C698D8E7}" srcId="{71A053F3-9FFE-4E11-8230-6C8A10F1BA49}" destId="{3D5F57EA-3089-446E-8BD2-5ECC112F6C30}" srcOrd="3" destOrd="0" parTransId="{ACC5BBA6-BDF3-4B44-8EDA-D324AB68E8FF}" sibTransId="{6648EC95-AF76-4D20-BFAB-6B39969B8998}"/>
    <dgm:cxn modelId="{9282F4CE-FCC0-4579-B17F-EAF9F15B1500}" srcId="{71A053F3-9FFE-4E11-8230-6C8A10F1BA49}" destId="{AA8CF13F-7B5A-4FB0-98F6-ECDA658A6F41}" srcOrd="0" destOrd="0" parTransId="{95BD14B7-6F11-4A03-A49A-91802F1FF739}" sibTransId="{4C672E46-1B12-4714-8696-9D29D17FE05B}"/>
    <dgm:cxn modelId="{AE9FCBEC-4897-4EA8-82AE-E43770CBFE96}" type="presOf" srcId="{71A053F3-9FFE-4E11-8230-6C8A10F1BA49}" destId="{BF108D09-023C-461D-8263-7D598C66C820}" srcOrd="0" destOrd="0" presId="urn:microsoft.com/office/officeart/2005/8/layout/vProcess5"/>
    <dgm:cxn modelId="{C47057F2-A34A-484A-AC8D-B3B0A8750155}" type="presOf" srcId="{3216E39C-F7EA-4E87-B9A8-81CF14679827}" destId="{B3ED4F27-7D7A-417A-A99A-A7111542E40F}" srcOrd="0" destOrd="0" presId="urn:microsoft.com/office/officeart/2005/8/layout/vProcess5"/>
    <dgm:cxn modelId="{D73DAEC2-CBA3-4AAC-8B32-404CF423B974}" type="presParOf" srcId="{BF108D09-023C-461D-8263-7D598C66C820}" destId="{74930515-CA6D-4DF4-940D-0C25A557FCDC}" srcOrd="0" destOrd="0" presId="urn:microsoft.com/office/officeart/2005/8/layout/vProcess5"/>
    <dgm:cxn modelId="{3EABC613-1918-44C7-9953-E1049F2F06B7}" type="presParOf" srcId="{BF108D09-023C-461D-8263-7D598C66C820}" destId="{682D95CD-63DE-4557-98FA-B38EB842267A}" srcOrd="1" destOrd="0" presId="urn:microsoft.com/office/officeart/2005/8/layout/vProcess5"/>
    <dgm:cxn modelId="{301659FB-9FC6-4BD5-8EBC-211BA6BA6198}" type="presParOf" srcId="{BF108D09-023C-461D-8263-7D598C66C820}" destId="{B3ED4F27-7D7A-417A-A99A-A7111542E40F}" srcOrd="2" destOrd="0" presId="urn:microsoft.com/office/officeart/2005/8/layout/vProcess5"/>
    <dgm:cxn modelId="{270F7EB7-5978-4DAB-948C-AA87562E3C5F}" type="presParOf" srcId="{BF108D09-023C-461D-8263-7D598C66C820}" destId="{B42E06C2-372F-4FB9-B186-20695C2FC81C}" srcOrd="3" destOrd="0" presId="urn:microsoft.com/office/officeart/2005/8/layout/vProcess5"/>
    <dgm:cxn modelId="{7B209001-7B3E-4E56-8E89-4774A5DBEDF7}" type="presParOf" srcId="{BF108D09-023C-461D-8263-7D598C66C820}" destId="{E07A6FD4-9AEE-44D6-ACCA-6BE22BE6E10A}" srcOrd="4" destOrd="0" presId="urn:microsoft.com/office/officeart/2005/8/layout/vProcess5"/>
    <dgm:cxn modelId="{2329BB8B-D826-4DB0-8DA3-53F60F1F20BF}" type="presParOf" srcId="{BF108D09-023C-461D-8263-7D598C66C820}" destId="{B1349075-4FAD-4ABD-AA93-C07444DB592F}" srcOrd="5" destOrd="0" presId="urn:microsoft.com/office/officeart/2005/8/layout/vProcess5"/>
    <dgm:cxn modelId="{8E37735B-B4EF-495F-8F8F-ACF453EB443D}" type="presParOf" srcId="{BF108D09-023C-461D-8263-7D598C66C820}" destId="{2BAFF987-C7DA-485B-9F74-64F4A95FEDF2}" srcOrd="6" destOrd="0" presId="urn:microsoft.com/office/officeart/2005/8/layout/vProcess5"/>
    <dgm:cxn modelId="{C15D7E1C-B1E0-42EE-A40D-361B35C8BA98}" type="presParOf" srcId="{BF108D09-023C-461D-8263-7D598C66C820}" destId="{DD765BDC-2E53-459B-A380-38C53B339058}" srcOrd="7" destOrd="0" presId="urn:microsoft.com/office/officeart/2005/8/layout/vProcess5"/>
    <dgm:cxn modelId="{5F0223AE-5251-4184-BB00-9284BAF28A94}" type="presParOf" srcId="{BF108D09-023C-461D-8263-7D598C66C820}" destId="{C4C0197C-E712-4999-862E-0AF2A1F57219}" srcOrd="8" destOrd="0" presId="urn:microsoft.com/office/officeart/2005/8/layout/vProcess5"/>
    <dgm:cxn modelId="{F2ECD609-6125-4FA9-A0D8-6BC742CE3ABB}" type="presParOf" srcId="{BF108D09-023C-461D-8263-7D598C66C820}" destId="{E9659808-0C80-4D38-B81B-3123255CA7BD}" srcOrd="9" destOrd="0" presId="urn:microsoft.com/office/officeart/2005/8/layout/vProcess5"/>
    <dgm:cxn modelId="{42BD56A6-3D62-419B-AD9A-BF6F012A68C5}" type="presParOf" srcId="{BF108D09-023C-461D-8263-7D598C66C820}" destId="{5C2F7A6F-FC2E-434E-A0E0-BA7C1135CF05}" srcOrd="10" destOrd="0" presId="urn:microsoft.com/office/officeart/2005/8/layout/vProcess5"/>
    <dgm:cxn modelId="{A7672BD4-547E-4897-A103-BF8D53F8662A}" type="presParOf" srcId="{BF108D09-023C-461D-8263-7D598C66C820}" destId="{4D1F5713-6B9D-402F-B35B-0B4CB9CAB9C7}" srcOrd="11" destOrd="0" presId="urn:microsoft.com/office/officeart/2005/8/layout/vProcess5"/>
    <dgm:cxn modelId="{5BBB45C7-E1D3-4E87-AC04-2B6292F5AC9A}" type="presParOf" srcId="{BF108D09-023C-461D-8263-7D598C66C820}" destId="{8E83B0D7-775F-464D-B382-2429FD2FFB5B}" srcOrd="12" destOrd="0" presId="urn:microsoft.com/office/officeart/2005/8/layout/vProcess5"/>
    <dgm:cxn modelId="{6EC697D6-FBDB-49E5-A735-23D3BC827253}" type="presParOf" srcId="{BF108D09-023C-461D-8263-7D598C66C820}" destId="{C7EF6869-72D6-48A5-B79C-5C92B7285F20}" srcOrd="13" destOrd="0" presId="urn:microsoft.com/office/officeart/2005/8/layout/vProcess5"/>
    <dgm:cxn modelId="{205C7679-63AA-42E7-B316-5040E3701C25}" type="presParOf" srcId="{BF108D09-023C-461D-8263-7D598C66C820}" destId="{054D232A-E369-4DD5-9BE4-7A33850F0E3E}" srcOrd="14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E958F096-442D-4B25-90EC-64C8F29E0D23}" type="doc">
      <dgm:prSet loTypeId="urn:microsoft.com/office/officeart/2018/2/layout/IconCircle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E7DAB558-A515-4022-A07A-8B317837E54A}">
      <dgm:prSet custT="1"/>
      <dgm:spPr/>
      <dgm:t>
        <a:bodyPr/>
        <a:lstStyle/>
        <a:p>
          <a:r>
            <a:rPr lang="en-US" sz="1800" dirty="0"/>
            <a:t>Initial therapy usually </a:t>
          </a:r>
          <a:r>
            <a:rPr lang="en-US" sz="1800" b="1" i="0" dirty="0">
              <a:solidFill>
                <a:srgbClr val="0000DC"/>
              </a:solidFill>
            </a:rPr>
            <a:t>during </a:t>
          </a:r>
          <a:r>
            <a:rPr lang="en-US" sz="1800" b="1" i="0" dirty="0" err="1">
              <a:solidFill>
                <a:srgbClr val="0000DC"/>
              </a:solidFill>
            </a:rPr>
            <a:t>hospitalisation</a:t>
          </a:r>
          <a:r>
            <a:rPr lang="en-US" sz="1800" dirty="0"/>
            <a:t>, then outpatient follow-up (INF + ORT)</a:t>
          </a:r>
        </a:p>
      </dgm:t>
    </dgm:pt>
    <dgm:pt modelId="{7C422CC4-E439-4B81-87E5-5E5218C7587F}" type="parTrans" cxnId="{1A34EA26-5089-43FA-95D9-DC74241C9D9E}">
      <dgm:prSet/>
      <dgm:spPr/>
      <dgm:t>
        <a:bodyPr/>
        <a:lstStyle/>
        <a:p>
          <a:endParaRPr lang="en-US"/>
        </a:p>
      </dgm:t>
    </dgm:pt>
    <dgm:pt modelId="{44FED574-2A02-4EEA-BC3E-BB4021EB3377}" type="sibTrans" cxnId="{1A34EA26-5089-43FA-95D9-DC74241C9D9E}">
      <dgm:prSet/>
      <dgm:spPr/>
      <dgm:t>
        <a:bodyPr/>
        <a:lstStyle/>
        <a:p>
          <a:endParaRPr lang="en-US"/>
        </a:p>
      </dgm:t>
    </dgm:pt>
    <dgm:pt modelId="{F4EB5480-3A50-4EC8-97BD-D78DD2AA7FDE}">
      <dgm:prSet custT="1"/>
      <dgm:spPr/>
      <dgm:t>
        <a:bodyPr/>
        <a:lstStyle/>
        <a:p>
          <a:r>
            <a:rPr lang="en-US" sz="1800" dirty="0"/>
            <a:t>Sufficient </a:t>
          </a:r>
          <a:r>
            <a:rPr lang="en-US" sz="1800" b="1" dirty="0" err="1">
              <a:solidFill>
                <a:srgbClr val="0000DC"/>
              </a:solidFill>
            </a:rPr>
            <a:t>analgetisation</a:t>
          </a:r>
          <a:endParaRPr lang="en-US" sz="1800" b="1" dirty="0">
            <a:solidFill>
              <a:srgbClr val="0000DC"/>
            </a:solidFill>
          </a:endParaRPr>
        </a:p>
        <a:p>
          <a:r>
            <a:rPr lang="en-US" sz="1800" b="0" dirty="0">
              <a:solidFill>
                <a:srgbClr val="0000DC"/>
              </a:solidFill>
            </a:rPr>
            <a:t>-</a:t>
          </a:r>
          <a:r>
            <a:rPr lang="en-US" sz="1800" b="0" dirty="0"/>
            <a:t> Paracetamol + tramadol</a:t>
          </a:r>
        </a:p>
        <a:p>
          <a:r>
            <a:rPr lang="en-US" sz="1800" b="0" dirty="0">
              <a:solidFill>
                <a:srgbClr val="0000DC"/>
              </a:solidFill>
            </a:rPr>
            <a:t>-</a:t>
          </a:r>
          <a:r>
            <a:rPr lang="en-US" sz="1800" b="0" dirty="0"/>
            <a:t> Opiate patches</a:t>
          </a:r>
        </a:p>
        <a:p>
          <a:r>
            <a:rPr lang="en-US" sz="1800" b="0" dirty="0">
              <a:solidFill>
                <a:srgbClr val="0000DC"/>
              </a:solidFill>
            </a:rPr>
            <a:t>-</a:t>
          </a:r>
          <a:r>
            <a:rPr lang="en-US" sz="1800" b="0" dirty="0"/>
            <a:t> Co-analgesics</a:t>
          </a:r>
        </a:p>
        <a:p>
          <a:r>
            <a:rPr lang="en-US" sz="1800" b="0" dirty="0">
              <a:solidFill>
                <a:srgbClr val="0000DC"/>
              </a:solidFill>
            </a:rPr>
            <a:t>-</a:t>
          </a:r>
          <a:r>
            <a:rPr lang="en-US" sz="1800" b="0" dirty="0"/>
            <a:t> Via outpatient pain treatment</a:t>
          </a:r>
        </a:p>
      </dgm:t>
    </dgm:pt>
    <dgm:pt modelId="{8BAEBF97-9801-4DBC-837B-7F9DC6050164}" type="parTrans" cxnId="{BB7A7770-A0C7-4716-B1AE-6E170DC0CBCB}">
      <dgm:prSet/>
      <dgm:spPr/>
      <dgm:t>
        <a:bodyPr/>
        <a:lstStyle/>
        <a:p>
          <a:endParaRPr lang="en-US"/>
        </a:p>
      </dgm:t>
    </dgm:pt>
    <dgm:pt modelId="{6B8F88CB-0FAB-4737-AD79-6A346E3247D6}" type="sibTrans" cxnId="{BB7A7770-A0C7-4716-B1AE-6E170DC0CBCB}">
      <dgm:prSet/>
      <dgm:spPr/>
      <dgm:t>
        <a:bodyPr/>
        <a:lstStyle/>
        <a:p>
          <a:endParaRPr lang="en-US"/>
        </a:p>
      </dgm:t>
    </dgm:pt>
    <dgm:pt modelId="{E2DD37F1-9B18-4534-B826-D31005F74BC7}">
      <dgm:prSet custT="1"/>
      <dgm:spPr/>
      <dgm:t>
        <a:bodyPr/>
        <a:lstStyle/>
        <a:p>
          <a:r>
            <a:rPr lang="en-US" sz="1800"/>
            <a:t>Comprehensive care for internal environment, </a:t>
          </a:r>
          <a:r>
            <a:rPr lang="en-US" sz="1800" b="1">
              <a:solidFill>
                <a:srgbClr val="0000DC"/>
              </a:solidFill>
            </a:rPr>
            <a:t>TED prophylaxis</a:t>
          </a:r>
          <a:r>
            <a:rPr lang="en-US" sz="1800"/>
            <a:t>, adequate nutrition, probiotics...</a:t>
          </a:r>
        </a:p>
      </dgm:t>
    </dgm:pt>
    <dgm:pt modelId="{C013B890-C8A0-4F0D-A2DD-B2FDE6E28592}" type="parTrans" cxnId="{D5E95730-537F-4B0A-8050-B961737DCE6C}">
      <dgm:prSet/>
      <dgm:spPr/>
      <dgm:t>
        <a:bodyPr/>
        <a:lstStyle/>
        <a:p>
          <a:endParaRPr lang="en-US"/>
        </a:p>
      </dgm:t>
    </dgm:pt>
    <dgm:pt modelId="{0916684F-7378-4FCD-B4E1-E0FEA46ABB13}" type="sibTrans" cxnId="{D5E95730-537F-4B0A-8050-B961737DCE6C}">
      <dgm:prSet/>
      <dgm:spPr/>
      <dgm:t>
        <a:bodyPr/>
        <a:lstStyle/>
        <a:p>
          <a:endParaRPr lang="en-US"/>
        </a:p>
      </dgm:t>
    </dgm:pt>
    <dgm:pt modelId="{F7E9178A-F857-49A9-AA51-43AA7313A34D}">
      <dgm:prSet custT="1"/>
      <dgm:spPr/>
      <dgm:t>
        <a:bodyPr/>
        <a:lstStyle/>
        <a:p>
          <a:r>
            <a:rPr lang="en-US" sz="1800" dirty="0"/>
            <a:t>Initially typically resting regimen, gradually RHB, </a:t>
          </a:r>
          <a:r>
            <a:rPr lang="en-US" sz="1800" b="1" dirty="0">
              <a:solidFill>
                <a:srgbClr val="0000DC"/>
              </a:solidFill>
            </a:rPr>
            <a:t>spinal </a:t>
          </a:r>
          <a:r>
            <a:rPr lang="en-US" sz="1800" b="1" dirty="0" err="1">
              <a:solidFill>
                <a:srgbClr val="0000DC"/>
              </a:solidFill>
            </a:rPr>
            <a:t>immobilisation</a:t>
          </a:r>
          <a:r>
            <a:rPr lang="en-US" sz="1800" b="1" dirty="0"/>
            <a:t> </a:t>
          </a:r>
          <a:r>
            <a:rPr lang="en-US" sz="1800" dirty="0"/>
            <a:t>(Jewett brace, lumbar brace, cervical collar...)</a:t>
          </a:r>
        </a:p>
      </dgm:t>
    </dgm:pt>
    <dgm:pt modelId="{AA8E2E9F-3FEF-4561-A48B-48ED61924E74}" type="parTrans" cxnId="{14A6F18B-32C0-4A49-B2B6-B46C76814F10}">
      <dgm:prSet/>
      <dgm:spPr/>
      <dgm:t>
        <a:bodyPr/>
        <a:lstStyle/>
        <a:p>
          <a:endParaRPr lang="en-US"/>
        </a:p>
      </dgm:t>
    </dgm:pt>
    <dgm:pt modelId="{40999F9F-6999-4D70-8BB1-83788A51126A}" type="sibTrans" cxnId="{14A6F18B-32C0-4A49-B2B6-B46C76814F10}">
      <dgm:prSet/>
      <dgm:spPr/>
      <dgm:t>
        <a:bodyPr/>
        <a:lstStyle/>
        <a:p>
          <a:endParaRPr lang="en-US"/>
        </a:p>
      </dgm:t>
    </dgm:pt>
    <dgm:pt modelId="{46CF63DC-B395-4799-86ED-957D0D3ADFDF}" type="pres">
      <dgm:prSet presAssocID="{E958F096-442D-4B25-90EC-64C8F29E0D23}" presName="root" presStyleCnt="0">
        <dgm:presLayoutVars>
          <dgm:dir/>
          <dgm:resizeHandles val="exact"/>
        </dgm:presLayoutVars>
      </dgm:prSet>
      <dgm:spPr/>
    </dgm:pt>
    <dgm:pt modelId="{4E29C182-3153-41EE-A9E9-B729E8926DA0}" type="pres">
      <dgm:prSet presAssocID="{E958F096-442D-4B25-90EC-64C8F29E0D23}" presName="container" presStyleCnt="0">
        <dgm:presLayoutVars>
          <dgm:dir/>
          <dgm:resizeHandles val="exact"/>
        </dgm:presLayoutVars>
      </dgm:prSet>
      <dgm:spPr/>
    </dgm:pt>
    <dgm:pt modelId="{CCB06AFF-23CE-4E34-86D3-59840D3721C5}" type="pres">
      <dgm:prSet presAssocID="{E7DAB558-A515-4022-A07A-8B317837E54A}" presName="compNode" presStyleCnt="0"/>
      <dgm:spPr/>
    </dgm:pt>
    <dgm:pt modelId="{A9B92848-018D-4A86-9C80-D6BAA71C409E}" type="pres">
      <dgm:prSet presAssocID="{E7DAB558-A515-4022-A07A-8B317837E54A}" presName="iconBgRect" presStyleLbl="bgShp" presStyleIdx="0" presStyleCnt="4"/>
      <dgm:spPr/>
    </dgm:pt>
    <dgm:pt modelId="{4AE3291F-6C33-4959-BC45-79AE4803F515}" type="pres">
      <dgm:prSet presAssocID="{E7DAB558-A515-4022-A07A-8B317837E54A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edviny"/>
        </a:ext>
      </dgm:extLst>
    </dgm:pt>
    <dgm:pt modelId="{36A451F4-7E98-4143-937F-35A4909FA7C9}" type="pres">
      <dgm:prSet presAssocID="{E7DAB558-A515-4022-A07A-8B317837E54A}" presName="spaceRect" presStyleCnt="0"/>
      <dgm:spPr/>
    </dgm:pt>
    <dgm:pt modelId="{25557F74-BC64-4D86-8084-43DED3627F7D}" type="pres">
      <dgm:prSet presAssocID="{E7DAB558-A515-4022-A07A-8B317837E54A}" presName="textRect" presStyleLbl="revTx" presStyleIdx="0" presStyleCnt="4" custScaleX="111700" custLinFactNeighborX="-562" custLinFactNeighborY="-17224">
        <dgm:presLayoutVars>
          <dgm:chMax val="1"/>
          <dgm:chPref val="1"/>
        </dgm:presLayoutVars>
      </dgm:prSet>
      <dgm:spPr/>
    </dgm:pt>
    <dgm:pt modelId="{CD0633BF-E546-49AC-B49E-50ACC9E21422}" type="pres">
      <dgm:prSet presAssocID="{44FED574-2A02-4EEA-BC3E-BB4021EB3377}" presName="sibTrans" presStyleLbl="sibTrans2D1" presStyleIdx="0" presStyleCnt="0"/>
      <dgm:spPr/>
    </dgm:pt>
    <dgm:pt modelId="{CA7DC41B-1F7C-48FF-B9F7-EF9DB05462B9}" type="pres">
      <dgm:prSet presAssocID="{F4EB5480-3A50-4EC8-97BD-D78DD2AA7FDE}" presName="compNode" presStyleCnt="0"/>
      <dgm:spPr/>
    </dgm:pt>
    <dgm:pt modelId="{E340EB85-76FA-4569-8491-5DC76738DFF8}" type="pres">
      <dgm:prSet presAssocID="{F4EB5480-3A50-4EC8-97BD-D78DD2AA7FDE}" presName="iconBgRect" presStyleLbl="bgShp" presStyleIdx="1" presStyleCnt="4"/>
      <dgm:spPr/>
    </dgm:pt>
    <dgm:pt modelId="{F7B0E9FB-5791-4D83-A27C-909D2A57920A}" type="pres">
      <dgm:prSet presAssocID="{F4EB5480-3A50-4EC8-97BD-D78DD2AA7FDE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Ručník"/>
        </a:ext>
      </dgm:extLst>
    </dgm:pt>
    <dgm:pt modelId="{A04E176E-E1D4-4A3F-A3B7-A565D7C5C507}" type="pres">
      <dgm:prSet presAssocID="{F4EB5480-3A50-4EC8-97BD-D78DD2AA7FDE}" presName="spaceRect" presStyleCnt="0"/>
      <dgm:spPr/>
    </dgm:pt>
    <dgm:pt modelId="{DDBB288A-E867-4E16-91F4-4E566E4533DF}" type="pres">
      <dgm:prSet presAssocID="{F4EB5480-3A50-4EC8-97BD-D78DD2AA7FDE}" presName="textRect" presStyleLbl="revTx" presStyleIdx="1" presStyleCnt="4" custScaleX="109746" custScaleY="194539">
        <dgm:presLayoutVars>
          <dgm:chMax val="1"/>
          <dgm:chPref val="1"/>
        </dgm:presLayoutVars>
      </dgm:prSet>
      <dgm:spPr/>
    </dgm:pt>
    <dgm:pt modelId="{EDA4828F-D9FA-4A6E-ADA4-CC8B1B0CD277}" type="pres">
      <dgm:prSet presAssocID="{6B8F88CB-0FAB-4737-AD79-6A346E3247D6}" presName="sibTrans" presStyleLbl="sibTrans2D1" presStyleIdx="0" presStyleCnt="0"/>
      <dgm:spPr/>
    </dgm:pt>
    <dgm:pt modelId="{CBB5A4F9-9ACD-45D0-A1C7-4CF7D0CE2343}" type="pres">
      <dgm:prSet presAssocID="{E2DD37F1-9B18-4534-B826-D31005F74BC7}" presName="compNode" presStyleCnt="0"/>
      <dgm:spPr/>
    </dgm:pt>
    <dgm:pt modelId="{FEB6BF96-9978-419D-96F6-E39178CEF0A1}" type="pres">
      <dgm:prSet presAssocID="{E2DD37F1-9B18-4534-B826-D31005F74BC7}" presName="iconBgRect" presStyleLbl="bgShp" presStyleIdx="2" presStyleCnt="4"/>
      <dgm:spPr/>
    </dgm:pt>
    <dgm:pt modelId="{016417DE-F238-4F65-8985-BFED77697BC9}" type="pres">
      <dgm:prSet presAssocID="{E2DD37F1-9B18-4534-B826-D31005F74BC7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ékař"/>
        </a:ext>
      </dgm:extLst>
    </dgm:pt>
    <dgm:pt modelId="{7FB4BFB4-F7F3-41C9-98B0-9780CFE9912D}" type="pres">
      <dgm:prSet presAssocID="{E2DD37F1-9B18-4534-B826-D31005F74BC7}" presName="spaceRect" presStyleCnt="0"/>
      <dgm:spPr/>
    </dgm:pt>
    <dgm:pt modelId="{573FE9DB-A0F4-4B78-885C-66660BBE141A}" type="pres">
      <dgm:prSet presAssocID="{E2DD37F1-9B18-4534-B826-D31005F74BC7}" presName="textRect" presStyleLbl="revTx" presStyleIdx="2" presStyleCnt="4" custScaleY="118316">
        <dgm:presLayoutVars>
          <dgm:chMax val="1"/>
          <dgm:chPref val="1"/>
        </dgm:presLayoutVars>
      </dgm:prSet>
      <dgm:spPr/>
    </dgm:pt>
    <dgm:pt modelId="{360D8F46-542D-41C8-A12F-3238B679527E}" type="pres">
      <dgm:prSet presAssocID="{0916684F-7378-4FCD-B4E1-E0FEA46ABB13}" presName="sibTrans" presStyleLbl="sibTrans2D1" presStyleIdx="0" presStyleCnt="0"/>
      <dgm:spPr/>
    </dgm:pt>
    <dgm:pt modelId="{9E60BC16-166B-41C3-9C79-67B821D8F967}" type="pres">
      <dgm:prSet presAssocID="{F7E9178A-F857-49A9-AA51-43AA7313A34D}" presName="compNode" presStyleCnt="0"/>
      <dgm:spPr/>
    </dgm:pt>
    <dgm:pt modelId="{2EF1D188-E46E-45C0-AB17-145941D3CBFB}" type="pres">
      <dgm:prSet presAssocID="{F7E9178A-F857-49A9-AA51-43AA7313A34D}" presName="iconBgRect" presStyleLbl="bgShp" presStyleIdx="3" presStyleCnt="4"/>
      <dgm:spPr/>
    </dgm:pt>
    <dgm:pt modelId="{7A7E316C-064E-4F4C-894C-04DAFF2C3F3C}" type="pres">
      <dgm:prSet presAssocID="{F7E9178A-F857-49A9-AA51-43AA7313A34D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odidlo"/>
        </a:ext>
      </dgm:extLst>
    </dgm:pt>
    <dgm:pt modelId="{F0720F77-0A01-478E-B40B-83D314BA62DD}" type="pres">
      <dgm:prSet presAssocID="{F7E9178A-F857-49A9-AA51-43AA7313A34D}" presName="spaceRect" presStyleCnt="0"/>
      <dgm:spPr/>
    </dgm:pt>
    <dgm:pt modelId="{7D53C359-3DEE-41BA-8121-F028C2E04299}" type="pres">
      <dgm:prSet presAssocID="{F7E9178A-F857-49A9-AA51-43AA7313A34D}" presName="textRect" presStyleLbl="revTx" presStyleIdx="3" presStyleCnt="4" custScaleY="130240">
        <dgm:presLayoutVars>
          <dgm:chMax val="1"/>
          <dgm:chPref val="1"/>
        </dgm:presLayoutVars>
      </dgm:prSet>
      <dgm:spPr/>
    </dgm:pt>
  </dgm:ptLst>
  <dgm:cxnLst>
    <dgm:cxn modelId="{1A34EA26-5089-43FA-95D9-DC74241C9D9E}" srcId="{E958F096-442D-4B25-90EC-64C8F29E0D23}" destId="{E7DAB558-A515-4022-A07A-8B317837E54A}" srcOrd="0" destOrd="0" parTransId="{7C422CC4-E439-4B81-87E5-5E5218C7587F}" sibTransId="{44FED574-2A02-4EEA-BC3E-BB4021EB3377}"/>
    <dgm:cxn modelId="{D6F34D2F-26D0-4493-A3D8-0697A3BBCDEB}" type="presOf" srcId="{6B8F88CB-0FAB-4737-AD79-6A346E3247D6}" destId="{EDA4828F-D9FA-4A6E-ADA4-CC8B1B0CD277}" srcOrd="0" destOrd="0" presId="urn:microsoft.com/office/officeart/2018/2/layout/IconCircleList"/>
    <dgm:cxn modelId="{D5E95730-537F-4B0A-8050-B961737DCE6C}" srcId="{E958F096-442D-4B25-90EC-64C8F29E0D23}" destId="{E2DD37F1-9B18-4534-B826-D31005F74BC7}" srcOrd="2" destOrd="0" parTransId="{C013B890-C8A0-4F0D-A2DD-B2FDE6E28592}" sibTransId="{0916684F-7378-4FCD-B4E1-E0FEA46ABB13}"/>
    <dgm:cxn modelId="{4B969C4F-0F58-4F07-AE44-5ECCA7B31327}" type="presOf" srcId="{F7E9178A-F857-49A9-AA51-43AA7313A34D}" destId="{7D53C359-3DEE-41BA-8121-F028C2E04299}" srcOrd="0" destOrd="0" presId="urn:microsoft.com/office/officeart/2018/2/layout/IconCircleList"/>
    <dgm:cxn modelId="{BB7A7770-A0C7-4716-B1AE-6E170DC0CBCB}" srcId="{E958F096-442D-4B25-90EC-64C8F29E0D23}" destId="{F4EB5480-3A50-4EC8-97BD-D78DD2AA7FDE}" srcOrd="1" destOrd="0" parTransId="{8BAEBF97-9801-4DBC-837B-7F9DC6050164}" sibTransId="{6B8F88CB-0FAB-4737-AD79-6A346E3247D6}"/>
    <dgm:cxn modelId="{7DE42F85-1E25-458E-8D3E-DBBE70904792}" type="presOf" srcId="{E7DAB558-A515-4022-A07A-8B317837E54A}" destId="{25557F74-BC64-4D86-8084-43DED3627F7D}" srcOrd="0" destOrd="0" presId="urn:microsoft.com/office/officeart/2018/2/layout/IconCircleList"/>
    <dgm:cxn modelId="{14A6F18B-32C0-4A49-B2B6-B46C76814F10}" srcId="{E958F096-442D-4B25-90EC-64C8F29E0D23}" destId="{F7E9178A-F857-49A9-AA51-43AA7313A34D}" srcOrd="3" destOrd="0" parTransId="{AA8E2E9F-3FEF-4561-A48B-48ED61924E74}" sibTransId="{40999F9F-6999-4D70-8BB1-83788A51126A}"/>
    <dgm:cxn modelId="{ABB6B98F-3F3A-4404-8B4B-5FD421F451C3}" type="presOf" srcId="{0916684F-7378-4FCD-B4E1-E0FEA46ABB13}" destId="{360D8F46-542D-41C8-A12F-3238B679527E}" srcOrd="0" destOrd="0" presId="urn:microsoft.com/office/officeart/2018/2/layout/IconCircleList"/>
    <dgm:cxn modelId="{CB2869A2-DAEB-42C4-9C3A-298E51B4F864}" type="presOf" srcId="{44FED574-2A02-4EEA-BC3E-BB4021EB3377}" destId="{CD0633BF-E546-49AC-B49E-50ACC9E21422}" srcOrd="0" destOrd="0" presId="urn:microsoft.com/office/officeart/2018/2/layout/IconCircleList"/>
    <dgm:cxn modelId="{9795CDB3-3F87-4549-9625-CE95FA87E035}" type="presOf" srcId="{E2DD37F1-9B18-4534-B826-D31005F74BC7}" destId="{573FE9DB-A0F4-4B78-885C-66660BBE141A}" srcOrd="0" destOrd="0" presId="urn:microsoft.com/office/officeart/2018/2/layout/IconCircleList"/>
    <dgm:cxn modelId="{C99305BF-8CA5-4EB2-8A7F-A76D6219B1E6}" type="presOf" srcId="{F4EB5480-3A50-4EC8-97BD-D78DD2AA7FDE}" destId="{DDBB288A-E867-4E16-91F4-4E566E4533DF}" srcOrd="0" destOrd="0" presId="urn:microsoft.com/office/officeart/2018/2/layout/IconCircleList"/>
    <dgm:cxn modelId="{073508C5-B618-4869-82B4-46A3572AD0EC}" type="presOf" srcId="{E958F096-442D-4B25-90EC-64C8F29E0D23}" destId="{46CF63DC-B395-4799-86ED-957D0D3ADFDF}" srcOrd="0" destOrd="0" presId="urn:microsoft.com/office/officeart/2018/2/layout/IconCircleList"/>
    <dgm:cxn modelId="{CB19C7ED-1D4A-443D-A76F-B0BE441B48F2}" type="presParOf" srcId="{46CF63DC-B395-4799-86ED-957D0D3ADFDF}" destId="{4E29C182-3153-41EE-A9E9-B729E8926DA0}" srcOrd="0" destOrd="0" presId="urn:microsoft.com/office/officeart/2018/2/layout/IconCircleList"/>
    <dgm:cxn modelId="{CB9EF59A-2ADB-4080-A784-9F90A3FED823}" type="presParOf" srcId="{4E29C182-3153-41EE-A9E9-B729E8926DA0}" destId="{CCB06AFF-23CE-4E34-86D3-59840D3721C5}" srcOrd="0" destOrd="0" presId="urn:microsoft.com/office/officeart/2018/2/layout/IconCircleList"/>
    <dgm:cxn modelId="{0A80B810-9D14-4CF0-8FBE-024B81FB3172}" type="presParOf" srcId="{CCB06AFF-23CE-4E34-86D3-59840D3721C5}" destId="{A9B92848-018D-4A86-9C80-D6BAA71C409E}" srcOrd="0" destOrd="0" presId="urn:microsoft.com/office/officeart/2018/2/layout/IconCircleList"/>
    <dgm:cxn modelId="{6FCA664C-EBD2-4610-B0F5-5D9858CE74F1}" type="presParOf" srcId="{CCB06AFF-23CE-4E34-86D3-59840D3721C5}" destId="{4AE3291F-6C33-4959-BC45-79AE4803F515}" srcOrd="1" destOrd="0" presId="urn:microsoft.com/office/officeart/2018/2/layout/IconCircleList"/>
    <dgm:cxn modelId="{CC4DCD88-D66E-481E-8824-CC79C749088B}" type="presParOf" srcId="{CCB06AFF-23CE-4E34-86D3-59840D3721C5}" destId="{36A451F4-7E98-4143-937F-35A4909FA7C9}" srcOrd="2" destOrd="0" presId="urn:microsoft.com/office/officeart/2018/2/layout/IconCircleList"/>
    <dgm:cxn modelId="{DB8732F5-2552-47F1-8202-D20D10B10B2C}" type="presParOf" srcId="{CCB06AFF-23CE-4E34-86D3-59840D3721C5}" destId="{25557F74-BC64-4D86-8084-43DED3627F7D}" srcOrd="3" destOrd="0" presId="urn:microsoft.com/office/officeart/2018/2/layout/IconCircleList"/>
    <dgm:cxn modelId="{9DCD88C8-CA5D-4AE6-BB3C-23B69FF006C3}" type="presParOf" srcId="{4E29C182-3153-41EE-A9E9-B729E8926DA0}" destId="{CD0633BF-E546-49AC-B49E-50ACC9E21422}" srcOrd="1" destOrd="0" presId="urn:microsoft.com/office/officeart/2018/2/layout/IconCircleList"/>
    <dgm:cxn modelId="{55C14C39-FBD4-4D4E-ACA2-B4DBF3A6567D}" type="presParOf" srcId="{4E29C182-3153-41EE-A9E9-B729E8926DA0}" destId="{CA7DC41B-1F7C-48FF-B9F7-EF9DB05462B9}" srcOrd="2" destOrd="0" presId="urn:microsoft.com/office/officeart/2018/2/layout/IconCircleList"/>
    <dgm:cxn modelId="{09EBB6FE-48E1-4350-AF8A-D7176E4A59EF}" type="presParOf" srcId="{CA7DC41B-1F7C-48FF-B9F7-EF9DB05462B9}" destId="{E340EB85-76FA-4569-8491-5DC76738DFF8}" srcOrd="0" destOrd="0" presId="urn:microsoft.com/office/officeart/2018/2/layout/IconCircleList"/>
    <dgm:cxn modelId="{E7DD772A-4F38-48C5-B026-3F58BEC94128}" type="presParOf" srcId="{CA7DC41B-1F7C-48FF-B9F7-EF9DB05462B9}" destId="{F7B0E9FB-5791-4D83-A27C-909D2A57920A}" srcOrd="1" destOrd="0" presId="urn:microsoft.com/office/officeart/2018/2/layout/IconCircleList"/>
    <dgm:cxn modelId="{5458A770-A6F7-4C46-9039-6DC7822F5B12}" type="presParOf" srcId="{CA7DC41B-1F7C-48FF-B9F7-EF9DB05462B9}" destId="{A04E176E-E1D4-4A3F-A3B7-A565D7C5C507}" srcOrd="2" destOrd="0" presId="urn:microsoft.com/office/officeart/2018/2/layout/IconCircleList"/>
    <dgm:cxn modelId="{05EBB0FA-7255-4F72-8856-CA103B72A0D6}" type="presParOf" srcId="{CA7DC41B-1F7C-48FF-B9F7-EF9DB05462B9}" destId="{DDBB288A-E867-4E16-91F4-4E566E4533DF}" srcOrd="3" destOrd="0" presId="urn:microsoft.com/office/officeart/2018/2/layout/IconCircleList"/>
    <dgm:cxn modelId="{42BB6935-55B7-4427-8586-3245130C62BF}" type="presParOf" srcId="{4E29C182-3153-41EE-A9E9-B729E8926DA0}" destId="{EDA4828F-D9FA-4A6E-ADA4-CC8B1B0CD277}" srcOrd="3" destOrd="0" presId="urn:microsoft.com/office/officeart/2018/2/layout/IconCircleList"/>
    <dgm:cxn modelId="{94C5B3B1-B473-494F-A060-16064CAB2984}" type="presParOf" srcId="{4E29C182-3153-41EE-A9E9-B729E8926DA0}" destId="{CBB5A4F9-9ACD-45D0-A1C7-4CF7D0CE2343}" srcOrd="4" destOrd="0" presId="urn:microsoft.com/office/officeart/2018/2/layout/IconCircleList"/>
    <dgm:cxn modelId="{1BBD5749-3204-47DE-8D55-8675607807B0}" type="presParOf" srcId="{CBB5A4F9-9ACD-45D0-A1C7-4CF7D0CE2343}" destId="{FEB6BF96-9978-419D-96F6-E39178CEF0A1}" srcOrd="0" destOrd="0" presId="urn:microsoft.com/office/officeart/2018/2/layout/IconCircleList"/>
    <dgm:cxn modelId="{69B0A769-CEA7-4476-97B9-3D09B6AF2438}" type="presParOf" srcId="{CBB5A4F9-9ACD-45D0-A1C7-4CF7D0CE2343}" destId="{016417DE-F238-4F65-8985-BFED77697BC9}" srcOrd="1" destOrd="0" presId="urn:microsoft.com/office/officeart/2018/2/layout/IconCircleList"/>
    <dgm:cxn modelId="{16B8DDF7-6430-4E79-80D3-30B509F2D5FA}" type="presParOf" srcId="{CBB5A4F9-9ACD-45D0-A1C7-4CF7D0CE2343}" destId="{7FB4BFB4-F7F3-41C9-98B0-9780CFE9912D}" srcOrd="2" destOrd="0" presId="urn:microsoft.com/office/officeart/2018/2/layout/IconCircleList"/>
    <dgm:cxn modelId="{8F5B4194-8AB8-4373-A33F-529A937FDDA0}" type="presParOf" srcId="{CBB5A4F9-9ACD-45D0-A1C7-4CF7D0CE2343}" destId="{573FE9DB-A0F4-4B78-885C-66660BBE141A}" srcOrd="3" destOrd="0" presId="urn:microsoft.com/office/officeart/2018/2/layout/IconCircleList"/>
    <dgm:cxn modelId="{70F98C08-D5A4-40FE-8291-A0C4A6FF1ECB}" type="presParOf" srcId="{4E29C182-3153-41EE-A9E9-B729E8926DA0}" destId="{360D8F46-542D-41C8-A12F-3238B679527E}" srcOrd="5" destOrd="0" presId="urn:microsoft.com/office/officeart/2018/2/layout/IconCircleList"/>
    <dgm:cxn modelId="{134FB295-9478-4876-858E-270C8AD2B6F6}" type="presParOf" srcId="{4E29C182-3153-41EE-A9E9-B729E8926DA0}" destId="{9E60BC16-166B-41C3-9C79-67B821D8F967}" srcOrd="6" destOrd="0" presId="urn:microsoft.com/office/officeart/2018/2/layout/IconCircleList"/>
    <dgm:cxn modelId="{DDEA20DE-4E5A-4742-829F-58A3D8EBCD03}" type="presParOf" srcId="{9E60BC16-166B-41C3-9C79-67B821D8F967}" destId="{2EF1D188-E46E-45C0-AB17-145941D3CBFB}" srcOrd="0" destOrd="0" presId="urn:microsoft.com/office/officeart/2018/2/layout/IconCircleList"/>
    <dgm:cxn modelId="{39D4801D-49F1-4F6E-86CD-66CFF914C764}" type="presParOf" srcId="{9E60BC16-166B-41C3-9C79-67B821D8F967}" destId="{7A7E316C-064E-4F4C-894C-04DAFF2C3F3C}" srcOrd="1" destOrd="0" presId="urn:microsoft.com/office/officeart/2018/2/layout/IconCircleList"/>
    <dgm:cxn modelId="{63956694-A5D7-4E2D-89BB-59388EB02158}" type="presParOf" srcId="{9E60BC16-166B-41C3-9C79-67B821D8F967}" destId="{F0720F77-0A01-478E-B40B-83D314BA62DD}" srcOrd="2" destOrd="0" presId="urn:microsoft.com/office/officeart/2018/2/layout/IconCircleList"/>
    <dgm:cxn modelId="{BAB2EED7-5A7D-4202-9E6E-15B81250F453}" type="presParOf" srcId="{9E60BC16-166B-41C3-9C79-67B821D8F967}" destId="{7D53C359-3DEE-41BA-8121-F028C2E04299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5B1BB730-8848-4A4D-9EB6-355AB4597EBF}" type="doc">
      <dgm:prSet loTypeId="urn:microsoft.com/office/officeart/2005/8/layout/list1" loCatId="list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CF01EC2-FC72-4A8D-98A7-0FD1853D7D04}">
      <dgm:prSet/>
      <dgm:spPr/>
      <dgm:t>
        <a:bodyPr/>
        <a:lstStyle/>
        <a:p>
          <a:r>
            <a:rPr lang="en-US"/>
            <a:t>Traditional open procedures:</a:t>
          </a:r>
        </a:p>
      </dgm:t>
    </dgm:pt>
    <dgm:pt modelId="{49720162-9660-4D26-8720-8F615EB6EFC2}" type="parTrans" cxnId="{C7B626E1-7655-41ED-BEB2-48C048AD2604}">
      <dgm:prSet/>
      <dgm:spPr/>
      <dgm:t>
        <a:bodyPr/>
        <a:lstStyle/>
        <a:p>
          <a:endParaRPr lang="en-US"/>
        </a:p>
      </dgm:t>
    </dgm:pt>
    <dgm:pt modelId="{6B4630DF-1A26-4A1A-B8B0-937F83B466F6}" type="sibTrans" cxnId="{C7B626E1-7655-41ED-BEB2-48C048AD2604}">
      <dgm:prSet/>
      <dgm:spPr/>
      <dgm:t>
        <a:bodyPr/>
        <a:lstStyle/>
        <a:p>
          <a:endParaRPr lang="en-US"/>
        </a:p>
      </dgm:t>
    </dgm:pt>
    <dgm:pt modelId="{40F95A93-2D8F-4C77-A082-FF28AE4E1055}">
      <dgm:prSet/>
      <dgm:spPr/>
      <dgm:t>
        <a:bodyPr/>
        <a:lstStyle/>
        <a:p>
          <a:r>
            <a:rPr lang="en-US" dirty="0"/>
            <a:t>Posterior/anterior/lateral </a:t>
          </a:r>
          <a:r>
            <a:rPr lang="en-US" dirty="0" err="1"/>
            <a:t>stabilisation</a:t>
          </a:r>
          <a:r>
            <a:rPr lang="en-US" dirty="0"/>
            <a:t> and decompression</a:t>
          </a:r>
        </a:p>
      </dgm:t>
    </dgm:pt>
    <dgm:pt modelId="{9ABF5D68-8D06-4AC5-9C79-BB3B4529FC8C}" type="parTrans" cxnId="{C34AE534-3CF5-4211-A8C9-415481917C11}">
      <dgm:prSet/>
      <dgm:spPr/>
      <dgm:t>
        <a:bodyPr/>
        <a:lstStyle/>
        <a:p>
          <a:endParaRPr lang="en-US"/>
        </a:p>
      </dgm:t>
    </dgm:pt>
    <dgm:pt modelId="{02AAFBBB-B5F3-4172-977A-2F19C49F453C}" type="sibTrans" cxnId="{C34AE534-3CF5-4211-A8C9-415481917C11}">
      <dgm:prSet/>
      <dgm:spPr/>
      <dgm:t>
        <a:bodyPr/>
        <a:lstStyle/>
        <a:p>
          <a:endParaRPr lang="en-US"/>
        </a:p>
      </dgm:t>
    </dgm:pt>
    <dgm:pt modelId="{2C1D81B1-A72A-4890-B8CC-D8FCEA8E5E6B}">
      <dgm:prSet/>
      <dgm:spPr/>
      <dgm:t>
        <a:bodyPr/>
        <a:lstStyle/>
        <a:p>
          <a:r>
            <a:rPr lang="en-US"/>
            <a:t>Auto/allografts</a:t>
          </a:r>
        </a:p>
      </dgm:t>
    </dgm:pt>
    <dgm:pt modelId="{850A7FD3-0E6F-4AEF-B586-F29BDCEAF51A}" type="parTrans" cxnId="{E65B77A5-FD93-4CAA-A6BF-83BC999741E0}">
      <dgm:prSet/>
      <dgm:spPr/>
      <dgm:t>
        <a:bodyPr/>
        <a:lstStyle/>
        <a:p>
          <a:endParaRPr lang="en-US"/>
        </a:p>
      </dgm:t>
    </dgm:pt>
    <dgm:pt modelId="{FA967F83-104E-47DE-8C83-6BD73BB9DA43}" type="sibTrans" cxnId="{E65B77A5-FD93-4CAA-A6BF-83BC999741E0}">
      <dgm:prSet/>
      <dgm:spPr/>
      <dgm:t>
        <a:bodyPr/>
        <a:lstStyle/>
        <a:p>
          <a:endParaRPr lang="en-US"/>
        </a:p>
      </dgm:t>
    </dgm:pt>
    <dgm:pt modelId="{E8EFAF8D-C3A8-4C7A-98A7-8F1C5D544830}">
      <dgm:prSet/>
      <dgm:spPr/>
      <dgm:t>
        <a:bodyPr/>
        <a:lstStyle/>
        <a:p>
          <a:r>
            <a:rPr lang="en-US"/>
            <a:t>Instrumentation</a:t>
          </a:r>
        </a:p>
      </dgm:t>
    </dgm:pt>
    <dgm:pt modelId="{B2517912-EDD8-4DF4-82CA-729BA63B433B}" type="parTrans" cxnId="{C4124774-425E-4658-9FDF-2C183EAED263}">
      <dgm:prSet/>
      <dgm:spPr/>
      <dgm:t>
        <a:bodyPr/>
        <a:lstStyle/>
        <a:p>
          <a:endParaRPr lang="en-US"/>
        </a:p>
      </dgm:t>
    </dgm:pt>
    <dgm:pt modelId="{2781CDA3-657D-49BD-86CA-165EB7939545}" type="sibTrans" cxnId="{C4124774-425E-4658-9FDF-2C183EAED263}">
      <dgm:prSet/>
      <dgm:spPr/>
      <dgm:t>
        <a:bodyPr/>
        <a:lstStyle/>
        <a:p>
          <a:endParaRPr lang="en-US"/>
        </a:p>
      </dgm:t>
    </dgm:pt>
    <dgm:pt modelId="{D9457F77-F1F5-4A2B-B770-9BF97E58267A}">
      <dgm:prSet/>
      <dgm:spPr/>
      <dgm:t>
        <a:bodyPr/>
        <a:lstStyle/>
        <a:p>
          <a:r>
            <a:rPr lang="en-US"/>
            <a:t>MISS:</a:t>
          </a:r>
        </a:p>
      </dgm:t>
    </dgm:pt>
    <dgm:pt modelId="{BA2294FC-5CD7-4749-AA48-4AC6BB2F4790}" type="parTrans" cxnId="{EF55C27D-A7AA-4286-840E-31393B5C7343}">
      <dgm:prSet/>
      <dgm:spPr/>
      <dgm:t>
        <a:bodyPr/>
        <a:lstStyle/>
        <a:p>
          <a:endParaRPr lang="en-US"/>
        </a:p>
      </dgm:t>
    </dgm:pt>
    <dgm:pt modelId="{7938A48B-00B5-4244-8602-75C89CCD056C}" type="sibTrans" cxnId="{EF55C27D-A7AA-4286-840E-31393B5C7343}">
      <dgm:prSet/>
      <dgm:spPr/>
      <dgm:t>
        <a:bodyPr/>
        <a:lstStyle/>
        <a:p>
          <a:endParaRPr lang="en-US"/>
        </a:p>
      </dgm:t>
    </dgm:pt>
    <dgm:pt modelId="{29B89E8C-13C7-44B8-8619-3334E100750A}">
      <dgm:prSet/>
      <dgm:spPr/>
      <dgm:t>
        <a:bodyPr/>
        <a:lstStyle/>
        <a:p>
          <a:r>
            <a:rPr lang="en-US"/>
            <a:t>Percutaneous drainage of the abscess, transpedicular biopsy and drainage</a:t>
          </a:r>
        </a:p>
      </dgm:t>
    </dgm:pt>
    <dgm:pt modelId="{652E80E7-F643-4B77-97DC-6889638915EF}" type="parTrans" cxnId="{7CF3FE4F-CA2F-42DA-B0A6-87AA332E2602}">
      <dgm:prSet/>
      <dgm:spPr/>
      <dgm:t>
        <a:bodyPr/>
        <a:lstStyle/>
        <a:p>
          <a:endParaRPr lang="en-US"/>
        </a:p>
      </dgm:t>
    </dgm:pt>
    <dgm:pt modelId="{8EC9D209-1CF6-42C9-878B-02ADE1BEE786}" type="sibTrans" cxnId="{7CF3FE4F-CA2F-42DA-B0A6-87AA332E2602}">
      <dgm:prSet/>
      <dgm:spPr/>
      <dgm:t>
        <a:bodyPr/>
        <a:lstStyle/>
        <a:p>
          <a:endParaRPr lang="en-US"/>
        </a:p>
      </dgm:t>
    </dgm:pt>
    <dgm:pt modelId="{EAE57BCE-96C8-4D65-A022-C039D16C9F00}">
      <dgm:prSet/>
      <dgm:spPr/>
      <dgm:t>
        <a:bodyPr/>
        <a:lstStyle/>
        <a:p>
          <a:r>
            <a:rPr lang="en-US" dirty="0"/>
            <a:t>Percutaneous transpedicular </a:t>
          </a:r>
          <a:r>
            <a:rPr lang="en-US" dirty="0" err="1"/>
            <a:t>stabilisation</a:t>
          </a:r>
          <a:r>
            <a:rPr lang="en-US" dirty="0"/>
            <a:t> w/out debridement, decompression</a:t>
          </a:r>
        </a:p>
      </dgm:t>
    </dgm:pt>
    <dgm:pt modelId="{B557019E-04D0-4F21-9BA0-D3F335531CE1}" type="parTrans" cxnId="{1AA7C95D-1F3A-49E0-8F4E-45667F0D0603}">
      <dgm:prSet/>
      <dgm:spPr/>
      <dgm:t>
        <a:bodyPr/>
        <a:lstStyle/>
        <a:p>
          <a:endParaRPr lang="en-US"/>
        </a:p>
      </dgm:t>
    </dgm:pt>
    <dgm:pt modelId="{40B43AF1-BA87-49BE-864E-CD73AEC0E9EF}" type="sibTrans" cxnId="{1AA7C95D-1F3A-49E0-8F4E-45667F0D0603}">
      <dgm:prSet/>
      <dgm:spPr/>
      <dgm:t>
        <a:bodyPr/>
        <a:lstStyle/>
        <a:p>
          <a:endParaRPr lang="en-US"/>
        </a:p>
      </dgm:t>
    </dgm:pt>
    <dgm:pt modelId="{D95B7B54-969E-4754-969E-6D9011B4E818}">
      <dgm:prSet/>
      <dgm:spPr/>
      <dgm:t>
        <a:bodyPr/>
        <a:lstStyle/>
        <a:p>
          <a:r>
            <a:rPr lang="en-US"/>
            <a:t>Frontal minimally invasive approach and debridement, spondylodesis w/out instrumentation (mini-open or endoscopic)</a:t>
          </a:r>
        </a:p>
      </dgm:t>
    </dgm:pt>
    <dgm:pt modelId="{0E440C16-9945-4CC4-85DA-BCB3FD99011F}" type="parTrans" cxnId="{9BB4880C-5380-43D8-B192-50D8E444CF42}">
      <dgm:prSet/>
      <dgm:spPr/>
      <dgm:t>
        <a:bodyPr/>
        <a:lstStyle/>
        <a:p>
          <a:endParaRPr lang="en-US"/>
        </a:p>
      </dgm:t>
    </dgm:pt>
    <dgm:pt modelId="{28452C02-8941-4763-8224-85DB6ECB001C}" type="sibTrans" cxnId="{9BB4880C-5380-43D8-B192-50D8E444CF42}">
      <dgm:prSet/>
      <dgm:spPr/>
      <dgm:t>
        <a:bodyPr/>
        <a:lstStyle/>
        <a:p>
          <a:endParaRPr lang="en-US"/>
        </a:p>
      </dgm:t>
    </dgm:pt>
    <dgm:pt modelId="{1ECA045C-AD42-4EE4-9784-63E724D3DF02}">
      <dgm:prSet/>
      <dgm:spPr/>
      <dgm:t>
        <a:bodyPr/>
        <a:lstStyle/>
        <a:p>
          <a:r>
            <a:rPr lang="en-US"/>
            <a:t>Combination of procedures</a:t>
          </a:r>
        </a:p>
      </dgm:t>
    </dgm:pt>
    <dgm:pt modelId="{300F905F-06CA-4FC2-8BE9-F4092144481F}" type="parTrans" cxnId="{ECD93F15-0537-42CF-A0CB-853934A9BE6B}">
      <dgm:prSet/>
      <dgm:spPr/>
      <dgm:t>
        <a:bodyPr/>
        <a:lstStyle/>
        <a:p>
          <a:endParaRPr lang="en-US"/>
        </a:p>
      </dgm:t>
    </dgm:pt>
    <dgm:pt modelId="{53E12619-480A-4481-8330-2ABF92CB5388}" type="sibTrans" cxnId="{ECD93F15-0537-42CF-A0CB-853934A9BE6B}">
      <dgm:prSet/>
      <dgm:spPr/>
      <dgm:t>
        <a:bodyPr/>
        <a:lstStyle/>
        <a:p>
          <a:endParaRPr lang="en-US"/>
        </a:p>
      </dgm:t>
    </dgm:pt>
    <dgm:pt modelId="{B2835549-922F-4C28-B214-E64A1144E4FC}" type="pres">
      <dgm:prSet presAssocID="{5B1BB730-8848-4A4D-9EB6-355AB4597EBF}" presName="linear" presStyleCnt="0">
        <dgm:presLayoutVars>
          <dgm:dir/>
          <dgm:animLvl val="lvl"/>
          <dgm:resizeHandles val="exact"/>
        </dgm:presLayoutVars>
      </dgm:prSet>
      <dgm:spPr/>
    </dgm:pt>
    <dgm:pt modelId="{152416BD-30AF-476B-A6CF-7352A912D12C}" type="pres">
      <dgm:prSet presAssocID="{9CF01EC2-FC72-4A8D-98A7-0FD1853D7D04}" presName="parentLin" presStyleCnt="0"/>
      <dgm:spPr/>
    </dgm:pt>
    <dgm:pt modelId="{0FEEC8F9-5AF6-4008-BD3C-03826191E9E1}" type="pres">
      <dgm:prSet presAssocID="{9CF01EC2-FC72-4A8D-98A7-0FD1853D7D04}" presName="parentLeftMargin" presStyleLbl="node1" presStyleIdx="0" presStyleCnt="2"/>
      <dgm:spPr/>
    </dgm:pt>
    <dgm:pt modelId="{125E3F76-F19E-4533-B0CF-0834B2D5379A}" type="pres">
      <dgm:prSet presAssocID="{9CF01EC2-FC72-4A8D-98A7-0FD1853D7D04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8A0B60C8-9C8D-4C23-AD48-E229ACECB4E1}" type="pres">
      <dgm:prSet presAssocID="{9CF01EC2-FC72-4A8D-98A7-0FD1853D7D04}" presName="negativeSpace" presStyleCnt="0"/>
      <dgm:spPr/>
    </dgm:pt>
    <dgm:pt modelId="{C6604636-5D8F-46EB-A1C3-A83E91EAB0EB}" type="pres">
      <dgm:prSet presAssocID="{9CF01EC2-FC72-4A8D-98A7-0FD1853D7D04}" presName="childText" presStyleLbl="conFgAcc1" presStyleIdx="0" presStyleCnt="2">
        <dgm:presLayoutVars>
          <dgm:bulletEnabled val="1"/>
        </dgm:presLayoutVars>
      </dgm:prSet>
      <dgm:spPr/>
    </dgm:pt>
    <dgm:pt modelId="{832E1D6E-F2C9-4387-B2AE-DD42E33F81E9}" type="pres">
      <dgm:prSet presAssocID="{6B4630DF-1A26-4A1A-B8B0-937F83B466F6}" presName="spaceBetweenRectangles" presStyleCnt="0"/>
      <dgm:spPr/>
    </dgm:pt>
    <dgm:pt modelId="{8AC9FF2C-A6DD-43A0-B108-6292FCF5B6C1}" type="pres">
      <dgm:prSet presAssocID="{D9457F77-F1F5-4A2B-B770-9BF97E58267A}" presName="parentLin" presStyleCnt="0"/>
      <dgm:spPr/>
    </dgm:pt>
    <dgm:pt modelId="{69FBCC94-3A25-44D9-B853-E1D1EE4573EA}" type="pres">
      <dgm:prSet presAssocID="{D9457F77-F1F5-4A2B-B770-9BF97E58267A}" presName="parentLeftMargin" presStyleLbl="node1" presStyleIdx="0" presStyleCnt="2"/>
      <dgm:spPr/>
    </dgm:pt>
    <dgm:pt modelId="{95E5D64B-CC78-4057-8733-F054A5FFFEC5}" type="pres">
      <dgm:prSet presAssocID="{D9457F77-F1F5-4A2B-B770-9BF97E58267A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5088233F-6C68-4C59-87F2-B8DAEDE4BD09}" type="pres">
      <dgm:prSet presAssocID="{D9457F77-F1F5-4A2B-B770-9BF97E58267A}" presName="negativeSpace" presStyleCnt="0"/>
      <dgm:spPr/>
    </dgm:pt>
    <dgm:pt modelId="{49BE2A50-254D-4F57-AD9E-5D2A40B4DA07}" type="pres">
      <dgm:prSet presAssocID="{D9457F77-F1F5-4A2B-B770-9BF97E58267A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9BB4880C-5380-43D8-B192-50D8E444CF42}" srcId="{D9457F77-F1F5-4A2B-B770-9BF97E58267A}" destId="{D95B7B54-969E-4754-969E-6D9011B4E818}" srcOrd="2" destOrd="0" parTransId="{0E440C16-9945-4CC4-85DA-BCB3FD99011F}" sibTransId="{28452C02-8941-4763-8224-85DB6ECB001C}"/>
    <dgm:cxn modelId="{ECD93F15-0537-42CF-A0CB-853934A9BE6B}" srcId="{D9457F77-F1F5-4A2B-B770-9BF97E58267A}" destId="{1ECA045C-AD42-4EE4-9784-63E724D3DF02}" srcOrd="3" destOrd="0" parTransId="{300F905F-06CA-4FC2-8BE9-F4092144481F}" sibTransId="{53E12619-480A-4481-8330-2ABF92CB5388}"/>
    <dgm:cxn modelId="{51AE9F15-D14A-460C-8033-1ABF934BA0A3}" type="presOf" srcId="{2C1D81B1-A72A-4890-B8CC-D8FCEA8E5E6B}" destId="{C6604636-5D8F-46EB-A1C3-A83E91EAB0EB}" srcOrd="0" destOrd="1" presId="urn:microsoft.com/office/officeart/2005/8/layout/list1"/>
    <dgm:cxn modelId="{C9AF171B-265B-4EF2-BDDD-61706518C07B}" type="presOf" srcId="{D95B7B54-969E-4754-969E-6D9011B4E818}" destId="{49BE2A50-254D-4F57-AD9E-5D2A40B4DA07}" srcOrd="0" destOrd="2" presId="urn:microsoft.com/office/officeart/2005/8/layout/list1"/>
    <dgm:cxn modelId="{C34AE534-3CF5-4211-A8C9-415481917C11}" srcId="{9CF01EC2-FC72-4A8D-98A7-0FD1853D7D04}" destId="{40F95A93-2D8F-4C77-A082-FF28AE4E1055}" srcOrd="0" destOrd="0" parTransId="{9ABF5D68-8D06-4AC5-9C79-BB3B4529FC8C}" sibTransId="{02AAFBBB-B5F3-4172-977A-2F19C49F453C}"/>
    <dgm:cxn modelId="{1AA7C95D-1F3A-49E0-8F4E-45667F0D0603}" srcId="{D9457F77-F1F5-4A2B-B770-9BF97E58267A}" destId="{EAE57BCE-96C8-4D65-A022-C039D16C9F00}" srcOrd="1" destOrd="0" parTransId="{B557019E-04D0-4F21-9BA0-D3F335531CE1}" sibTransId="{40B43AF1-BA87-49BE-864E-CD73AEC0E9EF}"/>
    <dgm:cxn modelId="{2C951168-FD93-4822-AB6D-D1C39CA45AB2}" type="presOf" srcId="{40F95A93-2D8F-4C77-A082-FF28AE4E1055}" destId="{C6604636-5D8F-46EB-A1C3-A83E91EAB0EB}" srcOrd="0" destOrd="0" presId="urn:microsoft.com/office/officeart/2005/8/layout/list1"/>
    <dgm:cxn modelId="{7CF3FE4F-CA2F-42DA-B0A6-87AA332E2602}" srcId="{D9457F77-F1F5-4A2B-B770-9BF97E58267A}" destId="{29B89E8C-13C7-44B8-8619-3334E100750A}" srcOrd="0" destOrd="0" parTransId="{652E80E7-F643-4B77-97DC-6889638915EF}" sibTransId="{8EC9D209-1CF6-42C9-878B-02ADE1BEE786}"/>
    <dgm:cxn modelId="{F9FB6F53-A0D5-4EB8-B7F0-B9B1B689CAD8}" type="presOf" srcId="{29B89E8C-13C7-44B8-8619-3334E100750A}" destId="{49BE2A50-254D-4F57-AD9E-5D2A40B4DA07}" srcOrd="0" destOrd="0" presId="urn:microsoft.com/office/officeart/2005/8/layout/list1"/>
    <dgm:cxn modelId="{C4124774-425E-4658-9FDF-2C183EAED263}" srcId="{9CF01EC2-FC72-4A8D-98A7-0FD1853D7D04}" destId="{E8EFAF8D-C3A8-4C7A-98A7-8F1C5D544830}" srcOrd="2" destOrd="0" parTransId="{B2517912-EDD8-4DF4-82CA-729BA63B433B}" sibTransId="{2781CDA3-657D-49BD-86CA-165EB7939545}"/>
    <dgm:cxn modelId="{EF55C27D-A7AA-4286-840E-31393B5C7343}" srcId="{5B1BB730-8848-4A4D-9EB6-355AB4597EBF}" destId="{D9457F77-F1F5-4A2B-B770-9BF97E58267A}" srcOrd="1" destOrd="0" parTransId="{BA2294FC-5CD7-4749-AA48-4AC6BB2F4790}" sibTransId="{7938A48B-00B5-4244-8602-75C89CCD056C}"/>
    <dgm:cxn modelId="{A48E9A8D-C74D-4916-952C-37C1001C0296}" type="presOf" srcId="{EAE57BCE-96C8-4D65-A022-C039D16C9F00}" destId="{49BE2A50-254D-4F57-AD9E-5D2A40B4DA07}" srcOrd="0" destOrd="1" presId="urn:microsoft.com/office/officeart/2005/8/layout/list1"/>
    <dgm:cxn modelId="{BEE02297-CDF5-492B-8DA5-B2BE6B82EB09}" type="presOf" srcId="{D9457F77-F1F5-4A2B-B770-9BF97E58267A}" destId="{95E5D64B-CC78-4057-8733-F054A5FFFEC5}" srcOrd="1" destOrd="0" presId="urn:microsoft.com/office/officeart/2005/8/layout/list1"/>
    <dgm:cxn modelId="{467DFE9D-CDF9-4E66-A85C-8E61C58EC75F}" type="presOf" srcId="{E8EFAF8D-C3A8-4C7A-98A7-8F1C5D544830}" destId="{C6604636-5D8F-46EB-A1C3-A83E91EAB0EB}" srcOrd="0" destOrd="2" presId="urn:microsoft.com/office/officeart/2005/8/layout/list1"/>
    <dgm:cxn modelId="{E65B77A5-FD93-4CAA-A6BF-83BC999741E0}" srcId="{9CF01EC2-FC72-4A8D-98A7-0FD1853D7D04}" destId="{2C1D81B1-A72A-4890-B8CC-D8FCEA8E5E6B}" srcOrd="1" destOrd="0" parTransId="{850A7FD3-0E6F-4AEF-B586-F29BDCEAF51A}" sibTransId="{FA967F83-104E-47DE-8C83-6BD73BB9DA43}"/>
    <dgm:cxn modelId="{5D09C1AE-3093-458A-8687-5619E113C945}" type="presOf" srcId="{9CF01EC2-FC72-4A8D-98A7-0FD1853D7D04}" destId="{0FEEC8F9-5AF6-4008-BD3C-03826191E9E1}" srcOrd="0" destOrd="0" presId="urn:microsoft.com/office/officeart/2005/8/layout/list1"/>
    <dgm:cxn modelId="{888DFCB6-BE02-4A79-8F60-32166F1389A6}" type="presOf" srcId="{5B1BB730-8848-4A4D-9EB6-355AB4597EBF}" destId="{B2835549-922F-4C28-B214-E64A1144E4FC}" srcOrd="0" destOrd="0" presId="urn:microsoft.com/office/officeart/2005/8/layout/list1"/>
    <dgm:cxn modelId="{7669F6DA-7D76-4FC3-A373-BC2B89163C45}" type="presOf" srcId="{D9457F77-F1F5-4A2B-B770-9BF97E58267A}" destId="{69FBCC94-3A25-44D9-B853-E1D1EE4573EA}" srcOrd="0" destOrd="0" presId="urn:microsoft.com/office/officeart/2005/8/layout/list1"/>
    <dgm:cxn modelId="{02983BDB-9F46-4471-9693-D9BCAB528018}" type="presOf" srcId="{1ECA045C-AD42-4EE4-9784-63E724D3DF02}" destId="{49BE2A50-254D-4F57-AD9E-5D2A40B4DA07}" srcOrd="0" destOrd="3" presId="urn:microsoft.com/office/officeart/2005/8/layout/list1"/>
    <dgm:cxn modelId="{C7B626E1-7655-41ED-BEB2-48C048AD2604}" srcId="{5B1BB730-8848-4A4D-9EB6-355AB4597EBF}" destId="{9CF01EC2-FC72-4A8D-98A7-0FD1853D7D04}" srcOrd="0" destOrd="0" parTransId="{49720162-9660-4D26-8720-8F615EB6EFC2}" sibTransId="{6B4630DF-1A26-4A1A-B8B0-937F83B466F6}"/>
    <dgm:cxn modelId="{DFECC9EE-2AC1-4ADE-AD91-0E7895671842}" type="presOf" srcId="{9CF01EC2-FC72-4A8D-98A7-0FD1853D7D04}" destId="{125E3F76-F19E-4533-B0CF-0834B2D5379A}" srcOrd="1" destOrd="0" presId="urn:microsoft.com/office/officeart/2005/8/layout/list1"/>
    <dgm:cxn modelId="{59632B56-CBDD-428F-952B-018B915D9FF9}" type="presParOf" srcId="{B2835549-922F-4C28-B214-E64A1144E4FC}" destId="{152416BD-30AF-476B-A6CF-7352A912D12C}" srcOrd="0" destOrd="0" presId="urn:microsoft.com/office/officeart/2005/8/layout/list1"/>
    <dgm:cxn modelId="{ECD8F145-4B9E-4431-BA04-4393D5E55ED3}" type="presParOf" srcId="{152416BD-30AF-476B-A6CF-7352A912D12C}" destId="{0FEEC8F9-5AF6-4008-BD3C-03826191E9E1}" srcOrd="0" destOrd="0" presId="urn:microsoft.com/office/officeart/2005/8/layout/list1"/>
    <dgm:cxn modelId="{7432351C-DB93-4E6A-B9A8-F1FFD0B2A7FE}" type="presParOf" srcId="{152416BD-30AF-476B-A6CF-7352A912D12C}" destId="{125E3F76-F19E-4533-B0CF-0834B2D5379A}" srcOrd="1" destOrd="0" presId="urn:microsoft.com/office/officeart/2005/8/layout/list1"/>
    <dgm:cxn modelId="{4FE39FBB-9743-4C4C-BBB4-ACDEB88551A5}" type="presParOf" srcId="{B2835549-922F-4C28-B214-E64A1144E4FC}" destId="{8A0B60C8-9C8D-4C23-AD48-E229ACECB4E1}" srcOrd="1" destOrd="0" presId="urn:microsoft.com/office/officeart/2005/8/layout/list1"/>
    <dgm:cxn modelId="{C95D31AD-2142-4642-BD45-1BFEDBDBCE34}" type="presParOf" srcId="{B2835549-922F-4C28-B214-E64A1144E4FC}" destId="{C6604636-5D8F-46EB-A1C3-A83E91EAB0EB}" srcOrd="2" destOrd="0" presId="urn:microsoft.com/office/officeart/2005/8/layout/list1"/>
    <dgm:cxn modelId="{093CC377-D02E-4945-B183-FFC4B4F97DBD}" type="presParOf" srcId="{B2835549-922F-4C28-B214-E64A1144E4FC}" destId="{832E1D6E-F2C9-4387-B2AE-DD42E33F81E9}" srcOrd="3" destOrd="0" presId="urn:microsoft.com/office/officeart/2005/8/layout/list1"/>
    <dgm:cxn modelId="{82A8BCB9-6AED-4AC1-A271-48D3B3B2C418}" type="presParOf" srcId="{B2835549-922F-4C28-B214-E64A1144E4FC}" destId="{8AC9FF2C-A6DD-43A0-B108-6292FCF5B6C1}" srcOrd="4" destOrd="0" presId="urn:microsoft.com/office/officeart/2005/8/layout/list1"/>
    <dgm:cxn modelId="{99552FC9-748C-4CBE-BCC2-7BAD2670C199}" type="presParOf" srcId="{8AC9FF2C-A6DD-43A0-B108-6292FCF5B6C1}" destId="{69FBCC94-3A25-44D9-B853-E1D1EE4573EA}" srcOrd="0" destOrd="0" presId="urn:microsoft.com/office/officeart/2005/8/layout/list1"/>
    <dgm:cxn modelId="{AE5F2145-2F55-40B5-A2DA-523CA0AA57B7}" type="presParOf" srcId="{8AC9FF2C-A6DD-43A0-B108-6292FCF5B6C1}" destId="{95E5D64B-CC78-4057-8733-F054A5FFFEC5}" srcOrd="1" destOrd="0" presId="urn:microsoft.com/office/officeart/2005/8/layout/list1"/>
    <dgm:cxn modelId="{31D98F89-DB3F-4800-93E4-4D068FF3594F}" type="presParOf" srcId="{B2835549-922F-4C28-B214-E64A1144E4FC}" destId="{5088233F-6C68-4C59-87F2-B8DAEDE4BD09}" srcOrd="5" destOrd="0" presId="urn:microsoft.com/office/officeart/2005/8/layout/list1"/>
    <dgm:cxn modelId="{080E9AF1-8376-4341-8942-41302B625391}" type="presParOf" srcId="{B2835549-922F-4C28-B214-E64A1144E4FC}" destId="{49BE2A50-254D-4F57-AD9E-5D2A40B4DA07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49A4C6E0-F79B-40D1-966B-253BC3C490AC}" type="doc">
      <dgm:prSet loTypeId="urn:microsoft.com/office/officeart/2005/8/layout/list1" loCatId="list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CEB00BE-55EF-4B01-A5EF-3B14E38EAA1D}">
      <dgm:prSet/>
      <dgm:spPr/>
      <dgm:t>
        <a:bodyPr/>
        <a:lstStyle/>
        <a:p>
          <a:r>
            <a:rPr lang="en-US" u="none"/>
            <a:t>Medical history:</a:t>
          </a:r>
        </a:p>
      </dgm:t>
    </dgm:pt>
    <dgm:pt modelId="{09226E94-D6BE-4124-8AFF-EB00ECA9838A}" type="parTrans" cxnId="{913EAA72-1159-4676-9F59-6449A9019CA2}">
      <dgm:prSet/>
      <dgm:spPr/>
      <dgm:t>
        <a:bodyPr/>
        <a:lstStyle/>
        <a:p>
          <a:endParaRPr lang="en-US"/>
        </a:p>
      </dgm:t>
    </dgm:pt>
    <dgm:pt modelId="{852A2657-7B1A-431F-9532-86F75CD8F708}" type="sibTrans" cxnId="{913EAA72-1159-4676-9F59-6449A9019CA2}">
      <dgm:prSet/>
      <dgm:spPr/>
      <dgm:t>
        <a:bodyPr/>
        <a:lstStyle/>
        <a:p>
          <a:endParaRPr lang="en-US"/>
        </a:p>
      </dgm:t>
    </dgm:pt>
    <dgm:pt modelId="{E0C47DA8-021C-4D1D-A8FF-3928CD6D48CF}">
      <dgm:prSet/>
      <dgm:spPr/>
      <dgm:t>
        <a:bodyPr/>
        <a:lstStyle/>
        <a:p>
          <a:r>
            <a:rPr lang="en-US"/>
            <a:t>Male, 74 years, retired, history of internal jugular vein thrombosis with CVC</a:t>
          </a:r>
        </a:p>
      </dgm:t>
    </dgm:pt>
    <dgm:pt modelId="{0F706EAB-EF59-40BC-83B6-F81C9CD280DB}" type="parTrans" cxnId="{AFF72662-7D90-4E54-AF7B-73FE5619D934}">
      <dgm:prSet/>
      <dgm:spPr/>
      <dgm:t>
        <a:bodyPr/>
        <a:lstStyle/>
        <a:p>
          <a:endParaRPr lang="en-US"/>
        </a:p>
      </dgm:t>
    </dgm:pt>
    <dgm:pt modelId="{B458D3AD-3791-41D7-B99D-8B0632E687B8}" type="sibTrans" cxnId="{AFF72662-7D90-4E54-AF7B-73FE5619D934}">
      <dgm:prSet/>
      <dgm:spPr/>
      <dgm:t>
        <a:bodyPr/>
        <a:lstStyle/>
        <a:p>
          <a:endParaRPr lang="en-US"/>
        </a:p>
      </dgm:t>
    </dgm:pt>
    <dgm:pt modelId="{3CDDA2E6-748E-4797-A149-EBD879ECA675}">
      <dgm:prSet/>
      <dgm:spPr/>
      <dgm:t>
        <a:bodyPr/>
        <a:lstStyle/>
        <a:p>
          <a:r>
            <a:rPr lang="en-US"/>
            <a:t>status post left-sided hemicolectomy + cholecystectomy due to colorectal adenocarcinoma in 1998; also status post stercoral peritonitis with bowel perforation and septic shock development, jejunostomy performed in 2016</a:t>
          </a:r>
        </a:p>
      </dgm:t>
    </dgm:pt>
    <dgm:pt modelId="{2FF05CEE-9FA4-4176-A33A-E82B30FE9198}" type="parTrans" cxnId="{FDA7E6B6-6826-4106-BFB9-58AFF3EA3158}">
      <dgm:prSet/>
      <dgm:spPr/>
      <dgm:t>
        <a:bodyPr/>
        <a:lstStyle/>
        <a:p>
          <a:endParaRPr lang="en-US"/>
        </a:p>
      </dgm:t>
    </dgm:pt>
    <dgm:pt modelId="{5DC4F239-588F-426B-A89A-8EC25AE97542}" type="sibTrans" cxnId="{FDA7E6B6-6826-4106-BFB9-58AFF3EA3158}">
      <dgm:prSet/>
      <dgm:spPr/>
      <dgm:t>
        <a:bodyPr/>
        <a:lstStyle/>
        <a:p>
          <a:endParaRPr lang="en-US"/>
        </a:p>
      </dgm:t>
    </dgm:pt>
    <dgm:pt modelId="{075A9285-76A8-45FD-9AF6-F90835892933}">
      <dgm:prSet/>
      <dgm:spPr/>
      <dgm:t>
        <a:bodyPr/>
        <a:lstStyle/>
        <a:p>
          <a:r>
            <a:rPr lang="en-US"/>
            <a:t>Short bowel syndrome, </a:t>
          </a:r>
          <a:r>
            <a:rPr lang="en-US" b="1">
              <a:solidFill>
                <a:srgbClr val="0000DC"/>
              </a:solidFill>
            </a:rPr>
            <a:t>long-term supplemental PE nutrition via PICC</a:t>
          </a:r>
        </a:p>
      </dgm:t>
    </dgm:pt>
    <dgm:pt modelId="{FB0AA77D-A031-4C5F-BF36-E71A99F8ABFD}" type="parTrans" cxnId="{868A9262-029C-47C7-84E0-27415AF9D617}">
      <dgm:prSet/>
      <dgm:spPr/>
      <dgm:t>
        <a:bodyPr/>
        <a:lstStyle/>
        <a:p>
          <a:endParaRPr lang="en-US"/>
        </a:p>
      </dgm:t>
    </dgm:pt>
    <dgm:pt modelId="{B6233FAE-25C2-4F41-88F2-FB5F8E0C04E3}" type="sibTrans" cxnId="{868A9262-029C-47C7-84E0-27415AF9D617}">
      <dgm:prSet/>
      <dgm:spPr/>
      <dgm:t>
        <a:bodyPr/>
        <a:lstStyle/>
        <a:p>
          <a:endParaRPr lang="en-US"/>
        </a:p>
      </dgm:t>
    </dgm:pt>
    <dgm:pt modelId="{1D65E3BA-6384-46D2-A4A4-270E2CA81533}">
      <dgm:prSet/>
      <dgm:spPr/>
      <dgm:t>
        <a:bodyPr/>
        <a:lstStyle/>
        <a:p>
          <a:r>
            <a:rPr lang="en-US" u="none"/>
            <a:t>Present complaint:</a:t>
          </a:r>
        </a:p>
      </dgm:t>
    </dgm:pt>
    <dgm:pt modelId="{C20530DD-9C2C-46B2-9F8A-820CC3144A16}" type="parTrans" cxnId="{89D77561-500E-4165-B3B4-2258756CD118}">
      <dgm:prSet/>
      <dgm:spPr/>
      <dgm:t>
        <a:bodyPr/>
        <a:lstStyle/>
        <a:p>
          <a:endParaRPr lang="en-US"/>
        </a:p>
      </dgm:t>
    </dgm:pt>
    <dgm:pt modelId="{002A8258-232C-4F8E-8B61-0026187E7A78}" type="sibTrans" cxnId="{89D77561-500E-4165-B3B4-2258756CD118}">
      <dgm:prSet/>
      <dgm:spPr/>
      <dgm:t>
        <a:bodyPr/>
        <a:lstStyle/>
        <a:p>
          <a:endParaRPr lang="en-US"/>
        </a:p>
      </dgm:t>
    </dgm:pt>
    <dgm:pt modelId="{78E42C7A-84B6-4FD7-9EA8-E80D6B93304C}">
      <dgm:prSet/>
      <dgm:spPr/>
      <dgm:t>
        <a:bodyPr/>
        <a:lstStyle/>
        <a:p>
          <a:r>
            <a:rPr lang="en-US" dirty="0"/>
            <a:t>3/2019 </a:t>
          </a:r>
          <a:r>
            <a:rPr lang="en-US" dirty="0" err="1"/>
            <a:t>hospitalised</a:t>
          </a:r>
          <a:r>
            <a:rPr lang="en-US" dirty="0"/>
            <a:t> at Internal Medicine Dept., catheter sepsis, </a:t>
          </a:r>
          <a:r>
            <a:rPr lang="en-US" dirty="0" err="1"/>
            <a:t>oxacilline</a:t>
          </a:r>
          <a:r>
            <a:rPr lang="en-US" dirty="0"/>
            <a:t>-resistant </a:t>
          </a:r>
          <a:r>
            <a:rPr lang="en-US" i="1" dirty="0"/>
            <a:t>S. epidermidis </a:t>
          </a:r>
          <a:r>
            <a:rPr lang="en-US" dirty="0" err="1"/>
            <a:t>aetiology</a:t>
          </a:r>
          <a:r>
            <a:rPr lang="en-US" dirty="0"/>
            <a:t>, ATB combination </a:t>
          </a:r>
          <a:r>
            <a:rPr lang="en-US" b="1" dirty="0" err="1">
              <a:solidFill>
                <a:srgbClr val="0000DC"/>
              </a:solidFill>
            </a:rPr>
            <a:t>ceftriaxon</a:t>
          </a:r>
          <a:r>
            <a:rPr lang="en-US" b="1" dirty="0">
              <a:solidFill>
                <a:srgbClr val="0000DC"/>
              </a:solidFill>
            </a:rPr>
            <a:t> + clindamycin</a:t>
          </a:r>
          <a:r>
            <a:rPr lang="en-US" dirty="0"/>
            <a:t>, PICC kept, discharged home</a:t>
          </a:r>
          <a:br>
            <a:rPr lang="en-US" dirty="0"/>
          </a:br>
          <a:endParaRPr lang="en-US" dirty="0"/>
        </a:p>
      </dgm:t>
    </dgm:pt>
    <dgm:pt modelId="{1FA74830-2282-4BAD-B26C-B54C49744160}" type="parTrans" cxnId="{9C1FAF1E-E34B-4E81-8766-C212A154C5D6}">
      <dgm:prSet/>
      <dgm:spPr/>
      <dgm:t>
        <a:bodyPr/>
        <a:lstStyle/>
        <a:p>
          <a:endParaRPr lang="en-US"/>
        </a:p>
      </dgm:t>
    </dgm:pt>
    <dgm:pt modelId="{A2D380F0-4AE3-4910-8AE9-FBDA98CB453F}" type="sibTrans" cxnId="{9C1FAF1E-E34B-4E81-8766-C212A154C5D6}">
      <dgm:prSet/>
      <dgm:spPr/>
      <dgm:t>
        <a:bodyPr/>
        <a:lstStyle/>
        <a:p>
          <a:endParaRPr lang="en-US"/>
        </a:p>
      </dgm:t>
    </dgm:pt>
    <dgm:pt modelId="{17D8E611-E14C-48EE-B897-A7EEAF713E55}">
      <dgm:prSet/>
      <dgm:spPr/>
      <dgm:t>
        <a:bodyPr/>
        <a:lstStyle/>
        <a:p>
          <a:r>
            <a:rPr lang="en-US" dirty="0"/>
            <a:t>6/2019 new </a:t>
          </a:r>
          <a:r>
            <a:rPr lang="en-US" dirty="0" err="1"/>
            <a:t>hospitalisation</a:t>
          </a:r>
          <a:r>
            <a:rPr lang="en-US" dirty="0"/>
            <a:t> at the Neurology Dept. for </a:t>
          </a:r>
          <a:r>
            <a:rPr lang="en-US" b="1" dirty="0">
              <a:solidFill>
                <a:srgbClr val="0000DC"/>
              </a:solidFill>
            </a:rPr>
            <a:t>lumbar spine pain </a:t>
          </a:r>
          <a:r>
            <a:rPr lang="en-US" dirty="0"/>
            <a:t>(chronic, recently worsening), propagating into his left side and abdomen, at home sometimes chills, subfebrile temperatures, resolving with paracetamol</a:t>
          </a:r>
          <a:br>
            <a:rPr lang="en-US" dirty="0"/>
          </a:br>
          <a:endParaRPr lang="en-US" dirty="0"/>
        </a:p>
      </dgm:t>
    </dgm:pt>
    <dgm:pt modelId="{77684662-8B4C-4178-9D18-393F4F3CBCD6}" type="parTrans" cxnId="{CF54C75A-E271-40DE-AA36-6991790AD1D8}">
      <dgm:prSet/>
      <dgm:spPr/>
      <dgm:t>
        <a:bodyPr/>
        <a:lstStyle/>
        <a:p>
          <a:endParaRPr lang="en-US"/>
        </a:p>
      </dgm:t>
    </dgm:pt>
    <dgm:pt modelId="{7DE6D1C7-E700-4AAB-A102-35F1089B4FF4}" type="sibTrans" cxnId="{CF54C75A-E271-40DE-AA36-6991790AD1D8}">
      <dgm:prSet/>
      <dgm:spPr/>
      <dgm:t>
        <a:bodyPr/>
        <a:lstStyle/>
        <a:p>
          <a:endParaRPr lang="en-US"/>
        </a:p>
      </dgm:t>
    </dgm:pt>
    <dgm:pt modelId="{0A5B1822-4F47-4CAD-B266-7A23408F9438}">
      <dgm:prSet/>
      <dgm:spPr/>
      <dgm:t>
        <a:bodyPr/>
        <a:lstStyle/>
        <a:p>
          <a:r>
            <a:rPr lang="en-US"/>
            <a:t>LMWH chronic prophylaxis</a:t>
          </a:r>
        </a:p>
      </dgm:t>
    </dgm:pt>
    <dgm:pt modelId="{8F24D5A2-2E78-46FC-B76B-B61788B65970}" type="parTrans" cxnId="{1CF97C51-6227-4E4F-A66D-E3F884A8B503}">
      <dgm:prSet/>
      <dgm:spPr/>
      <dgm:t>
        <a:bodyPr/>
        <a:lstStyle/>
        <a:p>
          <a:endParaRPr lang="cs-CZ"/>
        </a:p>
      </dgm:t>
    </dgm:pt>
    <dgm:pt modelId="{44506D41-1E21-4731-B6A4-BCB44B98A27A}" type="sibTrans" cxnId="{1CF97C51-6227-4E4F-A66D-E3F884A8B503}">
      <dgm:prSet/>
      <dgm:spPr/>
      <dgm:t>
        <a:bodyPr/>
        <a:lstStyle/>
        <a:p>
          <a:endParaRPr lang="cs-CZ"/>
        </a:p>
      </dgm:t>
    </dgm:pt>
    <dgm:pt modelId="{C9399593-BB20-4E8E-AE30-041F11EA1A88}" type="pres">
      <dgm:prSet presAssocID="{49A4C6E0-F79B-40D1-966B-253BC3C490AC}" presName="linear" presStyleCnt="0">
        <dgm:presLayoutVars>
          <dgm:dir/>
          <dgm:animLvl val="lvl"/>
          <dgm:resizeHandles val="exact"/>
        </dgm:presLayoutVars>
      </dgm:prSet>
      <dgm:spPr/>
    </dgm:pt>
    <dgm:pt modelId="{52B1702E-312D-4F26-8B4B-62633DC354DF}" type="pres">
      <dgm:prSet presAssocID="{ACEB00BE-55EF-4B01-A5EF-3B14E38EAA1D}" presName="parentLin" presStyleCnt="0"/>
      <dgm:spPr/>
    </dgm:pt>
    <dgm:pt modelId="{F11679EC-B045-43C5-AB16-323D47E9E37D}" type="pres">
      <dgm:prSet presAssocID="{ACEB00BE-55EF-4B01-A5EF-3B14E38EAA1D}" presName="parentLeftMargin" presStyleLbl="node1" presStyleIdx="0" presStyleCnt="2"/>
      <dgm:spPr/>
    </dgm:pt>
    <dgm:pt modelId="{DB9F45FF-BC90-4E10-80B3-6F594AAC35AF}" type="pres">
      <dgm:prSet presAssocID="{ACEB00BE-55EF-4B01-A5EF-3B14E38EAA1D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0C0F9F15-E8B0-4570-BA23-E9F5D4879B8C}" type="pres">
      <dgm:prSet presAssocID="{ACEB00BE-55EF-4B01-A5EF-3B14E38EAA1D}" presName="negativeSpace" presStyleCnt="0"/>
      <dgm:spPr/>
    </dgm:pt>
    <dgm:pt modelId="{0692B13E-8C74-4F18-B969-743B54EBEEE5}" type="pres">
      <dgm:prSet presAssocID="{ACEB00BE-55EF-4B01-A5EF-3B14E38EAA1D}" presName="childText" presStyleLbl="conFgAcc1" presStyleIdx="0" presStyleCnt="2">
        <dgm:presLayoutVars>
          <dgm:bulletEnabled val="1"/>
        </dgm:presLayoutVars>
      </dgm:prSet>
      <dgm:spPr/>
    </dgm:pt>
    <dgm:pt modelId="{DCDCEC7E-1FB3-4FEF-B06B-17D4F2B83167}" type="pres">
      <dgm:prSet presAssocID="{852A2657-7B1A-431F-9532-86F75CD8F708}" presName="spaceBetweenRectangles" presStyleCnt="0"/>
      <dgm:spPr/>
    </dgm:pt>
    <dgm:pt modelId="{A3BB559C-0050-436B-8678-41205489E6FF}" type="pres">
      <dgm:prSet presAssocID="{1D65E3BA-6384-46D2-A4A4-270E2CA81533}" presName="parentLin" presStyleCnt="0"/>
      <dgm:spPr/>
    </dgm:pt>
    <dgm:pt modelId="{4F340F0D-8DEF-47ED-BE21-D2C19B886B9A}" type="pres">
      <dgm:prSet presAssocID="{1D65E3BA-6384-46D2-A4A4-270E2CA81533}" presName="parentLeftMargin" presStyleLbl="node1" presStyleIdx="0" presStyleCnt="2"/>
      <dgm:spPr/>
    </dgm:pt>
    <dgm:pt modelId="{F0CC0FFE-CFB3-4436-8E39-8458306FBC47}" type="pres">
      <dgm:prSet presAssocID="{1D65E3BA-6384-46D2-A4A4-270E2CA81533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E20210D6-27A4-43BC-AEF6-BE8C39D96FF2}" type="pres">
      <dgm:prSet presAssocID="{1D65E3BA-6384-46D2-A4A4-270E2CA81533}" presName="negativeSpace" presStyleCnt="0"/>
      <dgm:spPr/>
    </dgm:pt>
    <dgm:pt modelId="{6E21B73A-076D-4970-8BDB-6BEE495A3719}" type="pres">
      <dgm:prSet presAssocID="{1D65E3BA-6384-46D2-A4A4-270E2CA81533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5AAE2503-8E7D-4688-901F-C99CAF6562D8}" type="presOf" srcId="{17D8E611-E14C-48EE-B897-A7EEAF713E55}" destId="{6E21B73A-076D-4970-8BDB-6BEE495A3719}" srcOrd="0" destOrd="1" presId="urn:microsoft.com/office/officeart/2005/8/layout/list1"/>
    <dgm:cxn modelId="{FE9C0706-D404-45E7-AA59-F76C2ABA7057}" type="presOf" srcId="{3CDDA2E6-748E-4797-A149-EBD879ECA675}" destId="{0692B13E-8C74-4F18-B969-743B54EBEEE5}" srcOrd="0" destOrd="1" presId="urn:microsoft.com/office/officeart/2005/8/layout/list1"/>
    <dgm:cxn modelId="{46D3DA07-BA4B-4DAA-9DC5-B1C5D5965994}" type="presOf" srcId="{075A9285-76A8-45FD-9AF6-F90835892933}" destId="{0692B13E-8C74-4F18-B969-743B54EBEEE5}" srcOrd="0" destOrd="2" presId="urn:microsoft.com/office/officeart/2005/8/layout/list1"/>
    <dgm:cxn modelId="{9C1FAF1E-E34B-4E81-8766-C212A154C5D6}" srcId="{1D65E3BA-6384-46D2-A4A4-270E2CA81533}" destId="{78E42C7A-84B6-4FD7-9EA8-E80D6B93304C}" srcOrd="0" destOrd="0" parTransId="{1FA74830-2282-4BAD-B26C-B54C49744160}" sibTransId="{A2D380F0-4AE3-4910-8AE9-FBDA98CB453F}"/>
    <dgm:cxn modelId="{89D77561-500E-4165-B3B4-2258756CD118}" srcId="{49A4C6E0-F79B-40D1-966B-253BC3C490AC}" destId="{1D65E3BA-6384-46D2-A4A4-270E2CA81533}" srcOrd="1" destOrd="0" parTransId="{C20530DD-9C2C-46B2-9F8A-820CC3144A16}" sibTransId="{002A8258-232C-4F8E-8B61-0026187E7A78}"/>
    <dgm:cxn modelId="{AFF72662-7D90-4E54-AF7B-73FE5619D934}" srcId="{ACEB00BE-55EF-4B01-A5EF-3B14E38EAA1D}" destId="{E0C47DA8-021C-4D1D-A8FF-3928CD6D48CF}" srcOrd="0" destOrd="0" parTransId="{0F706EAB-EF59-40BC-83B6-F81C9CD280DB}" sibTransId="{B458D3AD-3791-41D7-B99D-8B0632E687B8}"/>
    <dgm:cxn modelId="{868A9262-029C-47C7-84E0-27415AF9D617}" srcId="{ACEB00BE-55EF-4B01-A5EF-3B14E38EAA1D}" destId="{075A9285-76A8-45FD-9AF6-F90835892933}" srcOrd="2" destOrd="0" parTransId="{FB0AA77D-A031-4C5F-BF36-E71A99F8ABFD}" sibTransId="{B6233FAE-25C2-4F41-88F2-FB5F8E0C04E3}"/>
    <dgm:cxn modelId="{8919BF68-3852-42CB-AEAE-194B96A0362D}" type="presOf" srcId="{1D65E3BA-6384-46D2-A4A4-270E2CA81533}" destId="{4F340F0D-8DEF-47ED-BE21-D2C19B886B9A}" srcOrd="0" destOrd="0" presId="urn:microsoft.com/office/officeart/2005/8/layout/list1"/>
    <dgm:cxn modelId="{1CF97C51-6227-4E4F-A66D-E3F884A8B503}" srcId="{ACEB00BE-55EF-4B01-A5EF-3B14E38EAA1D}" destId="{0A5B1822-4F47-4CAD-B266-7A23408F9438}" srcOrd="3" destOrd="0" parTransId="{8F24D5A2-2E78-46FC-B76B-B61788B65970}" sibTransId="{44506D41-1E21-4731-B6A4-BCB44B98A27A}"/>
    <dgm:cxn modelId="{081A8772-5EA0-4AFC-BD13-878E05EC4DC1}" type="presOf" srcId="{0A5B1822-4F47-4CAD-B266-7A23408F9438}" destId="{0692B13E-8C74-4F18-B969-743B54EBEEE5}" srcOrd="0" destOrd="3" presId="urn:microsoft.com/office/officeart/2005/8/layout/list1"/>
    <dgm:cxn modelId="{913EAA72-1159-4676-9F59-6449A9019CA2}" srcId="{49A4C6E0-F79B-40D1-966B-253BC3C490AC}" destId="{ACEB00BE-55EF-4B01-A5EF-3B14E38EAA1D}" srcOrd="0" destOrd="0" parTransId="{09226E94-D6BE-4124-8AFF-EB00ECA9838A}" sibTransId="{852A2657-7B1A-431F-9532-86F75CD8F708}"/>
    <dgm:cxn modelId="{CF54C75A-E271-40DE-AA36-6991790AD1D8}" srcId="{1D65E3BA-6384-46D2-A4A4-270E2CA81533}" destId="{17D8E611-E14C-48EE-B897-A7EEAF713E55}" srcOrd="1" destOrd="0" parTransId="{77684662-8B4C-4178-9D18-393F4F3CBCD6}" sibTransId="{7DE6D1C7-E700-4AAB-A102-35F1089B4FF4}"/>
    <dgm:cxn modelId="{271B4A92-3C59-494D-B07B-3457C55E727D}" type="presOf" srcId="{78E42C7A-84B6-4FD7-9EA8-E80D6B93304C}" destId="{6E21B73A-076D-4970-8BDB-6BEE495A3719}" srcOrd="0" destOrd="0" presId="urn:microsoft.com/office/officeart/2005/8/layout/list1"/>
    <dgm:cxn modelId="{9769149D-29B5-4EAE-AD51-E7B4004765F1}" type="presOf" srcId="{ACEB00BE-55EF-4B01-A5EF-3B14E38EAA1D}" destId="{F11679EC-B045-43C5-AB16-323D47E9E37D}" srcOrd="0" destOrd="0" presId="urn:microsoft.com/office/officeart/2005/8/layout/list1"/>
    <dgm:cxn modelId="{FDA7E6B6-6826-4106-BFB9-58AFF3EA3158}" srcId="{ACEB00BE-55EF-4B01-A5EF-3B14E38EAA1D}" destId="{3CDDA2E6-748E-4797-A149-EBD879ECA675}" srcOrd="1" destOrd="0" parTransId="{2FF05CEE-9FA4-4176-A33A-E82B30FE9198}" sibTransId="{5DC4F239-588F-426B-A89A-8EC25AE97542}"/>
    <dgm:cxn modelId="{7FFD8CBC-E900-472A-A170-4218A75FDD07}" type="presOf" srcId="{ACEB00BE-55EF-4B01-A5EF-3B14E38EAA1D}" destId="{DB9F45FF-BC90-4E10-80B3-6F594AAC35AF}" srcOrd="1" destOrd="0" presId="urn:microsoft.com/office/officeart/2005/8/layout/list1"/>
    <dgm:cxn modelId="{C1D844D7-90AA-4B67-92F2-B9057B9B66BE}" type="presOf" srcId="{1D65E3BA-6384-46D2-A4A4-270E2CA81533}" destId="{F0CC0FFE-CFB3-4436-8E39-8458306FBC47}" srcOrd="1" destOrd="0" presId="urn:microsoft.com/office/officeart/2005/8/layout/list1"/>
    <dgm:cxn modelId="{3F8E1AEB-869A-41FB-9A65-29207A52E716}" type="presOf" srcId="{49A4C6E0-F79B-40D1-966B-253BC3C490AC}" destId="{C9399593-BB20-4E8E-AE30-041F11EA1A88}" srcOrd="0" destOrd="0" presId="urn:microsoft.com/office/officeart/2005/8/layout/list1"/>
    <dgm:cxn modelId="{4124C7F0-F7B8-431F-9A09-1E1EA3087D22}" type="presOf" srcId="{E0C47DA8-021C-4D1D-A8FF-3928CD6D48CF}" destId="{0692B13E-8C74-4F18-B969-743B54EBEEE5}" srcOrd="0" destOrd="0" presId="urn:microsoft.com/office/officeart/2005/8/layout/list1"/>
    <dgm:cxn modelId="{AFFA1AD1-2E63-468E-ABB3-B6805FFE50C5}" type="presParOf" srcId="{C9399593-BB20-4E8E-AE30-041F11EA1A88}" destId="{52B1702E-312D-4F26-8B4B-62633DC354DF}" srcOrd="0" destOrd="0" presId="urn:microsoft.com/office/officeart/2005/8/layout/list1"/>
    <dgm:cxn modelId="{3F69E20F-AA53-4814-A528-0D4E6E30A4C6}" type="presParOf" srcId="{52B1702E-312D-4F26-8B4B-62633DC354DF}" destId="{F11679EC-B045-43C5-AB16-323D47E9E37D}" srcOrd="0" destOrd="0" presId="urn:microsoft.com/office/officeart/2005/8/layout/list1"/>
    <dgm:cxn modelId="{01385BBC-98A7-4EDF-B397-6E2EE64D27B2}" type="presParOf" srcId="{52B1702E-312D-4F26-8B4B-62633DC354DF}" destId="{DB9F45FF-BC90-4E10-80B3-6F594AAC35AF}" srcOrd="1" destOrd="0" presId="urn:microsoft.com/office/officeart/2005/8/layout/list1"/>
    <dgm:cxn modelId="{D361D0FF-3BE7-493D-8D14-6CB52B8A19A3}" type="presParOf" srcId="{C9399593-BB20-4E8E-AE30-041F11EA1A88}" destId="{0C0F9F15-E8B0-4570-BA23-E9F5D4879B8C}" srcOrd="1" destOrd="0" presId="urn:microsoft.com/office/officeart/2005/8/layout/list1"/>
    <dgm:cxn modelId="{11313760-3279-4B0D-861D-287D3AB4577A}" type="presParOf" srcId="{C9399593-BB20-4E8E-AE30-041F11EA1A88}" destId="{0692B13E-8C74-4F18-B969-743B54EBEEE5}" srcOrd="2" destOrd="0" presId="urn:microsoft.com/office/officeart/2005/8/layout/list1"/>
    <dgm:cxn modelId="{77501CA3-59D7-46A6-80C9-8877E82596AB}" type="presParOf" srcId="{C9399593-BB20-4E8E-AE30-041F11EA1A88}" destId="{DCDCEC7E-1FB3-4FEF-B06B-17D4F2B83167}" srcOrd="3" destOrd="0" presId="urn:microsoft.com/office/officeart/2005/8/layout/list1"/>
    <dgm:cxn modelId="{0D2C6D03-660C-413C-A3A0-6856B163B8F5}" type="presParOf" srcId="{C9399593-BB20-4E8E-AE30-041F11EA1A88}" destId="{A3BB559C-0050-436B-8678-41205489E6FF}" srcOrd="4" destOrd="0" presId="urn:microsoft.com/office/officeart/2005/8/layout/list1"/>
    <dgm:cxn modelId="{F895C841-EE19-44C2-98C2-7F60973982B8}" type="presParOf" srcId="{A3BB559C-0050-436B-8678-41205489E6FF}" destId="{4F340F0D-8DEF-47ED-BE21-D2C19B886B9A}" srcOrd="0" destOrd="0" presId="urn:microsoft.com/office/officeart/2005/8/layout/list1"/>
    <dgm:cxn modelId="{C6D3FA1A-4815-4848-83F3-3C9347AFF673}" type="presParOf" srcId="{A3BB559C-0050-436B-8678-41205489E6FF}" destId="{F0CC0FFE-CFB3-4436-8E39-8458306FBC47}" srcOrd="1" destOrd="0" presId="urn:microsoft.com/office/officeart/2005/8/layout/list1"/>
    <dgm:cxn modelId="{D7D4D5A5-CFA2-4117-AC22-83260808E1CF}" type="presParOf" srcId="{C9399593-BB20-4E8E-AE30-041F11EA1A88}" destId="{E20210D6-27A4-43BC-AEF6-BE8C39D96FF2}" srcOrd="5" destOrd="0" presId="urn:microsoft.com/office/officeart/2005/8/layout/list1"/>
    <dgm:cxn modelId="{3C21CB3A-5388-4B89-BF5C-C7EB8F4D1806}" type="presParOf" srcId="{C9399593-BB20-4E8E-AE30-041F11EA1A88}" destId="{6E21B73A-076D-4970-8BDB-6BEE495A3719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F0F87F5E-16B6-4074-BC89-90933239F898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8B4864B-A616-4F5B-A058-5D40E5FBB7CD}">
      <dgm:prSet/>
      <dgm:spPr/>
      <dgm:t>
        <a:bodyPr/>
        <a:lstStyle/>
        <a:p>
          <a:r>
            <a:rPr lang="en-US" b="1" u="none"/>
            <a:t>Laboratory on admission: </a:t>
          </a:r>
          <a:br>
            <a:rPr lang="en-US" b="1" u="none"/>
          </a:br>
          <a:r>
            <a:rPr lang="en-US"/>
            <a:t>WBC 7.7 x 10</a:t>
          </a:r>
          <a:r>
            <a:rPr lang="en-US" baseline="30000"/>
            <a:t>9</a:t>
          </a:r>
          <a:r>
            <a:rPr lang="en-US"/>
            <a:t>/L, </a:t>
          </a:r>
          <a:r>
            <a:rPr lang="en-US" b="1"/>
            <a:t>PLT 147 x 10</a:t>
          </a:r>
          <a:r>
            <a:rPr lang="en-US" b="1" baseline="30000"/>
            <a:t>9</a:t>
          </a:r>
          <a:r>
            <a:rPr lang="en-US" b="1"/>
            <a:t>/L</a:t>
          </a:r>
          <a:r>
            <a:rPr lang="en-US"/>
            <a:t>, </a:t>
          </a:r>
          <a:r>
            <a:rPr lang="en-US" b="1"/>
            <a:t>Hb 91 g/L</a:t>
          </a:r>
          <a:r>
            <a:rPr lang="en-US"/>
            <a:t>, </a:t>
          </a:r>
          <a:r>
            <a:rPr lang="en-US" b="1"/>
            <a:t>CRP 72 mg/L</a:t>
          </a:r>
          <a:r>
            <a:rPr lang="en-US"/>
            <a:t>, PCT 0.1 ng/L</a:t>
          </a:r>
        </a:p>
      </dgm:t>
    </dgm:pt>
    <dgm:pt modelId="{3806A53E-4D93-4C24-A8C0-292AC86A9278}" type="parTrans" cxnId="{AF088C9E-D977-45E0-B527-CC722CAC99FA}">
      <dgm:prSet/>
      <dgm:spPr/>
      <dgm:t>
        <a:bodyPr/>
        <a:lstStyle/>
        <a:p>
          <a:endParaRPr lang="en-US"/>
        </a:p>
      </dgm:t>
    </dgm:pt>
    <dgm:pt modelId="{948E188A-841E-48B6-99D8-AA5BF0AD4F0F}" type="sibTrans" cxnId="{AF088C9E-D977-45E0-B527-CC722CAC99FA}">
      <dgm:prSet/>
      <dgm:spPr/>
      <dgm:t>
        <a:bodyPr/>
        <a:lstStyle/>
        <a:p>
          <a:endParaRPr lang="en-US"/>
        </a:p>
      </dgm:t>
    </dgm:pt>
    <dgm:pt modelId="{EE1580F4-F382-48AF-8A9E-7972AACC9743}">
      <dgm:prSet/>
      <dgm:spPr/>
      <dgm:t>
        <a:bodyPr/>
        <a:lstStyle/>
        <a:p>
          <a:r>
            <a:rPr lang="en-US" b="1" u="none" dirty="0" err="1"/>
            <a:t>Haemocultivation</a:t>
          </a:r>
          <a:r>
            <a:rPr lang="en-US" b="1" u="none" dirty="0"/>
            <a:t>: </a:t>
          </a:r>
          <a:r>
            <a:rPr lang="en-US" b="1" dirty="0"/>
            <a:t>G+ cocci, </a:t>
          </a:r>
          <a:r>
            <a:rPr lang="en-US" b="0" dirty="0"/>
            <a:t>oxacillin-resistant </a:t>
          </a:r>
          <a:r>
            <a:rPr lang="en-US" b="1" i="1" dirty="0"/>
            <a:t>S. epidermidis</a:t>
          </a:r>
        </a:p>
      </dgm:t>
    </dgm:pt>
    <dgm:pt modelId="{30D74C9B-DAF1-4BF0-9981-0CFBA801974D}" type="parTrans" cxnId="{B495CF0C-4D16-459E-B9D0-2E351754189E}">
      <dgm:prSet/>
      <dgm:spPr/>
      <dgm:t>
        <a:bodyPr/>
        <a:lstStyle/>
        <a:p>
          <a:endParaRPr lang="en-US"/>
        </a:p>
      </dgm:t>
    </dgm:pt>
    <dgm:pt modelId="{157144FA-BD99-4175-AD1F-EA2AD8DFAED0}" type="sibTrans" cxnId="{B495CF0C-4D16-459E-B9D0-2E351754189E}">
      <dgm:prSet/>
      <dgm:spPr/>
      <dgm:t>
        <a:bodyPr/>
        <a:lstStyle/>
        <a:p>
          <a:endParaRPr lang="en-US"/>
        </a:p>
      </dgm:t>
    </dgm:pt>
    <dgm:pt modelId="{B309146E-A8B1-4EC8-A501-149781A6871C}">
      <dgm:prSet/>
      <dgm:spPr/>
      <dgm:t>
        <a:bodyPr/>
        <a:lstStyle/>
        <a:p>
          <a:r>
            <a:rPr lang="en-US"/>
            <a:t>Suspected lesion is the </a:t>
          </a:r>
          <a:r>
            <a:rPr lang="en-US" b="1"/>
            <a:t>PICC (in place for 2 years)</a:t>
          </a:r>
          <a:r>
            <a:rPr lang="en-US"/>
            <a:t>, empirical ATB </a:t>
          </a:r>
          <a:r>
            <a:rPr lang="en-US" b="1"/>
            <a:t>vancomycin IV</a:t>
          </a:r>
        </a:p>
      </dgm:t>
    </dgm:pt>
    <dgm:pt modelId="{076E014C-EDB6-4F22-B08C-BD4315C87CCA}" type="parTrans" cxnId="{72FB1DFE-1D46-4DF7-8956-B82B0716AB89}">
      <dgm:prSet/>
      <dgm:spPr/>
      <dgm:t>
        <a:bodyPr/>
        <a:lstStyle/>
        <a:p>
          <a:endParaRPr lang="en-US"/>
        </a:p>
      </dgm:t>
    </dgm:pt>
    <dgm:pt modelId="{FC76B915-6E44-4CF5-9FAA-63B4D3737A49}" type="sibTrans" cxnId="{72FB1DFE-1D46-4DF7-8956-B82B0716AB89}">
      <dgm:prSet/>
      <dgm:spPr/>
      <dgm:t>
        <a:bodyPr/>
        <a:lstStyle/>
        <a:p>
          <a:endParaRPr lang="en-US"/>
        </a:p>
      </dgm:t>
    </dgm:pt>
    <dgm:pt modelId="{62C5609C-11F6-4B72-97C9-6A62B88034AF}">
      <dgm:prSet/>
      <dgm:spPr/>
      <dgm:t>
        <a:bodyPr/>
        <a:lstStyle/>
        <a:p>
          <a:r>
            <a:rPr lang="en-US"/>
            <a:t>ECHO without a proof of IE, abdominal US without a pathological finding, heart + lungs X-ray without infiltration</a:t>
          </a:r>
        </a:p>
      </dgm:t>
    </dgm:pt>
    <dgm:pt modelId="{518D0116-F700-4EB1-A498-C4B981DD6BB6}" type="parTrans" cxnId="{EF1AB0FD-B108-4100-B459-EA28F2049AC9}">
      <dgm:prSet/>
      <dgm:spPr/>
      <dgm:t>
        <a:bodyPr/>
        <a:lstStyle/>
        <a:p>
          <a:endParaRPr lang="en-US"/>
        </a:p>
      </dgm:t>
    </dgm:pt>
    <dgm:pt modelId="{CF8585D7-172F-4F50-94D0-F049BF98B948}" type="sibTrans" cxnId="{EF1AB0FD-B108-4100-B459-EA28F2049AC9}">
      <dgm:prSet/>
      <dgm:spPr/>
      <dgm:t>
        <a:bodyPr/>
        <a:lstStyle/>
        <a:p>
          <a:endParaRPr lang="en-US"/>
        </a:p>
      </dgm:t>
    </dgm:pt>
    <dgm:pt modelId="{B5834D52-6AC6-4172-A44D-AA2BCBF9D1F2}">
      <dgm:prSet/>
      <dgm:spPr/>
      <dgm:t>
        <a:bodyPr/>
        <a:lstStyle/>
        <a:p>
          <a:r>
            <a:rPr lang="en-US"/>
            <a:t>MRI of Th-L spine </a:t>
          </a:r>
          <a:r>
            <a:rPr lang="en-US" b="1"/>
            <a:t>– image of Th10 and 11 spondylodiscitis with epidural perivertebral infiltration on the left, no proof of abscess</a:t>
          </a:r>
        </a:p>
      </dgm:t>
    </dgm:pt>
    <dgm:pt modelId="{DAD5D381-9084-49B2-A2C1-FE623EB86FA1}" type="parTrans" cxnId="{4D5259B0-97A2-45F2-8A70-C02E5AA369F9}">
      <dgm:prSet/>
      <dgm:spPr/>
      <dgm:t>
        <a:bodyPr/>
        <a:lstStyle/>
        <a:p>
          <a:endParaRPr lang="en-US"/>
        </a:p>
      </dgm:t>
    </dgm:pt>
    <dgm:pt modelId="{BAC58A08-B200-4DBC-8B4D-04C8583AC0AA}" type="sibTrans" cxnId="{4D5259B0-97A2-45F2-8A70-C02E5AA369F9}">
      <dgm:prSet/>
      <dgm:spPr/>
      <dgm:t>
        <a:bodyPr/>
        <a:lstStyle/>
        <a:p>
          <a:endParaRPr lang="en-US"/>
        </a:p>
      </dgm:t>
    </dgm:pt>
    <dgm:pt modelId="{315186A3-C253-4AE0-8584-E7B8AB8FB85B}">
      <dgm:prSet/>
      <dgm:spPr/>
      <dgm:t>
        <a:bodyPr/>
        <a:lstStyle/>
        <a:p>
          <a:r>
            <a:rPr lang="en-US"/>
            <a:t>ATB therapy escalated to </a:t>
          </a:r>
          <a:r>
            <a:rPr lang="en-US" b="1"/>
            <a:t>vancomycin + clindamycin IV</a:t>
          </a:r>
        </a:p>
        <a:p>
          <a:r>
            <a:rPr lang="en-US" b="1" i="0"/>
            <a:t>PICC kept in situ (!)</a:t>
          </a:r>
        </a:p>
      </dgm:t>
    </dgm:pt>
    <dgm:pt modelId="{C2761528-3F78-44E2-B1D5-642ECC7EA1E7}" type="parTrans" cxnId="{63138C00-945E-439D-B924-E225B7DCFDBD}">
      <dgm:prSet/>
      <dgm:spPr/>
      <dgm:t>
        <a:bodyPr/>
        <a:lstStyle/>
        <a:p>
          <a:endParaRPr lang="en-US"/>
        </a:p>
      </dgm:t>
    </dgm:pt>
    <dgm:pt modelId="{D6009C69-EF54-47FC-AF77-9181542B6A1A}" type="sibTrans" cxnId="{63138C00-945E-439D-B924-E225B7DCFDBD}">
      <dgm:prSet/>
      <dgm:spPr/>
      <dgm:t>
        <a:bodyPr/>
        <a:lstStyle/>
        <a:p>
          <a:endParaRPr lang="en-US"/>
        </a:p>
      </dgm:t>
    </dgm:pt>
    <dgm:pt modelId="{C05AEA94-6A14-4D3A-9FAD-D31B8BA11C56}" type="pres">
      <dgm:prSet presAssocID="{F0F87F5E-16B6-4074-BC89-90933239F898}" presName="linear" presStyleCnt="0">
        <dgm:presLayoutVars>
          <dgm:animLvl val="lvl"/>
          <dgm:resizeHandles val="exact"/>
        </dgm:presLayoutVars>
      </dgm:prSet>
      <dgm:spPr/>
    </dgm:pt>
    <dgm:pt modelId="{E104EB97-F0FA-4216-9714-741C123C0B5A}" type="pres">
      <dgm:prSet presAssocID="{98B4864B-A616-4F5B-A058-5D40E5FBB7CD}" presName="parentText" presStyleLbl="node1" presStyleIdx="0" presStyleCnt="6">
        <dgm:presLayoutVars>
          <dgm:chMax val="0"/>
          <dgm:bulletEnabled val="1"/>
        </dgm:presLayoutVars>
      </dgm:prSet>
      <dgm:spPr/>
    </dgm:pt>
    <dgm:pt modelId="{6157FC39-0451-4C14-8934-BCFA053B59EC}" type="pres">
      <dgm:prSet presAssocID="{948E188A-841E-48B6-99D8-AA5BF0AD4F0F}" presName="spacer" presStyleCnt="0"/>
      <dgm:spPr/>
    </dgm:pt>
    <dgm:pt modelId="{64A03288-773D-47F1-A4AB-A73F34285162}" type="pres">
      <dgm:prSet presAssocID="{EE1580F4-F382-48AF-8A9E-7972AACC9743}" presName="parentText" presStyleLbl="node1" presStyleIdx="1" presStyleCnt="6">
        <dgm:presLayoutVars>
          <dgm:chMax val="0"/>
          <dgm:bulletEnabled val="1"/>
        </dgm:presLayoutVars>
      </dgm:prSet>
      <dgm:spPr/>
    </dgm:pt>
    <dgm:pt modelId="{60564B9F-6058-4294-B903-DDFAABA3F731}" type="pres">
      <dgm:prSet presAssocID="{157144FA-BD99-4175-AD1F-EA2AD8DFAED0}" presName="spacer" presStyleCnt="0"/>
      <dgm:spPr/>
    </dgm:pt>
    <dgm:pt modelId="{6DB55B1B-E012-4562-8747-89EDFBDC20F2}" type="pres">
      <dgm:prSet presAssocID="{B309146E-A8B1-4EC8-A501-149781A6871C}" presName="parentText" presStyleLbl="node1" presStyleIdx="2" presStyleCnt="6">
        <dgm:presLayoutVars>
          <dgm:chMax val="0"/>
          <dgm:bulletEnabled val="1"/>
        </dgm:presLayoutVars>
      </dgm:prSet>
      <dgm:spPr/>
    </dgm:pt>
    <dgm:pt modelId="{D79C6D86-3ACF-4CD4-9961-99F2D8FF0D1D}" type="pres">
      <dgm:prSet presAssocID="{FC76B915-6E44-4CF5-9FAA-63B4D3737A49}" presName="spacer" presStyleCnt="0"/>
      <dgm:spPr/>
    </dgm:pt>
    <dgm:pt modelId="{6A78456F-D2EB-4DB9-956A-D86D2558DAD0}" type="pres">
      <dgm:prSet presAssocID="{62C5609C-11F6-4B72-97C9-6A62B88034AF}" presName="parentText" presStyleLbl="node1" presStyleIdx="3" presStyleCnt="6">
        <dgm:presLayoutVars>
          <dgm:chMax val="0"/>
          <dgm:bulletEnabled val="1"/>
        </dgm:presLayoutVars>
      </dgm:prSet>
      <dgm:spPr/>
    </dgm:pt>
    <dgm:pt modelId="{EE852C12-3C6C-433E-948B-220956234648}" type="pres">
      <dgm:prSet presAssocID="{CF8585D7-172F-4F50-94D0-F049BF98B948}" presName="spacer" presStyleCnt="0"/>
      <dgm:spPr/>
    </dgm:pt>
    <dgm:pt modelId="{C67B1E63-643D-4782-A55D-7221DA3E1A75}" type="pres">
      <dgm:prSet presAssocID="{B5834D52-6AC6-4172-A44D-AA2BCBF9D1F2}" presName="parentText" presStyleLbl="node1" presStyleIdx="4" presStyleCnt="6">
        <dgm:presLayoutVars>
          <dgm:chMax val="0"/>
          <dgm:bulletEnabled val="1"/>
        </dgm:presLayoutVars>
      </dgm:prSet>
      <dgm:spPr/>
    </dgm:pt>
    <dgm:pt modelId="{04698BBE-C0F5-4A05-B14C-887D052BE7F1}" type="pres">
      <dgm:prSet presAssocID="{BAC58A08-B200-4DBC-8B4D-04C8583AC0AA}" presName="spacer" presStyleCnt="0"/>
      <dgm:spPr/>
    </dgm:pt>
    <dgm:pt modelId="{307E4407-3289-44F4-8B4F-CA751392993A}" type="pres">
      <dgm:prSet presAssocID="{315186A3-C253-4AE0-8584-E7B8AB8FB85B}" presName="parentText" presStyleLbl="node1" presStyleIdx="5" presStyleCnt="6">
        <dgm:presLayoutVars>
          <dgm:chMax val="0"/>
          <dgm:bulletEnabled val="1"/>
        </dgm:presLayoutVars>
      </dgm:prSet>
      <dgm:spPr/>
    </dgm:pt>
  </dgm:ptLst>
  <dgm:cxnLst>
    <dgm:cxn modelId="{63138C00-945E-439D-B924-E225B7DCFDBD}" srcId="{F0F87F5E-16B6-4074-BC89-90933239F898}" destId="{315186A3-C253-4AE0-8584-E7B8AB8FB85B}" srcOrd="5" destOrd="0" parTransId="{C2761528-3F78-44E2-B1D5-642ECC7EA1E7}" sibTransId="{D6009C69-EF54-47FC-AF77-9181542B6A1A}"/>
    <dgm:cxn modelId="{B495CF0C-4D16-459E-B9D0-2E351754189E}" srcId="{F0F87F5E-16B6-4074-BC89-90933239F898}" destId="{EE1580F4-F382-48AF-8A9E-7972AACC9743}" srcOrd="1" destOrd="0" parTransId="{30D74C9B-DAF1-4BF0-9981-0CFBA801974D}" sibTransId="{157144FA-BD99-4175-AD1F-EA2AD8DFAED0}"/>
    <dgm:cxn modelId="{F81BD312-6AAA-41A8-AA2A-177FCDA68300}" type="presOf" srcId="{EE1580F4-F382-48AF-8A9E-7972AACC9743}" destId="{64A03288-773D-47F1-A4AB-A73F34285162}" srcOrd="0" destOrd="0" presId="urn:microsoft.com/office/officeart/2005/8/layout/vList2"/>
    <dgm:cxn modelId="{06762938-72BE-462C-A7C1-FD9B6674EB72}" type="presOf" srcId="{B309146E-A8B1-4EC8-A501-149781A6871C}" destId="{6DB55B1B-E012-4562-8747-89EDFBDC20F2}" srcOrd="0" destOrd="0" presId="urn:microsoft.com/office/officeart/2005/8/layout/vList2"/>
    <dgm:cxn modelId="{15C48762-83EE-4C33-B9CB-9515DDB4CC76}" type="presOf" srcId="{315186A3-C253-4AE0-8584-E7B8AB8FB85B}" destId="{307E4407-3289-44F4-8B4F-CA751392993A}" srcOrd="0" destOrd="0" presId="urn:microsoft.com/office/officeart/2005/8/layout/vList2"/>
    <dgm:cxn modelId="{EBFB7F49-BF6C-4B3B-8940-2BE02C801F0A}" type="presOf" srcId="{98B4864B-A616-4F5B-A058-5D40E5FBB7CD}" destId="{E104EB97-F0FA-4216-9714-741C123C0B5A}" srcOrd="0" destOrd="0" presId="urn:microsoft.com/office/officeart/2005/8/layout/vList2"/>
    <dgm:cxn modelId="{AF088C9E-D977-45E0-B527-CC722CAC99FA}" srcId="{F0F87F5E-16B6-4074-BC89-90933239F898}" destId="{98B4864B-A616-4F5B-A058-5D40E5FBB7CD}" srcOrd="0" destOrd="0" parTransId="{3806A53E-4D93-4C24-A8C0-292AC86A9278}" sibTransId="{948E188A-841E-48B6-99D8-AA5BF0AD4F0F}"/>
    <dgm:cxn modelId="{4D5259B0-97A2-45F2-8A70-C02E5AA369F9}" srcId="{F0F87F5E-16B6-4074-BC89-90933239F898}" destId="{B5834D52-6AC6-4172-A44D-AA2BCBF9D1F2}" srcOrd="4" destOrd="0" parTransId="{DAD5D381-9084-49B2-A2C1-FE623EB86FA1}" sibTransId="{BAC58A08-B200-4DBC-8B4D-04C8583AC0AA}"/>
    <dgm:cxn modelId="{5E4D23CD-6ED3-47E6-98D9-2E4620E07989}" type="presOf" srcId="{62C5609C-11F6-4B72-97C9-6A62B88034AF}" destId="{6A78456F-D2EB-4DB9-956A-D86D2558DAD0}" srcOrd="0" destOrd="0" presId="urn:microsoft.com/office/officeart/2005/8/layout/vList2"/>
    <dgm:cxn modelId="{2B4BCBD3-B4D1-42CE-B8EB-30857BD239CA}" type="presOf" srcId="{B5834D52-6AC6-4172-A44D-AA2BCBF9D1F2}" destId="{C67B1E63-643D-4782-A55D-7221DA3E1A75}" srcOrd="0" destOrd="0" presId="urn:microsoft.com/office/officeart/2005/8/layout/vList2"/>
    <dgm:cxn modelId="{3B9519E9-D928-4950-889F-379081A9C45A}" type="presOf" srcId="{F0F87F5E-16B6-4074-BC89-90933239F898}" destId="{C05AEA94-6A14-4D3A-9FAD-D31B8BA11C56}" srcOrd="0" destOrd="0" presId="urn:microsoft.com/office/officeart/2005/8/layout/vList2"/>
    <dgm:cxn modelId="{EF1AB0FD-B108-4100-B459-EA28F2049AC9}" srcId="{F0F87F5E-16B6-4074-BC89-90933239F898}" destId="{62C5609C-11F6-4B72-97C9-6A62B88034AF}" srcOrd="3" destOrd="0" parTransId="{518D0116-F700-4EB1-A498-C4B981DD6BB6}" sibTransId="{CF8585D7-172F-4F50-94D0-F049BF98B948}"/>
    <dgm:cxn modelId="{72FB1DFE-1D46-4DF7-8956-B82B0716AB89}" srcId="{F0F87F5E-16B6-4074-BC89-90933239F898}" destId="{B309146E-A8B1-4EC8-A501-149781A6871C}" srcOrd="2" destOrd="0" parTransId="{076E014C-EDB6-4F22-B08C-BD4315C87CCA}" sibTransId="{FC76B915-6E44-4CF5-9FAA-63B4D3737A49}"/>
    <dgm:cxn modelId="{62E37B33-978F-4135-902E-3100D90D257F}" type="presParOf" srcId="{C05AEA94-6A14-4D3A-9FAD-D31B8BA11C56}" destId="{E104EB97-F0FA-4216-9714-741C123C0B5A}" srcOrd="0" destOrd="0" presId="urn:microsoft.com/office/officeart/2005/8/layout/vList2"/>
    <dgm:cxn modelId="{887BBCEE-0536-4990-A079-F9AC05D8C8E4}" type="presParOf" srcId="{C05AEA94-6A14-4D3A-9FAD-D31B8BA11C56}" destId="{6157FC39-0451-4C14-8934-BCFA053B59EC}" srcOrd="1" destOrd="0" presId="urn:microsoft.com/office/officeart/2005/8/layout/vList2"/>
    <dgm:cxn modelId="{462F82EA-1D2E-47F5-82C5-C0966A63489A}" type="presParOf" srcId="{C05AEA94-6A14-4D3A-9FAD-D31B8BA11C56}" destId="{64A03288-773D-47F1-A4AB-A73F34285162}" srcOrd="2" destOrd="0" presId="urn:microsoft.com/office/officeart/2005/8/layout/vList2"/>
    <dgm:cxn modelId="{43776966-1D6D-42F1-A3C4-1ADC861B37EA}" type="presParOf" srcId="{C05AEA94-6A14-4D3A-9FAD-D31B8BA11C56}" destId="{60564B9F-6058-4294-B903-DDFAABA3F731}" srcOrd="3" destOrd="0" presId="urn:microsoft.com/office/officeart/2005/8/layout/vList2"/>
    <dgm:cxn modelId="{B7FBC9DA-D34A-49C1-8CA0-786A96595F91}" type="presParOf" srcId="{C05AEA94-6A14-4D3A-9FAD-D31B8BA11C56}" destId="{6DB55B1B-E012-4562-8747-89EDFBDC20F2}" srcOrd="4" destOrd="0" presId="urn:microsoft.com/office/officeart/2005/8/layout/vList2"/>
    <dgm:cxn modelId="{EB9DD8B9-6E05-4E9E-AE09-C29EE1B02FCC}" type="presParOf" srcId="{C05AEA94-6A14-4D3A-9FAD-D31B8BA11C56}" destId="{D79C6D86-3ACF-4CD4-9961-99F2D8FF0D1D}" srcOrd="5" destOrd="0" presId="urn:microsoft.com/office/officeart/2005/8/layout/vList2"/>
    <dgm:cxn modelId="{6F304A72-BC38-40AA-AF99-9085DD9E449C}" type="presParOf" srcId="{C05AEA94-6A14-4D3A-9FAD-D31B8BA11C56}" destId="{6A78456F-D2EB-4DB9-956A-D86D2558DAD0}" srcOrd="6" destOrd="0" presId="urn:microsoft.com/office/officeart/2005/8/layout/vList2"/>
    <dgm:cxn modelId="{42020C21-5F9E-4797-90FE-D27A52C60215}" type="presParOf" srcId="{C05AEA94-6A14-4D3A-9FAD-D31B8BA11C56}" destId="{EE852C12-3C6C-433E-948B-220956234648}" srcOrd="7" destOrd="0" presId="urn:microsoft.com/office/officeart/2005/8/layout/vList2"/>
    <dgm:cxn modelId="{C6B2DD0C-98EF-470A-A219-57D3717220DB}" type="presParOf" srcId="{C05AEA94-6A14-4D3A-9FAD-D31B8BA11C56}" destId="{C67B1E63-643D-4782-A55D-7221DA3E1A75}" srcOrd="8" destOrd="0" presId="urn:microsoft.com/office/officeart/2005/8/layout/vList2"/>
    <dgm:cxn modelId="{112EEE3D-1D10-46AC-A8C8-D77F2F3B4C6D}" type="presParOf" srcId="{C05AEA94-6A14-4D3A-9FAD-D31B8BA11C56}" destId="{04698BBE-C0F5-4A05-B14C-887D052BE7F1}" srcOrd="9" destOrd="0" presId="urn:microsoft.com/office/officeart/2005/8/layout/vList2"/>
    <dgm:cxn modelId="{C866A177-C806-4292-AA5D-917842A39AD6}" type="presParOf" srcId="{C05AEA94-6A14-4D3A-9FAD-D31B8BA11C56}" destId="{307E4407-3289-44F4-8B4F-CA751392993A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3685684C-9E2B-4A72-A6AC-AFFB4DC91E9F}" type="doc">
      <dgm:prSet loTypeId="urn:microsoft.com/office/officeart/2005/8/layout/vList2" loCatId="list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0AABD1D-AF45-44A0-B033-55ED99BE0685}">
      <dgm:prSet/>
      <dgm:spPr/>
      <dgm:t>
        <a:bodyPr/>
        <a:lstStyle/>
        <a:p>
          <a:r>
            <a:rPr lang="en-US"/>
            <a:t>Vancomycin discontinued after 14 days, oral clindamycin maintained</a:t>
          </a:r>
        </a:p>
      </dgm:t>
    </dgm:pt>
    <dgm:pt modelId="{E5444897-34E7-4666-A862-5E3A0844CC5D}" type="parTrans" cxnId="{B5E78136-FB2D-45F0-B545-030D7E743886}">
      <dgm:prSet/>
      <dgm:spPr/>
      <dgm:t>
        <a:bodyPr/>
        <a:lstStyle/>
        <a:p>
          <a:endParaRPr lang="en-US"/>
        </a:p>
      </dgm:t>
    </dgm:pt>
    <dgm:pt modelId="{ABE643E8-9CF4-4654-BEA9-BAE8CCEDFD67}" type="sibTrans" cxnId="{B5E78136-FB2D-45F0-B545-030D7E743886}">
      <dgm:prSet/>
      <dgm:spPr/>
      <dgm:t>
        <a:bodyPr/>
        <a:lstStyle/>
        <a:p>
          <a:endParaRPr lang="en-US"/>
        </a:p>
      </dgm:t>
    </dgm:pt>
    <dgm:pt modelId="{6EF5DA65-81B3-4E0A-8BCD-DBDCD4122D00}">
      <dgm:prSet/>
      <dgm:spPr/>
      <dgm:t>
        <a:bodyPr/>
        <a:lstStyle/>
        <a:p>
          <a:r>
            <a:rPr lang="en-US"/>
            <a:t>Fevers recur 6 days after vancomycin discontinuation, lab. CRP 50</a:t>
          </a:r>
        </a:p>
      </dgm:t>
    </dgm:pt>
    <dgm:pt modelId="{016DCDD9-C73C-4E4F-A179-447201F12E2D}" type="parTrans" cxnId="{85B346BC-5DE1-4F60-ABBB-074BD55E8129}">
      <dgm:prSet/>
      <dgm:spPr/>
      <dgm:t>
        <a:bodyPr/>
        <a:lstStyle/>
        <a:p>
          <a:endParaRPr lang="en-US"/>
        </a:p>
      </dgm:t>
    </dgm:pt>
    <dgm:pt modelId="{8495EC29-9A26-40F1-A3D2-FE585133F4DF}" type="sibTrans" cxnId="{85B346BC-5DE1-4F60-ABBB-074BD55E8129}">
      <dgm:prSet/>
      <dgm:spPr/>
      <dgm:t>
        <a:bodyPr/>
        <a:lstStyle/>
        <a:p>
          <a:endParaRPr lang="en-US"/>
        </a:p>
      </dgm:t>
    </dgm:pt>
    <dgm:pt modelId="{99558F47-483D-4857-AEEA-D6E2C0FE0E14}">
      <dgm:prSet/>
      <dgm:spPr/>
      <dgm:t>
        <a:bodyPr/>
        <a:lstStyle/>
        <a:p>
          <a:r>
            <a:rPr lang="en-US"/>
            <a:t>ATB therapy changed to </a:t>
          </a:r>
          <a:r>
            <a:rPr lang="en-US" b="1"/>
            <a:t>clindamycin + levofloxacin</a:t>
          </a:r>
        </a:p>
        <a:p>
          <a:r>
            <a:rPr lang="en-US"/>
            <a:t>Search for lesions resumed: X-ray of the heart + lungs, paranasal sinuses, MRI of the brain and C spine, ORL and stomatological examination – no infectious lesion.</a:t>
          </a:r>
        </a:p>
      </dgm:t>
    </dgm:pt>
    <dgm:pt modelId="{7BB8376A-C2F0-4263-91DF-42C20AB0F4FF}" type="parTrans" cxnId="{6D0D61BA-1A8A-44D1-ADA6-470D3B92E22D}">
      <dgm:prSet/>
      <dgm:spPr/>
      <dgm:t>
        <a:bodyPr/>
        <a:lstStyle/>
        <a:p>
          <a:endParaRPr lang="en-US"/>
        </a:p>
      </dgm:t>
    </dgm:pt>
    <dgm:pt modelId="{C441149E-75FC-4F2C-8DF5-66E2B115B07F}" type="sibTrans" cxnId="{6D0D61BA-1A8A-44D1-ADA6-470D3B92E22D}">
      <dgm:prSet/>
      <dgm:spPr/>
      <dgm:t>
        <a:bodyPr/>
        <a:lstStyle/>
        <a:p>
          <a:endParaRPr lang="en-US"/>
        </a:p>
      </dgm:t>
    </dgm:pt>
    <dgm:pt modelId="{9B39EEF9-DFED-4519-84DB-48F3AABA5F97}">
      <dgm:prSet/>
      <dgm:spPr/>
      <dgm:t>
        <a:bodyPr/>
        <a:lstStyle/>
        <a:p>
          <a:r>
            <a:rPr lang="en-US" b="1"/>
            <a:t>Follow-up MRI of the spine after 1 month: </a:t>
          </a:r>
          <a:br>
            <a:rPr lang="en-US"/>
          </a:br>
          <a:br>
            <a:rPr lang="en-US"/>
          </a:br>
          <a:r>
            <a:rPr lang="en-US"/>
            <a:t>Progression of Th10/11 spondylodiscitis, vertebral bodies completely involved, progression of perivertebral infiltration on the right with a small abscess ca 4 mm</a:t>
          </a:r>
        </a:p>
      </dgm:t>
    </dgm:pt>
    <dgm:pt modelId="{E688B07F-7E4D-4F1B-9C99-C862616CC6B6}" type="parTrans" cxnId="{E566ADCD-03A2-452C-9A9F-08B365F1A941}">
      <dgm:prSet/>
      <dgm:spPr/>
      <dgm:t>
        <a:bodyPr/>
        <a:lstStyle/>
        <a:p>
          <a:endParaRPr lang="en-US"/>
        </a:p>
      </dgm:t>
    </dgm:pt>
    <dgm:pt modelId="{A4D5E6E4-DC9A-4884-9800-55432B41F159}" type="sibTrans" cxnId="{E566ADCD-03A2-452C-9A9F-08B365F1A941}">
      <dgm:prSet/>
      <dgm:spPr/>
      <dgm:t>
        <a:bodyPr/>
        <a:lstStyle/>
        <a:p>
          <a:endParaRPr lang="en-US"/>
        </a:p>
      </dgm:t>
    </dgm:pt>
    <dgm:pt modelId="{8035B124-6C8F-498B-9783-988883EDEF8F}" type="pres">
      <dgm:prSet presAssocID="{3685684C-9E2B-4A72-A6AC-AFFB4DC91E9F}" presName="linear" presStyleCnt="0">
        <dgm:presLayoutVars>
          <dgm:animLvl val="lvl"/>
          <dgm:resizeHandles val="exact"/>
        </dgm:presLayoutVars>
      </dgm:prSet>
      <dgm:spPr/>
    </dgm:pt>
    <dgm:pt modelId="{5DFED375-A491-44F7-B64D-0613E1BE6E04}" type="pres">
      <dgm:prSet presAssocID="{10AABD1D-AF45-44A0-B033-55ED99BE0685}" presName="parentText" presStyleLbl="node1" presStyleIdx="0" presStyleCnt="4" custLinFactNeighborY="35542">
        <dgm:presLayoutVars>
          <dgm:chMax val="0"/>
          <dgm:bulletEnabled val="1"/>
        </dgm:presLayoutVars>
      </dgm:prSet>
      <dgm:spPr/>
    </dgm:pt>
    <dgm:pt modelId="{78E00BA9-7AAC-487E-BFCE-916628C0CF42}" type="pres">
      <dgm:prSet presAssocID="{ABE643E8-9CF4-4654-BEA9-BAE8CCEDFD67}" presName="spacer" presStyleCnt="0"/>
      <dgm:spPr/>
    </dgm:pt>
    <dgm:pt modelId="{C453B5FE-C7C1-4006-88D3-3ED4C7D6F2F5}" type="pres">
      <dgm:prSet presAssocID="{6EF5DA65-81B3-4E0A-8BCD-DBDCD4122D00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74184A13-C91B-4F79-B6A3-DFA60F13B399}" type="pres">
      <dgm:prSet presAssocID="{8495EC29-9A26-40F1-A3D2-FE585133F4DF}" presName="spacer" presStyleCnt="0"/>
      <dgm:spPr/>
    </dgm:pt>
    <dgm:pt modelId="{50FE7B3D-F56F-44E5-B0E5-8180750F0A53}" type="pres">
      <dgm:prSet presAssocID="{99558F47-483D-4857-AEEA-D6E2C0FE0E14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5E92C0C0-4D83-4399-86F3-FDEE3CEDDB53}" type="pres">
      <dgm:prSet presAssocID="{C441149E-75FC-4F2C-8DF5-66E2B115B07F}" presName="spacer" presStyleCnt="0"/>
      <dgm:spPr/>
    </dgm:pt>
    <dgm:pt modelId="{413A8885-319F-408F-99B2-2FEBD0A03353}" type="pres">
      <dgm:prSet presAssocID="{9B39EEF9-DFED-4519-84DB-48F3AABA5F97}" presName="parentText" presStyleLbl="node1" presStyleIdx="3" presStyleCnt="4" custLinFactNeighborX="762" custLinFactNeighborY="12471">
        <dgm:presLayoutVars>
          <dgm:chMax val="0"/>
          <dgm:bulletEnabled val="1"/>
        </dgm:presLayoutVars>
      </dgm:prSet>
      <dgm:spPr/>
    </dgm:pt>
  </dgm:ptLst>
  <dgm:cxnLst>
    <dgm:cxn modelId="{4606FD10-65FE-4866-9A76-14C10CF6A089}" type="presOf" srcId="{9B39EEF9-DFED-4519-84DB-48F3AABA5F97}" destId="{413A8885-319F-408F-99B2-2FEBD0A03353}" srcOrd="0" destOrd="0" presId="urn:microsoft.com/office/officeart/2005/8/layout/vList2"/>
    <dgm:cxn modelId="{DEE05621-47B1-4C63-B997-C6289F2BE72F}" type="presOf" srcId="{6EF5DA65-81B3-4E0A-8BCD-DBDCD4122D00}" destId="{C453B5FE-C7C1-4006-88D3-3ED4C7D6F2F5}" srcOrd="0" destOrd="0" presId="urn:microsoft.com/office/officeart/2005/8/layout/vList2"/>
    <dgm:cxn modelId="{B5E78136-FB2D-45F0-B545-030D7E743886}" srcId="{3685684C-9E2B-4A72-A6AC-AFFB4DC91E9F}" destId="{10AABD1D-AF45-44A0-B033-55ED99BE0685}" srcOrd="0" destOrd="0" parTransId="{E5444897-34E7-4666-A862-5E3A0844CC5D}" sibTransId="{ABE643E8-9CF4-4654-BEA9-BAE8CCEDFD67}"/>
    <dgm:cxn modelId="{A86DC45D-04AD-4BB5-BFB3-9940CDC68772}" type="presOf" srcId="{3685684C-9E2B-4A72-A6AC-AFFB4DC91E9F}" destId="{8035B124-6C8F-498B-9783-988883EDEF8F}" srcOrd="0" destOrd="0" presId="urn:microsoft.com/office/officeart/2005/8/layout/vList2"/>
    <dgm:cxn modelId="{3D3C695F-C980-4DD6-9201-701A2571F691}" type="presOf" srcId="{10AABD1D-AF45-44A0-B033-55ED99BE0685}" destId="{5DFED375-A491-44F7-B64D-0613E1BE6E04}" srcOrd="0" destOrd="0" presId="urn:microsoft.com/office/officeart/2005/8/layout/vList2"/>
    <dgm:cxn modelId="{6D0D61BA-1A8A-44D1-ADA6-470D3B92E22D}" srcId="{3685684C-9E2B-4A72-A6AC-AFFB4DC91E9F}" destId="{99558F47-483D-4857-AEEA-D6E2C0FE0E14}" srcOrd="2" destOrd="0" parTransId="{7BB8376A-C2F0-4263-91DF-42C20AB0F4FF}" sibTransId="{C441149E-75FC-4F2C-8DF5-66E2B115B07F}"/>
    <dgm:cxn modelId="{85B346BC-5DE1-4F60-ABBB-074BD55E8129}" srcId="{3685684C-9E2B-4A72-A6AC-AFFB4DC91E9F}" destId="{6EF5DA65-81B3-4E0A-8BCD-DBDCD4122D00}" srcOrd="1" destOrd="0" parTransId="{016DCDD9-C73C-4E4F-A179-447201F12E2D}" sibTransId="{8495EC29-9A26-40F1-A3D2-FE585133F4DF}"/>
    <dgm:cxn modelId="{E566ADCD-03A2-452C-9A9F-08B365F1A941}" srcId="{3685684C-9E2B-4A72-A6AC-AFFB4DC91E9F}" destId="{9B39EEF9-DFED-4519-84DB-48F3AABA5F97}" srcOrd="3" destOrd="0" parTransId="{E688B07F-7E4D-4F1B-9C99-C862616CC6B6}" sibTransId="{A4D5E6E4-DC9A-4884-9800-55432B41F159}"/>
    <dgm:cxn modelId="{EF77AAD7-54E9-4C99-93E5-19EDA9E1F2A4}" type="presOf" srcId="{99558F47-483D-4857-AEEA-D6E2C0FE0E14}" destId="{50FE7B3D-F56F-44E5-B0E5-8180750F0A53}" srcOrd="0" destOrd="0" presId="urn:microsoft.com/office/officeart/2005/8/layout/vList2"/>
    <dgm:cxn modelId="{C2899755-089A-45A1-B50D-608894815B77}" type="presParOf" srcId="{8035B124-6C8F-498B-9783-988883EDEF8F}" destId="{5DFED375-A491-44F7-B64D-0613E1BE6E04}" srcOrd="0" destOrd="0" presId="urn:microsoft.com/office/officeart/2005/8/layout/vList2"/>
    <dgm:cxn modelId="{902E4D39-133B-48EF-8664-3AF04A5AF53E}" type="presParOf" srcId="{8035B124-6C8F-498B-9783-988883EDEF8F}" destId="{78E00BA9-7AAC-487E-BFCE-916628C0CF42}" srcOrd="1" destOrd="0" presId="urn:microsoft.com/office/officeart/2005/8/layout/vList2"/>
    <dgm:cxn modelId="{ECB031D9-A5BF-4DF8-A61E-3086F1B501EF}" type="presParOf" srcId="{8035B124-6C8F-498B-9783-988883EDEF8F}" destId="{C453B5FE-C7C1-4006-88D3-3ED4C7D6F2F5}" srcOrd="2" destOrd="0" presId="urn:microsoft.com/office/officeart/2005/8/layout/vList2"/>
    <dgm:cxn modelId="{E88B8B3C-D711-4358-B474-796FC9C7B399}" type="presParOf" srcId="{8035B124-6C8F-498B-9783-988883EDEF8F}" destId="{74184A13-C91B-4F79-B6A3-DFA60F13B399}" srcOrd="3" destOrd="0" presId="urn:microsoft.com/office/officeart/2005/8/layout/vList2"/>
    <dgm:cxn modelId="{CD0AA873-561E-4930-B686-0DAA59685093}" type="presParOf" srcId="{8035B124-6C8F-498B-9783-988883EDEF8F}" destId="{50FE7B3D-F56F-44E5-B0E5-8180750F0A53}" srcOrd="4" destOrd="0" presId="urn:microsoft.com/office/officeart/2005/8/layout/vList2"/>
    <dgm:cxn modelId="{7A21D6C8-5C53-44F9-B58F-277C5C0661C9}" type="presParOf" srcId="{8035B124-6C8F-498B-9783-988883EDEF8F}" destId="{5E92C0C0-4D83-4399-86F3-FDEE3CEDDB53}" srcOrd="5" destOrd="0" presId="urn:microsoft.com/office/officeart/2005/8/layout/vList2"/>
    <dgm:cxn modelId="{2C3661C3-64CC-4994-935F-40F34E0CC0D3}" type="presParOf" srcId="{8035B124-6C8F-498B-9783-988883EDEF8F}" destId="{413A8885-319F-408F-99B2-2FEBD0A03353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E6A1DE80-B2B0-49E1-8A02-CA94949F49CB}" type="doc">
      <dgm:prSet loTypeId="urn:microsoft.com/office/officeart/2005/8/layout/vProcess5" loCatId="process" qsTypeId="urn:microsoft.com/office/officeart/2005/8/quickstyle/simple5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5A634D62-D0E5-4BC2-8611-82B4D2BF1EF2}">
      <dgm:prSet custT="1"/>
      <dgm:spPr>
        <a:solidFill>
          <a:srgbClr val="0070C0"/>
        </a:solidFill>
      </dgm:spPr>
      <dgm:t>
        <a:bodyPr/>
        <a:lstStyle/>
        <a:p>
          <a:r>
            <a:rPr lang="en-US" sz="2100"/>
            <a:t>8/2019 transfer from regional Neurology to the Clinic of Infectious Diseases</a:t>
          </a:r>
        </a:p>
      </dgm:t>
    </dgm:pt>
    <dgm:pt modelId="{5F8CE230-9AE7-42CE-BB97-670F9DFA44DB}" type="parTrans" cxnId="{BAD8899F-E01F-4673-A51C-1F51D42FF7EB}">
      <dgm:prSet/>
      <dgm:spPr/>
      <dgm:t>
        <a:bodyPr/>
        <a:lstStyle/>
        <a:p>
          <a:endParaRPr lang="en-US"/>
        </a:p>
      </dgm:t>
    </dgm:pt>
    <dgm:pt modelId="{E10214EE-2EAA-4107-8B27-AE9E5C9CC6F2}" type="sibTrans" cxnId="{BAD8899F-E01F-4673-A51C-1F51D42FF7EB}">
      <dgm:prSet/>
      <dgm:spPr/>
      <dgm:t>
        <a:bodyPr/>
        <a:lstStyle/>
        <a:p>
          <a:endParaRPr lang="en-US"/>
        </a:p>
      </dgm:t>
    </dgm:pt>
    <dgm:pt modelId="{088E6112-A63F-4004-9380-FC3F4441E0E2}">
      <dgm:prSet custT="1"/>
      <dgm:spPr>
        <a:solidFill>
          <a:srgbClr val="0070C0"/>
        </a:solidFill>
      </dgm:spPr>
      <dgm:t>
        <a:bodyPr/>
        <a:lstStyle/>
        <a:p>
          <a:r>
            <a:rPr lang="en-US" sz="1800"/>
            <a:t>PICC extraction (after &gt; 5 weeks of ATB treatment, a replacement introduced through the left cephalic vein)</a:t>
          </a:r>
        </a:p>
      </dgm:t>
    </dgm:pt>
    <dgm:pt modelId="{78BF3EC8-CB44-4C1F-9F0A-C92BDB774086}" type="parTrans" cxnId="{89029373-FD10-4A91-AAFB-870F6838B910}">
      <dgm:prSet/>
      <dgm:spPr/>
      <dgm:t>
        <a:bodyPr/>
        <a:lstStyle/>
        <a:p>
          <a:endParaRPr lang="en-US"/>
        </a:p>
      </dgm:t>
    </dgm:pt>
    <dgm:pt modelId="{039C7761-4AA3-47C9-B40D-0DBC2B5230D7}" type="sibTrans" cxnId="{89029373-FD10-4A91-AAFB-870F6838B910}">
      <dgm:prSet/>
      <dgm:spPr/>
      <dgm:t>
        <a:bodyPr/>
        <a:lstStyle/>
        <a:p>
          <a:endParaRPr lang="en-US"/>
        </a:p>
      </dgm:t>
    </dgm:pt>
    <dgm:pt modelId="{B54E2D98-9E8D-421A-9668-90B9D56DF5FF}">
      <dgm:prSet custT="1"/>
      <dgm:spPr>
        <a:solidFill>
          <a:srgbClr val="0070C0"/>
        </a:solidFill>
      </dgm:spPr>
      <dgm:t>
        <a:bodyPr/>
        <a:lstStyle/>
        <a:p>
          <a:r>
            <a:rPr lang="en-US" sz="1800"/>
            <a:t>Continuing </a:t>
          </a:r>
          <a:r>
            <a:rPr lang="en-US" sz="1800" b="1"/>
            <a:t>clindamycin + levofloxacin</a:t>
          </a:r>
          <a:r>
            <a:rPr lang="en-US" sz="1800"/>
            <a:t> ATB therapy</a:t>
          </a:r>
        </a:p>
      </dgm:t>
    </dgm:pt>
    <dgm:pt modelId="{386EE010-3A08-4D6B-9DBF-1C3DD0317D76}" type="parTrans" cxnId="{54AE1D4F-BB40-4BB8-ADC8-3B28828D2B36}">
      <dgm:prSet/>
      <dgm:spPr/>
      <dgm:t>
        <a:bodyPr/>
        <a:lstStyle/>
        <a:p>
          <a:endParaRPr lang="en-US"/>
        </a:p>
      </dgm:t>
    </dgm:pt>
    <dgm:pt modelId="{1853D71B-9425-4C71-ACDC-988470370D2A}" type="sibTrans" cxnId="{54AE1D4F-BB40-4BB8-ADC8-3B28828D2B36}">
      <dgm:prSet/>
      <dgm:spPr/>
      <dgm:t>
        <a:bodyPr/>
        <a:lstStyle/>
        <a:p>
          <a:endParaRPr lang="en-US"/>
        </a:p>
      </dgm:t>
    </dgm:pt>
    <dgm:pt modelId="{6B80B67A-DAED-4C52-8F39-182579E62821}" type="pres">
      <dgm:prSet presAssocID="{E6A1DE80-B2B0-49E1-8A02-CA94949F49CB}" presName="outerComposite" presStyleCnt="0">
        <dgm:presLayoutVars>
          <dgm:chMax val="5"/>
          <dgm:dir/>
          <dgm:resizeHandles val="exact"/>
        </dgm:presLayoutVars>
      </dgm:prSet>
      <dgm:spPr/>
    </dgm:pt>
    <dgm:pt modelId="{3D1F29E2-5D98-49E3-887A-42D9E9C7A61F}" type="pres">
      <dgm:prSet presAssocID="{E6A1DE80-B2B0-49E1-8A02-CA94949F49CB}" presName="dummyMaxCanvas" presStyleCnt="0">
        <dgm:presLayoutVars/>
      </dgm:prSet>
      <dgm:spPr/>
    </dgm:pt>
    <dgm:pt modelId="{94816DA2-6EE8-4D0E-807E-2574C936BFED}" type="pres">
      <dgm:prSet presAssocID="{E6A1DE80-B2B0-49E1-8A02-CA94949F49CB}" presName="OneNode_1" presStyleLbl="node1" presStyleIdx="0" presStyleCnt="1" custScaleY="86214" custLinFactNeighborX="-49075" custLinFactNeighborY="-77227">
        <dgm:presLayoutVars>
          <dgm:bulletEnabled val="1"/>
        </dgm:presLayoutVars>
      </dgm:prSet>
      <dgm:spPr/>
    </dgm:pt>
  </dgm:ptLst>
  <dgm:cxnLst>
    <dgm:cxn modelId="{D9C29E48-C25F-4B79-82B1-5584D0DE4E47}" type="presOf" srcId="{E6A1DE80-B2B0-49E1-8A02-CA94949F49CB}" destId="{6B80B67A-DAED-4C52-8F39-182579E62821}" srcOrd="0" destOrd="0" presId="urn:microsoft.com/office/officeart/2005/8/layout/vProcess5"/>
    <dgm:cxn modelId="{54AE1D4F-BB40-4BB8-ADC8-3B28828D2B36}" srcId="{5A634D62-D0E5-4BC2-8611-82B4D2BF1EF2}" destId="{B54E2D98-9E8D-421A-9668-90B9D56DF5FF}" srcOrd="1" destOrd="0" parTransId="{386EE010-3A08-4D6B-9DBF-1C3DD0317D76}" sibTransId="{1853D71B-9425-4C71-ACDC-988470370D2A}"/>
    <dgm:cxn modelId="{89029373-FD10-4A91-AAFB-870F6838B910}" srcId="{5A634D62-D0E5-4BC2-8611-82B4D2BF1EF2}" destId="{088E6112-A63F-4004-9380-FC3F4441E0E2}" srcOrd="0" destOrd="0" parTransId="{78BF3EC8-CB44-4C1F-9F0A-C92BDB774086}" sibTransId="{039C7761-4AA3-47C9-B40D-0DBC2B5230D7}"/>
    <dgm:cxn modelId="{28E32683-E99B-4DD1-B357-6C8D2669AA15}" type="presOf" srcId="{088E6112-A63F-4004-9380-FC3F4441E0E2}" destId="{94816DA2-6EE8-4D0E-807E-2574C936BFED}" srcOrd="0" destOrd="1" presId="urn:microsoft.com/office/officeart/2005/8/layout/vProcess5"/>
    <dgm:cxn modelId="{2B866597-8279-4724-9830-BCDC4D3A4AAE}" type="presOf" srcId="{5A634D62-D0E5-4BC2-8611-82B4D2BF1EF2}" destId="{94816DA2-6EE8-4D0E-807E-2574C936BFED}" srcOrd="0" destOrd="0" presId="urn:microsoft.com/office/officeart/2005/8/layout/vProcess5"/>
    <dgm:cxn modelId="{BAD8899F-E01F-4673-A51C-1F51D42FF7EB}" srcId="{E6A1DE80-B2B0-49E1-8A02-CA94949F49CB}" destId="{5A634D62-D0E5-4BC2-8611-82B4D2BF1EF2}" srcOrd="0" destOrd="0" parTransId="{5F8CE230-9AE7-42CE-BB97-670F9DFA44DB}" sibTransId="{E10214EE-2EAA-4107-8B27-AE9E5C9CC6F2}"/>
    <dgm:cxn modelId="{E76582ED-8F60-4B7F-BED0-148E01DAA3CE}" type="presOf" srcId="{B54E2D98-9E8D-421A-9668-90B9D56DF5FF}" destId="{94816DA2-6EE8-4D0E-807E-2574C936BFED}" srcOrd="0" destOrd="2" presId="urn:microsoft.com/office/officeart/2005/8/layout/vProcess5"/>
    <dgm:cxn modelId="{181D5F01-01F5-470E-A0A9-21A22610482A}" type="presParOf" srcId="{6B80B67A-DAED-4C52-8F39-182579E62821}" destId="{3D1F29E2-5D98-49E3-887A-42D9E9C7A61F}" srcOrd="0" destOrd="0" presId="urn:microsoft.com/office/officeart/2005/8/layout/vProcess5"/>
    <dgm:cxn modelId="{0FCEC217-163D-4969-ACA8-B593B6C7B216}" type="presParOf" srcId="{6B80B67A-DAED-4C52-8F39-182579E62821}" destId="{94816DA2-6EE8-4D0E-807E-2574C936BFED}" srcOrd="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E42D8776-D561-4505-A22D-C45FAF3BCD80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8EC221C4-96E9-466E-8649-5E06D2BD12A9}">
      <dgm:prSet/>
      <dgm:spPr/>
      <dgm:t>
        <a:bodyPr/>
        <a:lstStyle/>
        <a:p>
          <a:r>
            <a:rPr lang="en-US"/>
            <a:t>Five days after PICC replacement, the patient is </a:t>
          </a:r>
          <a:r>
            <a:rPr lang="en-US" b="1"/>
            <a:t>febrile again, elevated CRP</a:t>
          </a:r>
          <a:r>
            <a:rPr lang="en-US"/>
            <a:t>, low procalcitonin</a:t>
          </a:r>
          <a:br>
            <a:rPr lang="en-US"/>
          </a:br>
          <a:endParaRPr lang="en-US"/>
        </a:p>
      </dgm:t>
    </dgm:pt>
    <dgm:pt modelId="{54279BE3-5D05-46AA-860C-441818CA9E15}" type="parTrans" cxnId="{FD3F9827-43B6-438E-B282-A0ED0663AEA4}">
      <dgm:prSet/>
      <dgm:spPr/>
      <dgm:t>
        <a:bodyPr/>
        <a:lstStyle/>
        <a:p>
          <a:endParaRPr lang="en-US"/>
        </a:p>
      </dgm:t>
    </dgm:pt>
    <dgm:pt modelId="{28C5E106-475F-43BA-BB80-5AC682677A20}" type="sibTrans" cxnId="{FD3F9827-43B6-438E-B282-A0ED0663AEA4}">
      <dgm:prSet/>
      <dgm:spPr/>
      <dgm:t>
        <a:bodyPr/>
        <a:lstStyle/>
        <a:p>
          <a:endParaRPr lang="en-US"/>
        </a:p>
      </dgm:t>
    </dgm:pt>
    <dgm:pt modelId="{10971D5A-CE51-4CFC-A0A8-2620B5A15E29}">
      <dgm:prSet/>
      <dgm:spPr/>
      <dgm:t>
        <a:bodyPr/>
        <a:lstStyle/>
        <a:p>
          <a:r>
            <a:rPr lang="en-US"/>
            <a:t>On day 6 </a:t>
          </a:r>
          <a:r>
            <a:rPr lang="en-US" b="1"/>
            <a:t>swelling of the upper left limb </a:t>
          </a:r>
          <a:r>
            <a:rPr lang="en-US"/>
            <a:t>– according to US, a complete </a:t>
          </a:r>
          <a:r>
            <a:rPr lang="en-US" b="1"/>
            <a:t>thrombosis</a:t>
          </a:r>
          <a:r>
            <a:rPr lang="en-US"/>
            <a:t> of v. cephalica, spreading to v. axillaris, thrombosis of v. subclavia, including vasculature in the subclavicular region.</a:t>
          </a:r>
        </a:p>
      </dgm:t>
    </dgm:pt>
    <dgm:pt modelId="{DA431AC2-C048-4175-ADA0-00D4ECE01D12}" type="parTrans" cxnId="{E382DB11-3418-4459-A4F3-0DD561F5FC0E}">
      <dgm:prSet/>
      <dgm:spPr/>
      <dgm:t>
        <a:bodyPr/>
        <a:lstStyle/>
        <a:p>
          <a:endParaRPr lang="en-US"/>
        </a:p>
      </dgm:t>
    </dgm:pt>
    <dgm:pt modelId="{57113897-2691-4CAA-B63C-BFF7072F9607}" type="sibTrans" cxnId="{E382DB11-3418-4459-A4F3-0DD561F5FC0E}">
      <dgm:prSet/>
      <dgm:spPr/>
      <dgm:t>
        <a:bodyPr/>
        <a:lstStyle/>
        <a:p>
          <a:endParaRPr lang="en-US"/>
        </a:p>
      </dgm:t>
    </dgm:pt>
    <dgm:pt modelId="{16C1C438-E5C6-4640-9FA7-CCD4C53A6F33}">
      <dgm:prSet/>
      <dgm:spPr/>
      <dgm:t>
        <a:bodyPr/>
        <a:lstStyle/>
        <a:p>
          <a:r>
            <a:rPr lang="en-US" b="1" dirty="0"/>
            <a:t>The </a:t>
          </a:r>
          <a:r>
            <a:rPr lang="en-US" b="1" dirty="0" err="1"/>
            <a:t>thrombotised</a:t>
          </a:r>
          <a:r>
            <a:rPr lang="en-US" b="1" dirty="0"/>
            <a:t> PICC extracted</a:t>
          </a:r>
          <a:r>
            <a:rPr lang="en-US" dirty="0"/>
            <a:t>, a tunneled Hickman catheter introduced via the left internal jugular vein at the angiography suite, ATB escalated to </a:t>
          </a:r>
          <a:r>
            <a:rPr lang="en-US" b="1" dirty="0"/>
            <a:t>meropenem + fluconazol</a:t>
          </a:r>
          <a:r>
            <a:rPr lang="en-US" dirty="0"/>
            <a:t>e, </a:t>
          </a:r>
          <a:r>
            <a:rPr lang="en-US" dirty="0" err="1"/>
            <a:t>LMWH</a:t>
          </a:r>
          <a:endParaRPr lang="en-US" dirty="0"/>
        </a:p>
      </dgm:t>
    </dgm:pt>
    <dgm:pt modelId="{BD61A00B-A162-451C-9AAB-DA4A22A235AD}" type="parTrans" cxnId="{E81683F5-95F4-4B2F-BB3A-1DB750FCD703}">
      <dgm:prSet/>
      <dgm:spPr/>
      <dgm:t>
        <a:bodyPr/>
        <a:lstStyle/>
        <a:p>
          <a:endParaRPr lang="en-US"/>
        </a:p>
      </dgm:t>
    </dgm:pt>
    <dgm:pt modelId="{32B7921F-E1D9-4ABE-90FC-1F3C4989F632}" type="sibTrans" cxnId="{E81683F5-95F4-4B2F-BB3A-1DB750FCD703}">
      <dgm:prSet/>
      <dgm:spPr/>
      <dgm:t>
        <a:bodyPr/>
        <a:lstStyle/>
        <a:p>
          <a:endParaRPr lang="en-US"/>
        </a:p>
      </dgm:t>
    </dgm:pt>
    <dgm:pt modelId="{A49E904B-175D-4117-A182-C1BCF1D159A2}">
      <dgm:prSet/>
      <dgm:spPr/>
      <dgm:t>
        <a:bodyPr/>
        <a:lstStyle/>
        <a:p>
          <a:r>
            <a:rPr lang="en-US"/>
            <a:t>Follow-up MRI of the spine after 9 weeks of ATB treatment – </a:t>
          </a:r>
          <a:r>
            <a:rPr lang="en-US" b="1"/>
            <a:t>status post spondylodiscitis Th 10/11, no epidural abscess, inflammatory changes regression</a:t>
          </a:r>
        </a:p>
      </dgm:t>
    </dgm:pt>
    <dgm:pt modelId="{1143ECD1-3582-4537-88F4-CE5D774009F1}" type="parTrans" cxnId="{D5D1A0DA-D039-49B1-A7F8-31E0C9DB11F3}">
      <dgm:prSet/>
      <dgm:spPr/>
      <dgm:t>
        <a:bodyPr/>
        <a:lstStyle/>
        <a:p>
          <a:endParaRPr lang="en-US"/>
        </a:p>
      </dgm:t>
    </dgm:pt>
    <dgm:pt modelId="{1448C942-2CD8-4110-A911-77C6FF1B49F3}" type="sibTrans" cxnId="{D5D1A0DA-D039-49B1-A7F8-31E0C9DB11F3}">
      <dgm:prSet/>
      <dgm:spPr/>
      <dgm:t>
        <a:bodyPr/>
        <a:lstStyle/>
        <a:p>
          <a:endParaRPr lang="en-US"/>
        </a:p>
      </dgm:t>
    </dgm:pt>
    <dgm:pt modelId="{A9AB6A86-8B95-4184-AB64-F7F6D7616100}">
      <dgm:prSet/>
      <dgm:spPr/>
      <dgm:t>
        <a:bodyPr/>
        <a:lstStyle/>
        <a:p>
          <a:r>
            <a:rPr lang="en-US" dirty="0"/>
            <a:t>ATB therapy 1 more month </a:t>
          </a:r>
          <a:r>
            <a:rPr lang="en-US" b="1" dirty="0"/>
            <a:t>oral levofloxacin</a:t>
          </a:r>
          <a:r>
            <a:rPr lang="en-US" dirty="0"/>
            <a:t>, </a:t>
          </a:r>
          <a:r>
            <a:rPr lang="en-US" b="1" dirty="0"/>
            <a:t>total of 10 weeks </a:t>
          </a:r>
          <a:r>
            <a:rPr lang="en-US" b="1" dirty="0" err="1"/>
            <a:t>hospitalisation</a:t>
          </a:r>
          <a:endParaRPr lang="en-US" b="1" dirty="0"/>
        </a:p>
      </dgm:t>
    </dgm:pt>
    <dgm:pt modelId="{8161FAE0-83C5-4885-AB67-C71FE567FCC6}" type="parTrans" cxnId="{BCF0A433-BC6D-415C-AF46-E5037DB47D10}">
      <dgm:prSet/>
      <dgm:spPr/>
      <dgm:t>
        <a:bodyPr/>
        <a:lstStyle/>
        <a:p>
          <a:endParaRPr lang="en-US"/>
        </a:p>
      </dgm:t>
    </dgm:pt>
    <dgm:pt modelId="{9B1AF062-AB51-4B74-8582-97A83847771D}" type="sibTrans" cxnId="{BCF0A433-BC6D-415C-AF46-E5037DB47D10}">
      <dgm:prSet/>
      <dgm:spPr/>
      <dgm:t>
        <a:bodyPr/>
        <a:lstStyle/>
        <a:p>
          <a:endParaRPr lang="en-US"/>
        </a:p>
      </dgm:t>
    </dgm:pt>
    <dgm:pt modelId="{87ACD414-6078-42D2-A34C-4FFEF1738C23}">
      <dgm:prSet/>
      <dgm:spPr/>
      <dgm:t>
        <a:bodyPr/>
        <a:lstStyle/>
        <a:p>
          <a:r>
            <a:rPr lang="en-US"/>
            <a:t>Patient is further afebrile, without a neurological deficit, CRP below 5</a:t>
          </a:r>
        </a:p>
      </dgm:t>
    </dgm:pt>
    <dgm:pt modelId="{A2A4C238-2BC6-4DFD-8D35-779E6F27D744}" type="parTrans" cxnId="{B1456173-4399-4F79-BBF6-372D699A3242}">
      <dgm:prSet/>
      <dgm:spPr/>
      <dgm:t>
        <a:bodyPr/>
        <a:lstStyle/>
        <a:p>
          <a:endParaRPr lang="en-US"/>
        </a:p>
      </dgm:t>
    </dgm:pt>
    <dgm:pt modelId="{124E4967-29C5-4680-B771-9EED779C18C6}" type="sibTrans" cxnId="{B1456173-4399-4F79-BBF6-372D699A3242}">
      <dgm:prSet/>
      <dgm:spPr/>
      <dgm:t>
        <a:bodyPr/>
        <a:lstStyle/>
        <a:p>
          <a:endParaRPr lang="en-US"/>
        </a:p>
      </dgm:t>
    </dgm:pt>
    <dgm:pt modelId="{C7BDEDDB-8E1E-45CE-9D88-7614B6D191CB}" type="pres">
      <dgm:prSet presAssocID="{E42D8776-D561-4505-A22D-C45FAF3BCD80}" presName="root" presStyleCnt="0">
        <dgm:presLayoutVars>
          <dgm:dir/>
          <dgm:resizeHandles val="exact"/>
        </dgm:presLayoutVars>
      </dgm:prSet>
      <dgm:spPr/>
    </dgm:pt>
    <dgm:pt modelId="{E184BAAD-E3F6-4665-AD52-3841DCE4F6CD}" type="pres">
      <dgm:prSet presAssocID="{8EC221C4-96E9-466E-8649-5E06D2BD12A9}" presName="compNode" presStyleCnt="0"/>
      <dgm:spPr/>
    </dgm:pt>
    <dgm:pt modelId="{94D43E31-AAF2-42F8-9E7E-39C0902EB2BB}" type="pres">
      <dgm:prSet presAssocID="{8EC221C4-96E9-466E-8649-5E06D2BD12A9}" presName="bgRect" presStyleLbl="bgShp" presStyleIdx="0" presStyleCnt="6"/>
      <dgm:spPr/>
    </dgm:pt>
    <dgm:pt modelId="{E306C6C1-E54C-48C0-B04A-ADCC11CA0E34}" type="pres">
      <dgm:prSet presAssocID="{8EC221C4-96E9-466E-8649-5E06D2BD12A9}" presName="iconRect" presStyleLbl="nod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Nemocnice"/>
        </a:ext>
      </dgm:extLst>
    </dgm:pt>
    <dgm:pt modelId="{3E16AF93-8918-497E-AF4A-116A88C5582A}" type="pres">
      <dgm:prSet presAssocID="{8EC221C4-96E9-466E-8649-5E06D2BD12A9}" presName="spaceRect" presStyleCnt="0"/>
      <dgm:spPr/>
    </dgm:pt>
    <dgm:pt modelId="{04877A74-92EF-4BC3-B3EE-1DDF3CA18B22}" type="pres">
      <dgm:prSet presAssocID="{8EC221C4-96E9-466E-8649-5E06D2BD12A9}" presName="parTx" presStyleLbl="revTx" presStyleIdx="0" presStyleCnt="6">
        <dgm:presLayoutVars>
          <dgm:chMax val="0"/>
          <dgm:chPref val="0"/>
        </dgm:presLayoutVars>
      </dgm:prSet>
      <dgm:spPr/>
    </dgm:pt>
    <dgm:pt modelId="{94F6137B-F887-43B1-8190-B859D5F4FA59}" type="pres">
      <dgm:prSet presAssocID="{28C5E106-475F-43BA-BB80-5AC682677A20}" presName="sibTrans" presStyleCnt="0"/>
      <dgm:spPr/>
    </dgm:pt>
    <dgm:pt modelId="{0E0F7D79-77B4-4BA5-8999-62A04F9A108B}" type="pres">
      <dgm:prSet presAssocID="{10971D5A-CE51-4CFC-A0A8-2620B5A15E29}" presName="compNode" presStyleCnt="0"/>
      <dgm:spPr/>
    </dgm:pt>
    <dgm:pt modelId="{A728262B-D0A3-4F07-B418-0FB649979469}" type="pres">
      <dgm:prSet presAssocID="{10971D5A-CE51-4CFC-A0A8-2620B5A15E29}" presName="bgRect" presStyleLbl="bgShp" presStyleIdx="1" presStyleCnt="6"/>
      <dgm:spPr/>
    </dgm:pt>
    <dgm:pt modelId="{631EFDA5-281C-4B1C-AFBD-59C31AFB132E}" type="pres">
      <dgm:prSet presAssocID="{10971D5A-CE51-4CFC-A0A8-2620B5A15E29}" presName="iconRect" presStyleLbl="node1" presStyleIdx="1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tetoskop"/>
        </a:ext>
      </dgm:extLst>
    </dgm:pt>
    <dgm:pt modelId="{FE72A7E0-B826-4C33-8CF6-4D02E16EDF5A}" type="pres">
      <dgm:prSet presAssocID="{10971D5A-CE51-4CFC-A0A8-2620B5A15E29}" presName="spaceRect" presStyleCnt="0"/>
      <dgm:spPr/>
    </dgm:pt>
    <dgm:pt modelId="{8597869C-2863-4D72-B642-F684A0C09EFF}" type="pres">
      <dgm:prSet presAssocID="{10971D5A-CE51-4CFC-A0A8-2620B5A15E29}" presName="parTx" presStyleLbl="revTx" presStyleIdx="1" presStyleCnt="6">
        <dgm:presLayoutVars>
          <dgm:chMax val="0"/>
          <dgm:chPref val="0"/>
        </dgm:presLayoutVars>
      </dgm:prSet>
      <dgm:spPr/>
    </dgm:pt>
    <dgm:pt modelId="{4759B02F-369E-4C97-BDD3-9385F8367D3D}" type="pres">
      <dgm:prSet presAssocID="{57113897-2691-4CAA-B63C-BFF7072F9607}" presName="sibTrans" presStyleCnt="0"/>
      <dgm:spPr/>
    </dgm:pt>
    <dgm:pt modelId="{C703647F-5013-476D-8DA5-9098C9D47086}" type="pres">
      <dgm:prSet presAssocID="{16C1C438-E5C6-4640-9FA7-CCD4C53A6F33}" presName="compNode" presStyleCnt="0"/>
      <dgm:spPr/>
    </dgm:pt>
    <dgm:pt modelId="{1289A69B-2BBA-4BB5-B701-2634E2847D18}" type="pres">
      <dgm:prSet presAssocID="{16C1C438-E5C6-4640-9FA7-CCD4C53A6F33}" presName="bgRect" presStyleLbl="bgShp" presStyleIdx="2" presStyleCnt="6"/>
      <dgm:spPr/>
    </dgm:pt>
    <dgm:pt modelId="{C9128AC3-2596-44E3-97BA-5844EA16E5C5}" type="pres">
      <dgm:prSet presAssocID="{16C1C438-E5C6-4640-9FA7-CCD4C53A6F33}" presName="iconRect" presStyleLbl="node1" presStyleIdx="2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Filtr"/>
        </a:ext>
      </dgm:extLst>
    </dgm:pt>
    <dgm:pt modelId="{517C10B7-61A8-4C55-8B74-EF40A9D609CC}" type="pres">
      <dgm:prSet presAssocID="{16C1C438-E5C6-4640-9FA7-CCD4C53A6F33}" presName="spaceRect" presStyleCnt="0"/>
      <dgm:spPr/>
    </dgm:pt>
    <dgm:pt modelId="{6BC9A85F-DB7B-40E1-9BCB-5EDB7197B85B}" type="pres">
      <dgm:prSet presAssocID="{16C1C438-E5C6-4640-9FA7-CCD4C53A6F33}" presName="parTx" presStyleLbl="revTx" presStyleIdx="2" presStyleCnt="6">
        <dgm:presLayoutVars>
          <dgm:chMax val="0"/>
          <dgm:chPref val="0"/>
        </dgm:presLayoutVars>
      </dgm:prSet>
      <dgm:spPr/>
    </dgm:pt>
    <dgm:pt modelId="{84F9695E-2B42-4A50-8FF6-783DCA3F2E73}" type="pres">
      <dgm:prSet presAssocID="{32B7921F-E1D9-4ABE-90FC-1F3C4989F632}" presName="sibTrans" presStyleCnt="0"/>
      <dgm:spPr/>
    </dgm:pt>
    <dgm:pt modelId="{FC66EFC5-44F7-410F-AEC2-7B082FE2FA63}" type="pres">
      <dgm:prSet presAssocID="{A49E904B-175D-4117-A182-C1BCF1D159A2}" presName="compNode" presStyleCnt="0"/>
      <dgm:spPr/>
    </dgm:pt>
    <dgm:pt modelId="{C6F164E4-368A-49AA-88FD-4F62F6036253}" type="pres">
      <dgm:prSet presAssocID="{A49E904B-175D-4117-A182-C1BCF1D159A2}" presName="bgRect" presStyleLbl="bgShp" presStyleIdx="3" presStyleCnt="6"/>
      <dgm:spPr/>
    </dgm:pt>
    <dgm:pt modelId="{1E4A554B-24B1-4C0A-90A4-EC79B50EA825}" type="pres">
      <dgm:prSet presAssocID="{A49E904B-175D-4117-A182-C1BCF1D159A2}" presName="iconRect" presStyleLbl="node1" presStyleIdx="3" presStyleCnt="6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odidlo"/>
        </a:ext>
      </dgm:extLst>
    </dgm:pt>
    <dgm:pt modelId="{5A249BCB-D3FA-4A47-883E-D44370BA7805}" type="pres">
      <dgm:prSet presAssocID="{A49E904B-175D-4117-A182-C1BCF1D159A2}" presName="spaceRect" presStyleCnt="0"/>
      <dgm:spPr/>
    </dgm:pt>
    <dgm:pt modelId="{B1806B02-26DA-45DF-8F5A-EA7655926625}" type="pres">
      <dgm:prSet presAssocID="{A49E904B-175D-4117-A182-C1BCF1D159A2}" presName="parTx" presStyleLbl="revTx" presStyleIdx="3" presStyleCnt="6">
        <dgm:presLayoutVars>
          <dgm:chMax val="0"/>
          <dgm:chPref val="0"/>
        </dgm:presLayoutVars>
      </dgm:prSet>
      <dgm:spPr/>
    </dgm:pt>
    <dgm:pt modelId="{74EFD660-70A9-445A-A448-61B34DC92B40}" type="pres">
      <dgm:prSet presAssocID="{1448C942-2CD8-4110-A911-77C6FF1B49F3}" presName="sibTrans" presStyleCnt="0"/>
      <dgm:spPr/>
    </dgm:pt>
    <dgm:pt modelId="{68A7C609-A232-438D-9250-96D52688AED9}" type="pres">
      <dgm:prSet presAssocID="{A9AB6A86-8B95-4184-AB64-F7F6D7616100}" presName="compNode" presStyleCnt="0"/>
      <dgm:spPr/>
    </dgm:pt>
    <dgm:pt modelId="{B7590221-2052-4482-8D11-099D4E0F5259}" type="pres">
      <dgm:prSet presAssocID="{A9AB6A86-8B95-4184-AB64-F7F6D7616100}" presName="bgRect" presStyleLbl="bgShp" presStyleIdx="4" presStyleCnt="6"/>
      <dgm:spPr/>
    </dgm:pt>
    <dgm:pt modelId="{8FBA9D8F-9F4E-4420-9C01-B5983BC0B374}" type="pres">
      <dgm:prSet presAssocID="{A9AB6A86-8B95-4184-AB64-F7F6D7616100}" presName="iconRect" presStyleLbl="node1" presStyleIdx="4" presStyleCnt="6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ěsíc"/>
        </a:ext>
      </dgm:extLst>
    </dgm:pt>
    <dgm:pt modelId="{3C115FDA-4771-440E-82F9-5DC5824A3ECC}" type="pres">
      <dgm:prSet presAssocID="{A9AB6A86-8B95-4184-AB64-F7F6D7616100}" presName="spaceRect" presStyleCnt="0"/>
      <dgm:spPr/>
    </dgm:pt>
    <dgm:pt modelId="{ADC4A37A-AB89-47B2-83E9-79B095F0BE1F}" type="pres">
      <dgm:prSet presAssocID="{A9AB6A86-8B95-4184-AB64-F7F6D7616100}" presName="parTx" presStyleLbl="revTx" presStyleIdx="4" presStyleCnt="6">
        <dgm:presLayoutVars>
          <dgm:chMax val="0"/>
          <dgm:chPref val="0"/>
        </dgm:presLayoutVars>
      </dgm:prSet>
      <dgm:spPr/>
    </dgm:pt>
    <dgm:pt modelId="{5F7A5AB2-6231-4369-8806-2EBF949EDFC5}" type="pres">
      <dgm:prSet presAssocID="{9B1AF062-AB51-4B74-8582-97A83847771D}" presName="sibTrans" presStyleCnt="0"/>
      <dgm:spPr/>
    </dgm:pt>
    <dgm:pt modelId="{747BE7E7-8E8B-4054-A844-4A6B55BF929B}" type="pres">
      <dgm:prSet presAssocID="{87ACD414-6078-42D2-A34C-4FFEF1738C23}" presName="compNode" presStyleCnt="0"/>
      <dgm:spPr/>
    </dgm:pt>
    <dgm:pt modelId="{5B751B1D-D9D3-412F-A349-7B86721303FE}" type="pres">
      <dgm:prSet presAssocID="{87ACD414-6078-42D2-A34C-4FFEF1738C23}" presName="bgRect" presStyleLbl="bgShp" presStyleIdx="5" presStyleCnt="6"/>
      <dgm:spPr/>
    </dgm:pt>
    <dgm:pt modelId="{02134594-2088-4606-9467-4E4C667ECFAB}" type="pres">
      <dgm:prSet presAssocID="{87ACD414-6078-42D2-A34C-4FFEF1738C23}" presName="iconRect" presStyleLbl="node1" presStyleIdx="5" presStyleCnt="6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anitka"/>
        </a:ext>
      </dgm:extLst>
    </dgm:pt>
    <dgm:pt modelId="{5792E362-6C68-4E64-877F-949661410B8F}" type="pres">
      <dgm:prSet presAssocID="{87ACD414-6078-42D2-A34C-4FFEF1738C23}" presName="spaceRect" presStyleCnt="0"/>
      <dgm:spPr/>
    </dgm:pt>
    <dgm:pt modelId="{97B90D01-65B3-49B9-A5E8-7A9CC54129DD}" type="pres">
      <dgm:prSet presAssocID="{87ACD414-6078-42D2-A34C-4FFEF1738C23}" presName="parTx" presStyleLbl="revTx" presStyleIdx="5" presStyleCnt="6">
        <dgm:presLayoutVars>
          <dgm:chMax val="0"/>
          <dgm:chPref val="0"/>
        </dgm:presLayoutVars>
      </dgm:prSet>
      <dgm:spPr/>
    </dgm:pt>
  </dgm:ptLst>
  <dgm:cxnLst>
    <dgm:cxn modelId="{360DFE08-B609-491F-8827-611D76FF8F47}" type="presOf" srcId="{8EC221C4-96E9-466E-8649-5E06D2BD12A9}" destId="{04877A74-92EF-4BC3-B3EE-1DDF3CA18B22}" srcOrd="0" destOrd="0" presId="urn:microsoft.com/office/officeart/2018/2/layout/IconVerticalSolidList"/>
    <dgm:cxn modelId="{E382DB11-3418-4459-A4F3-0DD561F5FC0E}" srcId="{E42D8776-D561-4505-A22D-C45FAF3BCD80}" destId="{10971D5A-CE51-4CFC-A0A8-2620B5A15E29}" srcOrd="1" destOrd="0" parTransId="{DA431AC2-C048-4175-ADA0-00D4ECE01D12}" sibTransId="{57113897-2691-4CAA-B63C-BFF7072F9607}"/>
    <dgm:cxn modelId="{02E5A91E-A60A-44E1-AEB3-67542793C78B}" type="presOf" srcId="{A9AB6A86-8B95-4184-AB64-F7F6D7616100}" destId="{ADC4A37A-AB89-47B2-83E9-79B095F0BE1F}" srcOrd="0" destOrd="0" presId="urn:microsoft.com/office/officeart/2018/2/layout/IconVerticalSolidList"/>
    <dgm:cxn modelId="{95A09321-3922-4DC6-A2F4-6053B30E8AA5}" type="presOf" srcId="{A49E904B-175D-4117-A182-C1BCF1D159A2}" destId="{B1806B02-26DA-45DF-8F5A-EA7655926625}" srcOrd="0" destOrd="0" presId="urn:microsoft.com/office/officeart/2018/2/layout/IconVerticalSolidList"/>
    <dgm:cxn modelId="{FD3F9827-43B6-438E-B282-A0ED0663AEA4}" srcId="{E42D8776-D561-4505-A22D-C45FAF3BCD80}" destId="{8EC221C4-96E9-466E-8649-5E06D2BD12A9}" srcOrd="0" destOrd="0" parTransId="{54279BE3-5D05-46AA-860C-441818CA9E15}" sibTransId="{28C5E106-475F-43BA-BB80-5AC682677A20}"/>
    <dgm:cxn modelId="{BCF0A433-BC6D-415C-AF46-E5037DB47D10}" srcId="{E42D8776-D561-4505-A22D-C45FAF3BCD80}" destId="{A9AB6A86-8B95-4184-AB64-F7F6D7616100}" srcOrd="4" destOrd="0" parTransId="{8161FAE0-83C5-4885-AB67-C71FE567FCC6}" sibTransId="{9B1AF062-AB51-4B74-8582-97A83847771D}"/>
    <dgm:cxn modelId="{27B91F39-554B-4667-816E-48E9F13F4255}" type="presOf" srcId="{16C1C438-E5C6-4640-9FA7-CCD4C53A6F33}" destId="{6BC9A85F-DB7B-40E1-9BCB-5EDB7197B85B}" srcOrd="0" destOrd="0" presId="urn:microsoft.com/office/officeart/2018/2/layout/IconVerticalSolidList"/>
    <dgm:cxn modelId="{B1456173-4399-4F79-BBF6-372D699A3242}" srcId="{E42D8776-D561-4505-A22D-C45FAF3BCD80}" destId="{87ACD414-6078-42D2-A34C-4FFEF1738C23}" srcOrd="5" destOrd="0" parTransId="{A2A4C238-2BC6-4DFD-8D35-779E6F27D744}" sibTransId="{124E4967-29C5-4680-B771-9EED779C18C6}"/>
    <dgm:cxn modelId="{34367C56-3F32-46EF-8C10-C6223CEB5B9B}" type="presOf" srcId="{E42D8776-D561-4505-A22D-C45FAF3BCD80}" destId="{C7BDEDDB-8E1E-45CE-9D88-7614B6D191CB}" srcOrd="0" destOrd="0" presId="urn:microsoft.com/office/officeart/2018/2/layout/IconVerticalSolidList"/>
    <dgm:cxn modelId="{D5D1A0DA-D039-49B1-A7F8-31E0C9DB11F3}" srcId="{E42D8776-D561-4505-A22D-C45FAF3BCD80}" destId="{A49E904B-175D-4117-A182-C1BCF1D159A2}" srcOrd="3" destOrd="0" parTransId="{1143ECD1-3582-4537-88F4-CE5D774009F1}" sibTransId="{1448C942-2CD8-4110-A911-77C6FF1B49F3}"/>
    <dgm:cxn modelId="{74CBE9F2-77F5-487D-B297-B732B0037AD6}" type="presOf" srcId="{87ACD414-6078-42D2-A34C-4FFEF1738C23}" destId="{97B90D01-65B3-49B9-A5E8-7A9CC54129DD}" srcOrd="0" destOrd="0" presId="urn:microsoft.com/office/officeart/2018/2/layout/IconVerticalSolidList"/>
    <dgm:cxn modelId="{E81683F5-95F4-4B2F-BB3A-1DB750FCD703}" srcId="{E42D8776-D561-4505-A22D-C45FAF3BCD80}" destId="{16C1C438-E5C6-4640-9FA7-CCD4C53A6F33}" srcOrd="2" destOrd="0" parTransId="{BD61A00B-A162-451C-9AAB-DA4A22A235AD}" sibTransId="{32B7921F-E1D9-4ABE-90FC-1F3C4989F632}"/>
    <dgm:cxn modelId="{75C0ACF8-B85E-4741-8BCE-7A0F78D81798}" type="presOf" srcId="{10971D5A-CE51-4CFC-A0A8-2620B5A15E29}" destId="{8597869C-2863-4D72-B642-F684A0C09EFF}" srcOrd="0" destOrd="0" presId="urn:microsoft.com/office/officeart/2018/2/layout/IconVerticalSolidList"/>
    <dgm:cxn modelId="{5E00C81F-C2C0-4A30-BAE8-E5E37E5221BB}" type="presParOf" srcId="{C7BDEDDB-8E1E-45CE-9D88-7614B6D191CB}" destId="{E184BAAD-E3F6-4665-AD52-3841DCE4F6CD}" srcOrd="0" destOrd="0" presId="urn:microsoft.com/office/officeart/2018/2/layout/IconVerticalSolidList"/>
    <dgm:cxn modelId="{B7C9FCE9-3EE7-4810-BED8-7EB52C53F4D6}" type="presParOf" srcId="{E184BAAD-E3F6-4665-AD52-3841DCE4F6CD}" destId="{94D43E31-AAF2-42F8-9E7E-39C0902EB2BB}" srcOrd="0" destOrd="0" presId="urn:microsoft.com/office/officeart/2018/2/layout/IconVerticalSolidList"/>
    <dgm:cxn modelId="{1C684B1C-AF80-43C0-A263-1EB96CB43726}" type="presParOf" srcId="{E184BAAD-E3F6-4665-AD52-3841DCE4F6CD}" destId="{E306C6C1-E54C-48C0-B04A-ADCC11CA0E34}" srcOrd="1" destOrd="0" presId="urn:microsoft.com/office/officeart/2018/2/layout/IconVerticalSolidList"/>
    <dgm:cxn modelId="{83C893F1-34DF-4713-8746-52172F8C4314}" type="presParOf" srcId="{E184BAAD-E3F6-4665-AD52-3841DCE4F6CD}" destId="{3E16AF93-8918-497E-AF4A-116A88C5582A}" srcOrd="2" destOrd="0" presId="urn:microsoft.com/office/officeart/2018/2/layout/IconVerticalSolidList"/>
    <dgm:cxn modelId="{94471247-BA87-4F97-8E58-4B642CCCF442}" type="presParOf" srcId="{E184BAAD-E3F6-4665-AD52-3841DCE4F6CD}" destId="{04877A74-92EF-4BC3-B3EE-1DDF3CA18B22}" srcOrd="3" destOrd="0" presId="urn:microsoft.com/office/officeart/2018/2/layout/IconVerticalSolidList"/>
    <dgm:cxn modelId="{752D91CF-FBA0-42C3-A2F3-3C6CAEB76D12}" type="presParOf" srcId="{C7BDEDDB-8E1E-45CE-9D88-7614B6D191CB}" destId="{94F6137B-F887-43B1-8190-B859D5F4FA59}" srcOrd="1" destOrd="0" presId="urn:microsoft.com/office/officeart/2018/2/layout/IconVerticalSolidList"/>
    <dgm:cxn modelId="{2E86AFBA-C8B4-47AC-95B6-A994D6EA9A4D}" type="presParOf" srcId="{C7BDEDDB-8E1E-45CE-9D88-7614B6D191CB}" destId="{0E0F7D79-77B4-4BA5-8999-62A04F9A108B}" srcOrd="2" destOrd="0" presId="urn:microsoft.com/office/officeart/2018/2/layout/IconVerticalSolidList"/>
    <dgm:cxn modelId="{2F6D8AB3-C190-436D-8514-81BDC69E7414}" type="presParOf" srcId="{0E0F7D79-77B4-4BA5-8999-62A04F9A108B}" destId="{A728262B-D0A3-4F07-B418-0FB649979469}" srcOrd="0" destOrd="0" presId="urn:microsoft.com/office/officeart/2018/2/layout/IconVerticalSolidList"/>
    <dgm:cxn modelId="{C80F3F70-C7EC-45E9-94FA-BF897883F5BA}" type="presParOf" srcId="{0E0F7D79-77B4-4BA5-8999-62A04F9A108B}" destId="{631EFDA5-281C-4B1C-AFBD-59C31AFB132E}" srcOrd="1" destOrd="0" presId="urn:microsoft.com/office/officeart/2018/2/layout/IconVerticalSolidList"/>
    <dgm:cxn modelId="{560464B8-8A6E-43EB-8168-6EB1CF5A655D}" type="presParOf" srcId="{0E0F7D79-77B4-4BA5-8999-62A04F9A108B}" destId="{FE72A7E0-B826-4C33-8CF6-4D02E16EDF5A}" srcOrd="2" destOrd="0" presId="urn:microsoft.com/office/officeart/2018/2/layout/IconVerticalSolidList"/>
    <dgm:cxn modelId="{6AFDFC07-BEC0-4970-B8B7-3A38FC6B9623}" type="presParOf" srcId="{0E0F7D79-77B4-4BA5-8999-62A04F9A108B}" destId="{8597869C-2863-4D72-B642-F684A0C09EFF}" srcOrd="3" destOrd="0" presId="urn:microsoft.com/office/officeart/2018/2/layout/IconVerticalSolidList"/>
    <dgm:cxn modelId="{9C0EEE29-B4B3-41A8-9330-2A988EDB868A}" type="presParOf" srcId="{C7BDEDDB-8E1E-45CE-9D88-7614B6D191CB}" destId="{4759B02F-369E-4C97-BDD3-9385F8367D3D}" srcOrd="3" destOrd="0" presId="urn:microsoft.com/office/officeart/2018/2/layout/IconVerticalSolidList"/>
    <dgm:cxn modelId="{354543AD-D3FF-4594-B47B-EB67DD58222D}" type="presParOf" srcId="{C7BDEDDB-8E1E-45CE-9D88-7614B6D191CB}" destId="{C703647F-5013-476D-8DA5-9098C9D47086}" srcOrd="4" destOrd="0" presId="urn:microsoft.com/office/officeart/2018/2/layout/IconVerticalSolidList"/>
    <dgm:cxn modelId="{2D3AF148-2258-458D-8791-4A45AB07DC5F}" type="presParOf" srcId="{C703647F-5013-476D-8DA5-9098C9D47086}" destId="{1289A69B-2BBA-4BB5-B701-2634E2847D18}" srcOrd="0" destOrd="0" presId="urn:microsoft.com/office/officeart/2018/2/layout/IconVerticalSolidList"/>
    <dgm:cxn modelId="{E52C3C41-75FC-473F-B9D6-7A1FC28E7EB5}" type="presParOf" srcId="{C703647F-5013-476D-8DA5-9098C9D47086}" destId="{C9128AC3-2596-44E3-97BA-5844EA16E5C5}" srcOrd="1" destOrd="0" presId="urn:microsoft.com/office/officeart/2018/2/layout/IconVerticalSolidList"/>
    <dgm:cxn modelId="{76AD4E65-07CC-43B6-85E6-39276E004260}" type="presParOf" srcId="{C703647F-5013-476D-8DA5-9098C9D47086}" destId="{517C10B7-61A8-4C55-8B74-EF40A9D609CC}" srcOrd="2" destOrd="0" presId="urn:microsoft.com/office/officeart/2018/2/layout/IconVerticalSolidList"/>
    <dgm:cxn modelId="{E2E4F995-6264-4D9A-B402-FCED16E075A7}" type="presParOf" srcId="{C703647F-5013-476D-8DA5-9098C9D47086}" destId="{6BC9A85F-DB7B-40E1-9BCB-5EDB7197B85B}" srcOrd="3" destOrd="0" presId="urn:microsoft.com/office/officeart/2018/2/layout/IconVerticalSolidList"/>
    <dgm:cxn modelId="{A5698F9B-8946-4044-84FB-2206A6193FAB}" type="presParOf" srcId="{C7BDEDDB-8E1E-45CE-9D88-7614B6D191CB}" destId="{84F9695E-2B42-4A50-8FF6-783DCA3F2E73}" srcOrd="5" destOrd="0" presId="urn:microsoft.com/office/officeart/2018/2/layout/IconVerticalSolidList"/>
    <dgm:cxn modelId="{B20255C3-F101-4EFD-9B78-DBA7C6D933CE}" type="presParOf" srcId="{C7BDEDDB-8E1E-45CE-9D88-7614B6D191CB}" destId="{FC66EFC5-44F7-410F-AEC2-7B082FE2FA63}" srcOrd="6" destOrd="0" presId="urn:microsoft.com/office/officeart/2018/2/layout/IconVerticalSolidList"/>
    <dgm:cxn modelId="{A6FE5688-CFB8-487B-B4DC-3684314ADE71}" type="presParOf" srcId="{FC66EFC5-44F7-410F-AEC2-7B082FE2FA63}" destId="{C6F164E4-368A-49AA-88FD-4F62F6036253}" srcOrd="0" destOrd="0" presId="urn:microsoft.com/office/officeart/2018/2/layout/IconVerticalSolidList"/>
    <dgm:cxn modelId="{98AAF2AD-D8AC-4E32-A943-5719585FF17B}" type="presParOf" srcId="{FC66EFC5-44F7-410F-AEC2-7B082FE2FA63}" destId="{1E4A554B-24B1-4C0A-90A4-EC79B50EA825}" srcOrd="1" destOrd="0" presId="urn:microsoft.com/office/officeart/2018/2/layout/IconVerticalSolidList"/>
    <dgm:cxn modelId="{BA15E86F-D02A-40B0-9ABF-4FDA95A7BC75}" type="presParOf" srcId="{FC66EFC5-44F7-410F-AEC2-7B082FE2FA63}" destId="{5A249BCB-D3FA-4A47-883E-D44370BA7805}" srcOrd="2" destOrd="0" presId="urn:microsoft.com/office/officeart/2018/2/layout/IconVerticalSolidList"/>
    <dgm:cxn modelId="{EFF8905B-F38A-46A0-B8B5-91001236F78A}" type="presParOf" srcId="{FC66EFC5-44F7-410F-AEC2-7B082FE2FA63}" destId="{B1806B02-26DA-45DF-8F5A-EA7655926625}" srcOrd="3" destOrd="0" presId="urn:microsoft.com/office/officeart/2018/2/layout/IconVerticalSolidList"/>
    <dgm:cxn modelId="{670C7495-B82F-4911-AA84-57E91608F05C}" type="presParOf" srcId="{C7BDEDDB-8E1E-45CE-9D88-7614B6D191CB}" destId="{74EFD660-70A9-445A-A448-61B34DC92B40}" srcOrd="7" destOrd="0" presId="urn:microsoft.com/office/officeart/2018/2/layout/IconVerticalSolidList"/>
    <dgm:cxn modelId="{0A3C6966-2606-4A12-B284-F982C9D5F5F0}" type="presParOf" srcId="{C7BDEDDB-8E1E-45CE-9D88-7614B6D191CB}" destId="{68A7C609-A232-438D-9250-96D52688AED9}" srcOrd="8" destOrd="0" presId="urn:microsoft.com/office/officeart/2018/2/layout/IconVerticalSolidList"/>
    <dgm:cxn modelId="{0DC63707-5E22-41EA-92DD-81A05A2B9D53}" type="presParOf" srcId="{68A7C609-A232-438D-9250-96D52688AED9}" destId="{B7590221-2052-4482-8D11-099D4E0F5259}" srcOrd="0" destOrd="0" presId="urn:microsoft.com/office/officeart/2018/2/layout/IconVerticalSolidList"/>
    <dgm:cxn modelId="{8256325E-B034-4FDE-A894-0363AD0437F1}" type="presParOf" srcId="{68A7C609-A232-438D-9250-96D52688AED9}" destId="{8FBA9D8F-9F4E-4420-9C01-B5983BC0B374}" srcOrd="1" destOrd="0" presId="urn:microsoft.com/office/officeart/2018/2/layout/IconVerticalSolidList"/>
    <dgm:cxn modelId="{0287E578-7930-4350-87DB-2132B80CD1BF}" type="presParOf" srcId="{68A7C609-A232-438D-9250-96D52688AED9}" destId="{3C115FDA-4771-440E-82F9-5DC5824A3ECC}" srcOrd="2" destOrd="0" presId="urn:microsoft.com/office/officeart/2018/2/layout/IconVerticalSolidList"/>
    <dgm:cxn modelId="{68DB9D1A-E3CB-42AE-A306-633870F0A153}" type="presParOf" srcId="{68A7C609-A232-438D-9250-96D52688AED9}" destId="{ADC4A37A-AB89-47B2-83E9-79B095F0BE1F}" srcOrd="3" destOrd="0" presId="urn:microsoft.com/office/officeart/2018/2/layout/IconVerticalSolidList"/>
    <dgm:cxn modelId="{E039D123-5563-4638-ADBF-511B0932189B}" type="presParOf" srcId="{C7BDEDDB-8E1E-45CE-9D88-7614B6D191CB}" destId="{5F7A5AB2-6231-4369-8806-2EBF949EDFC5}" srcOrd="9" destOrd="0" presId="urn:microsoft.com/office/officeart/2018/2/layout/IconVerticalSolidList"/>
    <dgm:cxn modelId="{875FEDBC-A72A-45A3-8748-139F08414CBA}" type="presParOf" srcId="{C7BDEDDB-8E1E-45CE-9D88-7614B6D191CB}" destId="{747BE7E7-8E8B-4054-A844-4A6B55BF929B}" srcOrd="10" destOrd="0" presId="urn:microsoft.com/office/officeart/2018/2/layout/IconVerticalSolidList"/>
    <dgm:cxn modelId="{4732BD21-32EB-4CAD-87AF-4CFA8D9311A9}" type="presParOf" srcId="{747BE7E7-8E8B-4054-A844-4A6B55BF929B}" destId="{5B751B1D-D9D3-412F-A349-7B86721303FE}" srcOrd="0" destOrd="0" presId="urn:microsoft.com/office/officeart/2018/2/layout/IconVerticalSolidList"/>
    <dgm:cxn modelId="{F9D992E4-3AFC-4E4C-8CD8-671E798C28F2}" type="presParOf" srcId="{747BE7E7-8E8B-4054-A844-4A6B55BF929B}" destId="{02134594-2088-4606-9467-4E4C667ECFAB}" srcOrd="1" destOrd="0" presId="urn:microsoft.com/office/officeart/2018/2/layout/IconVerticalSolidList"/>
    <dgm:cxn modelId="{5EF57B8F-0EA0-481D-BF1E-4D6932883920}" type="presParOf" srcId="{747BE7E7-8E8B-4054-A844-4A6B55BF929B}" destId="{5792E362-6C68-4E64-877F-949661410B8F}" srcOrd="2" destOrd="0" presId="urn:microsoft.com/office/officeart/2018/2/layout/IconVerticalSolidList"/>
    <dgm:cxn modelId="{02D51F6D-0DF4-496B-B302-0DD1116DB4C0}" type="presParOf" srcId="{747BE7E7-8E8B-4054-A844-4A6B55BF929B}" destId="{97B90D01-65B3-49B9-A5E8-7A9CC54129DD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C1CD5784-246C-4DC7-B24B-22C9A5A2D4A1}" type="doc">
      <dgm:prSet loTypeId="urn:microsoft.com/office/officeart/2005/8/layout/vList2" loCatId="list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2252C90-0AD2-468B-BC53-AB7707D2D8B3}">
      <dgm:prSet/>
      <dgm:spPr/>
      <dgm:t>
        <a:bodyPr/>
        <a:lstStyle/>
        <a:p>
          <a:r>
            <a:rPr lang="en-US"/>
            <a:t>Complications in 11/2019 – primary attack of enterocolitis caused by </a:t>
          </a:r>
          <a:r>
            <a:rPr lang="en-US" i="1"/>
            <a:t>C. difficile</a:t>
          </a:r>
        </a:p>
      </dgm:t>
    </dgm:pt>
    <dgm:pt modelId="{89D8D481-4E4B-49AB-B427-6CD29B3C25AF}" type="parTrans" cxnId="{A09C3B97-C376-4245-9B19-D960D8265B71}">
      <dgm:prSet/>
      <dgm:spPr/>
      <dgm:t>
        <a:bodyPr/>
        <a:lstStyle/>
        <a:p>
          <a:endParaRPr lang="en-US"/>
        </a:p>
      </dgm:t>
    </dgm:pt>
    <dgm:pt modelId="{840E1C40-5CBE-48B9-BDD9-95AAE20731CA}" type="sibTrans" cxnId="{A09C3B97-C376-4245-9B19-D960D8265B71}">
      <dgm:prSet/>
      <dgm:spPr/>
      <dgm:t>
        <a:bodyPr/>
        <a:lstStyle/>
        <a:p>
          <a:endParaRPr lang="en-US"/>
        </a:p>
      </dgm:t>
    </dgm:pt>
    <dgm:pt modelId="{66CC423A-1AD5-4D6D-9792-D9E665414FA5}">
      <dgm:prSet/>
      <dgm:spPr/>
      <dgm:t>
        <a:bodyPr/>
        <a:lstStyle/>
        <a:p>
          <a:r>
            <a:rPr lang="en-US" b="1"/>
            <a:t>ATB history: </a:t>
          </a:r>
          <a:br>
            <a:rPr lang="en-US"/>
          </a:br>
          <a:r>
            <a:rPr lang="en-US"/>
            <a:t>Ceftriaxon, clindamycin, vancomycin, levofloxacin, meropenem, fluconazole</a:t>
          </a:r>
          <a:br>
            <a:rPr lang="en-US"/>
          </a:br>
          <a:endParaRPr lang="en-US"/>
        </a:p>
      </dgm:t>
    </dgm:pt>
    <dgm:pt modelId="{52407266-180B-42F2-830E-9022F78C27B8}" type="parTrans" cxnId="{2785B533-912D-49FD-ADC9-0BD67E2DD929}">
      <dgm:prSet/>
      <dgm:spPr/>
      <dgm:t>
        <a:bodyPr/>
        <a:lstStyle/>
        <a:p>
          <a:endParaRPr lang="en-US"/>
        </a:p>
      </dgm:t>
    </dgm:pt>
    <dgm:pt modelId="{5163DD96-7FE8-46EB-989E-2032EFCA9D23}" type="sibTrans" cxnId="{2785B533-912D-49FD-ADC9-0BD67E2DD929}">
      <dgm:prSet/>
      <dgm:spPr/>
      <dgm:t>
        <a:bodyPr/>
        <a:lstStyle/>
        <a:p>
          <a:endParaRPr lang="en-US"/>
        </a:p>
      </dgm:t>
    </dgm:pt>
    <dgm:pt modelId="{2F9BC634-8E0D-41B2-A081-4685E3A03681}">
      <dgm:prSet/>
      <dgm:spPr/>
      <dgm:t>
        <a:bodyPr/>
        <a:lstStyle/>
        <a:p>
          <a:r>
            <a:rPr lang="en-US" dirty="0"/>
            <a:t>Early extraction of a foreign body as the source of </a:t>
          </a:r>
          <a:r>
            <a:rPr lang="en-US" dirty="0" err="1"/>
            <a:t>bacteraemia</a:t>
          </a:r>
          <a:endParaRPr lang="en-US" dirty="0"/>
        </a:p>
      </dgm:t>
    </dgm:pt>
    <dgm:pt modelId="{83F03C77-630F-48FE-B774-85580B77A50E}" type="parTrans" cxnId="{560C022E-D682-4C96-82ED-7B93F69BAA09}">
      <dgm:prSet/>
      <dgm:spPr/>
      <dgm:t>
        <a:bodyPr/>
        <a:lstStyle/>
        <a:p>
          <a:endParaRPr lang="en-US"/>
        </a:p>
      </dgm:t>
    </dgm:pt>
    <dgm:pt modelId="{1837F370-3757-4D12-822B-9E5611B4CA55}" type="sibTrans" cxnId="{560C022E-D682-4C96-82ED-7B93F69BAA09}">
      <dgm:prSet/>
      <dgm:spPr/>
      <dgm:t>
        <a:bodyPr/>
        <a:lstStyle/>
        <a:p>
          <a:endParaRPr lang="en-US"/>
        </a:p>
      </dgm:t>
    </dgm:pt>
    <dgm:pt modelId="{7EDB1C4C-9DE5-4C27-8090-6D0F0BBB0A7A}">
      <dgm:prSet/>
      <dgm:spPr/>
      <dgm:t>
        <a:bodyPr/>
        <a:lstStyle/>
        <a:p>
          <a:r>
            <a:rPr lang="en-US" dirty="0" err="1"/>
            <a:t>Rationalisation</a:t>
          </a:r>
          <a:r>
            <a:rPr lang="en-US" dirty="0"/>
            <a:t> of ATB therapy, a candidate for an </a:t>
          </a:r>
          <a:r>
            <a:rPr lang="en-US" dirty="0" err="1"/>
            <a:t>OPAT</a:t>
          </a:r>
          <a:r>
            <a:rPr lang="en-US" dirty="0"/>
            <a:t> regimen therapy (dalbavancin – ideal choice for oxacillin-resistant staphylococci) </a:t>
          </a:r>
        </a:p>
      </dgm:t>
    </dgm:pt>
    <dgm:pt modelId="{72910E92-8E00-4DD1-BD5B-C4DAF0E67394}" type="parTrans" cxnId="{94B9ACB9-2BEE-4715-9CD4-109F67B78334}">
      <dgm:prSet/>
      <dgm:spPr/>
      <dgm:t>
        <a:bodyPr/>
        <a:lstStyle/>
        <a:p>
          <a:endParaRPr lang="en-US"/>
        </a:p>
      </dgm:t>
    </dgm:pt>
    <dgm:pt modelId="{58363CA2-A724-4D37-8057-ECF708E9AF37}" type="sibTrans" cxnId="{94B9ACB9-2BEE-4715-9CD4-109F67B78334}">
      <dgm:prSet/>
      <dgm:spPr/>
      <dgm:t>
        <a:bodyPr/>
        <a:lstStyle/>
        <a:p>
          <a:endParaRPr lang="en-US"/>
        </a:p>
      </dgm:t>
    </dgm:pt>
    <dgm:pt modelId="{765D80EA-3DC0-4D0E-987C-F3ED9596CBA6}" type="pres">
      <dgm:prSet presAssocID="{C1CD5784-246C-4DC7-B24B-22C9A5A2D4A1}" presName="linear" presStyleCnt="0">
        <dgm:presLayoutVars>
          <dgm:animLvl val="lvl"/>
          <dgm:resizeHandles val="exact"/>
        </dgm:presLayoutVars>
      </dgm:prSet>
      <dgm:spPr/>
    </dgm:pt>
    <dgm:pt modelId="{7EA7D420-69CC-4200-846C-093EAD6CB6A2}" type="pres">
      <dgm:prSet presAssocID="{72252C90-0AD2-468B-BC53-AB7707D2D8B3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16BAC88D-AD75-4F38-B074-84EDBA1B283C}" type="pres">
      <dgm:prSet presAssocID="{840E1C40-5CBE-48B9-BDD9-95AAE20731CA}" presName="spacer" presStyleCnt="0"/>
      <dgm:spPr/>
    </dgm:pt>
    <dgm:pt modelId="{794BC211-EFD4-4204-99AC-16825531300E}" type="pres">
      <dgm:prSet presAssocID="{66CC423A-1AD5-4D6D-9792-D9E665414FA5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DD1CE7C6-B71C-47E5-9492-8D9961D91E3B}" type="pres">
      <dgm:prSet presAssocID="{5163DD96-7FE8-46EB-989E-2032EFCA9D23}" presName="spacer" presStyleCnt="0"/>
      <dgm:spPr/>
    </dgm:pt>
    <dgm:pt modelId="{AC2A9B38-CA32-4F5F-8971-338AE4686BCE}" type="pres">
      <dgm:prSet presAssocID="{2F9BC634-8E0D-41B2-A081-4685E3A03681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17AEB4A3-C4ED-42A7-A8AB-C90D9D91DD21}" type="pres">
      <dgm:prSet presAssocID="{1837F370-3757-4D12-822B-9E5611B4CA55}" presName="spacer" presStyleCnt="0"/>
      <dgm:spPr/>
    </dgm:pt>
    <dgm:pt modelId="{90070717-F926-4729-9216-E8D477C17683}" type="pres">
      <dgm:prSet presAssocID="{7EDB1C4C-9DE5-4C27-8090-6D0F0BBB0A7A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0D2A6525-D10B-4506-9C9B-0598B2881728}" type="presOf" srcId="{66CC423A-1AD5-4D6D-9792-D9E665414FA5}" destId="{794BC211-EFD4-4204-99AC-16825531300E}" srcOrd="0" destOrd="0" presId="urn:microsoft.com/office/officeart/2005/8/layout/vList2"/>
    <dgm:cxn modelId="{560C022E-D682-4C96-82ED-7B93F69BAA09}" srcId="{C1CD5784-246C-4DC7-B24B-22C9A5A2D4A1}" destId="{2F9BC634-8E0D-41B2-A081-4685E3A03681}" srcOrd="2" destOrd="0" parTransId="{83F03C77-630F-48FE-B774-85580B77A50E}" sibTransId="{1837F370-3757-4D12-822B-9E5611B4CA55}"/>
    <dgm:cxn modelId="{2785B533-912D-49FD-ADC9-0BD67E2DD929}" srcId="{C1CD5784-246C-4DC7-B24B-22C9A5A2D4A1}" destId="{66CC423A-1AD5-4D6D-9792-D9E665414FA5}" srcOrd="1" destOrd="0" parTransId="{52407266-180B-42F2-830E-9022F78C27B8}" sibTransId="{5163DD96-7FE8-46EB-989E-2032EFCA9D23}"/>
    <dgm:cxn modelId="{250EEF6D-1C98-44C7-8BCF-EDAFDD2EFE74}" type="presOf" srcId="{7EDB1C4C-9DE5-4C27-8090-6D0F0BBB0A7A}" destId="{90070717-F926-4729-9216-E8D477C17683}" srcOrd="0" destOrd="0" presId="urn:microsoft.com/office/officeart/2005/8/layout/vList2"/>
    <dgm:cxn modelId="{32FBA88E-CF9B-43DB-95B1-1D4A6CD14F49}" type="presOf" srcId="{C1CD5784-246C-4DC7-B24B-22C9A5A2D4A1}" destId="{765D80EA-3DC0-4D0E-987C-F3ED9596CBA6}" srcOrd="0" destOrd="0" presId="urn:microsoft.com/office/officeart/2005/8/layout/vList2"/>
    <dgm:cxn modelId="{A09C3B97-C376-4245-9B19-D960D8265B71}" srcId="{C1CD5784-246C-4DC7-B24B-22C9A5A2D4A1}" destId="{72252C90-0AD2-468B-BC53-AB7707D2D8B3}" srcOrd="0" destOrd="0" parTransId="{89D8D481-4E4B-49AB-B427-6CD29B3C25AF}" sibTransId="{840E1C40-5CBE-48B9-BDD9-95AAE20731CA}"/>
    <dgm:cxn modelId="{94B9ACB9-2BEE-4715-9CD4-109F67B78334}" srcId="{C1CD5784-246C-4DC7-B24B-22C9A5A2D4A1}" destId="{7EDB1C4C-9DE5-4C27-8090-6D0F0BBB0A7A}" srcOrd="3" destOrd="0" parTransId="{72910E92-8E00-4DD1-BD5B-C4DAF0E67394}" sibTransId="{58363CA2-A724-4D37-8057-ECF708E9AF37}"/>
    <dgm:cxn modelId="{B7A589D5-144F-4C36-921B-8FBEE9DE35CB}" type="presOf" srcId="{2F9BC634-8E0D-41B2-A081-4685E3A03681}" destId="{AC2A9B38-CA32-4F5F-8971-338AE4686BCE}" srcOrd="0" destOrd="0" presId="urn:microsoft.com/office/officeart/2005/8/layout/vList2"/>
    <dgm:cxn modelId="{DDA49CF1-4905-4FBC-9B08-8CBA01048F96}" type="presOf" srcId="{72252C90-0AD2-468B-BC53-AB7707D2D8B3}" destId="{7EA7D420-69CC-4200-846C-093EAD6CB6A2}" srcOrd="0" destOrd="0" presId="urn:microsoft.com/office/officeart/2005/8/layout/vList2"/>
    <dgm:cxn modelId="{5E9D720D-1374-4955-BF63-AD2E4CCBA12A}" type="presParOf" srcId="{765D80EA-3DC0-4D0E-987C-F3ED9596CBA6}" destId="{7EA7D420-69CC-4200-846C-093EAD6CB6A2}" srcOrd="0" destOrd="0" presId="urn:microsoft.com/office/officeart/2005/8/layout/vList2"/>
    <dgm:cxn modelId="{F5D41F92-FBBE-4E20-84D2-3DE777E07041}" type="presParOf" srcId="{765D80EA-3DC0-4D0E-987C-F3ED9596CBA6}" destId="{16BAC88D-AD75-4F38-B074-84EDBA1B283C}" srcOrd="1" destOrd="0" presId="urn:microsoft.com/office/officeart/2005/8/layout/vList2"/>
    <dgm:cxn modelId="{BFE33618-DFEF-4507-A68F-B52A11AAACFF}" type="presParOf" srcId="{765D80EA-3DC0-4D0E-987C-F3ED9596CBA6}" destId="{794BC211-EFD4-4204-99AC-16825531300E}" srcOrd="2" destOrd="0" presId="urn:microsoft.com/office/officeart/2005/8/layout/vList2"/>
    <dgm:cxn modelId="{45C13869-CF86-46A9-A4B0-6873A4DDE81B}" type="presParOf" srcId="{765D80EA-3DC0-4D0E-987C-F3ED9596CBA6}" destId="{DD1CE7C6-B71C-47E5-9492-8D9961D91E3B}" srcOrd="3" destOrd="0" presId="urn:microsoft.com/office/officeart/2005/8/layout/vList2"/>
    <dgm:cxn modelId="{58E20C8D-3092-4BFD-A4B2-1376E4AB8D8D}" type="presParOf" srcId="{765D80EA-3DC0-4D0E-987C-F3ED9596CBA6}" destId="{AC2A9B38-CA32-4F5F-8971-338AE4686BCE}" srcOrd="4" destOrd="0" presId="urn:microsoft.com/office/officeart/2005/8/layout/vList2"/>
    <dgm:cxn modelId="{168CFA5B-5425-4A22-822C-66BAF204EB91}" type="presParOf" srcId="{765D80EA-3DC0-4D0E-987C-F3ED9596CBA6}" destId="{17AEB4A3-C4ED-42A7-A8AB-C90D9D91DD21}" srcOrd="5" destOrd="0" presId="urn:microsoft.com/office/officeart/2005/8/layout/vList2"/>
    <dgm:cxn modelId="{EFF64638-D254-47C1-B3EC-F1360AB9D9FA}" type="presParOf" srcId="{765D80EA-3DC0-4D0E-987C-F3ED9596CBA6}" destId="{90070717-F926-4729-9216-E8D477C17683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B53E7BB-3CF1-4626-B505-7D1602D80AD2}" type="doc">
      <dgm:prSet loTypeId="urn:microsoft.com/office/officeart/2005/8/layout/default" loCatId="list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2033788-C123-4DF2-86AF-6043445CDA6E}">
      <dgm:prSet/>
      <dgm:spPr/>
      <dgm:t>
        <a:bodyPr/>
        <a:lstStyle/>
        <a:p>
          <a:r>
            <a:rPr lang="en-US"/>
            <a:t>Incidence range </a:t>
          </a:r>
          <a:br>
            <a:rPr lang="en-US"/>
          </a:br>
          <a:r>
            <a:rPr lang="en-US" b="1"/>
            <a:t>0.2– 3.7/ 100,000 per year</a:t>
          </a:r>
        </a:p>
      </dgm:t>
    </dgm:pt>
    <dgm:pt modelId="{04EA244D-440B-4A65-A912-3A0ACF0AE44C}" type="parTrans" cxnId="{CCD28EB1-637A-4F41-8C3B-549550597FC0}">
      <dgm:prSet/>
      <dgm:spPr/>
      <dgm:t>
        <a:bodyPr/>
        <a:lstStyle/>
        <a:p>
          <a:endParaRPr lang="en-US"/>
        </a:p>
      </dgm:t>
    </dgm:pt>
    <dgm:pt modelId="{194D3AF1-FC29-47C3-90CA-D056B53BDD55}" type="sibTrans" cxnId="{CCD28EB1-637A-4F41-8C3B-549550597FC0}">
      <dgm:prSet/>
      <dgm:spPr/>
      <dgm:t>
        <a:bodyPr/>
        <a:lstStyle/>
        <a:p>
          <a:endParaRPr lang="en-US"/>
        </a:p>
      </dgm:t>
    </dgm:pt>
    <dgm:pt modelId="{D829374F-DF1C-45D8-836D-07DBB2E3DB9E}">
      <dgm:prSet/>
      <dgm:spPr/>
      <dgm:t>
        <a:bodyPr/>
        <a:lstStyle/>
        <a:p>
          <a:r>
            <a:rPr lang="en-US" b="1"/>
            <a:t>3– 5% </a:t>
          </a:r>
          <a:r>
            <a:rPr lang="en-US"/>
            <a:t>of all bone and joint infections, </a:t>
          </a:r>
          <a:r>
            <a:rPr lang="en-US" b="1"/>
            <a:t>rising incidence</a:t>
          </a:r>
        </a:p>
      </dgm:t>
    </dgm:pt>
    <dgm:pt modelId="{F359A9F3-E5C9-44D9-AFD8-F0F1FEC15BA2}" type="parTrans" cxnId="{FC768823-41DF-4054-BDDD-CD29915098F6}">
      <dgm:prSet/>
      <dgm:spPr/>
      <dgm:t>
        <a:bodyPr/>
        <a:lstStyle/>
        <a:p>
          <a:endParaRPr lang="en-US"/>
        </a:p>
      </dgm:t>
    </dgm:pt>
    <dgm:pt modelId="{37E26927-179A-45B4-BE00-2228DC9B376C}" type="sibTrans" cxnId="{FC768823-41DF-4054-BDDD-CD29915098F6}">
      <dgm:prSet/>
      <dgm:spPr/>
      <dgm:t>
        <a:bodyPr/>
        <a:lstStyle/>
        <a:p>
          <a:endParaRPr lang="en-US"/>
        </a:p>
      </dgm:t>
    </dgm:pt>
    <dgm:pt modelId="{03F81CF9-77D9-49F2-AE4B-FE86890BC371}">
      <dgm:prSet/>
      <dgm:spPr/>
      <dgm:t>
        <a:bodyPr/>
        <a:lstStyle/>
        <a:p>
          <a:pPr algn="ctr"/>
          <a:r>
            <a:rPr lang="en-US"/>
            <a:t>Bi-modal age distribution:</a:t>
          </a:r>
        </a:p>
        <a:p>
          <a:pPr algn="l"/>
          <a:r>
            <a:rPr lang="en-US"/>
            <a:t>First peak </a:t>
          </a:r>
          <a:r>
            <a:rPr lang="en-US" b="1"/>
            <a:t>under 20 years</a:t>
          </a:r>
        </a:p>
        <a:p>
          <a:pPr algn="l"/>
          <a:r>
            <a:rPr lang="en-US"/>
            <a:t>Second peak </a:t>
          </a:r>
          <a:r>
            <a:rPr lang="en-US" b="1"/>
            <a:t>50 to 70 years</a:t>
          </a:r>
        </a:p>
      </dgm:t>
    </dgm:pt>
    <dgm:pt modelId="{1E0D4BA4-A007-47AE-A61F-7BEBF58C7FD8}" type="parTrans" cxnId="{4E9C329B-0E2C-4ADB-B7BD-3C14C2AD274B}">
      <dgm:prSet/>
      <dgm:spPr/>
      <dgm:t>
        <a:bodyPr/>
        <a:lstStyle/>
        <a:p>
          <a:endParaRPr lang="en-US"/>
        </a:p>
      </dgm:t>
    </dgm:pt>
    <dgm:pt modelId="{CCC60EAB-6D02-470A-8B87-182D075A4EA8}" type="sibTrans" cxnId="{4E9C329B-0E2C-4ADB-B7BD-3C14C2AD274B}">
      <dgm:prSet/>
      <dgm:spPr/>
      <dgm:t>
        <a:bodyPr/>
        <a:lstStyle/>
        <a:p>
          <a:endParaRPr lang="en-US"/>
        </a:p>
      </dgm:t>
    </dgm:pt>
    <dgm:pt modelId="{DEECC146-0BAD-428E-B7DA-3FC312B8B329}">
      <dgm:prSet/>
      <dgm:spPr/>
      <dgm:t>
        <a:bodyPr/>
        <a:lstStyle/>
        <a:p>
          <a:pPr algn="l"/>
          <a:endParaRPr lang="en-US" dirty="0"/>
        </a:p>
      </dgm:t>
    </dgm:pt>
    <dgm:pt modelId="{AD255D1C-5D08-40AB-92B6-007E598C6666}" type="parTrans" cxnId="{1E1E9FEC-5266-4ADC-827B-7A23AAA878C8}">
      <dgm:prSet/>
      <dgm:spPr/>
      <dgm:t>
        <a:bodyPr/>
        <a:lstStyle/>
        <a:p>
          <a:endParaRPr lang="en-US"/>
        </a:p>
      </dgm:t>
    </dgm:pt>
    <dgm:pt modelId="{9A6FFE07-B70D-4CFA-9B1E-B2FCCCE3E6A0}" type="sibTrans" cxnId="{1E1E9FEC-5266-4ADC-827B-7A23AAA878C8}">
      <dgm:prSet/>
      <dgm:spPr/>
      <dgm:t>
        <a:bodyPr/>
        <a:lstStyle/>
        <a:p>
          <a:endParaRPr lang="en-US"/>
        </a:p>
      </dgm:t>
    </dgm:pt>
    <dgm:pt modelId="{A6728F01-BAE4-480E-A025-16839AE3B7CF}">
      <dgm:prSet/>
      <dgm:spPr/>
      <dgm:t>
        <a:bodyPr/>
        <a:lstStyle/>
        <a:p>
          <a:r>
            <a:rPr lang="en-US"/>
            <a:t>Males affected more frequently than females </a:t>
          </a:r>
          <a:br>
            <a:rPr lang="en-US"/>
          </a:br>
          <a:r>
            <a:rPr lang="en-US"/>
            <a:t>(1.5–2:1 ratio)</a:t>
          </a:r>
        </a:p>
      </dgm:t>
    </dgm:pt>
    <dgm:pt modelId="{F59167B4-CD6D-414B-B311-D2AA3A7397C4}" type="parTrans" cxnId="{B9D73FB2-D884-4F86-8F99-C15E70446CE1}">
      <dgm:prSet/>
      <dgm:spPr/>
      <dgm:t>
        <a:bodyPr/>
        <a:lstStyle/>
        <a:p>
          <a:endParaRPr lang="en-US"/>
        </a:p>
      </dgm:t>
    </dgm:pt>
    <dgm:pt modelId="{CBAF6E0B-9652-4E75-80E8-0522FA35FF5B}" type="sibTrans" cxnId="{B9D73FB2-D884-4F86-8F99-C15E70446CE1}">
      <dgm:prSet/>
      <dgm:spPr/>
      <dgm:t>
        <a:bodyPr/>
        <a:lstStyle/>
        <a:p>
          <a:endParaRPr lang="en-US"/>
        </a:p>
      </dgm:t>
    </dgm:pt>
    <dgm:pt modelId="{21638150-3DF2-4BF3-A0AA-51DF3300E326}">
      <dgm:prSet/>
      <dgm:spPr/>
      <dgm:t>
        <a:bodyPr/>
        <a:lstStyle/>
        <a:p>
          <a:r>
            <a:rPr lang="en-US"/>
            <a:t>30 to 50% associated with </a:t>
          </a:r>
          <a:r>
            <a:rPr lang="en-US" b="1"/>
            <a:t>neurological deficit</a:t>
          </a:r>
        </a:p>
      </dgm:t>
    </dgm:pt>
    <dgm:pt modelId="{E232D076-1D2D-4DC8-9F5C-A6A278E06E6B}" type="parTrans" cxnId="{0A904928-E8C0-4F6A-AE22-65718DC29088}">
      <dgm:prSet/>
      <dgm:spPr/>
      <dgm:t>
        <a:bodyPr/>
        <a:lstStyle/>
        <a:p>
          <a:endParaRPr lang="en-US"/>
        </a:p>
      </dgm:t>
    </dgm:pt>
    <dgm:pt modelId="{60126E87-92CF-4A9F-836F-8F110F9AABD4}" type="sibTrans" cxnId="{0A904928-E8C0-4F6A-AE22-65718DC29088}">
      <dgm:prSet/>
      <dgm:spPr/>
      <dgm:t>
        <a:bodyPr/>
        <a:lstStyle/>
        <a:p>
          <a:endParaRPr lang="en-US"/>
        </a:p>
      </dgm:t>
    </dgm:pt>
    <dgm:pt modelId="{8A056F94-BD99-4102-B0F2-D59972A06625}">
      <dgm:prSet/>
      <dgm:spPr/>
      <dgm:t>
        <a:bodyPr/>
        <a:lstStyle/>
        <a:p>
          <a:r>
            <a:rPr lang="en-US"/>
            <a:t>Mortality &lt; 5%</a:t>
          </a:r>
        </a:p>
      </dgm:t>
    </dgm:pt>
    <dgm:pt modelId="{4F0B8F5A-228F-473C-A2AC-9AE2396F561B}" type="parTrans" cxnId="{EB50EE26-EC6C-4627-9A61-87A387255FF0}">
      <dgm:prSet/>
      <dgm:spPr/>
      <dgm:t>
        <a:bodyPr/>
        <a:lstStyle/>
        <a:p>
          <a:endParaRPr lang="en-US"/>
        </a:p>
      </dgm:t>
    </dgm:pt>
    <dgm:pt modelId="{73AA2FFC-2B24-414A-B278-23F39ADA3EF8}" type="sibTrans" cxnId="{EB50EE26-EC6C-4627-9A61-87A387255FF0}">
      <dgm:prSet/>
      <dgm:spPr/>
      <dgm:t>
        <a:bodyPr/>
        <a:lstStyle/>
        <a:p>
          <a:endParaRPr lang="en-US"/>
        </a:p>
      </dgm:t>
    </dgm:pt>
    <dgm:pt modelId="{F2F22E40-838A-442E-90A0-A32935E01685}" type="pres">
      <dgm:prSet presAssocID="{CB53E7BB-3CF1-4626-B505-7D1602D80AD2}" presName="diagram" presStyleCnt="0">
        <dgm:presLayoutVars>
          <dgm:dir/>
          <dgm:resizeHandles val="exact"/>
        </dgm:presLayoutVars>
      </dgm:prSet>
      <dgm:spPr/>
    </dgm:pt>
    <dgm:pt modelId="{30134C13-F2B6-4DDD-853C-BAA3935657D1}" type="pres">
      <dgm:prSet presAssocID="{A2033788-C123-4DF2-86AF-6043445CDA6E}" presName="node" presStyleLbl="node1" presStyleIdx="0" presStyleCnt="6">
        <dgm:presLayoutVars>
          <dgm:bulletEnabled val="1"/>
        </dgm:presLayoutVars>
      </dgm:prSet>
      <dgm:spPr/>
    </dgm:pt>
    <dgm:pt modelId="{2BED773A-EB6D-465B-80D8-034191F96FC0}" type="pres">
      <dgm:prSet presAssocID="{194D3AF1-FC29-47C3-90CA-D056B53BDD55}" presName="sibTrans" presStyleCnt="0"/>
      <dgm:spPr/>
    </dgm:pt>
    <dgm:pt modelId="{74A1EC13-DE51-4544-BF00-47C46BA31767}" type="pres">
      <dgm:prSet presAssocID="{D829374F-DF1C-45D8-836D-07DBB2E3DB9E}" presName="node" presStyleLbl="node1" presStyleIdx="1" presStyleCnt="6">
        <dgm:presLayoutVars>
          <dgm:bulletEnabled val="1"/>
        </dgm:presLayoutVars>
      </dgm:prSet>
      <dgm:spPr/>
    </dgm:pt>
    <dgm:pt modelId="{0758775E-4C6F-4CF6-A881-936E3838FAED}" type="pres">
      <dgm:prSet presAssocID="{37E26927-179A-45B4-BE00-2228DC9B376C}" presName="sibTrans" presStyleCnt="0"/>
      <dgm:spPr/>
    </dgm:pt>
    <dgm:pt modelId="{7FBB8B11-617E-4522-88FF-31ABC260AB18}" type="pres">
      <dgm:prSet presAssocID="{03F81CF9-77D9-49F2-AE4B-FE86890BC371}" presName="node" presStyleLbl="node1" presStyleIdx="2" presStyleCnt="6">
        <dgm:presLayoutVars>
          <dgm:bulletEnabled val="1"/>
        </dgm:presLayoutVars>
      </dgm:prSet>
      <dgm:spPr/>
    </dgm:pt>
    <dgm:pt modelId="{14B42367-D317-485A-8D9A-AAC075F2599D}" type="pres">
      <dgm:prSet presAssocID="{CCC60EAB-6D02-470A-8B87-182D075A4EA8}" presName="sibTrans" presStyleCnt="0"/>
      <dgm:spPr/>
    </dgm:pt>
    <dgm:pt modelId="{F1AE0F43-A18C-4BF4-BC05-DA5C0FD6B44B}" type="pres">
      <dgm:prSet presAssocID="{A6728F01-BAE4-480E-A025-16839AE3B7CF}" presName="node" presStyleLbl="node1" presStyleIdx="3" presStyleCnt="6">
        <dgm:presLayoutVars>
          <dgm:bulletEnabled val="1"/>
        </dgm:presLayoutVars>
      </dgm:prSet>
      <dgm:spPr/>
    </dgm:pt>
    <dgm:pt modelId="{0A91FFFA-CA78-4CA5-A99A-111A47FB4B1D}" type="pres">
      <dgm:prSet presAssocID="{CBAF6E0B-9652-4E75-80E8-0522FA35FF5B}" presName="sibTrans" presStyleCnt="0"/>
      <dgm:spPr/>
    </dgm:pt>
    <dgm:pt modelId="{D983D913-F467-4142-93F8-457BA414F401}" type="pres">
      <dgm:prSet presAssocID="{21638150-3DF2-4BF3-A0AA-51DF3300E326}" presName="node" presStyleLbl="node1" presStyleIdx="4" presStyleCnt="6">
        <dgm:presLayoutVars>
          <dgm:bulletEnabled val="1"/>
        </dgm:presLayoutVars>
      </dgm:prSet>
      <dgm:spPr/>
    </dgm:pt>
    <dgm:pt modelId="{55D5D4BF-4B98-4AE9-B4FF-C384F4A762E2}" type="pres">
      <dgm:prSet presAssocID="{60126E87-92CF-4A9F-836F-8F110F9AABD4}" presName="sibTrans" presStyleCnt="0"/>
      <dgm:spPr/>
    </dgm:pt>
    <dgm:pt modelId="{7DB4F4EC-AA9D-4F09-BA16-047865647062}" type="pres">
      <dgm:prSet presAssocID="{8A056F94-BD99-4102-B0F2-D59972A06625}" presName="node" presStyleLbl="node1" presStyleIdx="5" presStyleCnt="6">
        <dgm:presLayoutVars>
          <dgm:bulletEnabled val="1"/>
        </dgm:presLayoutVars>
      </dgm:prSet>
      <dgm:spPr/>
    </dgm:pt>
  </dgm:ptLst>
  <dgm:cxnLst>
    <dgm:cxn modelId="{1770061D-AB05-405B-9AF1-EC8120F1A429}" type="presOf" srcId="{A2033788-C123-4DF2-86AF-6043445CDA6E}" destId="{30134C13-F2B6-4DDD-853C-BAA3935657D1}" srcOrd="0" destOrd="0" presId="urn:microsoft.com/office/officeart/2005/8/layout/default"/>
    <dgm:cxn modelId="{89709B22-2381-4501-995F-83CAA20C00E3}" type="presOf" srcId="{21638150-3DF2-4BF3-A0AA-51DF3300E326}" destId="{D983D913-F467-4142-93F8-457BA414F401}" srcOrd="0" destOrd="0" presId="urn:microsoft.com/office/officeart/2005/8/layout/default"/>
    <dgm:cxn modelId="{FC768823-41DF-4054-BDDD-CD29915098F6}" srcId="{CB53E7BB-3CF1-4626-B505-7D1602D80AD2}" destId="{D829374F-DF1C-45D8-836D-07DBB2E3DB9E}" srcOrd="1" destOrd="0" parTransId="{F359A9F3-E5C9-44D9-AFD8-F0F1FEC15BA2}" sibTransId="{37E26927-179A-45B4-BE00-2228DC9B376C}"/>
    <dgm:cxn modelId="{EB50EE26-EC6C-4627-9A61-87A387255FF0}" srcId="{CB53E7BB-3CF1-4626-B505-7D1602D80AD2}" destId="{8A056F94-BD99-4102-B0F2-D59972A06625}" srcOrd="5" destOrd="0" parTransId="{4F0B8F5A-228F-473C-A2AC-9AE2396F561B}" sibTransId="{73AA2FFC-2B24-414A-B278-23F39ADA3EF8}"/>
    <dgm:cxn modelId="{0A904928-E8C0-4F6A-AE22-65718DC29088}" srcId="{CB53E7BB-3CF1-4626-B505-7D1602D80AD2}" destId="{21638150-3DF2-4BF3-A0AA-51DF3300E326}" srcOrd="4" destOrd="0" parTransId="{E232D076-1D2D-4DC8-9F5C-A6A278E06E6B}" sibTransId="{60126E87-92CF-4A9F-836F-8F110F9AABD4}"/>
    <dgm:cxn modelId="{1362412A-49AE-4739-8009-3BF725738B97}" type="presOf" srcId="{03F81CF9-77D9-49F2-AE4B-FE86890BC371}" destId="{7FBB8B11-617E-4522-88FF-31ABC260AB18}" srcOrd="0" destOrd="0" presId="urn:microsoft.com/office/officeart/2005/8/layout/default"/>
    <dgm:cxn modelId="{3D593642-A7AE-4AE7-8711-28161E3DC5A4}" type="presOf" srcId="{CB53E7BB-3CF1-4626-B505-7D1602D80AD2}" destId="{F2F22E40-838A-442E-90A0-A32935E01685}" srcOrd="0" destOrd="0" presId="urn:microsoft.com/office/officeart/2005/8/layout/default"/>
    <dgm:cxn modelId="{FB509E73-D128-4AF4-8A8D-C1D73A3BFCFA}" type="presOf" srcId="{8A056F94-BD99-4102-B0F2-D59972A06625}" destId="{7DB4F4EC-AA9D-4F09-BA16-047865647062}" srcOrd="0" destOrd="0" presId="urn:microsoft.com/office/officeart/2005/8/layout/default"/>
    <dgm:cxn modelId="{3459257C-A9A8-4E2A-8EC8-1C9F1BB968F1}" type="presOf" srcId="{A6728F01-BAE4-480E-A025-16839AE3B7CF}" destId="{F1AE0F43-A18C-4BF4-BC05-DA5C0FD6B44B}" srcOrd="0" destOrd="0" presId="urn:microsoft.com/office/officeart/2005/8/layout/default"/>
    <dgm:cxn modelId="{4E9C329B-0E2C-4ADB-B7BD-3C14C2AD274B}" srcId="{CB53E7BB-3CF1-4626-B505-7D1602D80AD2}" destId="{03F81CF9-77D9-49F2-AE4B-FE86890BC371}" srcOrd="2" destOrd="0" parTransId="{1E0D4BA4-A007-47AE-A61F-7BEBF58C7FD8}" sibTransId="{CCC60EAB-6D02-470A-8B87-182D075A4EA8}"/>
    <dgm:cxn modelId="{5101809C-9E49-488E-89E9-96547681DDEB}" type="presOf" srcId="{DEECC146-0BAD-428E-B7DA-3FC312B8B329}" destId="{7FBB8B11-617E-4522-88FF-31ABC260AB18}" srcOrd="0" destOrd="1" presId="urn:microsoft.com/office/officeart/2005/8/layout/default"/>
    <dgm:cxn modelId="{350A49AA-237C-4AE1-A8DF-41A71661FCEF}" type="presOf" srcId="{D829374F-DF1C-45D8-836D-07DBB2E3DB9E}" destId="{74A1EC13-DE51-4544-BF00-47C46BA31767}" srcOrd="0" destOrd="0" presId="urn:microsoft.com/office/officeart/2005/8/layout/default"/>
    <dgm:cxn modelId="{CCD28EB1-637A-4F41-8C3B-549550597FC0}" srcId="{CB53E7BB-3CF1-4626-B505-7D1602D80AD2}" destId="{A2033788-C123-4DF2-86AF-6043445CDA6E}" srcOrd="0" destOrd="0" parTransId="{04EA244D-440B-4A65-A912-3A0ACF0AE44C}" sibTransId="{194D3AF1-FC29-47C3-90CA-D056B53BDD55}"/>
    <dgm:cxn modelId="{B9D73FB2-D884-4F86-8F99-C15E70446CE1}" srcId="{CB53E7BB-3CF1-4626-B505-7D1602D80AD2}" destId="{A6728F01-BAE4-480E-A025-16839AE3B7CF}" srcOrd="3" destOrd="0" parTransId="{F59167B4-CD6D-414B-B311-D2AA3A7397C4}" sibTransId="{CBAF6E0B-9652-4E75-80E8-0522FA35FF5B}"/>
    <dgm:cxn modelId="{1E1E9FEC-5266-4ADC-827B-7A23AAA878C8}" srcId="{03F81CF9-77D9-49F2-AE4B-FE86890BC371}" destId="{DEECC146-0BAD-428E-B7DA-3FC312B8B329}" srcOrd="0" destOrd="0" parTransId="{AD255D1C-5D08-40AB-92B6-007E598C6666}" sibTransId="{9A6FFE07-B70D-4CFA-9B1E-B2FCCCE3E6A0}"/>
    <dgm:cxn modelId="{963B0C21-F082-48F8-9F90-4E42B3658D74}" type="presParOf" srcId="{F2F22E40-838A-442E-90A0-A32935E01685}" destId="{30134C13-F2B6-4DDD-853C-BAA3935657D1}" srcOrd="0" destOrd="0" presId="urn:microsoft.com/office/officeart/2005/8/layout/default"/>
    <dgm:cxn modelId="{A2B4B558-8603-413D-A423-BBDE58FC23AB}" type="presParOf" srcId="{F2F22E40-838A-442E-90A0-A32935E01685}" destId="{2BED773A-EB6D-465B-80D8-034191F96FC0}" srcOrd="1" destOrd="0" presId="urn:microsoft.com/office/officeart/2005/8/layout/default"/>
    <dgm:cxn modelId="{19D44CF0-C947-4E2E-B37E-45756A4531C6}" type="presParOf" srcId="{F2F22E40-838A-442E-90A0-A32935E01685}" destId="{74A1EC13-DE51-4544-BF00-47C46BA31767}" srcOrd="2" destOrd="0" presId="urn:microsoft.com/office/officeart/2005/8/layout/default"/>
    <dgm:cxn modelId="{2564CF46-D419-47C0-A259-A6C5F1C34B46}" type="presParOf" srcId="{F2F22E40-838A-442E-90A0-A32935E01685}" destId="{0758775E-4C6F-4CF6-A881-936E3838FAED}" srcOrd="3" destOrd="0" presId="urn:microsoft.com/office/officeart/2005/8/layout/default"/>
    <dgm:cxn modelId="{DF469777-6F42-4BD9-9083-29FCCE6C8FEA}" type="presParOf" srcId="{F2F22E40-838A-442E-90A0-A32935E01685}" destId="{7FBB8B11-617E-4522-88FF-31ABC260AB18}" srcOrd="4" destOrd="0" presId="urn:microsoft.com/office/officeart/2005/8/layout/default"/>
    <dgm:cxn modelId="{5EC4E14A-40E9-49A7-8421-8BE27DAA9553}" type="presParOf" srcId="{F2F22E40-838A-442E-90A0-A32935E01685}" destId="{14B42367-D317-485A-8D9A-AAC075F2599D}" srcOrd="5" destOrd="0" presId="urn:microsoft.com/office/officeart/2005/8/layout/default"/>
    <dgm:cxn modelId="{B705116D-E07C-4ABF-846B-D6C25AAC6C50}" type="presParOf" srcId="{F2F22E40-838A-442E-90A0-A32935E01685}" destId="{F1AE0F43-A18C-4BF4-BC05-DA5C0FD6B44B}" srcOrd="6" destOrd="0" presId="urn:microsoft.com/office/officeart/2005/8/layout/default"/>
    <dgm:cxn modelId="{08328D4C-73B2-4607-AD59-681D03DB7D42}" type="presParOf" srcId="{F2F22E40-838A-442E-90A0-A32935E01685}" destId="{0A91FFFA-CA78-4CA5-A99A-111A47FB4B1D}" srcOrd="7" destOrd="0" presId="urn:microsoft.com/office/officeart/2005/8/layout/default"/>
    <dgm:cxn modelId="{1F17DFBF-D632-4396-9384-15FB1E6071ED}" type="presParOf" srcId="{F2F22E40-838A-442E-90A0-A32935E01685}" destId="{D983D913-F467-4142-93F8-457BA414F401}" srcOrd="8" destOrd="0" presId="urn:microsoft.com/office/officeart/2005/8/layout/default"/>
    <dgm:cxn modelId="{3B2930E8-7250-42BD-86F9-467E057910E7}" type="presParOf" srcId="{F2F22E40-838A-442E-90A0-A32935E01685}" destId="{55D5D4BF-4B98-4AE9-B4FF-C384F4A762E2}" srcOrd="9" destOrd="0" presId="urn:microsoft.com/office/officeart/2005/8/layout/default"/>
    <dgm:cxn modelId="{833914EC-C1FE-489A-8019-32B219C9AAC2}" type="presParOf" srcId="{F2F22E40-838A-442E-90A0-A32935E01685}" destId="{7DB4F4EC-AA9D-4F09-BA16-047865647062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232B439-E184-4A9F-82A9-B9687AF89625}" type="doc">
      <dgm:prSet loTypeId="urn:microsoft.com/office/officeart/2005/8/layout/vList5" loCatId="list" qsTypeId="urn:microsoft.com/office/officeart/2005/8/quickstyle/simple5" qsCatId="simple" csTypeId="urn:microsoft.com/office/officeart/2005/8/colors/accent3_2" csCatId="accent3"/>
      <dgm:spPr/>
      <dgm:t>
        <a:bodyPr/>
        <a:lstStyle/>
        <a:p>
          <a:endParaRPr lang="en-US"/>
        </a:p>
      </dgm:t>
    </dgm:pt>
    <dgm:pt modelId="{5A0AAC08-103B-4E3E-9624-0E0458220878}">
      <dgm:prSet/>
      <dgm:spPr/>
      <dgm:t>
        <a:bodyPr/>
        <a:lstStyle/>
        <a:p>
          <a:r>
            <a:rPr lang="en-US" b="1" dirty="0"/>
            <a:t>Back pain</a:t>
          </a:r>
        </a:p>
      </dgm:t>
    </dgm:pt>
    <dgm:pt modelId="{155589DB-59D0-4072-B651-72624963EF41}" type="parTrans" cxnId="{0DA46064-6862-450B-BB5A-1BEFEB47EE90}">
      <dgm:prSet/>
      <dgm:spPr/>
      <dgm:t>
        <a:bodyPr/>
        <a:lstStyle/>
        <a:p>
          <a:endParaRPr lang="en-US"/>
        </a:p>
      </dgm:t>
    </dgm:pt>
    <dgm:pt modelId="{9C6EEDBC-5159-4BF6-9A84-3DABE0B3CF84}" type="sibTrans" cxnId="{0DA46064-6862-450B-BB5A-1BEFEB47EE90}">
      <dgm:prSet/>
      <dgm:spPr/>
      <dgm:t>
        <a:bodyPr/>
        <a:lstStyle/>
        <a:p>
          <a:endParaRPr lang="en-US"/>
        </a:p>
      </dgm:t>
    </dgm:pt>
    <dgm:pt modelId="{193B9F29-FB23-47F8-AD5E-BC36FBEA4A69}">
      <dgm:prSet/>
      <dgm:spPr/>
      <dgm:t>
        <a:bodyPr/>
        <a:lstStyle/>
        <a:p>
          <a:r>
            <a:rPr lang="en-US" b="1"/>
            <a:t>General symptoms</a:t>
          </a:r>
        </a:p>
      </dgm:t>
    </dgm:pt>
    <dgm:pt modelId="{8B3E4D5A-34E8-4EF4-AD36-AE9EAADA3FF9}" type="parTrans" cxnId="{DB9D0FB6-0D3F-43FA-9519-FA6BE7C61863}">
      <dgm:prSet/>
      <dgm:spPr/>
      <dgm:t>
        <a:bodyPr/>
        <a:lstStyle/>
        <a:p>
          <a:endParaRPr lang="en-US"/>
        </a:p>
      </dgm:t>
    </dgm:pt>
    <dgm:pt modelId="{4187AD0E-F0E5-497D-B997-23FFE47FF505}" type="sibTrans" cxnId="{DB9D0FB6-0D3F-43FA-9519-FA6BE7C61863}">
      <dgm:prSet/>
      <dgm:spPr/>
      <dgm:t>
        <a:bodyPr/>
        <a:lstStyle/>
        <a:p>
          <a:endParaRPr lang="en-US"/>
        </a:p>
      </dgm:t>
    </dgm:pt>
    <dgm:pt modelId="{76C02234-3C12-45D2-AAE7-FCFA3D694841}">
      <dgm:prSet/>
      <dgm:spPr/>
      <dgm:t>
        <a:bodyPr/>
        <a:lstStyle/>
        <a:p>
          <a:r>
            <a:rPr lang="en-US" b="1"/>
            <a:t>Neurological symptoms</a:t>
          </a:r>
        </a:p>
      </dgm:t>
    </dgm:pt>
    <dgm:pt modelId="{24705C18-8D0F-48B6-BCD1-1B252C562BA5}" type="parTrans" cxnId="{6A826606-6D6E-4D19-855F-981AAE3871FA}">
      <dgm:prSet/>
      <dgm:spPr/>
      <dgm:t>
        <a:bodyPr/>
        <a:lstStyle/>
        <a:p>
          <a:endParaRPr lang="en-US"/>
        </a:p>
      </dgm:t>
    </dgm:pt>
    <dgm:pt modelId="{BA7FDADA-C87A-4B74-B45D-3E5627450F02}" type="sibTrans" cxnId="{6A826606-6D6E-4D19-855F-981AAE3871FA}">
      <dgm:prSet/>
      <dgm:spPr/>
      <dgm:t>
        <a:bodyPr/>
        <a:lstStyle/>
        <a:p>
          <a:endParaRPr lang="en-US"/>
        </a:p>
      </dgm:t>
    </dgm:pt>
    <dgm:pt modelId="{8F5A9B62-1411-4AEE-9E2B-B4CD5102D61E}">
      <dgm:prSet/>
      <dgm:spPr/>
      <dgm:t>
        <a:bodyPr/>
        <a:lstStyle/>
        <a:p>
          <a:r>
            <a:rPr lang="en-US" b="1"/>
            <a:t>Laboratory markers</a:t>
          </a:r>
        </a:p>
      </dgm:t>
    </dgm:pt>
    <dgm:pt modelId="{61CCFA27-00B3-4365-800D-C76BC8EE9A86}" type="parTrans" cxnId="{3AE6CD7E-6168-4D3D-BB5B-BD4272E04BA3}">
      <dgm:prSet/>
      <dgm:spPr/>
      <dgm:t>
        <a:bodyPr/>
        <a:lstStyle/>
        <a:p>
          <a:endParaRPr lang="en-US"/>
        </a:p>
      </dgm:t>
    </dgm:pt>
    <dgm:pt modelId="{E1D3CBAF-1E27-4157-9EF1-662F65EFF5E2}" type="sibTrans" cxnId="{3AE6CD7E-6168-4D3D-BB5B-BD4272E04BA3}">
      <dgm:prSet/>
      <dgm:spPr/>
      <dgm:t>
        <a:bodyPr/>
        <a:lstStyle/>
        <a:p>
          <a:endParaRPr lang="en-US"/>
        </a:p>
      </dgm:t>
    </dgm:pt>
    <dgm:pt modelId="{7B2D8C08-5C59-4F85-B36E-9B7C6D3A531B}" type="pres">
      <dgm:prSet presAssocID="{8232B439-E184-4A9F-82A9-B9687AF89625}" presName="Name0" presStyleCnt="0">
        <dgm:presLayoutVars>
          <dgm:dir/>
          <dgm:animLvl val="lvl"/>
          <dgm:resizeHandles val="exact"/>
        </dgm:presLayoutVars>
      </dgm:prSet>
      <dgm:spPr/>
    </dgm:pt>
    <dgm:pt modelId="{ABF81631-45E2-4A58-886E-135A1C8B25C3}" type="pres">
      <dgm:prSet presAssocID="{5A0AAC08-103B-4E3E-9624-0E0458220878}" presName="linNode" presStyleCnt="0"/>
      <dgm:spPr/>
    </dgm:pt>
    <dgm:pt modelId="{125B934B-AD04-47D7-8F47-FC29A15797A2}" type="pres">
      <dgm:prSet presAssocID="{5A0AAC08-103B-4E3E-9624-0E0458220878}" presName="parentText" presStyleLbl="node1" presStyleIdx="0" presStyleCnt="4">
        <dgm:presLayoutVars>
          <dgm:chMax val="1"/>
          <dgm:bulletEnabled val="1"/>
        </dgm:presLayoutVars>
      </dgm:prSet>
      <dgm:spPr/>
    </dgm:pt>
    <dgm:pt modelId="{9DE0C0E0-893B-41DA-A96A-F95383087AD4}" type="pres">
      <dgm:prSet presAssocID="{9C6EEDBC-5159-4BF6-9A84-3DABE0B3CF84}" presName="sp" presStyleCnt="0"/>
      <dgm:spPr/>
    </dgm:pt>
    <dgm:pt modelId="{178F8125-DACA-4590-9790-3ED36FA50515}" type="pres">
      <dgm:prSet presAssocID="{193B9F29-FB23-47F8-AD5E-BC36FBEA4A69}" presName="linNode" presStyleCnt="0"/>
      <dgm:spPr/>
    </dgm:pt>
    <dgm:pt modelId="{8B6A4B73-437D-48EC-BB0E-FCEC37BB6267}" type="pres">
      <dgm:prSet presAssocID="{193B9F29-FB23-47F8-AD5E-BC36FBEA4A69}" presName="parentText" presStyleLbl="node1" presStyleIdx="1" presStyleCnt="4">
        <dgm:presLayoutVars>
          <dgm:chMax val="1"/>
          <dgm:bulletEnabled val="1"/>
        </dgm:presLayoutVars>
      </dgm:prSet>
      <dgm:spPr/>
    </dgm:pt>
    <dgm:pt modelId="{C02C86EB-56EF-43B2-8037-CE05AEA870E1}" type="pres">
      <dgm:prSet presAssocID="{4187AD0E-F0E5-497D-B997-23FFE47FF505}" presName="sp" presStyleCnt="0"/>
      <dgm:spPr/>
    </dgm:pt>
    <dgm:pt modelId="{ADC44579-6509-4AFE-855C-D415C03748E0}" type="pres">
      <dgm:prSet presAssocID="{76C02234-3C12-45D2-AAE7-FCFA3D694841}" presName="linNode" presStyleCnt="0"/>
      <dgm:spPr/>
    </dgm:pt>
    <dgm:pt modelId="{4ABEC5E3-77EB-45B5-83DF-5D489C58E2BA}" type="pres">
      <dgm:prSet presAssocID="{76C02234-3C12-45D2-AAE7-FCFA3D694841}" presName="parentText" presStyleLbl="node1" presStyleIdx="2" presStyleCnt="4">
        <dgm:presLayoutVars>
          <dgm:chMax val="1"/>
          <dgm:bulletEnabled val="1"/>
        </dgm:presLayoutVars>
      </dgm:prSet>
      <dgm:spPr/>
    </dgm:pt>
    <dgm:pt modelId="{30858FDB-D367-4514-8228-9A153F22CADD}" type="pres">
      <dgm:prSet presAssocID="{BA7FDADA-C87A-4B74-B45D-3E5627450F02}" presName="sp" presStyleCnt="0"/>
      <dgm:spPr/>
    </dgm:pt>
    <dgm:pt modelId="{99AA690B-2118-4829-8C34-A2A93EB9B140}" type="pres">
      <dgm:prSet presAssocID="{8F5A9B62-1411-4AEE-9E2B-B4CD5102D61E}" presName="linNode" presStyleCnt="0"/>
      <dgm:spPr/>
    </dgm:pt>
    <dgm:pt modelId="{A9C3E18B-2B29-472E-9520-9CC559BC794B}" type="pres">
      <dgm:prSet presAssocID="{8F5A9B62-1411-4AEE-9E2B-B4CD5102D61E}" presName="parentText" presStyleLbl="node1" presStyleIdx="3" presStyleCnt="4">
        <dgm:presLayoutVars>
          <dgm:chMax val="1"/>
          <dgm:bulletEnabled val="1"/>
        </dgm:presLayoutVars>
      </dgm:prSet>
      <dgm:spPr/>
    </dgm:pt>
  </dgm:ptLst>
  <dgm:cxnLst>
    <dgm:cxn modelId="{6A826606-6D6E-4D19-855F-981AAE3871FA}" srcId="{8232B439-E184-4A9F-82A9-B9687AF89625}" destId="{76C02234-3C12-45D2-AAE7-FCFA3D694841}" srcOrd="2" destOrd="0" parTransId="{24705C18-8D0F-48B6-BCD1-1B252C562BA5}" sibTransId="{BA7FDADA-C87A-4B74-B45D-3E5627450F02}"/>
    <dgm:cxn modelId="{AEDB9409-833B-4FCB-9A04-EEC370CE8EEA}" type="presOf" srcId="{8232B439-E184-4A9F-82A9-B9687AF89625}" destId="{7B2D8C08-5C59-4F85-B36E-9B7C6D3A531B}" srcOrd="0" destOrd="0" presId="urn:microsoft.com/office/officeart/2005/8/layout/vList5"/>
    <dgm:cxn modelId="{C8429812-500F-4B48-9450-77D8F05B4C62}" type="presOf" srcId="{193B9F29-FB23-47F8-AD5E-BC36FBEA4A69}" destId="{8B6A4B73-437D-48EC-BB0E-FCEC37BB6267}" srcOrd="0" destOrd="0" presId="urn:microsoft.com/office/officeart/2005/8/layout/vList5"/>
    <dgm:cxn modelId="{F612C623-AD74-4482-AD58-97F70E0E9186}" type="presOf" srcId="{5A0AAC08-103B-4E3E-9624-0E0458220878}" destId="{125B934B-AD04-47D7-8F47-FC29A15797A2}" srcOrd="0" destOrd="0" presId="urn:microsoft.com/office/officeart/2005/8/layout/vList5"/>
    <dgm:cxn modelId="{0DA46064-6862-450B-BB5A-1BEFEB47EE90}" srcId="{8232B439-E184-4A9F-82A9-B9687AF89625}" destId="{5A0AAC08-103B-4E3E-9624-0E0458220878}" srcOrd="0" destOrd="0" parTransId="{155589DB-59D0-4072-B651-72624963EF41}" sibTransId="{9C6EEDBC-5159-4BF6-9A84-3DABE0B3CF84}"/>
    <dgm:cxn modelId="{3AE6CD7E-6168-4D3D-BB5B-BD4272E04BA3}" srcId="{8232B439-E184-4A9F-82A9-B9687AF89625}" destId="{8F5A9B62-1411-4AEE-9E2B-B4CD5102D61E}" srcOrd="3" destOrd="0" parTransId="{61CCFA27-00B3-4365-800D-C76BC8EE9A86}" sibTransId="{E1D3CBAF-1E27-4157-9EF1-662F65EFF5E2}"/>
    <dgm:cxn modelId="{DB9D0FB6-0D3F-43FA-9519-FA6BE7C61863}" srcId="{8232B439-E184-4A9F-82A9-B9687AF89625}" destId="{193B9F29-FB23-47F8-AD5E-BC36FBEA4A69}" srcOrd="1" destOrd="0" parTransId="{8B3E4D5A-34E8-4EF4-AD36-AE9EAADA3FF9}" sibTransId="{4187AD0E-F0E5-497D-B997-23FFE47FF505}"/>
    <dgm:cxn modelId="{155C3FB9-E4BD-4612-88A1-A1FC27969050}" type="presOf" srcId="{76C02234-3C12-45D2-AAE7-FCFA3D694841}" destId="{4ABEC5E3-77EB-45B5-83DF-5D489C58E2BA}" srcOrd="0" destOrd="0" presId="urn:microsoft.com/office/officeart/2005/8/layout/vList5"/>
    <dgm:cxn modelId="{84AAE2C0-4232-4A66-9E3C-6618EF1272C5}" type="presOf" srcId="{8F5A9B62-1411-4AEE-9E2B-B4CD5102D61E}" destId="{A9C3E18B-2B29-472E-9520-9CC559BC794B}" srcOrd="0" destOrd="0" presId="urn:microsoft.com/office/officeart/2005/8/layout/vList5"/>
    <dgm:cxn modelId="{AB3E6B9B-B2FF-4ACA-8A07-6F8C8F17F7D3}" type="presParOf" srcId="{7B2D8C08-5C59-4F85-B36E-9B7C6D3A531B}" destId="{ABF81631-45E2-4A58-886E-135A1C8B25C3}" srcOrd="0" destOrd="0" presId="urn:microsoft.com/office/officeart/2005/8/layout/vList5"/>
    <dgm:cxn modelId="{2FBEE6E8-D934-49EE-BD23-C956B86F4447}" type="presParOf" srcId="{ABF81631-45E2-4A58-886E-135A1C8B25C3}" destId="{125B934B-AD04-47D7-8F47-FC29A15797A2}" srcOrd="0" destOrd="0" presId="urn:microsoft.com/office/officeart/2005/8/layout/vList5"/>
    <dgm:cxn modelId="{F48489D7-16E4-48D8-8F4F-CEDDFA46BCE5}" type="presParOf" srcId="{7B2D8C08-5C59-4F85-B36E-9B7C6D3A531B}" destId="{9DE0C0E0-893B-41DA-A96A-F95383087AD4}" srcOrd="1" destOrd="0" presId="urn:microsoft.com/office/officeart/2005/8/layout/vList5"/>
    <dgm:cxn modelId="{569377B9-9EEE-49D7-B802-57848F6DFE25}" type="presParOf" srcId="{7B2D8C08-5C59-4F85-B36E-9B7C6D3A531B}" destId="{178F8125-DACA-4590-9790-3ED36FA50515}" srcOrd="2" destOrd="0" presId="urn:microsoft.com/office/officeart/2005/8/layout/vList5"/>
    <dgm:cxn modelId="{5F26532A-4441-4465-A610-976C81077A46}" type="presParOf" srcId="{178F8125-DACA-4590-9790-3ED36FA50515}" destId="{8B6A4B73-437D-48EC-BB0E-FCEC37BB6267}" srcOrd="0" destOrd="0" presId="urn:microsoft.com/office/officeart/2005/8/layout/vList5"/>
    <dgm:cxn modelId="{58612114-E627-4496-A9A7-DE667901842C}" type="presParOf" srcId="{7B2D8C08-5C59-4F85-B36E-9B7C6D3A531B}" destId="{C02C86EB-56EF-43B2-8037-CE05AEA870E1}" srcOrd="3" destOrd="0" presId="urn:microsoft.com/office/officeart/2005/8/layout/vList5"/>
    <dgm:cxn modelId="{5E9290D9-015F-41BE-A9DE-D4BAD07EEEBA}" type="presParOf" srcId="{7B2D8C08-5C59-4F85-B36E-9B7C6D3A531B}" destId="{ADC44579-6509-4AFE-855C-D415C03748E0}" srcOrd="4" destOrd="0" presId="urn:microsoft.com/office/officeart/2005/8/layout/vList5"/>
    <dgm:cxn modelId="{A067F686-2E38-47D9-954B-F899442E22C3}" type="presParOf" srcId="{ADC44579-6509-4AFE-855C-D415C03748E0}" destId="{4ABEC5E3-77EB-45B5-83DF-5D489C58E2BA}" srcOrd="0" destOrd="0" presId="urn:microsoft.com/office/officeart/2005/8/layout/vList5"/>
    <dgm:cxn modelId="{97D369E5-C85B-46E8-85BE-E1C770807DF9}" type="presParOf" srcId="{7B2D8C08-5C59-4F85-B36E-9B7C6D3A531B}" destId="{30858FDB-D367-4514-8228-9A153F22CADD}" srcOrd="5" destOrd="0" presId="urn:microsoft.com/office/officeart/2005/8/layout/vList5"/>
    <dgm:cxn modelId="{F1F8FAC4-12D5-41B2-B023-93CA172C805F}" type="presParOf" srcId="{7B2D8C08-5C59-4F85-B36E-9B7C6D3A531B}" destId="{99AA690B-2118-4829-8C34-A2A93EB9B140}" srcOrd="6" destOrd="0" presId="urn:microsoft.com/office/officeart/2005/8/layout/vList5"/>
    <dgm:cxn modelId="{49311A8B-2FBD-470F-A959-C96A8D12EDDC}" type="presParOf" srcId="{99AA690B-2118-4829-8C34-A2A93EB9B140}" destId="{A9C3E18B-2B29-472E-9520-9CC559BC794B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143003C-FDB4-475B-A176-2A2C7B2E1B6A}" type="doc">
      <dgm:prSet loTypeId="urn:microsoft.com/office/officeart/2005/8/layout/process5" loCatId="process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E16C95E8-1822-4524-A4F8-3A62749CAB9B}">
      <dgm:prSet/>
      <dgm:spPr/>
      <dgm:t>
        <a:bodyPr/>
        <a:lstStyle/>
        <a:p>
          <a:r>
            <a:rPr lang="en-US" b="1" u="sng"/>
            <a:t>Back pain</a:t>
          </a:r>
        </a:p>
      </dgm:t>
    </dgm:pt>
    <dgm:pt modelId="{DBB50CD2-672D-4589-AA30-F09CBAC9EE08}" type="parTrans" cxnId="{CBBF741C-E944-417F-871F-EFD655A793DF}">
      <dgm:prSet/>
      <dgm:spPr/>
      <dgm:t>
        <a:bodyPr/>
        <a:lstStyle/>
        <a:p>
          <a:endParaRPr lang="en-US"/>
        </a:p>
      </dgm:t>
    </dgm:pt>
    <dgm:pt modelId="{A90008D8-9DBD-42EE-A53A-6E49C27DDDCD}" type="sibTrans" cxnId="{CBBF741C-E944-417F-871F-EFD655A793DF}">
      <dgm:prSet/>
      <dgm:spPr/>
      <dgm:t>
        <a:bodyPr/>
        <a:lstStyle/>
        <a:p>
          <a:endParaRPr lang="en-US"/>
        </a:p>
      </dgm:t>
    </dgm:pt>
    <dgm:pt modelId="{F80FDCBD-3922-4A3C-9EE6-EAD88C96BE92}">
      <dgm:prSet/>
      <dgm:spPr/>
      <dgm:t>
        <a:bodyPr/>
        <a:lstStyle/>
        <a:p>
          <a:pPr algn="ctr"/>
          <a:r>
            <a:rPr lang="en-US"/>
            <a:t>Usually </a:t>
          </a:r>
          <a:r>
            <a:rPr lang="en-US" b="1"/>
            <a:t>the dominant symptom</a:t>
          </a:r>
          <a:r>
            <a:rPr lang="en-US"/>
            <a:t>, often </a:t>
          </a:r>
          <a:r>
            <a:rPr lang="en-US" b="1"/>
            <a:t>at rest,</a:t>
          </a:r>
          <a:r>
            <a:rPr lang="en-US"/>
            <a:t> at night, poorly responding to analgesics</a:t>
          </a:r>
        </a:p>
      </dgm:t>
    </dgm:pt>
    <dgm:pt modelId="{C604DDD3-8A65-411C-A7A1-D3E48BA748AF}" type="parTrans" cxnId="{73C96285-6032-4242-B034-82BD190BCEC0}">
      <dgm:prSet/>
      <dgm:spPr/>
      <dgm:t>
        <a:bodyPr/>
        <a:lstStyle/>
        <a:p>
          <a:endParaRPr lang="en-US"/>
        </a:p>
      </dgm:t>
    </dgm:pt>
    <dgm:pt modelId="{E601B1F1-E438-4F3B-B919-FD518FD7A889}" type="sibTrans" cxnId="{73C96285-6032-4242-B034-82BD190BCEC0}">
      <dgm:prSet/>
      <dgm:spPr/>
      <dgm:t>
        <a:bodyPr/>
        <a:lstStyle/>
        <a:p>
          <a:endParaRPr lang="en-US"/>
        </a:p>
      </dgm:t>
    </dgm:pt>
    <dgm:pt modelId="{812EA088-E518-48D2-BB14-B55AE76DBAD3}">
      <dgm:prSet/>
      <dgm:spPr/>
      <dgm:t>
        <a:bodyPr/>
        <a:lstStyle/>
        <a:p>
          <a:r>
            <a:rPr lang="en-US"/>
            <a:t>May be </a:t>
          </a:r>
          <a:r>
            <a:rPr lang="en-US" b="1"/>
            <a:t>conjoined with chronic pain </a:t>
          </a:r>
          <a:r>
            <a:rPr lang="en-US"/>
            <a:t>in patients with VAS (!)</a:t>
          </a:r>
        </a:p>
      </dgm:t>
    </dgm:pt>
    <dgm:pt modelId="{67157BBF-760D-402C-973F-5A0F765792E7}" type="parTrans" cxnId="{8C906689-0329-44D6-AADA-9239349513E4}">
      <dgm:prSet/>
      <dgm:spPr/>
      <dgm:t>
        <a:bodyPr/>
        <a:lstStyle/>
        <a:p>
          <a:endParaRPr lang="en-US"/>
        </a:p>
      </dgm:t>
    </dgm:pt>
    <dgm:pt modelId="{E0D82FA9-E9F7-428C-BA2B-4D06D4A66D93}" type="sibTrans" cxnId="{8C906689-0329-44D6-AADA-9239349513E4}">
      <dgm:prSet/>
      <dgm:spPr/>
      <dgm:t>
        <a:bodyPr/>
        <a:lstStyle/>
        <a:p>
          <a:endParaRPr lang="en-US"/>
        </a:p>
      </dgm:t>
    </dgm:pt>
    <dgm:pt modelId="{2447BC3C-2BB8-46A1-BB89-E3C791E8C339}">
      <dgm:prSet/>
      <dgm:spPr/>
      <dgm:t>
        <a:bodyPr/>
        <a:lstStyle/>
        <a:p>
          <a:r>
            <a:rPr lang="en-US" dirty="0"/>
            <a:t>Epidural empyema = intensive or </a:t>
          </a:r>
          <a:r>
            <a:rPr lang="en-US" dirty="0" err="1"/>
            <a:t>immobilising</a:t>
          </a:r>
          <a:r>
            <a:rPr lang="en-US" dirty="0"/>
            <a:t> </a:t>
          </a:r>
          <a:r>
            <a:rPr lang="en-US" dirty="0" err="1"/>
            <a:t>algia</a:t>
          </a:r>
          <a:endParaRPr lang="en-US" dirty="0"/>
        </a:p>
      </dgm:t>
    </dgm:pt>
    <dgm:pt modelId="{F0DFC3F6-538C-4247-A985-58EF24D74B1B}" type="parTrans" cxnId="{8A4DF610-7E11-46E9-AA5A-4B48F5E6AF32}">
      <dgm:prSet/>
      <dgm:spPr/>
      <dgm:t>
        <a:bodyPr/>
        <a:lstStyle/>
        <a:p>
          <a:endParaRPr lang="en-US"/>
        </a:p>
      </dgm:t>
    </dgm:pt>
    <dgm:pt modelId="{A45F570D-AC95-4D26-9990-DD515834391A}" type="sibTrans" cxnId="{8A4DF610-7E11-46E9-AA5A-4B48F5E6AF32}">
      <dgm:prSet/>
      <dgm:spPr/>
      <dgm:t>
        <a:bodyPr/>
        <a:lstStyle/>
        <a:p>
          <a:endParaRPr lang="en-US"/>
        </a:p>
      </dgm:t>
    </dgm:pt>
    <dgm:pt modelId="{1370825E-1875-4317-ACEF-5AC5A2E2249C}" type="pres">
      <dgm:prSet presAssocID="{2143003C-FDB4-475B-A176-2A2C7B2E1B6A}" presName="diagram" presStyleCnt="0">
        <dgm:presLayoutVars>
          <dgm:dir/>
          <dgm:resizeHandles val="exact"/>
        </dgm:presLayoutVars>
      </dgm:prSet>
      <dgm:spPr/>
    </dgm:pt>
    <dgm:pt modelId="{71F1D8CD-290E-49C0-AE76-5AF58A1958F0}" type="pres">
      <dgm:prSet presAssocID="{E16C95E8-1822-4524-A4F8-3A62749CAB9B}" presName="node" presStyleLbl="node1" presStyleIdx="0" presStyleCnt="4">
        <dgm:presLayoutVars>
          <dgm:bulletEnabled val="1"/>
        </dgm:presLayoutVars>
      </dgm:prSet>
      <dgm:spPr/>
    </dgm:pt>
    <dgm:pt modelId="{FD57A867-0F3C-4EAC-9F15-750F5510326A}" type="pres">
      <dgm:prSet presAssocID="{A90008D8-9DBD-42EE-A53A-6E49C27DDDCD}" presName="sibTrans" presStyleLbl="sibTrans2D1" presStyleIdx="0" presStyleCnt="3"/>
      <dgm:spPr/>
    </dgm:pt>
    <dgm:pt modelId="{2298133E-03F3-4C5D-B689-3C7B9C46878E}" type="pres">
      <dgm:prSet presAssocID="{A90008D8-9DBD-42EE-A53A-6E49C27DDDCD}" presName="connectorText" presStyleLbl="sibTrans2D1" presStyleIdx="0" presStyleCnt="3"/>
      <dgm:spPr/>
    </dgm:pt>
    <dgm:pt modelId="{A3095A3A-95DA-46C5-8BBF-C6F2EE430617}" type="pres">
      <dgm:prSet presAssocID="{F80FDCBD-3922-4A3C-9EE6-EAD88C96BE92}" presName="node" presStyleLbl="node1" presStyleIdx="1" presStyleCnt="4">
        <dgm:presLayoutVars>
          <dgm:bulletEnabled val="1"/>
        </dgm:presLayoutVars>
      </dgm:prSet>
      <dgm:spPr/>
    </dgm:pt>
    <dgm:pt modelId="{2CEBEEA2-A52A-4AA2-AAFD-901A072013EB}" type="pres">
      <dgm:prSet presAssocID="{E601B1F1-E438-4F3B-B919-FD518FD7A889}" presName="sibTrans" presStyleLbl="sibTrans2D1" presStyleIdx="1" presStyleCnt="3"/>
      <dgm:spPr/>
    </dgm:pt>
    <dgm:pt modelId="{96DEBF5B-7F50-44D5-B0C2-898FEB76658A}" type="pres">
      <dgm:prSet presAssocID="{E601B1F1-E438-4F3B-B919-FD518FD7A889}" presName="connectorText" presStyleLbl="sibTrans2D1" presStyleIdx="1" presStyleCnt="3"/>
      <dgm:spPr/>
    </dgm:pt>
    <dgm:pt modelId="{E554AD60-A780-474D-ACCB-117748C2A926}" type="pres">
      <dgm:prSet presAssocID="{812EA088-E518-48D2-BB14-B55AE76DBAD3}" presName="node" presStyleLbl="node1" presStyleIdx="2" presStyleCnt="4">
        <dgm:presLayoutVars>
          <dgm:bulletEnabled val="1"/>
        </dgm:presLayoutVars>
      </dgm:prSet>
      <dgm:spPr/>
    </dgm:pt>
    <dgm:pt modelId="{8BD17D49-110B-4387-88C7-BE5EFBA04E91}" type="pres">
      <dgm:prSet presAssocID="{E0D82FA9-E9F7-428C-BA2B-4D06D4A66D93}" presName="sibTrans" presStyleLbl="sibTrans2D1" presStyleIdx="2" presStyleCnt="3"/>
      <dgm:spPr/>
    </dgm:pt>
    <dgm:pt modelId="{E2765C96-D3EB-4490-A1F2-12BDCD4D1577}" type="pres">
      <dgm:prSet presAssocID="{E0D82FA9-E9F7-428C-BA2B-4D06D4A66D93}" presName="connectorText" presStyleLbl="sibTrans2D1" presStyleIdx="2" presStyleCnt="3"/>
      <dgm:spPr/>
    </dgm:pt>
    <dgm:pt modelId="{1A7CA5B9-0DFC-4B1E-93B7-AB53C726F8EB}" type="pres">
      <dgm:prSet presAssocID="{2447BC3C-2BB8-46A1-BB89-E3C791E8C339}" presName="node" presStyleLbl="node1" presStyleIdx="3" presStyleCnt="4">
        <dgm:presLayoutVars>
          <dgm:bulletEnabled val="1"/>
        </dgm:presLayoutVars>
      </dgm:prSet>
      <dgm:spPr/>
    </dgm:pt>
  </dgm:ptLst>
  <dgm:cxnLst>
    <dgm:cxn modelId="{2940CE02-8AB0-44C1-AFDB-96EFF43B06B2}" type="presOf" srcId="{E601B1F1-E438-4F3B-B919-FD518FD7A889}" destId="{96DEBF5B-7F50-44D5-B0C2-898FEB76658A}" srcOrd="1" destOrd="0" presId="urn:microsoft.com/office/officeart/2005/8/layout/process5"/>
    <dgm:cxn modelId="{8A4DF610-7E11-46E9-AA5A-4B48F5E6AF32}" srcId="{2143003C-FDB4-475B-A176-2A2C7B2E1B6A}" destId="{2447BC3C-2BB8-46A1-BB89-E3C791E8C339}" srcOrd="3" destOrd="0" parTransId="{F0DFC3F6-538C-4247-A985-58EF24D74B1B}" sibTransId="{A45F570D-AC95-4D26-9990-DD515834391A}"/>
    <dgm:cxn modelId="{CBBF741C-E944-417F-871F-EFD655A793DF}" srcId="{2143003C-FDB4-475B-A176-2A2C7B2E1B6A}" destId="{E16C95E8-1822-4524-A4F8-3A62749CAB9B}" srcOrd="0" destOrd="0" parTransId="{DBB50CD2-672D-4589-AA30-F09CBAC9EE08}" sibTransId="{A90008D8-9DBD-42EE-A53A-6E49C27DDDCD}"/>
    <dgm:cxn modelId="{7222611E-5717-409D-B78E-F267A4268DFA}" type="presOf" srcId="{E0D82FA9-E9F7-428C-BA2B-4D06D4A66D93}" destId="{E2765C96-D3EB-4490-A1F2-12BDCD4D1577}" srcOrd="1" destOrd="0" presId="urn:microsoft.com/office/officeart/2005/8/layout/process5"/>
    <dgm:cxn modelId="{B4B44631-5A23-4E90-BC7B-EBA5F818D14F}" type="presOf" srcId="{F80FDCBD-3922-4A3C-9EE6-EAD88C96BE92}" destId="{A3095A3A-95DA-46C5-8BBF-C6F2EE430617}" srcOrd="0" destOrd="0" presId="urn:microsoft.com/office/officeart/2005/8/layout/process5"/>
    <dgm:cxn modelId="{D11ED033-638E-4636-AFE3-326F6555506F}" type="presOf" srcId="{812EA088-E518-48D2-BB14-B55AE76DBAD3}" destId="{E554AD60-A780-474D-ACCB-117748C2A926}" srcOrd="0" destOrd="0" presId="urn:microsoft.com/office/officeart/2005/8/layout/process5"/>
    <dgm:cxn modelId="{7C98565D-866D-49C4-90B1-368907EB6F6E}" type="presOf" srcId="{A90008D8-9DBD-42EE-A53A-6E49C27DDDCD}" destId="{FD57A867-0F3C-4EAC-9F15-750F5510326A}" srcOrd="0" destOrd="0" presId="urn:microsoft.com/office/officeart/2005/8/layout/process5"/>
    <dgm:cxn modelId="{67C93570-C2E2-4EDC-A0FC-CE206D942787}" type="presOf" srcId="{2447BC3C-2BB8-46A1-BB89-E3C791E8C339}" destId="{1A7CA5B9-0DFC-4B1E-93B7-AB53C726F8EB}" srcOrd="0" destOrd="0" presId="urn:microsoft.com/office/officeart/2005/8/layout/process5"/>
    <dgm:cxn modelId="{6CD48D72-F36E-426F-B8C6-8498D983A4EE}" type="presOf" srcId="{E0D82FA9-E9F7-428C-BA2B-4D06D4A66D93}" destId="{8BD17D49-110B-4387-88C7-BE5EFBA04E91}" srcOrd="0" destOrd="0" presId="urn:microsoft.com/office/officeart/2005/8/layout/process5"/>
    <dgm:cxn modelId="{F671897E-BEBC-4A0F-9370-179F20D4D5CB}" type="presOf" srcId="{E16C95E8-1822-4524-A4F8-3A62749CAB9B}" destId="{71F1D8CD-290E-49C0-AE76-5AF58A1958F0}" srcOrd="0" destOrd="0" presId="urn:microsoft.com/office/officeart/2005/8/layout/process5"/>
    <dgm:cxn modelId="{73C96285-6032-4242-B034-82BD190BCEC0}" srcId="{2143003C-FDB4-475B-A176-2A2C7B2E1B6A}" destId="{F80FDCBD-3922-4A3C-9EE6-EAD88C96BE92}" srcOrd="1" destOrd="0" parTransId="{C604DDD3-8A65-411C-A7A1-D3E48BA748AF}" sibTransId="{E601B1F1-E438-4F3B-B919-FD518FD7A889}"/>
    <dgm:cxn modelId="{8C906689-0329-44D6-AADA-9239349513E4}" srcId="{2143003C-FDB4-475B-A176-2A2C7B2E1B6A}" destId="{812EA088-E518-48D2-BB14-B55AE76DBAD3}" srcOrd="2" destOrd="0" parTransId="{67157BBF-760D-402C-973F-5A0F765792E7}" sibTransId="{E0D82FA9-E9F7-428C-BA2B-4D06D4A66D93}"/>
    <dgm:cxn modelId="{33DCBFA3-6300-4F75-9C02-5645CA6C9EC0}" type="presOf" srcId="{E601B1F1-E438-4F3B-B919-FD518FD7A889}" destId="{2CEBEEA2-A52A-4AA2-AAFD-901A072013EB}" srcOrd="0" destOrd="0" presId="urn:microsoft.com/office/officeart/2005/8/layout/process5"/>
    <dgm:cxn modelId="{3E1BA2BB-F260-427B-9863-45F806510152}" type="presOf" srcId="{2143003C-FDB4-475B-A176-2A2C7B2E1B6A}" destId="{1370825E-1875-4317-ACEF-5AC5A2E2249C}" srcOrd="0" destOrd="0" presId="urn:microsoft.com/office/officeart/2005/8/layout/process5"/>
    <dgm:cxn modelId="{4098EBE5-6836-470F-9F02-2EFF0A386F39}" type="presOf" srcId="{A90008D8-9DBD-42EE-A53A-6E49C27DDDCD}" destId="{2298133E-03F3-4C5D-B689-3C7B9C46878E}" srcOrd="1" destOrd="0" presId="urn:microsoft.com/office/officeart/2005/8/layout/process5"/>
    <dgm:cxn modelId="{6547C6A5-8A3C-4949-B849-98C5A3C9A48C}" type="presParOf" srcId="{1370825E-1875-4317-ACEF-5AC5A2E2249C}" destId="{71F1D8CD-290E-49C0-AE76-5AF58A1958F0}" srcOrd="0" destOrd="0" presId="urn:microsoft.com/office/officeart/2005/8/layout/process5"/>
    <dgm:cxn modelId="{33CBD45C-4913-4432-928E-1E9EA92C27C4}" type="presParOf" srcId="{1370825E-1875-4317-ACEF-5AC5A2E2249C}" destId="{FD57A867-0F3C-4EAC-9F15-750F5510326A}" srcOrd="1" destOrd="0" presId="urn:microsoft.com/office/officeart/2005/8/layout/process5"/>
    <dgm:cxn modelId="{F8A230F4-9C8B-4E9F-BC37-FC6F229D5080}" type="presParOf" srcId="{FD57A867-0F3C-4EAC-9F15-750F5510326A}" destId="{2298133E-03F3-4C5D-B689-3C7B9C46878E}" srcOrd="0" destOrd="0" presId="urn:microsoft.com/office/officeart/2005/8/layout/process5"/>
    <dgm:cxn modelId="{73179FCE-AC34-4F4C-B903-D98D1A986F13}" type="presParOf" srcId="{1370825E-1875-4317-ACEF-5AC5A2E2249C}" destId="{A3095A3A-95DA-46C5-8BBF-C6F2EE430617}" srcOrd="2" destOrd="0" presId="urn:microsoft.com/office/officeart/2005/8/layout/process5"/>
    <dgm:cxn modelId="{F0627E17-1AE6-43CF-97E5-87A85E095862}" type="presParOf" srcId="{1370825E-1875-4317-ACEF-5AC5A2E2249C}" destId="{2CEBEEA2-A52A-4AA2-AAFD-901A072013EB}" srcOrd="3" destOrd="0" presId="urn:microsoft.com/office/officeart/2005/8/layout/process5"/>
    <dgm:cxn modelId="{B3BCB46A-74DD-4963-82A3-28A502E287A8}" type="presParOf" srcId="{2CEBEEA2-A52A-4AA2-AAFD-901A072013EB}" destId="{96DEBF5B-7F50-44D5-B0C2-898FEB76658A}" srcOrd="0" destOrd="0" presId="urn:microsoft.com/office/officeart/2005/8/layout/process5"/>
    <dgm:cxn modelId="{23D3F066-2597-424A-868D-B4E81F5A1EA3}" type="presParOf" srcId="{1370825E-1875-4317-ACEF-5AC5A2E2249C}" destId="{E554AD60-A780-474D-ACCB-117748C2A926}" srcOrd="4" destOrd="0" presId="urn:microsoft.com/office/officeart/2005/8/layout/process5"/>
    <dgm:cxn modelId="{064F4549-EC7E-4CB1-A2E0-FB89AB6D74F4}" type="presParOf" srcId="{1370825E-1875-4317-ACEF-5AC5A2E2249C}" destId="{8BD17D49-110B-4387-88C7-BE5EFBA04E91}" srcOrd="5" destOrd="0" presId="urn:microsoft.com/office/officeart/2005/8/layout/process5"/>
    <dgm:cxn modelId="{117564A3-D617-4F0C-81E0-D94B363C919F}" type="presParOf" srcId="{8BD17D49-110B-4387-88C7-BE5EFBA04E91}" destId="{E2765C96-D3EB-4490-A1F2-12BDCD4D1577}" srcOrd="0" destOrd="0" presId="urn:microsoft.com/office/officeart/2005/8/layout/process5"/>
    <dgm:cxn modelId="{53663AA1-7591-4FB4-A052-3236152C7BBE}" type="presParOf" srcId="{1370825E-1875-4317-ACEF-5AC5A2E2249C}" destId="{1A7CA5B9-0DFC-4B1E-93B7-AB53C726F8EB}" srcOrd="6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CFEC307-526D-4496-A5B0-75814FFD7095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3A3D2C7E-5940-4374-87D1-935CA5A3785A}">
      <dgm:prSet/>
      <dgm:spPr/>
      <dgm:t>
        <a:bodyPr/>
        <a:lstStyle/>
        <a:p>
          <a:r>
            <a:rPr lang="en-US" b="1" u="sng"/>
            <a:t>General symptoms of infection</a:t>
          </a:r>
        </a:p>
      </dgm:t>
    </dgm:pt>
    <dgm:pt modelId="{E596593A-B8FD-4A6F-B1E1-C75B634417EC}" type="parTrans" cxnId="{4FC555CA-C7DF-422E-BC06-E517F9DE2B17}">
      <dgm:prSet/>
      <dgm:spPr/>
      <dgm:t>
        <a:bodyPr/>
        <a:lstStyle/>
        <a:p>
          <a:endParaRPr lang="en-US"/>
        </a:p>
      </dgm:t>
    </dgm:pt>
    <dgm:pt modelId="{27442A97-C099-4418-8523-0A5FCD4C79A3}" type="sibTrans" cxnId="{4FC555CA-C7DF-422E-BC06-E517F9DE2B17}">
      <dgm:prSet/>
      <dgm:spPr/>
      <dgm:t>
        <a:bodyPr/>
        <a:lstStyle/>
        <a:p>
          <a:endParaRPr lang="en-US"/>
        </a:p>
      </dgm:t>
    </dgm:pt>
    <dgm:pt modelId="{FC9D412D-CDCE-4CBF-8069-79F64A068AB9}">
      <dgm:prSet/>
      <dgm:spPr/>
      <dgm:t>
        <a:bodyPr/>
        <a:lstStyle/>
        <a:p>
          <a:r>
            <a:rPr lang="en-US"/>
            <a:t>Fever, chills, shivers (rather mild symptoms, septic condition is rare)</a:t>
          </a:r>
        </a:p>
      </dgm:t>
    </dgm:pt>
    <dgm:pt modelId="{A5948420-C1B2-45C7-A2AE-FD2D3CE86847}" type="parTrans" cxnId="{58481F67-5C56-4A5B-A44D-D395147313EC}">
      <dgm:prSet/>
      <dgm:spPr/>
      <dgm:t>
        <a:bodyPr/>
        <a:lstStyle/>
        <a:p>
          <a:endParaRPr lang="en-US"/>
        </a:p>
      </dgm:t>
    </dgm:pt>
    <dgm:pt modelId="{B6ED3278-5D83-4499-A3D7-DA783E2EB3C3}" type="sibTrans" cxnId="{58481F67-5C56-4A5B-A44D-D395147313EC}">
      <dgm:prSet/>
      <dgm:spPr/>
      <dgm:t>
        <a:bodyPr/>
        <a:lstStyle/>
        <a:p>
          <a:endParaRPr lang="en-US"/>
        </a:p>
      </dgm:t>
    </dgm:pt>
    <dgm:pt modelId="{37454559-BCEF-4A17-A335-0EFC294A3AF1}">
      <dgm:prSet/>
      <dgm:spPr/>
      <dgm:t>
        <a:bodyPr/>
        <a:lstStyle/>
        <a:p>
          <a:r>
            <a:rPr lang="en-US" b="1"/>
            <a:t>Frequent subfebrile temperatures, night sweats, lack of appetite, weight loss, general weakness</a:t>
          </a:r>
        </a:p>
      </dgm:t>
    </dgm:pt>
    <dgm:pt modelId="{9B794A11-7762-47A7-AA1D-051AF0665F6F}" type="parTrans" cxnId="{8583785E-3A9A-4E20-AB9B-DEC115273676}">
      <dgm:prSet/>
      <dgm:spPr/>
      <dgm:t>
        <a:bodyPr/>
        <a:lstStyle/>
        <a:p>
          <a:endParaRPr lang="en-US"/>
        </a:p>
      </dgm:t>
    </dgm:pt>
    <dgm:pt modelId="{651943C6-F5C0-4309-AC43-03B85CDA0559}" type="sibTrans" cxnId="{8583785E-3A9A-4E20-AB9B-DEC115273676}">
      <dgm:prSet/>
      <dgm:spPr/>
      <dgm:t>
        <a:bodyPr/>
        <a:lstStyle/>
        <a:p>
          <a:endParaRPr lang="en-US"/>
        </a:p>
      </dgm:t>
    </dgm:pt>
    <dgm:pt modelId="{8890CEFB-ECCD-4C2D-9C1A-7110DC07833D}" type="pres">
      <dgm:prSet presAssocID="{4CFEC307-526D-4496-A5B0-75814FFD7095}" presName="root" presStyleCnt="0">
        <dgm:presLayoutVars>
          <dgm:dir/>
          <dgm:resizeHandles val="exact"/>
        </dgm:presLayoutVars>
      </dgm:prSet>
      <dgm:spPr/>
    </dgm:pt>
    <dgm:pt modelId="{A34C66D0-94B0-4F67-B5F3-59967C3CF216}" type="pres">
      <dgm:prSet presAssocID="{3A3D2C7E-5940-4374-87D1-935CA5A3785A}" presName="compNode" presStyleCnt="0"/>
      <dgm:spPr/>
    </dgm:pt>
    <dgm:pt modelId="{3B35A1CF-8213-49E1-8934-D341CED6FE3F}" type="pres">
      <dgm:prSet presAssocID="{3A3D2C7E-5940-4374-87D1-935CA5A3785A}" presName="bgRect" presStyleLbl="bgShp" presStyleIdx="0" presStyleCnt="3"/>
      <dgm:spPr/>
    </dgm:pt>
    <dgm:pt modelId="{A262EE5C-A1C4-45F8-A5EE-73E5D9AE7BAD}" type="pres">
      <dgm:prSet presAssocID="{3A3D2C7E-5940-4374-87D1-935CA5A3785A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Zdravotní"/>
        </a:ext>
      </dgm:extLst>
    </dgm:pt>
    <dgm:pt modelId="{A60B7321-4FCE-486B-9B2D-7298D6694811}" type="pres">
      <dgm:prSet presAssocID="{3A3D2C7E-5940-4374-87D1-935CA5A3785A}" presName="spaceRect" presStyleCnt="0"/>
      <dgm:spPr/>
    </dgm:pt>
    <dgm:pt modelId="{16F8AA50-244D-4BD3-8F5D-53E3F33C29B8}" type="pres">
      <dgm:prSet presAssocID="{3A3D2C7E-5940-4374-87D1-935CA5A3785A}" presName="parTx" presStyleLbl="revTx" presStyleIdx="0" presStyleCnt="3">
        <dgm:presLayoutVars>
          <dgm:chMax val="0"/>
          <dgm:chPref val="0"/>
        </dgm:presLayoutVars>
      </dgm:prSet>
      <dgm:spPr/>
    </dgm:pt>
    <dgm:pt modelId="{1EB05885-77EB-4056-9903-D4B6FB9C21B2}" type="pres">
      <dgm:prSet presAssocID="{27442A97-C099-4418-8523-0A5FCD4C79A3}" presName="sibTrans" presStyleCnt="0"/>
      <dgm:spPr/>
    </dgm:pt>
    <dgm:pt modelId="{FB184A63-0FD0-4C12-B77A-1642E7F1B631}" type="pres">
      <dgm:prSet presAssocID="{FC9D412D-CDCE-4CBF-8069-79F64A068AB9}" presName="compNode" presStyleCnt="0"/>
      <dgm:spPr/>
    </dgm:pt>
    <dgm:pt modelId="{F1C42E7A-CF7E-41D9-BDD8-8DD21E9857D3}" type="pres">
      <dgm:prSet presAssocID="{FC9D412D-CDCE-4CBF-8069-79F64A068AB9}" presName="bgRect" presStyleLbl="bgShp" presStyleIdx="1" presStyleCnt="3"/>
      <dgm:spPr/>
    </dgm:pt>
    <dgm:pt modelId="{2FA4A144-CEF1-4E81-8692-95262E47E5B1}" type="pres">
      <dgm:prSet presAssocID="{FC9D412D-CDCE-4CBF-8069-79F64A068AB9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ow Temperature"/>
        </a:ext>
      </dgm:extLst>
    </dgm:pt>
    <dgm:pt modelId="{1E7D8CCC-0A7B-4A72-8114-3A0CEFAEB9E2}" type="pres">
      <dgm:prSet presAssocID="{FC9D412D-CDCE-4CBF-8069-79F64A068AB9}" presName="spaceRect" presStyleCnt="0"/>
      <dgm:spPr/>
    </dgm:pt>
    <dgm:pt modelId="{B3D60573-2D1A-42E0-BA31-D82A84EDB95F}" type="pres">
      <dgm:prSet presAssocID="{FC9D412D-CDCE-4CBF-8069-79F64A068AB9}" presName="parTx" presStyleLbl="revTx" presStyleIdx="1" presStyleCnt="3">
        <dgm:presLayoutVars>
          <dgm:chMax val="0"/>
          <dgm:chPref val="0"/>
        </dgm:presLayoutVars>
      </dgm:prSet>
      <dgm:spPr/>
    </dgm:pt>
    <dgm:pt modelId="{2B35695F-34BC-42B2-A388-D4591C4D3763}" type="pres">
      <dgm:prSet presAssocID="{B6ED3278-5D83-4499-A3D7-DA783E2EB3C3}" presName="sibTrans" presStyleCnt="0"/>
      <dgm:spPr/>
    </dgm:pt>
    <dgm:pt modelId="{372B7F57-8FF6-4E3C-9E57-D85AA9FB45D0}" type="pres">
      <dgm:prSet presAssocID="{37454559-BCEF-4A17-A335-0EFC294A3AF1}" presName="compNode" presStyleCnt="0"/>
      <dgm:spPr/>
    </dgm:pt>
    <dgm:pt modelId="{0F404C6A-D7B9-47A4-85E5-B922F4061BD3}" type="pres">
      <dgm:prSet presAssocID="{37454559-BCEF-4A17-A335-0EFC294A3AF1}" presName="bgRect" presStyleLbl="bgShp" presStyleIdx="2" presStyleCnt="3"/>
      <dgm:spPr/>
    </dgm:pt>
    <dgm:pt modelId="{D88BA1F2-3D38-4B4F-A11A-2205312C1D25}" type="pres">
      <dgm:prSet presAssocID="{37454559-BCEF-4A17-A335-0EFC294A3AF1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artial Sun"/>
        </a:ext>
      </dgm:extLst>
    </dgm:pt>
    <dgm:pt modelId="{BC764086-6551-43FC-BED3-69AD92DA22C8}" type="pres">
      <dgm:prSet presAssocID="{37454559-BCEF-4A17-A335-0EFC294A3AF1}" presName="spaceRect" presStyleCnt="0"/>
      <dgm:spPr/>
    </dgm:pt>
    <dgm:pt modelId="{B4F70B0A-EA68-49EF-B591-91A8B6597B4A}" type="pres">
      <dgm:prSet presAssocID="{37454559-BCEF-4A17-A335-0EFC294A3AF1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1AC19203-551C-4255-B029-9F3642BA959E}" type="presOf" srcId="{FC9D412D-CDCE-4CBF-8069-79F64A068AB9}" destId="{B3D60573-2D1A-42E0-BA31-D82A84EDB95F}" srcOrd="0" destOrd="0" presId="urn:microsoft.com/office/officeart/2018/2/layout/IconVerticalSolidList"/>
    <dgm:cxn modelId="{8583785E-3A9A-4E20-AB9B-DEC115273676}" srcId="{4CFEC307-526D-4496-A5B0-75814FFD7095}" destId="{37454559-BCEF-4A17-A335-0EFC294A3AF1}" srcOrd="2" destOrd="0" parTransId="{9B794A11-7762-47A7-AA1D-051AF0665F6F}" sibTransId="{651943C6-F5C0-4309-AC43-03B85CDA0559}"/>
    <dgm:cxn modelId="{58481F67-5C56-4A5B-A44D-D395147313EC}" srcId="{4CFEC307-526D-4496-A5B0-75814FFD7095}" destId="{FC9D412D-CDCE-4CBF-8069-79F64A068AB9}" srcOrd="1" destOrd="0" parTransId="{A5948420-C1B2-45C7-A2AE-FD2D3CE86847}" sibTransId="{B6ED3278-5D83-4499-A3D7-DA783E2EB3C3}"/>
    <dgm:cxn modelId="{A45A0785-42D6-480C-AB62-8BDD412EB195}" type="presOf" srcId="{4CFEC307-526D-4496-A5B0-75814FFD7095}" destId="{8890CEFB-ECCD-4C2D-9C1A-7110DC07833D}" srcOrd="0" destOrd="0" presId="urn:microsoft.com/office/officeart/2018/2/layout/IconVerticalSolidList"/>
    <dgm:cxn modelId="{3C71F686-1643-4875-A16F-B204EB1637C7}" type="presOf" srcId="{3A3D2C7E-5940-4374-87D1-935CA5A3785A}" destId="{16F8AA50-244D-4BD3-8F5D-53E3F33C29B8}" srcOrd="0" destOrd="0" presId="urn:microsoft.com/office/officeart/2018/2/layout/IconVerticalSolidList"/>
    <dgm:cxn modelId="{02286AC6-F7B1-4C58-BB27-532C1ADB318A}" type="presOf" srcId="{37454559-BCEF-4A17-A335-0EFC294A3AF1}" destId="{B4F70B0A-EA68-49EF-B591-91A8B6597B4A}" srcOrd="0" destOrd="0" presId="urn:microsoft.com/office/officeart/2018/2/layout/IconVerticalSolidList"/>
    <dgm:cxn modelId="{4FC555CA-C7DF-422E-BC06-E517F9DE2B17}" srcId="{4CFEC307-526D-4496-A5B0-75814FFD7095}" destId="{3A3D2C7E-5940-4374-87D1-935CA5A3785A}" srcOrd="0" destOrd="0" parTransId="{E596593A-B8FD-4A6F-B1E1-C75B634417EC}" sibTransId="{27442A97-C099-4418-8523-0A5FCD4C79A3}"/>
    <dgm:cxn modelId="{E2C26A10-235D-4C35-A6AD-2F27894AC86B}" type="presParOf" srcId="{8890CEFB-ECCD-4C2D-9C1A-7110DC07833D}" destId="{A34C66D0-94B0-4F67-B5F3-59967C3CF216}" srcOrd="0" destOrd="0" presId="urn:microsoft.com/office/officeart/2018/2/layout/IconVerticalSolidList"/>
    <dgm:cxn modelId="{0BED3AA2-E457-4888-8602-E45591D1B514}" type="presParOf" srcId="{A34C66D0-94B0-4F67-B5F3-59967C3CF216}" destId="{3B35A1CF-8213-49E1-8934-D341CED6FE3F}" srcOrd="0" destOrd="0" presId="urn:microsoft.com/office/officeart/2018/2/layout/IconVerticalSolidList"/>
    <dgm:cxn modelId="{2E6CB29A-C880-42F1-A12B-E344E1AD77FD}" type="presParOf" srcId="{A34C66D0-94B0-4F67-B5F3-59967C3CF216}" destId="{A262EE5C-A1C4-45F8-A5EE-73E5D9AE7BAD}" srcOrd="1" destOrd="0" presId="urn:microsoft.com/office/officeart/2018/2/layout/IconVerticalSolidList"/>
    <dgm:cxn modelId="{C1963A1C-9525-4F1A-B82B-C556DC70181E}" type="presParOf" srcId="{A34C66D0-94B0-4F67-B5F3-59967C3CF216}" destId="{A60B7321-4FCE-486B-9B2D-7298D6694811}" srcOrd="2" destOrd="0" presId="urn:microsoft.com/office/officeart/2018/2/layout/IconVerticalSolidList"/>
    <dgm:cxn modelId="{839CB7DB-DEE3-43DA-9B2A-A3AB84A5FA2A}" type="presParOf" srcId="{A34C66D0-94B0-4F67-B5F3-59967C3CF216}" destId="{16F8AA50-244D-4BD3-8F5D-53E3F33C29B8}" srcOrd="3" destOrd="0" presId="urn:microsoft.com/office/officeart/2018/2/layout/IconVerticalSolidList"/>
    <dgm:cxn modelId="{21E7A70D-D4B2-4C72-B26D-A386369C73BC}" type="presParOf" srcId="{8890CEFB-ECCD-4C2D-9C1A-7110DC07833D}" destId="{1EB05885-77EB-4056-9903-D4B6FB9C21B2}" srcOrd="1" destOrd="0" presId="urn:microsoft.com/office/officeart/2018/2/layout/IconVerticalSolidList"/>
    <dgm:cxn modelId="{2018B51B-5DE6-4664-900F-F8996422D565}" type="presParOf" srcId="{8890CEFB-ECCD-4C2D-9C1A-7110DC07833D}" destId="{FB184A63-0FD0-4C12-B77A-1642E7F1B631}" srcOrd="2" destOrd="0" presId="urn:microsoft.com/office/officeart/2018/2/layout/IconVerticalSolidList"/>
    <dgm:cxn modelId="{9D61588B-600D-41D3-9875-BD12D9A9A54D}" type="presParOf" srcId="{FB184A63-0FD0-4C12-B77A-1642E7F1B631}" destId="{F1C42E7A-CF7E-41D9-BDD8-8DD21E9857D3}" srcOrd="0" destOrd="0" presId="urn:microsoft.com/office/officeart/2018/2/layout/IconVerticalSolidList"/>
    <dgm:cxn modelId="{BEE8B17D-9467-4D27-81F0-9699574AEF0F}" type="presParOf" srcId="{FB184A63-0FD0-4C12-B77A-1642E7F1B631}" destId="{2FA4A144-CEF1-4E81-8692-95262E47E5B1}" srcOrd="1" destOrd="0" presId="urn:microsoft.com/office/officeart/2018/2/layout/IconVerticalSolidList"/>
    <dgm:cxn modelId="{EF7B8167-27CB-46B9-AB3A-D910C0455F7B}" type="presParOf" srcId="{FB184A63-0FD0-4C12-B77A-1642E7F1B631}" destId="{1E7D8CCC-0A7B-4A72-8114-3A0CEFAEB9E2}" srcOrd="2" destOrd="0" presId="urn:microsoft.com/office/officeart/2018/2/layout/IconVerticalSolidList"/>
    <dgm:cxn modelId="{66F043BD-57B0-494E-9D49-BFC4598E06E7}" type="presParOf" srcId="{FB184A63-0FD0-4C12-B77A-1642E7F1B631}" destId="{B3D60573-2D1A-42E0-BA31-D82A84EDB95F}" srcOrd="3" destOrd="0" presId="urn:microsoft.com/office/officeart/2018/2/layout/IconVerticalSolidList"/>
    <dgm:cxn modelId="{3CAEF5A0-69DC-440B-A672-30023E105A85}" type="presParOf" srcId="{8890CEFB-ECCD-4C2D-9C1A-7110DC07833D}" destId="{2B35695F-34BC-42B2-A388-D4591C4D3763}" srcOrd="3" destOrd="0" presId="urn:microsoft.com/office/officeart/2018/2/layout/IconVerticalSolidList"/>
    <dgm:cxn modelId="{AC26DA2E-3E24-441A-9928-8E20A9226292}" type="presParOf" srcId="{8890CEFB-ECCD-4C2D-9C1A-7110DC07833D}" destId="{372B7F57-8FF6-4E3C-9E57-D85AA9FB45D0}" srcOrd="4" destOrd="0" presId="urn:microsoft.com/office/officeart/2018/2/layout/IconVerticalSolidList"/>
    <dgm:cxn modelId="{0762DD75-AC9F-4C53-8EC9-FC4F9E39047D}" type="presParOf" srcId="{372B7F57-8FF6-4E3C-9E57-D85AA9FB45D0}" destId="{0F404C6A-D7B9-47A4-85E5-B922F4061BD3}" srcOrd="0" destOrd="0" presId="urn:microsoft.com/office/officeart/2018/2/layout/IconVerticalSolidList"/>
    <dgm:cxn modelId="{00A76451-2815-4F2B-83E6-4506F7FDED84}" type="presParOf" srcId="{372B7F57-8FF6-4E3C-9E57-D85AA9FB45D0}" destId="{D88BA1F2-3D38-4B4F-A11A-2205312C1D25}" srcOrd="1" destOrd="0" presId="urn:microsoft.com/office/officeart/2018/2/layout/IconVerticalSolidList"/>
    <dgm:cxn modelId="{8ED3D4E7-09E4-4FDC-A5A5-640503A5F1FF}" type="presParOf" srcId="{372B7F57-8FF6-4E3C-9E57-D85AA9FB45D0}" destId="{BC764086-6551-43FC-BED3-69AD92DA22C8}" srcOrd="2" destOrd="0" presId="urn:microsoft.com/office/officeart/2018/2/layout/IconVerticalSolidList"/>
    <dgm:cxn modelId="{478622CF-1E0D-4891-9045-CD3DF21AD06E}" type="presParOf" srcId="{372B7F57-8FF6-4E3C-9E57-D85AA9FB45D0}" destId="{B4F70B0A-EA68-49EF-B591-91A8B6597B4A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32FEE2CB-7B66-4643-952F-81A44BB6D7E3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9BF5DD39-7BD8-4266-B921-F5BA67326983}">
      <dgm:prSet custT="1"/>
      <dgm:spPr/>
      <dgm:t>
        <a:bodyPr/>
        <a:lstStyle/>
        <a:p>
          <a:r>
            <a:rPr lang="en-US" sz="2100" b="1" u="sng"/>
            <a:t>Laboratory findings</a:t>
          </a:r>
        </a:p>
      </dgm:t>
    </dgm:pt>
    <dgm:pt modelId="{D1433562-620E-46C7-A435-4F6C253B9DA3}" type="parTrans" cxnId="{B8141D01-4EAA-4952-8722-23B2F7FA54C6}">
      <dgm:prSet/>
      <dgm:spPr/>
      <dgm:t>
        <a:bodyPr/>
        <a:lstStyle/>
        <a:p>
          <a:endParaRPr lang="en-US"/>
        </a:p>
      </dgm:t>
    </dgm:pt>
    <dgm:pt modelId="{F7E920C0-33BC-4A59-8530-2E966B76AE8A}" type="sibTrans" cxnId="{B8141D01-4EAA-4952-8722-23B2F7FA54C6}">
      <dgm:prSet/>
      <dgm:spPr/>
      <dgm:t>
        <a:bodyPr/>
        <a:lstStyle/>
        <a:p>
          <a:endParaRPr lang="en-US"/>
        </a:p>
      </dgm:t>
    </dgm:pt>
    <dgm:pt modelId="{0908357C-4FBC-4A78-B0A2-CC650FCB03B1}">
      <dgm:prSet custT="1"/>
      <dgm:spPr/>
      <dgm:t>
        <a:bodyPr/>
        <a:lstStyle/>
        <a:p>
          <a:r>
            <a:rPr lang="en-US" sz="2100"/>
            <a:t>Elevated </a:t>
          </a:r>
          <a:r>
            <a:rPr lang="en-US" sz="2100" b="1"/>
            <a:t>acute phase reactants </a:t>
          </a:r>
          <a:r>
            <a:rPr lang="en-US" sz="2100"/>
            <a:t>(CRP 100–200), </a:t>
          </a:r>
          <a:br>
            <a:rPr lang="en-US" sz="2100"/>
          </a:br>
          <a:r>
            <a:rPr lang="en-US" sz="2100" b="1"/>
            <a:t>FW typically over 100/min, </a:t>
          </a:r>
          <a:r>
            <a:rPr lang="en-US" sz="2100"/>
            <a:t>low procalcitonin</a:t>
          </a:r>
        </a:p>
      </dgm:t>
    </dgm:pt>
    <dgm:pt modelId="{0D5C0E7B-10B8-47D7-B408-9E00540637AC}" type="parTrans" cxnId="{26152BB2-63F0-4253-B8BD-91BEFE6ED21C}">
      <dgm:prSet/>
      <dgm:spPr/>
      <dgm:t>
        <a:bodyPr/>
        <a:lstStyle/>
        <a:p>
          <a:endParaRPr lang="en-US"/>
        </a:p>
      </dgm:t>
    </dgm:pt>
    <dgm:pt modelId="{740830E1-8B82-48D5-BC4E-1F53B963FFCB}" type="sibTrans" cxnId="{26152BB2-63F0-4253-B8BD-91BEFE6ED21C}">
      <dgm:prSet/>
      <dgm:spPr/>
      <dgm:t>
        <a:bodyPr/>
        <a:lstStyle/>
        <a:p>
          <a:endParaRPr lang="en-US"/>
        </a:p>
      </dgm:t>
    </dgm:pt>
    <dgm:pt modelId="{8D9FEE1D-5B3C-4996-9AC8-E61DA0669DAE}">
      <dgm:prSet custT="1"/>
      <dgm:spPr/>
      <dgm:t>
        <a:bodyPr/>
        <a:lstStyle/>
        <a:p>
          <a:r>
            <a:rPr lang="en-US" sz="2100" dirty="0"/>
            <a:t>Leukocytosis, thrombocytosis x thrombocytopenia, </a:t>
          </a:r>
          <a:r>
            <a:rPr lang="en-US" sz="2100" b="1" dirty="0" err="1"/>
            <a:t>anaemia</a:t>
          </a:r>
          <a:r>
            <a:rPr lang="en-US" sz="2100" dirty="0"/>
            <a:t> (microcytic, protracted course)</a:t>
          </a:r>
        </a:p>
      </dgm:t>
    </dgm:pt>
    <dgm:pt modelId="{8A643F46-C7C9-40C8-BAFE-D7C1DEFC8563}" type="parTrans" cxnId="{BB76B43C-D8C6-43DF-9B43-B3CA5BF8F83F}">
      <dgm:prSet/>
      <dgm:spPr/>
      <dgm:t>
        <a:bodyPr/>
        <a:lstStyle/>
        <a:p>
          <a:endParaRPr lang="en-US"/>
        </a:p>
      </dgm:t>
    </dgm:pt>
    <dgm:pt modelId="{927182C0-6627-4A9B-BB5C-74F0B9188FBF}" type="sibTrans" cxnId="{BB76B43C-D8C6-43DF-9B43-B3CA5BF8F83F}">
      <dgm:prSet/>
      <dgm:spPr/>
      <dgm:t>
        <a:bodyPr/>
        <a:lstStyle/>
        <a:p>
          <a:endParaRPr lang="en-US"/>
        </a:p>
      </dgm:t>
    </dgm:pt>
    <dgm:pt modelId="{2AB160DE-A809-4D75-81E6-0E11D6E73FE4}">
      <dgm:prSet custT="1"/>
      <dgm:spPr/>
      <dgm:t>
        <a:bodyPr/>
        <a:lstStyle/>
        <a:p>
          <a:r>
            <a:rPr lang="en-US" sz="2100"/>
            <a:t>Often </a:t>
          </a:r>
          <a:r>
            <a:rPr lang="en-US" sz="2100" b="1"/>
            <a:t>rapid CRP decrease (down to normal) after ATB therapy </a:t>
          </a:r>
          <a:r>
            <a:rPr lang="en-US" sz="2100"/>
            <a:t>(FW elevation persists longer!)</a:t>
          </a:r>
        </a:p>
      </dgm:t>
    </dgm:pt>
    <dgm:pt modelId="{80275236-E06C-44A5-8939-1CC5694558D7}" type="parTrans" cxnId="{3FB79733-1E00-4F5B-ABEC-14C38EA1E097}">
      <dgm:prSet/>
      <dgm:spPr/>
      <dgm:t>
        <a:bodyPr/>
        <a:lstStyle/>
        <a:p>
          <a:endParaRPr lang="en-US"/>
        </a:p>
      </dgm:t>
    </dgm:pt>
    <dgm:pt modelId="{6FE0660E-1B14-4805-95B8-97A5E7C74102}" type="sibTrans" cxnId="{3FB79733-1E00-4F5B-ABEC-14C38EA1E097}">
      <dgm:prSet/>
      <dgm:spPr/>
      <dgm:t>
        <a:bodyPr/>
        <a:lstStyle/>
        <a:p>
          <a:endParaRPr lang="en-US"/>
        </a:p>
      </dgm:t>
    </dgm:pt>
    <dgm:pt modelId="{DADDDDC4-E6F6-4C88-9850-1FE6DF0ABB78}" type="pres">
      <dgm:prSet presAssocID="{32FEE2CB-7B66-4643-952F-81A44BB6D7E3}" presName="root" presStyleCnt="0">
        <dgm:presLayoutVars>
          <dgm:dir/>
          <dgm:resizeHandles val="exact"/>
        </dgm:presLayoutVars>
      </dgm:prSet>
      <dgm:spPr/>
    </dgm:pt>
    <dgm:pt modelId="{3BD13B47-B4B6-4575-9134-FF97CA3FE060}" type="pres">
      <dgm:prSet presAssocID="{9BF5DD39-7BD8-4266-B921-F5BA67326983}" presName="compNode" presStyleCnt="0"/>
      <dgm:spPr/>
    </dgm:pt>
    <dgm:pt modelId="{FE7E6B64-B605-4626-B531-8D1ED3175E78}" type="pres">
      <dgm:prSet presAssocID="{9BF5DD39-7BD8-4266-B921-F5BA67326983}" presName="bgRect" presStyleLbl="bgShp" presStyleIdx="0" presStyleCnt="4"/>
      <dgm:spPr/>
    </dgm:pt>
    <dgm:pt modelId="{15C0CB3F-6B7A-44A0-9AE1-3A8A49F9FB95}" type="pres">
      <dgm:prSet presAssocID="{9BF5DD39-7BD8-4266-B921-F5BA67326983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est tubes"/>
        </a:ext>
      </dgm:extLst>
    </dgm:pt>
    <dgm:pt modelId="{4C2392A0-C984-4E8C-8819-9C9D56F154FD}" type="pres">
      <dgm:prSet presAssocID="{9BF5DD39-7BD8-4266-B921-F5BA67326983}" presName="spaceRect" presStyleCnt="0"/>
      <dgm:spPr/>
    </dgm:pt>
    <dgm:pt modelId="{62E57F3D-C593-473C-9E95-3DC5B7CD1C25}" type="pres">
      <dgm:prSet presAssocID="{9BF5DD39-7BD8-4266-B921-F5BA67326983}" presName="parTx" presStyleLbl="revTx" presStyleIdx="0" presStyleCnt="4" custLinFactNeighborX="13" custLinFactNeighborY="819">
        <dgm:presLayoutVars>
          <dgm:chMax val="0"/>
          <dgm:chPref val="0"/>
        </dgm:presLayoutVars>
      </dgm:prSet>
      <dgm:spPr/>
    </dgm:pt>
    <dgm:pt modelId="{327DD144-6BDE-4FCB-A5F5-013C6219C9C9}" type="pres">
      <dgm:prSet presAssocID="{F7E920C0-33BC-4A59-8530-2E966B76AE8A}" presName="sibTrans" presStyleCnt="0"/>
      <dgm:spPr/>
    </dgm:pt>
    <dgm:pt modelId="{DE007C2B-7D1B-4A45-9907-A22FC0357CFB}" type="pres">
      <dgm:prSet presAssocID="{0908357C-4FBC-4A78-B0A2-CC650FCB03B1}" presName="compNode" presStyleCnt="0"/>
      <dgm:spPr/>
    </dgm:pt>
    <dgm:pt modelId="{7A647E55-355D-4651-8F26-78B39FDF3410}" type="pres">
      <dgm:prSet presAssocID="{0908357C-4FBC-4A78-B0A2-CC650FCB03B1}" presName="bgRect" presStyleLbl="bgShp" presStyleIdx="1" presStyleCnt="4"/>
      <dgm:spPr/>
    </dgm:pt>
    <dgm:pt modelId="{7799E892-40D8-487E-A18E-1CFA34332E3A}" type="pres">
      <dgm:prSet presAssocID="{0908357C-4FBC-4A78-B0A2-CC650FCB03B1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edviny"/>
        </a:ext>
      </dgm:extLst>
    </dgm:pt>
    <dgm:pt modelId="{FE8A4322-1517-461D-B139-56E08B8E5B36}" type="pres">
      <dgm:prSet presAssocID="{0908357C-4FBC-4A78-B0A2-CC650FCB03B1}" presName="spaceRect" presStyleCnt="0"/>
      <dgm:spPr/>
    </dgm:pt>
    <dgm:pt modelId="{44AF7E73-2EC0-43D4-B77D-3A4FFD5EAF89}" type="pres">
      <dgm:prSet presAssocID="{0908357C-4FBC-4A78-B0A2-CC650FCB03B1}" presName="parTx" presStyleLbl="revTx" presStyleIdx="1" presStyleCnt="4">
        <dgm:presLayoutVars>
          <dgm:chMax val="0"/>
          <dgm:chPref val="0"/>
        </dgm:presLayoutVars>
      </dgm:prSet>
      <dgm:spPr/>
    </dgm:pt>
    <dgm:pt modelId="{9088D8CA-9C9E-41DB-A1FD-641DED762FA5}" type="pres">
      <dgm:prSet presAssocID="{740830E1-8B82-48D5-BC4E-1F53B963FFCB}" presName="sibTrans" presStyleCnt="0"/>
      <dgm:spPr/>
    </dgm:pt>
    <dgm:pt modelId="{B7DB92B2-60AE-4CAF-8D7C-5C0E770796DA}" type="pres">
      <dgm:prSet presAssocID="{8D9FEE1D-5B3C-4996-9AC8-E61DA0669DAE}" presName="compNode" presStyleCnt="0"/>
      <dgm:spPr/>
    </dgm:pt>
    <dgm:pt modelId="{663BE7BE-E206-464A-AC0F-1C10FF97A9BB}" type="pres">
      <dgm:prSet presAssocID="{8D9FEE1D-5B3C-4996-9AC8-E61DA0669DAE}" presName="bgRect" presStyleLbl="bgShp" presStyleIdx="2" presStyleCnt="4"/>
      <dgm:spPr/>
    </dgm:pt>
    <dgm:pt modelId="{E8973DAE-8A00-4588-B6E6-B34B5D5D1837}" type="pres">
      <dgm:prSet presAssocID="{8D9FEE1D-5B3C-4996-9AC8-E61DA0669DAE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Infuze"/>
        </a:ext>
      </dgm:extLst>
    </dgm:pt>
    <dgm:pt modelId="{120C7E5E-6369-4139-A70B-92A6A968C9FF}" type="pres">
      <dgm:prSet presAssocID="{8D9FEE1D-5B3C-4996-9AC8-E61DA0669DAE}" presName="spaceRect" presStyleCnt="0"/>
      <dgm:spPr/>
    </dgm:pt>
    <dgm:pt modelId="{FA0D05B9-0066-4858-8B77-FE02D3DFCB3C}" type="pres">
      <dgm:prSet presAssocID="{8D9FEE1D-5B3C-4996-9AC8-E61DA0669DAE}" presName="parTx" presStyleLbl="revTx" presStyleIdx="2" presStyleCnt="4">
        <dgm:presLayoutVars>
          <dgm:chMax val="0"/>
          <dgm:chPref val="0"/>
        </dgm:presLayoutVars>
      </dgm:prSet>
      <dgm:spPr/>
    </dgm:pt>
    <dgm:pt modelId="{A1860487-4FEB-456B-B095-3F1F7728CC73}" type="pres">
      <dgm:prSet presAssocID="{927182C0-6627-4A9B-BB5C-74F0B9188FBF}" presName="sibTrans" presStyleCnt="0"/>
      <dgm:spPr/>
    </dgm:pt>
    <dgm:pt modelId="{A143824B-861A-44B0-92C9-221A3815AAEB}" type="pres">
      <dgm:prSet presAssocID="{2AB160DE-A809-4D75-81E6-0E11D6E73FE4}" presName="compNode" presStyleCnt="0"/>
      <dgm:spPr/>
    </dgm:pt>
    <dgm:pt modelId="{AC61C4DB-0459-4872-B1F4-313B3694A0A8}" type="pres">
      <dgm:prSet presAssocID="{2AB160DE-A809-4D75-81E6-0E11D6E73FE4}" presName="bgRect" presStyleLbl="bgShp" presStyleIdx="3" presStyleCnt="4"/>
      <dgm:spPr/>
    </dgm:pt>
    <dgm:pt modelId="{F1CF8158-F2A7-4657-847E-D4582BC15AEF}" type="pres">
      <dgm:prSet presAssocID="{2AB160DE-A809-4D75-81E6-0E11D6E73FE4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ar Graph with Downward Trend"/>
        </a:ext>
      </dgm:extLst>
    </dgm:pt>
    <dgm:pt modelId="{496C7532-9BD4-478B-A4FE-8665805C032D}" type="pres">
      <dgm:prSet presAssocID="{2AB160DE-A809-4D75-81E6-0E11D6E73FE4}" presName="spaceRect" presStyleCnt="0"/>
      <dgm:spPr/>
    </dgm:pt>
    <dgm:pt modelId="{79C9CB5A-3811-4765-853E-EAA22E0899DF}" type="pres">
      <dgm:prSet presAssocID="{2AB160DE-A809-4D75-81E6-0E11D6E73FE4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B8141D01-4EAA-4952-8722-23B2F7FA54C6}" srcId="{32FEE2CB-7B66-4643-952F-81A44BB6D7E3}" destId="{9BF5DD39-7BD8-4266-B921-F5BA67326983}" srcOrd="0" destOrd="0" parTransId="{D1433562-620E-46C7-A435-4F6C253B9DA3}" sibTransId="{F7E920C0-33BC-4A59-8530-2E966B76AE8A}"/>
    <dgm:cxn modelId="{2C1C8511-7141-4768-A214-EFEBB5A32392}" type="presOf" srcId="{0908357C-4FBC-4A78-B0A2-CC650FCB03B1}" destId="{44AF7E73-2EC0-43D4-B77D-3A4FFD5EAF89}" srcOrd="0" destOrd="0" presId="urn:microsoft.com/office/officeart/2018/2/layout/IconVerticalSolidList"/>
    <dgm:cxn modelId="{F1DA211F-6DA0-4FEE-99E9-F2B2C23A9456}" type="presOf" srcId="{32FEE2CB-7B66-4643-952F-81A44BB6D7E3}" destId="{DADDDDC4-E6F6-4C88-9850-1FE6DF0ABB78}" srcOrd="0" destOrd="0" presId="urn:microsoft.com/office/officeart/2018/2/layout/IconVerticalSolidList"/>
    <dgm:cxn modelId="{80937A20-9645-4239-B3E5-2EAC4DE52891}" type="presOf" srcId="{9BF5DD39-7BD8-4266-B921-F5BA67326983}" destId="{62E57F3D-C593-473C-9E95-3DC5B7CD1C25}" srcOrd="0" destOrd="0" presId="urn:microsoft.com/office/officeart/2018/2/layout/IconVerticalSolidList"/>
    <dgm:cxn modelId="{3FB79733-1E00-4F5B-ABEC-14C38EA1E097}" srcId="{32FEE2CB-7B66-4643-952F-81A44BB6D7E3}" destId="{2AB160DE-A809-4D75-81E6-0E11D6E73FE4}" srcOrd="3" destOrd="0" parTransId="{80275236-E06C-44A5-8939-1CC5694558D7}" sibTransId="{6FE0660E-1B14-4805-95B8-97A5E7C74102}"/>
    <dgm:cxn modelId="{9AFA6334-495E-45AA-8ECC-FC7E3A2CACC2}" type="presOf" srcId="{2AB160DE-A809-4D75-81E6-0E11D6E73FE4}" destId="{79C9CB5A-3811-4765-853E-EAA22E0899DF}" srcOrd="0" destOrd="0" presId="urn:microsoft.com/office/officeart/2018/2/layout/IconVerticalSolidList"/>
    <dgm:cxn modelId="{BB76B43C-D8C6-43DF-9B43-B3CA5BF8F83F}" srcId="{32FEE2CB-7B66-4643-952F-81A44BB6D7E3}" destId="{8D9FEE1D-5B3C-4996-9AC8-E61DA0669DAE}" srcOrd="2" destOrd="0" parTransId="{8A643F46-C7C9-40C8-BAFE-D7C1DEFC8563}" sibTransId="{927182C0-6627-4A9B-BB5C-74F0B9188FBF}"/>
    <dgm:cxn modelId="{2473C0A2-6035-40AA-9B7D-AE7716816666}" type="presOf" srcId="{8D9FEE1D-5B3C-4996-9AC8-E61DA0669DAE}" destId="{FA0D05B9-0066-4858-8B77-FE02D3DFCB3C}" srcOrd="0" destOrd="0" presId="urn:microsoft.com/office/officeart/2018/2/layout/IconVerticalSolidList"/>
    <dgm:cxn modelId="{26152BB2-63F0-4253-B8BD-91BEFE6ED21C}" srcId="{32FEE2CB-7B66-4643-952F-81A44BB6D7E3}" destId="{0908357C-4FBC-4A78-B0A2-CC650FCB03B1}" srcOrd="1" destOrd="0" parTransId="{0D5C0E7B-10B8-47D7-B408-9E00540637AC}" sibTransId="{740830E1-8B82-48D5-BC4E-1F53B963FFCB}"/>
    <dgm:cxn modelId="{52F9F17F-D5CE-4EE4-B557-FF85AB80FE4E}" type="presParOf" srcId="{DADDDDC4-E6F6-4C88-9850-1FE6DF0ABB78}" destId="{3BD13B47-B4B6-4575-9134-FF97CA3FE060}" srcOrd="0" destOrd="0" presId="urn:microsoft.com/office/officeart/2018/2/layout/IconVerticalSolidList"/>
    <dgm:cxn modelId="{CB797958-2B43-4944-9F72-209322A7EBED}" type="presParOf" srcId="{3BD13B47-B4B6-4575-9134-FF97CA3FE060}" destId="{FE7E6B64-B605-4626-B531-8D1ED3175E78}" srcOrd="0" destOrd="0" presId="urn:microsoft.com/office/officeart/2018/2/layout/IconVerticalSolidList"/>
    <dgm:cxn modelId="{E0D87B6C-E3C5-495B-A539-DCB4106B32D3}" type="presParOf" srcId="{3BD13B47-B4B6-4575-9134-FF97CA3FE060}" destId="{15C0CB3F-6B7A-44A0-9AE1-3A8A49F9FB95}" srcOrd="1" destOrd="0" presId="urn:microsoft.com/office/officeart/2018/2/layout/IconVerticalSolidList"/>
    <dgm:cxn modelId="{2244DB38-C8BC-4A4F-876D-E8B01384AC62}" type="presParOf" srcId="{3BD13B47-B4B6-4575-9134-FF97CA3FE060}" destId="{4C2392A0-C984-4E8C-8819-9C9D56F154FD}" srcOrd="2" destOrd="0" presId="urn:microsoft.com/office/officeart/2018/2/layout/IconVerticalSolidList"/>
    <dgm:cxn modelId="{6C2B44EC-7965-4318-A235-A31E1EE777A0}" type="presParOf" srcId="{3BD13B47-B4B6-4575-9134-FF97CA3FE060}" destId="{62E57F3D-C593-473C-9E95-3DC5B7CD1C25}" srcOrd="3" destOrd="0" presId="urn:microsoft.com/office/officeart/2018/2/layout/IconVerticalSolidList"/>
    <dgm:cxn modelId="{D20C8BF2-4FFB-414D-8DEC-E8D63A1B5062}" type="presParOf" srcId="{DADDDDC4-E6F6-4C88-9850-1FE6DF0ABB78}" destId="{327DD144-6BDE-4FCB-A5F5-013C6219C9C9}" srcOrd="1" destOrd="0" presId="urn:microsoft.com/office/officeart/2018/2/layout/IconVerticalSolidList"/>
    <dgm:cxn modelId="{DCEB6AF7-7958-4715-ADE5-93E6F01E6EEE}" type="presParOf" srcId="{DADDDDC4-E6F6-4C88-9850-1FE6DF0ABB78}" destId="{DE007C2B-7D1B-4A45-9907-A22FC0357CFB}" srcOrd="2" destOrd="0" presId="urn:microsoft.com/office/officeart/2018/2/layout/IconVerticalSolidList"/>
    <dgm:cxn modelId="{6AAB7933-050E-45DD-B2F2-E890CF0BBE2E}" type="presParOf" srcId="{DE007C2B-7D1B-4A45-9907-A22FC0357CFB}" destId="{7A647E55-355D-4651-8F26-78B39FDF3410}" srcOrd="0" destOrd="0" presId="urn:microsoft.com/office/officeart/2018/2/layout/IconVerticalSolidList"/>
    <dgm:cxn modelId="{61ECB01E-7567-44FF-BE7B-50535B0B4BD9}" type="presParOf" srcId="{DE007C2B-7D1B-4A45-9907-A22FC0357CFB}" destId="{7799E892-40D8-487E-A18E-1CFA34332E3A}" srcOrd="1" destOrd="0" presId="urn:microsoft.com/office/officeart/2018/2/layout/IconVerticalSolidList"/>
    <dgm:cxn modelId="{3AFBDB39-1F03-49F1-9095-F05C7B9A0873}" type="presParOf" srcId="{DE007C2B-7D1B-4A45-9907-A22FC0357CFB}" destId="{FE8A4322-1517-461D-B139-56E08B8E5B36}" srcOrd="2" destOrd="0" presId="urn:microsoft.com/office/officeart/2018/2/layout/IconVerticalSolidList"/>
    <dgm:cxn modelId="{4147D4FE-8281-49E6-99D5-D6B54CC7C4EA}" type="presParOf" srcId="{DE007C2B-7D1B-4A45-9907-A22FC0357CFB}" destId="{44AF7E73-2EC0-43D4-B77D-3A4FFD5EAF89}" srcOrd="3" destOrd="0" presId="urn:microsoft.com/office/officeart/2018/2/layout/IconVerticalSolidList"/>
    <dgm:cxn modelId="{CB49A897-B77B-4A66-9093-6066328CCC83}" type="presParOf" srcId="{DADDDDC4-E6F6-4C88-9850-1FE6DF0ABB78}" destId="{9088D8CA-9C9E-41DB-A1FD-641DED762FA5}" srcOrd="3" destOrd="0" presId="urn:microsoft.com/office/officeart/2018/2/layout/IconVerticalSolidList"/>
    <dgm:cxn modelId="{6B87F69D-F371-46F6-ABAC-0DECBCC54873}" type="presParOf" srcId="{DADDDDC4-E6F6-4C88-9850-1FE6DF0ABB78}" destId="{B7DB92B2-60AE-4CAF-8D7C-5C0E770796DA}" srcOrd="4" destOrd="0" presId="urn:microsoft.com/office/officeart/2018/2/layout/IconVerticalSolidList"/>
    <dgm:cxn modelId="{01EBD722-23C4-4CA5-BAD5-46E66BC49438}" type="presParOf" srcId="{B7DB92B2-60AE-4CAF-8D7C-5C0E770796DA}" destId="{663BE7BE-E206-464A-AC0F-1C10FF97A9BB}" srcOrd="0" destOrd="0" presId="urn:microsoft.com/office/officeart/2018/2/layout/IconVerticalSolidList"/>
    <dgm:cxn modelId="{D8A1694E-E145-43C2-8A2F-18040F55A2DE}" type="presParOf" srcId="{B7DB92B2-60AE-4CAF-8D7C-5C0E770796DA}" destId="{E8973DAE-8A00-4588-B6E6-B34B5D5D1837}" srcOrd="1" destOrd="0" presId="urn:microsoft.com/office/officeart/2018/2/layout/IconVerticalSolidList"/>
    <dgm:cxn modelId="{1FB81CEF-3130-4D45-B219-DE12773A2CF1}" type="presParOf" srcId="{B7DB92B2-60AE-4CAF-8D7C-5C0E770796DA}" destId="{120C7E5E-6369-4139-A70B-92A6A968C9FF}" srcOrd="2" destOrd="0" presId="urn:microsoft.com/office/officeart/2018/2/layout/IconVerticalSolidList"/>
    <dgm:cxn modelId="{FF121993-F9B0-4541-8FF9-461E025C6217}" type="presParOf" srcId="{B7DB92B2-60AE-4CAF-8D7C-5C0E770796DA}" destId="{FA0D05B9-0066-4858-8B77-FE02D3DFCB3C}" srcOrd="3" destOrd="0" presId="urn:microsoft.com/office/officeart/2018/2/layout/IconVerticalSolidList"/>
    <dgm:cxn modelId="{7CB370FF-20B6-4A6F-8CEB-AE30863FF84D}" type="presParOf" srcId="{DADDDDC4-E6F6-4C88-9850-1FE6DF0ABB78}" destId="{A1860487-4FEB-456B-B095-3F1F7728CC73}" srcOrd="5" destOrd="0" presId="urn:microsoft.com/office/officeart/2018/2/layout/IconVerticalSolidList"/>
    <dgm:cxn modelId="{0076EFF5-A306-472D-9647-757EDF4CE5F4}" type="presParOf" srcId="{DADDDDC4-E6F6-4C88-9850-1FE6DF0ABB78}" destId="{A143824B-861A-44B0-92C9-221A3815AAEB}" srcOrd="6" destOrd="0" presId="urn:microsoft.com/office/officeart/2018/2/layout/IconVerticalSolidList"/>
    <dgm:cxn modelId="{4136CD12-117D-4B1E-B198-E34C09FE07AF}" type="presParOf" srcId="{A143824B-861A-44B0-92C9-221A3815AAEB}" destId="{AC61C4DB-0459-4872-B1F4-313B3694A0A8}" srcOrd="0" destOrd="0" presId="urn:microsoft.com/office/officeart/2018/2/layout/IconVerticalSolidList"/>
    <dgm:cxn modelId="{D6F0BF4D-C85A-4BDD-919B-6503838A130F}" type="presParOf" srcId="{A143824B-861A-44B0-92C9-221A3815AAEB}" destId="{F1CF8158-F2A7-4657-847E-D4582BC15AEF}" srcOrd="1" destOrd="0" presId="urn:microsoft.com/office/officeart/2018/2/layout/IconVerticalSolidList"/>
    <dgm:cxn modelId="{6346FCA2-C52C-4A80-8DD9-FABD0E7CCF06}" type="presParOf" srcId="{A143824B-861A-44B0-92C9-221A3815AAEB}" destId="{496C7532-9BD4-478B-A4FE-8665805C032D}" srcOrd="2" destOrd="0" presId="urn:microsoft.com/office/officeart/2018/2/layout/IconVerticalSolidList"/>
    <dgm:cxn modelId="{A2A9B627-CCE4-4805-A698-340C6512004C}" type="presParOf" srcId="{A143824B-861A-44B0-92C9-221A3815AAEB}" destId="{79C9CB5A-3811-4765-853E-EAA22E0899DF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8D85DBF1-9958-414A-8A9A-0A8FBD756857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A134A739-6A2D-4176-B723-C96665578074}">
      <dgm:prSet custT="1"/>
      <dgm:spPr/>
      <dgm:t>
        <a:bodyPr/>
        <a:lstStyle/>
        <a:p>
          <a:r>
            <a:rPr lang="en-US" sz="1800"/>
            <a:t>Spondylodiscitis is rare, but it does occur!</a:t>
          </a:r>
        </a:p>
      </dgm:t>
    </dgm:pt>
    <dgm:pt modelId="{7A8C9BA9-9D50-45EF-AF1F-C07FB2AAEB80}" type="parTrans" cxnId="{2EDE3E1D-EED4-4C17-94A9-E0BC5CC85E64}">
      <dgm:prSet/>
      <dgm:spPr/>
      <dgm:t>
        <a:bodyPr/>
        <a:lstStyle/>
        <a:p>
          <a:endParaRPr lang="en-US"/>
        </a:p>
      </dgm:t>
    </dgm:pt>
    <dgm:pt modelId="{AFE52F33-5F00-4CFB-A807-25FAEB06CD8D}" type="sibTrans" cxnId="{2EDE3E1D-EED4-4C17-94A9-E0BC5CC85E64}">
      <dgm:prSet/>
      <dgm:spPr/>
      <dgm:t>
        <a:bodyPr/>
        <a:lstStyle/>
        <a:p>
          <a:endParaRPr lang="en-US"/>
        </a:p>
      </dgm:t>
    </dgm:pt>
    <dgm:pt modelId="{8E3F6EB6-CBA7-4DCD-AF65-548F4757B486}">
      <dgm:prSet custT="1"/>
      <dgm:spPr/>
      <dgm:t>
        <a:bodyPr/>
        <a:lstStyle/>
        <a:p>
          <a:r>
            <a:rPr lang="en-US" sz="1800"/>
            <a:t>Persisting </a:t>
          </a:r>
          <a:r>
            <a:rPr lang="en-US" sz="1800" b="1"/>
            <a:t>back pain at rest</a:t>
          </a:r>
          <a:r>
            <a:rPr lang="en-US" sz="1800"/>
            <a:t>, often when lying down and at night </a:t>
          </a:r>
        </a:p>
      </dgm:t>
    </dgm:pt>
    <dgm:pt modelId="{325B7C78-A361-4A72-A04C-70BBAF562BDA}" type="parTrans" cxnId="{AFF1E5A2-9574-4EF8-BF52-CD9B0BFCF392}">
      <dgm:prSet/>
      <dgm:spPr/>
      <dgm:t>
        <a:bodyPr/>
        <a:lstStyle/>
        <a:p>
          <a:endParaRPr lang="en-US"/>
        </a:p>
      </dgm:t>
    </dgm:pt>
    <dgm:pt modelId="{7C1BE8D6-244E-4E07-8EEF-6E5826D63F0D}" type="sibTrans" cxnId="{AFF1E5A2-9574-4EF8-BF52-CD9B0BFCF392}">
      <dgm:prSet/>
      <dgm:spPr/>
      <dgm:t>
        <a:bodyPr/>
        <a:lstStyle/>
        <a:p>
          <a:endParaRPr lang="en-US"/>
        </a:p>
      </dgm:t>
    </dgm:pt>
    <dgm:pt modelId="{216EB725-3D52-4E4A-911A-A52CCB001E5B}">
      <dgm:prSet custT="1"/>
      <dgm:spPr/>
      <dgm:t>
        <a:bodyPr/>
        <a:lstStyle/>
        <a:p>
          <a:r>
            <a:rPr lang="en-US" sz="1800" b="1">
              <a:solidFill>
                <a:srgbClr val="FF0000"/>
              </a:solidFill>
            </a:rPr>
            <a:t>“Red flags” </a:t>
          </a:r>
          <a:r>
            <a:rPr lang="en-US" sz="1800"/>
            <a:t>febrile and subfebrile temperatures, APR elevation, age below 20 and over 55 years, history of a spinal trauma or surgery, weight loss, fatigue, a new neurological deficit</a:t>
          </a:r>
        </a:p>
      </dgm:t>
    </dgm:pt>
    <dgm:pt modelId="{F0436F67-AA4D-4223-9D03-8BA5F8A38E00}" type="parTrans" cxnId="{D8D242F0-8EA4-4CEB-9DEF-32E79E574EDF}">
      <dgm:prSet/>
      <dgm:spPr/>
      <dgm:t>
        <a:bodyPr/>
        <a:lstStyle/>
        <a:p>
          <a:endParaRPr lang="en-US"/>
        </a:p>
      </dgm:t>
    </dgm:pt>
    <dgm:pt modelId="{4B8A0296-3718-421C-A384-3CC85CB4933A}" type="sibTrans" cxnId="{D8D242F0-8EA4-4CEB-9DEF-32E79E574EDF}">
      <dgm:prSet/>
      <dgm:spPr/>
      <dgm:t>
        <a:bodyPr/>
        <a:lstStyle/>
        <a:p>
          <a:endParaRPr lang="en-US"/>
        </a:p>
      </dgm:t>
    </dgm:pt>
    <dgm:pt modelId="{C066BA7A-A493-442D-A83B-A94265F68E60}">
      <dgm:prSet custT="1"/>
      <dgm:spPr/>
      <dgm:t>
        <a:bodyPr/>
        <a:lstStyle/>
        <a:p>
          <a:r>
            <a:rPr lang="en-US" sz="1800" b="1"/>
            <a:t>Spine imaging examination always as soon as possible</a:t>
          </a:r>
        </a:p>
      </dgm:t>
    </dgm:pt>
    <dgm:pt modelId="{5B849FD5-A573-4F13-B7E3-82C35CD729BE}" type="parTrans" cxnId="{7CE7BADF-C3A0-44FA-81AF-83D693E6B434}">
      <dgm:prSet/>
      <dgm:spPr/>
      <dgm:t>
        <a:bodyPr/>
        <a:lstStyle/>
        <a:p>
          <a:endParaRPr lang="en-US"/>
        </a:p>
      </dgm:t>
    </dgm:pt>
    <dgm:pt modelId="{9337A40A-C2FB-4220-9E48-AE49E21B1A3A}" type="sibTrans" cxnId="{7CE7BADF-C3A0-44FA-81AF-83D693E6B434}">
      <dgm:prSet/>
      <dgm:spPr/>
      <dgm:t>
        <a:bodyPr/>
        <a:lstStyle/>
        <a:p>
          <a:endParaRPr lang="en-US"/>
        </a:p>
      </dgm:t>
    </dgm:pt>
    <dgm:pt modelId="{FAF4B696-A239-4CEB-9A76-93A38F709BA8}" type="pres">
      <dgm:prSet presAssocID="{8D85DBF1-9958-414A-8A9A-0A8FBD756857}" presName="root" presStyleCnt="0">
        <dgm:presLayoutVars>
          <dgm:dir/>
          <dgm:resizeHandles val="exact"/>
        </dgm:presLayoutVars>
      </dgm:prSet>
      <dgm:spPr/>
    </dgm:pt>
    <dgm:pt modelId="{A9C83332-F6B0-4A88-9534-A91C9A14D9F2}" type="pres">
      <dgm:prSet presAssocID="{A134A739-6A2D-4176-B723-C96665578074}" presName="compNode" presStyleCnt="0"/>
      <dgm:spPr/>
    </dgm:pt>
    <dgm:pt modelId="{A76913C9-DB19-4B8E-96AF-99FEEADF6087}" type="pres">
      <dgm:prSet presAssocID="{A134A739-6A2D-4176-B723-C96665578074}" presName="bgRect" presStyleLbl="bgShp" presStyleIdx="0" presStyleCnt="4"/>
      <dgm:spPr/>
    </dgm:pt>
    <dgm:pt modelId="{40F86B59-EBC8-48BD-9DDA-47DCC5B89290}" type="pres">
      <dgm:prSet presAssocID="{A134A739-6A2D-4176-B723-C96665578074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ebka"/>
        </a:ext>
      </dgm:extLst>
    </dgm:pt>
    <dgm:pt modelId="{C6EA138C-0BC6-4F5B-B7FB-0AFBFB560407}" type="pres">
      <dgm:prSet presAssocID="{A134A739-6A2D-4176-B723-C96665578074}" presName="spaceRect" presStyleCnt="0"/>
      <dgm:spPr/>
    </dgm:pt>
    <dgm:pt modelId="{53CAFFAA-4A25-43D4-955B-19AC6F3E7E91}" type="pres">
      <dgm:prSet presAssocID="{A134A739-6A2D-4176-B723-C96665578074}" presName="parTx" presStyleLbl="revTx" presStyleIdx="0" presStyleCnt="4">
        <dgm:presLayoutVars>
          <dgm:chMax val="0"/>
          <dgm:chPref val="0"/>
        </dgm:presLayoutVars>
      </dgm:prSet>
      <dgm:spPr/>
    </dgm:pt>
    <dgm:pt modelId="{7EACD417-3E20-49E8-9359-8394E64D0687}" type="pres">
      <dgm:prSet presAssocID="{AFE52F33-5F00-4CFB-A807-25FAEB06CD8D}" presName="sibTrans" presStyleCnt="0"/>
      <dgm:spPr/>
    </dgm:pt>
    <dgm:pt modelId="{207ABC26-0C8B-456B-8A98-0F69F156C0ED}" type="pres">
      <dgm:prSet presAssocID="{8E3F6EB6-CBA7-4DCD-AF65-548F4757B486}" presName="compNode" presStyleCnt="0"/>
      <dgm:spPr/>
    </dgm:pt>
    <dgm:pt modelId="{14FBEA34-EBDC-4CC2-AF31-5DF8F25414E7}" type="pres">
      <dgm:prSet presAssocID="{8E3F6EB6-CBA7-4DCD-AF65-548F4757B486}" presName="bgRect" presStyleLbl="bgShp" presStyleIdx="1" presStyleCnt="4"/>
      <dgm:spPr/>
    </dgm:pt>
    <dgm:pt modelId="{184A4213-EA4F-4ACF-8020-CC98B190CD18}" type="pres">
      <dgm:prSet presAssocID="{8E3F6EB6-CBA7-4DCD-AF65-548F4757B486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Question mark"/>
        </a:ext>
      </dgm:extLst>
    </dgm:pt>
    <dgm:pt modelId="{238357CF-6113-403C-9CC9-2B91AE7268D3}" type="pres">
      <dgm:prSet presAssocID="{8E3F6EB6-CBA7-4DCD-AF65-548F4757B486}" presName="spaceRect" presStyleCnt="0"/>
      <dgm:spPr/>
    </dgm:pt>
    <dgm:pt modelId="{364D222E-36CE-402F-851C-7A1A3C75F008}" type="pres">
      <dgm:prSet presAssocID="{8E3F6EB6-CBA7-4DCD-AF65-548F4757B486}" presName="parTx" presStyleLbl="revTx" presStyleIdx="1" presStyleCnt="4">
        <dgm:presLayoutVars>
          <dgm:chMax val="0"/>
          <dgm:chPref val="0"/>
        </dgm:presLayoutVars>
      </dgm:prSet>
      <dgm:spPr/>
    </dgm:pt>
    <dgm:pt modelId="{FEFFA0C0-A3C4-4133-B7E5-53F005FB30CA}" type="pres">
      <dgm:prSet presAssocID="{7C1BE8D6-244E-4E07-8EEF-6E5826D63F0D}" presName="sibTrans" presStyleCnt="0"/>
      <dgm:spPr/>
    </dgm:pt>
    <dgm:pt modelId="{6256E47A-7183-4625-80FD-593FAB48C93A}" type="pres">
      <dgm:prSet presAssocID="{216EB725-3D52-4E4A-911A-A52CCB001E5B}" presName="compNode" presStyleCnt="0"/>
      <dgm:spPr/>
    </dgm:pt>
    <dgm:pt modelId="{08CC9AEF-AE5E-430F-A43A-8661B03F7024}" type="pres">
      <dgm:prSet presAssocID="{216EB725-3D52-4E4A-911A-A52CCB001E5B}" presName="bgRect" presStyleLbl="bgShp" presStyleIdx="2" presStyleCnt="4" custScaleY="134463"/>
      <dgm:spPr/>
    </dgm:pt>
    <dgm:pt modelId="{0C2C1437-D75E-4AA8-83E1-C34E5EBEE6F1}" type="pres">
      <dgm:prSet presAssocID="{216EB725-3D52-4E4A-911A-A52CCB001E5B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Vlajka"/>
        </a:ext>
      </dgm:extLst>
    </dgm:pt>
    <dgm:pt modelId="{AF0F73DD-0B75-43D4-927E-7EEBA6F53D9E}" type="pres">
      <dgm:prSet presAssocID="{216EB725-3D52-4E4A-911A-A52CCB001E5B}" presName="spaceRect" presStyleCnt="0"/>
      <dgm:spPr/>
    </dgm:pt>
    <dgm:pt modelId="{29201DEA-A0A7-411F-8F48-59BA15B1CCC3}" type="pres">
      <dgm:prSet presAssocID="{216EB725-3D52-4E4A-911A-A52CCB001E5B}" presName="parTx" presStyleLbl="revTx" presStyleIdx="2" presStyleCnt="4">
        <dgm:presLayoutVars>
          <dgm:chMax val="0"/>
          <dgm:chPref val="0"/>
        </dgm:presLayoutVars>
      </dgm:prSet>
      <dgm:spPr/>
    </dgm:pt>
    <dgm:pt modelId="{F2B86150-2C9A-4A7E-A500-F15FB3061E80}" type="pres">
      <dgm:prSet presAssocID="{4B8A0296-3718-421C-A384-3CC85CB4933A}" presName="sibTrans" presStyleCnt="0"/>
      <dgm:spPr/>
    </dgm:pt>
    <dgm:pt modelId="{B27AC2E2-2945-4626-AA25-CE812887909B}" type="pres">
      <dgm:prSet presAssocID="{C066BA7A-A493-442D-A83B-A94265F68E60}" presName="compNode" presStyleCnt="0"/>
      <dgm:spPr/>
    </dgm:pt>
    <dgm:pt modelId="{34B33ED0-EA34-430A-9E5E-EC1653446F29}" type="pres">
      <dgm:prSet presAssocID="{C066BA7A-A493-442D-A83B-A94265F68E60}" presName="bgRect" presStyleLbl="bgShp" presStyleIdx="3" presStyleCnt="4"/>
      <dgm:spPr/>
    </dgm:pt>
    <dgm:pt modelId="{80DEF908-43C1-47E6-8495-13954325794E}" type="pres">
      <dgm:prSet presAssocID="{C066BA7A-A493-442D-A83B-A94265F68E60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asič"/>
        </a:ext>
      </dgm:extLst>
    </dgm:pt>
    <dgm:pt modelId="{1D94C0F4-D3AC-4DB1-9DEB-B716E78046EB}" type="pres">
      <dgm:prSet presAssocID="{C066BA7A-A493-442D-A83B-A94265F68E60}" presName="spaceRect" presStyleCnt="0"/>
      <dgm:spPr/>
    </dgm:pt>
    <dgm:pt modelId="{AEF0764A-47B7-4452-9BAB-464CB56BA1C2}" type="pres">
      <dgm:prSet presAssocID="{C066BA7A-A493-442D-A83B-A94265F68E60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D7E81B1C-8F92-4E19-BA40-5D912828495C}" type="presOf" srcId="{8E3F6EB6-CBA7-4DCD-AF65-548F4757B486}" destId="{364D222E-36CE-402F-851C-7A1A3C75F008}" srcOrd="0" destOrd="0" presId="urn:microsoft.com/office/officeart/2018/2/layout/IconVerticalSolidList"/>
    <dgm:cxn modelId="{2EDE3E1D-EED4-4C17-94A9-E0BC5CC85E64}" srcId="{8D85DBF1-9958-414A-8A9A-0A8FBD756857}" destId="{A134A739-6A2D-4176-B723-C96665578074}" srcOrd="0" destOrd="0" parTransId="{7A8C9BA9-9D50-45EF-AF1F-C07FB2AAEB80}" sibTransId="{AFE52F33-5F00-4CFB-A807-25FAEB06CD8D}"/>
    <dgm:cxn modelId="{A0571A59-2749-4E4E-883E-C63F6FCC55A4}" type="presOf" srcId="{C066BA7A-A493-442D-A83B-A94265F68E60}" destId="{AEF0764A-47B7-4452-9BAB-464CB56BA1C2}" srcOrd="0" destOrd="0" presId="urn:microsoft.com/office/officeart/2018/2/layout/IconVerticalSolidList"/>
    <dgm:cxn modelId="{AFF1E5A2-9574-4EF8-BF52-CD9B0BFCF392}" srcId="{8D85DBF1-9958-414A-8A9A-0A8FBD756857}" destId="{8E3F6EB6-CBA7-4DCD-AF65-548F4757B486}" srcOrd="1" destOrd="0" parTransId="{325B7C78-A361-4A72-A04C-70BBAF562BDA}" sibTransId="{7C1BE8D6-244E-4E07-8EEF-6E5826D63F0D}"/>
    <dgm:cxn modelId="{FE0FA2D6-B6E6-4899-8BB8-FCE0B85BBAC1}" type="presOf" srcId="{216EB725-3D52-4E4A-911A-A52CCB001E5B}" destId="{29201DEA-A0A7-411F-8F48-59BA15B1CCC3}" srcOrd="0" destOrd="0" presId="urn:microsoft.com/office/officeart/2018/2/layout/IconVerticalSolidList"/>
    <dgm:cxn modelId="{82F766DC-F9C8-4987-A25D-292CDEDED800}" type="presOf" srcId="{A134A739-6A2D-4176-B723-C96665578074}" destId="{53CAFFAA-4A25-43D4-955B-19AC6F3E7E91}" srcOrd="0" destOrd="0" presId="urn:microsoft.com/office/officeart/2018/2/layout/IconVerticalSolidList"/>
    <dgm:cxn modelId="{7CE7BADF-C3A0-44FA-81AF-83D693E6B434}" srcId="{8D85DBF1-9958-414A-8A9A-0A8FBD756857}" destId="{C066BA7A-A493-442D-A83B-A94265F68E60}" srcOrd="3" destOrd="0" parTransId="{5B849FD5-A573-4F13-B7E3-82C35CD729BE}" sibTransId="{9337A40A-C2FB-4220-9E48-AE49E21B1A3A}"/>
    <dgm:cxn modelId="{D8D242F0-8EA4-4CEB-9DEF-32E79E574EDF}" srcId="{8D85DBF1-9958-414A-8A9A-0A8FBD756857}" destId="{216EB725-3D52-4E4A-911A-A52CCB001E5B}" srcOrd="2" destOrd="0" parTransId="{F0436F67-AA4D-4223-9D03-8BA5F8A38E00}" sibTransId="{4B8A0296-3718-421C-A384-3CC85CB4933A}"/>
    <dgm:cxn modelId="{E78F14F3-7DCA-4B48-A42E-B47DCA7B21D8}" type="presOf" srcId="{8D85DBF1-9958-414A-8A9A-0A8FBD756857}" destId="{FAF4B696-A239-4CEB-9A76-93A38F709BA8}" srcOrd="0" destOrd="0" presId="urn:microsoft.com/office/officeart/2018/2/layout/IconVerticalSolidList"/>
    <dgm:cxn modelId="{7D3B8B92-569C-46EE-BA19-54E5FC92EE86}" type="presParOf" srcId="{FAF4B696-A239-4CEB-9A76-93A38F709BA8}" destId="{A9C83332-F6B0-4A88-9534-A91C9A14D9F2}" srcOrd="0" destOrd="0" presId="urn:microsoft.com/office/officeart/2018/2/layout/IconVerticalSolidList"/>
    <dgm:cxn modelId="{B66E73D6-B25B-416B-8897-9C345153A734}" type="presParOf" srcId="{A9C83332-F6B0-4A88-9534-A91C9A14D9F2}" destId="{A76913C9-DB19-4B8E-96AF-99FEEADF6087}" srcOrd="0" destOrd="0" presId="urn:microsoft.com/office/officeart/2018/2/layout/IconVerticalSolidList"/>
    <dgm:cxn modelId="{05184414-6235-49F8-A7DA-E79705CEB668}" type="presParOf" srcId="{A9C83332-F6B0-4A88-9534-A91C9A14D9F2}" destId="{40F86B59-EBC8-48BD-9DDA-47DCC5B89290}" srcOrd="1" destOrd="0" presId="urn:microsoft.com/office/officeart/2018/2/layout/IconVerticalSolidList"/>
    <dgm:cxn modelId="{8CF2385A-4800-4A97-A1DB-A5E9B01A79B0}" type="presParOf" srcId="{A9C83332-F6B0-4A88-9534-A91C9A14D9F2}" destId="{C6EA138C-0BC6-4F5B-B7FB-0AFBFB560407}" srcOrd="2" destOrd="0" presId="urn:microsoft.com/office/officeart/2018/2/layout/IconVerticalSolidList"/>
    <dgm:cxn modelId="{7DC61D77-0FA1-4061-BA45-AD05D8A24392}" type="presParOf" srcId="{A9C83332-F6B0-4A88-9534-A91C9A14D9F2}" destId="{53CAFFAA-4A25-43D4-955B-19AC6F3E7E91}" srcOrd="3" destOrd="0" presId="urn:microsoft.com/office/officeart/2018/2/layout/IconVerticalSolidList"/>
    <dgm:cxn modelId="{B8BE9976-B9DA-47AA-AEEB-D8728CF3C4C2}" type="presParOf" srcId="{FAF4B696-A239-4CEB-9A76-93A38F709BA8}" destId="{7EACD417-3E20-49E8-9359-8394E64D0687}" srcOrd="1" destOrd="0" presId="urn:microsoft.com/office/officeart/2018/2/layout/IconVerticalSolidList"/>
    <dgm:cxn modelId="{62A0009E-C7E7-46E0-9907-1F3B0BDEF0C8}" type="presParOf" srcId="{FAF4B696-A239-4CEB-9A76-93A38F709BA8}" destId="{207ABC26-0C8B-456B-8A98-0F69F156C0ED}" srcOrd="2" destOrd="0" presId="urn:microsoft.com/office/officeart/2018/2/layout/IconVerticalSolidList"/>
    <dgm:cxn modelId="{AC927605-0364-4CA3-B1B4-44FFE3797F0D}" type="presParOf" srcId="{207ABC26-0C8B-456B-8A98-0F69F156C0ED}" destId="{14FBEA34-EBDC-4CC2-AF31-5DF8F25414E7}" srcOrd="0" destOrd="0" presId="urn:microsoft.com/office/officeart/2018/2/layout/IconVerticalSolidList"/>
    <dgm:cxn modelId="{2E7A30A7-F106-4D2C-8674-D8EEB3ED6EE5}" type="presParOf" srcId="{207ABC26-0C8B-456B-8A98-0F69F156C0ED}" destId="{184A4213-EA4F-4ACF-8020-CC98B190CD18}" srcOrd="1" destOrd="0" presId="urn:microsoft.com/office/officeart/2018/2/layout/IconVerticalSolidList"/>
    <dgm:cxn modelId="{FEC056B6-6A13-4DA4-9A83-D8E9B058630A}" type="presParOf" srcId="{207ABC26-0C8B-456B-8A98-0F69F156C0ED}" destId="{238357CF-6113-403C-9CC9-2B91AE7268D3}" srcOrd="2" destOrd="0" presId="urn:microsoft.com/office/officeart/2018/2/layout/IconVerticalSolidList"/>
    <dgm:cxn modelId="{32B76DA0-0060-4583-919F-2C246CBAD326}" type="presParOf" srcId="{207ABC26-0C8B-456B-8A98-0F69F156C0ED}" destId="{364D222E-36CE-402F-851C-7A1A3C75F008}" srcOrd="3" destOrd="0" presId="urn:microsoft.com/office/officeart/2018/2/layout/IconVerticalSolidList"/>
    <dgm:cxn modelId="{3A83FB5E-8320-4C95-AB38-1F713C464771}" type="presParOf" srcId="{FAF4B696-A239-4CEB-9A76-93A38F709BA8}" destId="{FEFFA0C0-A3C4-4133-B7E5-53F005FB30CA}" srcOrd="3" destOrd="0" presId="urn:microsoft.com/office/officeart/2018/2/layout/IconVerticalSolidList"/>
    <dgm:cxn modelId="{86CCBFD5-86BB-4CD3-917D-207DDA0E809F}" type="presParOf" srcId="{FAF4B696-A239-4CEB-9A76-93A38F709BA8}" destId="{6256E47A-7183-4625-80FD-593FAB48C93A}" srcOrd="4" destOrd="0" presId="urn:microsoft.com/office/officeart/2018/2/layout/IconVerticalSolidList"/>
    <dgm:cxn modelId="{10BF010A-25DB-419C-8A9F-62E428B93DA3}" type="presParOf" srcId="{6256E47A-7183-4625-80FD-593FAB48C93A}" destId="{08CC9AEF-AE5E-430F-A43A-8661B03F7024}" srcOrd="0" destOrd="0" presId="urn:microsoft.com/office/officeart/2018/2/layout/IconVerticalSolidList"/>
    <dgm:cxn modelId="{FA1457B0-9DB9-4A4D-8E6A-771598D6E573}" type="presParOf" srcId="{6256E47A-7183-4625-80FD-593FAB48C93A}" destId="{0C2C1437-D75E-4AA8-83E1-C34E5EBEE6F1}" srcOrd="1" destOrd="0" presId="urn:microsoft.com/office/officeart/2018/2/layout/IconVerticalSolidList"/>
    <dgm:cxn modelId="{E89D321D-9908-4989-8047-F833CE9C943C}" type="presParOf" srcId="{6256E47A-7183-4625-80FD-593FAB48C93A}" destId="{AF0F73DD-0B75-43D4-927E-7EEBA6F53D9E}" srcOrd="2" destOrd="0" presId="urn:microsoft.com/office/officeart/2018/2/layout/IconVerticalSolidList"/>
    <dgm:cxn modelId="{9996BD55-AD0C-4DF8-A186-C7F25D982112}" type="presParOf" srcId="{6256E47A-7183-4625-80FD-593FAB48C93A}" destId="{29201DEA-A0A7-411F-8F48-59BA15B1CCC3}" srcOrd="3" destOrd="0" presId="urn:microsoft.com/office/officeart/2018/2/layout/IconVerticalSolidList"/>
    <dgm:cxn modelId="{33B54A04-2E59-47D9-9CEA-1FBD8364104C}" type="presParOf" srcId="{FAF4B696-A239-4CEB-9A76-93A38F709BA8}" destId="{F2B86150-2C9A-4A7E-A500-F15FB3061E80}" srcOrd="5" destOrd="0" presId="urn:microsoft.com/office/officeart/2018/2/layout/IconVerticalSolidList"/>
    <dgm:cxn modelId="{8A4AF43B-7989-427F-88E2-1F06FB0AB7EB}" type="presParOf" srcId="{FAF4B696-A239-4CEB-9A76-93A38F709BA8}" destId="{B27AC2E2-2945-4626-AA25-CE812887909B}" srcOrd="6" destOrd="0" presId="urn:microsoft.com/office/officeart/2018/2/layout/IconVerticalSolidList"/>
    <dgm:cxn modelId="{F88FFCBE-EC79-428E-821E-25C0EB375DC3}" type="presParOf" srcId="{B27AC2E2-2945-4626-AA25-CE812887909B}" destId="{34B33ED0-EA34-430A-9E5E-EC1653446F29}" srcOrd="0" destOrd="0" presId="urn:microsoft.com/office/officeart/2018/2/layout/IconVerticalSolidList"/>
    <dgm:cxn modelId="{352FC775-420C-4F5E-BEE5-0554793DCA10}" type="presParOf" srcId="{B27AC2E2-2945-4626-AA25-CE812887909B}" destId="{80DEF908-43C1-47E6-8495-13954325794E}" srcOrd="1" destOrd="0" presId="urn:microsoft.com/office/officeart/2018/2/layout/IconVerticalSolidList"/>
    <dgm:cxn modelId="{D035686D-0F3F-43C7-AFA2-ADD7D08FBC6B}" type="presParOf" srcId="{B27AC2E2-2945-4626-AA25-CE812887909B}" destId="{1D94C0F4-D3AC-4DB1-9DEB-B716E78046EB}" srcOrd="2" destOrd="0" presId="urn:microsoft.com/office/officeart/2018/2/layout/IconVerticalSolidList"/>
    <dgm:cxn modelId="{E835AF1F-227C-4551-B605-7FF903320A07}" type="presParOf" srcId="{B27AC2E2-2945-4626-AA25-CE812887909B}" destId="{AEF0764A-47B7-4452-9BAB-464CB56BA1C2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F97B26C8-6CF8-4A60-9094-7D138ADBFC27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235F4022-61A0-4226-8DA3-9ED226A885CA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100" b="1" u="none"/>
            <a:t>Microbiology </a:t>
          </a:r>
          <a:r>
            <a:rPr lang="en-US" sz="2100" b="1" u="none">
              <a:solidFill>
                <a:schemeClr val="tx1"/>
              </a:solidFill>
            </a:rPr>
            <a:t>→</a:t>
          </a:r>
          <a:r>
            <a:rPr lang="en-US" sz="2100" b="0" u="none"/>
            <a:t> </a:t>
          </a:r>
          <a:r>
            <a:rPr lang="en-US" sz="2100" b="0" u="sng"/>
            <a:t>key for infectious agent determination</a:t>
          </a:r>
        </a:p>
      </dgm:t>
    </dgm:pt>
    <dgm:pt modelId="{2B13375B-5769-4645-B2A2-345B6EC10E3D}" type="parTrans" cxnId="{2F9C036C-18D3-49A7-822D-D1A67F1EE263}">
      <dgm:prSet/>
      <dgm:spPr/>
      <dgm:t>
        <a:bodyPr/>
        <a:lstStyle/>
        <a:p>
          <a:endParaRPr lang="en-US"/>
        </a:p>
      </dgm:t>
    </dgm:pt>
    <dgm:pt modelId="{5DE9EFC2-9370-4405-8BFB-7980188F8EA4}" type="sibTrans" cxnId="{2F9C036C-18D3-49A7-822D-D1A67F1EE263}">
      <dgm:prSet/>
      <dgm:spPr/>
      <dgm:t>
        <a:bodyPr/>
        <a:lstStyle/>
        <a:p>
          <a:endParaRPr lang="en-US"/>
        </a:p>
      </dgm:t>
    </dgm:pt>
    <dgm:pt modelId="{75E7A05D-D634-4AF0-8AE3-1AE60C1907ED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100" b="1" dirty="0" err="1"/>
            <a:t>Haemocultivation</a:t>
          </a:r>
          <a:r>
            <a:rPr lang="en-US" sz="2100" dirty="0"/>
            <a:t> (positive in ca 60% of discitis cases)</a:t>
          </a:r>
          <a:br>
            <a:rPr lang="en-US" sz="2100" dirty="0"/>
          </a:br>
          <a:r>
            <a:rPr lang="en-US" sz="2100" dirty="0"/>
            <a:t>Cultivation from a potential lesion (urine, pus...)</a:t>
          </a:r>
          <a:br>
            <a:rPr lang="en-US" sz="2100" dirty="0"/>
          </a:br>
          <a:r>
            <a:rPr lang="en-US" sz="2100" b="1" dirty="0"/>
            <a:t>Targeted biopsy</a:t>
          </a:r>
        </a:p>
      </dgm:t>
    </dgm:pt>
    <dgm:pt modelId="{FA33C5AB-8159-458D-BDE9-777CC89DBC51}" type="parTrans" cxnId="{74F3C86A-D7A8-413D-BB39-987AAC5743E5}">
      <dgm:prSet/>
      <dgm:spPr/>
      <dgm:t>
        <a:bodyPr/>
        <a:lstStyle/>
        <a:p>
          <a:endParaRPr lang="en-US"/>
        </a:p>
      </dgm:t>
    </dgm:pt>
    <dgm:pt modelId="{F404B703-577F-4B4F-B8A8-D94335666301}" type="sibTrans" cxnId="{74F3C86A-D7A8-413D-BB39-987AAC5743E5}">
      <dgm:prSet/>
      <dgm:spPr/>
      <dgm:t>
        <a:bodyPr/>
        <a:lstStyle/>
        <a:p>
          <a:endParaRPr lang="en-US"/>
        </a:p>
      </dgm:t>
    </dgm:pt>
    <dgm:pt modelId="{2C9EA6A0-17DF-432D-BB44-FCC5D9D1D908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100" b="1" u="none"/>
            <a:t>Imaging methods </a:t>
          </a:r>
          <a:r>
            <a:rPr lang="en-US" sz="2100" b="1" u="none">
              <a:solidFill>
                <a:schemeClr val="tx1"/>
              </a:solidFill>
            </a:rPr>
            <a:t>→</a:t>
          </a:r>
          <a:r>
            <a:rPr lang="en-US" sz="2100" b="0" u="none">
              <a:solidFill>
                <a:schemeClr val="tx1"/>
              </a:solidFill>
            </a:rPr>
            <a:t> </a:t>
          </a:r>
          <a:r>
            <a:rPr lang="en-US" sz="2100" b="0" u="sng">
              <a:solidFill>
                <a:schemeClr val="tx1"/>
              </a:solidFill>
            </a:rPr>
            <a:t>key for diagnostics</a:t>
          </a:r>
        </a:p>
      </dgm:t>
    </dgm:pt>
    <dgm:pt modelId="{65871A59-757A-4592-83D8-D95BF9B87BA8}" type="parTrans" cxnId="{056A0C40-2FCD-4904-A2F7-4973533A2BE6}">
      <dgm:prSet/>
      <dgm:spPr/>
      <dgm:t>
        <a:bodyPr/>
        <a:lstStyle/>
        <a:p>
          <a:endParaRPr lang="cs-CZ"/>
        </a:p>
      </dgm:t>
    </dgm:pt>
    <dgm:pt modelId="{FB2261E5-AB87-49C6-8754-8D34DCF85C8F}" type="sibTrans" cxnId="{056A0C40-2FCD-4904-A2F7-4973533A2BE6}">
      <dgm:prSet/>
      <dgm:spPr/>
      <dgm:t>
        <a:bodyPr/>
        <a:lstStyle/>
        <a:p>
          <a:endParaRPr lang="cs-CZ"/>
        </a:p>
      </dgm:t>
    </dgm:pt>
    <dgm:pt modelId="{2896980D-9698-4E79-9562-58D04B1425F7}" type="pres">
      <dgm:prSet presAssocID="{F97B26C8-6CF8-4A60-9094-7D138ADBFC27}" presName="root" presStyleCnt="0">
        <dgm:presLayoutVars>
          <dgm:dir/>
          <dgm:resizeHandles val="exact"/>
        </dgm:presLayoutVars>
      </dgm:prSet>
      <dgm:spPr/>
    </dgm:pt>
    <dgm:pt modelId="{77E11502-FA7A-4F27-BB1B-402581ABD7A5}" type="pres">
      <dgm:prSet presAssocID="{2C9EA6A0-17DF-432D-BB44-FCC5D9D1D908}" presName="compNode" presStyleCnt="0"/>
      <dgm:spPr/>
    </dgm:pt>
    <dgm:pt modelId="{B6C78498-2A3E-482A-AD72-D2496C915DCC}" type="pres">
      <dgm:prSet presAssocID="{2C9EA6A0-17DF-432D-BB44-FCC5D9D1D908}" presName="bgRect" presStyleLbl="bgShp" presStyleIdx="0" presStyleCnt="3" custLinFactNeighborX="983" custLinFactNeighborY="-2479"/>
      <dgm:spPr/>
    </dgm:pt>
    <dgm:pt modelId="{99E64AE6-4173-4BB1-B382-FA57DED4E1BE}" type="pres">
      <dgm:prSet presAssocID="{2C9EA6A0-17DF-432D-BB44-FCC5D9D1D908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uševní zdraví se souvislou výplní"/>
        </a:ext>
      </dgm:extLst>
    </dgm:pt>
    <dgm:pt modelId="{070D97C7-86C3-4B81-B91A-CC1FAF89E703}" type="pres">
      <dgm:prSet presAssocID="{2C9EA6A0-17DF-432D-BB44-FCC5D9D1D908}" presName="spaceRect" presStyleCnt="0"/>
      <dgm:spPr/>
    </dgm:pt>
    <dgm:pt modelId="{3206D4AE-D2AC-4423-A589-F7BAD3E45631}" type="pres">
      <dgm:prSet presAssocID="{2C9EA6A0-17DF-432D-BB44-FCC5D9D1D908}" presName="parTx" presStyleLbl="revTx" presStyleIdx="0" presStyleCnt="3" custScaleX="111882">
        <dgm:presLayoutVars>
          <dgm:chMax val="0"/>
          <dgm:chPref val="0"/>
        </dgm:presLayoutVars>
      </dgm:prSet>
      <dgm:spPr/>
    </dgm:pt>
    <dgm:pt modelId="{1142DE5B-6E1A-41E2-AE8E-779C95F12AD6}" type="pres">
      <dgm:prSet presAssocID="{FB2261E5-AB87-49C6-8754-8D34DCF85C8F}" presName="sibTrans" presStyleCnt="0"/>
      <dgm:spPr/>
    </dgm:pt>
    <dgm:pt modelId="{AD63EFCF-DAEA-4D31-AB43-96E4956CDAE0}" type="pres">
      <dgm:prSet presAssocID="{235F4022-61A0-4226-8DA3-9ED226A885CA}" presName="compNode" presStyleCnt="0"/>
      <dgm:spPr/>
    </dgm:pt>
    <dgm:pt modelId="{79F8745F-40BC-4559-88A1-F4A1F7750BDC}" type="pres">
      <dgm:prSet presAssocID="{235F4022-61A0-4226-8DA3-9ED226A885CA}" presName="bgRect" presStyleLbl="bgShp" presStyleIdx="1" presStyleCnt="3" custScaleX="99420" custLinFactNeighborX="648" custLinFactNeighborY="-12384"/>
      <dgm:spPr/>
    </dgm:pt>
    <dgm:pt modelId="{0A5ADE9E-A53E-494D-9155-B38143763008}" type="pres">
      <dgm:prSet presAssocID="{235F4022-61A0-4226-8DA3-9ED226A885CA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tetoskop"/>
        </a:ext>
      </dgm:extLst>
    </dgm:pt>
    <dgm:pt modelId="{01BF8430-EAF1-43FE-A7F6-6C062BF593ED}" type="pres">
      <dgm:prSet presAssocID="{235F4022-61A0-4226-8DA3-9ED226A885CA}" presName="spaceRect" presStyleCnt="0"/>
      <dgm:spPr/>
    </dgm:pt>
    <dgm:pt modelId="{0C7CDFD1-6F6F-4888-AFF6-57CB42A50A4D}" type="pres">
      <dgm:prSet presAssocID="{235F4022-61A0-4226-8DA3-9ED226A885CA}" presName="parTx" presStyleLbl="revTx" presStyleIdx="1" presStyleCnt="3" custScaleX="107857" custLinFactNeighborX="-1997" custLinFactNeighborY="-7960">
        <dgm:presLayoutVars>
          <dgm:chMax val="0"/>
          <dgm:chPref val="0"/>
        </dgm:presLayoutVars>
      </dgm:prSet>
      <dgm:spPr/>
    </dgm:pt>
    <dgm:pt modelId="{F50AB375-6192-4769-9C03-064593B31526}" type="pres">
      <dgm:prSet presAssocID="{5DE9EFC2-9370-4405-8BFB-7980188F8EA4}" presName="sibTrans" presStyleCnt="0"/>
      <dgm:spPr/>
    </dgm:pt>
    <dgm:pt modelId="{1D12D35C-6D2D-4F35-BA27-3A301CE76ADC}" type="pres">
      <dgm:prSet presAssocID="{75E7A05D-D634-4AF0-8AE3-1AE60C1907ED}" presName="compNode" presStyleCnt="0"/>
      <dgm:spPr/>
    </dgm:pt>
    <dgm:pt modelId="{851E0805-80DD-4A8B-A3D9-027323093293}" type="pres">
      <dgm:prSet presAssocID="{75E7A05D-D634-4AF0-8AE3-1AE60C1907ED}" presName="bgRect" presStyleLbl="bgShp" presStyleIdx="2" presStyleCnt="3" custScaleX="100000" custScaleY="113435" custLinFactNeighborX="206" custLinFactNeighborY="-23717"/>
      <dgm:spPr/>
    </dgm:pt>
    <dgm:pt modelId="{5C98C489-C138-4C21-9718-126AE48A540B}" type="pres">
      <dgm:prSet presAssocID="{75E7A05D-D634-4AF0-8AE3-1AE60C1907ED}" presName="iconRect" presStyleLbl="node1" presStyleIdx="2" presStyleCnt="3" custLinFactNeighborX="-6332" custLinFactNeighborY="-3889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Vývojový diagram"/>
        </a:ext>
      </dgm:extLst>
    </dgm:pt>
    <dgm:pt modelId="{98B11DCC-A5E5-4E45-9903-BEC97CDA5AEF}" type="pres">
      <dgm:prSet presAssocID="{75E7A05D-D634-4AF0-8AE3-1AE60C1907ED}" presName="spaceRect" presStyleCnt="0"/>
      <dgm:spPr/>
    </dgm:pt>
    <dgm:pt modelId="{580F72A3-D199-4286-A401-4042787C800F}" type="pres">
      <dgm:prSet presAssocID="{75E7A05D-D634-4AF0-8AE3-1AE60C1907ED}" presName="parTx" presStyleLbl="revTx" presStyleIdx="2" presStyleCnt="3" custScaleY="66662" custLinFactNeighborX="-4929" custLinFactNeighborY="48364">
        <dgm:presLayoutVars>
          <dgm:chMax val="0"/>
          <dgm:chPref val="0"/>
        </dgm:presLayoutVars>
      </dgm:prSet>
      <dgm:spPr/>
    </dgm:pt>
  </dgm:ptLst>
  <dgm:cxnLst>
    <dgm:cxn modelId="{413E8412-40F6-4C30-A29F-DB668D5453CB}" type="presOf" srcId="{2C9EA6A0-17DF-432D-BB44-FCC5D9D1D908}" destId="{3206D4AE-D2AC-4423-A589-F7BAD3E45631}" srcOrd="0" destOrd="0" presId="urn:microsoft.com/office/officeart/2018/2/layout/IconVerticalSolidList"/>
    <dgm:cxn modelId="{056A0C40-2FCD-4904-A2F7-4973533A2BE6}" srcId="{F97B26C8-6CF8-4A60-9094-7D138ADBFC27}" destId="{2C9EA6A0-17DF-432D-BB44-FCC5D9D1D908}" srcOrd="0" destOrd="0" parTransId="{65871A59-757A-4592-83D8-D95BF9B87BA8}" sibTransId="{FB2261E5-AB87-49C6-8754-8D34DCF85C8F}"/>
    <dgm:cxn modelId="{B5C2AC62-4249-4A47-8201-EC5A2F0CAFD3}" type="presOf" srcId="{75E7A05D-D634-4AF0-8AE3-1AE60C1907ED}" destId="{580F72A3-D199-4286-A401-4042787C800F}" srcOrd="0" destOrd="0" presId="urn:microsoft.com/office/officeart/2018/2/layout/IconVerticalSolidList"/>
    <dgm:cxn modelId="{74F3C86A-D7A8-413D-BB39-987AAC5743E5}" srcId="{F97B26C8-6CF8-4A60-9094-7D138ADBFC27}" destId="{75E7A05D-D634-4AF0-8AE3-1AE60C1907ED}" srcOrd="2" destOrd="0" parTransId="{FA33C5AB-8159-458D-BDE9-777CC89DBC51}" sibTransId="{F404B703-577F-4B4F-B8A8-D94335666301}"/>
    <dgm:cxn modelId="{2F9C036C-18D3-49A7-822D-D1A67F1EE263}" srcId="{F97B26C8-6CF8-4A60-9094-7D138ADBFC27}" destId="{235F4022-61A0-4226-8DA3-9ED226A885CA}" srcOrd="1" destOrd="0" parTransId="{2B13375B-5769-4645-B2A2-345B6EC10E3D}" sibTransId="{5DE9EFC2-9370-4405-8BFB-7980188F8EA4}"/>
    <dgm:cxn modelId="{03F99C54-0145-44E0-A8E8-347008445BA6}" type="presOf" srcId="{F97B26C8-6CF8-4A60-9094-7D138ADBFC27}" destId="{2896980D-9698-4E79-9562-58D04B1425F7}" srcOrd="0" destOrd="0" presId="urn:microsoft.com/office/officeart/2018/2/layout/IconVerticalSolidList"/>
    <dgm:cxn modelId="{5D4FBC9C-346E-4356-98EF-954FBC1F7351}" type="presOf" srcId="{235F4022-61A0-4226-8DA3-9ED226A885CA}" destId="{0C7CDFD1-6F6F-4888-AFF6-57CB42A50A4D}" srcOrd="0" destOrd="0" presId="urn:microsoft.com/office/officeart/2018/2/layout/IconVerticalSolidList"/>
    <dgm:cxn modelId="{4629D9F2-877C-4CA7-9049-74F082C4BA4F}" type="presParOf" srcId="{2896980D-9698-4E79-9562-58D04B1425F7}" destId="{77E11502-FA7A-4F27-BB1B-402581ABD7A5}" srcOrd="0" destOrd="0" presId="urn:microsoft.com/office/officeart/2018/2/layout/IconVerticalSolidList"/>
    <dgm:cxn modelId="{E43FA1A3-708F-41EA-BA15-80A4E91604AA}" type="presParOf" srcId="{77E11502-FA7A-4F27-BB1B-402581ABD7A5}" destId="{B6C78498-2A3E-482A-AD72-D2496C915DCC}" srcOrd="0" destOrd="0" presId="urn:microsoft.com/office/officeart/2018/2/layout/IconVerticalSolidList"/>
    <dgm:cxn modelId="{D4BE429C-A3EA-4535-8F85-7C38D1E58457}" type="presParOf" srcId="{77E11502-FA7A-4F27-BB1B-402581ABD7A5}" destId="{99E64AE6-4173-4BB1-B382-FA57DED4E1BE}" srcOrd="1" destOrd="0" presId="urn:microsoft.com/office/officeart/2018/2/layout/IconVerticalSolidList"/>
    <dgm:cxn modelId="{8C297941-8688-4B87-AF89-9319B7527DE6}" type="presParOf" srcId="{77E11502-FA7A-4F27-BB1B-402581ABD7A5}" destId="{070D97C7-86C3-4B81-B91A-CC1FAF89E703}" srcOrd="2" destOrd="0" presId="urn:microsoft.com/office/officeart/2018/2/layout/IconVerticalSolidList"/>
    <dgm:cxn modelId="{6FE2C5C7-F5E9-4713-A740-3D07D40C7D1C}" type="presParOf" srcId="{77E11502-FA7A-4F27-BB1B-402581ABD7A5}" destId="{3206D4AE-D2AC-4423-A589-F7BAD3E45631}" srcOrd="3" destOrd="0" presId="urn:microsoft.com/office/officeart/2018/2/layout/IconVerticalSolidList"/>
    <dgm:cxn modelId="{D27E1C61-5645-41ED-BB69-7BF5AB80E6E9}" type="presParOf" srcId="{2896980D-9698-4E79-9562-58D04B1425F7}" destId="{1142DE5B-6E1A-41E2-AE8E-779C95F12AD6}" srcOrd="1" destOrd="0" presId="urn:microsoft.com/office/officeart/2018/2/layout/IconVerticalSolidList"/>
    <dgm:cxn modelId="{4ED5C26A-4920-4A24-9B6A-3D0AB476B966}" type="presParOf" srcId="{2896980D-9698-4E79-9562-58D04B1425F7}" destId="{AD63EFCF-DAEA-4D31-AB43-96E4956CDAE0}" srcOrd="2" destOrd="0" presId="urn:microsoft.com/office/officeart/2018/2/layout/IconVerticalSolidList"/>
    <dgm:cxn modelId="{62AF39C7-233F-4913-B688-B03EA5E433C7}" type="presParOf" srcId="{AD63EFCF-DAEA-4D31-AB43-96E4956CDAE0}" destId="{79F8745F-40BC-4559-88A1-F4A1F7750BDC}" srcOrd="0" destOrd="0" presId="urn:microsoft.com/office/officeart/2018/2/layout/IconVerticalSolidList"/>
    <dgm:cxn modelId="{C7845ABB-00BA-4EEA-920D-C052F6F848B5}" type="presParOf" srcId="{AD63EFCF-DAEA-4D31-AB43-96E4956CDAE0}" destId="{0A5ADE9E-A53E-494D-9155-B38143763008}" srcOrd="1" destOrd="0" presId="urn:microsoft.com/office/officeart/2018/2/layout/IconVerticalSolidList"/>
    <dgm:cxn modelId="{284D493D-AC4A-433B-81A3-EC676AFE91AF}" type="presParOf" srcId="{AD63EFCF-DAEA-4D31-AB43-96E4956CDAE0}" destId="{01BF8430-EAF1-43FE-A7F6-6C062BF593ED}" srcOrd="2" destOrd="0" presId="urn:microsoft.com/office/officeart/2018/2/layout/IconVerticalSolidList"/>
    <dgm:cxn modelId="{8DB67497-E09F-45B4-9612-0EF7F22E23EF}" type="presParOf" srcId="{AD63EFCF-DAEA-4D31-AB43-96E4956CDAE0}" destId="{0C7CDFD1-6F6F-4888-AFF6-57CB42A50A4D}" srcOrd="3" destOrd="0" presId="urn:microsoft.com/office/officeart/2018/2/layout/IconVerticalSolidList"/>
    <dgm:cxn modelId="{139D4083-FEC0-45EA-BE9E-26C374753BE6}" type="presParOf" srcId="{2896980D-9698-4E79-9562-58D04B1425F7}" destId="{F50AB375-6192-4769-9C03-064593B31526}" srcOrd="3" destOrd="0" presId="urn:microsoft.com/office/officeart/2018/2/layout/IconVerticalSolidList"/>
    <dgm:cxn modelId="{2F672D33-759B-43C6-833C-C3AAF3EA03A3}" type="presParOf" srcId="{2896980D-9698-4E79-9562-58D04B1425F7}" destId="{1D12D35C-6D2D-4F35-BA27-3A301CE76ADC}" srcOrd="4" destOrd="0" presId="urn:microsoft.com/office/officeart/2018/2/layout/IconVerticalSolidList"/>
    <dgm:cxn modelId="{761E8F55-A8CD-4E33-A55C-71494DE91CB4}" type="presParOf" srcId="{1D12D35C-6D2D-4F35-BA27-3A301CE76ADC}" destId="{851E0805-80DD-4A8B-A3D9-027323093293}" srcOrd="0" destOrd="0" presId="urn:microsoft.com/office/officeart/2018/2/layout/IconVerticalSolidList"/>
    <dgm:cxn modelId="{22BF96EF-C20A-40CB-9A7C-7B7213C48AC6}" type="presParOf" srcId="{1D12D35C-6D2D-4F35-BA27-3A301CE76ADC}" destId="{5C98C489-C138-4C21-9718-126AE48A540B}" srcOrd="1" destOrd="0" presId="urn:microsoft.com/office/officeart/2018/2/layout/IconVerticalSolidList"/>
    <dgm:cxn modelId="{44FBD3CF-F9D7-44A5-ABC5-1BF5E3225149}" type="presParOf" srcId="{1D12D35C-6D2D-4F35-BA27-3A301CE76ADC}" destId="{98B11DCC-A5E5-4E45-9903-BEC97CDA5AEF}" srcOrd="2" destOrd="0" presId="urn:microsoft.com/office/officeart/2018/2/layout/IconVerticalSolidList"/>
    <dgm:cxn modelId="{2D85443E-ADD7-4231-87A3-4BCB08726843}" type="presParOf" srcId="{1D12D35C-6D2D-4F35-BA27-3A301CE76ADC}" destId="{580F72A3-D199-4286-A401-4042787C800F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2C72A8E7-8AF9-419B-82D7-5EC2A15A28E9}" type="doc">
      <dgm:prSet loTypeId="urn:microsoft.com/office/officeart/2005/8/layout/process4" loCatId="process" qsTypeId="urn:microsoft.com/office/officeart/2005/8/quickstyle/simple5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0B1B958E-851B-43A9-A4CD-B51AA6269AC2}">
      <dgm:prSet custT="1"/>
      <dgm:spPr>
        <a:solidFill>
          <a:srgbClr val="0070C0"/>
        </a:solidFill>
      </dgm:spPr>
      <dgm:t>
        <a:bodyPr/>
        <a:lstStyle/>
        <a:p>
          <a:r>
            <a:rPr lang="en-US" sz="1800" b="1"/>
            <a:t>X-ray </a:t>
          </a:r>
          <a:r>
            <a:rPr lang="en-US" sz="2400" b="1"/>
            <a:t>→</a:t>
          </a:r>
          <a:r>
            <a:rPr lang="en-US" sz="1800"/>
            <a:t> poor sensitivity, vertebral osteomyelitis finding with </a:t>
          </a:r>
          <a:r>
            <a:rPr lang="en-US" sz="1800" b="1"/>
            <a:t>2–3 weeks latency</a:t>
          </a:r>
          <a:r>
            <a:rPr lang="en-US" sz="1800"/>
            <a:t>, poor specificity (tumors, pathological fractures...)</a:t>
          </a:r>
        </a:p>
      </dgm:t>
    </dgm:pt>
    <dgm:pt modelId="{3219141C-0587-42E2-AC07-9918702B3860}" type="parTrans" cxnId="{B510F323-D1BA-4975-8FC3-83807E4B7E5A}">
      <dgm:prSet/>
      <dgm:spPr/>
      <dgm:t>
        <a:bodyPr/>
        <a:lstStyle/>
        <a:p>
          <a:endParaRPr lang="en-US"/>
        </a:p>
      </dgm:t>
    </dgm:pt>
    <dgm:pt modelId="{F675C72E-023C-48F8-AC0D-633D45E94988}" type="sibTrans" cxnId="{B510F323-D1BA-4975-8FC3-83807E4B7E5A}">
      <dgm:prSet/>
      <dgm:spPr/>
      <dgm:t>
        <a:bodyPr/>
        <a:lstStyle/>
        <a:p>
          <a:endParaRPr lang="en-US"/>
        </a:p>
      </dgm:t>
    </dgm:pt>
    <dgm:pt modelId="{50D6C4BC-E745-41C0-ACF7-7F826CE55DF3}">
      <dgm:prSet custT="1"/>
      <dgm:spPr>
        <a:solidFill>
          <a:srgbClr val="0070C0"/>
        </a:solidFill>
      </dgm:spPr>
      <dgm:t>
        <a:bodyPr/>
        <a:lstStyle/>
        <a:p>
          <a:r>
            <a:rPr lang="en-US" sz="1800" b="1"/>
            <a:t>CT</a:t>
          </a:r>
          <a:r>
            <a:rPr lang="en-US" sz="1800"/>
            <a:t> </a:t>
          </a:r>
          <a:r>
            <a:rPr lang="en-US" sz="2400" b="1"/>
            <a:t>→</a:t>
          </a:r>
          <a:r>
            <a:rPr lang="en-US" sz="1800"/>
            <a:t> easier accomplished than MRI, faster, but poorer imaging</a:t>
          </a:r>
        </a:p>
      </dgm:t>
    </dgm:pt>
    <dgm:pt modelId="{44770CDB-DDF8-49B6-8D2F-78EBDE01913D}" type="parTrans" cxnId="{3E13BBEF-8721-4855-B9C6-DBBFA9A79199}">
      <dgm:prSet/>
      <dgm:spPr/>
      <dgm:t>
        <a:bodyPr/>
        <a:lstStyle/>
        <a:p>
          <a:endParaRPr lang="en-US"/>
        </a:p>
      </dgm:t>
    </dgm:pt>
    <dgm:pt modelId="{289EDD96-6E15-4935-8CBB-39CCCF2AC68C}" type="sibTrans" cxnId="{3E13BBEF-8721-4855-B9C6-DBBFA9A79199}">
      <dgm:prSet/>
      <dgm:spPr/>
      <dgm:t>
        <a:bodyPr/>
        <a:lstStyle/>
        <a:p>
          <a:endParaRPr lang="en-US"/>
        </a:p>
      </dgm:t>
    </dgm:pt>
    <dgm:pt modelId="{2BEC61BB-1383-4204-85D6-4EC78FCA7910}">
      <dgm:prSet custT="1"/>
      <dgm:spPr>
        <a:solidFill>
          <a:srgbClr val="0070C0"/>
        </a:solidFill>
      </dgm:spPr>
      <dgm:t>
        <a:bodyPr/>
        <a:lstStyle/>
        <a:p>
          <a:r>
            <a:rPr lang="en-US" sz="1800" b="1"/>
            <a:t>MRI </a:t>
          </a:r>
          <a:r>
            <a:rPr lang="en-US" sz="2400" b="1"/>
            <a:t>→</a:t>
          </a:r>
          <a:r>
            <a:rPr lang="en-US" sz="1800"/>
            <a:t> gold standard, higher sensitivity and specificity, </a:t>
          </a:r>
          <a:r>
            <a:rPr lang="en-US" sz="1800" b="1"/>
            <a:t>captures intervertebral discs</a:t>
          </a:r>
          <a:r>
            <a:rPr lang="en-US" sz="1800"/>
            <a:t>, soft tissues, dg of myelopathy, nerve structures compression</a:t>
          </a:r>
        </a:p>
      </dgm:t>
    </dgm:pt>
    <dgm:pt modelId="{81F37B44-1A83-460B-B24C-C0BA6B0AED0E}" type="parTrans" cxnId="{DEEADEA4-D4FB-4405-B0B3-9D5BC3E76C41}">
      <dgm:prSet/>
      <dgm:spPr/>
      <dgm:t>
        <a:bodyPr/>
        <a:lstStyle/>
        <a:p>
          <a:endParaRPr lang="en-US"/>
        </a:p>
      </dgm:t>
    </dgm:pt>
    <dgm:pt modelId="{BF48CA08-3FCA-4688-BBED-75335C50C47B}" type="sibTrans" cxnId="{DEEADEA4-D4FB-4405-B0B3-9D5BC3E76C41}">
      <dgm:prSet/>
      <dgm:spPr/>
      <dgm:t>
        <a:bodyPr/>
        <a:lstStyle/>
        <a:p>
          <a:endParaRPr lang="en-US"/>
        </a:p>
      </dgm:t>
    </dgm:pt>
    <dgm:pt modelId="{C6937B20-2ED9-40D5-82AC-2CA378306806}">
      <dgm:prSet custT="1"/>
      <dgm:spPr>
        <a:solidFill>
          <a:srgbClr val="0070C0"/>
        </a:solidFill>
      </dgm:spPr>
      <dgm:t>
        <a:bodyPr/>
        <a:lstStyle/>
        <a:p>
          <a:pPr algn="l"/>
          <a:r>
            <a:rPr lang="en-US" sz="1800" b="1" dirty="0"/>
            <a:t>PET/MRI, SPECT/CT </a:t>
          </a:r>
          <a:r>
            <a:rPr lang="en-US" sz="2400" b="1" dirty="0"/>
            <a:t>→</a:t>
          </a:r>
          <a:r>
            <a:rPr lang="en-US" sz="1800" dirty="0"/>
            <a:t> radionuclide methods, </a:t>
          </a:r>
          <a:r>
            <a:rPr lang="en-US" sz="1800" b="1" dirty="0"/>
            <a:t>morphology + functional diagnostics combination</a:t>
          </a:r>
          <a:r>
            <a:rPr lang="en-US" sz="1800" dirty="0"/>
            <a:t>, search for infection origin in </a:t>
          </a:r>
          <a:r>
            <a:rPr lang="en-US" sz="1800" dirty="0" err="1"/>
            <a:t>FOU</a:t>
          </a:r>
          <a:r>
            <a:rPr lang="en-US" sz="1800" dirty="0"/>
            <a:t>, detection of tumors and metastases</a:t>
          </a:r>
        </a:p>
      </dgm:t>
    </dgm:pt>
    <dgm:pt modelId="{82850318-6E6F-46F0-8E3C-B39738EF386A}" type="parTrans" cxnId="{5C2AC3B7-73B5-490E-966E-9959F049D4CE}">
      <dgm:prSet/>
      <dgm:spPr/>
      <dgm:t>
        <a:bodyPr/>
        <a:lstStyle/>
        <a:p>
          <a:endParaRPr lang="en-US"/>
        </a:p>
      </dgm:t>
    </dgm:pt>
    <dgm:pt modelId="{344697C1-E202-40FB-886C-0462E642BE6A}" type="sibTrans" cxnId="{5C2AC3B7-73B5-490E-966E-9959F049D4CE}">
      <dgm:prSet/>
      <dgm:spPr/>
      <dgm:t>
        <a:bodyPr/>
        <a:lstStyle/>
        <a:p>
          <a:endParaRPr lang="en-US"/>
        </a:p>
      </dgm:t>
    </dgm:pt>
    <dgm:pt modelId="{AFDD6F61-D375-4C34-BD45-EDFDD8220711}" type="pres">
      <dgm:prSet presAssocID="{2C72A8E7-8AF9-419B-82D7-5EC2A15A28E9}" presName="Name0" presStyleCnt="0">
        <dgm:presLayoutVars>
          <dgm:dir/>
          <dgm:animLvl val="lvl"/>
          <dgm:resizeHandles val="exact"/>
        </dgm:presLayoutVars>
      </dgm:prSet>
      <dgm:spPr/>
    </dgm:pt>
    <dgm:pt modelId="{C8C94354-5410-4881-B3F3-48D773DFA8A3}" type="pres">
      <dgm:prSet presAssocID="{C6937B20-2ED9-40D5-82AC-2CA378306806}" presName="boxAndChildren" presStyleCnt="0"/>
      <dgm:spPr/>
    </dgm:pt>
    <dgm:pt modelId="{AB9D4E4E-FB20-4492-A5EA-04E5F97756C9}" type="pres">
      <dgm:prSet presAssocID="{C6937B20-2ED9-40D5-82AC-2CA378306806}" presName="parentTextBox" presStyleLbl="node1" presStyleIdx="0" presStyleCnt="4"/>
      <dgm:spPr/>
    </dgm:pt>
    <dgm:pt modelId="{877E8CF5-AA38-4AEC-B663-C43A1A411112}" type="pres">
      <dgm:prSet presAssocID="{BF48CA08-3FCA-4688-BBED-75335C50C47B}" presName="sp" presStyleCnt="0"/>
      <dgm:spPr/>
    </dgm:pt>
    <dgm:pt modelId="{25A30A86-AC21-4F2A-A49B-F9FC9FE411EC}" type="pres">
      <dgm:prSet presAssocID="{2BEC61BB-1383-4204-85D6-4EC78FCA7910}" presName="arrowAndChildren" presStyleCnt="0"/>
      <dgm:spPr/>
    </dgm:pt>
    <dgm:pt modelId="{4E877154-ED15-4C6F-85E0-7EEDDBA49775}" type="pres">
      <dgm:prSet presAssocID="{2BEC61BB-1383-4204-85D6-4EC78FCA7910}" presName="parentTextArrow" presStyleLbl="node1" presStyleIdx="1" presStyleCnt="4"/>
      <dgm:spPr/>
    </dgm:pt>
    <dgm:pt modelId="{1B649564-259A-46FB-B776-9BFDB959D3C2}" type="pres">
      <dgm:prSet presAssocID="{289EDD96-6E15-4935-8CBB-39CCCF2AC68C}" presName="sp" presStyleCnt="0"/>
      <dgm:spPr/>
    </dgm:pt>
    <dgm:pt modelId="{6600F9C8-3A12-4AF6-B364-6BEC53C53528}" type="pres">
      <dgm:prSet presAssocID="{50D6C4BC-E745-41C0-ACF7-7F826CE55DF3}" presName="arrowAndChildren" presStyleCnt="0"/>
      <dgm:spPr/>
    </dgm:pt>
    <dgm:pt modelId="{E28E5EE0-834A-45F0-B5DB-838828B16636}" type="pres">
      <dgm:prSet presAssocID="{50D6C4BC-E745-41C0-ACF7-7F826CE55DF3}" presName="parentTextArrow" presStyleLbl="node1" presStyleIdx="2" presStyleCnt="4"/>
      <dgm:spPr/>
    </dgm:pt>
    <dgm:pt modelId="{1D7075AA-DC3E-4845-9612-7906BC746191}" type="pres">
      <dgm:prSet presAssocID="{F675C72E-023C-48F8-AC0D-633D45E94988}" presName="sp" presStyleCnt="0"/>
      <dgm:spPr/>
    </dgm:pt>
    <dgm:pt modelId="{789D6DB6-4B65-45A0-8836-7187B12048AC}" type="pres">
      <dgm:prSet presAssocID="{0B1B958E-851B-43A9-A4CD-B51AA6269AC2}" presName="arrowAndChildren" presStyleCnt="0"/>
      <dgm:spPr/>
    </dgm:pt>
    <dgm:pt modelId="{38265EB3-6B42-4835-B8D6-E9392EA1F168}" type="pres">
      <dgm:prSet presAssocID="{0B1B958E-851B-43A9-A4CD-B51AA6269AC2}" presName="parentTextArrow" presStyleLbl="node1" presStyleIdx="3" presStyleCnt="4"/>
      <dgm:spPr/>
    </dgm:pt>
  </dgm:ptLst>
  <dgm:cxnLst>
    <dgm:cxn modelId="{B510F323-D1BA-4975-8FC3-83807E4B7E5A}" srcId="{2C72A8E7-8AF9-419B-82D7-5EC2A15A28E9}" destId="{0B1B958E-851B-43A9-A4CD-B51AA6269AC2}" srcOrd="0" destOrd="0" parTransId="{3219141C-0587-42E2-AC07-9918702B3860}" sibTransId="{F675C72E-023C-48F8-AC0D-633D45E94988}"/>
    <dgm:cxn modelId="{2C0BD45B-EDAA-4AAE-81E8-BB1C6F51BBCC}" type="presOf" srcId="{2C72A8E7-8AF9-419B-82D7-5EC2A15A28E9}" destId="{AFDD6F61-D375-4C34-BD45-EDFDD8220711}" srcOrd="0" destOrd="0" presId="urn:microsoft.com/office/officeart/2005/8/layout/process4"/>
    <dgm:cxn modelId="{D22CEF65-22F7-4963-A860-B9773015F0F8}" type="presOf" srcId="{0B1B958E-851B-43A9-A4CD-B51AA6269AC2}" destId="{38265EB3-6B42-4835-B8D6-E9392EA1F168}" srcOrd="0" destOrd="0" presId="urn:microsoft.com/office/officeart/2005/8/layout/process4"/>
    <dgm:cxn modelId="{67053B6C-4A19-41AC-9C51-D0F1227815BF}" type="presOf" srcId="{C6937B20-2ED9-40D5-82AC-2CA378306806}" destId="{AB9D4E4E-FB20-4492-A5EA-04E5F97756C9}" srcOrd="0" destOrd="0" presId="urn:microsoft.com/office/officeart/2005/8/layout/process4"/>
    <dgm:cxn modelId="{7E740771-C777-4B18-BE72-5BA078AE49AE}" type="presOf" srcId="{2BEC61BB-1383-4204-85D6-4EC78FCA7910}" destId="{4E877154-ED15-4C6F-85E0-7EEDDBA49775}" srcOrd="0" destOrd="0" presId="urn:microsoft.com/office/officeart/2005/8/layout/process4"/>
    <dgm:cxn modelId="{DEEADEA4-D4FB-4405-B0B3-9D5BC3E76C41}" srcId="{2C72A8E7-8AF9-419B-82D7-5EC2A15A28E9}" destId="{2BEC61BB-1383-4204-85D6-4EC78FCA7910}" srcOrd="2" destOrd="0" parTransId="{81F37B44-1A83-460B-B24C-C0BA6B0AED0E}" sibTransId="{BF48CA08-3FCA-4688-BBED-75335C50C47B}"/>
    <dgm:cxn modelId="{5C2AC3B7-73B5-490E-966E-9959F049D4CE}" srcId="{2C72A8E7-8AF9-419B-82D7-5EC2A15A28E9}" destId="{C6937B20-2ED9-40D5-82AC-2CA378306806}" srcOrd="3" destOrd="0" parTransId="{82850318-6E6F-46F0-8E3C-B39738EF386A}" sibTransId="{344697C1-E202-40FB-886C-0462E642BE6A}"/>
    <dgm:cxn modelId="{3E13BBEF-8721-4855-B9C6-DBBFA9A79199}" srcId="{2C72A8E7-8AF9-419B-82D7-5EC2A15A28E9}" destId="{50D6C4BC-E745-41C0-ACF7-7F826CE55DF3}" srcOrd="1" destOrd="0" parTransId="{44770CDB-DDF8-49B6-8D2F-78EBDE01913D}" sibTransId="{289EDD96-6E15-4935-8CBB-39CCCF2AC68C}"/>
    <dgm:cxn modelId="{265792FA-5499-4114-A360-4C2AB5B9BA02}" type="presOf" srcId="{50D6C4BC-E745-41C0-ACF7-7F826CE55DF3}" destId="{E28E5EE0-834A-45F0-B5DB-838828B16636}" srcOrd="0" destOrd="0" presId="urn:microsoft.com/office/officeart/2005/8/layout/process4"/>
    <dgm:cxn modelId="{C174E25A-80BA-4A11-813D-C4C4E7793E38}" type="presParOf" srcId="{AFDD6F61-D375-4C34-BD45-EDFDD8220711}" destId="{C8C94354-5410-4881-B3F3-48D773DFA8A3}" srcOrd="0" destOrd="0" presId="urn:microsoft.com/office/officeart/2005/8/layout/process4"/>
    <dgm:cxn modelId="{FE8AC725-1F52-4DEA-8007-85B00F0DF512}" type="presParOf" srcId="{C8C94354-5410-4881-B3F3-48D773DFA8A3}" destId="{AB9D4E4E-FB20-4492-A5EA-04E5F97756C9}" srcOrd="0" destOrd="0" presId="urn:microsoft.com/office/officeart/2005/8/layout/process4"/>
    <dgm:cxn modelId="{901A6B0F-397C-494E-96F7-39D3266E562E}" type="presParOf" srcId="{AFDD6F61-D375-4C34-BD45-EDFDD8220711}" destId="{877E8CF5-AA38-4AEC-B663-C43A1A411112}" srcOrd="1" destOrd="0" presId="urn:microsoft.com/office/officeart/2005/8/layout/process4"/>
    <dgm:cxn modelId="{55932446-B713-448E-92BA-68BC8134BC27}" type="presParOf" srcId="{AFDD6F61-D375-4C34-BD45-EDFDD8220711}" destId="{25A30A86-AC21-4F2A-A49B-F9FC9FE411EC}" srcOrd="2" destOrd="0" presId="urn:microsoft.com/office/officeart/2005/8/layout/process4"/>
    <dgm:cxn modelId="{9976B459-EA3F-483E-B545-66523E92215A}" type="presParOf" srcId="{25A30A86-AC21-4F2A-A49B-F9FC9FE411EC}" destId="{4E877154-ED15-4C6F-85E0-7EEDDBA49775}" srcOrd="0" destOrd="0" presId="urn:microsoft.com/office/officeart/2005/8/layout/process4"/>
    <dgm:cxn modelId="{3718ED20-8C5F-4402-87EE-D782A4130381}" type="presParOf" srcId="{AFDD6F61-D375-4C34-BD45-EDFDD8220711}" destId="{1B649564-259A-46FB-B776-9BFDB959D3C2}" srcOrd="3" destOrd="0" presId="urn:microsoft.com/office/officeart/2005/8/layout/process4"/>
    <dgm:cxn modelId="{3FB71C29-1CB7-4F7D-A92F-6DF1FDDC4665}" type="presParOf" srcId="{AFDD6F61-D375-4C34-BD45-EDFDD8220711}" destId="{6600F9C8-3A12-4AF6-B364-6BEC53C53528}" srcOrd="4" destOrd="0" presId="urn:microsoft.com/office/officeart/2005/8/layout/process4"/>
    <dgm:cxn modelId="{3266D833-CE5C-4236-B9C3-19F6D72FD1A1}" type="presParOf" srcId="{6600F9C8-3A12-4AF6-B364-6BEC53C53528}" destId="{E28E5EE0-834A-45F0-B5DB-838828B16636}" srcOrd="0" destOrd="0" presId="urn:microsoft.com/office/officeart/2005/8/layout/process4"/>
    <dgm:cxn modelId="{937F50B3-5ADF-4FB2-8B55-FC7B52B5F92F}" type="presParOf" srcId="{AFDD6F61-D375-4C34-BD45-EDFDD8220711}" destId="{1D7075AA-DC3E-4845-9612-7906BC746191}" srcOrd="5" destOrd="0" presId="urn:microsoft.com/office/officeart/2005/8/layout/process4"/>
    <dgm:cxn modelId="{E1968D81-054F-4CE1-B7C5-EC831111FE8F}" type="presParOf" srcId="{AFDD6F61-D375-4C34-BD45-EDFDD8220711}" destId="{789D6DB6-4B65-45A0-8836-7187B12048AC}" srcOrd="6" destOrd="0" presId="urn:microsoft.com/office/officeart/2005/8/layout/process4"/>
    <dgm:cxn modelId="{51651BF9-72BA-42AA-B070-BC98B3F6A7A7}" type="presParOf" srcId="{789D6DB6-4B65-45A0-8836-7187B12048AC}" destId="{38265EB3-6B42-4835-B8D6-E9392EA1F168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F231E51-29AA-4180-9F83-C2BCE9CB0C23}">
      <dsp:nvSpPr>
        <dsp:cNvPr id="0" name=""/>
        <dsp:cNvSpPr/>
      </dsp:nvSpPr>
      <dsp:spPr>
        <a:xfrm>
          <a:off x="0" y="252161"/>
          <a:ext cx="8064900" cy="327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BFDC441-8807-48F5-8E24-995751A2F80C}">
      <dsp:nvSpPr>
        <dsp:cNvPr id="0" name=""/>
        <dsp:cNvSpPr/>
      </dsp:nvSpPr>
      <dsp:spPr>
        <a:xfrm>
          <a:off x="403245" y="60281"/>
          <a:ext cx="5645430" cy="38376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3384" tIns="0" rIns="213384" bIns="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Various infections of the spine and adjacent structures, incl. soft tissues</a:t>
          </a:r>
        </a:p>
      </dsp:txBody>
      <dsp:txXfrm>
        <a:off x="421979" y="79015"/>
        <a:ext cx="5607962" cy="346292"/>
      </dsp:txXfrm>
    </dsp:sp>
    <dsp:sp modelId="{EAAAD9FC-F691-4720-AB93-83AD994CE76F}">
      <dsp:nvSpPr>
        <dsp:cNvPr id="0" name=""/>
        <dsp:cNvSpPr/>
      </dsp:nvSpPr>
      <dsp:spPr>
        <a:xfrm>
          <a:off x="0" y="841841"/>
          <a:ext cx="8064900" cy="327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3639148-2CD1-4571-821E-14193F00DDCC}">
      <dsp:nvSpPr>
        <dsp:cNvPr id="0" name=""/>
        <dsp:cNvSpPr/>
      </dsp:nvSpPr>
      <dsp:spPr>
        <a:xfrm>
          <a:off x="403245" y="649961"/>
          <a:ext cx="5645430" cy="38376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3384" tIns="0" rIns="213384" bIns="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It includes discitis, epidural abscess and vertebral osteomyelitis</a:t>
          </a:r>
        </a:p>
      </dsp:txBody>
      <dsp:txXfrm>
        <a:off x="421979" y="668695"/>
        <a:ext cx="5607962" cy="346292"/>
      </dsp:txXfrm>
    </dsp:sp>
    <dsp:sp modelId="{61C2A3DA-D72D-4242-AC70-0F9FF3977585}">
      <dsp:nvSpPr>
        <dsp:cNvPr id="0" name=""/>
        <dsp:cNvSpPr/>
      </dsp:nvSpPr>
      <dsp:spPr>
        <a:xfrm>
          <a:off x="0" y="1431521"/>
          <a:ext cx="8064900" cy="327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8146DF7-A321-4F34-9D9D-343DB7D609CC}">
      <dsp:nvSpPr>
        <dsp:cNvPr id="0" name=""/>
        <dsp:cNvSpPr/>
      </dsp:nvSpPr>
      <dsp:spPr>
        <a:xfrm>
          <a:off x="403245" y="1239641"/>
          <a:ext cx="5645430" cy="38376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3384" tIns="0" rIns="213384" bIns="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MRI scans of the spine are the foundation of diagnostics</a:t>
          </a:r>
        </a:p>
      </dsp:txBody>
      <dsp:txXfrm>
        <a:off x="421979" y="1258375"/>
        <a:ext cx="5607962" cy="346292"/>
      </dsp:txXfrm>
    </dsp:sp>
    <dsp:sp modelId="{A491C2F5-1F53-47D9-8272-756D251BFFD7}">
      <dsp:nvSpPr>
        <dsp:cNvPr id="0" name=""/>
        <dsp:cNvSpPr/>
      </dsp:nvSpPr>
      <dsp:spPr>
        <a:xfrm>
          <a:off x="0" y="2021201"/>
          <a:ext cx="8064900" cy="7371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25926" tIns="270764" rIns="625926" bIns="92456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/>
            <a:t>Conservative = long-term targeted antibiotics 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/>
            <a:t>Surgical = decompression, possible </a:t>
          </a:r>
          <a:r>
            <a:rPr lang="en-US" sz="1300" kern="1200" dirty="0" err="1"/>
            <a:t>stabilisation</a:t>
          </a:r>
          <a:r>
            <a:rPr lang="en-US" sz="1300" kern="1200" dirty="0"/>
            <a:t> of the spine and long-term ATB</a:t>
          </a:r>
        </a:p>
      </dsp:txBody>
      <dsp:txXfrm>
        <a:off x="0" y="2021201"/>
        <a:ext cx="8064900" cy="737100"/>
      </dsp:txXfrm>
    </dsp:sp>
    <dsp:sp modelId="{B9CA9858-FE41-4532-B5F2-93D98E163F09}">
      <dsp:nvSpPr>
        <dsp:cNvPr id="0" name=""/>
        <dsp:cNvSpPr/>
      </dsp:nvSpPr>
      <dsp:spPr>
        <a:xfrm>
          <a:off x="403245" y="1829321"/>
          <a:ext cx="5645430" cy="38376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3384" tIns="0" rIns="213384" bIns="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Treatment can be:</a:t>
          </a:r>
        </a:p>
      </dsp:txBody>
      <dsp:txXfrm>
        <a:off x="421979" y="1848055"/>
        <a:ext cx="5607962" cy="346292"/>
      </dsp:txXfrm>
    </dsp:sp>
    <dsp:sp modelId="{54A13382-DF5C-4A37-A756-F656AED65742}">
      <dsp:nvSpPr>
        <dsp:cNvPr id="0" name=""/>
        <dsp:cNvSpPr/>
      </dsp:nvSpPr>
      <dsp:spPr>
        <a:xfrm>
          <a:off x="0" y="3013558"/>
          <a:ext cx="8064900" cy="1146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25926" tIns="270764" rIns="625926" bIns="92456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/>
            <a:t>The patient's general condition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/>
            <a:t>The extent and chronicity of the infection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/>
            <a:t>The inflammation’s </a:t>
          </a:r>
          <a:r>
            <a:rPr lang="en-US" sz="1300" kern="1200" dirty="0" err="1"/>
            <a:t>localisation</a:t>
          </a:r>
          <a:r>
            <a:rPr lang="en-US" sz="1300" kern="1200" dirty="0"/>
            <a:t> in the spine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/>
            <a:t>Identification of the pathogen and its susceptibility to antimicrobial agents</a:t>
          </a:r>
        </a:p>
      </dsp:txBody>
      <dsp:txXfrm>
        <a:off x="0" y="3013558"/>
        <a:ext cx="8064900" cy="1146600"/>
      </dsp:txXfrm>
    </dsp:sp>
    <dsp:sp modelId="{05B6A41B-EB3A-4657-8DC9-D37125DF1153}">
      <dsp:nvSpPr>
        <dsp:cNvPr id="0" name=""/>
        <dsp:cNvSpPr/>
      </dsp:nvSpPr>
      <dsp:spPr>
        <a:xfrm>
          <a:off x="403245" y="2828501"/>
          <a:ext cx="5645430" cy="38376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3384" tIns="0" rIns="213384" bIns="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The approach is always individual, and depends particularly on: </a:t>
          </a:r>
        </a:p>
      </dsp:txBody>
      <dsp:txXfrm>
        <a:off x="421979" y="2847235"/>
        <a:ext cx="5607962" cy="346292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2D95CD-63DE-4557-98FA-B38EB842267A}">
      <dsp:nvSpPr>
        <dsp:cNvPr id="0" name=""/>
        <dsp:cNvSpPr/>
      </dsp:nvSpPr>
      <dsp:spPr>
        <a:xfrm>
          <a:off x="0" y="0"/>
          <a:ext cx="6209973" cy="745199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/>
            <a:t>Bactericidal ATB </a:t>
          </a:r>
          <a:r>
            <a:rPr lang="en-US" sz="1400" b="0" kern="1200"/>
            <a:t>of the blood component, initially empirical, then targeted to the cultivated agent and </a:t>
          </a:r>
          <a:r>
            <a:rPr lang="en-US" sz="1400" b="1" kern="1200"/>
            <a:t>its ATB susceptibility </a:t>
          </a:r>
          <a:r>
            <a:rPr lang="en-US" sz="1400" b="0" kern="1200"/>
            <a:t>(MRSA, ESBL, MBL strains...)</a:t>
          </a:r>
        </a:p>
      </dsp:txBody>
      <dsp:txXfrm>
        <a:off x="21826" y="21826"/>
        <a:ext cx="5318656" cy="701547"/>
      </dsp:txXfrm>
    </dsp:sp>
    <dsp:sp modelId="{B3ED4F27-7D7A-417A-A99A-A7111542E40F}">
      <dsp:nvSpPr>
        <dsp:cNvPr id="0" name=""/>
        <dsp:cNvSpPr/>
      </dsp:nvSpPr>
      <dsp:spPr>
        <a:xfrm>
          <a:off x="463731" y="848699"/>
          <a:ext cx="6209973" cy="745199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kern="1200" dirty="0"/>
            <a:t>Always </a:t>
          </a:r>
          <a:r>
            <a:rPr lang="en-US" sz="1400" b="1" kern="1200" dirty="0"/>
            <a:t>long-term</a:t>
          </a:r>
          <a:r>
            <a:rPr lang="en-US" sz="1400" b="0" kern="1200" dirty="0"/>
            <a:t>, parenteral for the first 2–4 weeks, oral after </a:t>
          </a:r>
          <a:r>
            <a:rPr lang="en-US" sz="1400" b="0" kern="1200" dirty="0" err="1"/>
            <a:t>stabilisation</a:t>
          </a:r>
          <a:endParaRPr lang="en-US" sz="1400" b="0" kern="1200" dirty="0"/>
        </a:p>
      </dsp:txBody>
      <dsp:txXfrm>
        <a:off x="485557" y="870525"/>
        <a:ext cx="5218209" cy="701547"/>
      </dsp:txXfrm>
    </dsp:sp>
    <dsp:sp modelId="{B42E06C2-372F-4FB9-B186-20695C2FC81C}">
      <dsp:nvSpPr>
        <dsp:cNvPr id="0" name=""/>
        <dsp:cNvSpPr/>
      </dsp:nvSpPr>
      <dsp:spPr>
        <a:xfrm>
          <a:off x="927463" y="1697399"/>
          <a:ext cx="6209973" cy="745199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/>
            <a:t>12 weeks is the gold standard</a:t>
          </a:r>
          <a:r>
            <a:rPr lang="en-US" sz="1400" b="0" kern="1200"/>
            <a:t>, recent tendency to shorten ATB period</a:t>
          </a:r>
        </a:p>
      </dsp:txBody>
      <dsp:txXfrm>
        <a:off x="949289" y="1719225"/>
        <a:ext cx="5218209" cy="701547"/>
      </dsp:txXfrm>
    </dsp:sp>
    <dsp:sp modelId="{E07A6FD4-9AEE-44D6-ACCA-6BE22BE6E10A}">
      <dsp:nvSpPr>
        <dsp:cNvPr id="0" name=""/>
        <dsp:cNvSpPr/>
      </dsp:nvSpPr>
      <dsp:spPr>
        <a:xfrm>
          <a:off x="1391195" y="2546098"/>
          <a:ext cx="6209973" cy="745199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kern="1200"/>
            <a:t>On-going clinical check, inflammatory parameters, imaging examinations (MRI after a time, gradual regression)</a:t>
          </a:r>
        </a:p>
      </dsp:txBody>
      <dsp:txXfrm>
        <a:off x="1413021" y="2567924"/>
        <a:ext cx="5218209" cy="701547"/>
      </dsp:txXfrm>
    </dsp:sp>
    <dsp:sp modelId="{B1349075-4FAD-4ABD-AA93-C07444DB592F}">
      <dsp:nvSpPr>
        <dsp:cNvPr id="0" name=""/>
        <dsp:cNvSpPr/>
      </dsp:nvSpPr>
      <dsp:spPr>
        <a:xfrm>
          <a:off x="1854926" y="3419673"/>
          <a:ext cx="6209973" cy="695450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kern="1200"/>
            <a:t>Consider </a:t>
          </a:r>
          <a:r>
            <a:rPr lang="en-US" sz="1400" b="1" kern="1200"/>
            <a:t>ATB toxicity risks</a:t>
          </a:r>
          <a:r>
            <a:rPr lang="en-US" sz="1400" b="0" kern="1200"/>
            <a:t>, induction of Clostridium colitis, allergies...</a:t>
          </a:r>
        </a:p>
      </dsp:txBody>
      <dsp:txXfrm>
        <a:off x="1875295" y="3440042"/>
        <a:ext cx="5221123" cy="654712"/>
      </dsp:txXfrm>
    </dsp:sp>
    <dsp:sp modelId="{2BAFF987-C7DA-485B-9F74-64F4A95FEDF2}">
      <dsp:nvSpPr>
        <dsp:cNvPr id="0" name=""/>
        <dsp:cNvSpPr/>
      </dsp:nvSpPr>
      <dsp:spPr>
        <a:xfrm>
          <a:off x="5725593" y="544409"/>
          <a:ext cx="484379" cy="484379"/>
        </a:xfrm>
        <a:prstGeom prst="downArrow">
          <a:avLst>
            <a:gd name="adj1" fmla="val 55000"/>
            <a:gd name="adj2" fmla="val 45000"/>
          </a:avLst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300" kern="1200"/>
        </a:p>
      </dsp:txBody>
      <dsp:txXfrm>
        <a:off x="5834578" y="544409"/>
        <a:ext cx="266409" cy="364495"/>
      </dsp:txXfrm>
    </dsp:sp>
    <dsp:sp modelId="{DD765BDC-2E53-459B-A380-38C53B339058}">
      <dsp:nvSpPr>
        <dsp:cNvPr id="0" name=""/>
        <dsp:cNvSpPr/>
      </dsp:nvSpPr>
      <dsp:spPr>
        <a:xfrm>
          <a:off x="6189324" y="1393109"/>
          <a:ext cx="484379" cy="484379"/>
        </a:xfrm>
        <a:prstGeom prst="downArrow">
          <a:avLst>
            <a:gd name="adj1" fmla="val 55000"/>
            <a:gd name="adj2" fmla="val 45000"/>
          </a:avLst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300" kern="1200"/>
        </a:p>
      </dsp:txBody>
      <dsp:txXfrm>
        <a:off x="6298309" y="1393109"/>
        <a:ext cx="266409" cy="364495"/>
      </dsp:txXfrm>
    </dsp:sp>
    <dsp:sp modelId="{C4C0197C-E712-4999-862E-0AF2A1F57219}">
      <dsp:nvSpPr>
        <dsp:cNvPr id="0" name=""/>
        <dsp:cNvSpPr/>
      </dsp:nvSpPr>
      <dsp:spPr>
        <a:xfrm>
          <a:off x="6653056" y="2229388"/>
          <a:ext cx="484379" cy="484379"/>
        </a:xfrm>
        <a:prstGeom prst="downArrow">
          <a:avLst>
            <a:gd name="adj1" fmla="val 55000"/>
            <a:gd name="adj2" fmla="val 45000"/>
          </a:avLst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300" kern="1200"/>
        </a:p>
      </dsp:txBody>
      <dsp:txXfrm>
        <a:off x="6762041" y="2229388"/>
        <a:ext cx="266409" cy="364495"/>
      </dsp:txXfrm>
    </dsp:sp>
    <dsp:sp modelId="{E9659808-0C80-4D38-B81B-3123255CA7BD}">
      <dsp:nvSpPr>
        <dsp:cNvPr id="0" name=""/>
        <dsp:cNvSpPr/>
      </dsp:nvSpPr>
      <dsp:spPr>
        <a:xfrm>
          <a:off x="7116788" y="3086368"/>
          <a:ext cx="484379" cy="484379"/>
        </a:xfrm>
        <a:prstGeom prst="downArrow">
          <a:avLst>
            <a:gd name="adj1" fmla="val 55000"/>
            <a:gd name="adj2" fmla="val 45000"/>
          </a:avLst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300" kern="1200"/>
        </a:p>
      </dsp:txBody>
      <dsp:txXfrm>
        <a:off x="7225773" y="3086368"/>
        <a:ext cx="266409" cy="364495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9B92848-018D-4A86-9C80-D6BAA71C409E}">
      <dsp:nvSpPr>
        <dsp:cNvPr id="0" name=""/>
        <dsp:cNvSpPr/>
      </dsp:nvSpPr>
      <dsp:spPr>
        <a:xfrm>
          <a:off x="97161" y="532264"/>
          <a:ext cx="1030085" cy="1030085"/>
        </a:xfrm>
        <a:prstGeom prst="ellipse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AE3291F-6C33-4959-BC45-79AE4803F515}">
      <dsp:nvSpPr>
        <dsp:cNvPr id="0" name=""/>
        <dsp:cNvSpPr/>
      </dsp:nvSpPr>
      <dsp:spPr>
        <a:xfrm>
          <a:off x="313479" y="748582"/>
          <a:ext cx="597449" cy="59744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5557F74-BC64-4D86-8084-43DED3627F7D}">
      <dsp:nvSpPr>
        <dsp:cNvPr id="0" name=""/>
        <dsp:cNvSpPr/>
      </dsp:nvSpPr>
      <dsp:spPr>
        <a:xfrm>
          <a:off x="1192292" y="354842"/>
          <a:ext cx="2712142" cy="10300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Initial therapy usually </a:t>
          </a:r>
          <a:r>
            <a:rPr lang="en-US" sz="1800" b="1" i="0" kern="1200" dirty="0">
              <a:solidFill>
                <a:srgbClr val="0000DC"/>
              </a:solidFill>
            </a:rPr>
            <a:t>during </a:t>
          </a:r>
          <a:r>
            <a:rPr lang="en-US" sz="1800" b="1" i="0" kern="1200" dirty="0" err="1">
              <a:solidFill>
                <a:srgbClr val="0000DC"/>
              </a:solidFill>
            </a:rPr>
            <a:t>hospitalisation</a:t>
          </a:r>
          <a:r>
            <a:rPr lang="en-US" sz="1800" kern="1200" dirty="0"/>
            <a:t>, then outpatient follow-up (INF + ORT)</a:t>
          </a:r>
        </a:p>
      </dsp:txBody>
      <dsp:txXfrm>
        <a:off x="1192292" y="354842"/>
        <a:ext cx="2712142" cy="1030085"/>
      </dsp:txXfrm>
    </dsp:sp>
    <dsp:sp modelId="{E340EB85-76FA-4569-8491-5DC76738DFF8}">
      <dsp:nvSpPr>
        <dsp:cNvPr id="0" name=""/>
        <dsp:cNvSpPr/>
      </dsp:nvSpPr>
      <dsp:spPr>
        <a:xfrm>
          <a:off x="4341151" y="532264"/>
          <a:ext cx="1030085" cy="1030085"/>
        </a:xfrm>
        <a:prstGeom prst="ellipse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7B0E9FB-5791-4D83-A27C-909D2A57920A}">
      <dsp:nvSpPr>
        <dsp:cNvPr id="0" name=""/>
        <dsp:cNvSpPr/>
      </dsp:nvSpPr>
      <dsp:spPr>
        <a:xfrm>
          <a:off x="4557469" y="748582"/>
          <a:ext cx="597449" cy="597449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DBB288A-E867-4E16-91F4-4E566E4533DF}">
      <dsp:nvSpPr>
        <dsp:cNvPr id="0" name=""/>
        <dsp:cNvSpPr/>
      </dsp:nvSpPr>
      <dsp:spPr>
        <a:xfrm>
          <a:off x="5473650" y="45348"/>
          <a:ext cx="2664697" cy="20039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Sufficient </a:t>
          </a:r>
          <a:r>
            <a:rPr lang="en-US" sz="1800" b="1" kern="1200" dirty="0" err="1">
              <a:solidFill>
                <a:srgbClr val="0000DC"/>
              </a:solidFill>
            </a:rPr>
            <a:t>analgetisation</a:t>
          </a:r>
          <a:endParaRPr lang="en-US" sz="1800" b="1" kern="1200" dirty="0">
            <a:solidFill>
              <a:srgbClr val="0000DC"/>
            </a:solidFill>
          </a:endParaRP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kern="1200" dirty="0">
              <a:solidFill>
                <a:srgbClr val="0000DC"/>
              </a:solidFill>
            </a:rPr>
            <a:t>-</a:t>
          </a:r>
          <a:r>
            <a:rPr lang="en-US" sz="1800" b="0" kern="1200" dirty="0"/>
            <a:t> Paracetamol + tramadol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kern="1200" dirty="0">
              <a:solidFill>
                <a:srgbClr val="0000DC"/>
              </a:solidFill>
            </a:rPr>
            <a:t>-</a:t>
          </a:r>
          <a:r>
            <a:rPr lang="en-US" sz="1800" b="0" kern="1200" dirty="0"/>
            <a:t> Opiate patches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kern="1200" dirty="0">
              <a:solidFill>
                <a:srgbClr val="0000DC"/>
              </a:solidFill>
            </a:rPr>
            <a:t>-</a:t>
          </a:r>
          <a:r>
            <a:rPr lang="en-US" sz="1800" b="0" kern="1200" dirty="0"/>
            <a:t> Co-analgesics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kern="1200" dirty="0">
              <a:solidFill>
                <a:srgbClr val="0000DC"/>
              </a:solidFill>
            </a:rPr>
            <a:t>-</a:t>
          </a:r>
          <a:r>
            <a:rPr lang="en-US" sz="1800" b="0" kern="1200" dirty="0"/>
            <a:t> Via outpatient pain treatment</a:t>
          </a:r>
        </a:p>
      </dsp:txBody>
      <dsp:txXfrm>
        <a:off x="5473650" y="45348"/>
        <a:ext cx="2664697" cy="2003918"/>
      </dsp:txXfrm>
    </dsp:sp>
    <dsp:sp modelId="{FEB6BF96-9978-419D-96F6-E39178CEF0A1}">
      <dsp:nvSpPr>
        <dsp:cNvPr id="0" name=""/>
        <dsp:cNvSpPr/>
      </dsp:nvSpPr>
      <dsp:spPr>
        <a:xfrm>
          <a:off x="97161" y="2908815"/>
          <a:ext cx="1030085" cy="1030085"/>
        </a:xfrm>
        <a:prstGeom prst="ellipse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16417DE-F238-4F65-8985-BFED77697BC9}">
      <dsp:nvSpPr>
        <dsp:cNvPr id="0" name=""/>
        <dsp:cNvSpPr/>
      </dsp:nvSpPr>
      <dsp:spPr>
        <a:xfrm>
          <a:off x="313479" y="3125133"/>
          <a:ext cx="597449" cy="597449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73FE9DB-A0F4-4B78-885C-66660BBE141A}">
      <dsp:nvSpPr>
        <dsp:cNvPr id="0" name=""/>
        <dsp:cNvSpPr/>
      </dsp:nvSpPr>
      <dsp:spPr>
        <a:xfrm>
          <a:off x="1347980" y="2814479"/>
          <a:ext cx="2428059" cy="12187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Comprehensive care for internal environment, </a:t>
          </a:r>
          <a:r>
            <a:rPr lang="en-US" sz="1800" b="1" kern="1200">
              <a:solidFill>
                <a:srgbClr val="0000DC"/>
              </a:solidFill>
            </a:rPr>
            <a:t>TED prophylaxis</a:t>
          </a:r>
          <a:r>
            <a:rPr lang="en-US" sz="1800" kern="1200"/>
            <a:t>, adequate nutrition, probiotics...</a:t>
          </a:r>
        </a:p>
      </dsp:txBody>
      <dsp:txXfrm>
        <a:off x="1347980" y="2814479"/>
        <a:ext cx="2428059" cy="1218756"/>
      </dsp:txXfrm>
    </dsp:sp>
    <dsp:sp modelId="{2EF1D188-E46E-45C0-AB17-145941D3CBFB}">
      <dsp:nvSpPr>
        <dsp:cNvPr id="0" name=""/>
        <dsp:cNvSpPr/>
      </dsp:nvSpPr>
      <dsp:spPr>
        <a:xfrm>
          <a:off x="4199110" y="2908815"/>
          <a:ext cx="1030085" cy="1030085"/>
        </a:xfrm>
        <a:prstGeom prst="ellipse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A7E316C-064E-4F4C-894C-04DAFF2C3F3C}">
      <dsp:nvSpPr>
        <dsp:cNvPr id="0" name=""/>
        <dsp:cNvSpPr/>
      </dsp:nvSpPr>
      <dsp:spPr>
        <a:xfrm>
          <a:off x="4415428" y="3125133"/>
          <a:ext cx="597449" cy="597449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D53C359-3DEE-41BA-8121-F028C2E04299}">
      <dsp:nvSpPr>
        <dsp:cNvPr id="0" name=""/>
        <dsp:cNvSpPr/>
      </dsp:nvSpPr>
      <dsp:spPr>
        <a:xfrm>
          <a:off x="5449928" y="2753066"/>
          <a:ext cx="2428059" cy="13415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Initially typically resting regimen, gradually RHB, </a:t>
          </a:r>
          <a:r>
            <a:rPr lang="en-US" sz="1800" b="1" kern="1200" dirty="0">
              <a:solidFill>
                <a:srgbClr val="0000DC"/>
              </a:solidFill>
            </a:rPr>
            <a:t>spinal </a:t>
          </a:r>
          <a:r>
            <a:rPr lang="en-US" sz="1800" b="1" kern="1200" dirty="0" err="1">
              <a:solidFill>
                <a:srgbClr val="0000DC"/>
              </a:solidFill>
            </a:rPr>
            <a:t>immobilisation</a:t>
          </a:r>
          <a:r>
            <a:rPr lang="en-US" sz="1800" b="1" kern="1200" dirty="0"/>
            <a:t> </a:t>
          </a:r>
          <a:r>
            <a:rPr lang="en-US" sz="1800" kern="1200" dirty="0"/>
            <a:t>(Jewett brace, lumbar brace, cervical collar...)</a:t>
          </a:r>
        </a:p>
      </dsp:txBody>
      <dsp:txXfrm>
        <a:off x="5449928" y="2753066"/>
        <a:ext cx="2428059" cy="1341583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6604636-5D8F-46EB-A1C3-A83E91EAB0EB}">
      <dsp:nvSpPr>
        <dsp:cNvPr id="0" name=""/>
        <dsp:cNvSpPr/>
      </dsp:nvSpPr>
      <dsp:spPr>
        <a:xfrm>
          <a:off x="0" y="310498"/>
          <a:ext cx="8064900" cy="12316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25926" tIns="354076" rIns="625926" bIns="120904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/>
            <a:t>Posterior/anterior/lateral </a:t>
          </a:r>
          <a:r>
            <a:rPr lang="en-US" sz="1700" kern="1200" dirty="0" err="1"/>
            <a:t>stabilisation</a:t>
          </a:r>
          <a:r>
            <a:rPr lang="en-US" sz="1700" kern="1200" dirty="0"/>
            <a:t> and decompression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/>
            <a:t>Auto/allografts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/>
            <a:t>Instrumentation</a:t>
          </a:r>
        </a:p>
      </dsp:txBody>
      <dsp:txXfrm>
        <a:off x="0" y="310498"/>
        <a:ext cx="8064900" cy="1231650"/>
      </dsp:txXfrm>
    </dsp:sp>
    <dsp:sp modelId="{125E3F76-F19E-4533-B0CF-0834B2D5379A}">
      <dsp:nvSpPr>
        <dsp:cNvPr id="0" name=""/>
        <dsp:cNvSpPr/>
      </dsp:nvSpPr>
      <dsp:spPr>
        <a:xfrm>
          <a:off x="403245" y="59578"/>
          <a:ext cx="5645430" cy="50184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13384" tIns="0" rIns="213384" bIns="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Traditional open procedures:</a:t>
          </a:r>
        </a:p>
      </dsp:txBody>
      <dsp:txXfrm>
        <a:off x="427743" y="84076"/>
        <a:ext cx="5596434" cy="452844"/>
      </dsp:txXfrm>
    </dsp:sp>
    <dsp:sp modelId="{49BE2A50-254D-4F57-AD9E-5D2A40B4DA07}">
      <dsp:nvSpPr>
        <dsp:cNvPr id="0" name=""/>
        <dsp:cNvSpPr/>
      </dsp:nvSpPr>
      <dsp:spPr>
        <a:xfrm>
          <a:off x="0" y="1884869"/>
          <a:ext cx="8064900" cy="21955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25926" tIns="354076" rIns="625926" bIns="120904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/>
            <a:t>Percutaneous drainage of the abscess, transpedicular biopsy and drainage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/>
            <a:t>Percutaneous transpedicular </a:t>
          </a:r>
          <a:r>
            <a:rPr lang="en-US" sz="1700" kern="1200" dirty="0" err="1"/>
            <a:t>stabilisation</a:t>
          </a:r>
          <a:r>
            <a:rPr lang="en-US" sz="1700" kern="1200" dirty="0"/>
            <a:t> w/out debridement, decompression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/>
            <a:t>Frontal minimally invasive approach and debridement, spondylodesis w/out instrumentation (mini-open or endoscopic)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/>
            <a:t>Combination of procedures</a:t>
          </a:r>
        </a:p>
      </dsp:txBody>
      <dsp:txXfrm>
        <a:off x="0" y="1884869"/>
        <a:ext cx="8064900" cy="2195550"/>
      </dsp:txXfrm>
    </dsp:sp>
    <dsp:sp modelId="{95E5D64B-CC78-4057-8733-F054A5FFFEC5}">
      <dsp:nvSpPr>
        <dsp:cNvPr id="0" name=""/>
        <dsp:cNvSpPr/>
      </dsp:nvSpPr>
      <dsp:spPr>
        <a:xfrm>
          <a:off x="403245" y="1633948"/>
          <a:ext cx="5645430" cy="50184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13384" tIns="0" rIns="213384" bIns="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MISS:</a:t>
          </a:r>
        </a:p>
      </dsp:txBody>
      <dsp:txXfrm>
        <a:off x="427743" y="1658446"/>
        <a:ext cx="5596434" cy="452844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692B13E-8C74-4F18-B969-743B54EBEEE5}">
      <dsp:nvSpPr>
        <dsp:cNvPr id="0" name=""/>
        <dsp:cNvSpPr/>
      </dsp:nvSpPr>
      <dsp:spPr>
        <a:xfrm>
          <a:off x="0" y="711730"/>
          <a:ext cx="8064900" cy="1701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25926" tIns="312420" rIns="625926" bIns="10668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/>
            <a:t>Male, 74 years, retired, history of internal jugular vein thrombosis with CVC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/>
            <a:t>status post left-sided hemicolectomy + cholecystectomy due to colorectal adenocarcinoma in 1998; also status post stercoral peritonitis with bowel perforation and septic shock development, jejunostomy performed in 2016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/>
            <a:t>Short bowel syndrome, </a:t>
          </a:r>
          <a:r>
            <a:rPr lang="en-US" sz="1500" b="1" kern="1200">
              <a:solidFill>
                <a:srgbClr val="0000DC"/>
              </a:solidFill>
            </a:rPr>
            <a:t>long-term supplemental PE nutrition via PICC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/>
            <a:t>LMWH chronic prophylaxis</a:t>
          </a:r>
        </a:p>
      </dsp:txBody>
      <dsp:txXfrm>
        <a:off x="0" y="711730"/>
        <a:ext cx="8064900" cy="1701000"/>
      </dsp:txXfrm>
    </dsp:sp>
    <dsp:sp modelId="{DB9F45FF-BC90-4E10-80B3-6F594AAC35AF}">
      <dsp:nvSpPr>
        <dsp:cNvPr id="0" name=""/>
        <dsp:cNvSpPr/>
      </dsp:nvSpPr>
      <dsp:spPr>
        <a:xfrm>
          <a:off x="403245" y="490330"/>
          <a:ext cx="5645430" cy="44280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13384" tIns="0" rIns="213384" bIns="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u="none" kern="1200"/>
            <a:t>Medical history:</a:t>
          </a:r>
        </a:p>
      </dsp:txBody>
      <dsp:txXfrm>
        <a:off x="424861" y="511946"/>
        <a:ext cx="5602198" cy="399568"/>
      </dsp:txXfrm>
    </dsp:sp>
    <dsp:sp modelId="{6E21B73A-076D-4970-8BDB-6BEE495A3719}">
      <dsp:nvSpPr>
        <dsp:cNvPr id="0" name=""/>
        <dsp:cNvSpPr/>
      </dsp:nvSpPr>
      <dsp:spPr>
        <a:xfrm>
          <a:off x="0" y="2715131"/>
          <a:ext cx="8064900" cy="20317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25926" tIns="312420" rIns="625926" bIns="10668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3/2019 </a:t>
          </a:r>
          <a:r>
            <a:rPr lang="en-US" sz="1500" kern="1200" dirty="0" err="1"/>
            <a:t>hospitalised</a:t>
          </a:r>
          <a:r>
            <a:rPr lang="en-US" sz="1500" kern="1200" dirty="0"/>
            <a:t> at Internal Medicine Dept., catheter sepsis, </a:t>
          </a:r>
          <a:r>
            <a:rPr lang="en-US" sz="1500" kern="1200" dirty="0" err="1"/>
            <a:t>oxacilline</a:t>
          </a:r>
          <a:r>
            <a:rPr lang="en-US" sz="1500" kern="1200" dirty="0"/>
            <a:t>-resistant </a:t>
          </a:r>
          <a:r>
            <a:rPr lang="en-US" sz="1500" i="1" kern="1200" dirty="0"/>
            <a:t>S. epidermidis </a:t>
          </a:r>
          <a:r>
            <a:rPr lang="en-US" sz="1500" kern="1200" dirty="0" err="1"/>
            <a:t>aetiology</a:t>
          </a:r>
          <a:r>
            <a:rPr lang="en-US" sz="1500" kern="1200" dirty="0"/>
            <a:t>, ATB combination </a:t>
          </a:r>
          <a:r>
            <a:rPr lang="en-US" sz="1500" b="1" kern="1200" dirty="0" err="1">
              <a:solidFill>
                <a:srgbClr val="0000DC"/>
              </a:solidFill>
            </a:rPr>
            <a:t>ceftriaxon</a:t>
          </a:r>
          <a:r>
            <a:rPr lang="en-US" sz="1500" b="1" kern="1200" dirty="0">
              <a:solidFill>
                <a:srgbClr val="0000DC"/>
              </a:solidFill>
            </a:rPr>
            <a:t> + clindamycin</a:t>
          </a:r>
          <a:r>
            <a:rPr lang="en-US" sz="1500" kern="1200" dirty="0"/>
            <a:t>, PICC kept, discharged home</a:t>
          </a:r>
          <a:br>
            <a:rPr lang="en-US" sz="1500" kern="1200" dirty="0"/>
          </a:br>
          <a:endParaRPr lang="en-US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6/2019 new </a:t>
          </a:r>
          <a:r>
            <a:rPr lang="en-US" sz="1500" kern="1200" dirty="0" err="1"/>
            <a:t>hospitalisation</a:t>
          </a:r>
          <a:r>
            <a:rPr lang="en-US" sz="1500" kern="1200" dirty="0"/>
            <a:t> at the Neurology Dept. for </a:t>
          </a:r>
          <a:r>
            <a:rPr lang="en-US" sz="1500" b="1" kern="1200" dirty="0">
              <a:solidFill>
                <a:srgbClr val="0000DC"/>
              </a:solidFill>
            </a:rPr>
            <a:t>lumbar spine pain </a:t>
          </a:r>
          <a:r>
            <a:rPr lang="en-US" sz="1500" kern="1200" dirty="0"/>
            <a:t>(chronic, recently worsening), propagating into his left side and abdomen, at home sometimes chills, subfebrile temperatures, resolving with paracetamol</a:t>
          </a:r>
          <a:br>
            <a:rPr lang="en-US" sz="1500" kern="1200" dirty="0"/>
          </a:br>
          <a:endParaRPr lang="en-US" sz="1500" kern="1200" dirty="0"/>
        </a:p>
      </dsp:txBody>
      <dsp:txXfrm>
        <a:off x="0" y="2715131"/>
        <a:ext cx="8064900" cy="2031750"/>
      </dsp:txXfrm>
    </dsp:sp>
    <dsp:sp modelId="{F0CC0FFE-CFB3-4436-8E39-8458306FBC47}">
      <dsp:nvSpPr>
        <dsp:cNvPr id="0" name=""/>
        <dsp:cNvSpPr/>
      </dsp:nvSpPr>
      <dsp:spPr>
        <a:xfrm>
          <a:off x="403245" y="2493731"/>
          <a:ext cx="5645430" cy="44280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13384" tIns="0" rIns="213384" bIns="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u="none" kern="1200"/>
            <a:t>Present complaint:</a:t>
          </a:r>
        </a:p>
      </dsp:txBody>
      <dsp:txXfrm>
        <a:off x="424861" y="2515347"/>
        <a:ext cx="5602198" cy="399568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104EB97-F0FA-4216-9714-741C123C0B5A}">
      <dsp:nvSpPr>
        <dsp:cNvPr id="0" name=""/>
        <dsp:cNvSpPr/>
      </dsp:nvSpPr>
      <dsp:spPr>
        <a:xfrm>
          <a:off x="0" y="76974"/>
          <a:ext cx="8064900" cy="78185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u="none" kern="1200"/>
            <a:t>Laboratory on admission: </a:t>
          </a:r>
          <a:br>
            <a:rPr lang="en-US" sz="1800" b="1" u="none" kern="1200"/>
          </a:br>
          <a:r>
            <a:rPr lang="en-US" sz="1800" kern="1200"/>
            <a:t>WBC 7.7 x 10</a:t>
          </a:r>
          <a:r>
            <a:rPr lang="en-US" sz="1800" kern="1200" baseline="30000"/>
            <a:t>9</a:t>
          </a:r>
          <a:r>
            <a:rPr lang="en-US" sz="1800" kern="1200"/>
            <a:t>/L, </a:t>
          </a:r>
          <a:r>
            <a:rPr lang="en-US" sz="1800" b="1" kern="1200"/>
            <a:t>PLT 147 x 10</a:t>
          </a:r>
          <a:r>
            <a:rPr lang="en-US" sz="1800" b="1" kern="1200" baseline="30000"/>
            <a:t>9</a:t>
          </a:r>
          <a:r>
            <a:rPr lang="en-US" sz="1800" b="1" kern="1200"/>
            <a:t>/L</a:t>
          </a:r>
          <a:r>
            <a:rPr lang="en-US" sz="1800" kern="1200"/>
            <a:t>, </a:t>
          </a:r>
          <a:r>
            <a:rPr lang="en-US" sz="1800" b="1" kern="1200"/>
            <a:t>Hb 91 g/L</a:t>
          </a:r>
          <a:r>
            <a:rPr lang="en-US" sz="1800" kern="1200"/>
            <a:t>, </a:t>
          </a:r>
          <a:r>
            <a:rPr lang="en-US" sz="1800" b="1" kern="1200"/>
            <a:t>CRP 72 mg/L</a:t>
          </a:r>
          <a:r>
            <a:rPr lang="en-US" sz="1800" kern="1200"/>
            <a:t>, PCT 0.1 ng/L</a:t>
          </a:r>
        </a:p>
      </dsp:txBody>
      <dsp:txXfrm>
        <a:off x="38167" y="115141"/>
        <a:ext cx="7988566" cy="705518"/>
      </dsp:txXfrm>
    </dsp:sp>
    <dsp:sp modelId="{64A03288-773D-47F1-A4AB-A73F34285162}">
      <dsp:nvSpPr>
        <dsp:cNvPr id="0" name=""/>
        <dsp:cNvSpPr/>
      </dsp:nvSpPr>
      <dsp:spPr>
        <a:xfrm>
          <a:off x="0" y="910666"/>
          <a:ext cx="8064900" cy="78185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u="none" kern="1200" dirty="0" err="1"/>
            <a:t>Haemocultivation</a:t>
          </a:r>
          <a:r>
            <a:rPr lang="en-US" sz="1800" b="1" u="none" kern="1200" dirty="0"/>
            <a:t>: </a:t>
          </a:r>
          <a:r>
            <a:rPr lang="en-US" sz="1800" b="1" kern="1200" dirty="0"/>
            <a:t>G+ cocci, </a:t>
          </a:r>
          <a:r>
            <a:rPr lang="en-US" sz="1800" b="0" kern="1200" dirty="0"/>
            <a:t>oxacillin-resistant </a:t>
          </a:r>
          <a:r>
            <a:rPr lang="en-US" sz="1800" b="1" i="1" kern="1200" dirty="0"/>
            <a:t>S. epidermidis</a:t>
          </a:r>
        </a:p>
      </dsp:txBody>
      <dsp:txXfrm>
        <a:off x="38167" y="948833"/>
        <a:ext cx="7988566" cy="705518"/>
      </dsp:txXfrm>
    </dsp:sp>
    <dsp:sp modelId="{6DB55B1B-E012-4562-8747-89EDFBDC20F2}">
      <dsp:nvSpPr>
        <dsp:cNvPr id="0" name=""/>
        <dsp:cNvSpPr/>
      </dsp:nvSpPr>
      <dsp:spPr>
        <a:xfrm>
          <a:off x="0" y="1744359"/>
          <a:ext cx="8064900" cy="78185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Suspected lesion is the </a:t>
          </a:r>
          <a:r>
            <a:rPr lang="en-US" sz="1800" b="1" kern="1200"/>
            <a:t>PICC (in place for 2 years)</a:t>
          </a:r>
          <a:r>
            <a:rPr lang="en-US" sz="1800" kern="1200"/>
            <a:t>, empirical ATB </a:t>
          </a:r>
          <a:r>
            <a:rPr lang="en-US" sz="1800" b="1" kern="1200"/>
            <a:t>vancomycin IV</a:t>
          </a:r>
        </a:p>
      </dsp:txBody>
      <dsp:txXfrm>
        <a:off x="38167" y="1782526"/>
        <a:ext cx="7988566" cy="705518"/>
      </dsp:txXfrm>
    </dsp:sp>
    <dsp:sp modelId="{6A78456F-D2EB-4DB9-956A-D86D2558DAD0}">
      <dsp:nvSpPr>
        <dsp:cNvPr id="0" name=""/>
        <dsp:cNvSpPr/>
      </dsp:nvSpPr>
      <dsp:spPr>
        <a:xfrm>
          <a:off x="0" y="2578051"/>
          <a:ext cx="8064900" cy="78185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ECHO without a proof of IE, abdominal US without a pathological finding, heart + lungs X-ray without infiltration</a:t>
          </a:r>
        </a:p>
      </dsp:txBody>
      <dsp:txXfrm>
        <a:off x="38167" y="2616218"/>
        <a:ext cx="7988566" cy="705518"/>
      </dsp:txXfrm>
    </dsp:sp>
    <dsp:sp modelId="{C67B1E63-643D-4782-A55D-7221DA3E1A75}">
      <dsp:nvSpPr>
        <dsp:cNvPr id="0" name=""/>
        <dsp:cNvSpPr/>
      </dsp:nvSpPr>
      <dsp:spPr>
        <a:xfrm>
          <a:off x="0" y="3411744"/>
          <a:ext cx="8064900" cy="78185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MRI of Th-L spine </a:t>
          </a:r>
          <a:r>
            <a:rPr lang="en-US" sz="1800" b="1" kern="1200"/>
            <a:t>– image of Th10 and 11 spondylodiscitis with epidural perivertebral infiltration on the left, no proof of abscess</a:t>
          </a:r>
        </a:p>
      </dsp:txBody>
      <dsp:txXfrm>
        <a:off x="38167" y="3449911"/>
        <a:ext cx="7988566" cy="705518"/>
      </dsp:txXfrm>
    </dsp:sp>
    <dsp:sp modelId="{307E4407-3289-44F4-8B4F-CA751392993A}">
      <dsp:nvSpPr>
        <dsp:cNvPr id="0" name=""/>
        <dsp:cNvSpPr/>
      </dsp:nvSpPr>
      <dsp:spPr>
        <a:xfrm>
          <a:off x="0" y="4245436"/>
          <a:ext cx="8064900" cy="78185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ATB therapy escalated to </a:t>
          </a:r>
          <a:r>
            <a:rPr lang="en-US" sz="1800" b="1" kern="1200"/>
            <a:t>vancomycin + clindamycin IV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i="0" kern="1200"/>
            <a:t>PICC kept in situ (!)</a:t>
          </a:r>
        </a:p>
      </dsp:txBody>
      <dsp:txXfrm>
        <a:off x="38167" y="4283603"/>
        <a:ext cx="7988566" cy="705518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FED375-A491-44F7-B64D-0613E1BE6E04}">
      <dsp:nvSpPr>
        <dsp:cNvPr id="0" name=""/>
        <dsp:cNvSpPr/>
      </dsp:nvSpPr>
      <dsp:spPr>
        <a:xfrm>
          <a:off x="0" y="57609"/>
          <a:ext cx="8064900" cy="1243125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Vancomycin discontinued after 14 days, oral clindamycin maintained</a:t>
          </a:r>
        </a:p>
      </dsp:txBody>
      <dsp:txXfrm>
        <a:off x="60684" y="118293"/>
        <a:ext cx="7943532" cy="1121757"/>
      </dsp:txXfrm>
    </dsp:sp>
    <dsp:sp modelId="{C453B5FE-C7C1-4006-88D3-3ED4C7D6F2F5}">
      <dsp:nvSpPr>
        <dsp:cNvPr id="0" name=""/>
        <dsp:cNvSpPr/>
      </dsp:nvSpPr>
      <dsp:spPr>
        <a:xfrm>
          <a:off x="0" y="1332293"/>
          <a:ext cx="8064900" cy="1243125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Fevers recur 6 days after vancomycin discontinuation, lab. CRP 50</a:t>
          </a:r>
        </a:p>
      </dsp:txBody>
      <dsp:txXfrm>
        <a:off x="60684" y="1392977"/>
        <a:ext cx="7943532" cy="1121757"/>
      </dsp:txXfrm>
    </dsp:sp>
    <dsp:sp modelId="{50FE7B3D-F56F-44E5-B0E5-8180750F0A53}">
      <dsp:nvSpPr>
        <dsp:cNvPr id="0" name=""/>
        <dsp:cNvSpPr/>
      </dsp:nvSpPr>
      <dsp:spPr>
        <a:xfrm>
          <a:off x="0" y="2624378"/>
          <a:ext cx="8064900" cy="1243125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ATB therapy changed to </a:t>
          </a:r>
          <a:r>
            <a:rPr lang="en-US" sz="1700" b="1" kern="1200"/>
            <a:t>clindamycin + levofloxacin</a:t>
          </a:r>
        </a:p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Search for lesions resumed: X-ray of the heart + lungs, paranasal sinuses, MRI of the brain and C spine, ORL and stomatological examination – no infectious lesion.</a:t>
          </a:r>
        </a:p>
      </dsp:txBody>
      <dsp:txXfrm>
        <a:off x="60684" y="2685062"/>
        <a:ext cx="7943532" cy="1121757"/>
      </dsp:txXfrm>
    </dsp:sp>
    <dsp:sp modelId="{413A8885-319F-408F-99B2-2FEBD0A03353}">
      <dsp:nvSpPr>
        <dsp:cNvPr id="0" name=""/>
        <dsp:cNvSpPr/>
      </dsp:nvSpPr>
      <dsp:spPr>
        <a:xfrm>
          <a:off x="0" y="3922569"/>
          <a:ext cx="8064900" cy="1243125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/>
            <a:t>Follow-up MRI of the spine after 1 month: </a:t>
          </a:r>
          <a:br>
            <a:rPr lang="en-US" sz="1700" kern="1200"/>
          </a:br>
          <a:br>
            <a:rPr lang="en-US" sz="1700" kern="1200"/>
          </a:br>
          <a:r>
            <a:rPr lang="en-US" sz="1700" kern="1200"/>
            <a:t>Progression of Th10/11 spondylodiscitis, vertebral bodies completely involved, progression of perivertebral infiltration on the right with a small abscess ca 4 mm</a:t>
          </a:r>
        </a:p>
      </dsp:txBody>
      <dsp:txXfrm>
        <a:off x="60684" y="3983253"/>
        <a:ext cx="7943532" cy="1121757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4816DA2-6EE8-4D0E-807E-2574C936BFED}">
      <dsp:nvSpPr>
        <dsp:cNvPr id="0" name=""/>
        <dsp:cNvSpPr/>
      </dsp:nvSpPr>
      <dsp:spPr>
        <a:xfrm>
          <a:off x="0" y="0"/>
          <a:ext cx="8064900" cy="1707037"/>
        </a:xfrm>
        <a:prstGeom prst="roundRect">
          <a:avLst>
            <a:gd name="adj" fmla="val 10000"/>
          </a:avLst>
        </a:prstGeom>
        <a:solidFill>
          <a:srgbClr val="0070C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8/2019 transfer from regional Neurology to the Clinic of Infectious Diseases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/>
            <a:t>PICC extraction (after &gt; 5 weeks of ATB treatment, a replacement introduced through the left cephalic vein)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/>
            <a:t>Continuing </a:t>
          </a:r>
          <a:r>
            <a:rPr lang="en-US" sz="1800" b="1" kern="1200"/>
            <a:t>clindamycin + levofloxacin</a:t>
          </a:r>
          <a:r>
            <a:rPr lang="en-US" sz="1800" kern="1200"/>
            <a:t> ATB therapy</a:t>
          </a:r>
        </a:p>
      </dsp:txBody>
      <dsp:txXfrm>
        <a:off x="49997" y="49997"/>
        <a:ext cx="7964906" cy="1607043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4D43E31-AAF2-42F8-9E7E-39C0902EB2BB}">
      <dsp:nvSpPr>
        <dsp:cNvPr id="0" name=""/>
        <dsp:cNvSpPr/>
      </dsp:nvSpPr>
      <dsp:spPr>
        <a:xfrm>
          <a:off x="0" y="3759"/>
          <a:ext cx="8064900" cy="567142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306C6C1-E54C-48C0-B04A-ADCC11CA0E34}">
      <dsp:nvSpPr>
        <dsp:cNvPr id="0" name=""/>
        <dsp:cNvSpPr/>
      </dsp:nvSpPr>
      <dsp:spPr>
        <a:xfrm>
          <a:off x="171560" y="131366"/>
          <a:ext cx="312233" cy="311928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4877A74-92EF-4BC3-B3EE-1DDF3CA18B22}">
      <dsp:nvSpPr>
        <dsp:cNvPr id="0" name=""/>
        <dsp:cNvSpPr/>
      </dsp:nvSpPr>
      <dsp:spPr>
        <a:xfrm>
          <a:off x="655354" y="3759"/>
          <a:ext cx="7370181" cy="6380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7525" tIns="67525" rIns="67525" bIns="67525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Five days after PICC replacement, the patient is </a:t>
          </a:r>
          <a:r>
            <a:rPr lang="en-US" sz="1400" b="1" kern="1200"/>
            <a:t>febrile again, elevated CRP</a:t>
          </a:r>
          <a:r>
            <a:rPr lang="en-US" sz="1400" kern="1200"/>
            <a:t>, low procalcitonin</a:t>
          </a:r>
          <a:br>
            <a:rPr lang="en-US" sz="1400" kern="1200"/>
          </a:br>
          <a:endParaRPr lang="en-US" sz="1400" kern="1200"/>
        </a:p>
      </dsp:txBody>
      <dsp:txXfrm>
        <a:off x="655354" y="3759"/>
        <a:ext cx="7370181" cy="638034"/>
      </dsp:txXfrm>
    </dsp:sp>
    <dsp:sp modelId="{A728262B-D0A3-4F07-B418-0FB649979469}">
      <dsp:nvSpPr>
        <dsp:cNvPr id="0" name=""/>
        <dsp:cNvSpPr/>
      </dsp:nvSpPr>
      <dsp:spPr>
        <a:xfrm>
          <a:off x="0" y="801303"/>
          <a:ext cx="8064900" cy="567142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31EFDA5-281C-4B1C-AFBD-59C31AFB132E}">
      <dsp:nvSpPr>
        <dsp:cNvPr id="0" name=""/>
        <dsp:cNvSpPr/>
      </dsp:nvSpPr>
      <dsp:spPr>
        <a:xfrm>
          <a:off x="171560" y="928910"/>
          <a:ext cx="312233" cy="311928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597869C-2863-4D72-B642-F684A0C09EFF}">
      <dsp:nvSpPr>
        <dsp:cNvPr id="0" name=""/>
        <dsp:cNvSpPr/>
      </dsp:nvSpPr>
      <dsp:spPr>
        <a:xfrm>
          <a:off x="655354" y="801303"/>
          <a:ext cx="7370181" cy="6380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7525" tIns="67525" rIns="67525" bIns="67525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On day 6 </a:t>
          </a:r>
          <a:r>
            <a:rPr lang="en-US" sz="1400" b="1" kern="1200"/>
            <a:t>swelling of the upper left limb </a:t>
          </a:r>
          <a:r>
            <a:rPr lang="en-US" sz="1400" kern="1200"/>
            <a:t>– according to US, a complete </a:t>
          </a:r>
          <a:r>
            <a:rPr lang="en-US" sz="1400" b="1" kern="1200"/>
            <a:t>thrombosis</a:t>
          </a:r>
          <a:r>
            <a:rPr lang="en-US" sz="1400" kern="1200"/>
            <a:t> of v. cephalica, spreading to v. axillaris, thrombosis of v. subclavia, including vasculature in the subclavicular region.</a:t>
          </a:r>
        </a:p>
      </dsp:txBody>
      <dsp:txXfrm>
        <a:off x="655354" y="801303"/>
        <a:ext cx="7370181" cy="638034"/>
      </dsp:txXfrm>
    </dsp:sp>
    <dsp:sp modelId="{1289A69B-2BBA-4BB5-B701-2634E2847D18}">
      <dsp:nvSpPr>
        <dsp:cNvPr id="0" name=""/>
        <dsp:cNvSpPr/>
      </dsp:nvSpPr>
      <dsp:spPr>
        <a:xfrm>
          <a:off x="0" y="1598846"/>
          <a:ext cx="8064900" cy="567142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9128AC3-2596-44E3-97BA-5844EA16E5C5}">
      <dsp:nvSpPr>
        <dsp:cNvPr id="0" name=""/>
        <dsp:cNvSpPr/>
      </dsp:nvSpPr>
      <dsp:spPr>
        <a:xfrm>
          <a:off x="171560" y="1726453"/>
          <a:ext cx="312233" cy="311928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BC9A85F-DB7B-40E1-9BCB-5EDB7197B85B}">
      <dsp:nvSpPr>
        <dsp:cNvPr id="0" name=""/>
        <dsp:cNvSpPr/>
      </dsp:nvSpPr>
      <dsp:spPr>
        <a:xfrm>
          <a:off x="655354" y="1598846"/>
          <a:ext cx="7370181" cy="6380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7525" tIns="67525" rIns="67525" bIns="67525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The </a:t>
          </a:r>
          <a:r>
            <a:rPr lang="en-US" sz="1400" b="1" kern="1200" dirty="0" err="1"/>
            <a:t>thrombotised</a:t>
          </a:r>
          <a:r>
            <a:rPr lang="en-US" sz="1400" b="1" kern="1200" dirty="0"/>
            <a:t> PICC extracted</a:t>
          </a:r>
          <a:r>
            <a:rPr lang="en-US" sz="1400" kern="1200" dirty="0"/>
            <a:t>, a tunneled Hickman catheter introduced via the left internal jugular vein at the angiography suite, ATB escalated to </a:t>
          </a:r>
          <a:r>
            <a:rPr lang="en-US" sz="1400" b="1" kern="1200" dirty="0"/>
            <a:t>meropenem + fluconazol</a:t>
          </a:r>
          <a:r>
            <a:rPr lang="en-US" sz="1400" kern="1200" dirty="0"/>
            <a:t>e, </a:t>
          </a:r>
          <a:r>
            <a:rPr lang="en-US" sz="1400" kern="1200" dirty="0" err="1"/>
            <a:t>LMWH</a:t>
          </a:r>
          <a:endParaRPr lang="en-US" sz="1400" kern="1200" dirty="0"/>
        </a:p>
      </dsp:txBody>
      <dsp:txXfrm>
        <a:off x="655354" y="1598846"/>
        <a:ext cx="7370181" cy="638034"/>
      </dsp:txXfrm>
    </dsp:sp>
    <dsp:sp modelId="{C6F164E4-368A-49AA-88FD-4F62F6036253}">
      <dsp:nvSpPr>
        <dsp:cNvPr id="0" name=""/>
        <dsp:cNvSpPr/>
      </dsp:nvSpPr>
      <dsp:spPr>
        <a:xfrm>
          <a:off x="0" y="2396390"/>
          <a:ext cx="8064900" cy="567142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E4A554B-24B1-4C0A-90A4-EC79B50EA825}">
      <dsp:nvSpPr>
        <dsp:cNvPr id="0" name=""/>
        <dsp:cNvSpPr/>
      </dsp:nvSpPr>
      <dsp:spPr>
        <a:xfrm>
          <a:off x="171560" y="2523997"/>
          <a:ext cx="312233" cy="311928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1806B02-26DA-45DF-8F5A-EA7655926625}">
      <dsp:nvSpPr>
        <dsp:cNvPr id="0" name=""/>
        <dsp:cNvSpPr/>
      </dsp:nvSpPr>
      <dsp:spPr>
        <a:xfrm>
          <a:off x="655354" y="2396390"/>
          <a:ext cx="7370181" cy="6380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7525" tIns="67525" rIns="67525" bIns="67525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Follow-up MRI of the spine after 9 weeks of ATB treatment – </a:t>
          </a:r>
          <a:r>
            <a:rPr lang="en-US" sz="1400" b="1" kern="1200"/>
            <a:t>status post spondylodiscitis Th 10/11, no epidural abscess, inflammatory changes regression</a:t>
          </a:r>
        </a:p>
      </dsp:txBody>
      <dsp:txXfrm>
        <a:off x="655354" y="2396390"/>
        <a:ext cx="7370181" cy="638034"/>
      </dsp:txXfrm>
    </dsp:sp>
    <dsp:sp modelId="{B7590221-2052-4482-8D11-099D4E0F5259}">
      <dsp:nvSpPr>
        <dsp:cNvPr id="0" name=""/>
        <dsp:cNvSpPr/>
      </dsp:nvSpPr>
      <dsp:spPr>
        <a:xfrm>
          <a:off x="0" y="3193933"/>
          <a:ext cx="8064900" cy="567142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FBA9D8F-9F4E-4420-9C01-B5983BC0B374}">
      <dsp:nvSpPr>
        <dsp:cNvPr id="0" name=""/>
        <dsp:cNvSpPr/>
      </dsp:nvSpPr>
      <dsp:spPr>
        <a:xfrm>
          <a:off x="171560" y="3321540"/>
          <a:ext cx="312233" cy="311928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DC4A37A-AB89-47B2-83E9-79B095F0BE1F}">
      <dsp:nvSpPr>
        <dsp:cNvPr id="0" name=""/>
        <dsp:cNvSpPr/>
      </dsp:nvSpPr>
      <dsp:spPr>
        <a:xfrm>
          <a:off x="655354" y="3193933"/>
          <a:ext cx="7370181" cy="6380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7525" tIns="67525" rIns="67525" bIns="67525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ATB therapy 1 more month </a:t>
          </a:r>
          <a:r>
            <a:rPr lang="en-US" sz="1400" b="1" kern="1200" dirty="0"/>
            <a:t>oral levofloxacin</a:t>
          </a:r>
          <a:r>
            <a:rPr lang="en-US" sz="1400" kern="1200" dirty="0"/>
            <a:t>, </a:t>
          </a:r>
          <a:r>
            <a:rPr lang="en-US" sz="1400" b="1" kern="1200" dirty="0"/>
            <a:t>total of 10 weeks </a:t>
          </a:r>
          <a:r>
            <a:rPr lang="en-US" sz="1400" b="1" kern="1200" dirty="0" err="1"/>
            <a:t>hospitalisation</a:t>
          </a:r>
          <a:endParaRPr lang="en-US" sz="1400" b="1" kern="1200" dirty="0"/>
        </a:p>
      </dsp:txBody>
      <dsp:txXfrm>
        <a:off x="655354" y="3193933"/>
        <a:ext cx="7370181" cy="638034"/>
      </dsp:txXfrm>
    </dsp:sp>
    <dsp:sp modelId="{5B751B1D-D9D3-412F-A349-7B86721303FE}">
      <dsp:nvSpPr>
        <dsp:cNvPr id="0" name=""/>
        <dsp:cNvSpPr/>
      </dsp:nvSpPr>
      <dsp:spPr>
        <a:xfrm>
          <a:off x="0" y="3991477"/>
          <a:ext cx="8064900" cy="567142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2134594-2088-4606-9467-4E4C667ECFAB}">
      <dsp:nvSpPr>
        <dsp:cNvPr id="0" name=""/>
        <dsp:cNvSpPr/>
      </dsp:nvSpPr>
      <dsp:spPr>
        <a:xfrm>
          <a:off x="171560" y="4119084"/>
          <a:ext cx="312233" cy="311928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7B90D01-65B3-49B9-A5E8-7A9CC54129DD}">
      <dsp:nvSpPr>
        <dsp:cNvPr id="0" name=""/>
        <dsp:cNvSpPr/>
      </dsp:nvSpPr>
      <dsp:spPr>
        <a:xfrm>
          <a:off x="655354" y="3991477"/>
          <a:ext cx="7370181" cy="6380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7525" tIns="67525" rIns="67525" bIns="67525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Patient is further afebrile, without a neurological deficit, CRP below 5</a:t>
          </a:r>
        </a:p>
      </dsp:txBody>
      <dsp:txXfrm>
        <a:off x="655354" y="3991477"/>
        <a:ext cx="7370181" cy="638034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EA7D420-69CC-4200-846C-093EAD6CB6A2}">
      <dsp:nvSpPr>
        <dsp:cNvPr id="0" name=""/>
        <dsp:cNvSpPr/>
      </dsp:nvSpPr>
      <dsp:spPr>
        <a:xfrm>
          <a:off x="0" y="457405"/>
          <a:ext cx="8064899" cy="955597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Complications in 11/2019 – primary attack of enterocolitis caused by </a:t>
          </a:r>
          <a:r>
            <a:rPr lang="en-US" sz="1800" i="1" kern="1200"/>
            <a:t>C. difficile</a:t>
          </a:r>
        </a:p>
      </dsp:txBody>
      <dsp:txXfrm>
        <a:off x="46648" y="504053"/>
        <a:ext cx="7971603" cy="862301"/>
      </dsp:txXfrm>
    </dsp:sp>
    <dsp:sp modelId="{794BC211-EFD4-4204-99AC-16825531300E}">
      <dsp:nvSpPr>
        <dsp:cNvPr id="0" name=""/>
        <dsp:cNvSpPr/>
      </dsp:nvSpPr>
      <dsp:spPr>
        <a:xfrm>
          <a:off x="0" y="1464843"/>
          <a:ext cx="8064899" cy="955597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/>
            <a:t>ATB history: </a:t>
          </a:r>
          <a:br>
            <a:rPr lang="en-US" sz="1800" kern="1200"/>
          </a:br>
          <a:r>
            <a:rPr lang="en-US" sz="1800" kern="1200"/>
            <a:t>Ceftriaxon, clindamycin, vancomycin, levofloxacin, meropenem, fluconazole</a:t>
          </a:r>
          <a:br>
            <a:rPr lang="en-US" sz="1800" kern="1200"/>
          </a:br>
          <a:endParaRPr lang="en-US" sz="1800" kern="1200"/>
        </a:p>
      </dsp:txBody>
      <dsp:txXfrm>
        <a:off x="46648" y="1511491"/>
        <a:ext cx="7971603" cy="862301"/>
      </dsp:txXfrm>
    </dsp:sp>
    <dsp:sp modelId="{AC2A9B38-CA32-4F5F-8971-338AE4686BCE}">
      <dsp:nvSpPr>
        <dsp:cNvPr id="0" name=""/>
        <dsp:cNvSpPr/>
      </dsp:nvSpPr>
      <dsp:spPr>
        <a:xfrm>
          <a:off x="0" y="2472281"/>
          <a:ext cx="8064899" cy="955597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Early extraction of a foreign body as the source of </a:t>
          </a:r>
          <a:r>
            <a:rPr lang="en-US" sz="1800" kern="1200" dirty="0" err="1"/>
            <a:t>bacteraemia</a:t>
          </a:r>
          <a:endParaRPr lang="en-US" sz="1800" kern="1200" dirty="0"/>
        </a:p>
      </dsp:txBody>
      <dsp:txXfrm>
        <a:off x="46648" y="2518929"/>
        <a:ext cx="7971603" cy="862301"/>
      </dsp:txXfrm>
    </dsp:sp>
    <dsp:sp modelId="{90070717-F926-4729-9216-E8D477C17683}">
      <dsp:nvSpPr>
        <dsp:cNvPr id="0" name=""/>
        <dsp:cNvSpPr/>
      </dsp:nvSpPr>
      <dsp:spPr>
        <a:xfrm>
          <a:off x="0" y="3479718"/>
          <a:ext cx="8064899" cy="955597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 err="1"/>
            <a:t>Rationalisation</a:t>
          </a:r>
          <a:r>
            <a:rPr lang="en-US" sz="1800" kern="1200" dirty="0"/>
            <a:t> of ATB therapy, a candidate for an </a:t>
          </a:r>
          <a:r>
            <a:rPr lang="en-US" sz="1800" kern="1200" dirty="0" err="1"/>
            <a:t>OPAT</a:t>
          </a:r>
          <a:r>
            <a:rPr lang="en-US" sz="1800" kern="1200" dirty="0"/>
            <a:t> regimen therapy (dalbavancin – ideal choice for oxacillin-resistant staphylococci) </a:t>
          </a:r>
        </a:p>
      </dsp:txBody>
      <dsp:txXfrm>
        <a:off x="46648" y="3526366"/>
        <a:ext cx="7971603" cy="86230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0134C13-F2B6-4DDD-853C-BAA3935657D1}">
      <dsp:nvSpPr>
        <dsp:cNvPr id="0" name=""/>
        <dsp:cNvSpPr/>
      </dsp:nvSpPr>
      <dsp:spPr>
        <a:xfrm>
          <a:off x="0" y="431816"/>
          <a:ext cx="2520281" cy="151216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Incidence range </a:t>
          </a:r>
          <a:br>
            <a:rPr lang="en-US" sz="1600" kern="1200"/>
          </a:br>
          <a:r>
            <a:rPr lang="en-US" sz="1600" b="1" kern="1200"/>
            <a:t>0.2– 3.7/ 100,000 per year</a:t>
          </a:r>
        </a:p>
      </dsp:txBody>
      <dsp:txXfrm>
        <a:off x="0" y="431816"/>
        <a:ext cx="2520281" cy="1512168"/>
      </dsp:txXfrm>
    </dsp:sp>
    <dsp:sp modelId="{74A1EC13-DE51-4544-BF00-47C46BA31767}">
      <dsp:nvSpPr>
        <dsp:cNvPr id="0" name=""/>
        <dsp:cNvSpPr/>
      </dsp:nvSpPr>
      <dsp:spPr>
        <a:xfrm>
          <a:off x="2772309" y="431816"/>
          <a:ext cx="2520281" cy="151216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/>
            <a:t>3– 5% </a:t>
          </a:r>
          <a:r>
            <a:rPr lang="en-US" sz="1600" kern="1200"/>
            <a:t>of all bone and joint infections, </a:t>
          </a:r>
          <a:r>
            <a:rPr lang="en-US" sz="1600" b="1" kern="1200"/>
            <a:t>rising incidence</a:t>
          </a:r>
        </a:p>
      </dsp:txBody>
      <dsp:txXfrm>
        <a:off x="2772309" y="431816"/>
        <a:ext cx="2520281" cy="1512168"/>
      </dsp:txXfrm>
    </dsp:sp>
    <dsp:sp modelId="{7FBB8B11-617E-4522-88FF-31ABC260AB18}">
      <dsp:nvSpPr>
        <dsp:cNvPr id="0" name=""/>
        <dsp:cNvSpPr/>
      </dsp:nvSpPr>
      <dsp:spPr>
        <a:xfrm>
          <a:off x="5544618" y="431816"/>
          <a:ext cx="2520281" cy="151216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Bi-modal age distribution: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First peak </a:t>
          </a:r>
          <a:r>
            <a:rPr lang="en-US" sz="1600" b="1" kern="1200"/>
            <a:t>under 20 years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Second peak </a:t>
          </a:r>
          <a:r>
            <a:rPr lang="en-US" sz="1600" b="1" kern="1200"/>
            <a:t>50 to 70 years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200" kern="1200" dirty="0"/>
        </a:p>
      </dsp:txBody>
      <dsp:txXfrm>
        <a:off x="5544618" y="431816"/>
        <a:ext cx="2520281" cy="1512168"/>
      </dsp:txXfrm>
    </dsp:sp>
    <dsp:sp modelId="{F1AE0F43-A18C-4BF4-BC05-DA5C0FD6B44B}">
      <dsp:nvSpPr>
        <dsp:cNvPr id="0" name=""/>
        <dsp:cNvSpPr/>
      </dsp:nvSpPr>
      <dsp:spPr>
        <a:xfrm>
          <a:off x="0" y="2196013"/>
          <a:ext cx="2520281" cy="151216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Males affected more frequently than females </a:t>
          </a:r>
          <a:br>
            <a:rPr lang="en-US" sz="1600" kern="1200"/>
          </a:br>
          <a:r>
            <a:rPr lang="en-US" sz="1600" kern="1200"/>
            <a:t>(1.5–2:1 ratio)</a:t>
          </a:r>
        </a:p>
      </dsp:txBody>
      <dsp:txXfrm>
        <a:off x="0" y="2196013"/>
        <a:ext cx="2520281" cy="1512168"/>
      </dsp:txXfrm>
    </dsp:sp>
    <dsp:sp modelId="{D983D913-F467-4142-93F8-457BA414F401}">
      <dsp:nvSpPr>
        <dsp:cNvPr id="0" name=""/>
        <dsp:cNvSpPr/>
      </dsp:nvSpPr>
      <dsp:spPr>
        <a:xfrm>
          <a:off x="2772309" y="2196013"/>
          <a:ext cx="2520281" cy="151216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30 to 50% associated with </a:t>
          </a:r>
          <a:r>
            <a:rPr lang="en-US" sz="1600" b="1" kern="1200"/>
            <a:t>neurological deficit</a:t>
          </a:r>
        </a:p>
      </dsp:txBody>
      <dsp:txXfrm>
        <a:off x="2772309" y="2196013"/>
        <a:ext cx="2520281" cy="1512168"/>
      </dsp:txXfrm>
    </dsp:sp>
    <dsp:sp modelId="{7DB4F4EC-AA9D-4F09-BA16-047865647062}">
      <dsp:nvSpPr>
        <dsp:cNvPr id="0" name=""/>
        <dsp:cNvSpPr/>
      </dsp:nvSpPr>
      <dsp:spPr>
        <a:xfrm>
          <a:off x="5544618" y="2196013"/>
          <a:ext cx="2520281" cy="151216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Mortality &lt; 5%</a:t>
          </a:r>
        </a:p>
      </dsp:txBody>
      <dsp:txXfrm>
        <a:off x="5544618" y="2196013"/>
        <a:ext cx="2520281" cy="151216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25B934B-AD04-47D7-8F47-FC29A15797A2}">
      <dsp:nvSpPr>
        <dsp:cNvPr id="0" name=""/>
        <dsp:cNvSpPr/>
      </dsp:nvSpPr>
      <dsp:spPr>
        <a:xfrm>
          <a:off x="1419367" y="2072"/>
          <a:ext cx="1596788" cy="996591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4770" tIns="32385" rIns="64770" bIns="3238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/>
            <a:t>Back pain</a:t>
          </a:r>
        </a:p>
      </dsp:txBody>
      <dsp:txXfrm>
        <a:off x="1468017" y="50722"/>
        <a:ext cx="1499488" cy="899291"/>
      </dsp:txXfrm>
    </dsp:sp>
    <dsp:sp modelId="{8B6A4B73-437D-48EC-BB0E-FCEC37BB6267}">
      <dsp:nvSpPr>
        <dsp:cNvPr id="0" name=""/>
        <dsp:cNvSpPr/>
      </dsp:nvSpPr>
      <dsp:spPr>
        <a:xfrm>
          <a:off x="1419367" y="1048492"/>
          <a:ext cx="1596788" cy="996591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4770" tIns="32385" rIns="64770" bIns="3238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/>
            <a:t>General symptoms</a:t>
          </a:r>
        </a:p>
      </dsp:txBody>
      <dsp:txXfrm>
        <a:off x="1468017" y="1097142"/>
        <a:ext cx="1499488" cy="899291"/>
      </dsp:txXfrm>
    </dsp:sp>
    <dsp:sp modelId="{4ABEC5E3-77EB-45B5-83DF-5D489C58E2BA}">
      <dsp:nvSpPr>
        <dsp:cNvPr id="0" name=""/>
        <dsp:cNvSpPr/>
      </dsp:nvSpPr>
      <dsp:spPr>
        <a:xfrm>
          <a:off x="1419367" y="2094913"/>
          <a:ext cx="1596788" cy="996591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4770" tIns="32385" rIns="64770" bIns="3238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/>
            <a:t>Neurological symptoms</a:t>
          </a:r>
        </a:p>
      </dsp:txBody>
      <dsp:txXfrm>
        <a:off x="1468017" y="2143563"/>
        <a:ext cx="1499488" cy="899291"/>
      </dsp:txXfrm>
    </dsp:sp>
    <dsp:sp modelId="{A9C3E18B-2B29-472E-9520-9CC559BC794B}">
      <dsp:nvSpPr>
        <dsp:cNvPr id="0" name=""/>
        <dsp:cNvSpPr/>
      </dsp:nvSpPr>
      <dsp:spPr>
        <a:xfrm>
          <a:off x="1419367" y="3141334"/>
          <a:ext cx="1596788" cy="996591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4770" tIns="32385" rIns="64770" bIns="3238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/>
            <a:t>Laboratory markers</a:t>
          </a:r>
        </a:p>
      </dsp:txBody>
      <dsp:txXfrm>
        <a:off x="1468017" y="3189984"/>
        <a:ext cx="1499488" cy="89929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1F1D8CD-290E-49C0-AE76-5AF58A1958F0}">
      <dsp:nvSpPr>
        <dsp:cNvPr id="0" name=""/>
        <dsp:cNvSpPr/>
      </dsp:nvSpPr>
      <dsp:spPr>
        <a:xfrm>
          <a:off x="927778" y="218"/>
          <a:ext cx="2587226" cy="1552335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u="sng" kern="1200"/>
            <a:t>Back pain</a:t>
          </a:r>
        </a:p>
      </dsp:txBody>
      <dsp:txXfrm>
        <a:off x="973244" y="45684"/>
        <a:ext cx="2496294" cy="1461403"/>
      </dsp:txXfrm>
    </dsp:sp>
    <dsp:sp modelId="{FD57A867-0F3C-4EAC-9F15-750F5510326A}">
      <dsp:nvSpPr>
        <dsp:cNvPr id="0" name=""/>
        <dsp:cNvSpPr/>
      </dsp:nvSpPr>
      <dsp:spPr>
        <a:xfrm>
          <a:off x="3742680" y="455569"/>
          <a:ext cx="548491" cy="641632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/>
        </a:p>
      </dsp:txBody>
      <dsp:txXfrm>
        <a:off x="3742680" y="583895"/>
        <a:ext cx="383944" cy="384980"/>
      </dsp:txXfrm>
    </dsp:sp>
    <dsp:sp modelId="{A3095A3A-95DA-46C5-8BBF-C6F2EE430617}">
      <dsp:nvSpPr>
        <dsp:cNvPr id="0" name=""/>
        <dsp:cNvSpPr/>
      </dsp:nvSpPr>
      <dsp:spPr>
        <a:xfrm>
          <a:off x="4549895" y="218"/>
          <a:ext cx="2587226" cy="1552335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Usually </a:t>
          </a:r>
          <a:r>
            <a:rPr lang="en-US" sz="1900" b="1" kern="1200"/>
            <a:t>the dominant symptom</a:t>
          </a:r>
          <a:r>
            <a:rPr lang="en-US" sz="1900" kern="1200"/>
            <a:t>, often </a:t>
          </a:r>
          <a:r>
            <a:rPr lang="en-US" sz="1900" b="1" kern="1200"/>
            <a:t>at rest,</a:t>
          </a:r>
          <a:r>
            <a:rPr lang="en-US" sz="1900" kern="1200"/>
            <a:t> at night, poorly responding to analgesics</a:t>
          </a:r>
        </a:p>
      </dsp:txBody>
      <dsp:txXfrm>
        <a:off x="4595361" y="45684"/>
        <a:ext cx="2496294" cy="1461403"/>
      </dsp:txXfrm>
    </dsp:sp>
    <dsp:sp modelId="{2CEBEEA2-A52A-4AA2-AAFD-901A072013EB}">
      <dsp:nvSpPr>
        <dsp:cNvPr id="0" name=""/>
        <dsp:cNvSpPr/>
      </dsp:nvSpPr>
      <dsp:spPr>
        <a:xfrm rot="5400000">
          <a:off x="5569262" y="1733659"/>
          <a:ext cx="548491" cy="641632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/>
        </a:p>
      </dsp:txBody>
      <dsp:txXfrm rot="-5400000">
        <a:off x="5651018" y="1780230"/>
        <a:ext cx="384980" cy="383944"/>
      </dsp:txXfrm>
    </dsp:sp>
    <dsp:sp modelId="{E554AD60-A780-474D-ACCB-117748C2A926}">
      <dsp:nvSpPr>
        <dsp:cNvPr id="0" name=""/>
        <dsp:cNvSpPr/>
      </dsp:nvSpPr>
      <dsp:spPr>
        <a:xfrm>
          <a:off x="4549895" y="2587444"/>
          <a:ext cx="2587226" cy="1552335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May be </a:t>
          </a:r>
          <a:r>
            <a:rPr lang="en-US" sz="1900" b="1" kern="1200"/>
            <a:t>conjoined with chronic pain </a:t>
          </a:r>
          <a:r>
            <a:rPr lang="en-US" sz="1900" kern="1200"/>
            <a:t>in patients with VAS (!)</a:t>
          </a:r>
        </a:p>
      </dsp:txBody>
      <dsp:txXfrm>
        <a:off x="4595361" y="2632910"/>
        <a:ext cx="2496294" cy="1461403"/>
      </dsp:txXfrm>
    </dsp:sp>
    <dsp:sp modelId="{8BD17D49-110B-4387-88C7-BE5EFBA04E91}">
      <dsp:nvSpPr>
        <dsp:cNvPr id="0" name=""/>
        <dsp:cNvSpPr/>
      </dsp:nvSpPr>
      <dsp:spPr>
        <a:xfrm rot="10800000">
          <a:off x="3773727" y="3042796"/>
          <a:ext cx="548491" cy="641632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/>
        </a:p>
      </dsp:txBody>
      <dsp:txXfrm rot="10800000">
        <a:off x="3938274" y="3171122"/>
        <a:ext cx="383944" cy="384980"/>
      </dsp:txXfrm>
    </dsp:sp>
    <dsp:sp modelId="{1A7CA5B9-0DFC-4B1E-93B7-AB53C726F8EB}">
      <dsp:nvSpPr>
        <dsp:cNvPr id="0" name=""/>
        <dsp:cNvSpPr/>
      </dsp:nvSpPr>
      <dsp:spPr>
        <a:xfrm>
          <a:off x="927778" y="2587444"/>
          <a:ext cx="2587226" cy="1552335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Epidural empyema = intensive or </a:t>
          </a:r>
          <a:r>
            <a:rPr lang="en-US" sz="1900" kern="1200" dirty="0" err="1"/>
            <a:t>immobilising</a:t>
          </a:r>
          <a:r>
            <a:rPr lang="en-US" sz="1900" kern="1200" dirty="0"/>
            <a:t> </a:t>
          </a:r>
          <a:r>
            <a:rPr lang="en-US" sz="1900" kern="1200" dirty="0" err="1"/>
            <a:t>algia</a:t>
          </a:r>
          <a:endParaRPr lang="en-US" sz="1900" kern="1200" dirty="0"/>
        </a:p>
      </dsp:txBody>
      <dsp:txXfrm>
        <a:off x="973244" y="2632910"/>
        <a:ext cx="2496294" cy="1461403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35A1CF-8213-49E1-8934-D341CED6FE3F}">
      <dsp:nvSpPr>
        <dsp:cNvPr id="0" name=""/>
        <dsp:cNvSpPr/>
      </dsp:nvSpPr>
      <dsp:spPr>
        <a:xfrm>
          <a:off x="0" y="483"/>
          <a:ext cx="8064900" cy="1131152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262EE5C-A1C4-45F8-A5EE-73E5D9AE7BAD}">
      <dsp:nvSpPr>
        <dsp:cNvPr id="0" name=""/>
        <dsp:cNvSpPr/>
      </dsp:nvSpPr>
      <dsp:spPr>
        <a:xfrm>
          <a:off x="342173" y="254992"/>
          <a:ext cx="622133" cy="62213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6F8AA50-244D-4BD3-8F5D-53E3F33C29B8}">
      <dsp:nvSpPr>
        <dsp:cNvPr id="0" name=""/>
        <dsp:cNvSpPr/>
      </dsp:nvSpPr>
      <dsp:spPr>
        <a:xfrm>
          <a:off x="1306480" y="483"/>
          <a:ext cx="6758419" cy="11311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9714" tIns="119714" rIns="119714" bIns="119714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u="sng" kern="1200"/>
            <a:t>General symptoms of infection</a:t>
          </a:r>
        </a:p>
      </dsp:txBody>
      <dsp:txXfrm>
        <a:off x="1306480" y="483"/>
        <a:ext cx="6758419" cy="1131152"/>
      </dsp:txXfrm>
    </dsp:sp>
    <dsp:sp modelId="{F1C42E7A-CF7E-41D9-BDD8-8DD21E9857D3}">
      <dsp:nvSpPr>
        <dsp:cNvPr id="0" name=""/>
        <dsp:cNvSpPr/>
      </dsp:nvSpPr>
      <dsp:spPr>
        <a:xfrm>
          <a:off x="0" y="1414423"/>
          <a:ext cx="8064900" cy="1131152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FA4A144-CEF1-4E81-8692-95262E47E5B1}">
      <dsp:nvSpPr>
        <dsp:cNvPr id="0" name=""/>
        <dsp:cNvSpPr/>
      </dsp:nvSpPr>
      <dsp:spPr>
        <a:xfrm>
          <a:off x="342173" y="1668933"/>
          <a:ext cx="622133" cy="622133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3D60573-2D1A-42E0-BA31-D82A84EDB95F}">
      <dsp:nvSpPr>
        <dsp:cNvPr id="0" name=""/>
        <dsp:cNvSpPr/>
      </dsp:nvSpPr>
      <dsp:spPr>
        <a:xfrm>
          <a:off x="1306480" y="1414423"/>
          <a:ext cx="6758419" cy="11311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9714" tIns="119714" rIns="119714" bIns="119714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Fever, chills, shivers (rather mild symptoms, septic condition is rare)</a:t>
          </a:r>
        </a:p>
      </dsp:txBody>
      <dsp:txXfrm>
        <a:off x="1306480" y="1414423"/>
        <a:ext cx="6758419" cy="1131152"/>
      </dsp:txXfrm>
    </dsp:sp>
    <dsp:sp modelId="{0F404C6A-D7B9-47A4-85E5-B922F4061BD3}">
      <dsp:nvSpPr>
        <dsp:cNvPr id="0" name=""/>
        <dsp:cNvSpPr/>
      </dsp:nvSpPr>
      <dsp:spPr>
        <a:xfrm>
          <a:off x="0" y="2828364"/>
          <a:ext cx="8064900" cy="1131152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88BA1F2-3D38-4B4F-A11A-2205312C1D25}">
      <dsp:nvSpPr>
        <dsp:cNvPr id="0" name=""/>
        <dsp:cNvSpPr/>
      </dsp:nvSpPr>
      <dsp:spPr>
        <a:xfrm>
          <a:off x="342173" y="3082873"/>
          <a:ext cx="622133" cy="622133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4F70B0A-EA68-49EF-B591-91A8B6597B4A}">
      <dsp:nvSpPr>
        <dsp:cNvPr id="0" name=""/>
        <dsp:cNvSpPr/>
      </dsp:nvSpPr>
      <dsp:spPr>
        <a:xfrm>
          <a:off x="1306480" y="2828364"/>
          <a:ext cx="6758419" cy="11311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9714" tIns="119714" rIns="119714" bIns="119714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/>
            <a:t>Frequent subfebrile temperatures, night sweats, lack of appetite, weight loss, general weakness</a:t>
          </a:r>
        </a:p>
      </dsp:txBody>
      <dsp:txXfrm>
        <a:off x="1306480" y="2828364"/>
        <a:ext cx="6758419" cy="1131152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E7E6B64-B605-4626-B531-8D1ED3175E78}">
      <dsp:nvSpPr>
        <dsp:cNvPr id="0" name=""/>
        <dsp:cNvSpPr/>
      </dsp:nvSpPr>
      <dsp:spPr>
        <a:xfrm>
          <a:off x="0" y="1643"/>
          <a:ext cx="8064900" cy="832992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5C0CB3F-6B7A-44A0-9AE1-3A8A49F9FB95}">
      <dsp:nvSpPr>
        <dsp:cNvPr id="0" name=""/>
        <dsp:cNvSpPr/>
      </dsp:nvSpPr>
      <dsp:spPr>
        <a:xfrm>
          <a:off x="251980" y="189066"/>
          <a:ext cx="458145" cy="45814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2E57F3D-C593-473C-9E95-3DC5B7CD1C25}">
      <dsp:nvSpPr>
        <dsp:cNvPr id="0" name=""/>
        <dsp:cNvSpPr/>
      </dsp:nvSpPr>
      <dsp:spPr>
        <a:xfrm>
          <a:off x="962105" y="8465"/>
          <a:ext cx="7102794" cy="8329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158" tIns="88158" rIns="88158" bIns="88158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u="sng" kern="1200"/>
            <a:t>Laboratory findings</a:t>
          </a:r>
        </a:p>
      </dsp:txBody>
      <dsp:txXfrm>
        <a:off x="962105" y="8465"/>
        <a:ext cx="7102794" cy="832992"/>
      </dsp:txXfrm>
    </dsp:sp>
    <dsp:sp modelId="{7A647E55-355D-4651-8F26-78B39FDF3410}">
      <dsp:nvSpPr>
        <dsp:cNvPr id="0" name=""/>
        <dsp:cNvSpPr/>
      </dsp:nvSpPr>
      <dsp:spPr>
        <a:xfrm>
          <a:off x="0" y="1042883"/>
          <a:ext cx="8064900" cy="832992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799E892-40D8-487E-A18E-1CFA34332E3A}">
      <dsp:nvSpPr>
        <dsp:cNvPr id="0" name=""/>
        <dsp:cNvSpPr/>
      </dsp:nvSpPr>
      <dsp:spPr>
        <a:xfrm>
          <a:off x="251980" y="1230307"/>
          <a:ext cx="458145" cy="45814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4AF7E73-2EC0-43D4-B77D-3A4FFD5EAF89}">
      <dsp:nvSpPr>
        <dsp:cNvPr id="0" name=""/>
        <dsp:cNvSpPr/>
      </dsp:nvSpPr>
      <dsp:spPr>
        <a:xfrm>
          <a:off x="962105" y="1042883"/>
          <a:ext cx="7102794" cy="8329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158" tIns="88158" rIns="88158" bIns="88158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Elevated </a:t>
          </a:r>
          <a:r>
            <a:rPr lang="en-US" sz="2100" b="1" kern="1200"/>
            <a:t>acute phase reactants </a:t>
          </a:r>
          <a:r>
            <a:rPr lang="en-US" sz="2100" kern="1200"/>
            <a:t>(CRP 100–200), </a:t>
          </a:r>
          <a:br>
            <a:rPr lang="en-US" sz="2100" kern="1200"/>
          </a:br>
          <a:r>
            <a:rPr lang="en-US" sz="2100" b="1" kern="1200"/>
            <a:t>FW typically over 100/min, </a:t>
          </a:r>
          <a:r>
            <a:rPr lang="en-US" sz="2100" kern="1200"/>
            <a:t>low procalcitonin</a:t>
          </a:r>
        </a:p>
      </dsp:txBody>
      <dsp:txXfrm>
        <a:off x="962105" y="1042883"/>
        <a:ext cx="7102794" cy="832992"/>
      </dsp:txXfrm>
    </dsp:sp>
    <dsp:sp modelId="{663BE7BE-E206-464A-AC0F-1C10FF97A9BB}">
      <dsp:nvSpPr>
        <dsp:cNvPr id="0" name=""/>
        <dsp:cNvSpPr/>
      </dsp:nvSpPr>
      <dsp:spPr>
        <a:xfrm>
          <a:off x="0" y="2084124"/>
          <a:ext cx="8064900" cy="832992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8973DAE-8A00-4588-B6E6-B34B5D5D1837}">
      <dsp:nvSpPr>
        <dsp:cNvPr id="0" name=""/>
        <dsp:cNvSpPr/>
      </dsp:nvSpPr>
      <dsp:spPr>
        <a:xfrm>
          <a:off x="251980" y="2271547"/>
          <a:ext cx="458145" cy="45814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A0D05B9-0066-4858-8B77-FE02D3DFCB3C}">
      <dsp:nvSpPr>
        <dsp:cNvPr id="0" name=""/>
        <dsp:cNvSpPr/>
      </dsp:nvSpPr>
      <dsp:spPr>
        <a:xfrm>
          <a:off x="962105" y="2084124"/>
          <a:ext cx="7102794" cy="8329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158" tIns="88158" rIns="88158" bIns="88158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Leukocytosis, thrombocytosis x thrombocytopenia, </a:t>
          </a:r>
          <a:r>
            <a:rPr lang="en-US" sz="2100" b="1" kern="1200" dirty="0" err="1"/>
            <a:t>anaemia</a:t>
          </a:r>
          <a:r>
            <a:rPr lang="en-US" sz="2100" kern="1200" dirty="0"/>
            <a:t> (microcytic, protracted course)</a:t>
          </a:r>
        </a:p>
      </dsp:txBody>
      <dsp:txXfrm>
        <a:off x="962105" y="2084124"/>
        <a:ext cx="7102794" cy="832992"/>
      </dsp:txXfrm>
    </dsp:sp>
    <dsp:sp modelId="{AC61C4DB-0459-4872-B1F4-313B3694A0A8}">
      <dsp:nvSpPr>
        <dsp:cNvPr id="0" name=""/>
        <dsp:cNvSpPr/>
      </dsp:nvSpPr>
      <dsp:spPr>
        <a:xfrm>
          <a:off x="0" y="3125364"/>
          <a:ext cx="8064900" cy="832992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1CF8158-F2A7-4657-847E-D4582BC15AEF}">
      <dsp:nvSpPr>
        <dsp:cNvPr id="0" name=""/>
        <dsp:cNvSpPr/>
      </dsp:nvSpPr>
      <dsp:spPr>
        <a:xfrm>
          <a:off x="251980" y="3312787"/>
          <a:ext cx="458145" cy="458145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9C9CB5A-3811-4765-853E-EAA22E0899DF}">
      <dsp:nvSpPr>
        <dsp:cNvPr id="0" name=""/>
        <dsp:cNvSpPr/>
      </dsp:nvSpPr>
      <dsp:spPr>
        <a:xfrm>
          <a:off x="962105" y="3125364"/>
          <a:ext cx="7102794" cy="8329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158" tIns="88158" rIns="88158" bIns="88158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Often </a:t>
          </a:r>
          <a:r>
            <a:rPr lang="en-US" sz="2100" b="1" kern="1200"/>
            <a:t>rapid CRP decrease (down to normal) after ATB therapy </a:t>
          </a:r>
          <a:r>
            <a:rPr lang="en-US" sz="2100" kern="1200"/>
            <a:t>(FW elevation persists longer!)</a:t>
          </a:r>
        </a:p>
      </dsp:txBody>
      <dsp:txXfrm>
        <a:off x="962105" y="3125364"/>
        <a:ext cx="7102794" cy="832992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76913C9-DB19-4B8E-96AF-99FEEADF6087}">
      <dsp:nvSpPr>
        <dsp:cNvPr id="0" name=""/>
        <dsp:cNvSpPr/>
      </dsp:nvSpPr>
      <dsp:spPr>
        <a:xfrm>
          <a:off x="0" y="23394"/>
          <a:ext cx="8064900" cy="852084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0F86B59-EBC8-48BD-9DDA-47DCC5B89290}">
      <dsp:nvSpPr>
        <dsp:cNvPr id="0" name=""/>
        <dsp:cNvSpPr/>
      </dsp:nvSpPr>
      <dsp:spPr>
        <a:xfrm>
          <a:off x="257755" y="215113"/>
          <a:ext cx="469104" cy="46864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3CAFFAA-4A25-43D4-955B-19AC6F3E7E91}">
      <dsp:nvSpPr>
        <dsp:cNvPr id="0" name=""/>
        <dsp:cNvSpPr/>
      </dsp:nvSpPr>
      <dsp:spPr>
        <a:xfrm>
          <a:off x="984615" y="23394"/>
          <a:ext cx="7065121" cy="8787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997" tIns="92997" rIns="92997" bIns="92997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Spondylodiscitis is rare, but it does occur!</a:t>
          </a:r>
        </a:p>
      </dsp:txBody>
      <dsp:txXfrm>
        <a:off x="984615" y="23394"/>
        <a:ext cx="7065121" cy="878711"/>
      </dsp:txXfrm>
    </dsp:sp>
    <dsp:sp modelId="{14FBEA34-EBDC-4CC2-AF31-5DF8F25414E7}">
      <dsp:nvSpPr>
        <dsp:cNvPr id="0" name=""/>
        <dsp:cNvSpPr/>
      </dsp:nvSpPr>
      <dsp:spPr>
        <a:xfrm>
          <a:off x="0" y="1121783"/>
          <a:ext cx="8064900" cy="852084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84A4213-EA4F-4ACF-8020-CC98B190CD18}">
      <dsp:nvSpPr>
        <dsp:cNvPr id="0" name=""/>
        <dsp:cNvSpPr/>
      </dsp:nvSpPr>
      <dsp:spPr>
        <a:xfrm>
          <a:off x="257755" y="1313502"/>
          <a:ext cx="469104" cy="46864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64D222E-36CE-402F-851C-7A1A3C75F008}">
      <dsp:nvSpPr>
        <dsp:cNvPr id="0" name=""/>
        <dsp:cNvSpPr/>
      </dsp:nvSpPr>
      <dsp:spPr>
        <a:xfrm>
          <a:off x="984615" y="1121783"/>
          <a:ext cx="7065121" cy="8787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997" tIns="92997" rIns="92997" bIns="92997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Persisting </a:t>
          </a:r>
          <a:r>
            <a:rPr lang="en-US" sz="1800" b="1" kern="1200"/>
            <a:t>back pain at rest</a:t>
          </a:r>
          <a:r>
            <a:rPr lang="en-US" sz="1800" kern="1200"/>
            <a:t>, often when lying down and at night </a:t>
          </a:r>
        </a:p>
      </dsp:txBody>
      <dsp:txXfrm>
        <a:off x="984615" y="1121783"/>
        <a:ext cx="7065121" cy="878711"/>
      </dsp:txXfrm>
    </dsp:sp>
    <dsp:sp modelId="{08CC9AEF-AE5E-430F-A43A-8661B03F7024}">
      <dsp:nvSpPr>
        <dsp:cNvPr id="0" name=""/>
        <dsp:cNvSpPr/>
      </dsp:nvSpPr>
      <dsp:spPr>
        <a:xfrm>
          <a:off x="0" y="2220173"/>
          <a:ext cx="8064900" cy="1145738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C2C1437-D75E-4AA8-83E1-C34E5EBEE6F1}">
      <dsp:nvSpPr>
        <dsp:cNvPr id="0" name=""/>
        <dsp:cNvSpPr/>
      </dsp:nvSpPr>
      <dsp:spPr>
        <a:xfrm>
          <a:off x="257755" y="2558719"/>
          <a:ext cx="469104" cy="468646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9201DEA-A0A7-411F-8F48-59BA15B1CCC3}">
      <dsp:nvSpPr>
        <dsp:cNvPr id="0" name=""/>
        <dsp:cNvSpPr/>
      </dsp:nvSpPr>
      <dsp:spPr>
        <a:xfrm>
          <a:off x="984615" y="2367000"/>
          <a:ext cx="7065121" cy="8787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997" tIns="92997" rIns="92997" bIns="92997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>
              <a:solidFill>
                <a:srgbClr val="FF0000"/>
              </a:solidFill>
            </a:rPr>
            <a:t>“Red flags” </a:t>
          </a:r>
          <a:r>
            <a:rPr lang="en-US" sz="1800" kern="1200"/>
            <a:t>febrile and subfebrile temperatures, APR elevation, age below 20 and over 55 years, history of a spinal trauma or surgery, weight loss, fatigue, a new neurological deficit</a:t>
          </a:r>
        </a:p>
      </dsp:txBody>
      <dsp:txXfrm>
        <a:off x="984615" y="2367000"/>
        <a:ext cx="7065121" cy="878711"/>
      </dsp:txXfrm>
    </dsp:sp>
    <dsp:sp modelId="{34B33ED0-EA34-430A-9E5E-EC1653446F29}">
      <dsp:nvSpPr>
        <dsp:cNvPr id="0" name=""/>
        <dsp:cNvSpPr/>
      </dsp:nvSpPr>
      <dsp:spPr>
        <a:xfrm>
          <a:off x="0" y="3585589"/>
          <a:ext cx="8064900" cy="852084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0DEF908-43C1-47E6-8495-13954325794E}">
      <dsp:nvSpPr>
        <dsp:cNvPr id="0" name=""/>
        <dsp:cNvSpPr/>
      </dsp:nvSpPr>
      <dsp:spPr>
        <a:xfrm>
          <a:off x="257755" y="3777308"/>
          <a:ext cx="469104" cy="468646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EF0764A-47B7-4452-9BAB-464CB56BA1C2}">
      <dsp:nvSpPr>
        <dsp:cNvPr id="0" name=""/>
        <dsp:cNvSpPr/>
      </dsp:nvSpPr>
      <dsp:spPr>
        <a:xfrm>
          <a:off x="984615" y="3585589"/>
          <a:ext cx="7065121" cy="8787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997" tIns="92997" rIns="92997" bIns="92997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/>
            <a:t>Spine imaging examination always as soon as possible</a:t>
          </a:r>
        </a:p>
      </dsp:txBody>
      <dsp:txXfrm>
        <a:off x="984615" y="3585589"/>
        <a:ext cx="7065121" cy="878711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6C78498-2A3E-482A-AD72-D2496C915DCC}">
      <dsp:nvSpPr>
        <dsp:cNvPr id="0" name=""/>
        <dsp:cNvSpPr/>
      </dsp:nvSpPr>
      <dsp:spPr>
        <a:xfrm>
          <a:off x="-63712" y="0"/>
          <a:ext cx="8420656" cy="1237874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9E64AE6-4173-4BB1-B382-FA57DED4E1BE}">
      <dsp:nvSpPr>
        <dsp:cNvPr id="0" name=""/>
        <dsp:cNvSpPr/>
      </dsp:nvSpPr>
      <dsp:spPr>
        <a:xfrm>
          <a:off x="277448" y="242530"/>
          <a:ext cx="770792" cy="77079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206D4AE-D2AC-4423-A589-F7BAD3E45631}">
      <dsp:nvSpPr>
        <dsp:cNvPr id="0" name=""/>
        <dsp:cNvSpPr/>
      </dsp:nvSpPr>
      <dsp:spPr>
        <a:xfrm>
          <a:off x="1074302" y="8989"/>
          <a:ext cx="7492841" cy="2859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264" tIns="30264" rIns="30264" bIns="30264" numCol="1" spcCol="1270" anchor="ctr" anchorCtr="0">
          <a:noAutofit/>
        </a:bodyPr>
        <a:lstStyle/>
        <a:p>
          <a:pPr marL="0" lvl="0" indent="0" algn="l" defTabSz="9334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u="none" kern="1200"/>
            <a:t>Imaging methods </a:t>
          </a:r>
          <a:r>
            <a:rPr lang="en-US" sz="2100" b="1" u="none" kern="1200">
              <a:solidFill>
                <a:schemeClr val="tx1"/>
              </a:solidFill>
            </a:rPr>
            <a:t>→</a:t>
          </a:r>
          <a:r>
            <a:rPr lang="en-US" sz="2100" b="0" u="none" kern="1200">
              <a:solidFill>
                <a:schemeClr val="tx1"/>
              </a:solidFill>
            </a:rPr>
            <a:t> </a:t>
          </a:r>
          <a:r>
            <a:rPr lang="en-US" sz="2100" b="0" u="sng" kern="1200">
              <a:solidFill>
                <a:schemeClr val="tx1"/>
              </a:solidFill>
            </a:rPr>
            <a:t>key for diagnostics</a:t>
          </a:r>
        </a:p>
      </dsp:txBody>
      <dsp:txXfrm>
        <a:off x="1074302" y="8989"/>
        <a:ext cx="7492841" cy="285957"/>
      </dsp:txXfrm>
    </dsp:sp>
    <dsp:sp modelId="{79F8745F-40BC-4559-88A1-F4A1F7750BDC}">
      <dsp:nvSpPr>
        <dsp:cNvPr id="0" name=""/>
        <dsp:cNvSpPr/>
      </dsp:nvSpPr>
      <dsp:spPr>
        <a:xfrm>
          <a:off x="-92238" y="1597188"/>
          <a:ext cx="8323259" cy="1237874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A5ADE9E-A53E-494D-9155-B38143763008}">
      <dsp:nvSpPr>
        <dsp:cNvPr id="0" name=""/>
        <dsp:cNvSpPr/>
      </dsp:nvSpPr>
      <dsp:spPr>
        <a:xfrm>
          <a:off x="253169" y="1984027"/>
          <a:ext cx="770792" cy="77079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C7CDFD1-6F6F-4888-AFF6-57CB42A50A4D}">
      <dsp:nvSpPr>
        <dsp:cNvPr id="0" name=""/>
        <dsp:cNvSpPr/>
      </dsp:nvSpPr>
      <dsp:spPr>
        <a:xfrm>
          <a:off x="1051062" y="1727724"/>
          <a:ext cx="7223283" cy="2859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264" tIns="30264" rIns="30264" bIns="30264" numCol="1" spcCol="1270" anchor="ctr" anchorCtr="0">
          <a:noAutofit/>
        </a:bodyPr>
        <a:lstStyle/>
        <a:p>
          <a:pPr marL="0" lvl="0" indent="0" algn="l" defTabSz="9334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u="none" kern="1200"/>
            <a:t>Microbiology </a:t>
          </a:r>
          <a:r>
            <a:rPr lang="en-US" sz="2100" b="1" u="none" kern="1200">
              <a:solidFill>
                <a:schemeClr val="tx1"/>
              </a:solidFill>
            </a:rPr>
            <a:t>→</a:t>
          </a:r>
          <a:r>
            <a:rPr lang="en-US" sz="2100" b="0" u="none" kern="1200"/>
            <a:t> </a:t>
          </a:r>
          <a:r>
            <a:rPr lang="en-US" sz="2100" b="0" u="sng" kern="1200"/>
            <a:t>key for infectious agent determination</a:t>
          </a:r>
        </a:p>
      </dsp:txBody>
      <dsp:txXfrm>
        <a:off x="1051062" y="1727724"/>
        <a:ext cx="7223283" cy="285957"/>
      </dsp:txXfrm>
    </dsp:sp>
    <dsp:sp modelId="{851E0805-80DD-4A8B-A3D9-027323093293}">
      <dsp:nvSpPr>
        <dsp:cNvPr id="0" name=""/>
        <dsp:cNvSpPr/>
      </dsp:nvSpPr>
      <dsp:spPr>
        <a:xfrm>
          <a:off x="-129141" y="3198397"/>
          <a:ext cx="8420656" cy="1404182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C98C489-C138-4C21-9718-126AE48A540B}">
      <dsp:nvSpPr>
        <dsp:cNvPr id="0" name=""/>
        <dsp:cNvSpPr/>
      </dsp:nvSpPr>
      <dsp:spPr>
        <a:xfrm>
          <a:off x="228641" y="3508879"/>
          <a:ext cx="770792" cy="770792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80F72A3-D199-4286-A401-4042787C800F}">
      <dsp:nvSpPr>
        <dsp:cNvPr id="0" name=""/>
        <dsp:cNvSpPr/>
      </dsp:nvSpPr>
      <dsp:spPr>
        <a:xfrm>
          <a:off x="1142077" y="3761105"/>
          <a:ext cx="6697092" cy="1906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264" tIns="30264" rIns="30264" bIns="30264" numCol="1" spcCol="1270" anchor="ctr" anchorCtr="0">
          <a:noAutofit/>
        </a:bodyPr>
        <a:lstStyle/>
        <a:p>
          <a:pPr marL="0" lvl="0" indent="0" algn="l" defTabSz="9334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 dirty="0" err="1"/>
            <a:t>Haemocultivation</a:t>
          </a:r>
          <a:r>
            <a:rPr lang="en-US" sz="2100" kern="1200" dirty="0"/>
            <a:t> (positive in ca 60% of discitis cases)</a:t>
          </a:r>
          <a:br>
            <a:rPr lang="en-US" sz="2100" kern="1200" dirty="0"/>
          </a:br>
          <a:r>
            <a:rPr lang="en-US" sz="2100" kern="1200" dirty="0"/>
            <a:t>Cultivation from a potential lesion (urine, pus...)</a:t>
          </a:r>
          <a:br>
            <a:rPr lang="en-US" sz="2100" kern="1200" dirty="0"/>
          </a:br>
          <a:r>
            <a:rPr lang="en-US" sz="2100" b="1" kern="1200" dirty="0"/>
            <a:t>Targeted biopsy</a:t>
          </a:r>
        </a:p>
      </dsp:txBody>
      <dsp:txXfrm>
        <a:off x="1142077" y="3761105"/>
        <a:ext cx="6697092" cy="190624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B9D4E4E-FB20-4492-A5EA-04E5F97756C9}">
      <dsp:nvSpPr>
        <dsp:cNvPr id="0" name=""/>
        <dsp:cNvSpPr/>
      </dsp:nvSpPr>
      <dsp:spPr>
        <a:xfrm>
          <a:off x="0" y="3734565"/>
          <a:ext cx="8064900" cy="817031"/>
        </a:xfrm>
        <a:prstGeom prst="rect">
          <a:avLst/>
        </a:prstGeom>
        <a:solidFill>
          <a:srgbClr val="0070C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PET/MRI, SPECT/CT </a:t>
          </a:r>
          <a:r>
            <a:rPr lang="en-US" sz="2400" b="1" kern="1200" dirty="0"/>
            <a:t>→</a:t>
          </a:r>
          <a:r>
            <a:rPr lang="en-US" sz="1800" kern="1200" dirty="0"/>
            <a:t> radionuclide methods, </a:t>
          </a:r>
          <a:r>
            <a:rPr lang="en-US" sz="1800" b="1" kern="1200" dirty="0"/>
            <a:t>morphology + functional diagnostics combination</a:t>
          </a:r>
          <a:r>
            <a:rPr lang="en-US" sz="1800" kern="1200" dirty="0"/>
            <a:t>, search for infection origin in </a:t>
          </a:r>
          <a:r>
            <a:rPr lang="en-US" sz="1800" kern="1200" dirty="0" err="1"/>
            <a:t>FOU</a:t>
          </a:r>
          <a:r>
            <a:rPr lang="en-US" sz="1800" kern="1200" dirty="0"/>
            <a:t>, detection of tumors and metastases</a:t>
          </a:r>
        </a:p>
      </dsp:txBody>
      <dsp:txXfrm>
        <a:off x="0" y="3734565"/>
        <a:ext cx="8064900" cy="817031"/>
      </dsp:txXfrm>
    </dsp:sp>
    <dsp:sp modelId="{4E877154-ED15-4C6F-85E0-7EEDDBA49775}">
      <dsp:nvSpPr>
        <dsp:cNvPr id="0" name=""/>
        <dsp:cNvSpPr/>
      </dsp:nvSpPr>
      <dsp:spPr>
        <a:xfrm rot="10800000">
          <a:off x="0" y="2490226"/>
          <a:ext cx="8064900" cy="1256594"/>
        </a:xfrm>
        <a:prstGeom prst="upArrowCallout">
          <a:avLst/>
        </a:prstGeom>
        <a:solidFill>
          <a:srgbClr val="0070C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/>
            <a:t>MRI </a:t>
          </a:r>
          <a:r>
            <a:rPr lang="en-US" sz="2400" b="1" kern="1200"/>
            <a:t>→</a:t>
          </a:r>
          <a:r>
            <a:rPr lang="en-US" sz="1800" kern="1200"/>
            <a:t> gold standard, higher sensitivity and specificity, </a:t>
          </a:r>
          <a:r>
            <a:rPr lang="en-US" sz="1800" b="1" kern="1200"/>
            <a:t>captures intervertebral discs</a:t>
          </a:r>
          <a:r>
            <a:rPr lang="en-US" sz="1800" kern="1200"/>
            <a:t>, soft tissues, dg of myelopathy, nerve structures compression</a:t>
          </a:r>
        </a:p>
      </dsp:txBody>
      <dsp:txXfrm rot="10800000">
        <a:off x="0" y="2490226"/>
        <a:ext cx="8064900" cy="816497"/>
      </dsp:txXfrm>
    </dsp:sp>
    <dsp:sp modelId="{E28E5EE0-834A-45F0-B5DB-838828B16636}">
      <dsp:nvSpPr>
        <dsp:cNvPr id="0" name=""/>
        <dsp:cNvSpPr/>
      </dsp:nvSpPr>
      <dsp:spPr>
        <a:xfrm rot="10800000">
          <a:off x="0" y="1245887"/>
          <a:ext cx="8064900" cy="1256594"/>
        </a:xfrm>
        <a:prstGeom prst="upArrowCallout">
          <a:avLst/>
        </a:prstGeom>
        <a:solidFill>
          <a:srgbClr val="0070C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/>
            <a:t>CT</a:t>
          </a:r>
          <a:r>
            <a:rPr lang="en-US" sz="1800" kern="1200"/>
            <a:t> </a:t>
          </a:r>
          <a:r>
            <a:rPr lang="en-US" sz="2400" b="1" kern="1200"/>
            <a:t>→</a:t>
          </a:r>
          <a:r>
            <a:rPr lang="en-US" sz="1800" kern="1200"/>
            <a:t> easier accomplished than MRI, faster, but poorer imaging</a:t>
          </a:r>
        </a:p>
      </dsp:txBody>
      <dsp:txXfrm rot="10800000">
        <a:off x="0" y="1245887"/>
        <a:ext cx="8064900" cy="816497"/>
      </dsp:txXfrm>
    </dsp:sp>
    <dsp:sp modelId="{38265EB3-6B42-4835-B8D6-E9392EA1F168}">
      <dsp:nvSpPr>
        <dsp:cNvPr id="0" name=""/>
        <dsp:cNvSpPr/>
      </dsp:nvSpPr>
      <dsp:spPr>
        <a:xfrm rot="10800000">
          <a:off x="0" y="1547"/>
          <a:ext cx="8064900" cy="1256594"/>
        </a:xfrm>
        <a:prstGeom prst="upArrowCallout">
          <a:avLst/>
        </a:prstGeom>
        <a:solidFill>
          <a:srgbClr val="0070C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/>
            <a:t>X-ray </a:t>
          </a:r>
          <a:r>
            <a:rPr lang="en-US" sz="2400" b="1" kern="1200"/>
            <a:t>→</a:t>
          </a:r>
          <a:r>
            <a:rPr lang="en-US" sz="1800" kern="1200"/>
            <a:t> poor sensitivity, vertebral osteomyelitis finding with </a:t>
          </a:r>
          <a:r>
            <a:rPr lang="en-US" sz="1800" b="1" kern="1200"/>
            <a:t>2–3 weeks latency</a:t>
          </a:r>
          <a:r>
            <a:rPr lang="en-US" sz="1800" kern="1200"/>
            <a:t>, poor specificity (tumors, pathological fractures...)</a:t>
          </a:r>
        </a:p>
      </dsp:txBody>
      <dsp:txXfrm rot="10800000">
        <a:off x="0" y="1547"/>
        <a:ext cx="8064900" cy="81649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MUDr. Roman Stebel, Ph.D., MUDr. Jan Kocanda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‹#›</a:t>
            </a:fld>
            <a:endParaRPr lang="cs-CZ" altLang="cs-CZ" noProof="0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8877" y="2900365"/>
            <a:ext cx="8521200" cy="1171580"/>
          </a:xfrm>
        </p:spPr>
        <p:txBody>
          <a:bodyPr anchor="t"/>
          <a:lstStyle>
            <a:lvl1pPr algn="l">
              <a:lnSpc>
                <a:spcPts val="3300"/>
              </a:lnSpc>
              <a:defRPr sz="3300"/>
            </a:lvl1pPr>
          </a:lstStyle>
          <a:p>
            <a:r>
              <a:rPr lang="cs-CZ" dirty="0"/>
              <a:t>Kliknutím vložíte nadpis</a:t>
            </a:r>
            <a:endParaRPr lang="cs-CZ" noProof="0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298877" y="4116403"/>
            <a:ext cx="8521200" cy="698497"/>
          </a:xfrm>
        </p:spPr>
        <p:txBody>
          <a:bodyPr anchor="t"/>
          <a:lstStyle>
            <a:lvl1pPr marL="0" indent="0" algn="l">
              <a:buNone/>
              <a:defRPr lang="cs-CZ" sz="18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6" name="Grafický objekt 5">
            <a:extLst>
              <a:ext uri="{FF2B5EF4-FFF2-40B4-BE49-F238E27FC236}">
                <a16:creationId xmlns:a16="http://schemas.microsoft.com/office/drawing/2014/main" id="{601D3E6C-8A25-405E-A952-4F92A22C63D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1541" y="413999"/>
            <a:ext cx="1555861" cy="1070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176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ky, text -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539998" y="718713"/>
            <a:ext cx="3915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MUDr. Roman Stebel, Ph.D., MUDr. Jan Kocanda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9999" y="4500000"/>
            <a:ext cx="3915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350"/>
              </a:lnSpc>
              <a:defRPr sz="1125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40543" y="4068000"/>
            <a:ext cx="3915000" cy="360000"/>
          </a:xfrm>
        </p:spPr>
        <p:txBody>
          <a:bodyPr/>
          <a:lstStyle>
            <a:lvl1pPr algn="l">
              <a:lnSpc>
                <a:spcPts val="825"/>
              </a:lnSpc>
              <a:defRPr sz="825" b="1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688459" y="4500000"/>
            <a:ext cx="3915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350"/>
              </a:lnSpc>
              <a:defRPr sz="1125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689002" y="4068000"/>
            <a:ext cx="3915000" cy="360000"/>
          </a:xfrm>
        </p:spPr>
        <p:txBody>
          <a:bodyPr/>
          <a:lstStyle>
            <a:lvl1pPr algn="l">
              <a:lnSpc>
                <a:spcPts val="825"/>
              </a:lnSpc>
              <a:defRPr sz="825" b="1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4688459" y="718713"/>
            <a:ext cx="3915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pic>
        <p:nvPicPr>
          <p:cNvPr id="6" name="Grafický objekt 5">
            <a:extLst>
              <a:ext uri="{FF2B5EF4-FFF2-40B4-BE49-F238E27FC236}">
                <a16:creationId xmlns:a16="http://schemas.microsoft.com/office/drawing/2014/main" id="{74DDF7C9-2EC9-479B-ABD7-99841A08285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933426" y="6049461"/>
            <a:ext cx="876596" cy="603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86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MUDr. Roman Stebel, Ph.D., MUDr. Jan Kocanda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6" name="Grafický objekt 5">
            <a:extLst>
              <a:ext uri="{FF2B5EF4-FFF2-40B4-BE49-F238E27FC236}">
                <a16:creationId xmlns:a16="http://schemas.microsoft.com/office/drawing/2014/main" id="{55F562C7-770A-4DC7-96BB-3CD0DDDE67F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933426" y="6049461"/>
            <a:ext cx="876596" cy="603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90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zdělovník (alternativní)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‹#›</a:t>
            </a:fld>
            <a:endParaRPr lang="cs-CZ" altLang="cs-CZ" noProof="0" dirty="0"/>
          </a:p>
        </p:txBody>
      </p:sp>
      <p:sp>
        <p:nvSpPr>
          <p:cNvPr id="11" name="Nadpis 6">
            <a:extLst>
              <a:ext uri="{FF2B5EF4-FFF2-40B4-BE49-F238E27FC236}">
                <a16:creationId xmlns:a16="http://schemas.microsoft.com/office/drawing/2014/main" id="{210CF170-3CE8-4094-B136-F821606CD8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8876" y="2900365"/>
            <a:ext cx="3934889" cy="1171580"/>
          </a:xfrm>
        </p:spPr>
        <p:txBody>
          <a:bodyPr anchor="t"/>
          <a:lstStyle>
            <a:lvl1pPr algn="l">
              <a:lnSpc>
                <a:spcPts val="3300"/>
              </a:lnSpc>
              <a:defRPr sz="3300"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12" name="Podnadpis 2">
            <a:extLst>
              <a:ext uri="{FF2B5EF4-FFF2-40B4-BE49-F238E27FC236}">
                <a16:creationId xmlns:a16="http://schemas.microsoft.com/office/drawing/2014/main" id="{F805DFF4-9876-466D-A663-D549EEF8195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98876" y="4116403"/>
            <a:ext cx="3934889" cy="698497"/>
          </a:xfrm>
        </p:spPr>
        <p:txBody>
          <a:bodyPr anchor="t"/>
          <a:lstStyle>
            <a:lvl1pPr marL="0" indent="0" algn="l">
              <a:buNone/>
              <a:defRPr lang="cs-CZ" sz="1800" b="0" dirty="0">
                <a:solidFill>
                  <a:srgbClr val="0000DC"/>
                </a:solidFill>
                <a:latin typeface="+mj-lt"/>
                <a:ea typeface="+mj-ea"/>
                <a:cs typeface="+mj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9" name="Zástupný symbol pro obrázek 7">
            <a:extLst>
              <a:ext uri="{FF2B5EF4-FFF2-40B4-BE49-F238E27FC236}">
                <a16:creationId xmlns:a16="http://schemas.microsoft.com/office/drawing/2014/main" id="{80C21443-92BF-4BF1-9C61-FDB664DC796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572000" y="1"/>
            <a:ext cx="4572000" cy="6857999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7" name="Zástupný symbol pro zápatí 1">
            <a:extLst>
              <a:ext uri="{FF2B5EF4-FFF2-40B4-BE49-F238E27FC236}">
                <a16:creationId xmlns:a16="http://schemas.microsoft.com/office/drawing/2014/main" id="{24438A88-1921-4DF2-9F65-459AAE83D16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40000" y="6228000"/>
            <a:ext cx="3693765" cy="252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MUDr. Roman Stebel, Ph.D., MUDr. Jan Kocanda</a:t>
            </a:r>
            <a:endParaRPr lang="cs-CZ" dirty="0"/>
          </a:p>
        </p:txBody>
      </p:sp>
      <p:pic>
        <p:nvPicPr>
          <p:cNvPr id="3" name="Grafický objekt 2">
            <a:extLst>
              <a:ext uri="{FF2B5EF4-FFF2-40B4-BE49-F238E27FC236}">
                <a16:creationId xmlns:a16="http://schemas.microsoft.com/office/drawing/2014/main" id="{9B891A06-2362-48CB-B8C7-150561D278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1541" y="413999"/>
            <a:ext cx="1555861" cy="1070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1272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176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 - inverzní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MUDr. Roman Stebel, Ph.D., MUDr. Jan Kocanda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8877" y="2900365"/>
            <a:ext cx="8521200" cy="1171580"/>
          </a:xfrm>
        </p:spPr>
        <p:txBody>
          <a:bodyPr anchor="t"/>
          <a:lstStyle>
            <a:lvl1pPr algn="l">
              <a:lnSpc>
                <a:spcPts val="3300"/>
              </a:lnSpc>
              <a:defRPr sz="33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298877" y="4116403"/>
            <a:ext cx="8521200" cy="698497"/>
          </a:xfrm>
        </p:spPr>
        <p:txBody>
          <a:bodyPr anchor="t"/>
          <a:lstStyle>
            <a:lvl1pPr marL="0" indent="0" algn="l">
              <a:buNone/>
              <a:defRPr lang="cs-CZ" sz="18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9" name="Grafický objekt 8">
            <a:extLst>
              <a:ext uri="{FF2B5EF4-FFF2-40B4-BE49-F238E27FC236}">
                <a16:creationId xmlns:a16="http://schemas.microsoft.com/office/drawing/2014/main" id="{A6D3041C-E8DB-394D-8CBD-A19CAB995BE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1541" y="415968"/>
            <a:ext cx="1555861" cy="1066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176" userDrawn="1">
          <p15:clr>
            <a:srgbClr val="FBAE40"/>
          </p15:clr>
        </p15:guide>
        <p15:guide id="3" orient="horz" pos="255" userDrawn="1">
          <p15:clr>
            <a:srgbClr val="FBAE40"/>
          </p15:clr>
        </p15:guide>
        <p15:guide id="4" pos="1156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zdělovník (alternativní) 2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8876" y="2900365"/>
            <a:ext cx="3934889" cy="1171580"/>
          </a:xfrm>
        </p:spPr>
        <p:txBody>
          <a:bodyPr anchor="t"/>
          <a:lstStyle>
            <a:lvl1pPr algn="l">
              <a:lnSpc>
                <a:spcPts val="3300"/>
              </a:lnSpc>
              <a:defRPr sz="33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298876" y="4116403"/>
            <a:ext cx="3934889" cy="698497"/>
          </a:xfrm>
        </p:spPr>
        <p:txBody>
          <a:bodyPr anchor="t"/>
          <a:lstStyle>
            <a:lvl1pPr marL="0" indent="0" algn="l">
              <a:buNone/>
              <a:defRPr lang="cs-CZ" sz="18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0" name="Zástupný symbol pro obrázek 7">
            <a:extLst>
              <a:ext uri="{FF2B5EF4-FFF2-40B4-BE49-F238E27FC236}">
                <a16:creationId xmlns:a16="http://schemas.microsoft.com/office/drawing/2014/main" id="{05C2E24A-1A94-4B14-B9BB-CA01DE5DD20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572000" y="1"/>
            <a:ext cx="4572000" cy="6857999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12" name="Zástupný symbol pro zápatí 2">
            <a:extLst>
              <a:ext uri="{FF2B5EF4-FFF2-40B4-BE49-F238E27FC236}">
                <a16:creationId xmlns:a16="http://schemas.microsoft.com/office/drawing/2014/main" id="{CC921DFF-8B97-473C-919A-06F55168BDF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40000" y="6228000"/>
            <a:ext cx="3693765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MUDr. Roman Stebel, Ph.D., MUDr. Jan Kocanda</a:t>
            </a:r>
            <a:endParaRPr lang="cs-CZ" dirty="0"/>
          </a:p>
        </p:txBody>
      </p:sp>
      <p:pic>
        <p:nvPicPr>
          <p:cNvPr id="9" name="Grafický objekt 8">
            <a:extLst>
              <a:ext uri="{FF2B5EF4-FFF2-40B4-BE49-F238E27FC236}">
                <a16:creationId xmlns:a16="http://schemas.microsoft.com/office/drawing/2014/main" id="{CF0A721D-0B43-7043-8933-AD2A68D4E2A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1541" y="415968"/>
            <a:ext cx="1555861" cy="1066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9248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176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zní s obrázkem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obrázek 7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9144000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na ikonu vložíte obrázek.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46E80635-6C5C-49F3-8F11-AD16586CD07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0000" y="6040796"/>
            <a:ext cx="6416982" cy="510831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350"/>
              </a:lnSpc>
              <a:defRPr sz="1125" b="0">
                <a:solidFill>
                  <a:schemeClr val="bg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pic>
        <p:nvPicPr>
          <p:cNvPr id="5" name="Grafický objekt 4">
            <a:extLst>
              <a:ext uri="{FF2B5EF4-FFF2-40B4-BE49-F238E27FC236}">
                <a16:creationId xmlns:a16="http://schemas.microsoft.com/office/drawing/2014/main" id="{D218105D-7192-3A40-B34B-CBC5FC8396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3426" y="6050570"/>
            <a:ext cx="876596" cy="60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2117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56" userDrawn="1">
          <p15:clr>
            <a:srgbClr val="FBAE40"/>
          </p15:clr>
        </p15:guide>
        <p15:guide id="2" orient="horz" pos="4201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MED slide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cký objekt 1">
            <a:extLst>
              <a:ext uri="{FF2B5EF4-FFF2-40B4-BE49-F238E27FC236}">
                <a16:creationId xmlns:a16="http://schemas.microsoft.com/office/drawing/2014/main" id="{99DDF373-DAF6-45FC-9BE7-AC33B6CEFD7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05600" y="2012703"/>
            <a:ext cx="4132800" cy="2832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703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5ECF17BA-4CC0-425F-84EE-ED5FF94C78F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1017" y="2731338"/>
            <a:ext cx="5381966" cy="1395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214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6F74B-B1F5-45B5-B7F9-1E1CCD805FEC}" type="datetimeFigureOut">
              <a:rPr lang="cs-CZ" smtClean="0"/>
              <a:t>21.10.2022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8D4DC-6ED5-4D7E-BB8D-92203EE4C89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2950513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nímek MUNI MED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571273EA-F61C-4A0A-ABCC-7E5F2CB626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284" y="2014200"/>
            <a:ext cx="7217433" cy="282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3598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540000" y="6228000"/>
            <a:ext cx="5940000" cy="252000"/>
          </a:xfrm>
        </p:spPr>
        <p:txBody>
          <a:bodyPr/>
          <a:lstStyle>
            <a:lvl1pPr>
              <a:defRPr sz="900"/>
            </a:lvl1pPr>
          </a:lstStyle>
          <a:p>
            <a:r>
              <a:rPr lang="cs-CZ"/>
              <a:t>MUDr. Roman Stebel, Ph.D., MUDr. Jan Kocanda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390E4E2C-8A81-45F0-A5ED-59F1EE588AF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40000" y="1692002"/>
            <a:ext cx="8064900" cy="4139998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3" name="Grafický objekt 2">
            <a:extLst>
              <a:ext uri="{FF2B5EF4-FFF2-40B4-BE49-F238E27FC236}">
                <a16:creationId xmlns:a16="http://schemas.microsoft.com/office/drawing/2014/main" id="{8303803E-85B6-4F0F-82F5-E307C79DBF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933426" y="6049461"/>
            <a:ext cx="876596" cy="603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2295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97" userDrawn="1">
          <p15:clr>
            <a:srgbClr val="FBAE40"/>
          </p15:clr>
        </p15:guide>
        <p15:guide id="2" pos="329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cs-CZ"/>
              <a:t>MUDr. Roman Stebel, Ph.D., MUDr. Jan Kocanda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0544" y="1296001"/>
            <a:ext cx="8064104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1725"/>
              </a:lnSpc>
              <a:defRPr sz="15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10" name="Zástupný symbol pro obsah 2">
            <a:extLst>
              <a:ext uri="{FF2B5EF4-FFF2-40B4-BE49-F238E27FC236}">
                <a16:creationId xmlns:a16="http://schemas.microsoft.com/office/drawing/2014/main" id="{5CA9AC87-D3DE-408C-9471-D419F474834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40000" y="1692002"/>
            <a:ext cx="8064900" cy="4139998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3" name="Grafický objekt 2">
            <a:extLst>
              <a:ext uri="{FF2B5EF4-FFF2-40B4-BE49-F238E27FC236}">
                <a16:creationId xmlns:a16="http://schemas.microsoft.com/office/drawing/2014/main" id="{25D6031E-ADF9-4848-9898-66224BC415F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933426" y="6049461"/>
            <a:ext cx="876596" cy="603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4282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MUDr. Roman Stebel, Ph.D., MUDr. Jan Kocanda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1D440DD4-5185-4C05-8E91-80CB3DC67394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540000" y="1701505"/>
            <a:ext cx="3914999" cy="4139998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9" name="Zástupný symbol pro obsah 2">
            <a:extLst>
              <a:ext uri="{FF2B5EF4-FFF2-40B4-BE49-F238E27FC236}">
                <a16:creationId xmlns:a16="http://schemas.microsoft.com/office/drawing/2014/main" id="{91531ABC-E456-4507-A022-87C2E3C7A2AA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4688460" y="1701505"/>
            <a:ext cx="3914999" cy="4139998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6" name="Grafický objekt 5">
            <a:extLst>
              <a:ext uri="{FF2B5EF4-FFF2-40B4-BE49-F238E27FC236}">
                <a16:creationId xmlns:a16="http://schemas.microsoft.com/office/drawing/2014/main" id="{BF859A01-CA85-4196-A73B-391EAD035DF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933426" y="6049461"/>
            <a:ext cx="876596" cy="603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7395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pos="5432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MUDr. Roman Stebel, Ph.D., MUDr. Jan Kocanda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40544" y="1296001"/>
            <a:ext cx="3915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1725"/>
              </a:lnSpc>
              <a:defRPr sz="15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0000" y="720000"/>
            <a:ext cx="8064900" cy="451576"/>
          </a:xfrm>
        </p:spPr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688459" y="1290515"/>
            <a:ext cx="3915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1725"/>
              </a:lnSpc>
              <a:defRPr sz="15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D7707F6E-62D9-4ACE-A33C-A5E15E5CDF75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540000" y="1701505"/>
            <a:ext cx="3914999" cy="4139998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13" name="Zástupný symbol pro obsah 2">
            <a:extLst>
              <a:ext uri="{FF2B5EF4-FFF2-40B4-BE49-F238E27FC236}">
                <a16:creationId xmlns:a16="http://schemas.microsoft.com/office/drawing/2014/main" id="{911B9D34-B8F8-4804-B959-27E40687C897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4688460" y="1701505"/>
            <a:ext cx="3914999" cy="4139998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5" name="Grafický objekt 4">
            <a:extLst>
              <a:ext uri="{FF2B5EF4-FFF2-40B4-BE49-F238E27FC236}">
                <a16:creationId xmlns:a16="http://schemas.microsoft.com/office/drawing/2014/main" id="{27B71FF1-6349-4B74-AD1A-A4728AEB154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933426" y="6049461"/>
            <a:ext cx="876596" cy="603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1684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6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ek s text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C8DF9A9-CF6E-49C8-A8BC-74FDF24B8C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1E1D20B9-1A33-484F-AB08-D95E85A9CB2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MUDr. Roman Stebel, Ph.D., MUDr. Jan Kocanda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7A2EACA-93F7-4696-A84F-C07E4801CB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id="{45EA606A-B012-497D-A062-93B4C5E7BD3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510802" y="2596846"/>
            <a:ext cx="3094099" cy="3208441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1500"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</p:txBody>
      </p:sp>
      <p:sp>
        <p:nvSpPr>
          <p:cNvPr id="8" name="Zástupný symbol pro obrázek 7">
            <a:extLst>
              <a:ext uri="{FF2B5EF4-FFF2-40B4-BE49-F238E27FC236}">
                <a16:creationId xmlns:a16="http://schemas.microsoft.com/office/drawing/2014/main" id="{55454331-9726-47EA-9406-7071E2CA33D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47132" y="1665288"/>
            <a:ext cx="4655843" cy="4139998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11" name="Zástupný symbol pro text 7">
            <a:extLst>
              <a:ext uri="{FF2B5EF4-FFF2-40B4-BE49-F238E27FC236}">
                <a16:creationId xmlns:a16="http://schemas.microsoft.com/office/drawing/2014/main" id="{B0741B4D-1AE5-4AB1-8AD2-5E6FAC7F6F2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0544" y="1296001"/>
            <a:ext cx="8064104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1725"/>
              </a:lnSpc>
              <a:defRPr sz="15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6" name="Grafický objekt 5">
            <a:extLst>
              <a:ext uri="{FF2B5EF4-FFF2-40B4-BE49-F238E27FC236}">
                <a16:creationId xmlns:a16="http://schemas.microsoft.com/office/drawing/2014/main" id="{CAD29719-5A68-4154-86D7-62577D74A53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933426" y="6049461"/>
            <a:ext cx="876596" cy="603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8353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tři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3330000" y="1692003"/>
            <a:ext cx="2483644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MUDr. Roman Stebel, Ph.D., MUDr. Jan Kocanda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9999" y="4414271"/>
            <a:ext cx="2484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350"/>
              </a:lnSpc>
              <a:defRPr sz="1125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30000" y="4414271"/>
            <a:ext cx="2484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350"/>
              </a:lnSpc>
              <a:defRPr sz="1125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20900" y="4414270"/>
            <a:ext cx="2484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350"/>
              </a:lnSpc>
              <a:defRPr sz="1125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40544" y="4025136"/>
            <a:ext cx="2483644" cy="216000"/>
          </a:xfrm>
        </p:spPr>
        <p:txBody>
          <a:bodyPr anchor="ctr"/>
          <a:lstStyle>
            <a:lvl1pPr>
              <a:lnSpc>
                <a:spcPts val="825"/>
              </a:lnSpc>
              <a:defRPr sz="75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330357" y="4025136"/>
            <a:ext cx="2483644" cy="216000"/>
          </a:xfrm>
        </p:spPr>
        <p:txBody>
          <a:bodyPr anchor="ctr"/>
          <a:lstStyle>
            <a:lvl1pPr>
              <a:lnSpc>
                <a:spcPts val="825"/>
              </a:lnSpc>
              <a:defRPr sz="75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121077" y="4025136"/>
            <a:ext cx="2483644" cy="216000"/>
          </a:xfrm>
        </p:spPr>
        <p:txBody>
          <a:bodyPr anchor="ctr"/>
          <a:lstStyle>
            <a:lvl1pPr>
              <a:lnSpc>
                <a:spcPts val="825"/>
              </a:lnSpc>
              <a:defRPr sz="75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540000" y="1692003"/>
            <a:ext cx="2483644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6120001" y="1692003"/>
            <a:ext cx="2483644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0544" y="1296001"/>
            <a:ext cx="8064104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1725"/>
              </a:lnSpc>
              <a:defRPr sz="15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0000" y="720000"/>
            <a:ext cx="8064900" cy="451576"/>
          </a:xfrm>
        </p:spPr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5" name="Grafický objekt 4">
            <a:extLst>
              <a:ext uri="{FF2B5EF4-FFF2-40B4-BE49-F238E27FC236}">
                <a16:creationId xmlns:a16="http://schemas.microsoft.com/office/drawing/2014/main" id="{35CD4C23-1EA7-4EF1-877D-56B71C80C58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933426" y="6049461"/>
            <a:ext cx="876596" cy="603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410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49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MUDr. Roman Stebel, Ph.D., MUDr. Jan Kocanda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51439ED6-907B-45D9-8FCC-98AE21B3C06D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540000" y="692150"/>
            <a:ext cx="8064900" cy="5139850"/>
          </a:xfrm>
          <a:prstGeom prst="rect">
            <a:avLst/>
          </a:prstGeom>
        </p:spPr>
        <p:txBody>
          <a:bodyPr/>
          <a:lstStyle>
            <a:lvl1pPr marL="54000" indent="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</p:txBody>
      </p:sp>
      <p:pic>
        <p:nvPicPr>
          <p:cNvPr id="5" name="Grafický objekt 4">
            <a:extLst>
              <a:ext uri="{FF2B5EF4-FFF2-40B4-BE49-F238E27FC236}">
                <a16:creationId xmlns:a16="http://schemas.microsoft.com/office/drawing/2014/main" id="{F991E4F8-0689-45C0-8765-EEBAED7BFB9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933426" y="6049461"/>
            <a:ext cx="876596" cy="603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755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  <p15:guide id="2" pos="329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MUDr. Roman Stebel, Ph.D., MUDr. Jan Kocanda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Nadpis 12">
            <a:extLst>
              <a:ext uri="{FF2B5EF4-FFF2-40B4-BE49-F238E27FC236}">
                <a16:creationId xmlns:a16="http://schemas.microsoft.com/office/drawing/2014/main" id="{C80D1D37-E5CA-42AD-BE6B-219FAFB546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0000" y="720000"/>
            <a:ext cx="8064900" cy="451576"/>
          </a:xfrm>
        </p:spPr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5" name="Grafický objekt 4">
            <a:extLst>
              <a:ext uri="{FF2B5EF4-FFF2-40B4-BE49-F238E27FC236}">
                <a16:creationId xmlns:a16="http://schemas.microsoft.com/office/drawing/2014/main" id="{D7860261-4803-41A4-842D-282F78D888D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933426" y="6049461"/>
            <a:ext cx="876596" cy="603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5407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emf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40000" y="6228000"/>
            <a:ext cx="594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900" dirty="0" smtClean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cs-CZ"/>
              <a:t>MUDr. Roman Stebel, Ph.D., MUDr. Jan Kocanda</a:t>
            </a:r>
            <a:endParaRPr lang="cs-CZ" dirty="0"/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10500" y="6228000"/>
            <a:ext cx="189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9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720000"/>
            <a:ext cx="80649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9100" y="1872000"/>
            <a:ext cx="80649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/>
            </a:pPr>
            <a:r>
              <a:rPr lang="cs-CZ" noProof="0" dirty="0"/>
              <a:t>Kliknutím vložíte text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84" r:id="rId2"/>
    <p:sldLayoutId id="2147483685" r:id="rId3"/>
    <p:sldLayoutId id="2147483674" r:id="rId4"/>
    <p:sldLayoutId id="2147483688" r:id="rId5"/>
    <p:sldLayoutId id="2147483698" r:id="rId6"/>
    <p:sldLayoutId id="2147483673" r:id="rId7"/>
    <p:sldLayoutId id="2147483675" r:id="rId8"/>
    <p:sldLayoutId id="2147483695" r:id="rId9"/>
    <p:sldLayoutId id="2147483677" r:id="rId10"/>
    <p:sldLayoutId id="2147483686" r:id="rId11"/>
    <p:sldLayoutId id="2147483697" r:id="rId12"/>
    <p:sldLayoutId id="2147483690" r:id="rId13"/>
    <p:sldLayoutId id="2147483696" r:id="rId14"/>
    <p:sldLayoutId id="2147483694" r:id="rId15"/>
    <p:sldLayoutId id="2147483692" r:id="rId16"/>
    <p:sldLayoutId id="2147483693" r:id="rId17"/>
    <p:sldLayoutId id="2147483699" r:id="rId18"/>
    <p:sldLayoutId id="2147483700" r:id="rId19"/>
  </p:sldLayoutIdLst>
  <p:hf sldNum="0" hdr="0" dt="0"/>
  <p:txStyles>
    <p:titleStyle>
      <a:lvl1pPr algn="l" rtl="0" eaLnBrk="1" fontAlgn="base" hangingPunct="1">
        <a:lnSpc>
          <a:spcPts val="3000"/>
        </a:lnSpc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5pPr>
      <a:lvl6pPr marL="342900"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6pPr>
      <a:lvl7pPr marL="685800"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7pPr>
      <a:lvl8pPr marL="1028700"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8pPr>
      <a:lvl9pPr marL="1371600"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9pPr>
    </p:titleStyle>
    <p:bodyStyle>
      <a:lvl1pPr marL="0" marR="0" indent="0" algn="l" defTabSz="914400" rtl="0" eaLnBrk="1" fontAlgn="base" latinLnBrk="0" hangingPunct="1">
        <a:lnSpc>
          <a:spcPct val="114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tabLst/>
        <a:defRPr sz="21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125" b="0">
          <a:solidFill>
            <a:schemeClr val="tx1"/>
          </a:solidFill>
          <a:latin typeface="+mn-lt"/>
        </a:defRPr>
      </a:lvl2pPr>
      <a:lvl3pPr marL="6858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125" b="0">
          <a:solidFill>
            <a:schemeClr val="tx1"/>
          </a:solidFill>
          <a:latin typeface="+mn-lt"/>
        </a:defRPr>
      </a:lvl3pPr>
      <a:lvl4pPr marL="10287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125" b="0">
          <a:solidFill>
            <a:schemeClr val="tx1"/>
          </a:solidFill>
          <a:latin typeface="+mn-lt"/>
        </a:defRPr>
      </a:lvl4pPr>
      <a:lvl5pPr marL="13716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125" b="0">
          <a:solidFill>
            <a:schemeClr val="tx1"/>
          </a:solidFill>
          <a:latin typeface="+mn-lt"/>
        </a:defRPr>
      </a:lvl5pPr>
      <a:lvl6pPr marL="1885950" indent="-17145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21"/>
        </a:buBlip>
        <a:defRPr>
          <a:solidFill>
            <a:schemeClr val="tx1"/>
          </a:solidFill>
          <a:latin typeface="+mn-lt"/>
        </a:defRPr>
      </a:lvl6pPr>
      <a:lvl7pPr marL="20574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24003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27432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935" userDrawn="1">
          <p15:clr>
            <a:srgbClr val="F26B43"/>
          </p15:clr>
        </p15:guide>
        <p15:guide id="2" pos="32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18.jp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3" Type="http://schemas.openxmlformats.org/officeDocument/2006/relationships/diagramLayout" Target="../diagrams/layout6.xml"/><Relationship Id="rId7" Type="http://schemas.openxmlformats.org/officeDocument/2006/relationships/image" Target="../media/image34.pn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jp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8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fif"/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png"/><Relationship Id="rId5" Type="http://schemas.openxmlformats.org/officeDocument/2006/relationships/image" Target="../media/image94.jpg"/><Relationship Id="rId4" Type="http://schemas.openxmlformats.org/officeDocument/2006/relationships/image" Target="../media/image93.jp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4.xml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5.xml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5.xml"/><Relationship Id="rId5" Type="http://schemas.openxmlformats.org/officeDocument/2006/relationships/diagramColors" Target="../diagrams/colors15.xml"/><Relationship Id="rId4" Type="http://schemas.openxmlformats.org/officeDocument/2006/relationships/diagramQuickStyle" Target="../diagrams/quickStyle15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jpg"/><Relationship Id="rId3" Type="http://schemas.openxmlformats.org/officeDocument/2006/relationships/diagramLayout" Target="../diagrams/layout16.xml"/><Relationship Id="rId7" Type="http://schemas.openxmlformats.org/officeDocument/2006/relationships/image" Target="../media/image101.jpg"/><Relationship Id="rId2" Type="http://schemas.openxmlformats.org/officeDocument/2006/relationships/diagramData" Target="../diagrams/data16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16.xml"/><Relationship Id="rId5" Type="http://schemas.openxmlformats.org/officeDocument/2006/relationships/diagramColors" Target="../diagrams/colors16.xml"/><Relationship Id="rId10" Type="http://schemas.openxmlformats.org/officeDocument/2006/relationships/image" Target="../media/image104.jpg"/><Relationship Id="rId4" Type="http://schemas.openxmlformats.org/officeDocument/2006/relationships/diagramQuickStyle" Target="../diagrams/quickStyle16.xml"/><Relationship Id="rId9" Type="http://schemas.openxmlformats.org/officeDocument/2006/relationships/image" Target="../media/image103.jp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7.xml"/><Relationship Id="rId2" Type="http://schemas.openxmlformats.org/officeDocument/2006/relationships/diagramData" Target="../diagrams/data1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7.xml"/><Relationship Id="rId5" Type="http://schemas.openxmlformats.org/officeDocument/2006/relationships/diagramColors" Target="../diagrams/colors17.xml"/><Relationship Id="rId4" Type="http://schemas.openxmlformats.org/officeDocument/2006/relationships/diagramQuickStyle" Target="../diagrams/quickStyle1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8.xml"/><Relationship Id="rId2" Type="http://schemas.openxmlformats.org/officeDocument/2006/relationships/diagramData" Target="../diagrams/data18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8.xml"/><Relationship Id="rId5" Type="http://schemas.openxmlformats.org/officeDocument/2006/relationships/diagramColors" Target="../diagrams/colors18.xml"/><Relationship Id="rId4" Type="http://schemas.openxmlformats.org/officeDocument/2006/relationships/diagramQuickStyle" Target="../diagrams/quickStyle18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hyperlink" Target="mailto:stebel.roman@fnbrno.cz" TargetMode="External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kocanda.jan@fnbrno.cz" TargetMode="Externa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AA6C805-D43D-9246-8F45-F7D14F2D25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930" y="2562727"/>
            <a:ext cx="4140777" cy="572577"/>
          </a:xfrm>
        </p:spPr>
        <p:txBody>
          <a:bodyPr anchor="t">
            <a:normAutofit/>
          </a:bodyPr>
          <a:lstStyle/>
          <a:p>
            <a:r>
              <a:rPr lang="en-US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Spondylodiscitis</a:t>
            </a:r>
            <a:endParaRPr lang="en-US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E41AC406-9E40-DE47-946B-D00D18C67F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5930" y="3235417"/>
            <a:ext cx="3934889" cy="374057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 err="1">
                <a:solidFill>
                  <a:srgbClr val="FF0000"/>
                </a:solidFill>
              </a:rPr>
              <a:t>Aetiology</a:t>
            </a:r>
            <a:r>
              <a:rPr lang="en-US" dirty="0">
                <a:solidFill>
                  <a:srgbClr val="FF0000"/>
                </a:solidFill>
              </a:rPr>
              <a:t>, diagnostics, therapy</a:t>
            </a:r>
          </a:p>
        </p:txBody>
      </p:sp>
      <p:pic>
        <p:nvPicPr>
          <p:cNvPr id="4098" name="Picture 2" descr="Cervical Spine Infections | USC Spine Center">
            <a:extLst>
              <a:ext uri="{FF2B5EF4-FFF2-40B4-BE49-F238E27FC236}">
                <a16:creationId xmlns:a16="http://schemas.microsoft.com/office/drawing/2014/main" id="{A0A50CCA-5216-414C-87D8-BDE082B55D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72" r="47328"/>
          <a:stretch/>
        </p:blipFill>
        <p:spPr bwMode="auto">
          <a:xfrm>
            <a:off x="4572000" y="1"/>
            <a:ext cx="4572000" cy="6857999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E224AF51-1EC9-4C09-B49D-EB666AC6A5B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34616" y="4024563"/>
            <a:ext cx="4140777" cy="2634916"/>
          </a:xfrm>
        </p:spPr>
        <p:txBody>
          <a:bodyPr wrap="square" anchor="ctr">
            <a:normAutofit/>
          </a:bodyPr>
          <a:lstStyle/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US" sz="1600" b="1" dirty="0" err="1"/>
              <a:t>MUDr</a:t>
            </a:r>
            <a:r>
              <a:rPr lang="en-US" sz="1600" b="1" dirty="0"/>
              <a:t>. Roman Stebel, Ph.D.</a:t>
            </a:r>
            <a:br>
              <a:rPr lang="en-US" sz="1600" b="1" dirty="0"/>
            </a:br>
            <a:r>
              <a:rPr lang="en-US" sz="1600" b="1" dirty="0" err="1"/>
              <a:t>MUDr</a:t>
            </a:r>
            <a:r>
              <a:rPr lang="en-US" sz="1600" b="1" dirty="0"/>
              <a:t>. Jan </a:t>
            </a:r>
            <a:r>
              <a:rPr lang="en-US" sz="1600" b="1" dirty="0" err="1"/>
              <a:t>Kocanda</a:t>
            </a:r>
            <a:endParaRPr lang="en-US" sz="1600" b="1" dirty="0"/>
          </a:p>
          <a:p>
            <a:pPr>
              <a:lnSpc>
                <a:spcPct val="110000"/>
              </a:lnSpc>
              <a:spcAft>
                <a:spcPts val="600"/>
              </a:spcAft>
            </a:pPr>
            <a:endParaRPr lang="cs-CZ" sz="1600" dirty="0"/>
          </a:p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US" sz="1600" dirty="0"/>
              <a:t>Department of Infectious Diseases</a:t>
            </a:r>
            <a:endParaRPr lang="cs-CZ" sz="1600" dirty="0"/>
          </a:p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cs-CZ" sz="1600" dirty="0"/>
              <a:t>Department of </a:t>
            </a:r>
            <a:r>
              <a:rPr lang="cs-CZ" sz="1600" dirty="0" err="1"/>
              <a:t>Orthopedic</a:t>
            </a:r>
            <a:r>
              <a:rPr lang="cs-CZ" sz="1600" dirty="0"/>
              <a:t> </a:t>
            </a:r>
            <a:r>
              <a:rPr lang="cs-CZ" sz="1600" dirty="0" err="1"/>
              <a:t>Surgery</a:t>
            </a:r>
            <a:endParaRPr lang="cs-CZ" sz="1600" dirty="0"/>
          </a:p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US" sz="1600" b="1" dirty="0"/>
              <a:t>Faculty of Medicine, Masaryk University and University Hospital in Brno</a:t>
            </a:r>
          </a:p>
        </p:txBody>
      </p:sp>
    </p:spTree>
    <p:extLst>
      <p:ext uri="{BB962C8B-B14F-4D97-AF65-F5344CB8AC3E}">
        <p14:creationId xmlns:p14="http://schemas.microsoft.com/office/powerpoint/2010/main" val="1158939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AFF81291-8531-49DF-AE80-F2349EF6E43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40000" y="6228000"/>
            <a:ext cx="5940000" cy="252000"/>
          </a:xfrm>
        </p:spPr>
        <p:txBody>
          <a:bodyPr wrap="square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MUDr. Roman Stebel, Ph.D., MUDr. Jan Kocanda</a:t>
            </a:r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CB78892B-37DE-43DF-BE79-3145F2307F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283" y="404212"/>
            <a:ext cx="8064900" cy="451576"/>
          </a:xfrm>
        </p:spPr>
        <p:txBody>
          <a:bodyPr anchor="t">
            <a:normAutofit/>
          </a:bodyPr>
          <a:lstStyle/>
          <a:p>
            <a:r>
              <a:rPr lang="en-US"/>
              <a:t>Pathogenesis</a:t>
            </a:r>
          </a:p>
        </p:txBody>
      </p:sp>
      <p:pic>
        <p:nvPicPr>
          <p:cNvPr id="2050" name="Picture 2" descr="The diagnosis and management of discitis and spinal infection - Surgery -  Oxford International Edition">
            <a:extLst>
              <a:ext uri="{FF2B5EF4-FFF2-40B4-BE49-F238E27FC236}">
                <a16:creationId xmlns:a16="http://schemas.microsoft.com/office/drawing/2014/main" id="{C2990A6E-3AFA-41ED-B858-4EF29CBFCF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4610" y="1343535"/>
            <a:ext cx="4170930" cy="4170930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054046F0-4B63-4507-B1D1-833461989AA0}"/>
              </a:ext>
            </a:extLst>
          </p:cNvPr>
          <p:cNvSpPr>
            <a:spLocks noGrp="1"/>
          </p:cNvSpPr>
          <p:nvPr>
            <p:ph idx="30"/>
          </p:nvPr>
        </p:nvSpPr>
        <p:spPr>
          <a:xfrm>
            <a:off x="4627046" y="1343535"/>
            <a:ext cx="4232344" cy="5305487"/>
          </a:xfrm>
        </p:spPr>
        <p:txBody>
          <a:bodyPr>
            <a:normAutofit/>
          </a:bodyPr>
          <a:lstStyle/>
          <a:p>
            <a:pPr marL="511200" indent="-457200">
              <a:spcAft>
                <a:spcPts val="600"/>
              </a:spcAft>
              <a:buFont typeface="+mj-lt"/>
              <a:buAutoNum type="arabicParenR"/>
            </a:pPr>
            <a:r>
              <a:rPr lang="en-US" sz="1600"/>
              <a:t>The terminal vessels of spinal arteries end in vertebral bodies → </a:t>
            </a:r>
            <a:r>
              <a:rPr lang="en-US" sz="1600" b="1">
                <a:solidFill>
                  <a:schemeClr val="tx2"/>
                </a:solidFill>
              </a:rPr>
              <a:t>septic emboli cause extensive bone infarctions</a:t>
            </a:r>
            <a:r>
              <a:rPr lang="en-US" sz="1600">
                <a:solidFill>
                  <a:schemeClr val="tx2"/>
                </a:solidFill>
              </a:rPr>
              <a:t> </a:t>
            </a:r>
            <a:r>
              <a:rPr lang="en-US" sz="1600"/>
              <a:t>→ bone tissue defects, </a:t>
            </a:r>
            <a:r>
              <a:rPr lang="en-US" sz="1600" b="1">
                <a:solidFill>
                  <a:schemeClr val="tx2"/>
                </a:solidFill>
              </a:rPr>
              <a:t>compressive fractures</a:t>
            </a:r>
            <a:r>
              <a:rPr lang="en-US" sz="1600" b="1"/>
              <a:t> </a:t>
            </a:r>
            <a:r>
              <a:rPr lang="en-US" sz="1600"/>
              <a:t>→ </a:t>
            </a:r>
            <a:r>
              <a:rPr lang="en-US" sz="1600" b="1">
                <a:solidFill>
                  <a:schemeClr val="tx2"/>
                </a:solidFill>
              </a:rPr>
              <a:t>instability of the spine, spread of infection to adjacent discs</a:t>
            </a:r>
            <a:r>
              <a:rPr lang="en-US" sz="1600" b="1"/>
              <a:t> </a:t>
            </a:r>
            <a:r>
              <a:rPr lang="en-US" sz="1600"/>
              <a:t>→ destruction</a:t>
            </a:r>
          </a:p>
          <a:p>
            <a:pPr marL="511200" indent="-457200">
              <a:spcAft>
                <a:spcPts val="600"/>
              </a:spcAft>
              <a:buFont typeface="+mj-lt"/>
              <a:buAutoNum type="arabicParenR"/>
            </a:pPr>
            <a:endParaRPr lang="cs-CZ" sz="1600" b="1" dirty="0"/>
          </a:p>
          <a:p>
            <a:pPr marL="511200" indent="-457200">
              <a:spcAft>
                <a:spcPts val="600"/>
              </a:spcAft>
              <a:buFont typeface="+mj-lt"/>
              <a:buAutoNum type="arabicParenR"/>
            </a:pPr>
            <a:r>
              <a:rPr lang="en-US" sz="1600"/>
              <a:t>The infection spreads from the osteonecrotic lesions further into </a:t>
            </a:r>
            <a:r>
              <a:rPr lang="en-US" sz="1600" b="1">
                <a:solidFill>
                  <a:schemeClr val="tx2"/>
                </a:solidFill>
              </a:rPr>
              <a:t>the paravertebral soft tissues and the epidural space </a:t>
            </a:r>
            <a:r>
              <a:rPr lang="en-US" sz="1600"/>
              <a:t>of the spinal canal → </a:t>
            </a:r>
            <a:r>
              <a:rPr lang="en-US" sz="1600" b="1">
                <a:solidFill>
                  <a:schemeClr val="tx2"/>
                </a:solidFill>
              </a:rPr>
              <a:t>abscesses, epidural empyema</a:t>
            </a:r>
          </a:p>
        </p:txBody>
      </p:sp>
    </p:spTree>
    <p:extLst>
      <p:ext uri="{BB962C8B-B14F-4D97-AF65-F5344CB8AC3E}">
        <p14:creationId xmlns:p14="http://schemas.microsoft.com/office/powerpoint/2010/main" val="3849668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A0E2A9F4-0DA7-425E-A433-17558CBF6DA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40000" y="6228000"/>
            <a:ext cx="5940000" cy="252000"/>
          </a:xfrm>
        </p:spPr>
        <p:txBody>
          <a:bodyPr wrap="square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MUDr. Roman Stebel, Ph.D., MUDr. Jan Kocanda</a:t>
            </a:r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20D50778-39F6-441C-9AF5-D0835A5460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720000"/>
            <a:ext cx="8064900" cy="451576"/>
          </a:xfrm>
        </p:spPr>
        <p:txBody>
          <a:bodyPr anchor="t">
            <a:normAutofit/>
          </a:bodyPr>
          <a:lstStyle/>
          <a:p>
            <a:r>
              <a:rPr lang="en-US"/>
              <a:t>Clinical symptoms</a:t>
            </a:r>
          </a:p>
        </p:txBody>
      </p:sp>
      <p:graphicFrame>
        <p:nvGraphicFramePr>
          <p:cNvPr id="9" name="Zástupný obsah 3">
            <a:extLst>
              <a:ext uri="{FF2B5EF4-FFF2-40B4-BE49-F238E27FC236}">
                <a16:creationId xmlns:a16="http://schemas.microsoft.com/office/drawing/2014/main" id="{2E2202E6-268B-4735-9952-C57345E61C9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52381258"/>
              </p:ext>
            </p:extLst>
          </p:nvPr>
        </p:nvGraphicFramePr>
        <p:xfrm>
          <a:off x="0" y="1688411"/>
          <a:ext cx="4435523" cy="41399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1" name="Obrázek 10" descr="Obsah obrázku oblečení, osoba, plavky&#10;&#10;Popis byl vytvořen automaticky">
            <a:extLst>
              <a:ext uri="{FF2B5EF4-FFF2-40B4-BE49-F238E27FC236}">
                <a16:creationId xmlns:a16="http://schemas.microsoft.com/office/drawing/2014/main" id="{8EB3B476-00C5-4697-9FD1-F551979A3A8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0000" y="2044321"/>
            <a:ext cx="5192546" cy="2769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3178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A0E2A9F4-0DA7-425E-A433-17558CBF6DA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40000" y="6228000"/>
            <a:ext cx="5940000" cy="252000"/>
          </a:xfrm>
        </p:spPr>
        <p:txBody>
          <a:bodyPr wrap="square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MUDr. Roman Stebel, Ph.D., MUDr. Jan Kocanda</a:t>
            </a:r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20D50778-39F6-441C-9AF5-D0835A5460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720000"/>
            <a:ext cx="8064900" cy="451576"/>
          </a:xfrm>
        </p:spPr>
        <p:txBody>
          <a:bodyPr anchor="t">
            <a:normAutofit/>
          </a:bodyPr>
          <a:lstStyle/>
          <a:p>
            <a:r>
              <a:rPr lang="en-US"/>
              <a:t>Clinical symptoms</a:t>
            </a:r>
          </a:p>
        </p:txBody>
      </p:sp>
      <p:graphicFrame>
        <p:nvGraphicFramePr>
          <p:cNvPr id="6" name="Zástupný obsah 3">
            <a:extLst>
              <a:ext uri="{FF2B5EF4-FFF2-40B4-BE49-F238E27FC236}">
                <a16:creationId xmlns:a16="http://schemas.microsoft.com/office/drawing/2014/main" id="{00C236C0-65B0-4416-B085-9BCBCCB1943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07549916"/>
              </p:ext>
            </p:extLst>
          </p:nvPr>
        </p:nvGraphicFramePr>
        <p:xfrm>
          <a:off x="540000" y="1692002"/>
          <a:ext cx="8064900" cy="41399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45398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>
            <a:extLst>
              <a:ext uri="{FF2B5EF4-FFF2-40B4-BE49-F238E27FC236}">
                <a16:creationId xmlns:a16="http://schemas.microsoft.com/office/drawing/2014/main" id="{20D50778-39F6-441C-9AF5-D0835A5460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720000"/>
            <a:ext cx="8064900" cy="451576"/>
          </a:xfrm>
        </p:spPr>
        <p:txBody>
          <a:bodyPr anchor="t">
            <a:normAutofit/>
          </a:bodyPr>
          <a:lstStyle/>
          <a:p>
            <a:r>
              <a:rPr lang="en-US"/>
              <a:t>Clinical symptoms</a:t>
            </a:r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A0E2A9F4-0DA7-425E-A433-17558CBF6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0000" y="6228000"/>
            <a:ext cx="5940000" cy="252000"/>
          </a:xfrm>
        </p:spPr>
        <p:txBody>
          <a:bodyPr wrap="square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MUDr. Roman Stebel, Ph.D., MUDr. Jan Kocanda</a:t>
            </a:r>
          </a:p>
        </p:txBody>
      </p:sp>
      <p:graphicFrame>
        <p:nvGraphicFramePr>
          <p:cNvPr id="6" name="Zástupný obsah 3">
            <a:extLst>
              <a:ext uri="{FF2B5EF4-FFF2-40B4-BE49-F238E27FC236}">
                <a16:creationId xmlns:a16="http://schemas.microsoft.com/office/drawing/2014/main" id="{C158CE83-6EC9-41F0-9455-C82413CD126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60663286"/>
              </p:ext>
            </p:extLst>
          </p:nvPr>
        </p:nvGraphicFramePr>
        <p:xfrm>
          <a:off x="539100" y="1872000"/>
          <a:ext cx="8064900" cy="3960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974781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A0E2A9F4-0DA7-425E-A433-17558CBF6DA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MUDr. Roman Stebel, Ph.D., MUDr. Jan Kocanda</a:t>
            </a:r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20D50778-39F6-441C-9AF5-D0835A5460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0" y="570000"/>
            <a:ext cx="8064900" cy="451576"/>
          </a:xfrm>
        </p:spPr>
        <p:txBody>
          <a:bodyPr/>
          <a:lstStyle/>
          <a:p>
            <a:r>
              <a:rPr lang="en-US"/>
              <a:t>Clinical symptoms – neurology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7909D6E9-CF2A-495F-9D99-7BBFB3D03B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550" y="1125621"/>
            <a:ext cx="8064900" cy="1672171"/>
          </a:xfrm>
        </p:spPr>
        <p:txBody>
          <a:bodyPr/>
          <a:lstStyle/>
          <a:p>
            <a:pPr>
              <a:lnSpc>
                <a:spcPct val="114000"/>
              </a:lnSpc>
            </a:pPr>
            <a:r>
              <a:rPr lang="en-US" dirty="0"/>
              <a:t>Radiculopathy, </a:t>
            </a:r>
            <a:r>
              <a:rPr lang="en-US" b="1" dirty="0">
                <a:solidFill>
                  <a:schemeClr val="tx2"/>
                </a:solidFill>
              </a:rPr>
              <a:t>myelopathy secondary to compression of nerve structures </a:t>
            </a:r>
          </a:p>
          <a:p>
            <a:pPr>
              <a:lnSpc>
                <a:spcPct val="114000"/>
              </a:lnSpc>
            </a:pPr>
            <a:r>
              <a:rPr lang="en-US" dirty="0"/>
              <a:t>Clinical image ranging from </a:t>
            </a:r>
            <a:r>
              <a:rPr lang="en-US" dirty="0" err="1"/>
              <a:t>algoparesthesia</a:t>
            </a:r>
            <a:r>
              <a:rPr lang="en-US" dirty="0"/>
              <a:t>, paraparesis and paraplegia to </a:t>
            </a:r>
            <a:r>
              <a:rPr lang="en-US" b="1" dirty="0">
                <a:solidFill>
                  <a:schemeClr val="tx2"/>
                </a:solidFill>
              </a:rPr>
              <a:t>the </a:t>
            </a:r>
            <a:r>
              <a:rPr lang="en-US" b="1" i="1" dirty="0">
                <a:solidFill>
                  <a:schemeClr val="tx2"/>
                </a:solidFill>
              </a:rPr>
              <a:t>cauda equina</a:t>
            </a:r>
            <a:r>
              <a:rPr lang="en-US" b="1" dirty="0">
                <a:solidFill>
                  <a:schemeClr val="tx2"/>
                </a:solidFill>
              </a:rPr>
              <a:t> syndrome</a:t>
            </a:r>
          </a:p>
          <a:p>
            <a:pPr>
              <a:lnSpc>
                <a:spcPct val="114000"/>
              </a:lnSpc>
            </a:pPr>
            <a:r>
              <a:rPr lang="en-US" dirty="0"/>
              <a:t>Symptoms depend on the </a:t>
            </a:r>
            <a:r>
              <a:rPr lang="en-US" dirty="0" err="1"/>
              <a:t>localisation</a:t>
            </a:r>
            <a:r>
              <a:rPr lang="en-US" dirty="0"/>
              <a:t> of the inflammatory process: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6B4F5844-C5C4-4D83-85A8-61A0B4BB4BE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35" r="-1" b="12124"/>
          <a:stretch/>
        </p:blipFill>
        <p:spPr>
          <a:xfrm>
            <a:off x="1723229" y="3161276"/>
            <a:ext cx="5697542" cy="2814298"/>
          </a:xfrm>
          <a:prstGeom prst="rect">
            <a:avLst/>
          </a:prstGeom>
          <a:noFill/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BF4B6D28-C3EB-4FBE-9A56-1473CA142457}"/>
              </a:ext>
            </a:extLst>
          </p:cNvPr>
          <p:cNvSpPr txBox="1"/>
          <p:nvPr/>
        </p:nvSpPr>
        <p:spPr>
          <a:xfrm>
            <a:off x="96991" y="6570000"/>
            <a:ext cx="8064104" cy="271576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>
              <a:lnSpc>
                <a:spcPts val="1725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</a:pPr>
            <a:r>
              <a:rPr lang="en-US" sz="1500" b="0" i="1">
                <a:solidFill>
                  <a:schemeClr val="tx2"/>
                </a:solidFill>
                <a:latin typeface="+mn-lt"/>
                <a:ea typeface="+mn-ea"/>
                <a:cs typeface="+mn-cs"/>
              </a:rPr>
              <a:t>By permission of: MUDr. V. Chmelík et al., České Budějovice Hospital, 2017.</a:t>
            </a:r>
          </a:p>
        </p:txBody>
      </p:sp>
    </p:spTree>
    <p:extLst>
      <p:ext uri="{BB962C8B-B14F-4D97-AF65-F5344CB8AC3E}">
        <p14:creationId xmlns:p14="http://schemas.microsoft.com/office/powerpoint/2010/main" val="9227581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>
            <a:extLst>
              <a:ext uri="{FF2B5EF4-FFF2-40B4-BE49-F238E27FC236}">
                <a16:creationId xmlns:a16="http://schemas.microsoft.com/office/drawing/2014/main" id="{20D50778-39F6-441C-9AF5-D0835A5460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720000"/>
            <a:ext cx="8064900" cy="451576"/>
          </a:xfrm>
        </p:spPr>
        <p:txBody>
          <a:bodyPr anchor="t">
            <a:normAutofit/>
          </a:bodyPr>
          <a:lstStyle/>
          <a:p>
            <a:r>
              <a:rPr lang="en-US"/>
              <a:t>Clinical symptoms</a:t>
            </a:r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A0E2A9F4-0DA7-425E-A433-17558CBF6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9550" y="6378648"/>
            <a:ext cx="5940000" cy="252000"/>
          </a:xfrm>
        </p:spPr>
        <p:txBody>
          <a:bodyPr wrap="square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MUDr. Roman Stebel, Ph.D., MUDr. Jan Kocanda</a:t>
            </a:r>
          </a:p>
        </p:txBody>
      </p:sp>
      <p:graphicFrame>
        <p:nvGraphicFramePr>
          <p:cNvPr id="6" name="Zástupný obsah 3">
            <a:extLst>
              <a:ext uri="{FF2B5EF4-FFF2-40B4-BE49-F238E27FC236}">
                <a16:creationId xmlns:a16="http://schemas.microsoft.com/office/drawing/2014/main" id="{63DA58E8-0386-4478-9F80-1497E3C6858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11223132"/>
              </p:ext>
            </p:extLst>
          </p:nvPr>
        </p:nvGraphicFramePr>
        <p:xfrm>
          <a:off x="539550" y="1449000"/>
          <a:ext cx="8064900" cy="3960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Obdélník: se zakulacenými rohy 4">
            <a:extLst>
              <a:ext uri="{FF2B5EF4-FFF2-40B4-BE49-F238E27FC236}">
                <a16:creationId xmlns:a16="http://schemas.microsoft.com/office/drawing/2014/main" id="{144FD5DA-AF78-48E4-982A-46E6604CBAD7}"/>
              </a:ext>
            </a:extLst>
          </p:cNvPr>
          <p:cNvSpPr/>
          <p:nvPr/>
        </p:nvSpPr>
        <p:spPr>
          <a:xfrm>
            <a:off x="539550" y="5564340"/>
            <a:ext cx="8064900" cy="658968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2">
              <a:hueOff val="0"/>
              <a:satOff val="0"/>
              <a:lumOff val="0"/>
              <a:alphaOff val="0"/>
            </a:schemeClr>
          </a:lnRef>
          <a:fillRef idx="1">
            <a:schemeClr val="accent2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2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7" name="Skupina 6">
            <a:extLst>
              <a:ext uri="{FF2B5EF4-FFF2-40B4-BE49-F238E27FC236}">
                <a16:creationId xmlns:a16="http://schemas.microsoft.com/office/drawing/2014/main" id="{F3771A6F-D55A-48F3-8EB5-237FCF260201}"/>
              </a:ext>
            </a:extLst>
          </p:cNvPr>
          <p:cNvGrpSpPr/>
          <p:nvPr/>
        </p:nvGrpSpPr>
        <p:grpSpPr>
          <a:xfrm>
            <a:off x="1527430" y="5564340"/>
            <a:ext cx="7303791" cy="658968"/>
            <a:chOff x="761108" y="1650515"/>
            <a:chExt cx="7303791" cy="658968"/>
          </a:xfrm>
        </p:grpSpPr>
        <p:sp>
          <p:nvSpPr>
            <p:cNvPr id="8" name="Obdélník 7">
              <a:extLst>
                <a:ext uri="{FF2B5EF4-FFF2-40B4-BE49-F238E27FC236}">
                  <a16:creationId xmlns:a16="http://schemas.microsoft.com/office/drawing/2014/main" id="{2E8D6FA4-0A59-45D0-8B4E-3F47B9B6FA21}"/>
                </a:ext>
              </a:extLst>
            </p:cNvPr>
            <p:cNvSpPr/>
            <p:nvPr/>
          </p:nvSpPr>
          <p:spPr>
            <a:xfrm>
              <a:off x="761108" y="1650515"/>
              <a:ext cx="7303791" cy="658968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9" name="TextovéPole 8">
              <a:extLst>
                <a:ext uri="{FF2B5EF4-FFF2-40B4-BE49-F238E27FC236}">
                  <a16:creationId xmlns:a16="http://schemas.microsoft.com/office/drawing/2014/main" id="{370D71E9-A070-4347-8C67-B98390F4C80D}"/>
                </a:ext>
              </a:extLst>
            </p:cNvPr>
            <p:cNvSpPr txBox="1"/>
            <p:nvPr/>
          </p:nvSpPr>
          <p:spPr>
            <a:xfrm>
              <a:off x="761108" y="1650515"/>
              <a:ext cx="7303791" cy="65896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9741" tIns="69741" rIns="69741" bIns="69741" numCol="1" spcCol="1270" anchor="ctr" anchorCtr="0">
              <a:noAutofit/>
            </a:bodyPr>
            <a:lstStyle/>
            <a:p>
              <a:pPr marL="0" lvl="0" indent="0" algn="l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100"/>
                <a:t>CAVE: </a:t>
              </a:r>
              <a:r>
                <a:rPr lang="en-US" sz="2100" b="1"/>
                <a:t>“cold infection” (!)</a:t>
              </a:r>
            </a:p>
          </p:txBody>
        </p:sp>
      </p:grpSp>
      <p:sp>
        <p:nvSpPr>
          <p:cNvPr id="10" name="Obdélník 9" descr="Canyon scene">
            <a:extLst>
              <a:ext uri="{FF2B5EF4-FFF2-40B4-BE49-F238E27FC236}">
                <a16:creationId xmlns:a16="http://schemas.microsoft.com/office/drawing/2014/main" id="{4E93069D-C9F5-44BD-A177-5590D9649567}"/>
              </a:ext>
            </a:extLst>
          </p:cNvPr>
          <p:cNvSpPr/>
          <p:nvPr/>
        </p:nvSpPr>
        <p:spPr>
          <a:xfrm>
            <a:off x="852274" y="5686424"/>
            <a:ext cx="362432" cy="362432"/>
          </a:xfrm>
          <a:prstGeom prst="rect">
            <a:avLst/>
          </a:prstGeom>
          <a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7427175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03C547D9-65F5-4143-86D6-8AF1CE97EF6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40000" y="6228000"/>
            <a:ext cx="5940000" cy="252000"/>
          </a:xfrm>
        </p:spPr>
        <p:txBody>
          <a:bodyPr wrap="square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MUDr. Roman Stebel, Ph.D., MUDr. Jan Kocanda</a:t>
            </a:r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25927E4B-1A0C-4706-84B9-E776F6A6F3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720000"/>
            <a:ext cx="8064900" cy="451576"/>
          </a:xfrm>
        </p:spPr>
        <p:txBody>
          <a:bodyPr anchor="t">
            <a:normAutofit/>
          </a:bodyPr>
          <a:lstStyle/>
          <a:p>
            <a:r>
              <a:rPr lang="en-US"/>
              <a:t>Diagnostics</a:t>
            </a:r>
          </a:p>
        </p:txBody>
      </p:sp>
      <p:graphicFrame>
        <p:nvGraphicFramePr>
          <p:cNvPr id="6" name="Zástupný obsah 3">
            <a:extLst>
              <a:ext uri="{FF2B5EF4-FFF2-40B4-BE49-F238E27FC236}">
                <a16:creationId xmlns:a16="http://schemas.microsoft.com/office/drawing/2014/main" id="{2CC64C5C-9800-4305-B9F8-4FC86FE4CB8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4879305"/>
              </p:ext>
            </p:extLst>
          </p:nvPr>
        </p:nvGraphicFramePr>
        <p:xfrm>
          <a:off x="540000" y="1344304"/>
          <a:ext cx="8064900" cy="44876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499338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>
            <a:extLst>
              <a:ext uri="{FF2B5EF4-FFF2-40B4-BE49-F238E27FC236}">
                <a16:creationId xmlns:a16="http://schemas.microsoft.com/office/drawing/2014/main" id="{25927E4B-1A0C-4706-84B9-E776F6A6F3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720000"/>
            <a:ext cx="8064900" cy="451576"/>
          </a:xfrm>
        </p:spPr>
        <p:txBody>
          <a:bodyPr anchor="t">
            <a:normAutofit/>
          </a:bodyPr>
          <a:lstStyle/>
          <a:p>
            <a:r>
              <a:rPr lang="en-US"/>
              <a:t>Diagnostics</a:t>
            </a:r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03C547D9-65F5-4143-86D6-8AF1CE97EF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0000" y="6228000"/>
            <a:ext cx="5940000" cy="252000"/>
          </a:xfrm>
        </p:spPr>
        <p:txBody>
          <a:bodyPr wrap="square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MUDr. Roman Stebel, Ph.D., MUDr. Jan Kocanda</a:t>
            </a:r>
          </a:p>
        </p:txBody>
      </p:sp>
      <p:graphicFrame>
        <p:nvGraphicFramePr>
          <p:cNvPr id="6" name="Zástupný obsah 3">
            <a:extLst>
              <a:ext uri="{FF2B5EF4-FFF2-40B4-BE49-F238E27FC236}">
                <a16:creationId xmlns:a16="http://schemas.microsoft.com/office/drawing/2014/main" id="{15FCC364-C81B-409F-989F-B94289410D4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1110565"/>
              </p:ext>
            </p:extLst>
          </p:nvPr>
        </p:nvGraphicFramePr>
        <p:xfrm>
          <a:off x="540000" y="1368430"/>
          <a:ext cx="8420656" cy="49855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6798272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8ECBFAB6-10BC-49B0-B6AC-5FCFA35E4CB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40000" y="6228000"/>
            <a:ext cx="5940000" cy="252000"/>
          </a:xfrm>
        </p:spPr>
        <p:txBody>
          <a:bodyPr wrap="square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MUDr. Roman Stebel, Ph.D., MUDr. Jan Kocanda</a:t>
            </a:r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64A05A70-ECF6-4BEB-803C-8110877569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720000"/>
            <a:ext cx="8064900" cy="451576"/>
          </a:xfrm>
        </p:spPr>
        <p:txBody>
          <a:bodyPr anchor="t">
            <a:normAutofit/>
          </a:bodyPr>
          <a:lstStyle/>
          <a:p>
            <a:r>
              <a:rPr lang="en-US"/>
              <a:t>Imaging methods</a:t>
            </a:r>
          </a:p>
        </p:txBody>
      </p:sp>
      <p:graphicFrame>
        <p:nvGraphicFramePr>
          <p:cNvPr id="8" name="Zástupný obsah 3">
            <a:extLst>
              <a:ext uri="{FF2B5EF4-FFF2-40B4-BE49-F238E27FC236}">
                <a16:creationId xmlns:a16="http://schemas.microsoft.com/office/drawing/2014/main" id="{28BD1BB9-5EC1-494E-B8D6-648CC6283CC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86283767"/>
              </p:ext>
            </p:extLst>
          </p:nvPr>
        </p:nvGraphicFramePr>
        <p:xfrm>
          <a:off x="540000" y="1414021"/>
          <a:ext cx="8064900" cy="45531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071166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32CBBF9B-9A5D-4D38-9F79-8004094074D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MUDr. Roman Stebel, Ph.D., MUDr. Jan Kocanda</a:t>
            </a:r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01D1D26A-9715-4E03-9E3D-7922D8838B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Imaging methods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DF832D9D-A098-453A-80E5-E21FC216CA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550" y="1359001"/>
            <a:ext cx="8064900" cy="4139998"/>
          </a:xfrm>
        </p:spPr>
        <p:txBody>
          <a:bodyPr/>
          <a:lstStyle/>
          <a:p>
            <a:pPr>
              <a:lnSpc>
                <a:spcPct val="200000"/>
              </a:lnSpc>
            </a:pPr>
            <a:r>
              <a:rPr lang="en-US" dirty="0"/>
              <a:t>Simple X-ray image of the spine</a:t>
            </a:r>
            <a:endParaRPr lang="cs-CZ" dirty="0"/>
          </a:p>
          <a:p>
            <a:pPr>
              <a:lnSpc>
                <a:spcPct val="200000"/>
              </a:lnSpc>
            </a:pPr>
            <a:r>
              <a:rPr lang="en-US" dirty="0"/>
              <a:t>Computed tomography (CT)</a:t>
            </a:r>
            <a:endParaRPr lang="cs-CZ" dirty="0"/>
          </a:p>
          <a:p>
            <a:pPr>
              <a:lnSpc>
                <a:spcPct val="200000"/>
              </a:lnSpc>
            </a:pPr>
            <a:r>
              <a:rPr lang="en-US" b="1" dirty="0">
                <a:solidFill>
                  <a:srgbClr val="FF0000"/>
                </a:solidFill>
              </a:rPr>
              <a:t>Magnetic resonance imaging (MRI)</a:t>
            </a:r>
            <a:endParaRPr lang="cs-CZ" b="1" dirty="0">
              <a:solidFill>
                <a:srgbClr val="FF0000"/>
              </a:solidFill>
            </a:endParaRPr>
          </a:p>
          <a:p>
            <a:pPr>
              <a:lnSpc>
                <a:spcPct val="200000"/>
              </a:lnSpc>
            </a:pPr>
            <a:r>
              <a:rPr lang="en-US" dirty="0"/>
              <a:t>Scintigraphy, PET/MRI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61271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C51C97F-CBD6-4E71-9267-EE02112719C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MUDr. Roman Stebel, Ph.D., MUDr. Jan Kocanda</a:t>
            </a:r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4339E899-B0E8-4303-B548-21A088EF84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MOTTO  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BF58CAF7-5D00-4722-B4D6-9680DA9E57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100" y="1412407"/>
            <a:ext cx="8064900" cy="4139998"/>
          </a:xfrm>
        </p:spPr>
        <p:txBody>
          <a:bodyPr/>
          <a:lstStyle/>
          <a:p>
            <a:pPr marL="54000" indent="0">
              <a:buNone/>
            </a:pPr>
            <a:r>
              <a:rPr lang="en-US" i="1"/>
              <a:t>“Discitis from the infectologist’s and orthopaedist’s point of view”</a:t>
            </a:r>
          </a:p>
          <a:p>
            <a:pPr marL="54000" indent="0">
              <a:buNone/>
            </a:pPr>
            <a:endParaRPr lang="cs-CZ" i="1" dirty="0"/>
          </a:p>
          <a:p>
            <a:pPr marL="54000" indent="0">
              <a:buNone/>
            </a:pPr>
            <a:r>
              <a:rPr lang="en-US" i="1"/>
              <a:t>“Multidisciplinary issue = multidisciplinary approach” </a:t>
            </a:r>
          </a:p>
        </p:txBody>
      </p:sp>
      <p:pic>
        <p:nvPicPr>
          <p:cNvPr id="5" name="Obrázek 4" descr="Obsah obrázku vázanka&#10;&#10;Popis byl vytvořen automaticky">
            <a:extLst>
              <a:ext uri="{FF2B5EF4-FFF2-40B4-BE49-F238E27FC236}">
                <a16:creationId xmlns:a16="http://schemas.microsoft.com/office/drawing/2014/main" id="{E67FCE37-AEFC-42E3-8F7A-017201D24B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100" y="2912581"/>
            <a:ext cx="4496254" cy="2253417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6EA9716F-62D3-4F4E-98B5-1F8E28CBA8D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7369" y="5841503"/>
            <a:ext cx="2609218" cy="927595"/>
          </a:xfrm>
          <a:prstGeom prst="rect">
            <a:avLst/>
          </a:prstGeom>
        </p:spPr>
      </p:pic>
      <p:pic>
        <p:nvPicPr>
          <p:cNvPr id="7" name="Obrázek 6" descr="LogoSIL150b.gif">
            <a:extLst>
              <a:ext uri="{FF2B5EF4-FFF2-40B4-BE49-F238E27FC236}">
                <a16:creationId xmlns:a16="http://schemas.microsoft.com/office/drawing/2014/main" id="{5B835013-5180-4D2F-8BA9-AEE4E2558F02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701588" y="5661519"/>
            <a:ext cx="1132960" cy="1132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4993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>
            <a:extLst>
              <a:ext uri="{FF2B5EF4-FFF2-40B4-BE49-F238E27FC236}">
                <a16:creationId xmlns:a16="http://schemas.microsoft.com/office/drawing/2014/main" id="{2B000A0D-5416-4351-8202-B440662152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60350"/>
            <a:ext cx="4191000" cy="325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3">
            <a:extLst>
              <a:ext uri="{FF2B5EF4-FFF2-40B4-BE49-F238E27FC236}">
                <a16:creationId xmlns:a16="http://schemas.microsoft.com/office/drawing/2014/main" id="{0CC5224E-0B3A-45FF-B1D4-88C32513E6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9313" y="260350"/>
            <a:ext cx="4191000" cy="325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4">
            <a:extLst>
              <a:ext uri="{FF2B5EF4-FFF2-40B4-BE49-F238E27FC236}">
                <a16:creationId xmlns:a16="http://schemas.microsoft.com/office/drawing/2014/main" id="{4AF8FB9C-C265-48C2-BC7E-EFC84290F2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076700"/>
            <a:ext cx="3987800" cy="207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5">
            <a:extLst>
              <a:ext uri="{FF2B5EF4-FFF2-40B4-BE49-F238E27FC236}">
                <a16:creationId xmlns:a16="http://schemas.microsoft.com/office/drawing/2014/main" id="{5DDEED3F-D401-4F6F-8658-07DC63897D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9313" y="4076700"/>
            <a:ext cx="3998912" cy="2081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</a:t>
            </a:r>
            <a:endParaRPr lang="cs-CZ" sz="11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9" t="20988" r="53439" b="11816"/>
          <a:stretch/>
        </p:blipFill>
        <p:spPr bwMode="auto">
          <a:xfrm>
            <a:off x="4572000" y="1328057"/>
            <a:ext cx="3773715" cy="5529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42" t="17813" r="5423" b="11816"/>
          <a:stretch/>
        </p:blipFill>
        <p:spPr bwMode="auto">
          <a:xfrm>
            <a:off x="683568" y="1328057"/>
            <a:ext cx="3776890" cy="5501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86170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19" t="23422" r="6085" b="11640"/>
          <a:stretch/>
        </p:blipFill>
        <p:spPr bwMode="auto">
          <a:xfrm>
            <a:off x="4572000" y="556891"/>
            <a:ext cx="3730173" cy="534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t="24120" r="58465" b="11596"/>
          <a:stretch/>
        </p:blipFill>
        <p:spPr bwMode="auto">
          <a:xfrm>
            <a:off x="424708" y="556891"/>
            <a:ext cx="3643086" cy="5290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80867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50" t="26338" r="9328" b="11925"/>
          <a:stretch/>
        </p:blipFill>
        <p:spPr bwMode="auto">
          <a:xfrm>
            <a:off x="311370" y="1089433"/>
            <a:ext cx="8521259" cy="4679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9185847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Th</a:t>
            </a:r>
            <a:endParaRPr lang="cs-CZ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0" t="25573" r="4630" b="11287"/>
          <a:stretch/>
        </p:blipFill>
        <p:spPr bwMode="auto">
          <a:xfrm>
            <a:off x="354904" y="1269170"/>
            <a:ext cx="8434192" cy="4319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7892194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30" t="26425" r="11031" b="11235"/>
          <a:stretch/>
        </p:blipFill>
        <p:spPr bwMode="auto">
          <a:xfrm>
            <a:off x="394318" y="1000715"/>
            <a:ext cx="8355364" cy="4856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1760552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32" t="20106" r="11904" b="12522"/>
          <a:stretch/>
        </p:blipFill>
        <p:spPr bwMode="auto">
          <a:xfrm>
            <a:off x="539550" y="518698"/>
            <a:ext cx="8064900" cy="5414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1106849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96" y="1095020"/>
            <a:ext cx="9111953" cy="494723"/>
          </a:xfrm>
        </p:spPr>
        <p:txBody>
          <a:bodyPr/>
          <a:lstStyle/>
          <a:p>
            <a:r>
              <a:rPr lang="cs-CZ" sz="1200" dirty="0" err="1"/>
              <a:t>St.p</a:t>
            </a:r>
            <a:r>
              <a:rPr lang="cs-CZ" sz="1200" dirty="0"/>
              <a:t>. </a:t>
            </a:r>
            <a:r>
              <a:rPr lang="cs-CZ" sz="1200" dirty="0" err="1"/>
              <a:t>dors</a:t>
            </a:r>
            <a:r>
              <a:rPr lang="cs-CZ" sz="1200" dirty="0"/>
              <a:t>. stabilizaci Th3-8 pro </a:t>
            </a:r>
            <a:r>
              <a:rPr lang="cs-CZ" sz="1200" dirty="0" err="1"/>
              <a:t>spondylodiscitis</a:t>
            </a:r>
            <a:r>
              <a:rPr lang="cs-CZ" sz="1200" dirty="0"/>
              <a:t> v et. Th5/6; nová </a:t>
            </a:r>
            <a:r>
              <a:rPr lang="cs-CZ" sz="1200" dirty="0" err="1"/>
              <a:t>spondylodiscitis</a:t>
            </a:r>
            <a:r>
              <a:rPr lang="cs-CZ" sz="1200" dirty="0"/>
              <a:t> v et. Th2/3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6" t="26102" r="18783" b="14109"/>
          <a:stretch/>
        </p:blipFill>
        <p:spPr bwMode="auto">
          <a:xfrm>
            <a:off x="6896" y="1589743"/>
            <a:ext cx="9152913" cy="5223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4545622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L</a:t>
            </a:r>
            <a:endParaRPr lang="cs-CZ" sz="14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9" t="23515" r="9000" b="12577"/>
          <a:stretch/>
        </p:blipFill>
        <p:spPr bwMode="auto">
          <a:xfrm>
            <a:off x="138987" y="1708885"/>
            <a:ext cx="8866026" cy="5149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2297549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46" t="26303" r="5022" b="11894"/>
          <a:stretch/>
        </p:blipFill>
        <p:spPr bwMode="auto">
          <a:xfrm>
            <a:off x="343327" y="871783"/>
            <a:ext cx="8457345" cy="4960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91654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3E56F62D-401A-4387-90BA-AE6AD51710F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40000" y="6228000"/>
            <a:ext cx="5940000" cy="252000"/>
          </a:xfrm>
        </p:spPr>
        <p:txBody>
          <a:bodyPr wrap="square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MUDr. Roman Stebel, Ph.D., MUDr. Jan Kocanda</a:t>
            </a:r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59FD13F4-5854-4554-88F4-B5C3FB7516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720000"/>
            <a:ext cx="8064900" cy="451576"/>
          </a:xfrm>
        </p:spPr>
        <p:txBody>
          <a:bodyPr anchor="t">
            <a:normAutofit/>
          </a:bodyPr>
          <a:lstStyle/>
          <a:p>
            <a:r>
              <a:rPr lang="en-US"/>
              <a:t>PRESENTATION PLAN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0DEC054A-3A1F-4851-8200-C047C486337B}"/>
              </a:ext>
            </a:extLst>
          </p:cNvPr>
          <p:cNvSpPr>
            <a:spLocks noGrp="1"/>
          </p:cNvSpPr>
          <p:nvPr>
            <p:ph idx="29"/>
          </p:nvPr>
        </p:nvSpPr>
        <p:spPr>
          <a:xfrm>
            <a:off x="540000" y="1701505"/>
            <a:ext cx="3914999" cy="4139998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Definition</a:t>
            </a:r>
          </a:p>
          <a:p>
            <a:pPr>
              <a:spcAft>
                <a:spcPts val="600"/>
              </a:spcAft>
            </a:pPr>
            <a:r>
              <a:rPr lang="en-US" dirty="0"/>
              <a:t>Epidemiology</a:t>
            </a:r>
          </a:p>
          <a:p>
            <a:pPr>
              <a:spcAft>
                <a:spcPts val="600"/>
              </a:spcAft>
            </a:pPr>
            <a:r>
              <a:rPr lang="en-US" dirty="0" err="1"/>
              <a:t>Aetiopathogenesis</a:t>
            </a:r>
            <a:endParaRPr lang="en-US" dirty="0"/>
          </a:p>
          <a:p>
            <a:pPr>
              <a:spcAft>
                <a:spcPts val="600"/>
              </a:spcAft>
            </a:pPr>
            <a:r>
              <a:rPr lang="en-US" dirty="0"/>
              <a:t>Clinical symptoms</a:t>
            </a:r>
          </a:p>
          <a:p>
            <a:pPr>
              <a:spcAft>
                <a:spcPts val="600"/>
              </a:spcAft>
            </a:pPr>
            <a:r>
              <a:rPr lang="en-US" dirty="0"/>
              <a:t>Diagnostics</a:t>
            </a:r>
          </a:p>
          <a:p>
            <a:pPr>
              <a:spcAft>
                <a:spcPts val="600"/>
              </a:spcAft>
            </a:pPr>
            <a:r>
              <a:rPr lang="en-US" dirty="0"/>
              <a:t>Imaging methods</a:t>
            </a:r>
          </a:p>
          <a:p>
            <a:pPr>
              <a:spcAft>
                <a:spcPts val="600"/>
              </a:spcAft>
            </a:pPr>
            <a:r>
              <a:rPr lang="en-US" dirty="0"/>
              <a:t>Treatment</a:t>
            </a:r>
          </a:p>
          <a:p>
            <a:pPr>
              <a:spcAft>
                <a:spcPts val="600"/>
              </a:spcAft>
            </a:pPr>
            <a:endParaRPr lang="cs-CZ" dirty="0"/>
          </a:p>
          <a:p>
            <a:pPr>
              <a:spcAft>
                <a:spcPts val="600"/>
              </a:spcAft>
            </a:pPr>
            <a:r>
              <a:rPr lang="en-US" dirty="0"/>
              <a:t>Case studies</a:t>
            </a:r>
          </a:p>
          <a:p>
            <a:pPr>
              <a:spcAft>
                <a:spcPts val="600"/>
              </a:spcAft>
            </a:pPr>
            <a:r>
              <a:rPr lang="en-US" dirty="0"/>
              <a:t>Discussion</a:t>
            </a:r>
          </a:p>
        </p:txBody>
      </p:sp>
      <p:pic>
        <p:nvPicPr>
          <p:cNvPr id="8" name="Picture 2" descr="Download High Quality Royalty Free Idea Plan Action S PowerPoint Icons and  Idea Plan Action S 3D presentation graphics and icons">
            <a:extLst>
              <a:ext uri="{FF2B5EF4-FFF2-40B4-BE49-F238E27FC236}">
                <a16:creationId xmlns:a16="http://schemas.microsoft.com/office/drawing/2014/main" id="{36A8FBFD-EFC4-44D5-866B-8D7518772E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61" r="12062" b="-1"/>
          <a:stretch/>
        </p:blipFill>
        <p:spPr bwMode="auto">
          <a:xfrm>
            <a:off x="5565919" y="2462386"/>
            <a:ext cx="1828161" cy="1933228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316359224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74" t="23039" r="2057" b="11990"/>
          <a:stretch/>
        </p:blipFill>
        <p:spPr bwMode="auto">
          <a:xfrm>
            <a:off x="367821" y="1094906"/>
            <a:ext cx="8408358" cy="466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404188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75" t="20792" r="6658" b="11661"/>
          <a:stretch/>
        </p:blipFill>
        <p:spPr bwMode="auto">
          <a:xfrm>
            <a:off x="150186" y="481263"/>
            <a:ext cx="8843628" cy="5399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2315574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41" t="25185" r="15396" b="12169"/>
          <a:stretch/>
        </p:blipFill>
        <p:spPr bwMode="auto">
          <a:xfrm>
            <a:off x="52039" y="548680"/>
            <a:ext cx="9056465" cy="5904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bdélník 4"/>
          <p:cNvSpPr/>
          <p:nvPr/>
        </p:nvSpPr>
        <p:spPr bwMode="auto">
          <a:xfrm>
            <a:off x="3203848" y="548680"/>
            <a:ext cx="3168352" cy="5904656"/>
          </a:xfrm>
          <a:prstGeom prst="rect">
            <a:avLst/>
          </a:prstGeom>
          <a:solidFill>
            <a:srgbClr val="000000"/>
          </a:solidFill>
          <a:ln w="12700" cap="sq" cmpd="sng" algn="ctr">
            <a:solidFill>
              <a:srgbClr val="1C100C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616419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15" t="26430" r="12300" b="12100"/>
          <a:stretch/>
        </p:blipFill>
        <p:spPr bwMode="auto">
          <a:xfrm>
            <a:off x="-52422" y="659970"/>
            <a:ext cx="9196422" cy="5669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bdélník 4"/>
          <p:cNvSpPr/>
          <p:nvPr/>
        </p:nvSpPr>
        <p:spPr bwMode="auto">
          <a:xfrm>
            <a:off x="3059832" y="620688"/>
            <a:ext cx="2880320" cy="5708561"/>
          </a:xfrm>
          <a:prstGeom prst="rect">
            <a:avLst/>
          </a:prstGeom>
          <a:solidFill>
            <a:srgbClr val="000000"/>
          </a:solidFill>
          <a:ln w="12700" cap="sq" cmpd="sng" algn="ctr">
            <a:solidFill>
              <a:srgbClr val="1C100C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702124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18" t="21469" r="13915" b="11496"/>
          <a:stretch/>
        </p:blipFill>
        <p:spPr bwMode="auto">
          <a:xfrm>
            <a:off x="5634" y="476672"/>
            <a:ext cx="9318894" cy="6095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9801393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6" t="22638" r="7529" b="12159"/>
          <a:stretch/>
        </p:blipFill>
        <p:spPr bwMode="auto">
          <a:xfrm>
            <a:off x="-274091" y="1104709"/>
            <a:ext cx="9814643" cy="53486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 sz="1400" b="1" dirty="0" err="1"/>
              <a:t>pč</a:t>
            </a:r>
            <a:r>
              <a:rPr lang="cs-CZ" sz="1400" b="1" dirty="0"/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292743123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1" t="24091" r="5196" b="10519"/>
          <a:stretch/>
        </p:blipFill>
        <p:spPr bwMode="auto">
          <a:xfrm>
            <a:off x="274405" y="839511"/>
            <a:ext cx="8496417" cy="4472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668806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8" t="26076" r="6927" b="12219"/>
          <a:stretch/>
        </p:blipFill>
        <p:spPr bwMode="auto">
          <a:xfrm>
            <a:off x="252908" y="1095333"/>
            <a:ext cx="8638184" cy="456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1114799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69" t="26237" r="14806" b="10862"/>
          <a:stretch/>
        </p:blipFill>
        <p:spPr bwMode="auto">
          <a:xfrm>
            <a:off x="-36512" y="401959"/>
            <a:ext cx="9094226" cy="5907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bdélník 4"/>
          <p:cNvSpPr/>
          <p:nvPr/>
        </p:nvSpPr>
        <p:spPr bwMode="auto">
          <a:xfrm>
            <a:off x="3553881" y="407278"/>
            <a:ext cx="2448272" cy="5902042"/>
          </a:xfrm>
          <a:prstGeom prst="rect">
            <a:avLst/>
          </a:prstGeom>
          <a:solidFill>
            <a:srgbClr val="000000"/>
          </a:solidFill>
          <a:ln w="12700" cap="sq" cmpd="sng" algn="ctr">
            <a:solidFill>
              <a:srgbClr val="1C100C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197508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606AC392-8D19-44DB-9B9C-76DB9EFA98B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40000" y="6342118"/>
            <a:ext cx="5940000" cy="252000"/>
          </a:xfrm>
        </p:spPr>
        <p:txBody>
          <a:bodyPr/>
          <a:lstStyle/>
          <a:p>
            <a:r>
              <a:rPr lang="en-US"/>
              <a:t>MUDr. Roman Stebel, Ph.D., MUDr. Jan Kocanda</a:t>
            </a:r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02209AF0-F69E-4974-BC0C-E46100D5F4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605882"/>
            <a:ext cx="8064900" cy="451576"/>
          </a:xfrm>
        </p:spPr>
        <p:txBody>
          <a:bodyPr/>
          <a:lstStyle/>
          <a:p>
            <a:r>
              <a:rPr lang="en-US" dirty="0"/>
              <a:t>Diagnostics – </a:t>
            </a:r>
            <a:r>
              <a:rPr lang="en-US" dirty="0" err="1"/>
              <a:t>haemocultivation</a:t>
            </a:r>
            <a:endParaRPr lang="en-US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9B62426C-E10C-4EA2-881A-4DEFB0C87D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171576"/>
            <a:ext cx="8351516" cy="4139998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1800" dirty="0" err="1"/>
              <a:t>Haemocultivation</a:t>
            </a:r>
            <a:r>
              <a:rPr lang="en-US" sz="1800" dirty="0"/>
              <a:t> sampling always </a:t>
            </a:r>
            <a:r>
              <a:rPr lang="en-US" sz="1800" b="1" dirty="0">
                <a:solidFill>
                  <a:schemeClr val="tx2"/>
                </a:solidFill>
              </a:rPr>
              <a:t>before ATB initiation </a:t>
            </a:r>
            <a:r>
              <a:rPr lang="en-US" sz="1800" dirty="0"/>
              <a:t>(risk of </a:t>
            </a:r>
            <a:r>
              <a:rPr lang="en-US" sz="1800" dirty="0" err="1"/>
              <a:t>sterilisation</a:t>
            </a:r>
            <a:r>
              <a:rPr lang="en-US" sz="1800" dirty="0"/>
              <a:t> of the cultures) 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sz="1800" dirty="0"/>
              <a:t>Vessel selection: </a:t>
            </a:r>
            <a:r>
              <a:rPr lang="en-US" sz="1800" b="1" dirty="0">
                <a:solidFill>
                  <a:schemeClr val="tx2"/>
                </a:solidFill>
              </a:rPr>
              <a:t>aerobic</a:t>
            </a:r>
            <a:r>
              <a:rPr lang="en-US" sz="1800" dirty="0"/>
              <a:t> (</a:t>
            </a:r>
            <a:r>
              <a:rPr lang="en-US" sz="1800" i="1" dirty="0"/>
              <a:t>P. aeruginosa</a:t>
            </a:r>
            <a:r>
              <a:rPr lang="en-US" sz="1800" dirty="0"/>
              <a:t>, </a:t>
            </a:r>
            <a:r>
              <a:rPr lang="en-US" sz="1800" i="1" dirty="0"/>
              <a:t>Candida</a:t>
            </a:r>
            <a:r>
              <a:rPr lang="en-US" sz="1800" dirty="0"/>
              <a:t>), </a:t>
            </a:r>
            <a:r>
              <a:rPr lang="en-US" sz="1800" b="1" dirty="0">
                <a:solidFill>
                  <a:schemeClr val="tx2"/>
                </a:solidFill>
              </a:rPr>
              <a:t>anaerobic</a:t>
            </a:r>
            <a:r>
              <a:rPr lang="en-US" sz="1800" dirty="0"/>
              <a:t>: strict anaerobes, </a:t>
            </a:r>
            <a:r>
              <a:rPr lang="en-US" sz="1800" dirty="0" err="1"/>
              <a:t>viridising</a:t>
            </a:r>
            <a:r>
              <a:rPr lang="en-US" sz="1800" dirty="0"/>
              <a:t> streptococci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sz="1800" b="1" dirty="0">
                <a:solidFill>
                  <a:schemeClr val="tx2"/>
                </a:solidFill>
              </a:rPr>
              <a:t>1 pair (concurrent collection) = 1 </a:t>
            </a:r>
            <a:r>
              <a:rPr lang="en-US" sz="1800" b="1" dirty="0" err="1">
                <a:solidFill>
                  <a:schemeClr val="tx2"/>
                </a:solidFill>
              </a:rPr>
              <a:t>haemoculture</a:t>
            </a:r>
            <a:r>
              <a:rPr lang="en-US" sz="1800" b="1" dirty="0">
                <a:solidFill>
                  <a:schemeClr val="tx2"/>
                </a:solidFill>
              </a:rPr>
              <a:t> (!)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sz="1800" dirty="0"/>
              <a:t>1 HMC is not enough, </a:t>
            </a:r>
            <a:r>
              <a:rPr lang="en-US" sz="1800" b="1" dirty="0">
                <a:solidFill>
                  <a:schemeClr val="tx2"/>
                </a:solidFill>
              </a:rPr>
              <a:t>ideally 2 to 3 sets</a:t>
            </a:r>
            <a:r>
              <a:rPr lang="en-US" sz="1800" dirty="0"/>
              <a:t>, sequential collection, increase of temperature / shivers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sz="1800" dirty="0"/>
              <a:t>In patients with CVC, at least one HMC from the catheter, other from periphery</a:t>
            </a:r>
          </a:p>
          <a:p>
            <a:pPr>
              <a:lnSpc>
                <a:spcPct val="100000"/>
              </a:lnSpc>
            </a:pPr>
            <a:r>
              <a:rPr lang="en-US" sz="1800" dirty="0"/>
              <a:t>Vessel can be used also for CSF, </a:t>
            </a:r>
            <a:r>
              <a:rPr lang="en-US" sz="1800" dirty="0" err="1"/>
              <a:t>centesis</a:t>
            </a:r>
            <a:r>
              <a:rPr lang="en-US" sz="1800" dirty="0"/>
              <a:t> fluid, pus, exudate…</a:t>
            </a:r>
          </a:p>
          <a:p>
            <a:endParaRPr lang="cs-CZ" sz="1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4ADE366-F86D-4145-9DFC-5F65B9CA7F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494" y="4205689"/>
            <a:ext cx="1240075" cy="2009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3D2478BD-B344-4416-8AAF-625FC921A7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1340" y="4143148"/>
            <a:ext cx="1679622" cy="2565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Obrázek 9" descr="Obsah obrázku text, elektronika&#10;&#10;Popis byl vytvořen automaticky">
            <a:extLst>
              <a:ext uri="{FF2B5EF4-FFF2-40B4-BE49-F238E27FC236}">
                <a16:creationId xmlns:a16="http://schemas.microsoft.com/office/drawing/2014/main" id="{2E2F7F74-F55E-4983-99B5-B88A44C4ED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7014" y="4117436"/>
            <a:ext cx="1762125" cy="25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7269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1387A5DA-6E38-467D-A112-6FC172BC63B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40000" y="6228000"/>
            <a:ext cx="5940000" cy="252000"/>
          </a:xfrm>
        </p:spPr>
        <p:txBody>
          <a:bodyPr wrap="square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MUDr. Roman Stebel, Ph.D., MUDr. Jan Kocanda</a:t>
            </a:r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A2BAD2CC-065C-4049-AD40-8CC47C472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720000"/>
            <a:ext cx="8064900" cy="451576"/>
          </a:xfrm>
        </p:spPr>
        <p:txBody>
          <a:bodyPr anchor="t">
            <a:normAutofit/>
          </a:bodyPr>
          <a:lstStyle/>
          <a:p>
            <a:r>
              <a:rPr lang="en-US"/>
              <a:t>Definition</a:t>
            </a:r>
          </a:p>
        </p:txBody>
      </p:sp>
      <p:graphicFrame>
        <p:nvGraphicFramePr>
          <p:cNvPr id="6" name="Zástupný obsah 3">
            <a:extLst>
              <a:ext uri="{FF2B5EF4-FFF2-40B4-BE49-F238E27FC236}">
                <a16:creationId xmlns:a16="http://schemas.microsoft.com/office/drawing/2014/main" id="{4D274238-26F3-4958-9555-7142ADEB316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38574638"/>
              </p:ext>
            </p:extLst>
          </p:nvPr>
        </p:nvGraphicFramePr>
        <p:xfrm>
          <a:off x="540000" y="1338606"/>
          <a:ext cx="8064900" cy="42272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3550220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696F1246-ABBA-477E-A0F9-0C28C8364AD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MUDr. Roman Stebel, Ph.D., MUDr. Jan Kocanda</a:t>
            </a:r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C3B45BFF-AFDB-47EA-B8BC-62CD8584D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0" y="265980"/>
            <a:ext cx="8064900" cy="451576"/>
          </a:xfrm>
        </p:spPr>
        <p:txBody>
          <a:bodyPr/>
          <a:lstStyle/>
          <a:p>
            <a:r>
              <a:rPr lang="en-US"/>
              <a:t>Diagnostics – biopsy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2C5C4149-D56E-4E2C-9E8D-84FE7B534A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550" y="815146"/>
            <a:ext cx="8064900" cy="2919572"/>
          </a:xfrm>
        </p:spPr>
        <p:txBody>
          <a:bodyPr/>
          <a:lstStyle/>
          <a:p>
            <a:r>
              <a:rPr lang="en-US" dirty="0"/>
              <a:t>Vertebral biopsy → targeted tissue collection from the lesion</a:t>
            </a:r>
          </a:p>
          <a:p>
            <a:pPr lvl="1"/>
            <a:r>
              <a:rPr lang="en-US" sz="1800" dirty="0"/>
              <a:t>For histology, cultivation, PCR diagnostics (bacteria, fungi)</a:t>
            </a:r>
          </a:p>
          <a:p>
            <a:pPr marL="243000" lvl="1" indent="0">
              <a:buNone/>
            </a:pPr>
            <a:endParaRPr lang="cs-CZ" sz="1800" dirty="0"/>
          </a:p>
          <a:p>
            <a:r>
              <a:rPr lang="en-US" b="1" dirty="0">
                <a:solidFill>
                  <a:schemeClr val="tx2"/>
                </a:solidFill>
              </a:rPr>
              <a:t>Percutaneous CT-guided biopsy</a:t>
            </a:r>
          </a:p>
          <a:p>
            <a:r>
              <a:rPr lang="en-US" b="1" dirty="0">
                <a:solidFill>
                  <a:schemeClr val="tx2"/>
                </a:solidFill>
              </a:rPr>
              <a:t>Open (surgical) biopsy</a:t>
            </a:r>
          </a:p>
          <a:p>
            <a:endParaRPr lang="cs-CZ" dirty="0"/>
          </a:p>
          <a:p>
            <a:r>
              <a:rPr lang="en-US" dirty="0"/>
              <a:t>Indication:</a:t>
            </a:r>
          </a:p>
          <a:p>
            <a:pPr lvl="1"/>
            <a:r>
              <a:rPr lang="en-US" sz="1800" dirty="0"/>
              <a:t>Finding infectious agent when empirical ATB therapy fails</a:t>
            </a:r>
          </a:p>
          <a:p>
            <a:pPr lvl="1"/>
            <a:r>
              <a:rPr lang="en-US" sz="1800" dirty="0"/>
              <a:t>Ruling out neoplastic </a:t>
            </a:r>
            <a:r>
              <a:rPr lang="en-US" sz="1800" dirty="0" err="1"/>
              <a:t>aetiology</a:t>
            </a:r>
            <a:r>
              <a:rPr lang="en-US" sz="1800" dirty="0"/>
              <a:t> in differential diagnostics</a:t>
            </a:r>
          </a:p>
        </p:txBody>
      </p:sp>
      <p:pic>
        <p:nvPicPr>
          <p:cNvPr id="10" name="Obrázek 9" descr="Obsah obrázku text, několik&#10;&#10;Popis byl vytvořen automaticky">
            <a:extLst>
              <a:ext uri="{FF2B5EF4-FFF2-40B4-BE49-F238E27FC236}">
                <a16:creationId xmlns:a16="http://schemas.microsoft.com/office/drawing/2014/main" id="{C912F060-0563-425E-829B-47739C5DB2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250" y="3942858"/>
            <a:ext cx="4000631" cy="2070915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71A2B180-0530-4B64-A434-433727AE166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7581" y="3658617"/>
            <a:ext cx="2020575" cy="3035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85014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45181F8C-2BB5-44EC-837F-C43790A37CD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MUDr. Roman Stebel, Ph.D., MUDr. Jan Kocanda</a:t>
            </a:r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029AAB28-ADC4-423A-A434-1FAF91131D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Differential diagnostics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E9A3B0A8-D2E3-4AE5-9E87-AC942A7644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5018" y="1184904"/>
            <a:ext cx="8222313" cy="4545025"/>
          </a:xfrm>
        </p:spPr>
        <p:txBody>
          <a:bodyPr/>
          <a:lstStyle/>
          <a:p>
            <a:r>
              <a:rPr lang="en-US" dirty="0"/>
              <a:t>Erosive osteochondrosis</a:t>
            </a:r>
          </a:p>
          <a:p>
            <a:r>
              <a:rPr lang="en-US" dirty="0"/>
              <a:t>Compressive vertebral fracture</a:t>
            </a:r>
          </a:p>
          <a:p>
            <a:r>
              <a:rPr lang="en-US" dirty="0"/>
              <a:t>Neoplastic destruction</a:t>
            </a:r>
          </a:p>
          <a:p>
            <a:r>
              <a:rPr lang="en-US" dirty="0" err="1"/>
              <a:t>Plasmocytoma</a:t>
            </a:r>
            <a:endParaRPr lang="en-US" dirty="0"/>
          </a:p>
          <a:p>
            <a:r>
              <a:rPr lang="en-US" dirty="0"/>
              <a:t>Ankylosing spondylarthritis...</a:t>
            </a:r>
          </a:p>
          <a:p>
            <a:endParaRPr lang="cs-CZ" dirty="0"/>
          </a:p>
          <a:p>
            <a:r>
              <a:rPr lang="en-US" dirty="0"/>
              <a:t>Test to find the lesion = origin (always with </a:t>
            </a:r>
            <a:r>
              <a:rPr lang="en-US" b="1" i="1" dirty="0">
                <a:solidFill>
                  <a:schemeClr val="tx2"/>
                </a:solidFill>
              </a:rPr>
              <a:t>S. aureus</a:t>
            </a:r>
            <a:r>
              <a:rPr lang="en-US" dirty="0"/>
              <a:t> </a:t>
            </a:r>
            <a:r>
              <a:rPr lang="en-US" dirty="0" err="1"/>
              <a:t>bacteraemia</a:t>
            </a:r>
            <a:r>
              <a:rPr lang="en-US" dirty="0"/>
              <a:t>):</a:t>
            </a:r>
            <a:br>
              <a:rPr lang="en-US" dirty="0"/>
            </a:br>
            <a:endParaRPr lang="en-US" dirty="0"/>
          </a:p>
          <a:p>
            <a:pPr lvl="1"/>
            <a:r>
              <a:rPr lang="en-US" sz="1800" b="1" dirty="0">
                <a:solidFill>
                  <a:schemeClr val="tx2"/>
                </a:solidFill>
              </a:rPr>
              <a:t>Echocardiography (ideally </a:t>
            </a:r>
            <a:r>
              <a:rPr lang="en-US" sz="1800" b="1" dirty="0" err="1">
                <a:solidFill>
                  <a:schemeClr val="tx2"/>
                </a:solidFill>
              </a:rPr>
              <a:t>transaesophageal</a:t>
            </a:r>
            <a:r>
              <a:rPr lang="en-US" sz="1800" b="1" dirty="0">
                <a:solidFill>
                  <a:schemeClr val="tx2"/>
                </a:solidFill>
              </a:rPr>
              <a:t> ECHO)</a:t>
            </a:r>
          </a:p>
          <a:p>
            <a:pPr lvl="1"/>
            <a:r>
              <a:rPr lang="en-US" sz="1800" dirty="0"/>
              <a:t>US of the abdomen and intestines</a:t>
            </a:r>
          </a:p>
          <a:p>
            <a:pPr lvl="1"/>
            <a:r>
              <a:rPr lang="en-US" sz="1800" dirty="0"/>
              <a:t>X-ray of the chest</a:t>
            </a:r>
          </a:p>
          <a:p>
            <a:pPr lvl="1"/>
            <a:r>
              <a:rPr lang="en-US" sz="1800" b="1" dirty="0">
                <a:solidFill>
                  <a:schemeClr val="tx2"/>
                </a:solidFill>
              </a:rPr>
              <a:t>CT/MRI of the brain (abscess)</a:t>
            </a:r>
          </a:p>
          <a:p>
            <a:pPr lvl="1"/>
            <a:r>
              <a:rPr lang="en-US" sz="1800" dirty="0"/>
              <a:t>Ocular fundus examination</a:t>
            </a:r>
          </a:p>
          <a:p>
            <a:pPr lvl="1"/>
            <a:r>
              <a:rPr lang="en-US" sz="1800" dirty="0"/>
              <a:t>US of soft tissues</a:t>
            </a:r>
            <a:r>
              <a:rPr lang="cs-CZ" sz="1800" dirty="0"/>
              <a:t>/CT</a:t>
            </a:r>
            <a:endParaRPr lang="en-US" sz="1800" dirty="0"/>
          </a:p>
          <a:p>
            <a:endParaRPr lang="cs-CZ" dirty="0"/>
          </a:p>
        </p:txBody>
      </p:sp>
      <p:pic>
        <p:nvPicPr>
          <p:cNvPr id="8" name="Obrázek 7" descr="Obsah obrázku text, černá, fotka&#10;&#10;Popis byl vytvořen automaticky">
            <a:extLst>
              <a:ext uri="{FF2B5EF4-FFF2-40B4-BE49-F238E27FC236}">
                <a16:creationId xmlns:a16="http://schemas.microsoft.com/office/drawing/2014/main" id="{5EB17988-27BE-4DC5-AADC-5F31B0AA827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406" y="4461305"/>
            <a:ext cx="2887904" cy="2165928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30F133DD-0BCB-4F30-8AA3-5541AABE80AF}"/>
              </a:ext>
            </a:extLst>
          </p:cNvPr>
          <p:cNvSpPr txBox="1"/>
          <p:nvPr/>
        </p:nvSpPr>
        <p:spPr>
          <a:xfrm>
            <a:off x="5538716" y="2716552"/>
            <a:ext cx="2581702" cy="271576"/>
          </a:xfrm>
          <a:prstGeom prst="rect">
            <a:avLst/>
          </a:prstGeom>
        </p:spPr>
        <p:txBody>
          <a:bodyPr vert="horz" lIns="0" tIns="0" rIns="0" bIns="0" rtlCol="0">
            <a:normAutofit fontScale="70000" lnSpcReduction="20000"/>
          </a:bodyPr>
          <a:lstStyle/>
          <a:p>
            <a:pPr>
              <a:lnSpc>
                <a:spcPts val="1725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</a:pPr>
            <a:r>
              <a:rPr lang="en-US" sz="900" b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Vertebral plasmocytoma, Atlas of Pathology, University Hospital in Motol</a:t>
            </a:r>
          </a:p>
        </p:txBody>
      </p:sp>
      <p:pic>
        <p:nvPicPr>
          <p:cNvPr id="13" name="Obrázek 12" descr="Obsah obrázku plíseň&#10;&#10;Popis byl vytvořen automaticky">
            <a:extLst>
              <a:ext uri="{FF2B5EF4-FFF2-40B4-BE49-F238E27FC236}">
                <a16:creationId xmlns:a16="http://schemas.microsoft.com/office/drawing/2014/main" id="{AFF7AA69-DFC5-4833-A28E-E84F998F8D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8716" y="1035461"/>
            <a:ext cx="2445224" cy="1681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14288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45181F8C-2BB5-44EC-837F-C43790A37CD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MUDr. Roman Stebel, Ph.D., MUDr. Jan Kocanda</a:t>
            </a:r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029AAB28-ADC4-423A-A434-1FAF91131D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Differential diagnostics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E9A3B0A8-D2E3-4AE5-9E87-AC942A7644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5018" y="1184904"/>
            <a:ext cx="8404266" cy="4545025"/>
          </a:xfrm>
        </p:spPr>
        <p:txBody>
          <a:bodyPr/>
          <a:lstStyle/>
          <a:p>
            <a:r>
              <a:rPr lang="en-US" sz="1800" dirty="0"/>
              <a:t>Proof of </a:t>
            </a:r>
            <a:r>
              <a:rPr lang="en-US" sz="1800" b="1" dirty="0">
                <a:solidFill>
                  <a:srgbClr val="0000DC"/>
                </a:solidFill>
              </a:rPr>
              <a:t>G- </a:t>
            </a:r>
            <a:r>
              <a:rPr lang="en-US" sz="1800" b="1" dirty="0" err="1">
                <a:solidFill>
                  <a:srgbClr val="0000DC"/>
                </a:solidFill>
              </a:rPr>
              <a:t>aetiology</a:t>
            </a:r>
            <a:r>
              <a:rPr lang="en-US" sz="1800" b="1" dirty="0">
                <a:solidFill>
                  <a:srgbClr val="0000DC"/>
                </a:solidFill>
              </a:rPr>
              <a:t> </a:t>
            </a:r>
            <a:r>
              <a:rPr lang="en-US" sz="1800" dirty="0"/>
              <a:t>(enterobacteria) → search for origin in </a:t>
            </a:r>
            <a:r>
              <a:rPr lang="en-US" sz="1800" b="1" u="sng" dirty="0">
                <a:solidFill>
                  <a:srgbClr val="0000DC"/>
                </a:solidFill>
              </a:rPr>
              <a:t>GIT and UT</a:t>
            </a:r>
          </a:p>
          <a:p>
            <a:pPr lvl="1"/>
            <a:r>
              <a:rPr lang="en-US" sz="1800" dirty="0"/>
              <a:t>US or CT of the abdomen</a:t>
            </a:r>
          </a:p>
          <a:p>
            <a:pPr lvl="1"/>
            <a:r>
              <a:rPr lang="en-US" sz="1800" dirty="0"/>
              <a:t>GFS, colonoscopy</a:t>
            </a:r>
          </a:p>
          <a:p>
            <a:pPr lvl="1"/>
            <a:r>
              <a:rPr lang="en-US" sz="1800" dirty="0"/>
              <a:t>CT </a:t>
            </a:r>
            <a:r>
              <a:rPr lang="en-US" sz="1800" dirty="0" err="1"/>
              <a:t>IVU</a:t>
            </a:r>
            <a:r>
              <a:rPr lang="en-US" sz="1800" dirty="0"/>
              <a:t>, cystoscopy, TRUS...</a:t>
            </a:r>
          </a:p>
          <a:p>
            <a:endParaRPr lang="cs-CZ" dirty="0"/>
          </a:p>
        </p:txBody>
      </p:sp>
      <p:pic>
        <p:nvPicPr>
          <p:cNvPr id="6" name="Obrázek 5" descr="Obsah obrázku monitor, elektronika, kočka, interiér&#10;&#10;Popis byl vytvořen automaticky">
            <a:extLst>
              <a:ext uri="{FF2B5EF4-FFF2-40B4-BE49-F238E27FC236}">
                <a16:creationId xmlns:a16="http://schemas.microsoft.com/office/drawing/2014/main" id="{29B79EF0-8A7B-49AD-97EC-4C49D0614F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0870" y="2656102"/>
            <a:ext cx="3093592" cy="2549640"/>
          </a:xfrm>
          <a:prstGeom prst="rect">
            <a:avLst/>
          </a:prstGeom>
        </p:spPr>
      </p:pic>
      <p:pic>
        <p:nvPicPr>
          <p:cNvPr id="8" name="Obrázek 7" descr="Obsah obrázku interiér&#10;&#10;Popis byl vytvořen automaticky">
            <a:extLst>
              <a:ext uri="{FF2B5EF4-FFF2-40B4-BE49-F238E27FC236}">
                <a16:creationId xmlns:a16="http://schemas.microsoft.com/office/drawing/2014/main" id="{4B82AE79-C22D-438D-93A7-6831768693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716" y="3499721"/>
            <a:ext cx="2707716" cy="2243536"/>
          </a:xfrm>
          <a:prstGeom prst="rect">
            <a:avLst/>
          </a:prstGeom>
        </p:spPr>
      </p:pic>
      <p:pic>
        <p:nvPicPr>
          <p:cNvPr id="10" name="Obrázek 9" descr="Obsah obrázku text, kobliha&#10;&#10;Popis byl vytvořen automaticky">
            <a:extLst>
              <a:ext uri="{FF2B5EF4-FFF2-40B4-BE49-F238E27FC236}">
                <a16:creationId xmlns:a16="http://schemas.microsoft.com/office/drawing/2014/main" id="{D980424E-91D4-4743-9AF2-32EDD5D452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2900" y="3493877"/>
            <a:ext cx="2841100" cy="2243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82281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15E9CD0F-A500-47DC-B4B3-4FAA5988973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MUDr. Roman Stebel, Ph.D., MUDr. Jan Kocanda</a:t>
            </a:r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CC3B9DD4-43C5-41DE-B344-9E0753874E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Treatment 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33E978F2-4DF4-4CD4-A90C-9BB523EBA5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550" y="1171576"/>
            <a:ext cx="8064900" cy="4139998"/>
          </a:xfrm>
        </p:spPr>
        <p:txBody>
          <a:bodyPr/>
          <a:lstStyle/>
          <a:p>
            <a:r>
              <a:rPr lang="en-US"/>
              <a:t>Always individual and multidisciplinary approach (!)</a:t>
            </a:r>
          </a:p>
          <a:p>
            <a:endParaRPr lang="cs-CZ" dirty="0"/>
          </a:p>
          <a:p>
            <a:r>
              <a:rPr lang="en-US"/>
              <a:t>We must consider:</a:t>
            </a:r>
          </a:p>
          <a:p>
            <a:pPr lvl="1"/>
            <a:r>
              <a:rPr lang="en-US" sz="1800" b="1">
                <a:solidFill>
                  <a:srgbClr val="0000DC"/>
                </a:solidFill>
              </a:rPr>
              <a:t>Neurological deficit</a:t>
            </a:r>
          </a:p>
          <a:p>
            <a:pPr lvl="1"/>
            <a:r>
              <a:rPr lang="en-US" sz="1800"/>
              <a:t>The extent of involvement</a:t>
            </a:r>
          </a:p>
          <a:p>
            <a:pPr lvl="1"/>
            <a:r>
              <a:rPr lang="en-US" sz="1800"/>
              <a:t>Biomechanical instability of the spine</a:t>
            </a:r>
          </a:p>
          <a:p>
            <a:pPr lvl="1"/>
            <a:r>
              <a:rPr lang="en-US" sz="1800"/>
              <a:t>Conservative treatment failure</a:t>
            </a:r>
          </a:p>
          <a:p>
            <a:pPr lvl="1"/>
            <a:r>
              <a:rPr lang="en-US" sz="1800"/>
              <a:t>Always also comorbidities, </a:t>
            </a:r>
            <a:r>
              <a:rPr lang="en-US" sz="1800" b="1">
                <a:solidFill>
                  <a:srgbClr val="0000DC"/>
                </a:solidFill>
              </a:rPr>
              <a:t>surgery risks</a:t>
            </a:r>
            <a:r>
              <a:rPr lang="en-US" sz="1800"/>
              <a:t>, patient’s functional status</a:t>
            </a:r>
          </a:p>
          <a:p>
            <a:pPr lvl="1"/>
            <a:endParaRPr lang="cs-CZ" sz="1800" dirty="0"/>
          </a:p>
          <a:p>
            <a:pPr lvl="1"/>
            <a:endParaRPr lang="cs-CZ" sz="1800" dirty="0"/>
          </a:p>
          <a:p>
            <a:pPr lvl="1"/>
            <a:endParaRPr lang="cs-CZ" sz="1800" dirty="0"/>
          </a:p>
          <a:p>
            <a:pPr lvl="1"/>
            <a:endParaRPr lang="cs-CZ" dirty="0"/>
          </a:p>
          <a:p>
            <a:endParaRPr lang="cs-CZ" sz="2400" b="1" cap="all" dirty="0">
              <a:solidFill>
                <a:srgbClr val="0000DC"/>
              </a:solidFill>
            </a:endParaRPr>
          </a:p>
          <a:p>
            <a:pPr algn="ctr"/>
            <a:endParaRPr lang="cs-CZ" sz="2400" b="1" cap="all" dirty="0">
              <a:solidFill>
                <a:srgbClr val="0000DC"/>
              </a:solidFill>
            </a:endParaRPr>
          </a:p>
          <a:p>
            <a:pPr marL="54000" indent="0" algn="ctr">
              <a:buNone/>
            </a:pPr>
            <a:r>
              <a:rPr lang="en-US" sz="2400" b="1" cap="all">
                <a:solidFill>
                  <a:srgbClr val="0000D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Conservative</a:t>
            </a:r>
          </a:p>
          <a:p>
            <a:pPr marL="54000" indent="0" algn="ctr">
              <a:buNone/>
            </a:pPr>
            <a:r>
              <a:rPr lang="en-US" sz="2400" b="1">
                <a:solidFill>
                  <a:srgbClr val="0000D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</a:t>
            </a:r>
          </a:p>
          <a:p>
            <a:pPr marL="54000" indent="0" algn="ctr">
              <a:buNone/>
            </a:pPr>
            <a:r>
              <a:rPr lang="en-US" sz="2400" b="1" cap="all">
                <a:solidFill>
                  <a:srgbClr val="0000D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Surgical</a:t>
            </a:r>
          </a:p>
        </p:txBody>
      </p:sp>
      <p:pic>
        <p:nvPicPr>
          <p:cNvPr id="6" name="Obrázek 5" descr="Obsah obrázku stůl&#10;&#10;Popis byl vytvořen automaticky">
            <a:extLst>
              <a:ext uri="{FF2B5EF4-FFF2-40B4-BE49-F238E27FC236}">
                <a16:creationId xmlns:a16="http://schemas.microsoft.com/office/drawing/2014/main" id="{FE9DD153-7456-45EA-AB9E-0E8DB3ABA2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100" y="3852322"/>
            <a:ext cx="7118153" cy="1333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6508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779E12F9-41FB-4BC5-AF7F-91251D55FF9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40000" y="6228000"/>
            <a:ext cx="5940000" cy="252000"/>
          </a:xfrm>
        </p:spPr>
        <p:txBody>
          <a:bodyPr wrap="square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MUDr. Roman Stebel, Ph.D., MUDr. Jan Kocanda</a:t>
            </a:r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3E377F3D-F7EF-46CF-B67E-294FE02F4A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720000"/>
            <a:ext cx="8064900" cy="451576"/>
          </a:xfrm>
        </p:spPr>
        <p:txBody>
          <a:bodyPr anchor="t">
            <a:normAutofit/>
          </a:bodyPr>
          <a:lstStyle/>
          <a:p>
            <a:r>
              <a:rPr lang="en-US"/>
              <a:t>ATB therapy</a:t>
            </a:r>
          </a:p>
        </p:txBody>
      </p:sp>
      <p:graphicFrame>
        <p:nvGraphicFramePr>
          <p:cNvPr id="6" name="Zástupný obsah 3">
            <a:extLst>
              <a:ext uri="{FF2B5EF4-FFF2-40B4-BE49-F238E27FC236}">
                <a16:creationId xmlns:a16="http://schemas.microsoft.com/office/drawing/2014/main" id="{6B96C107-2BDE-409A-A24C-1FB26923F1B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01189321"/>
              </p:ext>
            </p:extLst>
          </p:nvPr>
        </p:nvGraphicFramePr>
        <p:xfrm>
          <a:off x="539550" y="1562348"/>
          <a:ext cx="8064900" cy="41399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12146257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ulka 9">
            <a:extLst>
              <a:ext uri="{FF2B5EF4-FFF2-40B4-BE49-F238E27FC236}">
                <a16:creationId xmlns:a16="http://schemas.microsoft.com/office/drawing/2014/main" id="{FC7453BA-BC63-43C8-B6E7-A290D3FAC86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687293"/>
              </p:ext>
            </p:extLst>
          </p:nvPr>
        </p:nvGraphicFramePr>
        <p:xfrm>
          <a:off x="0" y="929149"/>
          <a:ext cx="9144000" cy="37633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0">
                  <a:extLst>
                    <a:ext uri="{9D8B030D-6E8A-4147-A177-3AD203B41FA5}">
                      <a16:colId xmlns:a16="http://schemas.microsoft.com/office/drawing/2014/main" val="459076160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val="2559602439"/>
                    </a:ext>
                  </a:extLst>
                </a:gridCol>
              </a:tblGrid>
              <a:tr h="491764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Targeted according to </a:t>
                      </a:r>
                      <a:r>
                        <a:rPr lang="en-US" dirty="0" err="1"/>
                        <a:t>haemocultivations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Empirical ATB therapy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3722067"/>
                  </a:ext>
                </a:extLst>
              </a:tr>
              <a:tr h="1380903">
                <a:tc>
                  <a:txBody>
                    <a:bodyPr/>
                    <a:lstStyle/>
                    <a:p>
                      <a:r>
                        <a:rPr lang="en-US" b="1" u="sng"/>
                        <a:t>Staphylococci: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en-US"/>
                        <a:t>Oxacillin IV 16–20 g/day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en-US"/>
                        <a:t>Vancomycin IV (MRSA) 30 mg/kg/day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en-US"/>
                        <a:t>Linezolide IV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u="sng"/>
                        <a:t>Initial parenteral:</a:t>
                      </a:r>
                    </a:p>
                    <a:p>
                      <a:r>
                        <a:rPr lang="en-US"/>
                        <a:t>Oxacillin (vancomycin) + gentamicin, rifampicin</a:t>
                      </a:r>
                      <a:br>
                        <a:rPr lang="en-US"/>
                      </a:br>
                      <a:r>
                        <a:rPr lang="en-US"/>
                        <a:t>Carbapenems (meropenem)</a:t>
                      </a:r>
                    </a:p>
                    <a:p>
                      <a:r>
                        <a:rPr lang="en-US"/>
                        <a:t>Vancomycin + 3rd or 4th generation cephalosporin (or fluoroquinolone)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974690"/>
                  </a:ext>
                </a:extLst>
              </a:tr>
              <a:tr h="1369687">
                <a:tc>
                  <a:txBody>
                    <a:bodyPr/>
                    <a:lstStyle/>
                    <a:p>
                      <a:r>
                        <a:rPr lang="en-US" b="1" u="sng"/>
                        <a:t>Enterobacteria, G- bacilli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en-US" b="0" u="none"/>
                        <a:t>3rd or 4th generation cephalosporins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en-US" b="0" u="none"/>
                        <a:t>Combination with aminoglycosides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en-US" b="0" u="none"/>
                        <a:t>Monotherapy with carbapenems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u="sng"/>
                        <a:t>Following oral:</a:t>
                      </a:r>
                    </a:p>
                    <a:p>
                      <a:r>
                        <a:rPr lang="en-US" b="0" u="none"/>
                        <a:t>Cotrimoxazole + rifampicin (affects biofilm)</a:t>
                      </a:r>
                      <a:br>
                        <a:rPr lang="en-US" b="0" u="none"/>
                      </a:br>
                      <a:r>
                        <a:rPr lang="en-US" b="0" u="none"/>
                        <a:t>Doxycycline</a:t>
                      </a:r>
                      <a:br>
                        <a:rPr lang="en-US" b="0" u="none"/>
                      </a:br>
                      <a:r>
                        <a:rPr lang="en-US" b="0" u="none"/>
                        <a:t>Clindamycin, cefuroxime axetil, linezolide...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73618821"/>
                  </a:ext>
                </a:extLst>
              </a:tr>
              <a:tr h="521026">
                <a:tc>
                  <a:txBody>
                    <a:bodyPr/>
                    <a:lstStyle/>
                    <a:p>
                      <a:r>
                        <a:rPr lang="en-US" b="1" u="sng"/>
                        <a:t>Streptococci:</a:t>
                      </a:r>
                    </a:p>
                    <a:p>
                      <a:r>
                        <a:rPr lang="en-US" b="0" u="none"/>
                        <a:t>G-PNC, cephalosporins...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99841323"/>
                  </a:ext>
                </a:extLst>
              </a:tr>
            </a:tbl>
          </a:graphicData>
        </a:graphic>
      </p:graphicFrame>
      <p:pic>
        <p:nvPicPr>
          <p:cNvPr id="12" name="Obrázek 11">
            <a:extLst>
              <a:ext uri="{FF2B5EF4-FFF2-40B4-BE49-F238E27FC236}">
                <a16:creationId xmlns:a16="http://schemas.microsoft.com/office/drawing/2014/main" id="{CBFD8D64-3E67-48B3-9BBB-DB48C62D8F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4240161"/>
            <a:ext cx="4572000" cy="2617839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63BEB895-73A7-4314-87E6-293392FABB8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788" y="5228774"/>
            <a:ext cx="2588342" cy="1294171"/>
          </a:xfrm>
          <a:prstGeom prst="rect">
            <a:avLst/>
          </a:prstGeom>
        </p:spPr>
      </p:pic>
      <p:sp>
        <p:nvSpPr>
          <p:cNvPr id="6" name="Nadpis 2">
            <a:extLst>
              <a:ext uri="{FF2B5EF4-FFF2-40B4-BE49-F238E27FC236}">
                <a16:creationId xmlns:a16="http://schemas.microsoft.com/office/drawing/2014/main" id="{E83FE2E1-1AB3-4848-8616-D35BC99465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0" y="269624"/>
            <a:ext cx="8064900" cy="451576"/>
          </a:xfrm>
        </p:spPr>
        <p:txBody>
          <a:bodyPr anchor="t">
            <a:normAutofit/>
          </a:bodyPr>
          <a:lstStyle/>
          <a:p>
            <a:r>
              <a:rPr lang="en-US"/>
              <a:t>ATB therapy</a:t>
            </a:r>
          </a:p>
        </p:txBody>
      </p:sp>
    </p:spTree>
    <p:extLst>
      <p:ext uri="{BB962C8B-B14F-4D97-AF65-F5344CB8AC3E}">
        <p14:creationId xmlns:p14="http://schemas.microsoft.com/office/powerpoint/2010/main" val="366432024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10EF1376-90B6-436C-A3B5-FD2F1C7142B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40000" y="6228000"/>
            <a:ext cx="5940000" cy="252000"/>
          </a:xfrm>
        </p:spPr>
        <p:txBody>
          <a:bodyPr wrap="square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MUDr. Roman Stebel, Ph.D., MUDr. Jan Kocanda</a:t>
            </a:r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7E878197-62EF-4DBB-8D2A-6E24F57ABE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720000"/>
            <a:ext cx="8064900" cy="451576"/>
          </a:xfrm>
        </p:spPr>
        <p:txBody>
          <a:bodyPr anchor="t">
            <a:normAutofit/>
          </a:bodyPr>
          <a:lstStyle/>
          <a:p>
            <a:r>
              <a:rPr lang="en-US"/>
              <a:t>Conservative treatment</a:t>
            </a:r>
          </a:p>
        </p:txBody>
      </p:sp>
      <p:graphicFrame>
        <p:nvGraphicFramePr>
          <p:cNvPr id="6" name="Zástupný obsah 3">
            <a:extLst>
              <a:ext uri="{FF2B5EF4-FFF2-40B4-BE49-F238E27FC236}">
                <a16:creationId xmlns:a16="http://schemas.microsoft.com/office/drawing/2014/main" id="{78BE2C0A-B53B-41CB-9C9E-ABC5350F268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34407381"/>
              </p:ext>
            </p:extLst>
          </p:nvPr>
        </p:nvGraphicFramePr>
        <p:xfrm>
          <a:off x="540000" y="1692002"/>
          <a:ext cx="8235510" cy="41399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85624742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10EF1376-90B6-436C-A3B5-FD2F1C7142B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MUDr. Roman Stebel, Ph.D., MUDr. Jan Kocanda</a:t>
            </a:r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7E878197-62EF-4DBB-8D2A-6E24F57ABE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Conservative treatment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2F8BDB28-49C6-48F0-B7D2-7E52D6F70A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550" y="1359001"/>
            <a:ext cx="8064900" cy="4139998"/>
          </a:xfrm>
        </p:spPr>
        <p:txBody>
          <a:bodyPr/>
          <a:lstStyle/>
          <a:p>
            <a:r>
              <a:rPr lang="en-US"/>
              <a:t>ATB therapy</a:t>
            </a:r>
          </a:p>
          <a:p>
            <a:r>
              <a:rPr lang="en-US"/>
              <a:t>Analgesia</a:t>
            </a:r>
          </a:p>
          <a:p>
            <a:r>
              <a:rPr lang="en-US"/>
              <a:t>Braces</a:t>
            </a:r>
          </a:p>
          <a:p>
            <a:r>
              <a:rPr lang="en-US"/>
              <a:t>Targeted RHB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7112991-61C8-406D-82FD-C02D0F965C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6270" y="3487980"/>
            <a:ext cx="2740020" cy="274002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128DEBA3-66BB-49F2-9E77-548A11281F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09" y="3216021"/>
            <a:ext cx="2368651" cy="2368651"/>
          </a:xfrm>
          <a:prstGeom prst="rect">
            <a:avLst/>
          </a:prstGeom>
        </p:spPr>
      </p:pic>
      <p:pic>
        <p:nvPicPr>
          <p:cNvPr id="10" name="Obrázek 9" descr="Obsah obrázku zeď, interiér, osoba&#10;&#10;Popis byl vytvořen automaticky">
            <a:extLst>
              <a:ext uri="{FF2B5EF4-FFF2-40B4-BE49-F238E27FC236}">
                <a16:creationId xmlns:a16="http://schemas.microsoft.com/office/drawing/2014/main" id="{E64C7486-FDEE-4220-BEAE-66AD40DEE4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3252" y="3383272"/>
            <a:ext cx="1843952" cy="2671553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4957A898-2BB2-485F-A043-4203C9153A4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8504" y="3444944"/>
            <a:ext cx="1843952" cy="2639528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FD8F4505-B6EA-4DDE-BC3B-F689F48163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000" y="1158944"/>
            <a:ext cx="609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41112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97A08CE1-6E0A-4F10-A05F-E079F94E688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40000" y="6228000"/>
            <a:ext cx="5940000" cy="252000"/>
          </a:xfrm>
        </p:spPr>
        <p:txBody>
          <a:bodyPr wrap="square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MUDr. Roman Stebel, Ph.D., MUDr. Jan Kocanda</a:t>
            </a:r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534AEC80-0224-4A3A-A7B3-2BA0544CB8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720000"/>
            <a:ext cx="8064900" cy="451576"/>
          </a:xfrm>
        </p:spPr>
        <p:txBody>
          <a:bodyPr anchor="t">
            <a:normAutofit/>
          </a:bodyPr>
          <a:lstStyle/>
          <a:p>
            <a:r>
              <a:rPr lang="en-US"/>
              <a:t>Surgical treatment</a:t>
            </a:r>
          </a:p>
        </p:txBody>
      </p:sp>
      <p:graphicFrame>
        <p:nvGraphicFramePr>
          <p:cNvPr id="6" name="Zástupný obsah 3">
            <a:extLst>
              <a:ext uri="{FF2B5EF4-FFF2-40B4-BE49-F238E27FC236}">
                <a16:creationId xmlns:a16="http://schemas.microsoft.com/office/drawing/2014/main" id="{6D80CA4D-F743-4D4D-AAD8-CB61AB29B8F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37813159"/>
              </p:ext>
            </p:extLst>
          </p:nvPr>
        </p:nvGraphicFramePr>
        <p:xfrm>
          <a:off x="540000" y="1473637"/>
          <a:ext cx="8064900" cy="41399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0717026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E96AF670-07DF-4753-97DF-5AAF02D896E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MUDr. Roman Stebel, Ph.D., MUDr. Jan Kocanda</a:t>
            </a:r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0A3A3332-E3A9-4C35-8C05-5337728E27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Magerl fixator</a:t>
            </a:r>
          </a:p>
        </p:txBody>
      </p:sp>
      <p:pic>
        <p:nvPicPr>
          <p:cNvPr id="7" name="Zástupný obsah 6" descr="Obsah obrázku interiér, spotřebič, kuchyňské spotřebiče&#10;&#10;Popis byl vytvořen automaticky">
            <a:extLst>
              <a:ext uri="{FF2B5EF4-FFF2-40B4-BE49-F238E27FC236}">
                <a16:creationId xmlns:a16="http://schemas.microsoft.com/office/drawing/2014/main" id="{E1CF2DA7-9059-48F6-B1A5-602EFFFE79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0711" y="1719807"/>
            <a:ext cx="3022578" cy="4085136"/>
          </a:xfrm>
        </p:spPr>
      </p:pic>
      <p:pic>
        <p:nvPicPr>
          <p:cNvPr id="9" name="Obrázek 8" descr="Obsah obrázku text, rozmazání&#10;&#10;Popis byl vytvořen automaticky">
            <a:extLst>
              <a:ext uri="{FF2B5EF4-FFF2-40B4-BE49-F238E27FC236}">
                <a16:creationId xmlns:a16="http://schemas.microsoft.com/office/drawing/2014/main" id="{97AABFE5-CEE6-44C4-8D60-85CE5212A7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810" y="2194788"/>
            <a:ext cx="10255888" cy="3390476"/>
          </a:xfrm>
          <a:prstGeom prst="rect">
            <a:avLst/>
          </a:prstGeom>
        </p:spPr>
      </p:pic>
      <p:pic>
        <p:nvPicPr>
          <p:cNvPr id="11" name="Obrázek 10" descr="Obsah obrázku text, rozmazání&#10;&#10;Popis byl vytvořen automaticky">
            <a:extLst>
              <a:ext uri="{FF2B5EF4-FFF2-40B4-BE49-F238E27FC236}">
                <a16:creationId xmlns:a16="http://schemas.microsoft.com/office/drawing/2014/main" id="{5E589520-1857-4E69-A6F7-73EFF0120A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9444" y="1419863"/>
            <a:ext cx="6095238" cy="3390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944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CF42EC79-1ACE-4743-B9E7-835BB8A7DA6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40000" y="6228000"/>
            <a:ext cx="5940000" cy="252000"/>
          </a:xfr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rmAutofit/>
          </a:bodyPr>
          <a:lstStyle/>
          <a:p>
            <a:pPr>
              <a:spcAft>
                <a:spcPts val="600"/>
              </a:spcAft>
            </a:pPr>
            <a:r>
              <a:rPr lang="en-US">
                <a:latin typeface="+mj-lt"/>
                <a:ea typeface="+mn-ea"/>
                <a:cs typeface="+mn-cs"/>
              </a:rPr>
              <a:t>MUDr. Roman Stebel, Ph.D., MUDr. Jan Kocanda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847780BD-9FE6-4FCA-8F09-1D31C67ECCC0}"/>
              </a:ext>
            </a:extLst>
          </p:cNvPr>
          <p:cNvSpPr txBox="1"/>
          <p:nvPr/>
        </p:nvSpPr>
        <p:spPr>
          <a:xfrm>
            <a:off x="912543" y="5686424"/>
            <a:ext cx="8064104" cy="271576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>
              <a:lnSpc>
                <a:spcPts val="1725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</a:pPr>
            <a:r>
              <a:rPr lang="en-US" sz="1500" b="0" i="1">
                <a:solidFill>
                  <a:schemeClr val="tx2"/>
                </a:solidFill>
                <a:latin typeface="+mn-lt"/>
                <a:ea typeface="+mn-ea"/>
                <a:cs typeface="+mn-cs"/>
              </a:rPr>
              <a:t>By permission of: MUDr. V. Chmelík et al., České Budějovice Hospital, 2017</a:t>
            </a:r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D00FE3A5-3257-4084-BC2B-4E32E4FE4A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49" y="489236"/>
            <a:ext cx="8064900" cy="451576"/>
          </a:xfrm>
        </p:spPr>
        <p:txBody>
          <a:bodyPr vert="horz" lIns="0" tIns="0" rIns="0" bIns="0" rtlCol="0" anchor="t" anchorCtr="0">
            <a:normAutofit fontScale="90000"/>
          </a:bodyPr>
          <a:lstStyle/>
          <a:p>
            <a:r>
              <a:rPr lang="en-US" b="1" dirty="0">
                <a:latin typeface="+mj-lt"/>
                <a:ea typeface="+mj-ea"/>
                <a:cs typeface="+mj-cs"/>
              </a:rPr>
              <a:t>Anatomy – the </a:t>
            </a:r>
            <a:r>
              <a:rPr lang="en-US" b="1" dirty="0" err="1">
                <a:latin typeface="+mj-lt"/>
                <a:ea typeface="+mj-ea"/>
                <a:cs typeface="+mj-cs"/>
              </a:rPr>
              <a:t>localisation</a:t>
            </a:r>
            <a:r>
              <a:rPr lang="en-US" b="1" dirty="0">
                <a:latin typeface="+mj-lt"/>
                <a:ea typeface="+mj-ea"/>
                <a:cs typeface="+mj-cs"/>
              </a:rPr>
              <a:t> of the inflammatory process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971EC23E-0726-4310-9FEA-782F7D29FFE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543" y="1251623"/>
            <a:ext cx="7318913" cy="435475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0996765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11F3C109-57C3-4B5E-BD6A-BF4A8E4877B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40000" y="6228000"/>
            <a:ext cx="5940000" cy="252000"/>
          </a:xfr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MUDr. Roman Stebel, Ph.D., MUDr. Jan Kocanda</a:t>
            </a:r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09B267AF-3DA1-4788-8024-59E3EEAE0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0" y="268621"/>
            <a:ext cx="8064900" cy="451576"/>
          </a:xfr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 b="1"/>
              <a:t>Case study 1</a:t>
            </a:r>
          </a:p>
        </p:txBody>
      </p:sp>
      <p:graphicFrame>
        <p:nvGraphicFramePr>
          <p:cNvPr id="10" name="TextovéPole 7">
            <a:extLst>
              <a:ext uri="{FF2B5EF4-FFF2-40B4-BE49-F238E27FC236}">
                <a16:creationId xmlns:a16="http://schemas.microsoft.com/office/drawing/2014/main" id="{1A09F578-2EDD-472F-B5DF-4DC679BF1B4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4027242"/>
              </p:ext>
            </p:extLst>
          </p:nvPr>
        </p:nvGraphicFramePr>
        <p:xfrm>
          <a:off x="539550" y="810394"/>
          <a:ext cx="8064900" cy="52372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4622043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9F4C01B-CC01-48DB-A9CE-101413C64C3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40000" y="6228000"/>
            <a:ext cx="5940000" cy="252000"/>
          </a:xfr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rmAutofit/>
          </a:bodyPr>
          <a:lstStyle/>
          <a:p>
            <a:pPr>
              <a:spcAft>
                <a:spcPts val="600"/>
              </a:spcAft>
            </a:pPr>
            <a:r>
              <a:rPr lang="en-US">
                <a:latin typeface="+mj-lt"/>
                <a:ea typeface="+mn-ea"/>
                <a:cs typeface="+mn-cs"/>
              </a:rPr>
              <a:t>MUDr. Roman Stebel, Ph.D., MUDr. Jan Kocanda</a:t>
            </a:r>
          </a:p>
        </p:txBody>
      </p:sp>
      <p:sp>
        <p:nvSpPr>
          <p:cNvPr id="5" name="Nadpis 2">
            <a:extLst>
              <a:ext uri="{FF2B5EF4-FFF2-40B4-BE49-F238E27FC236}">
                <a16:creationId xmlns:a16="http://schemas.microsoft.com/office/drawing/2014/main" id="{907C557A-0DBF-49A9-BCBB-0B58AA32A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378000"/>
            <a:ext cx="8064900" cy="451576"/>
          </a:xfr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 b="1">
                <a:latin typeface="+mj-lt"/>
                <a:ea typeface="+mj-ea"/>
                <a:cs typeface="+mj-cs"/>
              </a:rPr>
              <a:t>Case study 1</a:t>
            </a:r>
          </a:p>
        </p:txBody>
      </p:sp>
      <p:graphicFrame>
        <p:nvGraphicFramePr>
          <p:cNvPr id="9" name="TextovéPole 6">
            <a:extLst>
              <a:ext uri="{FF2B5EF4-FFF2-40B4-BE49-F238E27FC236}">
                <a16:creationId xmlns:a16="http://schemas.microsoft.com/office/drawing/2014/main" id="{CAF75BED-16C6-4DD6-88E0-DE8A8F377B1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37743643"/>
              </p:ext>
            </p:extLst>
          </p:nvPr>
        </p:nvGraphicFramePr>
        <p:xfrm>
          <a:off x="540000" y="955343"/>
          <a:ext cx="8064900" cy="51042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9327510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F188A3ED-A924-4185-8738-EF074AE9A8B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40000" y="6228000"/>
            <a:ext cx="5940000" cy="252000"/>
          </a:xfr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rmAutofit/>
          </a:bodyPr>
          <a:lstStyle/>
          <a:p>
            <a:pPr>
              <a:spcAft>
                <a:spcPts val="600"/>
              </a:spcAft>
            </a:pPr>
            <a:r>
              <a:rPr lang="en-US">
                <a:latin typeface="+mj-lt"/>
                <a:ea typeface="+mn-ea"/>
                <a:cs typeface="+mn-cs"/>
              </a:rPr>
              <a:t>MUDr. Roman Stebel, Ph.D., MUDr. Jan Kocanda</a:t>
            </a:r>
          </a:p>
        </p:txBody>
      </p:sp>
      <p:sp>
        <p:nvSpPr>
          <p:cNvPr id="7" name="Nadpis 2">
            <a:extLst>
              <a:ext uri="{FF2B5EF4-FFF2-40B4-BE49-F238E27FC236}">
                <a16:creationId xmlns:a16="http://schemas.microsoft.com/office/drawing/2014/main" id="{6EE73433-E3B1-46DC-A105-271152BCE0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380723"/>
            <a:ext cx="8064900" cy="451576"/>
          </a:xfr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 b="1">
                <a:latin typeface="+mj-lt"/>
                <a:ea typeface="+mj-ea"/>
                <a:cs typeface="+mj-cs"/>
              </a:rPr>
              <a:t>Case study 1</a:t>
            </a:r>
          </a:p>
        </p:txBody>
      </p:sp>
      <p:graphicFrame>
        <p:nvGraphicFramePr>
          <p:cNvPr id="13" name="TextovéPole 5">
            <a:extLst>
              <a:ext uri="{FF2B5EF4-FFF2-40B4-BE49-F238E27FC236}">
                <a16:creationId xmlns:a16="http://schemas.microsoft.com/office/drawing/2014/main" id="{5C609FD1-67BA-4568-AADD-6BD3FE2996E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16453030"/>
              </p:ext>
            </p:extLst>
          </p:nvPr>
        </p:nvGraphicFramePr>
        <p:xfrm>
          <a:off x="539550" y="757451"/>
          <a:ext cx="8064900" cy="51997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0045410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E08E761F-E5B0-401D-AC02-3C4054FD4F6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MUDr. Roman Stebel, Ph.D., MUDr. Jan Kocanda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A5D87A65-546A-4219-B387-00DD7AE0ED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0394" y="1336217"/>
            <a:ext cx="3379063" cy="3385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34C0BE11-963A-4397-AC53-4BB512F868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127" y="1336217"/>
            <a:ext cx="3383191" cy="3385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Nadpis 2">
            <a:extLst>
              <a:ext uri="{FF2B5EF4-FFF2-40B4-BE49-F238E27FC236}">
                <a16:creationId xmlns:a16="http://schemas.microsoft.com/office/drawing/2014/main" id="{CC7BFD65-0C18-4B09-9B91-01EC49DF67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637308"/>
            <a:ext cx="8064900" cy="451576"/>
          </a:xfr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 b="1">
                <a:latin typeface="+mj-lt"/>
                <a:ea typeface="+mj-ea"/>
                <a:cs typeface="+mj-cs"/>
              </a:rPr>
              <a:t>Case study 1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85BA6662-2578-4882-88E0-D0C4CEC1C6C5}"/>
              </a:ext>
            </a:extLst>
          </p:cNvPr>
          <p:cNvSpPr txBox="1"/>
          <p:nvPr/>
        </p:nvSpPr>
        <p:spPr>
          <a:xfrm>
            <a:off x="789127" y="4969493"/>
            <a:ext cx="8146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1800" i="1">
                <a:solidFill>
                  <a:srgbClr val="0000DC"/>
                </a:solidFill>
                <a:latin typeface="+mj-lt"/>
              </a:rPr>
              <a:t>Progression of Th10/11 spondylodiscitis, vertebral bodies completely involved, progression of perivertebral infiltration on the right</a:t>
            </a:r>
          </a:p>
        </p:txBody>
      </p:sp>
    </p:spTree>
    <p:extLst>
      <p:ext uri="{BB962C8B-B14F-4D97-AF65-F5344CB8AC3E}">
        <p14:creationId xmlns:p14="http://schemas.microsoft.com/office/powerpoint/2010/main" val="88441715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2">
            <a:extLst>
              <a:ext uri="{FF2B5EF4-FFF2-40B4-BE49-F238E27FC236}">
                <a16:creationId xmlns:a16="http://schemas.microsoft.com/office/drawing/2014/main" id="{407525AD-8472-4C92-B787-8575DEEC3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378000"/>
            <a:ext cx="8064900" cy="451576"/>
          </a:xfr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/>
              <a:t>Case study 1</a:t>
            </a:r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4ACC7A94-15EC-4632-B4DB-E53B0378D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0000" y="6228000"/>
            <a:ext cx="5940000" cy="252000"/>
          </a:xfr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rmAutofit/>
          </a:bodyPr>
          <a:lstStyle/>
          <a:p>
            <a:pPr>
              <a:spcAft>
                <a:spcPts val="600"/>
              </a:spcAft>
            </a:pPr>
            <a:r>
              <a:rPr lang="en-US">
                <a:latin typeface="+mj-lt"/>
                <a:ea typeface="+mn-ea"/>
                <a:cs typeface="+mn-cs"/>
              </a:rPr>
              <a:t>MUDr. Roman Stebel, Ph.D., MUDr. Jan Kocanda</a:t>
            </a:r>
          </a:p>
        </p:txBody>
      </p:sp>
      <p:graphicFrame>
        <p:nvGraphicFramePr>
          <p:cNvPr id="13" name="TextovéPole 5">
            <a:extLst>
              <a:ext uri="{FF2B5EF4-FFF2-40B4-BE49-F238E27FC236}">
                <a16:creationId xmlns:a16="http://schemas.microsoft.com/office/drawing/2014/main" id="{2F1CD3BE-8529-479A-A754-FDD889F1D50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67466112"/>
              </p:ext>
            </p:extLst>
          </p:nvPr>
        </p:nvGraphicFramePr>
        <p:xfrm>
          <a:off x="539550" y="1046309"/>
          <a:ext cx="8064900" cy="3960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4" name="Obrázek 13" descr="Obsah obrázku konektor&#10;&#10;Popis byl vytvořen automaticky">
            <a:extLst>
              <a:ext uri="{FF2B5EF4-FFF2-40B4-BE49-F238E27FC236}">
                <a16:creationId xmlns:a16="http://schemas.microsoft.com/office/drawing/2014/main" id="{EB214C5D-AFA5-4598-94B4-D1AB65C5B55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9611" y="2919353"/>
            <a:ext cx="3741183" cy="1797227"/>
          </a:xfrm>
          <a:prstGeom prst="rect">
            <a:avLst/>
          </a:prstGeom>
        </p:spPr>
      </p:pic>
      <p:pic>
        <p:nvPicPr>
          <p:cNvPr id="15" name="Obrázek 14" descr="Obsah obrázku klipart&#10;&#10;Popis byl vytvořen automaticky">
            <a:extLst>
              <a:ext uri="{FF2B5EF4-FFF2-40B4-BE49-F238E27FC236}">
                <a16:creationId xmlns:a16="http://schemas.microsoft.com/office/drawing/2014/main" id="{38666B31-50D0-46BA-9964-BF75D8B92EE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2532" y="4915048"/>
            <a:ext cx="2600267" cy="176341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6" name="Obrázek 15" descr="Obsah obrázku osoba, interiér, zelená&#10;&#10;Popis byl vytvořen automaticky">
            <a:extLst>
              <a:ext uri="{FF2B5EF4-FFF2-40B4-BE49-F238E27FC236}">
                <a16:creationId xmlns:a16="http://schemas.microsoft.com/office/drawing/2014/main" id="{4DE38664-8E36-42D7-9C52-FEF115FC19F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782" y="2919354"/>
            <a:ext cx="2700750" cy="1797227"/>
          </a:xfrm>
          <a:prstGeom prst="rect">
            <a:avLst/>
          </a:prstGeom>
        </p:spPr>
      </p:pic>
      <p:pic>
        <p:nvPicPr>
          <p:cNvPr id="17" name="Obrázek 16" descr="Obsah obrázku obuv&#10;&#10;Popis byl vytvořen automaticky">
            <a:extLst>
              <a:ext uri="{FF2B5EF4-FFF2-40B4-BE49-F238E27FC236}">
                <a16:creationId xmlns:a16="http://schemas.microsoft.com/office/drawing/2014/main" id="{06325E49-6656-4303-B912-91D14641826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0203" y="4801866"/>
            <a:ext cx="2997791" cy="1989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87345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ooter Placeholder 1">
            <a:extLst>
              <a:ext uri="{FF2B5EF4-FFF2-40B4-BE49-F238E27FC236}">
                <a16:creationId xmlns:a16="http://schemas.microsoft.com/office/drawing/2014/main" id="{DE1A180F-BB4F-4679-9855-C02237BE32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40000" y="6228000"/>
            <a:ext cx="5940000" cy="252000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/>
              <a:t>MUDr. Roman Stebel, Ph.D., MUDr. Jan Kocanda</a:t>
            </a:r>
          </a:p>
        </p:txBody>
      </p:sp>
      <p:sp>
        <p:nvSpPr>
          <p:cNvPr id="5" name="Nadpis 2">
            <a:extLst>
              <a:ext uri="{FF2B5EF4-FFF2-40B4-BE49-F238E27FC236}">
                <a16:creationId xmlns:a16="http://schemas.microsoft.com/office/drawing/2014/main" id="{724FA2A0-A5FC-48C6-B8C5-1583FD2586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378000"/>
            <a:ext cx="8064900" cy="451576"/>
          </a:xfr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 b="1">
                <a:latin typeface="+mj-lt"/>
                <a:ea typeface="+mj-ea"/>
                <a:cs typeface="+mj-cs"/>
              </a:rPr>
              <a:t>Case study 1</a:t>
            </a:r>
          </a:p>
        </p:txBody>
      </p:sp>
      <p:sp>
        <p:nvSpPr>
          <p:cNvPr id="6" name="Zástupný symbol pro zápatí 1">
            <a:extLst>
              <a:ext uri="{FF2B5EF4-FFF2-40B4-BE49-F238E27FC236}">
                <a16:creationId xmlns:a16="http://schemas.microsoft.com/office/drawing/2014/main" id="{E339957B-F751-4D39-A1F8-C05C1C421F07}"/>
              </a:ext>
            </a:extLst>
          </p:cNvPr>
          <p:cNvSpPr txBox="1">
            <a:spLocks/>
          </p:cNvSpPr>
          <p:nvPr/>
        </p:nvSpPr>
        <p:spPr bwMode="auto">
          <a:xfrm>
            <a:off x="692400" y="6380400"/>
            <a:ext cx="594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rm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lang="cs-CZ" altLang="cs-CZ" sz="900" kern="1200" dirty="0" smtClean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US"/>
              <a:t>MUDr. Roman Stebel, Ph.D., MUDr. Jan Kocanda</a:t>
            </a:r>
          </a:p>
        </p:txBody>
      </p:sp>
      <p:graphicFrame>
        <p:nvGraphicFramePr>
          <p:cNvPr id="10" name="TextovéPole 7">
            <a:extLst>
              <a:ext uri="{FF2B5EF4-FFF2-40B4-BE49-F238E27FC236}">
                <a16:creationId xmlns:a16="http://schemas.microsoft.com/office/drawing/2014/main" id="{A9C919A9-747E-44BB-B8A0-A03C9CBE1BD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08527086"/>
              </p:ext>
            </p:extLst>
          </p:nvPr>
        </p:nvGraphicFramePr>
        <p:xfrm>
          <a:off x="540000" y="1323976"/>
          <a:ext cx="8064900" cy="46332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62397144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18AE5E4C-79D5-435A-8CBC-4D1A7CD454D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40000" y="6228000"/>
            <a:ext cx="5940000" cy="252000"/>
          </a:xfr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rmAutofit/>
          </a:bodyPr>
          <a:lstStyle/>
          <a:p>
            <a:pPr>
              <a:spcAft>
                <a:spcPts val="600"/>
              </a:spcAft>
            </a:pPr>
            <a:r>
              <a:rPr lang="en-US">
                <a:latin typeface="+mj-lt"/>
                <a:ea typeface="+mn-ea"/>
                <a:cs typeface="+mn-cs"/>
              </a:rPr>
              <a:t>MUDr. Roman Stebel, Ph.D., MUDr. Jan Kocanda</a:t>
            </a:r>
          </a:p>
        </p:txBody>
      </p:sp>
      <p:sp>
        <p:nvSpPr>
          <p:cNvPr id="5" name="Nadpis 2">
            <a:extLst>
              <a:ext uri="{FF2B5EF4-FFF2-40B4-BE49-F238E27FC236}">
                <a16:creationId xmlns:a16="http://schemas.microsoft.com/office/drawing/2014/main" id="{0A606578-84C0-4BD0-84B2-714675422E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720000"/>
            <a:ext cx="8064900" cy="451576"/>
          </a:xfr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 b="1">
                <a:latin typeface="+mj-lt"/>
                <a:ea typeface="+mj-ea"/>
                <a:cs typeface="+mj-cs"/>
              </a:rPr>
              <a:t>Case study 1 – summary</a:t>
            </a:r>
          </a:p>
        </p:txBody>
      </p:sp>
      <p:graphicFrame>
        <p:nvGraphicFramePr>
          <p:cNvPr id="8" name="TextovéPole 5">
            <a:extLst>
              <a:ext uri="{FF2B5EF4-FFF2-40B4-BE49-F238E27FC236}">
                <a16:creationId xmlns:a16="http://schemas.microsoft.com/office/drawing/2014/main" id="{3B20F258-E966-4264-B772-363A590DCD8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09590461"/>
              </p:ext>
            </p:extLst>
          </p:nvPr>
        </p:nvGraphicFramePr>
        <p:xfrm>
          <a:off x="538559" y="1112293"/>
          <a:ext cx="8064899" cy="48927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6739012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1B5CF6AE-2506-46FA-8A4B-46AB45421AE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40000" y="6228000"/>
            <a:ext cx="5940000" cy="252000"/>
          </a:xfr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rmAutofit/>
          </a:bodyPr>
          <a:lstStyle/>
          <a:p>
            <a:pPr>
              <a:spcAft>
                <a:spcPts val="600"/>
              </a:spcAft>
            </a:pPr>
            <a:r>
              <a:rPr lang="en-US">
                <a:latin typeface="+mj-lt"/>
                <a:ea typeface="+mn-ea"/>
                <a:cs typeface="+mn-cs"/>
              </a:rPr>
              <a:t>MUDr. Roman Stebel, Ph.D., MUDr. Jan Kocanda</a:t>
            </a:r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FF52537C-FB44-44B6-8329-5981BAA43B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0" y="499298"/>
            <a:ext cx="8064900" cy="451576"/>
          </a:xfr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b="1">
                <a:solidFill>
                  <a:srgbClr val="0000DC"/>
                </a:solidFill>
                <a:ea typeface="+mj-ea"/>
                <a:cs typeface="+mj-cs"/>
              </a:rPr>
              <a:t>OPAT </a:t>
            </a:r>
            <a:r>
              <a:rPr lang="en-US" sz="2400" b="1">
                <a:solidFill>
                  <a:srgbClr val="0000DC"/>
                </a:solidFill>
                <a:ea typeface="+mj-ea"/>
                <a:cs typeface="+mj-cs"/>
              </a:rPr>
              <a:t>(</a:t>
            </a:r>
            <a:r>
              <a:rPr lang="en-US" sz="2400" b="1" i="1">
                <a:solidFill>
                  <a:srgbClr val="0000DC"/>
                </a:solidFill>
                <a:ea typeface="+mj-ea"/>
                <a:cs typeface="Times New Roman" panose="02020603050405020304" pitchFamily="18" charset="0"/>
              </a:rPr>
              <a:t>Outpatient Parenteral Antimicrobial Therapy</a:t>
            </a:r>
            <a:r>
              <a:rPr lang="en-US" sz="2400" b="1">
                <a:solidFill>
                  <a:srgbClr val="0000DC"/>
                </a:solidFill>
                <a:ea typeface="+mj-ea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9" name="TextovéPole 6">
            <a:extLst>
              <a:ext uri="{FF2B5EF4-FFF2-40B4-BE49-F238E27FC236}">
                <a16:creationId xmlns:a16="http://schemas.microsoft.com/office/drawing/2014/main" id="{6D6B6E83-C854-4884-BA60-88DBD204CD8F}"/>
              </a:ext>
            </a:extLst>
          </p:cNvPr>
          <p:cNvSpPr txBox="1"/>
          <p:nvPr/>
        </p:nvSpPr>
        <p:spPr>
          <a:xfrm>
            <a:off x="539550" y="1218138"/>
            <a:ext cx="8311022" cy="4742597"/>
          </a:xfrm>
          <a:prstGeom prst="rect">
            <a:avLst/>
          </a:prstGeom>
        </p:spPr>
        <p:txBody>
          <a:bodyPr vert="horz" lIns="0" tIns="0" rIns="0" bIns="0" rtlCol="0">
            <a:normAutofit fontScale="85000" lnSpcReduction="10000"/>
          </a:bodyPr>
          <a:lstStyle/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900" b="1" u="sng" dirty="0">
                <a:solidFill>
                  <a:srgbClr val="0000DC"/>
                </a:solidFill>
                <a:latin typeface="+mn-lt"/>
              </a:rPr>
              <a:t>Continuing ATB therapy is usually necessary after discharge from </a:t>
            </a:r>
            <a:r>
              <a:rPr lang="en-US" sz="1900" b="1" u="sng" dirty="0" err="1">
                <a:solidFill>
                  <a:srgbClr val="0000DC"/>
                </a:solidFill>
                <a:latin typeface="+mn-lt"/>
              </a:rPr>
              <a:t>hospitalisation</a:t>
            </a:r>
            <a:br>
              <a:rPr lang="en-US" sz="1900" b="1" dirty="0">
                <a:solidFill>
                  <a:srgbClr val="0000DC"/>
                </a:solidFill>
                <a:latin typeface="+mn-lt"/>
              </a:rPr>
            </a:br>
            <a:endParaRPr lang="en-US" sz="1900" b="1" dirty="0">
              <a:solidFill>
                <a:srgbClr val="0000DC"/>
              </a:solidFill>
              <a:latin typeface="+mn-lt"/>
            </a:endParaRPr>
          </a:p>
          <a:p>
            <a:pPr marL="342900" indent="-3429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AutoNum type="alphaLcParenR"/>
            </a:pPr>
            <a:r>
              <a:rPr lang="en-US" sz="1900" dirty="0">
                <a:latin typeface="+mn-lt"/>
              </a:rPr>
              <a:t>A suitable oral drug exists → </a:t>
            </a:r>
            <a:r>
              <a:rPr lang="en-US" sz="1900" b="1" dirty="0">
                <a:solidFill>
                  <a:srgbClr val="0000DC"/>
                </a:solidFill>
                <a:latin typeface="+mn-lt"/>
              </a:rPr>
              <a:t>always prefer oral ATB</a:t>
            </a:r>
          </a:p>
          <a:p>
            <a:pPr marL="342900" indent="-3429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AutoNum type="alphaLcParenR"/>
            </a:pPr>
            <a:r>
              <a:rPr lang="en-US" sz="1900" dirty="0">
                <a:latin typeface="+mn-lt"/>
              </a:rPr>
              <a:t>No oral drug (agent + susceptibility, allergy...) → continue </a:t>
            </a:r>
            <a:r>
              <a:rPr lang="en-US" sz="1900" dirty="0" err="1">
                <a:latin typeface="+mn-lt"/>
              </a:rPr>
              <a:t>hospitalisation</a:t>
            </a:r>
            <a:r>
              <a:rPr lang="en-US" sz="1900" dirty="0">
                <a:latin typeface="+mn-lt"/>
              </a:rPr>
              <a:t> </a:t>
            </a:r>
            <a:br>
              <a:rPr lang="en-US" sz="1900" dirty="0">
                <a:latin typeface="+mn-lt"/>
              </a:rPr>
            </a:br>
            <a:endParaRPr lang="cs-CZ" sz="1900" dirty="0">
              <a:latin typeface="+mn-lt"/>
            </a:endParaRP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900" b="1" dirty="0">
                <a:solidFill>
                  <a:srgbClr val="FF0000"/>
                </a:solidFill>
                <a:latin typeface="+mn-lt"/>
              </a:rPr>
              <a:t>...or OPAT!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endParaRPr lang="cs-CZ" sz="1900" dirty="0">
              <a:latin typeface="+mn-lt"/>
            </a:endParaRP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900" b="1" dirty="0">
                <a:solidFill>
                  <a:srgbClr val="0000DC"/>
                </a:solidFill>
                <a:latin typeface="+mn-lt"/>
              </a:rPr>
              <a:t>ATB regimens</a:t>
            </a:r>
            <a:r>
              <a:rPr lang="en-US" sz="1900" dirty="0">
                <a:latin typeface="+mn-lt"/>
              </a:rPr>
              <a:t> suitable for outpatient parenteral therapy </a:t>
            </a:r>
            <a:r>
              <a:rPr lang="en-US" sz="1900" b="1" dirty="0">
                <a:solidFill>
                  <a:srgbClr val="0000DC"/>
                </a:solidFill>
                <a:latin typeface="+mn-lt"/>
              </a:rPr>
              <a:t>of skeletal infections</a:t>
            </a:r>
            <a:r>
              <a:rPr lang="en-US" sz="1900" dirty="0">
                <a:latin typeface="+mn-lt"/>
              </a:rPr>
              <a:t>: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endParaRPr lang="cs-CZ" sz="1900" dirty="0">
              <a:latin typeface="+mn-lt"/>
            </a:endParaRPr>
          </a:p>
          <a:p>
            <a:pPr marL="285750" indent="-28575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dirty="0">
                <a:latin typeface="+mn-lt"/>
              </a:rPr>
              <a:t>Amikacin, gentamicin </a:t>
            </a:r>
            <a:r>
              <a:rPr lang="en-US" sz="1900" b="1" dirty="0">
                <a:solidFill>
                  <a:srgbClr val="0000DC"/>
                </a:solidFill>
                <a:latin typeface="+mn-lt"/>
              </a:rPr>
              <a:t>1x daily IV </a:t>
            </a:r>
            <a:r>
              <a:rPr lang="en-US" sz="1900" dirty="0">
                <a:latin typeface="+mn-lt"/>
              </a:rPr>
              <a:t>(</a:t>
            </a:r>
            <a:r>
              <a:rPr lang="en-US" sz="1900" dirty="0" err="1">
                <a:latin typeface="+mn-lt"/>
              </a:rPr>
              <a:t>multiresist</a:t>
            </a:r>
            <a:r>
              <a:rPr lang="en-US" sz="1900" dirty="0">
                <a:latin typeface="+mn-lt"/>
              </a:rPr>
              <a:t>. </a:t>
            </a:r>
            <a:r>
              <a:rPr lang="en-US" sz="1900" i="1" dirty="0">
                <a:latin typeface="+mn-lt"/>
              </a:rPr>
              <a:t>Pseudomonas aeruginosa</a:t>
            </a:r>
            <a:r>
              <a:rPr lang="en-US" sz="1900" dirty="0">
                <a:latin typeface="+mn-lt"/>
              </a:rPr>
              <a:t>)</a:t>
            </a:r>
          </a:p>
          <a:p>
            <a:pPr marL="285750" indent="-28575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dirty="0" err="1">
                <a:latin typeface="+mn-lt"/>
              </a:rPr>
              <a:t>Ertepenem</a:t>
            </a:r>
            <a:r>
              <a:rPr lang="en-US" sz="1900" dirty="0">
                <a:latin typeface="+mn-lt"/>
              </a:rPr>
              <a:t> </a:t>
            </a:r>
            <a:r>
              <a:rPr lang="en-US" sz="1900" b="1" dirty="0">
                <a:solidFill>
                  <a:srgbClr val="0000DC"/>
                </a:solidFill>
                <a:latin typeface="+mn-lt"/>
              </a:rPr>
              <a:t>1x daily IV </a:t>
            </a:r>
            <a:r>
              <a:rPr lang="en-US" sz="1900" dirty="0">
                <a:latin typeface="+mn-lt"/>
              </a:rPr>
              <a:t>(</a:t>
            </a:r>
            <a:r>
              <a:rPr lang="en-US" sz="1900" dirty="0" err="1">
                <a:latin typeface="+mn-lt"/>
              </a:rPr>
              <a:t>ESBL</a:t>
            </a:r>
            <a:r>
              <a:rPr lang="en-US" sz="1900" dirty="0">
                <a:latin typeface="+mn-lt"/>
              </a:rPr>
              <a:t> strains of enterobacteria)</a:t>
            </a:r>
          </a:p>
          <a:p>
            <a:pPr marL="285750" indent="-28575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dirty="0">
                <a:latin typeface="+mn-lt"/>
              </a:rPr>
              <a:t>Teicoplanin </a:t>
            </a:r>
            <a:r>
              <a:rPr lang="en-US" sz="1900" b="1" dirty="0">
                <a:solidFill>
                  <a:srgbClr val="0000DC"/>
                </a:solidFill>
                <a:latin typeface="+mn-lt"/>
              </a:rPr>
              <a:t>3x weekly IV </a:t>
            </a:r>
            <a:r>
              <a:rPr lang="en-US" sz="1900" dirty="0">
                <a:latin typeface="+mn-lt"/>
              </a:rPr>
              <a:t>(G+ cocci)</a:t>
            </a:r>
          </a:p>
          <a:p>
            <a:pPr marL="285750" indent="-28575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cs-CZ" sz="1900" dirty="0">
              <a:latin typeface="+mn-lt"/>
            </a:endParaRPr>
          </a:p>
          <a:p>
            <a:pPr marL="285750" indent="-28575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b="1" dirty="0">
                <a:solidFill>
                  <a:srgbClr val="0000DC"/>
                </a:solidFill>
                <a:latin typeface="+mn-lt"/>
              </a:rPr>
              <a:t>Dalbavancin</a:t>
            </a:r>
            <a:r>
              <a:rPr lang="en-US" sz="1900" dirty="0">
                <a:latin typeface="+mn-lt"/>
              </a:rPr>
              <a:t> 1x weekly IV (MRSA, coagulase-negative staphylococci)</a:t>
            </a:r>
          </a:p>
          <a:p>
            <a:pPr lvl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900" dirty="0">
                <a:latin typeface="+mn-lt"/>
              </a:rPr>
              <a:t>→ </a:t>
            </a:r>
            <a:r>
              <a:rPr lang="en-US" sz="1900" dirty="0" err="1">
                <a:latin typeface="+mn-lt"/>
              </a:rPr>
              <a:t>Lipoglycolpeptide</a:t>
            </a:r>
            <a:r>
              <a:rPr lang="en-US" sz="1900" dirty="0">
                <a:latin typeface="+mn-lt"/>
              </a:rPr>
              <a:t> ATB, biological half-life ca 180 hours</a:t>
            </a:r>
          </a:p>
          <a:p>
            <a:pPr lvl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900" dirty="0">
                <a:latin typeface="+mn-lt"/>
              </a:rPr>
              <a:t>→ Lipophilic chain – good tissue penetration</a:t>
            </a:r>
          </a:p>
          <a:p>
            <a:pPr lvl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900" dirty="0">
                <a:latin typeface="+mn-lt"/>
              </a:rPr>
              <a:t>→ Inhibits growth and multiplication of G+ bacteria 10x stronger than vancomycin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endParaRPr lang="cs-CZ" sz="16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4566021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F7BC54D-3BDB-443C-8F26-197B0D4B3C6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40000" y="6228000"/>
            <a:ext cx="5940000" cy="252000"/>
          </a:xfr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rmAutofit/>
          </a:bodyPr>
          <a:lstStyle/>
          <a:p>
            <a:pPr>
              <a:spcAft>
                <a:spcPts val="600"/>
              </a:spcAft>
            </a:pPr>
            <a:r>
              <a:rPr lang="en-US">
                <a:latin typeface="+mj-lt"/>
                <a:ea typeface="+mn-ea"/>
                <a:cs typeface="+mn-cs"/>
              </a:rPr>
              <a:t>MUDr. Roman Stebel, Ph.D., MUDr. Jan Kocanda</a:t>
            </a:r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C9317306-0D87-476E-8AD4-5E4CDD54C1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720000"/>
            <a:ext cx="8064900" cy="451576"/>
          </a:xfr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 b="1">
                <a:latin typeface="+mj-lt"/>
                <a:ea typeface="+mj-ea"/>
                <a:cs typeface="+mj-cs"/>
              </a:rPr>
              <a:t>OPAT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767F1FFF-1CFA-4473-8ACA-022A7A594FC7}"/>
              </a:ext>
            </a:extLst>
          </p:cNvPr>
          <p:cNvSpPr txBox="1"/>
          <p:nvPr/>
        </p:nvSpPr>
        <p:spPr>
          <a:xfrm>
            <a:off x="540000" y="1998002"/>
            <a:ext cx="8064900" cy="4139998"/>
          </a:xfrm>
          <a:prstGeom prst="rect">
            <a:avLst/>
          </a:prstGeom>
        </p:spPr>
        <p:txBody>
          <a:bodyPr vert="horz" lIns="0" tIns="0" rIns="0" bIns="0" rtlCol="0">
            <a:normAutofit lnSpcReduction="10000"/>
          </a:bodyPr>
          <a:lstStyle/>
          <a:p>
            <a:pPr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100" b="1" u="sng" dirty="0" err="1">
                <a:solidFill>
                  <a:srgbClr val="00B050"/>
                </a:solidFill>
                <a:latin typeface="+mn-lt"/>
              </a:rPr>
              <a:t>OPAT</a:t>
            </a:r>
            <a:r>
              <a:rPr lang="en-US" sz="2100" b="1" u="sng" dirty="0">
                <a:solidFill>
                  <a:srgbClr val="00B050"/>
                </a:solidFill>
                <a:latin typeface="+mn-lt"/>
              </a:rPr>
              <a:t> advantages:</a:t>
            </a:r>
          </a:p>
          <a:p>
            <a:pPr marL="285750" indent="-28575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latin typeface="+mn-lt"/>
              </a:rPr>
              <a:t>Shortened </a:t>
            </a:r>
            <a:r>
              <a:rPr lang="en-US" sz="1800" dirty="0" err="1">
                <a:latin typeface="+mn-lt"/>
              </a:rPr>
              <a:t>hospitalisation</a:t>
            </a:r>
            <a:endParaRPr lang="en-US" sz="1800" dirty="0">
              <a:latin typeface="+mn-lt"/>
            </a:endParaRPr>
          </a:p>
          <a:p>
            <a:pPr marL="285750" indent="-28575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rgbClr val="0000DC"/>
                </a:solidFill>
                <a:latin typeface="+mn-lt"/>
              </a:rPr>
              <a:t>Reduced risk of nosocomial infections</a:t>
            </a:r>
            <a:r>
              <a:rPr lang="en-US" sz="1800" dirty="0">
                <a:latin typeface="+mn-lt"/>
              </a:rPr>
              <a:t> and other complications</a:t>
            </a:r>
          </a:p>
          <a:p>
            <a:pPr marL="285750" indent="-28575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latin typeface="+mn-lt"/>
              </a:rPr>
              <a:t>Earlier restoration of mobility, </a:t>
            </a:r>
            <a:r>
              <a:rPr lang="en-US" sz="1800" b="1" dirty="0">
                <a:solidFill>
                  <a:srgbClr val="0000DC"/>
                </a:solidFill>
                <a:latin typeface="+mn-lt"/>
              </a:rPr>
              <a:t>return to regular activities</a:t>
            </a:r>
            <a:r>
              <a:rPr lang="en-US" sz="1800" dirty="0">
                <a:latin typeface="+mn-lt"/>
              </a:rPr>
              <a:t>, earlier RHB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endParaRPr lang="cs-CZ" sz="1800" dirty="0">
              <a:latin typeface="+mn-lt"/>
            </a:endParaRP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100" b="1" u="sng" dirty="0" err="1">
                <a:solidFill>
                  <a:srgbClr val="FF0000"/>
                </a:solidFill>
                <a:latin typeface="+mn-lt"/>
              </a:rPr>
              <a:t>OPAT</a:t>
            </a:r>
            <a:r>
              <a:rPr lang="en-US" sz="2100" b="1" u="sng" dirty="0">
                <a:solidFill>
                  <a:srgbClr val="FF0000"/>
                </a:solidFill>
                <a:latin typeface="+mn-lt"/>
              </a:rPr>
              <a:t> disadvantages:</a:t>
            </a:r>
            <a:br>
              <a:rPr lang="en-US" sz="1800" u="sng" dirty="0">
                <a:latin typeface="+mn-lt"/>
              </a:rPr>
            </a:br>
            <a:endParaRPr lang="en-US" sz="1800" u="sng" dirty="0">
              <a:latin typeface="+mn-lt"/>
            </a:endParaRPr>
          </a:p>
          <a:p>
            <a:pPr marL="285750" indent="-28575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rgbClr val="0000DC"/>
                </a:solidFill>
                <a:latin typeface="+mn-lt"/>
              </a:rPr>
              <a:t>Who, where and how will apply it?</a:t>
            </a:r>
          </a:p>
          <a:p>
            <a:pPr marL="285750" indent="-28575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latin typeface="+mn-lt"/>
              </a:rPr>
              <a:t>The economical paradox – shortened </a:t>
            </a:r>
            <a:r>
              <a:rPr lang="en-US" sz="1800" dirty="0" err="1">
                <a:latin typeface="+mn-lt"/>
              </a:rPr>
              <a:t>hospitalisation</a:t>
            </a:r>
            <a:r>
              <a:rPr lang="en-US" sz="1800" dirty="0">
                <a:latin typeface="+mn-lt"/>
              </a:rPr>
              <a:t> according to </a:t>
            </a:r>
            <a:r>
              <a:rPr lang="en-US" sz="1800" dirty="0" err="1">
                <a:latin typeface="+mn-lt"/>
              </a:rPr>
              <a:t>DRG</a:t>
            </a:r>
            <a:r>
              <a:rPr lang="en-US" sz="1800" dirty="0">
                <a:latin typeface="+mn-lt"/>
              </a:rPr>
              <a:t> is often a disadvantage</a:t>
            </a:r>
          </a:p>
          <a:p>
            <a:pPr marL="285750" indent="-28575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latin typeface="+mn-lt"/>
              </a:rPr>
              <a:t>ATB suitable for </a:t>
            </a:r>
            <a:r>
              <a:rPr lang="en-US" sz="1800" dirty="0" err="1">
                <a:latin typeface="+mn-lt"/>
              </a:rPr>
              <a:t>OPAT</a:t>
            </a:r>
            <a:r>
              <a:rPr lang="en-US" sz="1800" dirty="0">
                <a:latin typeface="+mn-lt"/>
              </a:rPr>
              <a:t> (dalbavancin) </a:t>
            </a:r>
            <a:r>
              <a:rPr lang="en-US" sz="1800" b="1" dirty="0">
                <a:solidFill>
                  <a:srgbClr val="0000DC"/>
                </a:solidFill>
                <a:latin typeface="+mn-lt"/>
              </a:rPr>
              <a:t>is expensive</a:t>
            </a:r>
            <a:r>
              <a:rPr lang="en-US" sz="1800" dirty="0">
                <a:latin typeface="+mn-lt"/>
              </a:rPr>
              <a:t>, approval by physician reviewer</a:t>
            </a:r>
          </a:p>
          <a:p>
            <a:pPr marL="285750" indent="-28575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latin typeface="+mn-lt"/>
              </a:rPr>
              <a:t>Supervision concerning development of complications, recurrent disease...</a:t>
            </a:r>
          </a:p>
          <a:p>
            <a:pPr marL="285750" indent="-28575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rgbClr val="0000DC"/>
                </a:solidFill>
                <a:latin typeface="+mn-lt"/>
              </a:rPr>
              <a:t>Secured venous access (peripheral x central x PICC x midline catheter)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75DC8CA-C097-4C10-8F02-9EE743C322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4024" y="270308"/>
            <a:ext cx="1808755" cy="2411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76657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734C628A-E0B9-42B6-959B-742281F215E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MUDr. Roman Stebel, Ph.D., MUDr. Jan Kocanda</a:t>
            </a:r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F5737BAE-64DF-4FEF-80B5-1BB8E71F82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0" y="572178"/>
            <a:ext cx="8064900" cy="451576"/>
          </a:xfrm>
        </p:spPr>
        <p:txBody>
          <a:bodyPr/>
          <a:lstStyle/>
          <a:p>
            <a:r>
              <a:rPr lang="en-US"/>
              <a:t>Discussion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E2A58446-1B75-4FD2-A4CB-EF7EE128FB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550" y="1125866"/>
            <a:ext cx="8064900" cy="5000022"/>
          </a:xfrm>
        </p:spPr>
        <p:txBody>
          <a:bodyPr/>
          <a:lstStyle/>
          <a:p>
            <a:r>
              <a:rPr lang="en-US" sz="1800" dirty="0"/>
              <a:t>Diagnostic </a:t>
            </a:r>
            <a:r>
              <a:rPr lang="en-US" sz="1800" b="1" dirty="0">
                <a:solidFill>
                  <a:srgbClr val="0000DC"/>
                </a:solidFill>
              </a:rPr>
              <a:t>delay</a:t>
            </a:r>
            <a:r>
              <a:rPr lang="en-US" sz="1800" dirty="0">
                <a:solidFill>
                  <a:srgbClr val="FF0000"/>
                </a:solidFill>
              </a:rPr>
              <a:t> </a:t>
            </a:r>
            <a:r>
              <a:rPr lang="en-US" sz="1800" dirty="0"/>
              <a:t>(the interval from onset of complaint to determination of the correct diagnosis) </a:t>
            </a:r>
            <a:r>
              <a:rPr lang="en-US" sz="1800" dirty="0">
                <a:solidFill>
                  <a:schemeClr val="tx2"/>
                </a:solidFill>
              </a:rPr>
              <a:t>is </a:t>
            </a:r>
            <a:r>
              <a:rPr lang="en-US" sz="1800" b="1" dirty="0">
                <a:solidFill>
                  <a:schemeClr val="tx2"/>
                </a:solidFill>
              </a:rPr>
              <a:t>10 weeks on average </a:t>
            </a:r>
            <a:r>
              <a:rPr lang="en-US" sz="1800" dirty="0"/>
              <a:t>(2 to 6 months)!</a:t>
            </a:r>
          </a:p>
          <a:p>
            <a:pPr algn="l"/>
            <a:endParaRPr lang="cs-CZ" sz="1800" dirty="0"/>
          </a:p>
          <a:p>
            <a:pPr algn="l"/>
            <a:r>
              <a:rPr lang="en-US" sz="1800" b="1" dirty="0">
                <a:solidFill>
                  <a:srgbClr val="0000DC"/>
                </a:solidFill>
              </a:rPr>
              <a:t>Mortality and the presence of permanent neurological consequences both correlate with the delay in establishing the correct diagnosis</a:t>
            </a:r>
          </a:p>
          <a:p>
            <a:pPr marL="0" indent="0">
              <a:lnSpc>
                <a:spcPct val="150000"/>
              </a:lnSpc>
              <a:buNone/>
            </a:pPr>
            <a:endParaRPr lang="cs-CZ" sz="1800" dirty="0"/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1800" b="1" dirty="0">
                <a:solidFill>
                  <a:srgbClr val="0000DC"/>
                </a:solidFill>
              </a:rPr>
              <a:t>50% </a:t>
            </a:r>
            <a:r>
              <a:rPr lang="en-US" sz="1800" dirty="0"/>
              <a:t>of patients are over 50 years old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1800" dirty="0"/>
              <a:t>Fever is present in </a:t>
            </a:r>
            <a:r>
              <a:rPr lang="en-US" sz="1800" b="1" dirty="0">
                <a:solidFill>
                  <a:srgbClr val="0000DC"/>
                </a:solidFill>
              </a:rPr>
              <a:t>50%</a:t>
            </a:r>
            <a:r>
              <a:rPr lang="en-US" sz="1800" dirty="0"/>
              <a:t> of cases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1800" dirty="0"/>
              <a:t>Physiological peripheral blood leukocyte count is present in </a:t>
            </a:r>
            <a:r>
              <a:rPr lang="en-US" sz="1800" b="1" dirty="0">
                <a:solidFill>
                  <a:srgbClr val="0000DC"/>
                </a:solidFill>
              </a:rPr>
              <a:t>50%</a:t>
            </a:r>
            <a:r>
              <a:rPr lang="en-US" sz="1800" dirty="0"/>
              <a:t> of cases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1800" i="1" dirty="0"/>
              <a:t>Staphylococcus aureus </a:t>
            </a:r>
            <a:r>
              <a:rPr lang="en-US" sz="1800" dirty="0"/>
              <a:t>is the </a:t>
            </a:r>
            <a:r>
              <a:rPr lang="en-US" sz="1800" dirty="0" err="1"/>
              <a:t>aetiological</a:t>
            </a:r>
            <a:r>
              <a:rPr lang="en-US" sz="1800" dirty="0"/>
              <a:t> agent in over </a:t>
            </a:r>
            <a:r>
              <a:rPr lang="en-US" sz="1800" b="1" dirty="0">
                <a:solidFill>
                  <a:srgbClr val="0000DC"/>
                </a:solidFill>
              </a:rPr>
              <a:t>50% </a:t>
            </a:r>
            <a:r>
              <a:rPr lang="en-US" sz="1800" dirty="0"/>
              <a:t>of cases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1800" dirty="0"/>
              <a:t>Lumbar spine is involved in </a:t>
            </a:r>
            <a:r>
              <a:rPr lang="en-US" sz="1800" b="1" dirty="0">
                <a:solidFill>
                  <a:srgbClr val="0000DC"/>
                </a:solidFill>
              </a:rPr>
              <a:t>50%</a:t>
            </a:r>
            <a:r>
              <a:rPr lang="en-US" sz="1800" dirty="0"/>
              <a:t> of cases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1800" dirty="0"/>
              <a:t>The primary lesion is not found in </a:t>
            </a:r>
            <a:r>
              <a:rPr lang="en-US" sz="1800" b="1" dirty="0">
                <a:solidFill>
                  <a:srgbClr val="0000DC"/>
                </a:solidFill>
              </a:rPr>
              <a:t>50%</a:t>
            </a:r>
            <a:r>
              <a:rPr lang="en-US" sz="1800" dirty="0"/>
              <a:t> of cases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1800" dirty="0"/>
              <a:t>The symptoms last over 3 months in </a:t>
            </a:r>
            <a:r>
              <a:rPr lang="en-US" sz="1800" b="1" dirty="0">
                <a:solidFill>
                  <a:srgbClr val="0000DC"/>
                </a:solidFill>
              </a:rPr>
              <a:t>50%</a:t>
            </a:r>
            <a:r>
              <a:rPr lang="en-US" sz="1800" dirty="0"/>
              <a:t> of patients</a:t>
            </a:r>
          </a:p>
          <a:p>
            <a:pPr algn="l"/>
            <a:endParaRPr lang="cs-CZ" dirty="0"/>
          </a:p>
          <a:p>
            <a:endParaRPr lang="cs-CZ" dirty="0"/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C93C8299-35AD-4A71-9288-0EA5BF8FBAA0}"/>
              </a:ext>
            </a:extLst>
          </p:cNvPr>
          <p:cNvSpPr/>
          <p:nvPr/>
        </p:nvSpPr>
        <p:spPr>
          <a:xfrm>
            <a:off x="4780333" y="3184016"/>
            <a:ext cx="3494867" cy="646331"/>
          </a:xfrm>
          <a:prstGeom prst="rect">
            <a:avLst/>
          </a:prstGeom>
          <a:noFill/>
          <a:ln w="28575">
            <a:solidFill>
              <a:srgbClr val="9100DC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The 50% rule</a:t>
            </a:r>
          </a:p>
        </p:txBody>
      </p:sp>
    </p:spTree>
    <p:extLst>
      <p:ext uri="{BB962C8B-B14F-4D97-AF65-F5344CB8AC3E}">
        <p14:creationId xmlns:p14="http://schemas.microsoft.com/office/powerpoint/2010/main" val="22955680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34DDE49F-72A4-4EF4-9796-125738F450F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40000" y="6228000"/>
            <a:ext cx="5940000" cy="252000"/>
          </a:xfrm>
        </p:spPr>
        <p:txBody>
          <a:bodyPr wrap="square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MUDr. Roman Stebel, Ph.D., MUDr. Jan Kocanda</a:t>
            </a:r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283E90B7-0652-4C6E-8F0C-9999FF2765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720000"/>
            <a:ext cx="8064900" cy="451576"/>
          </a:xfrm>
        </p:spPr>
        <p:txBody>
          <a:bodyPr anchor="t">
            <a:normAutofit/>
          </a:bodyPr>
          <a:lstStyle/>
          <a:p>
            <a:r>
              <a:rPr lang="en-US"/>
              <a:t>Epidemiology I</a:t>
            </a:r>
          </a:p>
        </p:txBody>
      </p:sp>
      <p:graphicFrame>
        <p:nvGraphicFramePr>
          <p:cNvPr id="6" name="Zástupný obsah 3">
            <a:extLst>
              <a:ext uri="{FF2B5EF4-FFF2-40B4-BE49-F238E27FC236}">
                <a16:creationId xmlns:a16="http://schemas.microsoft.com/office/drawing/2014/main" id="{47A2EB84-BF1E-420A-8537-32310193C21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46416532"/>
              </p:ext>
            </p:extLst>
          </p:nvPr>
        </p:nvGraphicFramePr>
        <p:xfrm>
          <a:off x="539550" y="1282569"/>
          <a:ext cx="8064900" cy="41399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8998666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1E0EF923-A34B-44EF-8BC8-1674C9BF5B5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MUDr. Roman Stebel, Ph.D., MUDr. Jan Kocanda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4B0EF81B-068A-4A74-9BBF-1318B69441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8995" y="446957"/>
            <a:ext cx="6746009" cy="4531069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8ABC93F0-19EA-4E62-9B46-50C27205371D}"/>
              </a:ext>
            </a:extLst>
          </p:cNvPr>
          <p:cNvSpPr txBox="1"/>
          <p:nvPr/>
        </p:nvSpPr>
        <p:spPr>
          <a:xfrm>
            <a:off x="2621057" y="5075174"/>
            <a:ext cx="40799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u="sng">
                <a:solidFill>
                  <a:srgbClr val="002060"/>
                </a:solidFill>
                <a:hlinkClick r:id="rId3"/>
              </a:rPr>
              <a:t>stebel.roman@fnbrno.cz</a:t>
            </a:r>
          </a:p>
          <a:p>
            <a:r>
              <a:rPr lang="en-US" i="1" u="sng">
                <a:solidFill>
                  <a:srgbClr val="002060"/>
                </a:solidFill>
                <a:hlinkClick r:id="rId4"/>
              </a:rPr>
              <a:t>kocanda.jan@fnbrno.cz</a:t>
            </a:r>
          </a:p>
          <a:p>
            <a:endParaRPr lang="cs-CZ" sz="2400" i="1" u="sng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525173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číslo snímku 4" hidden="1">
            <a:extLst>
              <a:ext uri="{FF2B5EF4-FFF2-40B4-BE49-F238E27FC236}">
                <a16:creationId xmlns:a16="http://schemas.microsoft.com/office/drawing/2014/main" id="{8162FA7D-F993-4A2D-A207-C3E974254CD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310500" y="6228000"/>
            <a:ext cx="189000" cy="252000"/>
          </a:xfrm>
        </p:spPr>
        <p:txBody>
          <a:bodyPr/>
          <a:lstStyle/>
          <a:p>
            <a:pPr>
              <a:spcAft>
                <a:spcPts val="600"/>
              </a:spcAft>
            </a:pPr>
            <a:fld id="{B0A6B27B-3844-439A-9777-FCA011CD8388}" type="slidenum">
              <a:rPr lang="cs-CZ" smtClean="0"/>
              <a:pPr>
                <a:spcAft>
                  <a:spcPts val="600"/>
                </a:spcAft>
              </a:pPr>
              <a:t>61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149333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2E33B037-1B1C-467F-9A1B-16B5497590F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MUDr. Roman Stebel, Ph.D., MUDr. Jan Kocanda</a:t>
            </a:r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2709849E-83CE-436F-A794-C4B2E4A351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Epidemiology II 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3D1C4D27-002D-4359-9051-1FFD18B8CD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Anatomical </a:t>
            </a:r>
            <a:r>
              <a:rPr lang="en-US" dirty="0" err="1"/>
              <a:t>localisation</a:t>
            </a:r>
            <a:r>
              <a:rPr lang="en-US" dirty="0"/>
              <a:t>: </a:t>
            </a:r>
            <a:r>
              <a:rPr lang="en-US" b="1" u="sng" dirty="0">
                <a:solidFill>
                  <a:srgbClr val="0000DC"/>
                </a:solidFill>
              </a:rPr>
              <a:t>50% LS, 40% Th, 10% C spine</a:t>
            </a:r>
          </a:p>
          <a:p>
            <a:endParaRPr lang="cs-CZ" dirty="0"/>
          </a:p>
          <a:p>
            <a:r>
              <a:rPr lang="en-US" b="1" dirty="0">
                <a:solidFill>
                  <a:schemeClr val="tx2"/>
                </a:solidFill>
              </a:rPr>
              <a:t>Risk factors:</a:t>
            </a:r>
          </a:p>
          <a:p>
            <a:pPr lvl="1">
              <a:lnSpc>
                <a:spcPct val="114000"/>
              </a:lnSpc>
            </a:pPr>
            <a:r>
              <a:rPr lang="en-US" sz="1800" dirty="0"/>
              <a:t>The elderly</a:t>
            </a:r>
          </a:p>
          <a:p>
            <a:pPr lvl="1">
              <a:lnSpc>
                <a:spcPct val="114000"/>
              </a:lnSpc>
            </a:pPr>
            <a:r>
              <a:rPr lang="en-US" sz="1800" dirty="0"/>
              <a:t>Type 1 and 2 DM</a:t>
            </a:r>
          </a:p>
          <a:p>
            <a:pPr lvl="1">
              <a:lnSpc>
                <a:spcPct val="114000"/>
              </a:lnSpc>
            </a:pPr>
            <a:r>
              <a:rPr lang="en-US" sz="1800" dirty="0"/>
              <a:t>Malignancies</a:t>
            </a:r>
          </a:p>
          <a:p>
            <a:pPr lvl="1">
              <a:lnSpc>
                <a:spcPct val="114000"/>
              </a:lnSpc>
            </a:pPr>
            <a:r>
              <a:rPr lang="en-US" sz="1800" dirty="0"/>
              <a:t>Chronic renal failure, liver cirrhosis</a:t>
            </a:r>
          </a:p>
          <a:p>
            <a:pPr lvl="1">
              <a:lnSpc>
                <a:spcPct val="114000"/>
              </a:lnSpc>
            </a:pPr>
            <a:r>
              <a:rPr lang="en-US" sz="1800" dirty="0"/>
              <a:t>Chronic cardiac failure, malnutrition</a:t>
            </a:r>
          </a:p>
          <a:p>
            <a:pPr lvl="1">
              <a:lnSpc>
                <a:spcPct val="114000"/>
              </a:lnSpc>
            </a:pPr>
            <a:r>
              <a:rPr lang="en-US" sz="1800" dirty="0"/>
              <a:t>Severe obesity</a:t>
            </a:r>
          </a:p>
          <a:p>
            <a:pPr lvl="1">
              <a:lnSpc>
                <a:spcPct val="114000"/>
              </a:lnSpc>
            </a:pPr>
            <a:r>
              <a:rPr lang="en-US" sz="1800" dirty="0"/>
              <a:t>HIV infection, alcohol abuse, narcotics</a:t>
            </a:r>
          </a:p>
          <a:p>
            <a:pPr lvl="1">
              <a:lnSpc>
                <a:spcPct val="114000"/>
              </a:lnSpc>
            </a:pPr>
            <a:r>
              <a:rPr lang="en-US" sz="1800" dirty="0"/>
              <a:t>Trauma, smoking </a:t>
            </a:r>
          </a:p>
          <a:p>
            <a:endParaRPr lang="cs-CZ" dirty="0"/>
          </a:p>
          <a:p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3730336C-D36F-4A58-A601-F62DD9EF513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96" t="19510" r="15555" b="29470"/>
          <a:stretch/>
        </p:blipFill>
        <p:spPr>
          <a:xfrm>
            <a:off x="5036457" y="2261290"/>
            <a:ext cx="4107543" cy="1500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6176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133BA436-8D4B-4040-98DB-7ABE389C3BC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40000" y="6228000"/>
            <a:ext cx="5940000" cy="252000"/>
          </a:xfrm>
        </p:spPr>
        <p:txBody>
          <a:bodyPr wrap="square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MUDr. Roman Stebel, Ph.D., MUDr. Jan Kocanda</a:t>
            </a:r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BFBD271B-DAD4-4AFB-A63F-18D52DEBD1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720000"/>
            <a:ext cx="8064900" cy="451576"/>
          </a:xfrm>
        </p:spPr>
        <p:txBody>
          <a:bodyPr anchor="t">
            <a:normAutofit/>
          </a:bodyPr>
          <a:lstStyle/>
          <a:p>
            <a:r>
              <a:rPr lang="en-US"/>
              <a:t>Pathogenesis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5FCE373A-222A-493E-B156-8198F2C31F68}"/>
              </a:ext>
            </a:extLst>
          </p:cNvPr>
          <p:cNvSpPr>
            <a:spLocks noGrp="1"/>
          </p:cNvSpPr>
          <p:nvPr>
            <p:ph idx="29"/>
          </p:nvPr>
        </p:nvSpPr>
        <p:spPr>
          <a:xfrm>
            <a:off x="540000" y="1701505"/>
            <a:ext cx="3914999" cy="4139998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Pathophysiology </a:t>
            </a:r>
          </a:p>
          <a:p>
            <a:pPr>
              <a:spcAft>
                <a:spcPts val="600"/>
              </a:spcAft>
            </a:pPr>
            <a:endParaRPr lang="cs-CZ" dirty="0"/>
          </a:p>
          <a:p>
            <a:pPr>
              <a:spcAft>
                <a:spcPts val="600"/>
              </a:spcAft>
            </a:pPr>
            <a:r>
              <a:rPr lang="en-US"/>
              <a:t>Pathogenic microbes</a:t>
            </a:r>
          </a:p>
          <a:p>
            <a:pPr lvl="1">
              <a:spcAft>
                <a:spcPts val="600"/>
              </a:spcAft>
            </a:pPr>
            <a:endParaRPr lang="cs-CZ" sz="2100" dirty="0"/>
          </a:p>
          <a:p>
            <a:pPr>
              <a:spcAft>
                <a:spcPts val="600"/>
              </a:spcAft>
            </a:pPr>
            <a:r>
              <a:rPr lang="en-US"/>
              <a:t>Inoculation – hematogenic – iatrogenic – per continuitatem  </a:t>
            </a:r>
          </a:p>
          <a:p>
            <a:pPr lvl="1">
              <a:spcAft>
                <a:spcPts val="600"/>
              </a:spcAft>
            </a:pPr>
            <a:endParaRPr lang="cs-CZ" sz="2100" dirty="0"/>
          </a:p>
          <a:p>
            <a:pPr>
              <a:spcAft>
                <a:spcPts val="600"/>
              </a:spcAft>
            </a:pPr>
            <a:r>
              <a:rPr lang="en-US"/>
              <a:t>Neurogenic deficit </a:t>
            </a:r>
          </a:p>
          <a:p>
            <a:pPr>
              <a:spcAft>
                <a:spcPts val="600"/>
              </a:spcAft>
            </a:pPr>
            <a:endParaRPr lang="cs-CZ" dirty="0"/>
          </a:p>
          <a:p>
            <a:pPr>
              <a:spcAft>
                <a:spcPts val="600"/>
              </a:spcAft>
            </a:pPr>
            <a:r>
              <a:rPr lang="en-US"/>
              <a:t>Other complications</a:t>
            </a:r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39557AD0-F80A-4C5D-852A-C762B70032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04466" y="1689000"/>
            <a:ext cx="3914999" cy="3479999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29865606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0381E9DC-3863-44D3-8D38-8AF7E1C07D1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MUDr. Roman Stebel, Ph.D., MUDr. Jan Kocanda</a:t>
            </a:r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284C45B7-FD56-4CF5-8094-BABCB6D042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Pathogens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5DB71699-5985-4B9B-AB36-374B0EA6F6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2525" y="1271086"/>
            <a:ext cx="8229137" cy="4139998"/>
          </a:xfrm>
        </p:spPr>
        <p:txBody>
          <a:bodyPr/>
          <a:lstStyle/>
          <a:p>
            <a:pPr>
              <a:lnSpc>
                <a:spcPct val="114000"/>
              </a:lnSpc>
            </a:pPr>
            <a:r>
              <a:rPr lang="en-US" sz="1800" dirty="0" err="1"/>
              <a:t>Aetiology</a:t>
            </a:r>
            <a:r>
              <a:rPr lang="en-US" sz="1800" dirty="0"/>
              <a:t> is usually </a:t>
            </a:r>
            <a:r>
              <a:rPr lang="en-US" sz="1800" b="1" dirty="0" err="1">
                <a:solidFill>
                  <a:schemeClr val="tx2"/>
                </a:solidFill>
              </a:rPr>
              <a:t>monobacterial</a:t>
            </a:r>
            <a:r>
              <a:rPr lang="en-US" sz="1800" dirty="0"/>
              <a:t>, successfully identified </a:t>
            </a:r>
            <a:r>
              <a:rPr lang="en-US" sz="1800" b="1" dirty="0">
                <a:solidFill>
                  <a:schemeClr val="tx2"/>
                </a:solidFill>
              </a:rPr>
              <a:t>only in ca two thirds of cases!</a:t>
            </a:r>
          </a:p>
          <a:p>
            <a:pPr>
              <a:lnSpc>
                <a:spcPct val="114000"/>
              </a:lnSpc>
            </a:pPr>
            <a:endParaRPr lang="en-US" sz="1800" b="1" dirty="0">
              <a:solidFill>
                <a:schemeClr val="tx2"/>
              </a:solidFill>
            </a:endParaRPr>
          </a:p>
          <a:p>
            <a:pPr>
              <a:lnSpc>
                <a:spcPct val="114000"/>
              </a:lnSpc>
            </a:pPr>
            <a:r>
              <a:rPr lang="en-US" sz="1800" b="1" i="1" dirty="0">
                <a:solidFill>
                  <a:schemeClr val="tx2"/>
                </a:solidFill>
              </a:rPr>
              <a:t>Staphylococcus aureus </a:t>
            </a:r>
            <a:r>
              <a:rPr lang="en-US" sz="1800" dirty="0"/>
              <a:t>(ca 50% of discitis cases), including </a:t>
            </a:r>
            <a:r>
              <a:rPr lang="en-US" sz="1800" b="1" dirty="0">
                <a:solidFill>
                  <a:schemeClr val="tx2"/>
                </a:solidFill>
              </a:rPr>
              <a:t>MRSA strains</a:t>
            </a:r>
          </a:p>
          <a:p>
            <a:pPr>
              <a:lnSpc>
                <a:spcPct val="114000"/>
              </a:lnSpc>
            </a:pPr>
            <a:r>
              <a:rPr lang="en-US" sz="1800" b="1" dirty="0">
                <a:solidFill>
                  <a:schemeClr val="tx2"/>
                </a:solidFill>
              </a:rPr>
              <a:t>Enterobacteria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dirty="0"/>
              <a:t>(</a:t>
            </a:r>
            <a:r>
              <a:rPr lang="en-US" sz="1800" i="1" dirty="0"/>
              <a:t>E. coli</a:t>
            </a:r>
            <a:r>
              <a:rPr lang="en-US" sz="1800" dirty="0"/>
              <a:t>, </a:t>
            </a:r>
            <a:r>
              <a:rPr lang="en-US" sz="1800" i="1" dirty="0"/>
              <a:t>Proteus</a:t>
            </a:r>
            <a:r>
              <a:rPr lang="en-US" sz="1800" dirty="0"/>
              <a:t>, </a:t>
            </a:r>
            <a:r>
              <a:rPr lang="en-US" sz="1800" i="1" dirty="0"/>
              <a:t>Klebsiella</a:t>
            </a:r>
            <a:r>
              <a:rPr lang="en-US" sz="1800" dirty="0"/>
              <a:t>, </a:t>
            </a:r>
            <a:r>
              <a:rPr lang="en-US" sz="1800" i="1" dirty="0"/>
              <a:t>Enterobacter</a:t>
            </a:r>
            <a:r>
              <a:rPr lang="en-US" sz="1800" dirty="0"/>
              <a:t>...), incl. </a:t>
            </a:r>
            <a:r>
              <a:rPr lang="en-US" sz="1800" b="1" dirty="0" err="1">
                <a:solidFill>
                  <a:schemeClr val="tx2"/>
                </a:solidFill>
              </a:rPr>
              <a:t>ESBL</a:t>
            </a:r>
            <a:r>
              <a:rPr lang="en-US" sz="1800" b="1" dirty="0">
                <a:solidFill>
                  <a:schemeClr val="tx2"/>
                </a:solidFill>
              </a:rPr>
              <a:t>+</a:t>
            </a:r>
          </a:p>
          <a:p>
            <a:pPr>
              <a:lnSpc>
                <a:spcPct val="114000"/>
              </a:lnSpc>
            </a:pPr>
            <a:endParaRPr lang="cs-CZ" sz="1800" b="1" i="1" dirty="0">
              <a:solidFill>
                <a:srgbClr val="FF0000"/>
              </a:solidFill>
            </a:endParaRPr>
          </a:p>
          <a:p>
            <a:pPr>
              <a:lnSpc>
                <a:spcPct val="114000"/>
              </a:lnSpc>
            </a:pPr>
            <a:r>
              <a:rPr lang="en-US" sz="1800" i="1" dirty="0"/>
              <a:t>Mycobacterium tuberculosis </a:t>
            </a:r>
            <a:r>
              <a:rPr lang="en-US" sz="1800" dirty="0"/>
              <a:t>(specific </a:t>
            </a:r>
            <a:r>
              <a:rPr lang="en-US" sz="1800" dirty="0" err="1"/>
              <a:t>aetiology</a:t>
            </a:r>
            <a:r>
              <a:rPr lang="en-US" sz="1800" dirty="0"/>
              <a:t>, developing countries)</a:t>
            </a:r>
          </a:p>
          <a:p>
            <a:pPr>
              <a:lnSpc>
                <a:spcPct val="114000"/>
              </a:lnSpc>
            </a:pPr>
            <a:r>
              <a:rPr lang="en-US" sz="1800" b="1" dirty="0">
                <a:solidFill>
                  <a:schemeClr val="tx2"/>
                </a:solidFill>
              </a:rPr>
              <a:t>Brucellosis</a:t>
            </a:r>
            <a:r>
              <a:rPr lang="en-US" sz="1800" dirty="0"/>
              <a:t> (</a:t>
            </a:r>
            <a:r>
              <a:rPr lang="en-US" sz="1800" i="1" dirty="0"/>
              <a:t>B. </a:t>
            </a:r>
            <a:r>
              <a:rPr lang="en-US" sz="1800" i="1" dirty="0" err="1"/>
              <a:t>melitensis</a:t>
            </a:r>
            <a:r>
              <a:rPr lang="en-US" sz="1800" dirty="0"/>
              <a:t>, </a:t>
            </a:r>
            <a:r>
              <a:rPr lang="en-US" sz="1800" i="1" dirty="0"/>
              <a:t>B. abortus</a:t>
            </a:r>
            <a:r>
              <a:rPr lang="en-US" sz="1800" dirty="0"/>
              <a:t>, </a:t>
            </a:r>
            <a:r>
              <a:rPr lang="en-US" sz="1800" b="1" dirty="0">
                <a:solidFill>
                  <a:schemeClr val="tx2"/>
                </a:solidFill>
              </a:rPr>
              <a:t>the Mediterranean</a:t>
            </a:r>
            <a:r>
              <a:rPr lang="en-US" sz="1800" dirty="0"/>
              <a:t>, Middle East)</a:t>
            </a:r>
          </a:p>
          <a:p>
            <a:pPr>
              <a:lnSpc>
                <a:spcPct val="114000"/>
              </a:lnSpc>
            </a:pPr>
            <a:r>
              <a:rPr lang="en-US" sz="1800" dirty="0"/>
              <a:t>Mycotic (in immunocompromised patients, ca 2%)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9623A689-B75A-4CFC-A397-443135D0E9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03" t="23129" r="59633" b="38216"/>
          <a:stretch/>
        </p:blipFill>
        <p:spPr>
          <a:xfrm>
            <a:off x="4200819" y="4149809"/>
            <a:ext cx="3288484" cy="1988191"/>
          </a:xfrm>
          <a:prstGeom prst="rect">
            <a:avLst/>
          </a:prstGeom>
        </p:spPr>
      </p:pic>
      <p:pic>
        <p:nvPicPr>
          <p:cNvPr id="7" name="Obrázek 6" descr="Obsah obrázku červená&#10;&#10;Popis byl vytvořen automaticky">
            <a:extLst>
              <a:ext uri="{FF2B5EF4-FFF2-40B4-BE49-F238E27FC236}">
                <a16:creationId xmlns:a16="http://schemas.microsoft.com/office/drawing/2014/main" id="{5991AEDC-92A0-45BB-87D5-7C49131F17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00" y="4206738"/>
            <a:ext cx="3049361" cy="1931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351306"/>
      </p:ext>
    </p:extLst>
  </p:cSld>
  <p:clrMapOvr>
    <a:masterClrMapping/>
  </p:clrMapOvr>
</p:sld>
</file>

<file path=ppt/theme/theme1.xml><?xml version="1.0" encoding="utf-8"?>
<a:theme xmlns:a="http://schemas.openxmlformats.org/drawingml/2006/main" name="Prezentace_MU_CZ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dirty="0" err="1" smtClean="0">
            <a:ln>
              <a:noFill/>
            </a:ln>
            <a:solidFill>
              <a:schemeClr val="bg1"/>
            </a:solidFill>
            <a:effectLst/>
            <a:latin typeface="+mn-lt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  <a:txDef>
      <a:spPr>
        <a:noFill/>
      </a:spPr>
      <a:bodyPr wrap="square" rtlCol="0">
        <a:spAutoFit/>
      </a:bodyPr>
      <a:lstStyle>
        <a:defPPr algn="l">
          <a:defRPr sz="2800" dirty="0" err="1" smtClean="0">
            <a:latin typeface="+mn-lt"/>
          </a:defRPr>
        </a:defPPr>
      </a:lstStyle>
    </a:tx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ni-med-prezentace-4-3-cz.potx" id="{C72545DF-B7E5-4E52-83DA-C125E0A0B8FD}" vid="{FF117BE7-DD54-4E19-84D2-24AC03D96F6C}"/>
    </a:ext>
  </a:ext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muni-med-prezentace-4-3-cz</Template>
  <TotalTime>858</TotalTime>
  <Words>3009</Words>
  <Application>Microsoft Office PowerPoint</Application>
  <PresentationFormat>Předvádění na obrazovce (4:3)</PresentationFormat>
  <Paragraphs>359</Paragraphs>
  <Slides>61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61</vt:i4>
      </vt:variant>
    </vt:vector>
  </HeadingPairs>
  <TitlesOfParts>
    <vt:vector size="65" baseType="lpstr">
      <vt:lpstr>Arial</vt:lpstr>
      <vt:lpstr>Tahoma</vt:lpstr>
      <vt:lpstr>Wingdings</vt:lpstr>
      <vt:lpstr>Prezentace_MU_CZ</vt:lpstr>
      <vt:lpstr>Spondylodiscitis</vt:lpstr>
      <vt:lpstr>MOTTO  </vt:lpstr>
      <vt:lpstr>PRESENTATION PLAN</vt:lpstr>
      <vt:lpstr>Definition</vt:lpstr>
      <vt:lpstr>Anatomy – the localisation of the inflammatory process</vt:lpstr>
      <vt:lpstr>Epidemiology I</vt:lpstr>
      <vt:lpstr>Epidemiology II </vt:lpstr>
      <vt:lpstr>Pathogenesis</vt:lpstr>
      <vt:lpstr>Pathogens</vt:lpstr>
      <vt:lpstr>Pathogenesis</vt:lpstr>
      <vt:lpstr>Clinical symptoms</vt:lpstr>
      <vt:lpstr>Clinical symptoms</vt:lpstr>
      <vt:lpstr>Clinical symptoms</vt:lpstr>
      <vt:lpstr>Clinical symptoms – neurology</vt:lpstr>
      <vt:lpstr>Clinical symptoms</vt:lpstr>
      <vt:lpstr>Diagnostics</vt:lpstr>
      <vt:lpstr>Diagnostics</vt:lpstr>
      <vt:lpstr>Imaging methods</vt:lpstr>
      <vt:lpstr>Imaging methods</vt:lpstr>
      <vt:lpstr>Prezentace aplikace PowerPoint</vt:lpstr>
      <vt:lpstr>C</vt:lpstr>
      <vt:lpstr>Prezentace aplikace PowerPoint</vt:lpstr>
      <vt:lpstr>Prezentace aplikace PowerPoint</vt:lpstr>
      <vt:lpstr>Th</vt:lpstr>
      <vt:lpstr>Prezentace aplikace PowerPoint</vt:lpstr>
      <vt:lpstr>Prezentace aplikace PowerPoint</vt:lpstr>
      <vt:lpstr>St.p. dors. stabilizaci Th3-8 pro spondylodiscitis v et. Th5/6; nová spondylodiscitis v et. Th2/3 </vt:lpstr>
      <vt:lpstr>L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pč 2</vt:lpstr>
      <vt:lpstr>Prezentace aplikace PowerPoint</vt:lpstr>
      <vt:lpstr>Prezentace aplikace PowerPoint</vt:lpstr>
      <vt:lpstr>Prezentace aplikace PowerPoint</vt:lpstr>
      <vt:lpstr>Diagnostics – haemocultivation</vt:lpstr>
      <vt:lpstr>Diagnostics – biopsy</vt:lpstr>
      <vt:lpstr>Differential diagnostics</vt:lpstr>
      <vt:lpstr>Differential diagnostics</vt:lpstr>
      <vt:lpstr>Treatment </vt:lpstr>
      <vt:lpstr>ATB therapy</vt:lpstr>
      <vt:lpstr>ATB therapy</vt:lpstr>
      <vt:lpstr>Conservative treatment</vt:lpstr>
      <vt:lpstr>Conservative treatment</vt:lpstr>
      <vt:lpstr>Surgical treatment</vt:lpstr>
      <vt:lpstr>Magerl fixator</vt:lpstr>
      <vt:lpstr>Case study 1</vt:lpstr>
      <vt:lpstr>Case study 1</vt:lpstr>
      <vt:lpstr>Case study 1</vt:lpstr>
      <vt:lpstr>Case study 1</vt:lpstr>
      <vt:lpstr>Case study 1</vt:lpstr>
      <vt:lpstr>Case study 1</vt:lpstr>
      <vt:lpstr>Case study 1 – summary</vt:lpstr>
      <vt:lpstr>OPAT (Outpatient Parenteral Antimicrobial Therapy)</vt:lpstr>
      <vt:lpstr>OPAT</vt:lpstr>
      <vt:lpstr>Discussion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Spondylodiscitis</dc:title>
  <dc:creator>Kocanda Jan</dc:creator>
  <cp:lastModifiedBy>Roman Stebel</cp:lastModifiedBy>
  <cp:revision>89</cp:revision>
  <dcterms:created xsi:type="dcterms:W3CDTF">2021-11-15T15:21:15Z</dcterms:created>
  <dcterms:modified xsi:type="dcterms:W3CDTF">2022-10-21T01:41:33Z</dcterms:modified>
</cp:coreProperties>
</file>