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30"/>
  </p:notesMasterIdLst>
  <p:handoutMasterIdLst>
    <p:handoutMasterId r:id="rId31"/>
  </p:handoutMasterIdLst>
  <p:sldIdLst>
    <p:sldId id="256" r:id="rId5"/>
    <p:sldId id="296" r:id="rId6"/>
    <p:sldId id="307" r:id="rId7"/>
    <p:sldId id="316" r:id="rId8"/>
    <p:sldId id="317" r:id="rId9"/>
    <p:sldId id="321" r:id="rId10"/>
    <p:sldId id="318" r:id="rId11"/>
    <p:sldId id="320" r:id="rId12"/>
    <p:sldId id="322" r:id="rId13"/>
    <p:sldId id="323" r:id="rId14"/>
    <p:sldId id="327" r:id="rId15"/>
    <p:sldId id="308" r:id="rId16"/>
    <p:sldId id="328" r:id="rId17"/>
    <p:sldId id="329" r:id="rId18"/>
    <p:sldId id="330" r:id="rId19"/>
    <p:sldId id="331" r:id="rId20"/>
    <p:sldId id="270" r:id="rId21"/>
    <p:sldId id="324" r:id="rId22"/>
    <p:sldId id="326" r:id="rId23"/>
    <p:sldId id="325" r:id="rId24"/>
    <p:sldId id="332" r:id="rId25"/>
    <p:sldId id="334" r:id="rId26"/>
    <p:sldId id="333" r:id="rId27"/>
    <p:sldId id="335" r:id="rId28"/>
    <p:sldId id="295" r:id="rId29"/>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018DCC"/>
    <a:srgbClr val="7F8DC0"/>
    <a:srgbClr val="FEE7C8"/>
    <a:srgbClr val="D8DEEA"/>
    <a:srgbClr val="7E8EBF"/>
    <a:srgbClr val="EF1B22"/>
    <a:srgbClr val="F8F3ED"/>
    <a:srgbClr val="9100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7F59A0-2FB4-437B-B6A5-2753FE864CF9}" v="6" dt="2022-10-24T02:24:45.464"/>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17" autoAdjust="0"/>
    <p:restoredTop sz="96754" autoAdjust="0"/>
  </p:normalViewPr>
  <p:slideViewPr>
    <p:cSldViewPr snapToGrid="0">
      <p:cViewPr varScale="1">
        <p:scale>
          <a:sx n="110" d="100"/>
          <a:sy n="110" d="100"/>
        </p:scale>
        <p:origin x="594" y="108"/>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anoub Riad" userId="3eee0ade-b52f-4e10-8f1f-a69fed49e18a" providerId="ADAL" clId="{BDFFE0F9-EE8E-4AA6-BB23-8BF7CF09DC48}"/>
    <pc:docChg chg="undo redo custSel addSld delSld modSld sldOrd">
      <pc:chgData name="Abanoub Riad" userId="3eee0ade-b52f-4e10-8f1f-a69fed49e18a" providerId="ADAL" clId="{BDFFE0F9-EE8E-4AA6-BB23-8BF7CF09DC48}" dt="2020-10-31T12:51:12.629" v="6535" actId="20577"/>
      <pc:docMkLst>
        <pc:docMk/>
      </pc:docMkLst>
      <pc:sldChg chg="modSp">
        <pc:chgData name="Abanoub Riad" userId="3eee0ade-b52f-4e10-8f1f-a69fed49e18a" providerId="ADAL" clId="{BDFFE0F9-EE8E-4AA6-BB23-8BF7CF09DC48}" dt="2020-10-18T15:21:05.826" v="20" actId="20577"/>
        <pc:sldMkLst>
          <pc:docMk/>
          <pc:sldMk cId="401170139" sldId="256"/>
        </pc:sldMkLst>
        <pc:spChg chg="mod">
          <ac:chgData name="Abanoub Riad" userId="3eee0ade-b52f-4e10-8f1f-a69fed49e18a" providerId="ADAL" clId="{BDFFE0F9-EE8E-4AA6-BB23-8BF7CF09DC48}" dt="2020-10-18T15:21:05.826" v="20" actId="20577"/>
          <ac:spMkLst>
            <pc:docMk/>
            <pc:sldMk cId="401170139" sldId="256"/>
            <ac:spMk id="6" creationId="{592B015E-9EDF-4CEF-9877-81E8E262CF65}"/>
          </ac:spMkLst>
        </pc:spChg>
      </pc:sldChg>
      <pc:sldChg chg="modSp mod">
        <pc:chgData name="Abanoub Riad" userId="3eee0ade-b52f-4e10-8f1f-a69fed49e18a" providerId="ADAL" clId="{BDFFE0F9-EE8E-4AA6-BB23-8BF7CF09DC48}" dt="2020-10-25T16:06:02.218" v="5223" actId="20577"/>
        <pc:sldMkLst>
          <pc:docMk/>
          <pc:sldMk cId="3181471866" sldId="296"/>
        </pc:sldMkLst>
        <pc:spChg chg="mod">
          <ac:chgData name="Abanoub Riad" userId="3eee0ade-b52f-4e10-8f1f-a69fed49e18a" providerId="ADAL" clId="{BDFFE0F9-EE8E-4AA6-BB23-8BF7CF09DC48}" dt="2020-10-25T16:06:02.218" v="5223" actId="20577"/>
          <ac:spMkLst>
            <pc:docMk/>
            <pc:sldMk cId="3181471866" sldId="296"/>
            <ac:spMk id="6" creationId="{04F337D5-7AD9-47D5-B412-2083AC2F7C28}"/>
          </ac:spMkLst>
        </pc:spChg>
      </pc:sldChg>
      <pc:sldChg chg="addSp modSp mod modAnim">
        <pc:chgData name="Abanoub Riad" userId="3eee0ade-b52f-4e10-8f1f-a69fed49e18a" providerId="ADAL" clId="{BDFFE0F9-EE8E-4AA6-BB23-8BF7CF09DC48}" dt="2020-10-25T09:01:44.492" v="1477" actId="113"/>
        <pc:sldMkLst>
          <pc:docMk/>
          <pc:sldMk cId="2578985256" sldId="307"/>
        </pc:sldMkLst>
        <pc:spChg chg="add mod">
          <ac:chgData name="Abanoub Riad" userId="3eee0ade-b52f-4e10-8f1f-a69fed49e18a" providerId="ADAL" clId="{BDFFE0F9-EE8E-4AA6-BB23-8BF7CF09DC48}" dt="2020-10-25T09:01:44.492" v="1477" actId="113"/>
          <ac:spMkLst>
            <pc:docMk/>
            <pc:sldMk cId="2578985256" sldId="307"/>
            <ac:spMk id="5" creationId="{227AADC8-B33D-4AF5-A5DE-4E9B3FF346B3}"/>
          </ac:spMkLst>
        </pc:spChg>
        <pc:spChg chg="mod">
          <ac:chgData name="Abanoub Riad" userId="3eee0ade-b52f-4e10-8f1f-a69fed49e18a" providerId="ADAL" clId="{BDFFE0F9-EE8E-4AA6-BB23-8BF7CF09DC48}" dt="2020-10-25T08:43:58.919" v="1373" actId="20577"/>
          <ac:spMkLst>
            <pc:docMk/>
            <pc:sldMk cId="2578985256" sldId="307"/>
            <ac:spMk id="6" creationId="{04F337D5-7AD9-47D5-B412-2083AC2F7C28}"/>
          </ac:spMkLst>
        </pc:spChg>
        <pc:spChg chg="add mod">
          <ac:chgData name="Abanoub Riad" userId="3eee0ade-b52f-4e10-8f1f-a69fed49e18a" providerId="ADAL" clId="{BDFFE0F9-EE8E-4AA6-BB23-8BF7CF09DC48}" dt="2020-10-25T09:01:37.298" v="1475" actId="14100"/>
          <ac:spMkLst>
            <pc:docMk/>
            <pc:sldMk cId="2578985256" sldId="307"/>
            <ac:spMk id="8" creationId="{252585D1-EF8C-4F24-977C-36ACFF892582}"/>
          </ac:spMkLst>
        </pc:spChg>
        <pc:spChg chg="add mod">
          <ac:chgData name="Abanoub Riad" userId="3eee0ade-b52f-4e10-8f1f-a69fed49e18a" providerId="ADAL" clId="{BDFFE0F9-EE8E-4AA6-BB23-8BF7CF09DC48}" dt="2020-10-25T09:01:19.212" v="1470" actId="113"/>
          <ac:spMkLst>
            <pc:docMk/>
            <pc:sldMk cId="2578985256" sldId="307"/>
            <ac:spMk id="9" creationId="{038B3A25-5786-4CD1-B612-1EC2291F0C22}"/>
          </ac:spMkLst>
        </pc:spChg>
        <pc:spChg chg="add mod">
          <ac:chgData name="Abanoub Riad" userId="3eee0ade-b52f-4e10-8f1f-a69fed49e18a" providerId="ADAL" clId="{BDFFE0F9-EE8E-4AA6-BB23-8BF7CF09DC48}" dt="2020-10-25T08:59:30.602" v="1463" actId="1076"/>
          <ac:spMkLst>
            <pc:docMk/>
            <pc:sldMk cId="2578985256" sldId="307"/>
            <ac:spMk id="12" creationId="{FA76EA0E-EDB4-48C8-83C3-8EB1A9EDEB9F}"/>
          </ac:spMkLst>
        </pc:spChg>
        <pc:picChg chg="add mod">
          <ac:chgData name="Abanoub Riad" userId="3eee0ade-b52f-4e10-8f1f-a69fed49e18a" providerId="ADAL" clId="{BDFFE0F9-EE8E-4AA6-BB23-8BF7CF09DC48}" dt="2020-10-25T08:58:41.987" v="1447" actId="1076"/>
          <ac:picMkLst>
            <pc:docMk/>
            <pc:sldMk cId="2578985256" sldId="307"/>
            <ac:picMk id="7" creationId="{DC741C53-3AA6-474F-B451-7B251592AD9B}"/>
          </ac:picMkLst>
        </pc:picChg>
        <pc:picChg chg="add mod">
          <ac:chgData name="Abanoub Riad" userId="3eee0ade-b52f-4e10-8f1f-a69fed49e18a" providerId="ADAL" clId="{BDFFE0F9-EE8E-4AA6-BB23-8BF7CF09DC48}" dt="2020-10-25T08:58:06.530" v="1441" actId="1076"/>
          <ac:picMkLst>
            <pc:docMk/>
            <pc:sldMk cId="2578985256" sldId="307"/>
            <ac:picMk id="11" creationId="{98DFEBC6-95E0-4788-8B8F-CD600BF80D6F}"/>
          </ac:picMkLst>
        </pc:picChg>
      </pc:sldChg>
      <pc:sldChg chg="addSp modSp mod modAnim">
        <pc:chgData name="Abanoub Riad" userId="3eee0ade-b52f-4e10-8f1f-a69fed49e18a" providerId="ADAL" clId="{BDFFE0F9-EE8E-4AA6-BB23-8BF7CF09DC48}" dt="2020-10-25T17:26:58.649" v="6496"/>
        <pc:sldMkLst>
          <pc:docMk/>
          <pc:sldMk cId="120271645" sldId="308"/>
        </pc:sldMkLst>
        <pc:spChg chg="add mod">
          <ac:chgData name="Abanoub Riad" userId="3eee0ade-b52f-4e10-8f1f-a69fed49e18a" providerId="ADAL" clId="{BDFFE0F9-EE8E-4AA6-BB23-8BF7CF09DC48}" dt="2020-10-25T15:51:43.734" v="4983" actId="1076"/>
          <ac:spMkLst>
            <pc:docMk/>
            <pc:sldMk cId="120271645" sldId="308"/>
            <ac:spMk id="5" creationId="{A29D8382-B040-47B9-8919-7981ABEDDAF0}"/>
          </ac:spMkLst>
        </pc:spChg>
        <pc:spChg chg="mod">
          <ac:chgData name="Abanoub Riad" userId="3eee0ade-b52f-4e10-8f1f-a69fed49e18a" providerId="ADAL" clId="{BDFFE0F9-EE8E-4AA6-BB23-8BF7CF09DC48}" dt="2020-10-25T15:53:26.735" v="4990" actId="14100"/>
          <ac:spMkLst>
            <pc:docMk/>
            <pc:sldMk cId="120271645" sldId="308"/>
            <ac:spMk id="6" creationId="{04F337D5-7AD9-47D5-B412-2083AC2F7C28}"/>
          </ac:spMkLst>
        </pc:spChg>
        <pc:spChg chg="add mod">
          <ac:chgData name="Abanoub Riad" userId="3eee0ade-b52f-4e10-8f1f-a69fed49e18a" providerId="ADAL" clId="{BDFFE0F9-EE8E-4AA6-BB23-8BF7CF09DC48}" dt="2020-10-25T15:55:52.752" v="5116" actId="1076"/>
          <ac:spMkLst>
            <pc:docMk/>
            <pc:sldMk cId="120271645" sldId="308"/>
            <ac:spMk id="7" creationId="{D9247A5B-31AD-4A2C-AC0C-F9A104BF4ED9}"/>
          </ac:spMkLst>
        </pc:spChg>
        <pc:spChg chg="add mod">
          <ac:chgData name="Abanoub Riad" userId="3eee0ade-b52f-4e10-8f1f-a69fed49e18a" providerId="ADAL" clId="{BDFFE0F9-EE8E-4AA6-BB23-8BF7CF09DC48}" dt="2020-10-25T17:26:55.168" v="6495" actId="1076"/>
          <ac:spMkLst>
            <pc:docMk/>
            <pc:sldMk cId="120271645" sldId="308"/>
            <ac:spMk id="15" creationId="{8FA1AF52-CC67-43DD-A7C2-824317E7E13D}"/>
          </ac:spMkLst>
        </pc:spChg>
        <pc:picChg chg="add mod">
          <ac:chgData name="Abanoub Riad" userId="3eee0ade-b52f-4e10-8f1f-a69fed49e18a" providerId="ADAL" clId="{BDFFE0F9-EE8E-4AA6-BB23-8BF7CF09DC48}" dt="2020-10-25T17:26:10.192" v="6487" actId="14100"/>
          <ac:picMkLst>
            <pc:docMk/>
            <pc:sldMk cId="120271645" sldId="308"/>
            <ac:picMk id="14" creationId="{EAD5879F-DF4A-438E-A417-DB1F0863CCDF}"/>
          </ac:picMkLst>
        </pc:picChg>
        <pc:cxnChg chg="add mod">
          <ac:chgData name="Abanoub Riad" userId="3eee0ade-b52f-4e10-8f1f-a69fed49e18a" providerId="ADAL" clId="{BDFFE0F9-EE8E-4AA6-BB23-8BF7CF09DC48}" dt="2020-10-25T15:56:10.495" v="5121" actId="1076"/>
          <ac:cxnSpMkLst>
            <pc:docMk/>
            <pc:sldMk cId="120271645" sldId="308"/>
            <ac:cxnSpMk id="8" creationId="{95C7093E-A0A1-44AB-96C9-F9359D051663}"/>
          </ac:cxnSpMkLst>
        </pc:cxnChg>
        <pc:cxnChg chg="add mod">
          <ac:chgData name="Abanoub Riad" userId="3eee0ade-b52f-4e10-8f1f-a69fed49e18a" providerId="ADAL" clId="{BDFFE0F9-EE8E-4AA6-BB23-8BF7CF09DC48}" dt="2020-10-25T15:56:16.833" v="5123" actId="1076"/>
          <ac:cxnSpMkLst>
            <pc:docMk/>
            <pc:sldMk cId="120271645" sldId="308"/>
            <ac:cxnSpMk id="10" creationId="{A4F3F7A7-A7DA-496E-B930-1C5361265F66}"/>
          </ac:cxnSpMkLst>
        </pc:cxnChg>
        <pc:cxnChg chg="add mod">
          <ac:chgData name="Abanoub Riad" userId="3eee0ade-b52f-4e10-8f1f-a69fed49e18a" providerId="ADAL" clId="{BDFFE0F9-EE8E-4AA6-BB23-8BF7CF09DC48}" dt="2020-10-25T15:56:30.363" v="5125" actId="1076"/>
          <ac:cxnSpMkLst>
            <pc:docMk/>
            <pc:sldMk cId="120271645" sldId="308"/>
            <ac:cxnSpMk id="11" creationId="{375F489E-DDB8-42D3-8708-0266612B4510}"/>
          </ac:cxnSpMkLst>
        </pc:cxnChg>
        <pc:cxnChg chg="add mod">
          <ac:chgData name="Abanoub Riad" userId="3eee0ade-b52f-4e10-8f1f-a69fed49e18a" providerId="ADAL" clId="{BDFFE0F9-EE8E-4AA6-BB23-8BF7CF09DC48}" dt="2020-10-25T15:56:38.648" v="5127" actId="1076"/>
          <ac:cxnSpMkLst>
            <pc:docMk/>
            <pc:sldMk cId="120271645" sldId="308"/>
            <ac:cxnSpMk id="12" creationId="{6FF1041B-5CA5-49B9-B26F-DE8D010F6BF3}"/>
          </ac:cxnSpMkLst>
        </pc:cxnChg>
        <pc:cxnChg chg="add mod">
          <ac:chgData name="Abanoub Riad" userId="3eee0ade-b52f-4e10-8f1f-a69fed49e18a" providerId="ADAL" clId="{BDFFE0F9-EE8E-4AA6-BB23-8BF7CF09DC48}" dt="2020-10-25T15:56:47.503" v="5129" actId="1076"/>
          <ac:cxnSpMkLst>
            <pc:docMk/>
            <pc:sldMk cId="120271645" sldId="308"/>
            <ac:cxnSpMk id="13" creationId="{4D758968-D791-451D-999A-78AC96FA7075}"/>
          </ac:cxnSpMkLst>
        </pc:cxnChg>
      </pc:sldChg>
      <pc:sldChg chg="addSp modSp mod modAnim">
        <pc:chgData name="Abanoub Riad" userId="3eee0ade-b52f-4e10-8f1f-a69fed49e18a" providerId="ADAL" clId="{BDFFE0F9-EE8E-4AA6-BB23-8BF7CF09DC48}" dt="2020-10-25T17:18:56.405" v="6481"/>
        <pc:sldMkLst>
          <pc:docMk/>
          <pc:sldMk cId="1801385873" sldId="309"/>
        </pc:sldMkLst>
        <pc:spChg chg="add mod">
          <ac:chgData name="Abanoub Riad" userId="3eee0ade-b52f-4e10-8f1f-a69fed49e18a" providerId="ADAL" clId="{BDFFE0F9-EE8E-4AA6-BB23-8BF7CF09DC48}" dt="2020-10-25T16:42:03.072" v="5834" actId="1035"/>
          <ac:spMkLst>
            <pc:docMk/>
            <pc:sldMk cId="1801385873" sldId="309"/>
            <ac:spMk id="5" creationId="{4F474FF1-0D7B-42AC-AE50-04EC9D5C126D}"/>
          </ac:spMkLst>
        </pc:spChg>
        <pc:spChg chg="mod">
          <ac:chgData name="Abanoub Riad" userId="3eee0ade-b52f-4e10-8f1f-a69fed49e18a" providerId="ADAL" clId="{BDFFE0F9-EE8E-4AA6-BB23-8BF7CF09DC48}" dt="2020-10-25T16:41:26.144" v="5816" actId="1076"/>
          <ac:spMkLst>
            <pc:docMk/>
            <pc:sldMk cId="1801385873" sldId="309"/>
            <ac:spMk id="6" creationId="{04F337D5-7AD9-47D5-B412-2083AC2F7C28}"/>
          </ac:spMkLst>
        </pc:spChg>
        <pc:spChg chg="add mod">
          <ac:chgData name="Abanoub Riad" userId="3eee0ade-b52f-4e10-8f1f-a69fed49e18a" providerId="ADAL" clId="{BDFFE0F9-EE8E-4AA6-BB23-8BF7CF09DC48}" dt="2020-10-25T17:16:54.400" v="6459"/>
          <ac:spMkLst>
            <pc:docMk/>
            <pc:sldMk cId="1801385873" sldId="309"/>
            <ac:spMk id="7" creationId="{DEFE2B50-AED0-48BD-ABE3-B59F1418D09A}"/>
          </ac:spMkLst>
        </pc:spChg>
        <pc:spChg chg="add mod">
          <ac:chgData name="Abanoub Riad" userId="3eee0ade-b52f-4e10-8f1f-a69fed49e18a" providerId="ADAL" clId="{BDFFE0F9-EE8E-4AA6-BB23-8BF7CF09DC48}" dt="2020-10-25T17:18:13.336" v="6472" actId="1076"/>
          <ac:spMkLst>
            <pc:docMk/>
            <pc:sldMk cId="1801385873" sldId="309"/>
            <ac:spMk id="9" creationId="{F892F372-4987-452E-8B4C-156E394C375D}"/>
          </ac:spMkLst>
        </pc:spChg>
        <pc:graphicFrameChg chg="add mod modGraphic">
          <ac:chgData name="Abanoub Riad" userId="3eee0ade-b52f-4e10-8f1f-a69fed49e18a" providerId="ADAL" clId="{BDFFE0F9-EE8E-4AA6-BB23-8BF7CF09DC48}" dt="2020-10-25T17:09:38.172" v="6267" actId="20577"/>
          <ac:graphicFrameMkLst>
            <pc:docMk/>
            <pc:sldMk cId="1801385873" sldId="309"/>
            <ac:graphicFrameMk id="4" creationId="{98D34BEB-4956-48ED-8951-601C0A144FF5}"/>
          </ac:graphicFrameMkLst>
        </pc:graphicFrameChg>
      </pc:sldChg>
      <pc:sldChg chg="addSp delSp modSp mod modAnim">
        <pc:chgData name="Abanoub Riad" userId="3eee0ade-b52f-4e10-8f1f-a69fed49e18a" providerId="ADAL" clId="{BDFFE0F9-EE8E-4AA6-BB23-8BF7CF09DC48}" dt="2020-10-24T19:38:05.133" v="426"/>
        <pc:sldMkLst>
          <pc:docMk/>
          <pc:sldMk cId="1112221546" sldId="310"/>
        </pc:sldMkLst>
        <pc:spChg chg="add mod">
          <ac:chgData name="Abanoub Riad" userId="3eee0ade-b52f-4e10-8f1f-a69fed49e18a" providerId="ADAL" clId="{BDFFE0F9-EE8E-4AA6-BB23-8BF7CF09DC48}" dt="2020-10-24T19:34:21.621" v="286" actId="1076"/>
          <ac:spMkLst>
            <pc:docMk/>
            <pc:sldMk cId="1112221546" sldId="310"/>
            <ac:spMk id="5" creationId="{A3F6A7BC-CC31-4E1D-B4EA-1B2BD1A75CFE}"/>
          </ac:spMkLst>
        </pc:spChg>
        <pc:spChg chg="add mod">
          <ac:chgData name="Abanoub Riad" userId="3eee0ade-b52f-4e10-8f1f-a69fed49e18a" providerId="ADAL" clId="{BDFFE0F9-EE8E-4AA6-BB23-8BF7CF09DC48}" dt="2020-10-24T19:31:28.406" v="256" actId="1076"/>
          <ac:spMkLst>
            <pc:docMk/>
            <pc:sldMk cId="1112221546" sldId="310"/>
            <ac:spMk id="18" creationId="{A7341982-5CA2-4E90-A46F-01EEAB250BCC}"/>
          </ac:spMkLst>
        </pc:spChg>
        <pc:spChg chg="add mod">
          <ac:chgData name="Abanoub Riad" userId="3eee0ade-b52f-4e10-8f1f-a69fed49e18a" providerId="ADAL" clId="{BDFFE0F9-EE8E-4AA6-BB23-8BF7CF09DC48}" dt="2020-10-24T19:31:45.356" v="267" actId="14100"/>
          <ac:spMkLst>
            <pc:docMk/>
            <pc:sldMk cId="1112221546" sldId="310"/>
            <ac:spMk id="19" creationId="{411C61EC-7877-4E6D-9BB6-31B722FD81F1}"/>
          </ac:spMkLst>
        </pc:spChg>
        <pc:spChg chg="add mod">
          <ac:chgData name="Abanoub Riad" userId="3eee0ade-b52f-4e10-8f1f-a69fed49e18a" providerId="ADAL" clId="{BDFFE0F9-EE8E-4AA6-BB23-8BF7CF09DC48}" dt="2020-10-24T19:34:16.661" v="285" actId="1076"/>
          <ac:spMkLst>
            <pc:docMk/>
            <pc:sldMk cId="1112221546" sldId="310"/>
            <ac:spMk id="20" creationId="{FC01AD0C-C8B1-4C62-B2EB-C743912A8147}"/>
          </ac:spMkLst>
        </pc:spChg>
        <pc:spChg chg="add mod">
          <ac:chgData name="Abanoub Riad" userId="3eee0ade-b52f-4e10-8f1f-a69fed49e18a" providerId="ADAL" clId="{BDFFE0F9-EE8E-4AA6-BB23-8BF7CF09DC48}" dt="2020-10-24T19:36:47.198" v="417" actId="1076"/>
          <ac:spMkLst>
            <pc:docMk/>
            <pc:sldMk cId="1112221546" sldId="310"/>
            <ac:spMk id="21" creationId="{B55F6D88-FAFE-4000-AD34-1D58400152FA}"/>
          </ac:spMkLst>
        </pc:spChg>
        <pc:cxnChg chg="add del mod">
          <ac:chgData name="Abanoub Riad" userId="3eee0ade-b52f-4e10-8f1f-a69fed49e18a" providerId="ADAL" clId="{BDFFE0F9-EE8E-4AA6-BB23-8BF7CF09DC48}" dt="2020-10-24T19:30:19.717" v="210" actId="478"/>
          <ac:cxnSpMkLst>
            <pc:docMk/>
            <pc:sldMk cId="1112221546" sldId="310"/>
            <ac:cxnSpMk id="7" creationId="{B2C2FED0-B036-4059-956C-20947B35ACCF}"/>
          </ac:cxnSpMkLst>
        </pc:cxnChg>
        <pc:cxnChg chg="add mod">
          <ac:chgData name="Abanoub Riad" userId="3eee0ade-b52f-4e10-8f1f-a69fed49e18a" providerId="ADAL" clId="{BDFFE0F9-EE8E-4AA6-BB23-8BF7CF09DC48}" dt="2020-10-24T19:31:05.381" v="244" actId="1038"/>
          <ac:cxnSpMkLst>
            <pc:docMk/>
            <pc:sldMk cId="1112221546" sldId="310"/>
            <ac:cxnSpMk id="8" creationId="{FF4CF1B1-B679-454E-BDF4-06CD1E2C63D4}"/>
          </ac:cxnSpMkLst>
        </pc:cxnChg>
        <pc:cxnChg chg="add mod">
          <ac:chgData name="Abanoub Riad" userId="3eee0ade-b52f-4e10-8f1f-a69fed49e18a" providerId="ADAL" clId="{BDFFE0F9-EE8E-4AA6-BB23-8BF7CF09DC48}" dt="2020-10-24T19:31:05.381" v="244" actId="1038"/>
          <ac:cxnSpMkLst>
            <pc:docMk/>
            <pc:sldMk cId="1112221546" sldId="310"/>
            <ac:cxnSpMk id="9" creationId="{4A71DB6E-0268-4F77-91BE-DFD13F7E8584}"/>
          </ac:cxnSpMkLst>
        </pc:cxnChg>
        <pc:cxnChg chg="add mod">
          <ac:chgData name="Abanoub Riad" userId="3eee0ade-b52f-4e10-8f1f-a69fed49e18a" providerId="ADAL" clId="{BDFFE0F9-EE8E-4AA6-BB23-8BF7CF09DC48}" dt="2020-10-24T19:37:53.028" v="424" actId="13822"/>
          <ac:cxnSpMkLst>
            <pc:docMk/>
            <pc:sldMk cId="1112221546" sldId="310"/>
            <ac:cxnSpMk id="23" creationId="{DAB09B15-92B4-416F-A7B0-3C8B42C52141}"/>
          </ac:cxnSpMkLst>
        </pc:cxnChg>
      </pc:sldChg>
      <pc:sldChg chg="addSp delSp modSp add mod delAnim modAnim">
        <pc:chgData name="Abanoub Riad" userId="3eee0ade-b52f-4e10-8f1f-a69fed49e18a" providerId="ADAL" clId="{BDFFE0F9-EE8E-4AA6-BB23-8BF7CF09DC48}" dt="2020-10-24T21:14:37.750" v="701"/>
        <pc:sldMkLst>
          <pc:docMk/>
          <pc:sldMk cId="52042231" sldId="311"/>
        </pc:sldMkLst>
        <pc:spChg chg="mod">
          <ac:chgData name="Abanoub Riad" userId="3eee0ade-b52f-4e10-8f1f-a69fed49e18a" providerId="ADAL" clId="{BDFFE0F9-EE8E-4AA6-BB23-8BF7CF09DC48}" dt="2020-10-24T21:13:50.973" v="693" actId="20577"/>
          <ac:spMkLst>
            <pc:docMk/>
            <pc:sldMk cId="52042231" sldId="311"/>
            <ac:spMk id="5" creationId="{A3F6A7BC-CC31-4E1D-B4EA-1B2BD1A75CFE}"/>
          </ac:spMkLst>
        </pc:spChg>
        <pc:spChg chg="mod">
          <ac:chgData name="Abanoub Riad" userId="3eee0ade-b52f-4e10-8f1f-a69fed49e18a" providerId="ADAL" clId="{BDFFE0F9-EE8E-4AA6-BB23-8BF7CF09DC48}" dt="2020-10-24T21:12:23.320" v="674" actId="1076"/>
          <ac:spMkLst>
            <pc:docMk/>
            <pc:sldMk cId="52042231" sldId="311"/>
            <ac:spMk id="6" creationId="{04F337D5-7AD9-47D5-B412-2083AC2F7C28}"/>
          </ac:spMkLst>
        </pc:spChg>
        <pc:spChg chg="del">
          <ac:chgData name="Abanoub Riad" userId="3eee0ade-b52f-4e10-8f1f-a69fed49e18a" providerId="ADAL" clId="{BDFFE0F9-EE8E-4AA6-BB23-8BF7CF09DC48}" dt="2020-10-24T20:48:21.997" v="434" actId="478"/>
          <ac:spMkLst>
            <pc:docMk/>
            <pc:sldMk cId="52042231" sldId="311"/>
            <ac:spMk id="18" creationId="{A7341982-5CA2-4E90-A46F-01EEAB250BCC}"/>
          </ac:spMkLst>
        </pc:spChg>
        <pc:spChg chg="del">
          <ac:chgData name="Abanoub Riad" userId="3eee0ade-b52f-4e10-8f1f-a69fed49e18a" providerId="ADAL" clId="{BDFFE0F9-EE8E-4AA6-BB23-8BF7CF09DC48}" dt="2020-10-24T20:48:25.380" v="435" actId="478"/>
          <ac:spMkLst>
            <pc:docMk/>
            <pc:sldMk cId="52042231" sldId="311"/>
            <ac:spMk id="19" creationId="{411C61EC-7877-4E6D-9BB6-31B722FD81F1}"/>
          </ac:spMkLst>
        </pc:spChg>
        <pc:spChg chg="del">
          <ac:chgData name="Abanoub Riad" userId="3eee0ade-b52f-4e10-8f1f-a69fed49e18a" providerId="ADAL" clId="{BDFFE0F9-EE8E-4AA6-BB23-8BF7CF09DC48}" dt="2020-10-24T20:48:32.871" v="441" actId="478"/>
          <ac:spMkLst>
            <pc:docMk/>
            <pc:sldMk cId="52042231" sldId="311"/>
            <ac:spMk id="20" creationId="{FC01AD0C-C8B1-4C62-B2EB-C743912A8147}"/>
          </ac:spMkLst>
        </pc:spChg>
        <pc:spChg chg="del">
          <ac:chgData name="Abanoub Riad" userId="3eee0ade-b52f-4e10-8f1f-a69fed49e18a" providerId="ADAL" clId="{BDFFE0F9-EE8E-4AA6-BB23-8BF7CF09DC48}" dt="2020-10-24T20:48:29.715" v="439" actId="478"/>
          <ac:spMkLst>
            <pc:docMk/>
            <pc:sldMk cId="52042231" sldId="311"/>
            <ac:spMk id="21" creationId="{B55F6D88-FAFE-4000-AD34-1D58400152FA}"/>
          </ac:spMkLst>
        </pc:spChg>
        <pc:spChg chg="add del mod">
          <ac:chgData name="Abanoub Riad" userId="3eee0ade-b52f-4e10-8f1f-a69fed49e18a" providerId="ADAL" clId="{BDFFE0F9-EE8E-4AA6-BB23-8BF7CF09DC48}" dt="2020-10-24T20:59:01.627" v="549" actId="478"/>
          <ac:spMkLst>
            <pc:docMk/>
            <pc:sldMk cId="52042231" sldId="311"/>
            <ac:spMk id="24" creationId="{AE0B6F86-086A-499B-AA13-19CD6872BD05}"/>
          </ac:spMkLst>
        </pc:spChg>
        <pc:picChg chg="add mod">
          <ac:chgData name="Abanoub Riad" userId="3eee0ade-b52f-4e10-8f1f-a69fed49e18a" providerId="ADAL" clId="{BDFFE0F9-EE8E-4AA6-BB23-8BF7CF09DC48}" dt="2020-10-24T20:50:12.800" v="467" actId="14100"/>
          <ac:picMkLst>
            <pc:docMk/>
            <pc:sldMk cId="52042231" sldId="311"/>
            <ac:picMk id="7" creationId="{9A0201F5-5B76-48C7-8607-C1624472CEEC}"/>
          </ac:picMkLst>
        </pc:picChg>
        <pc:picChg chg="add mod">
          <ac:chgData name="Abanoub Riad" userId="3eee0ade-b52f-4e10-8f1f-a69fed49e18a" providerId="ADAL" clId="{BDFFE0F9-EE8E-4AA6-BB23-8BF7CF09DC48}" dt="2020-10-24T20:54:26.145" v="479" actId="1076"/>
          <ac:picMkLst>
            <pc:docMk/>
            <pc:sldMk cId="52042231" sldId="311"/>
            <ac:picMk id="11" creationId="{09DED271-FB82-4B53-9B43-9BD4DCFC4479}"/>
          </ac:picMkLst>
        </pc:picChg>
        <pc:picChg chg="add mod">
          <ac:chgData name="Abanoub Riad" userId="3eee0ade-b52f-4e10-8f1f-a69fed49e18a" providerId="ADAL" clId="{BDFFE0F9-EE8E-4AA6-BB23-8BF7CF09DC48}" dt="2020-10-24T20:54:39.945" v="482" actId="1076"/>
          <ac:picMkLst>
            <pc:docMk/>
            <pc:sldMk cId="52042231" sldId="311"/>
            <ac:picMk id="13" creationId="{24EFA854-6503-4137-B75D-2AA4879C111B}"/>
          </ac:picMkLst>
        </pc:picChg>
        <pc:picChg chg="add mod">
          <ac:chgData name="Abanoub Riad" userId="3eee0ade-b52f-4e10-8f1f-a69fed49e18a" providerId="ADAL" clId="{BDFFE0F9-EE8E-4AA6-BB23-8BF7CF09DC48}" dt="2020-10-24T20:56:06.953" v="524" actId="14100"/>
          <ac:picMkLst>
            <pc:docMk/>
            <pc:sldMk cId="52042231" sldId="311"/>
            <ac:picMk id="15" creationId="{0C7D8860-3A0F-4E35-B93B-3305508E68DC}"/>
          </ac:picMkLst>
        </pc:picChg>
        <pc:picChg chg="add mod">
          <ac:chgData name="Abanoub Riad" userId="3eee0ade-b52f-4e10-8f1f-a69fed49e18a" providerId="ADAL" clId="{BDFFE0F9-EE8E-4AA6-BB23-8BF7CF09DC48}" dt="2020-10-24T20:59:04.734" v="550" actId="1076"/>
          <ac:picMkLst>
            <pc:docMk/>
            <pc:sldMk cId="52042231" sldId="311"/>
            <ac:picMk id="17" creationId="{33221234-255B-484C-AF6B-034AF180E4B6}"/>
          </ac:picMkLst>
        </pc:picChg>
        <pc:picChg chg="add mod">
          <ac:chgData name="Abanoub Riad" userId="3eee0ade-b52f-4e10-8f1f-a69fed49e18a" providerId="ADAL" clId="{BDFFE0F9-EE8E-4AA6-BB23-8BF7CF09DC48}" dt="2020-10-24T21:05:04.304" v="632" actId="14100"/>
          <ac:picMkLst>
            <pc:docMk/>
            <pc:sldMk cId="52042231" sldId="311"/>
            <ac:picMk id="25" creationId="{02AE0731-A196-4B0A-B3AB-2DBF157495E0}"/>
          </ac:picMkLst>
        </pc:picChg>
        <pc:picChg chg="add del mod modCrop">
          <ac:chgData name="Abanoub Riad" userId="3eee0ade-b52f-4e10-8f1f-a69fed49e18a" providerId="ADAL" clId="{BDFFE0F9-EE8E-4AA6-BB23-8BF7CF09DC48}" dt="2020-10-24T21:10:59.668" v="668" actId="478"/>
          <ac:picMkLst>
            <pc:docMk/>
            <pc:sldMk cId="52042231" sldId="311"/>
            <ac:picMk id="27" creationId="{566E2163-4AD1-44C4-A982-356C5F6E8CD1}"/>
          </ac:picMkLst>
        </pc:picChg>
        <pc:picChg chg="add del mod">
          <ac:chgData name="Abanoub Riad" userId="3eee0ade-b52f-4e10-8f1f-a69fed49e18a" providerId="ADAL" clId="{BDFFE0F9-EE8E-4AA6-BB23-8BF7CF09DC48}" dt="2020-10-24T21:11:02.620" v="670" actId="478"/>
          <ac:picMkLst>
            <pc:docMk/>
            <pc:sldMk cId="52042231" sldId="311"/>
            <ac:picMk id="29" creationId="{DA1C4255-C10E-4821-9E4D-DE0DFD910021}"/>
          </ac:picMkLst>
        </pc:picChg>
        <pc:picChg chg="add mod">
          <ac:chgData name="Abanoub Riad" userId="3eee0ade-b52f-4e10-8f1f-a69fed49e18a" providerId="ADAL" clId="{BDFFE0F9-EE8E-4AA6-BB23-8BF7CF09DC48}" dt="2020-10-24T21:12:34.576" v="676" actId="1076"/>
          <ac:picMkLst>
            <pc:docMk/>
            <pc:sldMk cId="52042231" sldId="311"/>
            <ac:picMk id="30" creationId="{18E7E653-DB28-4069-B699-B362C5EA8455}"/>
          </ac:picMkLst>
        </pc:picChg>
        <pc:picChg chg="add mod modCrop">
          <ac:chgData name="Abanoub Riad" userId="3eee0ade-b52f-4e10-8f1f-a69fed49e18a" providerId="ADAL" clId="{BDFFE0F9-EE8E-4AA6-BB23-8BF7CF09DC48}" dt="2020-10-24T21:12:21.128" v="673" actId="732"/>
          <ac:picMkLst>
            <pc:docMk/>
            <pc:sldMk cId="52042231" sldId="311"/>
            <ac:picMk id="31" creationId="{1F765FA8-375F-40C2-BCA9-9080B3758851}"/>
          </ac:picMkLst>
        </pc:picChg>
        <pc:picChg chg="add mod">
          <ac:chgData name="Abanoub Riad" userId="3eee0ade-b52f-4e10-8f1f-a69fed49e18a" providerId="ADAL" clId="{BDFFE0F9-EE8E-4AA6-BB23-8BF7CF09DC48}" dt="2020-10-24T21:14:34.200" v="700" actId="1076"/>
          <ac:picMkLst>
            <pc:docMk/>
            <pc:sldMk cId="52042231" sldId="311"/>
            <ac:picMk id="33" creationId="{C54A0118-570C-48D1-B4A2-8F77E75475B8}"/>
          </ac:picMkLst>
        </pc:picChg>
        <pc:cxnChg chg="del">
          <ac:chgData name="Abanoub Riad" userId="3eee0ade-b52f-4e10-8f1f-a69fed49e18a" providerId="ADAL" clId="{BDFFE0F9-EE8E-4AA6-BB23-8BF7CF09DC48}" dt="2020-10-24T20:48:26.343" v="436" actId="478"/>
          <ac:cxnSpMkLst>
            <pc:docMk/>
            <pc:sldMk cId="52042231" sldId="311"/>
            <ac:cxnSpMk id="8" creationId="{FF4CF1B1-B679-454E-BDF4-06CD1E2C63D4}"/>
          </ac:cxnSpMkLst>
        </pc:cxnChg>
        <pc:cxnChg chg="del mod">
          <ac:chgData name="Abanoub Riad" userId="3eee0ade-b52f-4e10-8f1f-a69fed49e18a" providerId="ADAL" clId="{BDFFE0F9-EE8E-4AA6-BB23-8BF7CF09DC48}" dt="2020-10-24T20:48:27.530" v="438" actId="478"/>
          <ac:cxnSpMkLst>
            <pc:docMk/>
            <pc:sldMk cId="52042231" sldId="311"/>
            <ac:cxnSpMk id="9" creationId="{4A71DB6E-0268-4F77-91BE-DFD13F7E8584}"/>
          </ac:cxnSpMkLst>
        </pc:cxnChg>
        <pc:cxnChg chg="del">
          <ac:chgData name="Abanoub Riad" userId="3eee0ade-b52f-4e10-8f1f-a69fed49e18a" providerId="ADAL" clId="{BDFFE0F9-EE8E-4AA6-BB23-8BF7CF09DC48}" dt="2020-10-24T20:48:30.984" v="440" actId="478"/>
          <ac:cxnSpMkLst>
            <pc:docMk/>
            <pc:sldMk cId="52042231" sldId="311"/>
            <ac:cxnSpMk id="23" creationId="{DAB09B15-92B4-416F-A7B0-3C8B42C52141}"/>
          </ac:cxnSpMkLst>
        </pc:cxnChg>
      </pc:sldChg>
      <pc:sldChg chg="addSp delSp modSp add mod delAnim modAnim">
        <pc:chgData name="Abanoub Riad" userId="3eee0ade-b52f-4e10-8f1f-a69fed49e18a" providerId="ADAL" clId="{BDFFE0F9-EE8E-4AA6-BB23-8BF7CF09DC48}" dt="2020-10-24T23:04:47.352" v="1149"/>
        <pc:sldMkLst>
          <pc:docMk/>
          <pc:sldMk cId="3869911948" sldId="312"/>
        </pc:sldMkLst>
        <pc:spChg chg="mod">
          <ac:chgData name="Abanoub Riad" userId="3eee0ade-b52f-4e10-8f1f-a69fed49e18a" providerId="ADAL" clId="{BDFFE0F9-EE8E-4AA6-BB23-8BF7CF09DC48}" dt="2020-10-24T21:25:13.991" v="1018" actId="1076"/>
          <ac:spMkLst>
            <pc:docMk/>
            <pc:sldMk cId="3869911948" sldId="312"/>
            <ac:spMk id="5" creationId="{A3F6A7BC-CC31-4E1D-B4EA-1B2BD1A75CFE}"/>
          </ac:spMkLst>
        </pc:spChg>
        <pc:spChg chg="mod">
          <ac:chgData name="Abanoub Riad" userId="3eee0ade-b52f-4e10-8f1f-a69fed49e18a" providerId="ADAL" clId="{BDFFE0F9-EE8E-4AA6-BB23-8BF7CF09DC48}" dt="2020-10-24T21:21:58.871" v="850" actId="1076"/>
          <ac:spMkLst>
            <pc:docMk/>
            <pc:sldMk cId="3869911948" sldId="312"/>
            <ac:spMk id="6" creationId="{04F337D5-7AD9-47D5-B412-2083AC2F7C28}"/>
          </ac:spMkLst>
        </pc:spChg>
        <pc:picChg chg="del">
          <ac:chgData name="Abanoub Riad" userId="3eee0ade-b52f-4e10-8f1f-a69fed49e18a" providerId="ADAL" clId="{BDFFE0F9-EE8E-4AA6-BB23-8BF7CF09DC48}" dt="2020-10-24T21:18:49.853" v="709" actId="478"/>
          <ac:picMkLst>
            <pc:docMk/>
            <pc:sldMk cId="3869911948" sldId="312"/>
            <ac:picMk id="7" creationId="{9A0201F5-5B76-48C7-8607-C1624472CEEC}"/>
          </ac:picMkLst>
        </pc:picChg>
        <pc:picChg chg="add mod">
          <ac:chgData name="Abanoub Riad" userId="3eee0ade-b52f-4e10-8f1f-a69fed49e18a" providerId="ADAL" clId="{BDFFE0F9-EE8E-4AA6-BB23-8BF7CF09DC48}" dt="2020-10-24T22:59:54.306" v="1102" actId="1076"/>
          <ac:picMkLst>
            <pc:docMk/>
            <pc:sldMk cId="3869911948" sldId="312"/>
            <ac:picMk id="8" creationId="{C01D1D1B-D546-4C5B-9A25-3E1C6AC41072}"/>
          </ac:picMkLst>
        </pc:picChg>
        <pc:picChg chg="add mod">
          <ac:chgData name="Abanoub Riad" userId="3eee0ade-b52f-4e10-8f1f-a69fed49e18a" providerId="ADAL" clId="{BDFFE0F9-EE8E-4AA6-BB23-8BF7CF09DC48}" dt="2020-10-24T23:00:48.354" v="1113" actId="1076"/>
          <ac:picMkLst>
            <pc:docMk/>
            <pc:sldMk cId="3869911948" sldId="312"/>
            <ac:picMk id="10" creationId="{8F4AC9B1-B378-4827-91A9-A8E08EF76D6A}"/>
          </ac:picMkLst>
        </pc:picChg>
        <pc:picChg chg="del">
          <ac:chgData name="Abanoub Riad" userId="3eee0ade-b52f-4e10-8f1f-a69fed49e18a" providerId="ADAL" clId="{BDFFE0F9-EE8E-4AA6-BB23-8BF7CF09DC48}" dt="2020-10-24T21:18:49.853" v="709" actId="478"/>
          <ac:picMkLst>
            <pc:docMk/>
            <pc:sldMk cId="3869911948" sldId="312"/>
            <ac:picMk id="11" creationId="{09DED271-FB82-4B53-9B43-9BD4DCFC4479}"/>
          </ac:picMkLst>
        </pc:picChg>
        <pc:picChg chg="del">
          <ac:chgData name="Abanoub Riad" userId="3eee0ade-b52f-4e10-8f1f-a69fed49e18a" providerId="ADAL" clId="{BDFFE0F9-EE8E-4AA6-BB23-8BF7CF09DC48}" dt="2020-10-24T21:18:49.853" v="709" actId="478"/>
          <ac:picMkLst>
            <pc:docMk/>
            <pc:sldMk cId="3869911948" sldId="312"/>
            <ac:picMk id="13" creationId="{24EFA854-6503-4137-B75D-2AA4879C111B}"/>
          </ac:picMkLst>
        </pc:picChg>
        <pc:picChg chg="add mod">
          <ac:chgData name="Abanoub Riad" userId="3eee0ade-b52f-4e10-8f1f-a69fed49e18a" providerId="ADAL" clId="{BDFFE0F9-EE8E-4AA6-BB23-8BF7CF09DC48}" dt="2020-10-24T23:01:43.353" v="1122" actId="1076"/>
          <ac:picMkLst>
            <pc:docMk/>
            <pc:sldMk cId="3869911948" sldId="312"/>
            <ac:picMk id="14" creationId="{656C9196-7E20-4B8E-BC40-07A5F4CB2FAF}"/>
          </ac:picMkLst>
        </pc:picChg>
        <pc:picChg chg="del">
          <ac:chgData name="Abanoub Riad" userId="3eee0ade-b52f-4e10-8f1f-a69fed49e18a" providerId="ADAL" clId="{BDFFE0F9-EE8E-4AA6-BB23-8BF7CF09DC48}" dt="2020-10-24T21:18:49.853" v="709" actId="478"/>
          <ac:picMkLst>
            <pc:docMk/>
            <pc:sldMk cId="3869911948" sldId="312"/>
            <ac:picMk id="15" creationId="{0C7D8860-3A0F-4E35-B93B-3305508E68DC}"/>
          </ac:picMkLst>
        </pc:picChg>
        <pc:picChg chg="del">
          <ac:chgData name="Abanoub Riad" userId="3eee0ade-b52f-4e10-8f1f-a69fed49e18a" providerId="ADAL" clId="{BDFFE0F9-EE8E-4AA6-BB23-8BF7CF09DC48}" dt="2020-10-24T21:18:49.853" v="709" actId="478"/>
          <ac:picMkLst>
            <pc:docMk/>
            <pc:sldMk cId="3869911948" sldId="312"/>
            <ac:picMk id="17" creationId="{33221234-255B-484C-AF6B-034AF180E4B6}"/>
          </ac:picMkLst>
        </pc:picChg>
        <pc:picChg chg="add mod ord">
          <ac:chgData name="Abanoub Riad" userId="3eee0ade-b52f-4e10-8f1f-a69fed49e18a" providerId="ADAL" clId="{BDFFE0F9-EE8E-4AA6-BB23-8BF7CF09DC48}" dt="2020-10-24T23:02:56.608" v="1136" actId="167"/>
          <ac:picMkLst>
            <pc:docMk/>
            <pc:sldMk cId="3869911948" sldId="312"/>
            <ac:picMk id="18" creationId="{5F54DEC5-76C0-4F20-AD0D-8BE9BE4EE58B}"/>
          </ac:picMkLst>
        </pc:picChg>
        <pc:picChg chg="add mod">
          <ac:chgData name="Abanoub Riad" userId="3eee0ade-b52f-4e10-8f1f-a69fed49e18a" providerId="ADAL" clId="{BDFFE0F9-EE8E-4AA6-BB23-8BF7CF09DC48}" dt="2020-10-24T23:03:59.617" v="1144" actId="1076"/>
          <ac:picMkLst>
            <pc:docMk/>
            <pc:sldMk cId="3869911948" sldId="312"/>
            <ac:picMk id="20" creationId="{6D274C6C-97A0-4AE0-BCBE-96EB62C16F1B}"/>
          </ac:picMkLst>
        </pc:picChg>
        <pc:picChg chg="add mod">
          <ac:chgData name="Abanoub Riad" userId="3eee0ade-b52f-4e10-8f1f-a69fed49e18a" providerId="ADAL" clId="{BDFFE0F9-EE8E-4AA6-BB23-8BF7CF09DC48}" dt="2020-10-24T23:04:33.970" v="1147" actId="1076"/>
          <ac:picMkLst>
            <pc:docMk/>
            <pc:sldMk cId="3869911948" sldId="312"/>
            <ac:picMk id="22" creationId="{62D5CB8B-8C48-419E-B5D5-625119A7DB49}"/>
          </ac:picMkLst>
        </pc:picChg>
        <pc:picChg chg="del">
          <ac:chgData name="Abanoub Riad" userId="3eee0ade-b52f-4e10-8f1f-a69fed49e18a" providerId="ADAL" clId="{BDFFE0F9-EE8E-4AA6-BB23-8BF7CF09DC48}" dt="2020-10-24T21:18:49.853" v="709" actId="478"/>
          <ac:picMkLst>
            <pc:docMk/>
            <pc:sldMk cId="3869911948" sldId="312"/>
            <ac:picMk id="25" creationId="{02AE0731-A196-4B0A-B3AB-2DBF157495E0}"/>
          </ac:picMkLst>
        </pc:picChg>
        <pc:picChg chg="del">
          <ac:chgData name="Abanoub Riad" userId="3eee0ade-b52f-4e10-8f1f-a69fed49e18a" providerId="ADAL" clId="{BDFFE0F9-EE8E-4AA6-BB23-8BF7CF09DC48}" dt="2020-10-24T21:18:49.853" v="709" actId="478"/>
          <ac:picMkLst>
            <pc:docMk/>
            <pc:sldMk cId="3869911948" sldId="312"/>
            <ac:picMk id="30" creationId="{18E7E653-DB28-4069-B699-B362C5EA8455}"/>
          </ac:picMkLst>
        </pc:picChg>
        <pc:picChg chg="del">
          <ac:chgData name="Abanoub Riad" userId="3eee0ade-b52f-4e10-8f1f-a69fed49e18a" providerId="ADAL" clId="{BDFFE0F9-EE8E-4AA6-BB23-8BF7CF09DC48}" dt="2020-10-24T21:18:49.853" v="709" actId="478"/>
          <ac:picMkLst>
            <pc:docMk/>
            <pc:sldMk cId="3869911948" sldId="312"/>
            <ac:picMk id="31" creationId="{1F765FA8-375F-40C2-BCA9-9080B3758851}"/>
          </ac:picMkLst>
        </pc:picChg>
        <pc:picChg chg="del">
          <ac:chgData name="Abanoub Riad" userId="3eee0ade-b52f-4e10-8f1f-a69fed49e18a" providerId="ADAL" clId="{BDFFE0F9-EE8E-4AA6-BB23-8BF7CF09DC48}" dt="2020-10-24T21:18:49.853" v="709" actId="478"/>
          <ac:picMkLst>
            <pc:docMk/>
            <pc:sldMk cId="3869911948" sldId="312"/>
            <ac:picMk id="33" creationId="{C54A0118-570C-48D1-B4A2-8F77E75475B8}"/>
          </ac:picMkLst>
        </pc:picChg>
      </pc:sldChg>
      <pc:sldChg chg="addSp delSp modSp add mod ord modAnim">
        <pc:chgData name="Abanoub Riad" userId="3eee0ade-b52f-4e10-8f1f-a69fed49e18a" providerId="ADAL" clId="{BDFFE0F9-EE8E-4AA6-BB23-8BF7CF09DC48}" dt="2020-10-25T00:30:31.295" v="1370"/>
        <pc:sldMkLst>
          <pc:docMk/>
          <pc:sldMk cId="3791812748" sldId="313"/>
        </pc:sldMkLst>
        <pc:spChg chg="mod">
          <ac:chgData name="Abanoub Riad" userId="3eee0ade-b52f-4e10-8f1f-a69fed49e18a" providerId="ADAL" clId="{BDFFE0F9-EE8E-4AA6-BB23-8BF7CF09DC48}" dt="2020-10-24T21:28:38.424" v="1100" actId="1076"/>
          <ac:spMkLst>
            <pc:docMk/>
            <pc:sldMk cId="3791812748" sldId="313"/>
            <ac:spMk id="5" creationId="{A3F6A7BC-CC31-4E1D-B4EA-1B2BD1A75CFE}"/>
          </ac:spMkLst>
        </pc:spChg>
        <pc:picChg chg="add mod">
          <ac:chgData name="Abanoub Riad" userId="3eee0ade-b52f-4e10-8f1f-a69fed49e18a" providerId="ADAL" clId="{BDFFE0F9-EE8E-4AA6-BB23-8BF7CF09DC48}" dt="2020-10-25T00:24:24.365" v="1298" actId="14100"/>
          <ac:picMkLst>
            <pc:docMk/>
            <pc:sldMk cId="3791812748" sldId="313"/>
            <ac:picMk id="7" creationId="{C8BE148D-8AC2-461D-ACCA-18FCA993F67D}"/>
          </ac:picMkLst>
        </pc:picChg>
        <pc:picChg chg="add mod">
          <ac:chgData name="Abanoub Riad" userId="3eee0ade-b52f-4e10-8f1f-a69fed49e18a" providerId="ADAL" clId="{BDFFE0F9-EE8E-4AA6-BB23-8BF7CF09DC48}" dt="2020-10-25T00:25:07.789" v="1309" actId="1076"/>
          <ac:picMkLst>
            <pc:docMk/>
            <pc:sldMk cId="3791812748" sldId="313"/>
            <ac:picMk id="9" creationId="{2BA886C8-BB3F-4FBA-BD89-E0DE4A077491}"/>
          </ac:picMkLst>
        </pc:picChg>
        <pc:picChg chg="add mod modCrop">
          <ac:chgData name="Abanoub Riad" userId="3eee0ade-b52f-4e10-8f1f-a69fed49e18a" providerId="ADAL" clId="{BDFFE0F9-EE8E-4AA6-BB23-8BF7CF09DC48}" dt="2020-10-25T00:25:52.523" v="1314" actId="14100"/>
          <ac:picMkLst>
            <pc:docMk/>
            <pc:sldMk cId="3791812748" sldId="313"/>
            <ac:picMk id="11" creationId="{CBBEB456-2A89-4227-8F3D-6E22813663F9}"/>
          </ac:picMkLst>
        </pc:picChg>
        <pc:picChg chg="add del mod">
          <ac:chgData name="Abanoub Riad" userId="3eee0ade-b52f-4e10-8f1f-a69fed49e18a" providerId="ADAL" clId="{BDFFE0F9-EE8E-4AA6-BB23-8BF7CF09DC48}" dt="2020-10-25T00:26:03.040" v="1317" actId="478"/>
          <ac:picMkLst>
            <pc:docMk/>
            <pc:sldMk cId="3791812748" sldId="313"/>
            <ac:picMk id="12" creationId="{A890868F-BB97-4FC1-BE1F-488780629AB9}"/>
          </ac:picMkLst>
        </pc:picChg>
        <pc:picChg chg="add del mod">
          <ac:chgData name="Abanoub Riad" userId="3eee0ade-b52f-4e10-8f1f-a69fed49e18a" providerId="ADAL" clId="{BDFFE0F9-EE8E-4AA6-BB23-8BF7CF09DC48}" dt="2020-10-25T00:26:03.040" v="1317" actId="478"/>
          <ac:picMkLst>
            <pc:docMk/>
            <pc:sldMk cId="3791812748" sldId="313"/>
            <ac:picMk id="13" creationId="{B02BE256-E552-4EC6-AF5D-7387729AC886}"/>
          </ac:picMkLst>
        </pc:picChg>
        <pc:picChg chg="add mod">
          <ac:chgData name="Abanoub Riad" userId="3eee0ade-b52f-4e10-8f1f-a69fed49e18a" providerId="ADAL" clId="{BDFFE0F9-EE8E-4AA6-BB23-8BF7CF09DC48}" dt="2020-10-25T00:27:12.421" v="1338" actId="14100"/>
          <ac:picMkLst>
            <pc:docMk/>
            <pc:sldMk cId="3791812748" sldId="313"/>
            <ac:picMk id="15" creationId="{6B2EFEA8-908B-4AB8-B396-366B36A82419}"/>
          </ac:picMkLst>
        </pc:picChg>
        <pc:picChg chg="add mod">
          <ac:chgData name="Abanoub Riad" userId="3eee0ade-b52f-4e10-8f1f-a69fed49e18a" providerId="ADAL" clId="{BDFFE0F9-EE8E-4AA6-BB23-8BF7CF09DC48}" dt="2020-10-25T00:28:05.085" v="1351" actId="14100"/>
          <ac:picMkLst>
            <pc:docMk/>
            <pc:sldMk cId="3791812748" sldId="313"/>
            <ac:picMk id="17" creationId="{1DAA7967-527D-47D5-B4FC-66F48E2F4C75}"/>
          </ac:picMkLst>
        </pc:picChg>
        <pc:picChg chg="add mod">
          <ac:chgData name="Abanoub Riad" userId="3eee0ade-b52f-4e10-8f1f-a69fed49e18a" providerId="ADAL" clId="{BDFFE0F9-EE8E-4AA6-BB23-8BF7CF09DC48}" dt="2020-10-25T00:28:41.261" v="1356" actId="14100"/>
          <ac:picMkLst>
            <pc:docMk/>
            <pc:sldMk cId="3791812748" sldId="313"/>
            <ac:picMk id="19" creationId="{715652C8-83D0-47A3-9874-773B30C3C7AF}"/>
          </ac:picMkLst>
        </pc:picChg>
        <pc:picChg chg="add mod">
          <ac:chgData name="Abanoub Riad" userId="3eee0ade-b52f-4e10-8f1f-a69fed49e18a" providerId="ADAL" clId="{BDFFE0F9-EE8E-4AA6-BB23-8BF7CF09DC48}" dt="2020-10-25T00:29:31.773" v="1364" actId="1076"/>
          <ac:picMkLst>
            <pc:docMk/>
            <pc:sldMk cId="3791812748" sldId="313"/>
            <ac:picMk id="21" creationId="{86ED6E39-931C-4215-8554-91DE925044BD}"/>
          </ac:picMkLst>
        </pc:picChg>
        <pc:picChg chg="add mod">
          <ac:chgData name="Abanoub Riad" userId="3eee0ade-b52f-4e10-8f1f-a69fed49e18a" providerId="ADAL" clId="{BDFFE0F9-EE8E-4AA6-BB23-8BF7CF09DC48}" dt="2020-10-25T00:30:20.284" v="1368" actId="1076"/>
          <ac:picMkLst>
            <pc:docMk/>
            <pc:sldMk cId="3791812748" sldId="313"/>
            <ac:picMk id="23" creationId="{D737DBE4-D3FC-47FB-A541-297C7D03A69E}"/>
          </ac:picMkLst>
        </pc:picChg>
      </pc:sldChg>
      <pc:sldChg chg="addSp delSp modSp add mod delAnim modAnim">
        <pc:chgData name="Abanoub Riad" userId="3eee0ade-b52f-4e10-8f1f-a69fed49e18a" providerId="ADAL" clId="{BDFFE0F9-EE8E-4AA6-BB23-8BF7CF09DC48}" dt="2020-10-24T23:31:34.354" v="1295"/>
        <pc:sldMkLst>
          <pc:docMk/>
          <pc:sldMk cId="1678553940" sldId="314"/>
        </pc:sldMkLst>
        <pc:spChg chg="mod">
          <ac:chgData name="Abanoub Riad" userId="3eee0ade-b52f-4e10-8f1f-a69fed49e18a" providerId="ADAL" clId="{BDFFE0F9-EE8E-4AA6-BB23-8BF7CF09DC48}" dt="2020-10-24T23:25:48.674" v="1254" actId="1076"/>
          <ac:spMkLst>
            <pc:docMk/>
            <pc:sldMk cId="1678553940" sldId="314"/>
            <ac:spMk id="5" creationId="{A3F6A7BC-CC31-4E1D-B4EA-1B2BD1A75CFE}"/>
          </ac:spMkLst>
        </pc:spChg>
        <pc:spChg chg="mod">
          <ac:chgData name="Abanoub Riad" userId="3eee0ade-b52f-4e10-8f1f-a69fed49e18a" providerId="ADAL" clId="{BDFFE0F9-EE8E-4AA6-BB23-8BF7CF09DC48}" dt="2020-10-24T23:13:14.709" v="1183"/>
          <ac:spMkLst>
            <pc:docMk/>
            <pc:sldMk cId="1678553940" sldId="314"/>
            <ac:spMk id="6" creationId="{04F337D5-7AD9-47D5-B412-2083AC2F7C28}"/>
          </ac:spMkLst>
        </pc:spChg>
        <pc:spChg chg="add mod">
          <ac:chgData name="Abanoub Riad" userId="3eee0ade-b52f-4e10-8f1f-a69fed49e18a" providerId="ADAL" clId="{BDFFE0F9-EE8E-4AA6-BB23-8BF7CF09DC48}" dt="2020-10-24T23:13:53.170" v="1195" actId="1076"/>
          <ac:spMkLst>
            <pc:docMk/>
            <pc:sldMk cId="1678553940" sldId="314"/>
            <ac:spMk id="13" creationId="{F4361184-E126-4A11-AFAB-5081160F9810}"/>
          </ac:spMkLst>
        </pc:spChg>
        <pc:spChg chg="add mod">
          <ac:chgData name="Abanoub Riad" userId="3eee0ade-b52f-4e10-8f1f-a69fed49e18a" providerId="ADAL" clId="{BDFFE0F9-EE8E-4AA6-BB23-8BF7CF09DC48}" dt="2020-10-24T23:26:05.145" v="1259" actId="1076"/>
          <ac:spMkLst>
            <pc:docMk/>
            <pc:sldMk cId="1678553940" sldId="314"/>
            <ac:spMk id="19" creationId="{22BF745B-E8C0-426A-85EA-F9F797947EF6}"/>
          </ac:spMkLst>
        </pc:spChg>
        <pc:picChg chg="add mod">
          <ac:chgData name="Abanoub Riad" userId="3eee0ade-b52f-4e10-8f1f-a69fed49e18a" providerId="ADAL" clId="{BDFFE0F9-EE8E-4AA6-BB23-8BF7CF09DC48}" dt="2020-10-24T23:06:38.161" v="1158" actId="14100"/>
          <ac:picMkLst>
            <pc:docMk/>
            <pc:sldMk cId="1678553940" sldId="314"/>
            <ac:picMk id="7" creationId="{4E7DB4C6-C7EF-4CD7-86E6-C935ED3C0687}"/>
          </ac:picMkLst>
        </pc:picChg>
        <pc:picChg chg="add del mod">
          <ac:chgData name="Abanoub Riad" userId="3eee0ade-b52f-4e10-8f1f-a69fed49e18a" providerId="ADAL" clId="{BDFFE0F9-EE8E-4AA6-BB23-8BF7CF09DC48}" dt="2020-10-24T23:11:22.476" v="1179" actId="478"/>
          <ac:picMkLst>
            <pc:docMk/>
            <pc:sldMk cId="1678553940" sldId="314"/>
            <ac:picMk id="9" creationId="{B4C46DAB-EA9C-4837-9171-D23A9B797667}"/>
          </ac:picMkLst>
        </pc:picChg>
        <pc:picChg chg="add mod">
          <ac:chgData name="Abanoub Riad" userId="3eee0ade-b52f-4e10-8f1f-a69fed49e18a" providerId="ADAL" clId="{BDFFE0F9-EE8E-4AA6-BB23-8BF7CF09DC48}" dt="2020-10-24T23:13:06.345" v="1182" actId="1076"/>
          <ac:picMkLst>
            <pc:docMk/>
            <pc:sldMk cId="1678553940" sldId="314"/>
            <ac:picMk id="11" creationId="{4B290448-F54F-47F4-A493-FAF774D1EA5F}"/>
          </ac:picMkLst>
        </pc:picChg>
        <pc:picChg chg="add mod">
          <ac:chgData name="Abanoub Riad" userId="3eee0ade-b52f-4e10-8f1f-a69fed49e18a" providerId="ADAL" clId="{BDFFE0F9-EE8E-4AA6-BB23-8BF7CF09DC48}" dt="2020-10-24T23:16:23.442" v="1209" actId="14100"/>
          <ac:picMkLst>
            <pc:docMk/>
            <pc:sldMk cId="1678553940" sldId="314"/>
            <ac:picMk id="15" creationId="{BF5DF0DD-3B87-4AA7-8677-60E3140B51D8}"/>
          </ac:picMkLst>
        </pc:picChg>
        <pc:picChg chg="add mod">
          <ac:chgData name="Abanoub Riad" userId="3eee0ade-b52f-4e10-8f1f-a69fed49e18a" providerId="ADAL" clId="{BDFFE0F9-EE8E-4AA6-BB23-8BF7CF09DC48}" dt="2020-10-24T23:26:01.992" v="1258" actId="1076"/>
          <ac:picMkLst>
            <pc:docMk/>
            <pc:sldMk cId="1678553940" sldId="314"/>
            <ac:picMk id="17" creationId="{2A9D4325-9D2E-4A87-A752-DC5219A7058C}"/>
          </ac:picMkLst>
        </pc:picChg>
        <pc:picChg chg="add mod">
          <ac:chgData name="Abanoub Riad" userId="3eee0ade-b52f-4e10-8f1f-a69fed49e18a" providerId="ADAL" clId="{BDFFE0F9-EE8E-4AA6-BB23-8BF7CF09DC48}" dt="2020-10-24T23:27:49.737" v="1274" actId="1076"/>
          <ac:picMkLst>
            <pc:docMk/>
            <pc:sldMk cId="1678553940" sldId="314"/>
            <ac:picMk id="21" creationId="{2764A93E-A28D-46CC-85D7-C42DA0195DE1}"/>
          </ac:picMkLst>
        </pc:picChg>
        <pc:picChg chg="add mod">
          <ac:chgData name="Abanoub Riad" userId="3eee0ade-b52f-4e10-8f1f-a69fed49e18a" providerId="ADAL" clId="{BDFFE0F9-EE8E-4AA6-BB23-8BF7CF09DC48}" dt="2020-10-24T23:28:15.866" v="1279" actId="14100"/>
          <ac:picMkLst>
            <pc:docMk/>
            <pc:sldMk cId="1678553940" sldId="314"/>
            <ac:picMk id="23" creationId="{B1AE021C-D4FF-47AA-906E-71C7072D1202}"/>
          </ac:picMkLst>
        </pc:picChg>
        <pc:picChg chg="add mod modCrop">
          <ac:chgData name="Abanoub Riad" userId="3eee0ade-b52f-4e10-8f1f-a69fed49e18a" providerId="ADAL" clId="{BDFFE0F9-EE8E-4AA6-BB23-8BF7CF09DC48}" dt="2020-10-24T23:29:39.730" v="1283" actId="732"/>
          <ac:picMkLst>
            <pc:docMk/>
            <pc:sldMk cId="1678553940" sldId="314"/>
            <ac:picMk id="25" creationId="{CC4F890F-CFC8-496D-B26A-06463B6E95AF}"/>
          </ac:picMkLst>
        </pc:picChg>
        <pc:picChg chg="add mod">
          <ac:chgData name="Abanoub Riad" userId="3eee0ade-b52f-4e10-8f1f-a69fed49e18a" providerId="ADAL" clId="{BDFFE0F9-EE8E-4AA6-BB23-8BF7CF09DC48}" dt="2020-10-24T23:30:21.994" v="1287" actId="14100"/>
          <ac:picMkLst>
            <pc:docMk/>
            <pc:sldMk cId="1678553940" sldId="314"/>
            <ac:picMk id="27" creationId="{4A765CA4-3E6E-4F99-9E0B-AF163BDA472A}"/>
          </ac:picMkLst>
        </pc:picChg>
      </pc:sldChg>
      <pc:sldChg chg="addSp delSp modSp add mod delAnim modAnim">
        <pc:chgData name="Abanoub Riad" userId="3eee0ade-b52f-4e10-8f1f-a69fed49e18a" providerId="ADAL" clId="{BDFFE0F9-EE8E-4AA6-BB23-8BF7CF09DC48}" dt="2020-10-25T09:24:42.995" v="1626" actId="1076"/>
        <pc:sldMkLst>
          <pc:docMk/>
          <pc:sldMk cId="990152487" sldId="315"/>
        </pc:sldMkLst>
        <pc:spChg chg="mod">
          <ac:chgData name="Abanoub Riad" userId="3eee0ade-b52f-4e10-8f1f-a69fed49e18a" providerId="ADAL" clId="{BDFFE0F9-EE8E-4AA6-BB23-8BF7CF09DC48}" dt="2020-10-25T09:24:14.077" v="1622" actId="115"/>
          <ac:spMkLst>
            <pc:docMk/>
            <pc:sldMk cId="990152487" sldId="315"/>
            <ac:spMk id="5" creationId="{227AADC8-B33D-4AF5-A5DE-4E9B3FF346B3}"/>
          </ac:spMkLst>
        </pc:spChg>
        <pc:spChg chg="mod">
          <ac:chgData name="Abanoub Riad" userId="3eee0ade-b52f-4e10-8f1f-a69fed49e18a" providerId="ADAL" clId="{BDFFE0F9-EE8E-4AA6-BB23-8BF7CF09DC48}" dt="2020-10-25T09:24:42.995" v="1626" actId="1076"/>
          <ac:spMkLst>
            <pc:docMk/>
            <pc:sldMk cId="990152487" sldId="315"/>
            <ac:spMk id="6" creationId="{04F337D5-7AD9-47D5-B412-2083AC2F7C28}"/>
          </ac:spMkLst>
        </pc:spChg>
        <pc:spChg chg="del">
          <ac:chgData name="Abanoub Riad" userId="3eee0ade-b52f-4e10-8f1f-a69fed49e18a" providerId="ADAL" clId="{BDFFE0F9-EE8E-4AA6-BB23-8BF7CF09DC48}" dt="2020-10-25T09:14:18.590" v="1520" actId="478"/>
          <ac:spMkLst>
            <pc:docMk/>
            <pc:sldMk cId="990152487" sldId="315"/>
            <ac:spMk id="8" creationId="{252585D1-EF8C-4F24-977C-36ACFF892582}"/>
          </ac:spMkLst>
        </pc:spChg>
        <pc:spChg chg="del">
          <ac:chgData name="Abanoub Riad" userId="3eee0ade-b52f-4e10-8f1f-a69fed49e18a" providerId="ADAL" clId="{BDFFE0F9-EE8E-4AA6-BB23-8BF7CF09DC48}" dt="2020-10-25T09:14:23.984" v="1522" actId="478"/>
          <ac:spMkLst>
            <pc:docMk/>
            <pc:sldMk cId="990152487" sldId="315"/>
            <ac:spMk id="9" creationId="{038B3A25-5786-4CD1-B612-1EC2291F0C22}"/>
          </ac:spMkLst>
        </pc:spChg>
        <pc:spChg chg="del">
          <ac:chgData name="Abanoub Riad" userId="3eee0ade-b52f-4e10-8f1f-a69fed49e18a" providerId="ADAL" clId="{BDFFE0F9-EE8E-4AA6-BB23-8BF7CF09DC48}" dt="2020-10-25T09:14:21.405" v="1521" actId="478"/>
          <ac:spMkLst>
            <pc:docMk/>
            <pc:sldMk cId="990152487" sldId="315"/>
            <ac:spMk id="12" creationId="{FA76EA0E-EDB4-48C8-83C3-8EB1A9EDEB9F}"/>
          </ac:spMkLst>
        </pc:spChg>
        <pc:spChg chg="add mod">
          <ac:chgData name="Abanoub Riad" userId="3eee0ade-b52f-4e10-8f1f-a69fed49e18a" providerId="ADAL" clId="{BDFFE0F9-EE8E-4AA6-BB23-8BF7CF09DC48}" dt="2020-10-25T09:17:34.163" v="1556" actId="14100"/>
          <ac:spMkLst>
            <pc:docMk/>
            <pc:sldMk cId="990152487" sldId="315"/>
            <ac:spMk id="16" creationId="{A716982C-BF0F-4990-AAC5-C0A3B7745585}"/>
          </ac:spMkLst>
        </pc:spChg>
        <pc:spChg chg="add mod">
          <ac:chgData name="Abanoub Riad" userId="3eee0ade-b52f-4e10-8f1f-a69fed49e18a" providerId="ADAL" clId="{BDFFE0F9-EE8E-4AA6-BB23-8BF7CF09DC48}" dt="2020-10-25T09:17:48.430" v="1558" actId="571"/>
          <ac:spMkLst>
            <pc:docMk/>
            <pc:sldMk cId="990152487" sldId="315"/>
            <ac:spMk id="17" creationId="{48003D6F-BE05-4003-92D6-6C70F1094EFB}"/>
          </ac:spMkLst>
        </pc:spChg>
        <pc:spChg chg="add mod">
          <ac:chgData name="Abanoub Riad" userId="3eee0ade-b52f-4e10-8f1f-a69fed49e18a" providerId="ADAL" clId="{BDFFE0F9-EE8E-4AA6-BB23-8BF7CF09DC48}" dt="2020-10-25T09:24:28.441" v="1625" actId="1076"/>
          <ac:spMkLst>
            <pc:docMk/>
            <pc:sldMk cId="990152487" sldId="315"/>
            <ac:spMk id="18" creationId="{0DE56CFD-5595-4160-AF1D-EEB795F7708A}"/>
          </ac:spMkLst>
        </pc:spChg>
        <pc:spChg chg="add mod">
          <ac:chgData name="Abanoub Riad" userId="3eee0ade-b52f-4e10-8f1f-a69fed49e18a" providerId="ADAL" clId="{BDFFE0F9-EE8E-4AA6-BB23-8BF7CF09DC48}" dt="2020-10-25T09:24:26.797" v="1624" actId="113"/>
          <ac:spMkLst>
            <pc:docMk/>
            <pc:sldMk cId="990152487" sldId="315"/>
            <ac:spMk id="19" creationId="{1D698AA4-7B19-4242-A671-77AB9DC459C6}"/>
          </ac:spMkLst>
        </pc:spChg>
        <pc:spChg chg="add mod">
          <ac:chgData name="Abanoub Riad" userId="3eee0ade-b52f-4e10-8f1f-a69fed49e18a" providerId="ADAL" clId="{BDFFE0F9-EE8E-4AA6-BB23-8BF7CF09DC48}" dt="2020-10-25T09:21:02.126" v="1589" actId="20577"/>
          <ac:spMkLst>
            <pc:docMk/>
            <pc:sldMk cId="990152487" sldId="315"/>
            <ac:spMk id="20" creationId="{F46AC39E-AD61-4E66-92FE-94548BAE1AE8}"/>
          </ac:spMkLst>
        </pc:spChg>
        <pc:picChg chg="del">
          <ac:chgData name="Abanoub Riad" userId="3eee0ade-b52f-4e10-8f1f-a69fed49e18a" providerId="ADAL" clId="{BDFFE0F9-EE8E-4AA6-BB23-8BF7CF09DC48}" dt="2020-10-25T09:04:20.895" v="1498" actId="478"/>
          <ac:picMkLst>
            <pc:docMk/>
            <pc:sldMk cId="990152487" sldId="315"/>
            <ac:picMk id="7" creationId="{DC741C53-3AA6-474F-B451-7B251592AD9B}"/>
          </ac:picMkLst>
        </pc:picChg>
        <pc:picChg chg="add del mod modCrop">
          <ac:chgData name="Abanoub Riad" userId="3eee0ade-b52f-4e10-8f1f-a69fed49e18a" providerId="ADAL" clId="{BDFFE0F9-EE8E-4AA6-BB23-8BF7CF09DC48}" dt="2020-10-25T09:22:43.865" v="1594" actId="478"/>
          <ac:picMkLst>
            <pc:docMk/>
            <pc:sldMk cId="990152487" sldId="315"/>
            <ac:picMk id="10" creationId="{9DA87352-F6CF-4C24-9798-14D97C6A583D}"/>
          </ac:picMkLst>
        </pc:picChg>
        <pc:picChg chg="del">
          <ac:chgData name="Abanoub Riad" userId="3eee0ade-b52f-4e10-8f1f-a69fed49e18a" providerId="ADAL" clId="{BDFFE0F9-EE8E-4AA6-BB23-8BF7CF09DC48}" dt="2020-10-25T09:04:23.190" v="1499" actId="478"/>
          <ac:picMkLst>
            <pc:docMk/>
            <pc:sldMk cId="990152487" sldId="315"/>
            <ac:picMk id="11" creationId="{98DFEBC6-95E0-4788-8B8F-CD600BF80D6F}"/>
          </ac:picMkLst>
        </pc:picChg>
        <pc:picChg chg="add del mod modCrop">
          <ac:chgData name="Abanoub Riad" userId="3eee0ade-b52f-4e10-8f1f-a69fed49e18a" providerId="ADAL" clId="{BDFFE0F9-EE8E-4AA6-BB23-8BF7CF09DC48}" dt="2020-10-25T09:22:45.667" v="1596" actId="478"/>
          <ac:picMkLst>
            <pc:docMk/>
            <pc:sldMk cId="990152487" sldId="315"/>
            <ac:picMk id="14" creationId="{5ED63E22-6E4C-47D2-84B3-8F47C4C0DF89}"/>
          </ac:picMkLst>
        </pc:picChg>
        <pc:picChg chg="add mod">
          <ac:chgData name="Abanoub Riad" userId="3eee0ade-b52f-4e10-8f1f-a69fed49e18a" providerId="ADAL" clId="{BDFFE0F9-EE8E-4AA6-BB23-8BF7CF09DC48}" dt="2020-10-25T09:23:20.034" v="1612" actId="1076"/>
          <ac:picMkLst>
            <pc:docMk/>
            <pc:sldMk cId="990152487" sldId="315"/>
            <ac:picMk id="22" creationId="{8F0F7CFB-0084-482E-A907-B41D2ABD77A1}"/>
          </ac:picMkLst>
        </pc:picChg>
      </pc:sldChg>
      <pc:sldChg chg="addSp delSp modSp add mod modAnim">
        <pc:chgData name="Abanoub Riad" userId="3eee0ade-b52f-4e10-8f1f-a69fed49e18a" providerId="ADAL" clId="{BDFFE0F9-EE8E-4AA6-BB23-8BF7CF09DC48}" dt="2020-10-25T09:50:57.197" v="2047" actId="20577"/>
        <pc:sldMkLst>
          <pc:docMk/>
          <pc:sldMk cId="4198020103" sldId="316"/>
        </pc:sldMkLst>
        <pc:spChg chg="mod">
          <ac:chgData name="Abanoub Riad" userId="3eee0ade-b52f-4e10-8f1f-a69fed49e18a" providerId="ADAL" clId="{BDFFE0F9-EE8E-4AA6-BB23-8BF7CF09DC48}" dt="2020-10-25T09:28:02.763" v="1663" actId="1076"/>
          <ac:spMkLst>
            <pc:docMk/>
            <pc:sldMk cId="4198020103" sldId="316"/>
            <ac:spMk id="5" creationId="{227AADC8-B33D-4AF5-A5DE-4E9B3FF346B3}"/>
          </ac:spMkLst>
        </pc:spChg>
        <pc:spChg chg="add mod">
          <ac:chgData name="Abanoub Riad" userId="3eee0ade-b52f-4e10-8f1f-a69fed49e18a" providerId="ADAL" clId="{BDFFE0F9-EE8E-4AA6-BB23-8BF7CF09DC48}" dt="2020-10-25T09:32:18.172" v="1793" actId="20577"/>
          <ac:spMkLst>
            <pc:docMk/>
            <pc:sldMk cId="4198020103" sldId="316"/>
            <ac:spMk id="15" creationId="{B4929BAA-934F-4FAE-96FC-D208D8DF2AEE}"/>
          </ac:spMkLst>
        </pc:spChg>
        <pc:spChg chg="mod">
          <ac:chgData name="Abanoub Riad" userId="3eee0ade-b52f-4e10-8f1f-a69fed49e18a" providerId="ADAL" clId="{BDFFE0F9-EE8E-4AA6-BB23-8BF7CF09DC48}" dt="2020-10-25T09:27:59.283" v="1662" actId="1076"/>
          <ac:spMkLst>
            <pc:docMk/>
            <pc:sldMk cId="4198020103" sldId="316"/>
            <ac:spMk id="16" creationId="{A716982C-BF0F-4990-AAC5-C0A3B7745585}"/>
          </ac:spMkLst>
        </pc:spChg>
        <pc:spChg chg="add mod">
          <ac:chgData name="Abanoub Riad" userId="3eee0ade-b52f-4e10-8f1f-a69fed49e18a" providerId="ADAL" clId="{BDFFE0F9-EE8E-4AA6-BB23-8BF7CF09DC48}" dt="2020-10-25T09:32:17.098" v="1792" actId="20577"/>
          <ac:spMkLst>
            <pc:docMk/>
            <pc:sldMk cId="4198020103" sldId="316"/>
            <ac:spMk id="17" creationId="{B9B3BB7F-CF8B-4805-A8B5-208979DDBF2D}"/>
          </ac:spMkLst>
        </pc:spChg>
        <pc:spChg chg="mod">
          <ac:chgData name="Abanoub Riad" userId="3eee0ade-b52f-4e10-8f1f-a69fed49e18a" providerId="ADAL" clId="{BDFFE0F9-EE8E-4AA6-BB23-8BF7CF09DC48}" dt="2020-10-25T09:25:52.123" v="1643" actId="14100"/>
          <ac:spMkLst>
            <pc:docMk/>
            <pc:sldMk cId="4198020103" sldId="316"/>
            <ac:spMk id="18" creationId="{0DE56CFD-5595-4160-AF1D-EEB795F7708A}"/>
          </ac:spMkLst>
        </pc:spChg>
        <pc:spChg chg="mod">
          <ac:chgData name="Abanoub Riad" userId="3eee0ade-b52f-4e10-8f1f-a69fed49e18a" providerId="ADAL" clId="{BDFFE0F9-EE8E-4AA6-BB23-8BF7CF09DC48}" dt="2020-10-25T09:28:06.059" v="1664" actId="1076"/>
          <ac:spMkLst>
            <pc:docMk/>
            <pc:sldMk cId="4198020103" sldId="316"/>
            <ac:spMk id="19" creationId="{1D698AA4-7B19-4242-A671-77AB9DC459C6}"/>
          </ac:spMkLst>
        </pc:spChg>
        <pc:spChg chg="mod">
          <ac:chgData name="Abanoub Riad" userId="3eee0ade-b52f-4e10-8f1f-a69fed49e18a" providerId="ADAL" clId="{BDFFE0F9-EE8E-4AA6-BB23-8BF7CF09DC48}" dt="2020-10-25T09:27:59.283" v="1662" actId="1076"/>
          <ac:spMkLst>
            <pc:docMk/>
            <pc:sldMk cId="4198020103" sldId="316"/>
            <ac:spMk id="20" creationId="{F46AC39E-AD61-4E66-92FE-94548BAE1AE8}"/>
          </ac:spMkLst>
        </pc:spChg>
        <pc:spChg chg="add mod">
          <ac:chgData name="Abanoub Riad" userId="3eee0ade-b52f-4e10-8f1f-a69fed49e18a" providerId="ADAL" clId="{BDFFE0F9-EE8E-4AA6-BB23-8BF7CF09DC48}" dt="2020-10-25T09:32:15.731" v="1791" actId="20577"/>
          <ac:spMkLst>
            <pc:docMk/>
            <pc:sldMk cId="4198020103" sldId="316"/>
            <ac:spMk id="21" creationId="{580164E8-8238-43A0-9859-2B6C2482B339}"/>
          </ac:spMkLst>
        </pc:spChg>
        <pc:spChg chg="add mod">
          <ac:chgData name="Abanoub Riad" userId="3eee0ade-b52f-4e10-8f1f-a69fed49e18a" providerId="ADAL" clId="{BDFFE0F9-EE8E-4AA6-BB23-8BF7CF09DC48}" dt="2020-10-25T09:33:01.268" v="1805"/>
          <ac:spMkLst>
            <pc:docMk/>
            <pc:sldMk cId="4198020103" sldId="316"/>
            <ac:spMk id="22" creationId="{688BB7DB-874C-4CA8-9A07-C71CB975E174}"/>
          </ac:spMkLst>
        </pc:spChg>
        <pc:spChg chg="add mod">
          <ac:chgData name="Abanoub Riad" userId="3eee0ade-b52f-4e10-8f1f-a69fed49e18a" providerId="ADAL" clId="{BDFFE0F9-EE8E-4AA6-BB23-8BF7CF09DC48}" dt="2020-10-25T09:32:58.068" v="1804" actId="20577"/>
          <ac:spMkLst>
            <pc:docMk/>
            <pc:sldMk cId="4198020103" sldId="316"/>
            <ac:spMk id="23" creationId="{A1720795-76E7-47AB-BB02-F4904762F75E}"/>
          </ac:spMkLst>
        </pc:spChg>
        <pc:spChg chg="add mod">
          <ac:chgData name="Abanoub Riad" userId="3eee0ade-b52f-4e10-8f1f-a69fed49e18a" providerId="ADAL" clId="{BDFFE0F9-EE8E-4AA6-BB23-8BF7CF09DC48}" dt="2020-10-25T09:50:12.497" v="2046" actId="20577"/>
          <ac:spMkLst>
            <pc:docMk/>
            <pc:sldMk cId="4198020103" sldId="316"/>
            <ac:spMk id="24" creationId="{27C511D5-6876-457D-BD5D-4E67AF81A30A}"/>
          </ac:spMkLst>
        </pc:spChg>
        <pc:spChg chg="add mod">
          <ac:chgData name="Abanoub Riad" userId="3eee0ade-b52f-4e10-8f1f-a69fed49e18a" providerId="ADAL" clId="{BDFFE0F9-EE8E-4AA6-BB23-8BF7CF09DC48}" dt="2020-10-25T09:48:56.614" v="2043" actId="1076"/>
          <ac:spMkLst>
            <pc:docMk/>
            <pc:sldMk cId="4198020103" sldId="316"/>
            <ac:spMk id="25" creationId="{5CF448B5-9967-4EFF-AD76-49EDEAA238D8}"/>
          </ac:spMkLst>
        </pc:spChg>
        <pc:spChg chg="add mod">
          <ac:chgData name="Abanoub Riad" userId="3eee0ade-b52f-4e10-8f1f-a69fed49e18a" providerId="ADAL" clId="{BDFFE0F9-EE8E-4AA6-BB23-8BF7CF09DC48}" dt="2020-10-25T09:48:56.614" v="2043" actId="1076"/>
          <ac:spMkLst>
            <pc:docMk/>
            <pc:sldMk cId="4198020103" sldId="316"/>
            <ac:spMk id="26" creationId="{ACE3AEEB-FBA8-4F5D-8DC6-9A61E5CBE4F0}"/>
          </ac:spMkLst>
        </pc:spChg>
        <pc:spChg chg="add mod">
          <ac:chgData name="Abanoub Riad" userId="3eee0ade-b52f-4e10-8f1f-a69fed49e18a" providerId="ADAL" clId="{BDFFE0F9-EE8E-4AA6-BB23-8BF7CF09DC48}" dt="2020-10-25T09:48:56.614" v="2043" actId="1076"/>
          <ac:spMkLst>
            <pc:docMk/>
            <pc:sldMk cId="4198020103" sldId="316"/>
            <ac:spMk id="27" creationId="{011D8C24-E1C7-47C6-8943-4ED93DE59DE6}"/>
          </ac:spMkLst>
        </pc:spChg>
        <pc:spChg chg="add mod">
          <ac:chgData name="Abanoub Riad" userId="3eee0ade-b52f-4e10-8f1f-a69fed49e18a" providerId="ADAL" clId="{BDFFE0F9-EE8E-4AA6-BB23-8BF7CF09DC48}" dt="2020-10-25T09:50:57.197" v="2047" actId="20577"/>
          <ac:spMkLst>
            <pc:docMk/>
            <pc:sldMk cId="4198020103" sldId="316"/>
            <ac:spMk id="28" creationId="{CDAA853A-0F70-4C35-9193-35F16E0F8020}"/>
          </ac:spMkLst>
        </pc:spChg>
        <pc:picChg chg="mod">
          <ac:chgData name="Abanoub Riad" userId="3eee0ade-b52f-4e10-8f1f-a69fed49e18a" providerId="ADAL" clId="{BDFFE0F9-EE8E-4AA6-BB23-8BF7CF09DC48}" dt="2020-10-25T09:48:57.205" v="2044" actId="1076"/>
          <ac:picMkLst>
            <pc:docMk/>
            <pc:sldMk cId="4198020103" sldId="316"/>
            <ac:picMk id="10" creationId="{9DA87352-F6CF-4C24-9798-14D97C6A583D}"/>
          </ac:picMkLst>
        </pc:picChg>
        <pc:picChg chg="mod">
          <ac:chgData name="Abanoub Riad" userId="3eee0ade-b52f-4e10-8f1f-a69fed49e18a" providerId="ADAL" clId="{BDFFE0F9-EE8E-4AA6-BB23-8BF7CF09DC48}" dt="2020-10-25T09:48:57.205" v="2044" actId="1076"/>
          <ac:picMkLst>
            <pc:docMk/>
            <pc:sldMk cId="4198020103" sldId="316"/>
            <ac:picMk id="14" creationId="{5ED63E22-6E4C-47D2-84B3-8F47C4C0DF89}"/>
          </ac:picMkLst>
        </pc:picChg>
        <pc:cxnChg chg="add del mod">
          <ac:chgData name="Abanoub Riad" userId="3eee0ade-b52f-4e10-8f1f-a69fed49e18a" providerId="ADAL" clId="{BDFFE0F9-EE8E-4AA6-BB23-8BF7CF09DC48}" dt="2020-10-25T09:28:35.596" v="1668" actId="478"/>
          <ac:cxnSpMkLst>
            <pc:docMk/>
            <pc:sldMk cId="4198020103" sldId="316"/>
            <ac:cxnSpMk id="7" creationId="{C5D0092E-FD7C-448C-A023-1931F26D93CB}"/>
          </ac:cxnSpMkLst>
        </pc:cxnChg>
      </pc:sldChg>
      <pc:sldChg chg="addSp delSp modSp add mod delAnim modAnim">
        <pc:chgData name="Abanoub Riad" userId="3eee0ade-b52f-4e10-8f1f-a69fed49e18a" providerId="ADAL" clId="{BDFFE0F9-EE8E-4AA6-BB23-8BF7CF09DC48}" dt="2020-10-25T11:56:06.062" v="2958" actId="6549"/>
        <pc:sldMkLst>
          <pc:docMk/>
          <pc:sldMk cId="897814528" sldId="317"/>
        </pc:sldMkLst>
        <pc:spChg chg="mod">
          <ac:chgData name="Abanoub Riad" userId="3eee0ade-b52f-4e10-8f1f-a69fed49e18a" providerId="ADAL" clId="{BDFFE0F9-EE8E-4AA6-BB23-8BF7CF09DC48}" dt="2020-10-25T10:28:56.019" v="2111" actId="1076"/>
          <ac:spMkLst>
            <pc:docMk/>
            <pc:sldMk cId="897814528" sldId="317"/>
            <ac:spMk id="5" creationId="{227AADC8-B33D-4AF5-A5DE-4E9B3FF346B3}"/>
          </ac:spMkLst>
        </pc:spChg>
        <pc:spChg chg="mod">
          <ac:chgData name="Abanoub Riad" userId="3eee0ade-b52f-4e10-8f1f-a69fed49e18a" providerId="ADAL" clId="{BDFFE0F9-EE8E-4AA6-BB23-8BF7CF09DC48}" dt="2020-10-25T10:28:32" v="2063" actId="20577"/>
          <ac:spMkLst>
            <pc:docMk/>
            <pc:sldMk cId="897814528" sldId="317"/>
            <ac:spMk id="6" creationId="{04F337D5-7AD9-47D5-B412-2083AC2F7C28}"/>
          </ac:spMkLst>
        </pc:spChg>
        <pc:spChg chg="del">
          <ac:chgData name="Abanoub Riad" userId="3eee0ade-b52f-4e10-8f1f-a69fed49e18a" providerId="ADAL" clId="{BDFFE0F9-EE8E-4AA6-BB23-8BF7CF09DC48}" dt="2020-10-25T10:28:18.056" v="2050" actId="478"/>
          <ac:spMkLst>
            <pc:docMk/>
            <pc:sldMk cId="897814528" sldId="317"/>
            <ac:spMk id="15" creationId="{B4929BAA-934F-4FAE-96FC-D208D8DF2AEE}"/>
          </ac:spMkLst>
        </pc:spChg>
        <pc:spChg chg="del">
          <ac:chgData name="Abanoub Riad" userId="3eee0ade-b52f-4e10-8f1f-a69fed49e18a" providerId="ADAL" clId="{BDFFE0F9-EE8E-4AA6-BB23-8BF7CF09DC48}" dt="2020-10-25T10:28:15.732" v="2049" actId="478"/>
          <ac:spMkLst>
            <pc:docMk/>
            <pc:sldMk cId="897814528" sldId="317"/>
            <ac:spMk id="16" creationId="{A716982C-BF0F-4990-AAC5-C0A3B7745585}"/>
          </ac:spMkLst>
        </pc:spChg>
        <pc:spChg chg="del">
          <ac:chgData name="Abanoub Riad" userId="3eee0ade-b52f-4e10-8f1f-a69fed49e18a" providerId="ADAL" clId="{BDFFE0F9-EE8E-4AA6-BB23-8BF7CF09DC48}" dt="2020-10-25T10:28:18.056" v="2050" actId="478"/>
          <ac:spMkLst>
            <pc:docMk/>
            <pc:sldMk cId="897814528" sldId="317"/>
            <ac:spMk id="17" creationId="{B9B3BB7F-CF8B-4805-A8B5-208979DDBF2D}"/>
          </ac:spMkLst>
        </pc:spChg>
        <pc:spChg chg="del">
          <ac:chgData name="Abanoub Riad" userId="3eee0ade-b52f-4e10-8f1f-a69fed49e18a" providerId="ADAL" clId="{BDFFE0F9-EE8E-4AA6-BB23-8BF7CF09DC48}" dt="2020-10-25T10:28:58.488" v="2112" actId="478"/>
          <ac:spMkLst>
            <pc:docMk/>
            <pc:sldMk cId="897814528" sldId="317"/>
            <ac:spMk id="18" creationId="{0DE56CFD-5595-4160-AF1D-EEB795F7708A}"/>
          </ac:spMkLst>
        </pc:spChg>
        <pc:spChg chg="mod">
          <ac:chgData name="Abanoub Riad" userId="3eee0ade-b52f-4e10-8f1f-a69fed49e18a" providerId="ADAL" clId="{BDFFE0F9-EE8E-4AA6-BB23-8BF7CF09DC48}" dt="2020-10-25T11:46:04.229" v="2953" actId="1076"/>
          <ac:spMkLst>
            <pc:docMk/>
            <pc:sldMk cId="897814528" sldId="317"/>
            <ac:spMk id="19" creationId="{1D698AA4-7B19-4242-A671-77AB9DC459C6}"/>
          </ac:spMkLst>
        </pc:spChg>
        <pc:spChg chg="del">
          <ac:chgData name="Abanoub Riad" userId="3eee0ade-b52f-4e10-8f1f-a69fed49e18a" providerId="ADAL" clId="{BDFFE0F9-EE8E-4AA6-BB23-8BF7CF09DC48}" dt="2020-10-25T10:28:15.732" v="2049" actId="478"/>
          <ac:spMkLst>
            <pc:docMk/>
            <pc:sldMk cId="897814528" sldId="317"/>
            <ac:spMk id="20" creationId="{F46AC39E-AD61-4E66-92FE-94548BAE1AE8}"/>
          </ac:spMkLst>
        </pc:spChg>
        <pc:spChg chg="del">
          <ac:chgData name="Abanoub Riad" userId="3eee0ade-b52f-4e10-8f1f-a69fed49e18a" providerId="ADAL" clId="{BDFFE0F9-EE8E-4AA6-BB23-8BF7CF09DC48}" dt="2020-10-25T10:28:18.056" v="2050" actId="478"/>
          <ac:spMkLst>
            <pc:docMk/>
            <pc:sldMk cId="897814528" sldId="317"/>
            <ac:spMk id="21" creationId="{580164E8-8238-43A0-9859-2B6C2482B339}"/>
          </ac:spMkLst>
        </pc:spChg>
        <pc:spChg chg="del">
          <ac:chgData name="Abanoub Riad" userId="3eee0ade-b52f-4e10-8f1f-a69fed49e18a" providerId="ADAL" clId="{BDFFE0F9-EE8E-4AA6-BB23-8BF7CF09DC48}" dt="2020-10-25T10:28:18.056" v="2050" actId="478"/>
          <ac:spMkLst>
            <pc:docMk/>
            <pc:sldMk cId="897814528" sldId="317"/>
            <ac:spMk id="22" creationId="{688BB7DB-874C-4CA8-9A07-C71CB975E174}"/>
          </ac:spMkLst>
        </pc:spChg>
        <pc:spChg chg="del">
          <ac:chgData name="Abanoub Riad" userId="3eee0ade-b52f-4e10-8f1f-a69fed49e18a" providerId="ADAL" clId="{BDFFE0F9-EE8E-4AA6-BB23-8BF7CF09DC48}" dt="2020-10-25T10:28:18.056" v="2050" actId="478"/>
          <ac:spMkLst>
            <pc:docMk/>
            <pc:sldMk cId="897814528" sldId="317"/>
            <ac:spMk id="23" creationId="{A1720795-76E7-47AB-BB02-F4904762F75E}"/>
          </ac:spMkLst>
        </pc:spChg>
        <pc:spChg chg="del">
          <ac:chgData name="Abanoub Riad" userId="3eee0ade-b52f-4e10-8f1f-a69fed49e18a" providerId="ADAL" clId="{BDFFE0F9-EE8E-4AA6-BB23-8BF7CF09DC48}" dt="2020-10-25T10:28:15.732" v="2049" actId="478"/>
          <ac:spMkLst>
            <pc:docMk/>
            <pc:sldMk cId="897814528" sldId="317"/>
            <ac:spMk id="24" creationId="{27C511D5-6876-457D-BD5D-4E67AF81A30A}"/>
          </ac:spMkLst>
        </pc:spChg>
        <pc:spChg chg="del">
          <ac:chgData name="Abanoub Riad" userId="3eee0ade-b52f-4e10-8f1f-a69fed49e18a" providerId="ADAL" clId="{BDFFE0F9-EE8E-4AA6-BB23-8BF7CF09DC48}" dt="2020-10-25T10:28:15.732" v="2049" actId="478"/>
          <ac:spMkLst>
            <pc:docMk/>
            <pc:sldMk cId="897814528" sldId="317"/>
            <ac:spMk id="25" creationId="{5CF448B5-9967-4EFF-AD76-49EDEAA238D8}"/>
          </ac:spMkLst>
        </pc:spChg>
        <pc:spChg chg="del">
          <ac:chgData name="Abanoub Riad" userId="3eee0ade-b52f-4e10-8f1f-a69fed49e18a" providerId="ADAL" clId="{BDFFE0F9-EE8E-4AA6-BB23-8BF7CF09DC48}" dt="2020-10-25T10:28:15.732" v="2049" actId="478"/>
          <ac:spMkLst>
            <pc:docMk/>
            <pc:sldMk cId="897814528" sldId="317"/>
            <ac:spMk id="26" creationId="{ACE3AEEB-FBA8-4F5D-8DC6-9A61E5CBE4F0}"/>
          </ac:spMkLst>
        </pc:spChg>
        <pc:spChg chg="del">
          <ac:chgData name="Abanoub Riad" userId="3eee0ade-b52f-4e10-8f1f-a69fed49e18a" providerId="ADAL" clId="{BDFFE0F9-EE8E-4AA6-BB23-8BF7CF09DC48}" dt="2020-10-25T10:28:15.732" v="2049" actId="478"/>
          <ac:spMkLst>
            <pc:docMk/>
            <pc:sldMk cId="897814528" sldId="317"/>
            <ac:spMk id="27" creationId="{011D8C24-E1C7-47C6-8943-4ED93DE59DE6}"/>
          </ac:spMkLst>
        </pc:spChg>
        <pc:spChg chg="del">
          <ac:chgData name="Abanoub Riad" userId="3eee0ade-b52f-4e10-8f1f-a69fed49e18a" providerId="ADAL" clId="{BDFFE0F9-EE8E-4AA6-BB23-8BF7CF09DC48}" dt="2020-10-25T10:28:15.732" v="2049" actId="478"/>
          <ac:spMkLst>
            <pc:docMk/>
            <pc:sldMk cId="897814528" sldId="317"/>
            <ac:spMk id="28" creationId="{CDAA853A-0F70-4C35-9193-35F16E0F8020}"/>
          </ac:spMkLst>
        </pc:spChg>
        <pc:spChg chg="add mod">
          <ac:chgData name="Abanoub Riad" userId="3eee0ade-b52f-4e10-8f1f-a69fed49e18a" providerId="ADAL" clId="{BDFFE0F9-EE8E-4AA6-BB23-8BF7CF09DC48}" dt="2020-10-25T11:56:06.062" v="2958" actId="6549"/>
          <ac:spMkLst>
            <pc:docMk/>
            <pc:sldMk cId="897814528" sldId="317"/>
            <ac:spMk id="29" creationId="{3507E971-49E8-46AF-AF18-8CCBDB141C36}"/>
          </ac:spMkLst>
        </pc:spChg>
        <pc:picChg chg="del">
          <ac:chgData name="Abanoub Riad" userId="3eee0ade-b52f-4e10-8f1f-a69fed49e18a" providerId="ADAL" clId="{BDFFE0F9-EE8E-4AA6-BB23-8BF7CF09DC48}" dt="2020-10-25T10:28:15.732" v="2049" actId="478"/>
          <ac:picMkLst>
            <pc:docMk/>
            <pc:sldMk cId="897814528" sldId="317"/>
            <ac:picMk id="10" creationId="{9DA87352-F6CF-4C24-9798-14D97C6A583D}"/>
          </ac:picMkLst>
        </pc:picChg>
        <pc:picChg chg="del">
          <ac:chgData name="Abanoub Riad" userId="3eee0ade-b52f-4e10-8f1f-a69fed49e18a" providerId="ADAL" clId="{BDFFE0F9-EE8E-4AA6-BB23-8BF7CF09DC48}" dt="2020-10-25T10:28:15.732" v="2049" actId="478"/>
          <ac:picMkLst>
            <pc:docMk/>
            <pc:sldMk cId="897814528" sldId="317"/>
            <ac:picMk id="14" creationId="{5ED63E22-6E4C-47D2-84B3-8F47C4C0DF89}"/>
          </ac:picMkLst>
        </pc:picChg>
      </pc:sldChg>
      <pc:sldChg chg="addSp delSp modSp add mod delAnim modAnim">
        <pc:chgData name="Abanoub Riad" userId="3eee0ade-b52f-4e10-8f1f-a69fed49e18a" providerId="ADAL" clId="{BDFFE0F9-EE8E-4AA6-BB23-8BF7CF09DC48}" dt="2020-10-25T14:39:27.399" v="4576" actId="20577"/>
        <pc:sldMkLst>
          <pc:docMk/>
          <pc:sldMk cId="2474067520" sldId="318"/>
        </pc:sldMkLst>
        <pc:spChg chg="mod">
          <ac:chgData name="Abanoub Riad" userId="3eee0ade-b52f-4e10-8f1f-a69fed49e18a" providerId="ADAL" clId="{BDFFE0F9-EE8E-4AA6-BB23-8BF7CF09DC48}" dt="2020-10-25T14:12:56.775" v="3740" actId="1076"/>
          <ac:spMkLst>
            <pc:docMk/>
            <pc:sldMk cId="2474067520" sldId="318"/>
            <ac:spMk id="5" creationId="{227AADC8-B33D-4AF5-A5DE-4E9B3FF346B3}"/>
          </ac:spMkLst>
        </pc:spChg>
        <pc:spChg chg="mod">
          <ac:chgData name="Abanoub Riad" userId="3eee0ade-b52f-4e10-8f1f-a69fed49e18a" providerId="ADAL" clId="{BDFFE0F9-EE8E-4AA6-BB23-8BF7CF09DC48}" dt="2020-10-25T13:46:19.382" v="3432" actId="1076"/>
          <ac:spMkLst>
            <pc:docMk/>
            <pc:sldMk cId="2474067520" sldId="318"/>
            <ac:spMk id="6" creationId="{04F337D5-7AD9-47D5-B412-2083AC2F7C28}"/>
          </ac:spMkLst>
        </pc:spChg>
        <pc:spChg chg="add mod">
          <ac:chgData name="Abanoub Riad" userId="3eee0ade-b52f-4e10-8f1f-a69fed49e18a" providerId="ADAL" clId="{BDFFE0F9-EE8E-4AA6-BB23-8BF7CF09DC48}" dt="2020-10-25T14:04:29.463" v="3694" actId="14100"/>
          <ac:spMkLst>
            <pc:docMk/>
            <pc:sldMk cId="2474067520" sldId="318"/>
            <ac:spMk id="8" creationId="{9940274C-EF11-4485-952C-E67E748621D3}"/>
          </ac:spMkLst>
        </pc:spChg>
        <pc:spChg chg="add mod">
          <ac:chgData name="Abanoub Riad" userId="3eee0ade-b52f-4e10-8f1f-a69fed49e18a" providerId="ADAL" clId="{BDFFE0F9-EE8E-4AA6-BB23-8BF7CF09DC48}" dt="2020-10-25T14:04:25.791" v="3693" actId="14100"/>
          <ac:spMkLst>
            <pc:docMk/>
            <pc:sldMk cId="2474067520" sldId="318"/>
            <ac:spMk id="9" creationId="{C8E41146-B8E1-441B-B023-8AA5780DE5D9}"/>
          </ac:spMkLst>
        </pc:spChg>
        <pc:spChg chg="add mod">
          <ac:chgData name="Abanoub Riad" userId="3eee0ade-b52f-4e10-8f1f-a69fed49e18a" providerId="ADAL" clId="{BDFFE0F9-EE8E-4AA6-BB23-8BF7CF09DC48}" dt="2020-10-25T13:46:36.664" v="3434" actId="1076"/>
          <ac:spMkLst>
            <pc:docMk/>
            <pc:sldMk cId="2474067520" sldId="318"/>
            <ac:spMk id="10" creationId="{B810A875-62BC-424C-B312-6458FC578070}"/>
          </ac:spMkLst>
        </pc:spChg>
        <pc:spChg chg="add mod">
          <ac:chgData name="Abanoub Riad" userId="3eee0ade-b52f-4e10-8f1f-a69fed49e18a" providerId="ADAL" clId="{BDFFE0F9-EE8E-4AA6-BB23-8BF7CF09DC48}" dt="2020-10-25T14:13:06.424" v="3741" actId="14100"/>
          <ac:spMkLst>
            <pc:docMk/>
            <pc:sldMk cId="2474067520" sldId="318"/>
            <ac:spMk id="11" creationId="{0C8A5B2C-59CB-4590-92EB-439B446FB7D7}"/>
          </ac:spMkLst>
        </pc:spChg>
        <pc:spChg chg="add mod">
          <ac:chgData name="Abanoub Riad" userId="3eee0ade-b52f-4e10-8f1f-a69fed49e18a" providerId="ADAL" clId="{BDFFE0F9-EE8E-4AA6-BB23-8BF7CF09DC48}" dt="2020-10-25T14:12:50.631" v="3739" actId="1076"/>
          <ac:spMkLst>
            <pc:docMk/>
            <pc:sldMk cId="2474067520" sldId="318"/>
            <ac:spMk id="13" creationId="{EF4AE3EE-7714-4FB2-82E9-2A1967E0D8AF}"/>
          </ac:spMkLst>
        </pc:spChg>
        <pc:spChg chg="add mod">
          <ac:chgData name="Abanoub Riad" userId="3eee0ade-b52f-4e10-8f1f-a69fed49e18a" providerId="ADAL" clId="{BDFFE0F9-EE8E-4AA6-BB23-8BF7CF09DC48}" dt="2020-10-25T14:12:50.631" v="3739" actId="1076"/>
          <ac:spMkLst>
            <pc:docMk/>
            <pc:sldMk cId="2474067520" sldId="318"/>
            <ac:spMk id="14" creationId="{B60C303D-B3EF-4683-8002-9007EDBDA8F3}"/>
          </ac:spMkLst>
        </pc:spChg>
        <pc:spChg chg="add mod">
          <ac:chgData name="Abanoub Riad" userId="3eee0ade-b52f-4e10-8f1f-a69fed49e18a" providerId="ADAL" clId="{BDFFE0F9-EE8E-4AA6-BB23-8BF7CF09DC48}" dt="2020-10-25T14:12:50.631" v="3739" actId="1076"/>
          <ac:spMkLst>
            <pc:docMk/>
            <pc:sldMk cId="2474067520" sldId="318"/>
            <ac:spMk id="15" creationId="{5DD72BDF-C2F0-4384-8EB7-F020EAE883FD}"/>
          </ac:spMkLst>
        </pc:spChg>
        <pc:spChg chg="add mod">
          <ac:chgData name="Abanoub Riad" userId="3eee0ade-b52f-4e10-8f1f-a69fed49e18a" providerId="ADAL" clId="{BDFFE0F9-EE8E-4AA6-BB23-8BF7CF09DC48}" dt="2020-10-25T14:14:01.449" v="3744" actId="1076"/>
          <ac:spMkLst>
            <pc:docMk/>
            <pc:sldMk cId="2474067520" sldId="318"/>
            <ac:spMk id="16" creationId="{8C7C9A0E-44DB-4881-826A-C788CC87C53B}"/>
          </ac:spMkLst>
        </pc:spChg>
        <pc:spChg chg="add mod">
          <ac:chgData name="Abanoub Riad" userId="3eee0ade-b52f-4e10-8f1f-a69fed49e18a" providerId="ADAL" clId="{BDFFE0F9-EE8E-4AA6-BB23-8BF7CF09DC48}" dt="2020-10-25T14:14:12.273" v="3746" actId="1076"/>
          <ac:spMkLst>
            <pc:docMk/>
            <pc:sldMk cId="2474067520" sldId="318"/>
            <ac:spMk id="17" creationId="{B8617BCE-AC7C-494D-B174-F97C2B17B3F6}"/>
          </ac:spMkLst>
        </pc:spChg>
        <pc:spChg chg="add mod">
          <ac:chgData name="Abanoub Riad" userId="3eee0ade-b52f-4e10-8f1f-a69fed49e18a" providerId="ADAL" clId="{BDFFE0F9-EE8E-4AA6-BB23-8BF7CF09DC48}" dt="2020-10-25T14:14:06.913" v="3745" actId="1076"/>
          <ac:spMkLst>
            <pc:docMk/>
            <pc:sldMk cId="2474067520" sldId="318"/>
            <ac:spMk id="18" creationId="{5988FC43-F383-4D72-9683-755717D0AD6C}"/>
          </ac:spMkLst>
        </pc:spChg>
        <pc:spChg chg="del">
          <ac:chgData name="Abanoub Riad" userId="3eee0ade-b52f-4e10-8f1f-a69fed49e18a" providerId="ADAL" clId="{BDFFE0F9-EE8E-4AA6-BB23-8BF7CF09DC48}" dt="2020-10-25T12:03:52.146" v="2981" actId="478"/>
          <ac:spMkLst>
            <pc:docMk/>
            <pc:sldMk cId="2474067520" sldId="318"/>
            <ac:spMk id="19" creationId="{1D698AA4-7B19-4242-A671-77AB9DC459C6}"/>
          </ac:spMkLst>
        </pc:spChg>
        <pc:spChg chg="add mod">
          <ac:chgData name="Abanoub Riad" userId="3eee0ade-b52f-4e10-8f1f-a69fed49e18a" providerId="ADAL" clId="{BDFFE0F9-EE8E-4AA6-BB23-8BF7CF09DC48}" dt="2020-10-25T14:39:27.399" v="4576" actId="20577"/>
          <ac:spMkLst>
            <pc:docMk/>
            <pc:sldMk cId="2474067520" sldId="318"/>
            <ac:spMk id="20" creationId="{41D1D4AF-C5B6-402E-BBD8-B03C409B94B4}"/>
          </ac:spMkLst>
        </pc:spChg>
        <pc:spChg chg="add mod">
          <ac:chgData name="Abanoub Riad" userId="3eee0ade-b52f-4e10-8f1f-a69fed49e18a" providerId="ADAL" clId="{BDFFE0F9-EE8E-4AA6-BB23-8BF7CF09DC48}" dt="2020-10-25T14:19:39.361" v="3772" actId="1076"/>
          <ac:spMkLst>
            <pc:docMk/>
            <pc:sldMk cId="2474067520" sldId="318"/>
            <ac:spMk id="21" creationId="{C3F30B26-E3CF-44C0-85E9-ADB88ED4A7EE}"/>
          </ac:spMkLst>
        </pc:spChg>
        <pc:spChg chg="add mod">
          <ac:chgData name="Abanoub Riad" userId="3eee0ade-b52f-4e10-8f1f-a69fed49e18a" providerId="ADAL" clId="{BDFFE0F9-EE8E-4AA6-BB23-8BF7CF09DC48}" dt="2020-10-25T14:19:58.447" v="3782" actId="20577"/>
          <ac:spMkLst>
            <pc:docMk/>
            <pc:sldMk cId="2474067520" sldId="318"/>
            <ac:spMk id="22" creationId="{7EB2F695-64A9-4F2C-AEA3-BC220A343DFE}"/>
          </ac:spMkLst>
        </pc:spChg>
        <pc:spChg chg="del">
          <ac:chgData name="Abanoub Riad" userId="3eee0ade-b52f-4e10-8f1f-a69fed49e18a" providerId="ADAL" clId="{BDFFE0F9-EE8E-4AA6-BB23-8BF7CF09DC48}" dt="2020-10-25T12:03:05.979" v="2961" actId="478"/>
          <ac:spMkLst>
            <pc:docMk/>
            <pc:sldMk cId="2474067520" sldId="318"/>
            <ac:spMk id="29" creationId="{3507E971-49E8-46AF-AF18-8CCBDB141C36}"/>
          </ac:spMkLst>
        </pc:spChg>
        <pc:graphicFrameChg chg="add mod modGraphic">
          <ac:chgData name="Abanoub Riad" userId="3eee0ade-b52f-4e10-8f1f-a69fed49e18a" providerId="ADAL" clId="{BDFFE0F9-EE8E-4AA6-BB23-8BF7CF09DC48}" dt="2020-10-25T14:12:50.631" v="3739" actId="1076"/>
          <ac:graphicFrameMkLst>
            <pc:docMk/>
            <pc:sldMk cId="2474067520" sldId="318"/>
            <ac:graphicFrameMk id="4" creationId="{A5579C39-D8CA-460A-B60A-32A1FA3F1E15}"/>
          </ac:graphicFrameMkLst>
        </pc:graphicFrameChg>
      </pc:sldChg>
      <pc:sldChg chg="modSp add mod ord modAnim">
        <pc:chgData name="Abanoub Riad" userId="3eee0ade-b52f-4e10-8f1f-a69fed49e18a" providerId="ADAL" clId="{BDFFE0F9-EE8E-4AA6-BB23-8BF7CF09DC48}" dt="2020-10-25T14:37:43.284" v="4381" actId="20577"/>
        <pc:sldMkLst>
          <pc:docMk/>
          <pc:sldMk cId="1713996735" sldId="320"/>
        </pc:sldMkLst>
        <pc:spChg chg="mod">
          <ac:chgData name="Abanoub Riad" userId="3eee0ade-b52f-4e10-8f1f-a69fed49e18a" providerId="ADAL" clId="{BDFFE0F9-EE8E-4AA6-BB23-8BF7CF09DC48}" dt="2020-10-25T14:28:22.168" v="4048" actId="14100"/>
          <ac:spMkLst>
            <pc:docMk/>
            <pc:sldMk cId="1713996735" sldId="320"/>
            <ac:spMk id="5" creationId="{227AADC8-B33D-4AF5-A5DE-4E9B3FF346B3}"/>
          </ac:spMkLst>
        </pc:spChg>
        <pc:spChg chg="mod">
          <ac:chgData name="Abanoub Riad" userId="3eee0ade-b52f-4e10-8f1f-a69fed49e18a" providerId="ADAL" clId="{BDFFE0F9-EE8E-4AA6-BB23-8BF7CF09DC48}" dt="2020-10-25T14:36:52.102" v="4358" actId="20577"/>
          <ac:spMkLst>
            <pc:docMk/>
            <pc:sldMk cId="1713996735" sldId="320"/>
            <ac:spMk id="6" creationId="{04F337D5-7AD9-47D5-B412-2083AC2F7C28}"/>
          </ac:spMkLst>
        </pc:spChg>
        <pc:spChg chg="mod">
          <ac:chgData name="Abanoub Riad" userId="3eee0ade-b52f-4e10-8f1f-a69fed49e18a" providerId="ADAL" clId="{BDFFE0F9-EE8E-4AA6-BB23-8BF7CF09DC48}" dt="2020-10-25T14:37:40.295" v="4379" actId="20577"/>
          <ac:spMkLst>
            <pc:docMk/>
            <pc:sldMk cId="1713996735" sldId="320"/>
            <ac:spMk id="19" creationId="{1D698AA4-7B19-4242-A671-77AB9DC459C6}"/>
          </ac:spMkLst>
        </pc:spChg>
        <pc:spChg chg="mod">
          <ac:chgData name="Abanoub Riad" userId="3eee0ade-b52f-4e10-8f1f-a69fed49e18a" providerId="ADAL" clId="{BDFFE0F9-EE8E-4AA6-BB23-8BF7CF09DC48}" dt="2020-10-25T14:37:43.284" v="4381" actId="20577"/>
          <ac:spMkLst>
            <pc:docMk/>
            <pc:sldMk cId="1713996735" sldId="320"/>
            <ac:spMk id="29" creationId="{3507E971-49E8-46AF-AF18-8CCBDB141C36}"/>
          </ac:spMkLst>
        </pc:spChg>
      </pc:sldChg>
      <pc:sldChg chg="modSp add mod ord modAnim">
        <pc:chgData name="Abanoub Riad" userId="3eee0ade-b52f-4e10-8f1f-a69fed49e18a" providerId="ADAL" clId="{BDFFE0F9-EE8E-4AA6-BB23-8BF7CF09DC48}" dt="2020-10-25T14:36:37.526" v="4357" actId="1076"/>
        <pc:sldMkLst>
          <pc:docMk/>
          <pc:sldMk cId="453256603" sldId="321"/>
        </pc:sldMkLst>
        <pc:spChg chg="mod">
          <ac:chgData name="Abanoub Riad" userId="3eee0ade-b52f-4e10-8f1f-a69fed49e18a" providerId="ADAL" clId="{BDFFE0F9-EE8E-4AA6-BB23-8BF7CF09DC48}" dt="2020-10-25T14:36:17.460" v="4354" actId="20577"/>
          <ac:spMkLst>
            <pc:docMk/>
            <pc:sldMk cId="453256603" sldId="321"/>
            <ac:spMk id="19" creationId="{1D698AA4-7B19-4242-A671-77AB9DC459C6}"/>
          </ac:spMkLst>
        </pc:spChg>
        <pc:spChg chg="mod">
          <ac:chgData name="Abanoub Riad" userId="3eee0ade-b52f-4e10-8f1f-a69fed49e18a" providerId="ADAL" clId="{BDFFE0F9-EE8E-4AA6-BB23-8BF7CF09DC48}" dt="2020-10-25T14:36:37.526" v="4357" actId="1076"/>
          <ac:spMkLst>
            <pc:docMk/>
            <pc:sldMk cId="453256603" sldId="321"/>
            <ac:spMk id="29" creationId="{3507E971-49E8-46AF-AF18-8CCBDB141C36}"/>
          </ac:spMkLst>
        </pc:spChg>
      </pc:sldChg>
      <pc:sldChg chg="modSp add mod modAnim">
        <pc:chgData name="Abanoub Riad" userId="3eee0ade-b52f-4e10-8f1f-a69fed49e18a" providerId="ADAL" clId="{BDFFE0F9-EE8E-4AA6-BB23-8BF7CF09DC48}" dt="2020-10-25T14:42:24.543" v="4659" actId="20577"/>
        <pc:sldMkLst>
          <pc:docMk/>
          <pc:sldMk cId="880021621" sldId="322"/>
        </pc:sldMkLst>
        <pc:spChg chg="mod">
          <ac:chgData name="Abanoub Riad" userId="3eee0ade-b52f-4e10-8f1f-a69fed49e18a" providerId="ADAL" clId="{BDFFE0F9-EE8E-4AA6-BB23-8BF7CF09DC48}" dt="2020-10-25T14:42:24.543" v="4659" actId="20577"/>
          <ac:spMkLst>
            <pc:docMk/>
            <pc:sldMk cId="880021621" sldId="322"/>
            <ac:spMk id="6" creationId="{04F337D5-7AD9-47D5-B412-2083AC2F7C28}"/>
          </ac:spMkLst>
        </pc:spChg>
        <pc:spChg chg="mod">
          <ac:chgData name="Abanoub Riad" userId="3eee0ade-b52f-4e10-8f1f-a69fed49e18a" providerId="ADAL" clId="{BDFFE0F9-EE8E-4AA6-BB23-8BF7CF09DC48}" dt="2020-10-25T14:41:21.743" v="4655"/>
          <ac:spMkLst>
            <pc:docMk/>
            <pc:sldMk cId="880021621" sldId="322"/>
            <ac:spMk id="19" creationId="{1D698AA4-7B19-4242-A671-77AB9DC459C6}"/>
          </ac:spMkLst>
        </pc:spChg>
        <pc:spChg chg="mod">
          <ac:chgData name="Abanoub Riad" userId="3eee0ade-b52f-4e10-8f1f-a69fed49e18a" providerId="ADAL" clId="{BDFFE0F9-EE8E-4AA6-BB23-8BF7CF09DC48}" dt="2020-10-25T14:41:26.213" v="4657" actId="20577"/>
          <ac:spMkLst>
            <pc:docMk/>
            <pc:sldMk cId="880021621" sldId="322"/>
            <ac:spMk id="29" creationId="{3507E971-49E8-46AF-AF18-8CCBDB141C36}"/>
          </ac:spMkLst>
        </pc:spChg>
      </pc:sldChg>
      <pc:sldChg chg="addSp delSp modSp add mod modAnim">
        <pc:chgData name="Abanoub Riad" userId="3eee0ade-b52f-4e10-8f1f-a69fed49e18a" providerId="ADAL" clId="{BDFFE0F9-EE8E-4AA6-BB23-8BF7CF09DC48}" dt="2020-10-31T12:51:12.629" v="6535" actId="20577"/>
        <pc:sldMkLst>
          <pc:docMk/>
          <pc:sldMk cId="736155348" sldId="324"/>
        </pc:sldMkLst>
        <pc:spChg chg="mod">
          <ac:chgData name="Abanoub Riad" userId="3eee0ade-b52f-4e10-8f1f-a69fed49e18a" providerId="ADAL" clId="{BDFFE0F9-EE8E-4AA6-BB23-8BF7CF09DC48}" dt="2020-10-31T12:51:12.629" v="6535" actId="20577"/>
          <ac:spMkLst>
            <pc:docMk/>
            <pc:sldMk cId="736155348" sldId="324"/>
            <ac:spMk id="7" creationId="{DEFE2B50-AED0-48BD-ABE3-B59F1418D09A}"/>
          </ac:spMkLst>
        </pc:spChg>
        <pc:graphicFrameChg chg="del mod">
          <ac:chgData name="Abanoub Riad" userId="3eee0ade-b52f-4e10-8f1f-a69fed49e18a" providerId="ADAL" clId="{BDFFE0F9-EE8E-4AA6-BB23-8BF7CF09DC48}" dt="2020-10-25T17:08:37.519" v="6263" actId="478"/>
          <ac:graphicFrameMkLst>
            <pc:docMk/>
            <pc:sldMk cId="736155348" sldId="324"/>
            <ac:graphicFrameMk id="4" creationId="{98D34BEB-4956-48ED-8951-601C0A144FF5}"/>
          </ac:graphicFrameMkLst>
        </pc:graphicFrameChg>
        <pc:graphicFrameChg chg="add mod">
          <ac:chgData name="Abanoub Riad" userId="3eee0ade-b52f-4e10-8f1f-a69fed49e18a" providerId="ADAL" clId="{BDFFE0F9-EE8E-4AA6-BB23-8BF7CF09DC48}" dt="2020-10-25T17:08:32.215" v="6261"/>
          <ac:graphicFrameMkLst>
            <pc:docMk/>
            <pc:sldMk cId="736155348" sldId="324"/>
            <ac:graphicFrameMk id="8" creationId="{6A1F0436-1A77-40EB-AD28-9E6A44662A33}"/>
          </ac:graphicFrameMkLst>
        </pc:graphicFrameChg>
      </pc:sldChg>
    </pc:docChg>
  </pc:docChgLst>
  <pc:docChgLst>
    <pc:chgData name="Abanoub Riad" userId="3eee0ade-b52f-4e10-8f1f-a69fed49e18a" providerId="ADAL" clId="{494FE992-FF98-49CE-A061-13AF97DCCA30}"/>
    <pc:docChg chg="undo custSel addSld delSld modSld">
      <pc:chgData name="Abanoub Riad" userId="3eee0ade-b52f-4e10-8f1f-a69fed49e18a" providerId="ADAL" clId="{494FE992-FF98-49CE-A061-13AF97DCCA30}" dt="2020-09-28T17:33:51.064" v="1486" actId="478"/>
      <pc:docMkLst>
        <pc:docMk/>
      </pc:docMkLst>
    </pc:docChg>
  </pc:docChgLst>
  <pc:docChgLst>
    <pc:chgData name="Abanoub Riad" userId="3eee0ade-b52f-4e10-8f1f-a69fed49e18a" providerId="ADAL" clId="{298D40F6-F7B7-48B0-B8E5-625D13C68E1D}"/>
    <pc:docChg chg="custSel addSld modSld sldOrd">
      <pc:chgData name="Abanoub Riad" userId="3eee0ade-b52f-4e10-8f1f-a69fed49e18a" providerId="ADAL" clId="{298D40F6-F7B7-48B0-B8E5-625D13C68E1D}" dt="2022-10-24T05:35:12.938" v="689"/>
      <pc:docMkLst>
        <pc:docMk/>
      </pc:docMkLst>
      <pc:sldChg chg="delSp modSp add mod ord delAnim modAnim">
        <pc:chgData name="Abanoub Riad" userId="3eee0ade-b52f-4e10-8f1f-a69fed49e18a" providerId="ADAL" clId="{298D40F6-F7B7-48B0-B8E5-625D13C68E1D}" dt="2022-10-24T05:35:12.938" v="689"/>
        <pc:sldMkLst>
          <pc:docMk/>
          <pc:sldMk cId="463444177" sldId="336"/>
        </pc:sldMkLst>
        <pc:spChg chg="mod">
          <ac:chgData name="Abanoub Riad" userId="3eee0ade-b52f-4e10-8f1f-a69fed49e18a" providerId="ADAL" clId="{298D40F6-F7B7-48B0-B8E5-625D13C68E1D}" dt="2022-10-24T05:15:01.234" v="51" actId="20577"/>
          <ac:spMkLst>
            <pc:docMk/>
            <pc:sldMk cId="463444177" sldId="336"/>
            <ac:spMk id="9" creationId="{A242DF6B-B267-475D-A498-8D8FDB09036E}"/>
          </ac:spMkLst>
        </pc:spChg>
        <pc:spChg chg="mod">
          <ac:chgData name="Abanoub Riad" userId="3eee0ade-b52f-4e10-8f1f-a69fed49e18a" providerId="ADAL" clId="{298D40F6-F7B7-48B0-B8E5-625D13C68E1D}" dt="2022-10-24T05:34:52.359" v="686" actId="20577"/>
          <ac:spMkLst>
            <pc:docMk/>
            <pc:sldMk cId="463444177" sldId="336"/>
            <ac:spMk id="10" creationId="{3A69ADFF-2015-4FC7-BC4A-D9F828134278}"/>
          </ac:spMkLst>
        </pc:spChg>
        <pc:picChg chg="del">
          <ac:chgData name="Abanoub Riad" userId="3eee0ade-b52f-4e10-8f1f-a69fed49e18a" providerId="ADAL" clId="{298D40F6-F7B7-48B0-B8E5-625D13C68E1D}" dt="2022-10-24T05:14:49.871" v="26" actId="478"/>
          <ac:picMkLst>
            <pc:docMk/>
            <pc:sldMk cId="463444177" sldId="336"/>
            <ac:picMk id="8" creationId="{07928DB9-33E2-4953-994C-243BBED8B2C1}"/>
          </ac:picMkLst>
        </pc:picChg>
      </pc:sldChg>
      <pc:sldChg chg="addSp modSp add mod ord modAnim">
        <pc:chgData name="Abanoub Riad" userId="3eee0ade-b52f-4e10-8f1f-a69fed49e18a" providerId="ADAL" clId="{298D40F6-F7B7-48B0-B8E5-625D13C68E1D}" dt="2022-10-24T05:35:12.938" v="689"/>
        <pc:sldMkLst>
          <pc:docMk/>
          <pc:sldMk cId="2076773411" sldId="337"/>
        </pc:sldMkLst>
        <pc:spChg chg="add mod">
          <ac:chgData name="Abanoub Riad" userId="3eee0ade-b52f-4e10-8f1f-a69fed49e18a" providerId="ADAL" clId="{298D40F6-F7B7-48B0-B8E5-625D13C68E1D}" dt="2022-10-24T05:34:33.758" v="684" actId="20577"/>
          <ac:spMkLst>
            <pc:docMk/>
            <pc:sldMk cId="2076773411" sldId="337"/>
            <ac:spMk id="7" creationId="{BB5478CC-3EC5-45A6-8674-FFDE887DC66C}"/>
          </ac:spMkLst>
        </pc:spChg>
        <pc:spChg chg="mod">
          <ac:chgData name="Abanoub Riad" userId="3eee0ade-b52f-4e10-8f1f-a69fed49e18a" providerId="ADAL" clId="{298D40F6-F7B7-48B0-B8E5-625D13C68E1D}" dt="2022-10-24T05:33:57.589" v="658" actId="14100"/>
          <ac:spMkLst>
            <pc:docMk/>
            <pc:sldMk cId="2076773411" sldId="337"/>
            <ac:spMk id="10" creationId="{3A69ADFF-2015-4FC7-BC4A-D9F828134278}"/>
          </ac:spMkLst>
        </pc:spChg>
        <pc:graphicFrameChg chg="add mod modGraphic">
          <ac:chgData name="Abanoub Riad" userId="3eee0ade-b52f-4e10-8f1f-a69fed49e18a" providerId="ADAL" clId="{298D40F6-F7B7-48B0-B8E5-625D13C68E1D}" dt="2022-10-24T05:35:03.517" v="687" actId="14100"/>
          <ac:graphicFrameMkLst>
            <pc:docMk/>
            <pc:sldMk cId="2076773411" sldId="337"/>
            <ac:graphicFrameMk id="4" creationId="{A411BE70-5270-4257-9B1C-56FC19C595C6}"/>
          </ac:graphicFrameMkLst>
        </pc:graphicFrameChg>
      </pc:sldChg>
    </pc:docChg>
  </pc:docChgLst>
  <pc:docChgLst>
    <pc:chgData name="Abanoub Riad" userId="3eee0ade-b52f-4e10-8f1f-a69fed49e18a" providerId="ADAL" clId="{E555C019-49C6-4215-BA34-99A18B886060}"/>
    <pc:docChg chg="custSel delSld modSld">
      <pc:chgData name="Abanoub Riad" userId="3eee0ade-b52f-4e10-8f1f-a69fed49e18a" providerId="ADAL" clId="{E555C019-49C6-4215-BA34-99A18B886060}" dt="2022-10-24T05:38:30.079" v="6" actId="47"/>
      <pc:docMkLst>
        <pc:docMk/>
      </pc:docMkLst>
      <pc:sldChg chg="delSp mod delAnim">
        <pc:chgData name="Abanoub Riad" userId="3eee0ade-b52f-4e10-8f1f-a69fed49e18a" providerId="ADAL" clId="{E555C019-49C6-4215-BA34-99A18B886060}" dt="2022-10-24T05:37:58.560" v="0" actId="478"/>
        <pc:sldMkLst>
          <pc:docMk/>
          <pc:sldMk cId="897814528" sldId="317"/>
        </pc:sldMkLst>
        <pc:spChg chg="del">
          <ac:chgData name="Abanoub Riad" userId="3eee0ade-b52f-4e10-8f1f-a69fed49e18a" providerId="ADAL" clId="{E555C019-49C6-4215-BA34-99A18B886060}" dt="2022-10-24T05:37:58.560" v="0" actId="478"/>
          <ac:spMkLst>
            <pc:docMk/>
            <pc:sldMk cId="897814528" sldId="317"/>
            <ac:spMk id="29" creationId="{3507E971-49E8-46AF-AF18-8CCBDB141C36}"/>
          </ac:spMkLst>
        </pc:spChg>
      </pc:sldChg>
      <pc:sldChg chg="delSp mod delAnim">
        <pc:chgData name="Abanoub Riad" userId="3eee0ade-b52f-4e10-8f1f-a69fed49e18a" providerId="ADAL" clId="{E555C019-49C6-4215-BA34-99A18B886060}" dt="2022-10-24T05:38:06.709" v="2" actId="478"/>
        <pc:sldMkLst>
          <pc:docMk/>
          <pc:sldMk cId="1713996735" sldId="320"/>
        </pc:sldMkLst>
        <pc:spChg chg="del">
          <ac:chgData name="Abanoub Riad" userId="3eee0ade-b52f-4e10-8f1f-a69fed49e18a" providerId="ADAL" clId="{E555C019-49C6-4215-BA34-99A18B886060}" dt="2022-10-24T05:38:06.709" v="2" actId="478"/>
          <ac:spMkLst>
            <pc:docMk/>
            <pc:sldMk cId="1713996735" sldId="320"/>
            <ac:spMk id="29" creationId="{3507E971-49E8-46AF-AF18-8CCBDB141C36}"/>
          </ac:spMkLst>
        </pc:spChg>
      </pc:sldChg>
      <pc:sldChg chg="delSp mod delAnim">
        <pc:chgData name="Abanoub Riad" userId="3eee0ade-b52f-4e10-8f1f-a69fed49e18a" providerId="ADAL" clId="{E555C019-49C6-4215-BA34-99A18B886060}" dt="2022-10-24T05:38:02.467" v="1" actId="478"/>
        <pc:sldMkLst>
          <pc:docMk/>
          <pc:sldMk cId="453256603" sldId="321"/>
        </pc:sldMkLst>
        <pc:spChg chg="del">
          <ac:chgData name="Abanoub Riad" userId="3eee0ade-b52f-4e10-8f1f-a69fed49e18a" providerId="ADAL" clId="{E555C019-49C6-4215-BA34-99A18B886060}" dt="2022-10-24T05:38:02.467" v="1" actId="478"/>
          <ac:spMkLst>
            <pc:docMk/>
            <pc:sldMk cId="453256603" sldId="321"/>
            <ac:spMk id="29" creationId="{3507E971-49E8-46AF-AF18-8CCBDB141C36}"/>
          </ac:spMkLst>
        </pc:spChg>
      </pc:sldChg>
      <pc:sldChg chg="delSp mod delAnim">
        <pc:chgData name="Abanoub Riad" userId="3eee0ade-b52f-4e10-8f1f-a69fed49e18a" providerId="ADAL" clId="{E555C019-49C6-4215-BA34-99A18B886060}" dt="2022-10-24T05:38:10.025" v="3" actId="478"/>
        <pc:sldMkLst>
          <pc:docMk/>
          <pc:sldMk cId="880021621" sldId="322"/>
        </pc:sldMkLst>
        <pc:spChg chg="del">
          <ac:chgData name="Abanoub Riad" userId="3eee0ade-b52f-4e10-8f1f-a69fed49e18a" providerId="ADAL" clId="{E555C019-49C6-4215-BA34-99A18B886060}" dt="2022-10-24T05:38:10.025" v="3" actId="478"/>
          <ac:spMkLst>
            <pc:docMk/>
            <pc:sldMk cId="880021621" sldId="322"/>
            <ac:spMk id="29" creationId="{3507E971-49E8-46AF-AF18-8CCBDB141C36}"/>
          </ac:spMkLst>
        </pc:spChg>
      </pc:sldChg>
      <pc:sldChg chg="del">
        <pc:chgData name="Abanoub Riad" userId="3eee0ade-b52f-4e10-8f1f-a69fed49e18a" providerId="ADAL" clId="{E555C019-49C6-4215-BA34-99A18B886060}" dt="2022-10-24T05:38:30.079" v="6" actId="47"/>
        <pc:sldMkLst>
          <pc:docMk/>
          <pc:sldMk cId="463444177" sldId="336"/>
        </pc:sldMkLst>
      </pc:sldChg>
      <pc:sldChg chg="delSp del mod delAnim">
        <pc:chgData name="Abanoub Riad" userId="3eee0ade-b52f-4e10-8f1f-a69fed49e18a" providerId="ADAL" clId="{E555C019-49C6-4215-BA34-99A18B886060}" dt="2022-10-24T05:38:23.367" v="5" actId="47"/>
        <pc:sldMkLst>
          <pc:docMk/>
          <pc:sldMk cId="2076773411" sldId="337"/>
        </pc:sldMkLst>
        <pc:spChg chg="del">
          <ac:chgData name="Abanoub Riad" userId="3eee0ade-b52f-4e10-8f1f-a69fed49e18a" providerId="ADAL" clId="{E555C019-49C6-4215-BA34-99A18B886060}" dt="2022-10-24T05:38:19.657" v="4" actId="478"/>
          <ac:spMkLst>
            <pc:docMk/>
            <pc:sldMk cId="2076773411" sldId="337"/>
            <ac:spMk id="7" creationId="{BB5478CC-3EC5-45A6-8674-FFDE887DC66C}"/>
          </ac:spMkLst>
        </pc:spChg>
        <pc:graphicFrameChg chg="del">
          <ac:chgData name="Abanoub Riad" userId="3eee0ade-b52f-4e10-8f1f-a69fed49e18a" providerId="ADAL" clId="{E555C019-49C6-4215-BA34-99A18B886060}" dt="2022-10-24T05:38:19.657" v="4" actId="478"/>
          <ac:graphicFrameMkLst>
            <pc:docMk/>
            <pc:sldMk cId="2076773411" sldId="337"/>
            <ac:graphicFrameMk id="4" creationId="{A411BE70-5270-4257-9B1C-56FC19C595C6}"/>
          </ac:graphicFrameMkLst>
        </pc:graphicFrameChg>
      </pc:sldChg>
    </pc:docChg>
  </pc:docChgLst>
  <pc:docChgLst>
    <pc:chgData name="Abanoub Riad" userId="3eee0ade-b52f-4e10-8f1f-a69fed49e18a" providerId="ADAL" clId="{AEF652DB-4D0D-4718-B4F6-18BCEAA23C9E}"/>
    <pc:docChg chg="undo custSel addSld delSld modSld sldOrd">
      <pc:chgData name="Abanoub Riad" userId="3eee0ade-b52f-4e10-8f1f-a69fed49e18a" providerId="ADAL" clId="{AEF652DB-4D0D-4718-B4F6-18BCEAA23C9E}" dt="2020-10-11T15:47:25.817" v="3502"/>
      <pc:docMkLst>
        <pc:docMk/>
      </pc:docMkLst>
      <pc:sldChg chg="modSp mod">
        <pc:chgData name="Abanoub Riad" userId="3eee0ade-b52f-4e10-8f1f-a69fed49e18a" providerId="ADAL" clId="{AEF652DB-4D0D-4718-B4F6-18BCEAA23C9E}" dt="2020-09-29T12:20:01.214" v="1"/>
        <pc:sldMkLst>
          <pc:docMk/>
          <pc:sldMk cId="401170139" sldId="256"/>
        </pc:sldMkLst>
        <pc:spChg chg="mod">
          <ac:chgData name="Abanoub Riad" userId="3eee0ade-b52f-4e10-8f1f-a69fed49e18a" providerId="ADAL" clId="{AEF652DB-4D0D-4718-B4F6-18BCEAA23C9E}" dt="2020-09-29T12:20:01.214" v="1"/>
          <ac:spMkLst>
            <pc:docMk/>
            <pc:sldMk cId="401170139" sldId="256"/>
            <ac:spMk id="2" creationId="{2059F203-74D7-444B-BF61-95A819D36F64}"/>
          </ac:spMkLst>
        </pc:spChg>
        <pc:spChg chg="mod">
          <ac:chgData name="Abanoub Riad" userId="3eee0ade-b52f-4e10-8f1f-a69fed49e18a" providerId="ADAL" clId="{AEF652DB-4D0D-4718-B4F6-18BCEAA23C9E}" dt="2020-09-29T12:19:49.362" v="0"/>
          <ac:spMkLst>
            <pc:docMk/>
            <pc:sldMk cId="401170139" sldId="256"/>
            <ac:spMk id="6" creationId="{592B015E-9EDF-4CEF-9877-81E8E262CF65}"/>
          </ac:spMkLst>
        </pc:spChg>
      </pc:sldChg>
      <pc:sldChg chg="modSp mod">
        <pc:chgData name="Abanoub Riad" userId="3eee0ade-b52f-4e10-8f1f-a69fed49e18a" providerId="ADAL" clId="{AEF652DB-4D0D-4718-B4F6-18BCEAA23C9E}" dt="2020-09-29T12:21:01.373" v="5"/>
        <pc:sldMkLst>
          <pc:docMk/>
          <pc:sldMk cId="3654053429" sldId="270"/>
        </pc:sldMkLst>
        <pc:spChg chg="mod">
          <ac:chgData name="Abanoub Riad" userId="3eee0ade-b52f-4e10-8f1f-a69fed49e18a" providerId="ADAL" clId="{AEF652DB-4D0D-4718-B4F6-18BCEAA23C9E}" dt="2020-09-29T12:21:01.373" v="5"/>
          <ac:spMkLst>
            <pc:docMk/>
            <pc:sldMk cId="3654053429" sldId="270"/>
            <ac:spMk id="2" creationId="{6436ABD0-9B60-4E63-A33F-F26A6125D63A}"/>
          </ac:spMkLst>
        </pc:spChg>
      </pc:sldChg>
      <pc:sldChg chg="modSp mod">
        <pc:chgData name="Abanoub Riad" userId="3eee0ade-b52f-4e10-8f1f-a69fed49e18a" providerId="ADAL" clId="{AEF652DB-4D0D-4718-B4F6-18BCEAA23C9E}" dt="2020-10-11T14:27:46.562" v="2831" actId="20577"/>
        <pc:sldMkLst>
          <pc:docMk/>
          <pc:sldMk cId="1929594849" sldId="295"/>
        </pc:sldMkLst>
        <pc:spChg chg="mod">
          <ac:chgData name="Abanoub Riad" userId="3eee0ade-b52f-4e10-8f1f-a69fed49e18a" providerId="ADAL" clId="{AEF652DB-4D0D-4718-B4F6-18BCEAA23C9E}" dt="2020-09-29T12:21:15.125" v="7"/>
          <ac:spMkLst>
            <pc:docMk/>
            <pc:sldMk cId="1929594849" sldId="295"/>
            <ac:spMk id="2" creationId="{6436ABD0-9B60-4E63-A33F-F26A6125D63A}"/>
          </ac:spMkLst>
        </pc:spChg>
        <pc:spChg chg="mod">
          <ac:chgData name="Abanoub Riad" userId="3eee0ade-b52f-4e10-8f1f-a69fed49e18a" providerId="ADAL" clId="{AEF652DB-4D0D-4718-B4F6-18BCEAA23C9E}" dt="2020-10-11T14:27:46.562" v="2831" actId="20577"/>
          <ac:spMkLst>
            <pc:docMk/>
            <pc:sldMk cId="1929594849" sldId="295"/>
            <ac:spMk id="42" creationId="{7D0134DD-C1FA-461D-A0AA-4538B33D51C0}"/>
          </ac:spMkLst>
        </pc:spChg>
      </pc:sldChg>
      <pc:sldChg chg="addSp delSp modSp mod">
        <pc:chgData name="Abanoub Riad" userId="3eee0ade-b52f-4e10-8f1f-a69fed49e18a" providerId="ADAL" clId="{AEF652DB-4D0D-4718-B4F6-18BCEAA23C9E}" dt="2020-10-03T20:40:56.101" v="208" actId="22"/>
        <pc:sldMkLst>
          <pc:docMk/>
          <pc:sldMk cId="3181471866" sldId="296"/>
        </pc:sldMkLst>
        <pc:spChg chg="mod">
          <ac:chgData name="Abanoub Riad" userId="3eee0ade-b52f-4e10-8f1f-a69fed49e18a" providerId="ADAL" clId="{AEF652DB-4D0D-4718-B4F6-18BCEAA23C9E}" dt="2020-09-29T12:20:15.429" v="2"/>
          <ac:spMkLst>
            <pc:docMk/>
            <pc:sldMk cId="3181471866" sldId="296"/>
            <ac:spMk id="2" creationId="{AD98CB24-D1AF-412A-AD58-7C5E892FD709}"/>
          </ac:spMkLst>
        </pc:spChg>
        <pc:spChg chg="mod">
          <ac:chgData name="Abanoub Riad" userId="3eee0ade-b52f-4e10-8f1f-a69fed49e18a" providerId="ADAL" clId="{AEF652DB-4D0D-4718-B4F6-18BCEAA23C9E}" dt="2020-10-03T20:24:46.977" v="206" actId="20577"/>
          <ac:spMkLst>
            <pc:docMk/>
            <pc:sldMk cId="3181471866" sldId="296"/>
            <ac:spMk id="6" creationId="{04F337D5-7AD9-47D5-B412-2083AC2F7C28}"/>
          </ac:spMkLst>
        </pc:spChg>
        <pc:spChg chg="add del">
          <ac:chgData name="Abanoub Riad" userId="3eee0ade-b52f-4e10-8f1f-a69fed49e18a" providerId="ADAL" clId="{AEF652DB-4D0D-4718-B4F6-18BCEAA23C9E}" dt="2020-10-03T20:40:56.101" v="208" actId="22"/>
          <ac:spMkLst>
            <pc:docMk/>
            <pc:sldMk cId="3181471866" sldId="296"/>
            <ac:spMk id="7" creationId="{F6C12274-D50F-4964-8443-64CA562CFCEE}"/>
          </ac:spMkLst>
        </pc:spChg>
      </pc:sldChg>
      <pc:sldChg chg="addSp delSp modSp add mod modAnim">
        <pc:chgData name="Abanoub Riad" userId="3eee0ade-b52f-4e10-8f1f-a69fed49e18a" providerId="ADAL" clId="{AEF652DB-4D0D-4718-B4F6-18BCEAA23C9E}" dt="2020-10-03T21:11:28.779" v="559"/>
        <pc:sldMkLst>
          <pc:docMk/>
          <pc:sldMk cId="2578985256" sldId="307"/>
        </pc:sldMkLst>
        <pc:spChg chg="mod">
          <ac:chgData name="Abanoub Riad" userId="3eee0ade-b52f-4e10-8f1f-a69fed49e18a" providerId="ADAL" clId="{AEF652DB-4D0D-4718-B4F6-18BCEAA23C9E}" dt="2020-10-03T20:46:40.274" v="228" actId="14100"/>
          <ac:spMkLst>
            <pc:docMk/>
            <pc:sldMk cId="2578985256" sldId="307"/>
            <ac:spMk id="6" creationId="{04F337D5-7AD9-47D5-B412-2083AC2F7C28}"/>
          </ac:spMkLst>
        </pc:spChg>
        <pc:spChg chg="add mod">
          <ac:chgData name="Abanoub Riad" userId="3eee0ade-b52f-4e10-8f1f-a69fed49e18a" providerId="ADAL" clId="{AEF652DB-4D0D-4718-B4F6-18BCEAA23C9E}" dt="2020-10-03T21:09:51.403" v="556" actId="113"/>
          <ac:spMkLst>
            <pc:docMk/>
            <pc:sldMk cId="2578985256" sldId="307"/>
            <ac:spMk id="7" creationId="{7F4D2A4D-48D7-4D75-B27A-AA49B386F74C}"/>
          </ac:spMkLst>
        </pc:spChg>
        <pc:spChg chg="add mod">
          <ac:chgData name="Abanoub Riad" userId="3eee0ade-b52f-4e10-8f1f-a69fed49e18a" providerId="ADAL" clId="{AEF652DB-4D0D-4718-B4F6-18BCEAA23C9E}" dt="2020-10-03T21:08:27.949" v="552" actId="688"/>
          <ac:spMkLst>
            <pc:docMk/>
            <pc:sldMk cId="2578985256" sldId="307"/>
            <ac:spMk id="8" creationId="{F07AD2F6-51A3-4434-9CBE-3F43823A834C}"/>
          </ac:spMkLst>
        </pc:spChg>
        <pc:spChg chg="add mod">
          <ac:chgData name="Abanoub Riad" userId="3eee0ade-b52f-4e10-8f1f-a69fed49e18a" providerId="ADAL" clId="{AEF652DB-4D0D-4718-B4F6-18BCEAA23C9E}" dt="2020-10-03T20:58:18.515" v="449" actId="1076"/>
          <ac:spMkLst>
            <pc:docMk/>
            <pc:sldMk cId="2578985256" sldId="307"/>
            <ac:spMk id="9" creationId="{6D1BCFDB-3B7B-47C6-AA3D-41C25BDD1092}"/>
          </ac:spMkLst>
        </pc:spChg>
        <pc:spChg chg="add mod">
          <ac:chgData name="Abanoub Riad" userId="3eee0ade-b52f-4e10-8f1f-a69fed49e18a" providerId="ADAL" clId="{AEF652DB-4D0D-4718-B4F6-18BCEAA23C9E}" dt="2020-10-03T20:58:22.299" v="450" actId="14100"/>
          <ac:spMkLst>
            <pc:docMk/>
            <pc:sldMk cId="2578985256" sldId="307"/>
            <ac:spMk id="10" creationId="{A83537D6-CA4F-4947-BAF2-AFB10C322C23}"/>
          </ac:spMkLst>
        </pc:spChg>
        <pc:spChg chg="add del mod">
          <ac:chgData name="Abanoub Riad" userId="3eee0ade-b52f-4e10-8f1f-a69fed49e18a" providerId="ADAL" clId="{AEF652DB-4D0D-4718-B4F6-18BCEAA23C9E}" dt="2020-10-03T20:55:55.861" v="408"/>
          <ac:spMkLst>
            <pc:docMk/>
            <pc:sldMk cId="2578985256" sldId="307"/>
            <ac:spMk id="11" creationId="{7479A370-068D-4991-B45A-EEA9517D5630}"/>
          </ac:spMkLst>
        </pc:spChg>
        <pc:spChg chg="add mod">
          <ac:chgData name="Abanoub Riad" userId="3eee0ade-b52f-4e10-8f1f-a69fed49e18a" providerId="ADAL" clId="{AEF652DB-4D0D-4718-B4F6-18BCEAA23C9E}" dt="2020-10-03T21:02:13.954" v="490" actId="13926"/>
          <ac:spMkLst>
            <pc:docMk/>
            <pc:sldMk cId="2578985256" sldId="307"/>
            <ac:spMk id="14" creationId="{FB44FF54-972E-48D0-8D56-0BB6FE13B8DC}"/>
          </ac:spMkLst>
        </pc:spChg>
        <pc:spChg chg="add mod">
          <ac:chgData name="Abanoub Riad" userId="3eee0ade-b52f-4e10-8f1f-a69fed49e18a" providerId="ADAL" clId="{AEF652DB-4D0D-4718-B4F6-18BCEAA23C9E}" dt="2020-10-03T21:09:53.667" v="557" actId="113"/>
          <ac:spMkLst>
            <pc:docMk/>
            <pc:sldMk cId="2578985256" sldId="307"/>
            <ac:spMk id="18" creationId="{BE0A4BBA-3904-45F8-8C55-F1A45EACC1AC}"/>
          </ac:spMkLst>
        </pc:spChg>
        <pc:spChg chg="add mod">
          <ac:chgData name="Abanoub Riad" userId="3eee0ade-b52f-4e10-8f1f-a69fed49e18a" providerId="ADAL" clId="{AEF652DB-4D0D-4718-B4F6-18BCEAA23C9E}" dt="2020-10-03T21:07:56.413" v="549" actId="207"/>
          <ac:spMkLst>
            <pc:docMk/>
            <pc:sldMk cId="2578985256" sldId="307"/>
            <ac:spMk id="19" creationId="{DBD475F6-8300-4779-9563-6860DA5CDE47}"/>
          </ac:spMkLst>
        </pc:spChg>
        <pc:spChg chg="add del mod">
          <ac:chgData name="Abanoub Riad" userId="3eee0ade-b52f-4e10-8f1f-a69fed49e18a" providerId="ADAL" clId="{AEF652DB-4D0D-4718-B4F6-18BCEAA23C9E}" dt="2020-10-03T21:11:28.779" v="559"/>
          <ac:spMkLst>
            <pc:docMk/>
            <pc:sldMk cId="2578985256" sldId="307"/>
            <ac:spMk id="20" creationId="{39902CB6-33BC-4F95-9957-BF21499D01C7}"/>
          </ac:spMkLst>
        </pc:spChg>
        <pc:spChg chg="add del mod">
          <ac:chgData name="Abanoub Riad" userId="3eee0ade-b52f-4e10-8f1f-a69fed49e18a" providerId="ADAL" clId="{AEF652DB-4D0D-4718-B4F6-18BCEAA23C9E}" dt="2020-10-03T21:11:28.779" v="559"/>
          <ac:spMkLst>
            <pc:docMk/>
            <pc:sldMk cId="2578985256" sldId="307"/>
            <ac:spMk id="21" creationId="{14D65D84-D840-4408-B5C1-08BF70268440}"/>
          </ac:spMkLst>
        </pc:spChg>
        <pc:picChg chg="add mod ord">
          <ac:chgData name="Abanoub Riad" userId="3eee0ade-b52f-4e10-8f1f-a69fed49e18a" providerId="ADAL" clId="{AEF652DB-4D0D-4718-B4F6-18BCEAA23C9E}" dt="2020-10-03T21:08:08.811" v="550" actId="1076"/>
          <ac:picMkLst>
            <pc:docMk/>
            <pc:sldMk cId="2578985256" sldId="307"/>
            <ac:picMk id="5" creationId="{CF533340-681F-400D-8CA2-0D41B9B5AEC8}"/>
          </ac:picMkLst>
        </pc:picChg>
        <pc:picChg chg="add mod">
          <ac:chgData name="Abanoub Riad" userId="3eee0ade-b52f-4e10-8f1f-a69fed49e18a" providerId="ADAL" clId="{AEF652DB-4D0D-4718-B4F6-18BCEAA23C9E}" dt="2020-10-03T20:59:49.379" v="456" actId="14100"/>
          <ac:picMkLst>
            <pc:docMk/>
            <pc:sldMk cId="2578985256" sldId="307"/>
            <ac:picMk id="13" creationId="{A4A49BB9-A17B-48BF-91F9-82910F0D3B1C}"/>
          </ac:picMkLst>
        </pc:picChg>
        <pc:picChg chg="add mod">
          <ac:chgData name="Abanoub Riad" userId="3eee0ade-b52f-4e10-8f1f-a69fed49e18a" providerId="ADAL" clId="{AEF652DB-4D0D-4718-B4F6-18BCEAA23C9E}" dt="2020-10-03T21:02:26.171" v="492" actId="571"/>
          <ac:picMkLst>
            <pc:docMk/>
            <pc:sldMk cId="2578985256" sldId="307"/>
            <ac:picMk id="15" creationId="{E2ECB22F-3C04-4A4A-ADC6-A407DBA6BCD8}"/>
          </ac:picMkLst>
        </pc:picChg>
        <pc:picChg chg="add mod">
          <ac:chgData name="Abanoub Riad" userId="3eee0ade-b52f-4e10-8f1f-a69fed49e18a" providerId="ADAL" clId="{AEF652DB-4D0D-4718-B4F6-18BCEAA23C9E}" dt="2020-10-03T21:03:12.363" v="503" actId="14100"/>
          <ac:picMkLst>
            <pc:docMk/>
            <pc:sldMk cId="2578985256" sldId="307"/>
            <ac:picMk id="17" creationId="{B704847B-8E33-40ED-A4C5-F0EF681D7DB7}"/>
          </ac:picMkLst>
        </pc:picChg>
      </pc:sldChg>
    </pc:docChg>
  </pc:docChgLst>
  <pc:docChgLst>
    <pc:chgData name="Abanoub Riad" userId="3eee0ade-b52f-4e10-8f1f-a69fed49e18a" providerId="ADAL" clId="{E67F59A0-2FB4-437B-B6A5-2753FE864CF9}"/>
    <pc:docChg chg="custSel modSld">
      <pc:chgData name="Abanoub Riad" userId="3eee0ade-b52f-4e10-8f1f-a69fed49e18a" providerId="ADAL" clId="{E67F59A0-2FB4-437B-B6A5-2753FE864CF9}" dt="2022-10-24T02:24:45.464" v="11"/>
      <pc:docMkLst>
        <pc:docMk/>
      </pc:docMkLst>
      <pc:sldChg chg="modSp">
        <pc:chgData name="Abanoub Riad" userId="3eee0ade-b52f-4e10-8f1f-a69fed49e18a" providerId="ADAL" clId="{E67F59A0-2FB4-437B-B6A5-2753FE864CF9}" dt="2022-10-24T02:19:53.241" v="5"/>
        <pc:sldMkLst>
          <pc:docMk/>
          <pc:sldMk cId="401170139" sldId="256"/>
        </pc:sldMkLst>
        <pc:spChg chg="mod">
          <ac:chgData name="Abanoub Riad" userId="3eee0ade-b52f-4e10-8f1f-a69fed49e18a" providerId="ADAL" clId="{E67F59A0-2FB4-437B-B6A5-2753FE864CF9}" dt="2022-10-24T02:19:53.241" v="5"/>
          <ac:spMkLst>
            <pc:docMk/>
            <pc:sldMk cId="401170139" sldId="256"/>
            <ac:spMk id="2" creationId="{2059F203-74D7-444B-BF61-95A819D36F64}"/>
          </ac:spMkLst>
        </pc:spChg>
      </pc:sldChg>
      <pc:sldChg chg="modSp">
        <pc:chgData name="Abanoub Riad" userId="3eee0ade-b52f-4e10-8f1f-a69fed49e18a" providerId="ADAL" clId="{E67F59A0-2FB4-437B-B6A5-2753FE864CF9}" dt="2022-10-24T02:19:53.241" v="5"/>
        <pc:sldMkLst>
          <pc:docMk/>
          <pc:sldMk cId="3654053429" sldId="270"/>
        </pc:sldMkLst>
        <pc:spChg chg="mod">
          <ac:chgData name="Abanoub Riad" userId="3eee0ade-b52f-4e10-8f1f-a69fed49e18a" providerId="ADAL" clId="{E67F59A0-2FB4-437B-B6A5-2753FE864CF9}" dt="2022-10-24T02:19:53.241" v="5"/>
          <ac:spMkLst>
            <pc:docMk/>
            <pc:sldMk cId="3654053429" sldId="270"/>
            <ac:spMk id="2" creationId="{6436ABD0-9B60-4E63-A33F-F26A6125D63A}"/>
          </ac:spMkLst>
        </pc:spChg>
      </pc:sldChg>
      <pc:sldChg chg="addSp delSp modSp mod delAnim">
        <pc:chgData name="Abanoub Riad" userId="3eee0ade-b52f-4e10-8f1f-a69fed49e18a" providerId="ADAL" clId="{E67F59A0-2FB4-437B-B6A5-2753FE864CF9}" dt="2022-10-24T02:19:34.508" v="4" actId="20577"/>
        <pc:sldMkLst>
          <pc:docMk/>
          <pc:sldMk cId="1929594849" sldId="295"/>
        </pc:sldMkLst>
        <pc:spChg chg="mod">
          <ac:chgData name="Abanoub Riad" userId="3eee0ade-b52f-4e10-8f1f-a69fed49e18a" providerId="ADAL" clId="{E67F59A0-2FB4-437B-B6A5-2753FE864CF9}" dt="2022-10-24T02:19:34.508" v="4" actId="20577"/>
          <ac:spMkLst>
            <pc:docMk/>
            <pc:sldMk cId="1929594849" sldId="295"/>
            <ac:spMk id="2" creationId="{6436ABD0-9B60-4E63-A33F-F26A6125D63A}"/>
          </ac:spMkLst>
        </pc:spChg>
        <pc:spChg chg="del">
          <ac:chgData name="Abanoub Riad" userId="3eee0ade-b52f-4e10-8f1f-a69fed49e18a" providerId="ADAL" clId="{E67F59A0-2FB4-437B-B6A5-2753FE864CF9}" dt="2022-10-24T02:19:16.079" v="0" actId="478"/>
          <ac:spMkLst>
            <pc:docMk/>
            <pc:sldMk cId="1929594849" sldId="295"/>
            <ac:spMk id="4" creationId="{8A757585-2C84-462C-8C31-713BCFFF408D}"/>
          </ac:spMkLst>
        </pc:spChg>
        <pc:spChg chg="add mod">
          <ac:chgData name="Abanoub Riad" userId="3eee0ade-b52f-4e10-8f1f-a69fed49e18a" providerId="ADAL" clId="{E67F59A0-2FB4-437B-B6A5-2753FE864CF9}" dt="2022-10-24T02:19:30.156" v="2"/>
          <ac:spMkLst>
            <pc:docMk/>
            <pc:sldMk cId="1929594849" sldId="295"/>
            <ac:spMk id="5" creationId="{7C2474A2-E2D5-8256-DEC3-76E56B09B673}"/>
          </ac:spMkLst>
        </pc:spChg>
        <pc:spChg chg="add mod">
          <ac:chgData name="Abanoub Riad" userId="3eee0ade-b52f-4e10-8f1f-a69fed49e18a" providerId="ADAL" clId="{E67F59A0-2FB4-437B-B6A5-2753FE864CF9}" dt="2022-10-24T02:19:30.156" v="2"/>
          <ac:spMkLst>
            <pc:docMk/>
            <pc:sldMk cId="1929594849" sldId="295"/>
            <ac:spMk id="6" creationId="{56E0020A-FCBF-6658-DB03-4CD2C5031B8A}"/>
          </ac:spMkLst>
        </pc:spChg>
        <pc:spChg chg="del">
          <ac:chgData name="Abanoub Riad" userId="3eee0ade-b52f-4e10-8f1f-a69fed49e18a" providerId="ADAL" clId="{E67F59A0-2FB4-437B-B6A5-2753FE864CF9}" dt="2022-10-24T02:19:21.765" v="1" actId="478"/>
          <ac:spMkLst>
            <pc:docMk/>
            <pc:sldMk cId="1929594849" sldId="295"/>
            <ac:spMk id="42" creationId="{7D0134DD-C1FA-461D-A0AA-4538B33D51C0}"/>
          </ac:spMkLst>
        </pc:spChg>
        <pc:picChg chg="add mod">
          <ac:chgData name="Abanoub Riad" userId="3eee0ade-b52f-4e10-8f1f-a69fed49e18a" providerId="ADAL" clId="{E67F59A0-2FB4-437B-B6A5-2753FE864CF9}" dt="2022-10-24T02:19:30.156" v="2"/>
          <ac:picMkLst>
            <pc:docMk/>
            <pc:sldMk cId="1929594849" sldId="295"/>
            <ac:picMk id="7" creationId="{AB261D89-DF06-8003-5A58-2E6D801FE20E}"/>
          </ac:picMkLst>
        </pc:picChg>
        <pc:picChg chg="add mod">
          <ac:chgData name="Abanoub Riad" userId="3eee0ade-b52f-4e10-8f1f-a69fed49e18a" providerId="ADAL" clId="{E67F59A0-2FB4-437B-B6A5-2753FE864CF9}" dt="2022-10-24T02:19:30.156" v="2"/>
          <ac:picMkLst>
            <pc:docMk/>
            <pc:sldMk cId="1929594849" sldId="295"/>
            <ac:picMk id="8" creationId="{D86F021D-F567-B170-13C5-E1C118EC4804}"/>
          </ac:picMkLst>
        </pc:picChg>
        <pc:picChg chg="add mod">
          <ac:chgData name="Abanoub Riad" userId="3eee0ade-b52f-4e10-8f1f-a69fed49e18a" providerId="ADAL" clId="{E67F59A0-2FB4-437B-B6A5-2753FE864CF9}" dt="2022-10-24T02:19:30.156" v="2"/>
          <ac:picMkLst>
            <pc:docMk/>
            <pc:sldMk cId="1929594849" sldId="295"/>
            <ac:picMk id="9" creationId="{05F9275D-355C-D85D-030C-21529FE9D11B}"/>
          </ac:picMkLst>
        </pc:picChg>
        <pc:picChg chg="del">
          <ac:chgData name="Abanoub Riad" userId="3eee0ade-b52f-4e10-8f1f-a69fed49e18a" providerId="ADAL" clId="{E67F59A0-2FB4-437B-B6A5-2753FE864CF9}" dt="2022-10-24T02:19:21.765" v="1" actId="478"/>
          <ac:picMkLst>
            <pc:docMk/>
            <pc:sldMk cId="1929594849" sldId="295"/>
            <ac:picMk id="35" creationId="{7A05F223-18B2-45B7-9B1C-7CBD3A25CBFE}"/>
          </ac:picMkLst>
        </pc:picChg>
      </pc:sldChg>
      <pc:sldChg chg="modSp">
        <pc:chgData name="Abanoub Riad" userId="3eee0ade-b52f-4e10-8f1f-a69fed49e18a" providerId="ADAL" clId="{E67F59A0-2FB4-437B-B6A5-2753FE864CF9}" dt="2022-10-24T02:19:53.241" v="5"/>
        <pc:sldMkLst>
          <pc:docMk/>
          <pc:sldMk cId="3181471866" sldId="296"/>
        </pc:sldMkLst>
        <pc:spChg chg="mod">
          <ac:chgData name="Abanoub Riad" userId="3eee0ade-b52f-4e10-8f1f-a69fed49e18a" providerId="ADAL" clId="{E67F59A0-2FB4-437B-B6A5-2753FE864CF9}" dt="2022-10-24T02:19:53.241" v="5"/>
          <ac:spMkLst>
            <pc:docMk/>
            <pc:sldMk cId="3181471866" sldId="296"/>
            <ac:spMk id="2" creationId="{AD98CB24-D1AF-412A-AD58-7C5E892FD709}"/>
          </ac:spMkLst>
        </pc:spChg>
      </pc:sldChg>
      <pc:sldChg chg="modSp">
        <pc:chgData name="Abanoub Riad" userId="3eee0ade-b52f-4e10-8f1f-a69fed49e18a" providerId="ADAL" clId="{E67F59A0-2FB4-437B-B6A5-2753FE864CF9}" dt="2022-10-24T02:19:53.241" v="5"/>
        <pc:sldMkLst>
          <pc:docMk/>
          <pc:sldMk cId="2578985256" sldId="307"/>
        </pc:sldMkLst>
        <pc:spChg chg="mod">
          <ac:chgData name="Abanoub Riad" userId="3eee0ade-b52f-4e10-8f1f-a69fed49e18a" providerId="ADAL" clId="{E67F59A0-2FB4-437B-B6A5-2753FE864CF9}" dt="2022-10-24T02:19:53.241" v="5"/>
          <ac:spMkLst>
            <pc:docMk/>
            <pc:sldMk cId="2578985256" sldId="307"/>
            <ac:spMk id="2" creationId="{AD98CB24-D1AF-412A-AD58-7C5E892FD709}"/>
          </ac:spMkLst>
        </pc:spChg>
      </pc:sldChg>
      <pc:sldChg chg="modSp">
        <pc:chgData name="Abanoub Riad" userId="3eee0ade-b52f-4e10-8f1f-a69fed49e18a" providerId="ADAL" clId="{E67F59A0-2FB4-437B-B6A5-2753FE864CF9}" dt="2022-10-24T02:19:53.241" v="5"/>
        <pc:sldMkLst>
          <pc:docMk/>
          <pc:sldMk cId="120271645" sldId="308"/>
        </pc:sldMkLst>
        <pc:spChg chg="mod">
          <ac:chgData name="Abanoub Riad" userId="3eee0ade-b52f-4e10-8f1f-a69fed49e18a" providerId="ADAL" clId="{E67F59A0-2FB4-437B-B6A5-2753FE864CF9}" dt="2022-10-24T02:19:53.241" v="5"/>
          <ac:spMkLst>
            <pc:docMk/>
            <pc:sldMk cId="120271645" sldId="308"/>
            <ac:spMk id="2" creationId="{AD98CB24-D1AF-412A-AD58-7C5E892FD709}"/>
          </ac:spMkLst>
        </pc:spChg>
      </pc:sldChg>
      <pc:sldChg chg="modSp">
        <pc:chgData name="Abanoub Riad" userId="3eee0ade-b52f-4e10-8f1f-a69fed49e18a" providerId="ADAL" clId="{E67F59A0-2FB4-437B-B6A5-2753FE864CF9}" dt="2022-10-24T02:19:53.241" v="5"/>
        <pc:sldMkLst>
          <pc:docMk/>
          <pc:sldMk cId="4198020103" sldId="316"/>
        </pc:sldMkLst>
        <pc:spChg chg="mod">
          <ac:chgData name="Abanoub Riad" userId="3eee0ade-b52f-4e10-8f1f-a69fed49e18a" providerId="ADAL" clId="{E67F59A0-2FB4-437B-B6A5-2753FE864CF9}" dt="2022-10-24T02:19:53.241" v="5"/>
          <ac:spMkLst>
            <pc:docMk/>
            <pc:sldMk cId="4198020103" sldId="316"/>
            <ac:spMk id="2" creationId="{AD98CB24-D1AF-412A-AD58-7C5E892FD709}"/>
          </ac:spMkLst>
        </pc:spChg>
      </pc:sldChg>
      <pc:sldChg chg="modSp">
        <pc:chgData name="Abanoub Riad" userId="3eee0ade-b52f-4e10-8f1f-a69fed49e18a" providerId="ADAL" clId="{E67F59A0-2FB4-437B-B6A5-2753FE864CF9}" dt="2022-10-24T02:19:53.241" v="5"/>
        <pc:sldMkLst>
          <pc:docMk/>
          <pc:sldMk cId="897814528" sldId="317"/>
        </pc:sldMkLst>
        <pc:spChg chg="mod">
          <ac:chgData name="Abanoub Riad" userId="3eee0ade-b52f-4e10-8f1f-a69fed49e18a" providerId="ADAL" clId="{E67F59A0-2FB4-437B-B6A5-2753FE864CF9}" dt="2022-10-24T02:19:53.241" v="5"/>
          <ac:spMkLst>
            <pc:docMk/>
            <pc:sldMk cId="897814528" sldId="317"/>
            <ac:spMk id="2" creationId="{AD98CB24-D1AF-412A-AD58-7C5E892FD709}"/>
          </ac:spMkLst>
        </pc:spChg>
      </pc:sldChg>
      <pc:sldChg chg="modSp">
        <pc:chgData name="Abanoub Riad" userId="3eee0ade-b52f-4e10-8f1f-a69fed49e18a" providerId="ADAL" clId="{E67F59A0-2FB4-437B-B6A5-2753FE864CF9}" dt="2022-10-24T02:19:53.241" v="5"/>
        <pc:sldMkLst>
          <pc:docMk/>
          <pc:sldMk cId="2474067520" sldId="318"/>
        </pc:sldMkLst>
        <pc:spChg chg="mod">
          <ac:chgData name="Abanoub Riad" userId="3eee0ade-b52f-4e10-8f1f-a69fed49e18a" providerId="ADAL" clId="{E67F59A0-2FB4-437B-B6A5-2753FE864CF9}" dt="2022-10-24T02:19:53.241" v="5"/>
          <ac:spMkLst>
            <pc:docMk/>
            <pc:sldMk cId="2474067520" sldId="318"/>
            <ac:spMk id="2" creationId="{AD98CB24-D1AF-412A-AD58-7C5E892FD709}"/>
          </ac:spMkLst>
        </pc:spChg>
      </pc:sldChg>
      <pc:sldChg chg="modSp">
        <pc:chgData name="Abanoub Riad" userId="3eee0ade-b52f-4e10-8f1f-a69fed49e18a" providerId="ADAL" clId="{E67F59A0-2FB4-437B-B6A5-2753FE864CF9}" dt="2022-10-24T02:19:53.241" v="5"/>
        <pc:sldMkLst>
          <pc:docMk/>
          <pc:sldMk cId="1713996735" sldId="320"/>
        </pc:sldMkLst>
        <pc:spChg chg="mod">
          <ac:chgData name="Abanoub Riad" userId="3eee0ade-b52f-4e10-8f1f-a69fed49e18a" providerId="ADAL" clId="{E67F59A0-2FB4-437B-B6A5-2753FE864CF9}" dt="2022-10-24T02:19:53.241" v="5"/>
          <ac:spMkLst>
            <pc:docMk/>
            <pc:sldMk cId="1713996735" sldId="320"/>
            <ac:spMk id="2" creationId="{AD98CB24-D1AF-412A-AD58-7C5E892FD709}"/>
          </ac:spMkLst>
        </pc:spChg>
      </pc:sldChg>
      <pc:sldChg chg="modSp">
        <pc:chgData name="Abanoub Riad" userId="3eee0ade-b52f-4e10-8f1f-a69fed49e18a" providerId="ADAL" clId="{E67F59A0-2FB4-437B-B6A5-2753FE864CF9}" dt="2022-10-24T02:19:53.241" v="5"/>
        <pc:sldMkLst>
          <pc:docMk/>
          <pc:sldMk cId="453256603" sldId="321"/>
        </pc:sldMkLst>
        <pc:spChg chg="mod">
          <ac:chgData name="Abanoub Riad" userId="3eee0ade-b52f-4e10-8f1f-a69fed49e18a" providerId="ADAL" clId="{E67F59A0-2FB4-437B-B6A5-2753FE864CF9}" dt="2022-10-24T02:19:53.241" v="5"/>
          <ac:spMkLst>
            <pc:docMk/>
            <pc:sldMk cId="453256603" sldId="321"/>
            <ac:spMk id="2" creationId="{AD98CB24-D1AF-412A-AD58-7C5E892FD709}"/>
          </ac:spMkLst>
        </pc:spChg>
      </pc:sldChg>
      <pc:sldChg chg="modSp">
        <pc:chgData name="Abanoub Riad" userId="3eee0ade-b52f-4e10-8f1f-a69fed49e18a" providerId="ADAL" clId="{E67F59A0-2FB4-437B-B6A5-2753FE864CF9}" dt="2022-10-24T02:19:53.241" v="5"/>
        <pc:sldMkLst>
          <pc:docMk/>
          <pc:sldMk cId="880021621" sldId="322"/>
        </pc:sldMkLst>
        <pc:spChg chg="mod">
          <ac:chgData name="Abanoub Riad" userId="3eee0ade-b52f-4e10-8f1f-a69fed49e18a" providerId="ADAL" clId="{E67F59A0-2FB4-437B-B6A5-2753FE864CF9}" dt="2022-10-24T02:19:53.241" v="5"/>
          <ac:spMkLst>
            <pc:docMk/>
            <pc:sldMk cId="880021621" sldId="322"/>
            <ac:spMk id="2" creationId="{AD98CB24-D1AF-412A-AD58-7C5E892FD709}"/>
          </ac:spMkLst>
        </pc:spChg>
      </pc:sldChg>
      <pc:sldChg chg="modSp">
        <pc:chgData name="Abanoub Riad" userId="3eee0ade-b52f-4e10-8f1f-a69fed49e18a" providerId="ADAL" clId="{E67F59A0-2FB4-437B-B6A5-2753FE864CF9}" dt="2022-10-24T02:19:53.241" v="5"/>
        <pc:sldMkLst>
          <pc:docMk/>
          <pc:sldMk cId="4070835927" sldId="323"/>
        </pc:sldMkLst>
        <pc:spChg chg="mod">
          <ac:chgData name="Abanoub Riad" userId="3eee0ade-b52f-4e10-8f1f-a69fed49e18a" providerId="ADAL" clId="{E67F59A0-2FB4-437B-B6A5-2753FE864CF9}" dt="2022-10-24T02:19:53.241" v="5"/>
          <ac:spMkLst>
            <pc:docMk/>
            <pc:sldMk cId="4070835927" sldId="323"/>
            <ac:spMk id="2" creationId="{AD98CB24-D1AF-412A-AD58-7C5E892FD709}"/>
          </ac:spMkLst>
        </pc:spChg>
      </pc:sldChg>
      <pc:sldChg chg="modSp">
        <pc:chgData name="Abanoub Riad" userId="3eee0ade-b52f-4e10-8f1f-a69fed49e18a" providerId="ADAL" clId="{E67F59A0-2FB4-437B-B6A5-2753FE864CF9}" dt="2022-10-24T02:19:53.241" v="5"/>
        <pc:sldMkLst>
          <pc:docMk/>
          <pc:sldMk cId="2623961165" sldId="324"/>
        </pc:sldMkLst>
        <pc:spChg chg="mod">
          <ac:chgData name="Abanoub Riad" userId="3eee0ade-b52f-4e10-8f1f-a69fed49e18a" providerId="ADAL" clId="{E67F59A0-2FB4-437B-B6A5-2753FE864CF9}" dt="2022-10-24T02:19:53.241" v="5"/>
          <ac:spMkLst>
            <pc:docMk/>
            <pc:sldMk cId="2623961165" sldId="324"/>
            <ac:spMk id="2" creationId="{AD98CB24-D1AF-412A-AD58-7C5E892FD709}"/>
          </ac:spMkLst>
        </pc:spChg>
      </pc:sldChg>
      <pc:sldChg chg="modSp">
        <pc:chgData name="Abanoub Riad" userId="3eee0ade-b52f-4e10-8f1f-a69fed49e18a" providerId="ADAL" clId="{E67F59A0-2FB4-437B-B6A5-2753FE864CF9}" dt="2022-10-24T02:19:53.241" v="5"/>
        <pc:sldMkLst>
          <pc:docMk/>
          <pc:sldMk cId="3054406461" sldId="325"/>
        </pc:sldMkLst>
        <pc:spChg chg="mod">
          <ac:chgData name="Abanoub Riad" userId="3eee0ade-b52f-4e10-8f1f-a69fed49e18a" providerId="ADAL" clId="{E67F59A0-2FB4-437B-B6A5-2753FE864CF9}" dt="2022-10-24T02:19:53.241" v="5"/>
          <ac:spMkLst>
            <pc:docMk/>
            <pc:sldMk cId="3054406461" sldId="325"/>
            <ac:spMk id="2" creationId="{AD98CB24-D1AF-412A-AD58-7C5E892FD709}"/>
          </ac:spMkLst>
        </pc:spChg>
      </pc:sldChg>
      <pc:sldChg chg="modSp">
        <pc:chgData name="Abanoub Riad" userId="3eee0ade-b52f-4e10-8f1f-a69fed49e18a" providerId="ADAL" clId="{E67F59A0-2FB4-437B-B6A5-2753FE864CF9}" dt="2022-10-24T02:19:53.241" v="5"/>
        <pc:sldMkLst>
          <pc:docMk/>
          <pc:sldMk cId="357250991" sldId="326"/>
        </pc:sldMkLst>
        <pc:spChg chg="mod">
          <ac:chgData name="Abanoub Riad" userId="3eee0ade-b52f-4e10-8f1f-a69fed49e18a" providerId="ADAL" clId="{E67F59A0-2FB4-437B-B6A5-2753FE864CF9}" dt="2022-10-24T02:19:53.241" v="5"/>
          <ac:spMkLst>
            <pc:docMk/>
            <pc:sldMk cId="357250991" sldId="326"/>
            <ac:spMk id="2" creationId="{AD98CB24-D1AF-412A-AD58-7C5E892FD709}"/>
          </ac:spMkLst>
        </pc:spChg>
      </pc:sldChg>
      <pc:sldChg chg="modSp">
        <pc:chgData name="Abanoub Riad" userId="3eee0ade-b52f-4e10-8f1f-a69fed49e18a" providerId="ADAL" clId="{E67F59A0-2FB4-437B-B6A5-2753FE864CF9}" dt="2022-10-24T02:19:53.241" v="5"/>
        <pc:sldMkLst>
          <pc:docMk/>
          <pc:sldMk cId="3659164698" sldId="327"/>
        </pc:sldMkLst>
        <pc:spChg chg="mod">
          <ac:chgData name="Abanoub Riad" userId="3eee0ade-b52f-4e10-8f1f-a69fed49e18a" providerId="ADAL" clId="{E67F59A0-2FB4-437B-B6A5-2753FE864CF9}" dt="2022-10-24T02:19:53.241" v="5"/>
          <ac:spMkLst>
            <pc:docMk/>
            <pc:sldMk cId="3659164698" sldId="327"/>
            <ac:spMk id="2" creationId="{AD98CB24-D1AF-412A-AD58-7C5E892FD709}"/>
          </ac:spMkLst>
        </pc:spChg>
      </pc:sldChg>
      <pc:sldChg chg="modSp">
        <pc:chgData name="Abanoub Riad" userId="3eee0ade-b52f-4e10-8f1f-a69fed49e18a" providerId="ADAL" clId="{E67F59A0-2FB4-437B-B6A5-2753FE864CF9}" dt="2022-10-24T02:19:53.241" v="5"/>
        <pc:sldMkLst>
          <pc:docMk/>
          <pc:sldMk cId="2532253827" sldId="328"/>
        </pc:sldMkLst>
        <pc:spChg chg="mod">
          <ac:chgData name="Abanoub Riad" userId="3eee0ade-b52f-4e10-8f1f-a69fed49e18a" providerId="ADAL" clId="{E67F59A0-2FB4-437B-B6A5-2753FE864CF9}" dt="2022-10-24T02:19:53.241" v="5"/>
          <ac:spMkLst>
            <pc:docMk/>
            <pc:sldMk cId="2532253827" sldId="328"/>
            <ac:spMk id="2" creationId="{AD98CB24-D1AF-412A-AD58-7C5E892FD709}"/>
          </ac:spMkLst>
        </pc:spChg>
      </pc:sldChg>
      <pc:sldChg chg="modSp">
        <pc:chgData name="Abanoub Riad" userId="3eee0ade-b52f-4e10-8f1f-a69fed49e18a" providerId="ADAL" clId="{E67F59A0-2FB4-437B-B6A5-2753FE864CF9}" dt="2022-10-24T02:19:53.241" v="5"/>
        <pc:sldMkLst>
          <pc:docMk/>
          <pc:sldMk cId="979640290" sldId="329"/>
        </pc:sldMkLst>
        <pc:spChg chg="mod">
          <ac:chgData name="Abanoub Riad" userId="3eee0ade-b52f-4e10-8f1f-a69fed49e18a" providerId="ADAL" clId="{E67F59A0-2FB4-437B-B6A5-2753FE864CF9}" dt="2022-10-24T02:19:53.241" v="5"/>
          <ac:spMkLst>
            <pc:docMk/>
            <pc:sldMk cId="979640290" sldId="329"/>
            <ac:spMk id="2" creationId="{AD98CB24-D1AF-412A-AD58-7C5E892FD709}"/>
          </ac:spMkLst>
        </pc:spChg>
      </pc:sldChg>
      <pc:sldChg chg="modSp">
        <pc:chgData name="Abanoub Riad" userId="3eee0ade-b52f-4e10-8f1f-a69fed49e18a" providerId="ADAL" clId="{E67F59A0-2FB4-437B-B6A5-2753FE864CF9}" dt="2022-10-24T02:19:53.241" v="5"/>
        <pc:sldMkLst>
          <pc:docMk/>
          <pc:sldMk cId="2707478682" sldId="330"/>
        </pc:sldMkLst>
        <pc:spChg chg="mod">
          <ac:chgData name="Abanoub Riad" userId="3eee0ade-b52f-4e10-8f1f-a69fed49e18a" providerId="ADAL" clId="{E67F59A0-2FB4-437B-B6A5-2753FE864CF9}" dt="2022-10-24T02:19:53.241" v="5"/>
          <ac:spMkLst>
            <pc:docMk/>
            <pc:sldMk cId="2707478682" sldId="330"/>
            <ac:spMk id="2" creationId="{AD98CB24-D1AF-412A-AD58-7C5E892FD709}"/>
          </ac:spMkLst>
        </pc:spChg>
      </pc:sldChg>
      <pc:sldChg chg="modSp">
        <pc:chgData name="Abanoub Riad" userId="3eee0ade-b52f-4e10-8f1f-a69fed49e18a" providerId="ADAL" clId="{E67F59A0-2FB4-437B-B6A5-2753FE864CF9}" dt="2022-10-24T02:19:53.241" v="5"/>
        <pc:sldMkLst>
          <pc:docMk/>
          <pc:sldMk cId="740638052" sldId="331"/>
        </pc:sldMkLst>
        <pc:spChg chg="mod">
          <ac:chgData name="Abanoub Riad" userId="3eee0ade-b52f-4e10-8f1f-a69fed49e18a" providerId="ADAL" clId="{E67F59A0-2FB4-437B-B6A5-2753FE864CF9}" dt="2022-10-24T02:19:53.241" v="5"/>
          <ac:spMkLst>
            <pc:docMk/>
            <pc:sldMk cId="740638052" sldId="331"/>
            <ac:spMk id="2" creationId="{AD98CB24-D1AF-412A-AD58-7C5E892FD709}"/>
          </ac:spMkLst>
        </pc:spChg>
      </pc:sldChg>
      <pc:sldChg chg="modSp">
        <pc:chgData name="Abanoub Riad" userId="3eee0ade-b52f-4e10-8f1f-a69fed49e18a" providerId="ADAL" clId="{E67F59A0-2FB4-437B-B6A5-2753FE864CF9}" dt="2022-10-24T02:19:53.241" v="5"/>
        <pc:sldMkLst>
          <pc:docMk/>
          <pc:sldMk cId="428555226" sldId="332"/>
        </pc:sldMkLst>
        <pc:spChg chg="mod">
          <ac:chgData name="Abanoub Riad" userId="3eee0ade-b52f-4e10-8f1f-a69fed49e18a" providerId="ADAL" clId="{E67F59A0-2FB4-437B-B6A5-2753FE864CF9}" dt="2022-10-24T02:19:53.241" v="5"/>
          <ac:spMkLst>
            <pc:docMk/>
            <pc:sldMk cId="428555226" sldId="332"/>
            <ac:spMk id="2" creationId="{AD98CB24-D1AF-412A-AD58-7C5E892FD709}"/>
          </ac:spMkLst>
        </pc:spChg>
      </pc:sldChg>
      <pc:sldChg chg="modSp">
        <pc:chgData name="Abanoub Riad" userId="3eee0ade-b52f-4e10-8f1f-a69fed49e18a" providerId="ADAL" clId="{E67F59A0-2FB4-437B-B6A5-2753FE864CF9}" dt="2022-10-24T02:19:53.241" v="5"/>
        <pc:sldMkLst>
          <pc:docMk/>
          <pc:sldMk cId="591552992" sldId="333"/>
        </pc:sldMkLst>
        <pc:spChg chg="mod">
          <ac:chgData name="Abanoub Riad" userId="3eee0ade-b52f-4e10-8f1f-a69fed49e18a" providerId="ADAL" clId="{E67F59A0-2FB4-437B-B6A5-2753FE864CF9}" dt="2022-10-24T02:19:53.241" v="5"/>
          <ac:spMkLst>
            <pc:docMk/>
            <pc:sldMk cId="591552992" sldId="333"/>
            <ac:spMk id="2" creationId="{AD98CB24-D1AF-412A-AD58-7C5E892FD709}"/>
          </ac:spMkLst>
        </pc:spChg>
      </pc:sldChg>
      <pc:sldChg chg="modSp mod modAnim">
        <pc:chgData name="Abanoub Riad" userId="3eee0ade-b52f-4e10-8f1f-a69fed49e18a" providerId="ADAL" clId="{E67F59A0-2FB4-437B-B6A5-2753FE864CF9}" dt="2022-10-24T02:24:45.464" v="11"/>
        <pc:sldMkLst>
          <pc:docMk/>
          <pc:sldMk cId="1890193067" sldId="334"/>
        </pc:sldMkLst>
        <pc:spChg chg="mod">
          <ac:chgData name="Abanoub Riad" userId="3eee0ade-b52f-4e10-8f1f-a69fed49e18a" providerId="ADAL" clId="{E67F59A0-2FB4-437B-B6A5-2753FE864CF9}" dt="2022-10-24T02:19:53.241" v="5"/>
          <ac:spMkLst>
            <pc:docMk/>
            <pc:sldMk cId="1890193067" sldId="334"/>
            <ac:spMk id="2" creationId="{AD98CB24-D1AF-412A-AD58-7C5E892FD709}"/>
          </ac:spMkLst>
        </pc:spChg>
        <pc:spChg chg="mod">
          <ac:chgData name="Abanoub Riad" userId="3eee0ade-b52f-4e10-8f1f-a69fed49e18a" providerId="ADAL" clId="{E67F59A0-2FB4-437B-B6A5-2753FE864CF9}" dt="2022-10-24T02:24:30.192" v="7" actId="14100"/>
          <ac:spMkLst>
            <pc:docMk/>
            <pc:sldMk cId="1890193067" sldId="334"/>
            <ac:spMk id="15" creationId="{00AB06C6-011C-4083-A7FC-156821DB8543}"/>
          </ac:spMkLst>
        </pc:spChg>
      </pc:sldChg>
      <pc:sldChg chg="modSp">
        <pc:chgData name="Abanoub Riad" userId="3eee0ade-b52f-4e10-8f1f-a69fed49e18a" providerId="ADAL" clId="{E67F59A0-2FB4-437B-B6A5-2753FE864CF9}" dt="2022-10-24T02:19:53.241" v="5"/>
        <pc:sldMkLst>
          <pc:docMk/>
          <pc:sldMk cId="2658239747" sldId="335"/>
        </pc:sldMkLst>
        <pc:spChg chg="mod">
          <ac:chgData name="Abanoub Riad" userId="3eee0ade-b52f-4e10-8f1f-a69fed49e18a" providerId="ADAL" clId="{E67F59A0-2FB4-437B-B6A5-2753FE864CF9}" dt="2022-10-24T02:19:53.241" v="5"/>
          <ac:spMkLst>
            <pc:docMk/>
            <pc:sldMk cId="2658239747" sldId="335"/>
            <ac:spMk id="2" creationId="{AD98CB24-D1AF-412A-AD58-7C5E892FD709}"/>
          </ac:spMkLst>
        </pc:spChg>
      </pc:sldChg>
    </pc:docChg>
  </pc:docChgLst>
  <pc:docChgLst>
    <pc:chgData name="Abanoub Riad" userId="3eee0ade-b52f-4e10-8f1f-a69fed49e18a" providerId="ADAL" clId="{E000C4BD-CF7B-45EC-8EE4-A4866B314405}"/>
    <pc:docChg chg="undo custSel addSld delSld modSld sldOrd">
      <pc:chgData name="Abanoub Riad" userId="3eee0ade-b52f-4e10-8f1f-a69fed49e18a" providerId="ADAL" clId="{E000C4BD-CF7B-45EC-8EE4-A4866B314405}" dt="2020-09-29T03:46:14.867" v="5172"/>
      <pc:docMkLst>
        <pc:docMk/>
      </pc:docMkLst>
      <pc:sldChg chg="modSp mod">
        <pc:chgData name="Abanoub Riad" userId="3eee0ade-b52f-4e10-8f1f-a69fed49e18a" providerId="ADAL" clId="{E000C4BD-CF7B-45EC-8EE4-A4866B314405}" dt="2020-09-20T09:25:56.910" v="51" actId="20577"/>
        <pc:sldMkLst>
          <pc:docMk/>
          <pc:sldMk cId="401170139" sldId="256"/>
        </pc:sldMkLst>
        <pc:spChg chg="mod">
          <ac:chgData name="Abanoub Riad" userId="3eee0ade-b52f-4e10-8f1f-a69fed49e18a" providerId="ADAL" clId="{E000C4BD-CF7B-45EC-8EE4-A4866B314405}" dt="2020-09-20T09:25:56.910" v="51" actId="20577"/>
          <ac:spMkLst>
            <pc:docMk/>
            <pc:sldMk cId="401170139" sldId="256"/>
            <ac:spMk id="2" creationId="{2059F203-74D7-444B-BF61-95A819D36F64}"/>
          </ac:spMkLst>
        </pc:spChg>
        <pc:spChg chg="mod">
          <ac:chgData name="Abanoub Riad" userId="3eee0ade-b52f-4e10-8f1f-a69fed49e18a" providerId="ADAL" clId="{E000C4BD-CF7B-45EC-8EE4-A4866B314405}" dt="2020-09-20T09:25:41.327" v="25" actId="20577"/>
          <ac:spMkLst>
            <pc:docMk/>
            <pc:sldMk cId="401170139" sldId="256"/>
            <ac:spMk id="6" creationId="{592B015E-9EDF-4CEF-9877-81E8E262CF65}"/>
          </ac:spMkLst>
        </pc:spChg>
      </pc:sldChg>
      <pc:sldChg chg="modSp add mod ord">
        <pc:chgData name="Abanoub Riad" userId="3eee0ade-b52f-4e10-8f1f-a69fed49e18a" providerId="ADAL" clId="{E000C4BD-CF7B-45EC-8EE4-A4866B314405}" dt="2020-09-29T03:00:36.358" v="5011"/>
        <pc:sldMkLst>
          <pc:docMk/>
          <pc:sldMk cId="3654053429" sldId="270"/>
        </pc:sldMkLst>
        <pc:spChg chg="mod">
          <ac:chgData name="Abanoub Riad" userId="3eee0ade-b52f-4e10-8f1f-a69fed49e18a" providerId="ADAL" clId="{E000C4BD-CF7B-45EC-8EE4-A4866B314405}" dt="2020-09-29T02:39:30.515" v="4222" actId="20577"/>
          <ac:spMkLst>
            <pc:docMk/>
            <pc:sldMk cId="3654053429" sldId="270"/>
            <ac:spMk id="2" creationId="{6436ABD0-9B60-4E63-A33F-F26A6125D63A}"/>
          </ac:spMkLst>
        </pc:spChg>
        <pc:picChg chg="ord">
          <ac:chgData name="Abanoub Riad" userId="3eee0ade-b52f-4e10-8f1f-a69fed49e18a" providerId="ADAL" clId="{E000C4BD-CF7B-45EC-8EE4-A4866B314405}" dt="2020-09-29T02:39:19.349" v="4196" actId="167"/>
          <ac:picMkLst>
            <pc:docMk/>
            <pc:sldMk cId="3654053429" sldId="270"/>
            <ac:picMk id="4" creationId="{3D595715-4576-430A-BD18-AE2E79B41652}"/>
          </ac:picMkLst>
        </pc:picChg>
      </pc:sldChg>
      <pc:sldChg chg="delSp modSp mod delAnim">
        <pc:chgData name="Abanoub Riad" userId="3eee0ade-b52f-4e10-8f1f-a69fed49e18a" providerId="ADAL" clId="{E000C4BD-CF7B-45EC-8EE4-A4866B314405}" dt="2020-09-26T21:36:20.110" v="109" actId="20577"/>
        <pc:sldMkLst>
          <pc:docMk/>
          <pc:sldMk cId="1929594849" sldId="295"/>
        </pc:sldMkLst>
        <pc:spChg chg="mod">
          <ac:chgData name="Abanoub Riad" userId="3eee0ade-b52f-4e10-8f1f-a69fed49e18a" providerId="ADAL" clId="{E000C4BD-CF7B-45EC-8EE4-A4866B314405}" dt="2020-09-20T09:27:34.478" v="105" actId="20577"/>
          <ac:spMkLst>
            <pc:docMk/>
            <pc:sldMk cId="1929594849" sldId="295"/>
            <ac:spMk id="2" creationId="{6436ABD0-9B60-4E63-A33F-F26A6125D63A}"/>
          </ac:spMkLst>
        </pc:spChg>
        <pc:spChg chg="mod">
          <ac:chgData name="Abanoub Riad" userId="3eee0ade-b52f-4e10-8f1f-a69fed49e18a" providerId="ADAL" clId="{E000C4BD-CF7B-45EC-8EE4-A4866B314405}" dt="2020-09-26T21:36:20.110" v="109" actId="20577"/>
          <ac:spMkLst>
            <pc:docMk/>
            <pc:sldMk cId="1929594849" sldId="295"/>
            <ac:spMk id="42" creationId="{7D0134DD-C1FA-461D-A0AA-4538B33D51C0}"/>
          </ac:spMkLst>
        </pc:spChg>
        <pc:picChg chg="del">
          <ac:chgData name="Abanoub Riad" userId="3eee0ade-b52f-4e10-8f1f-a69fed49e18a" providerId="ADAL" clId="{E000C4BD-CF7B-45EC-8EE4-A4866B314405}" dt="2020-09-26T21:36:15.698" v="108" actId="478"/>
          <ac:picMkLst>
            <pc:docMk/>
            <pc:sldMk cId="1929594849" sldId="295"/>
            <ac:picMk id="37" creationId="{186673AA-7DB1-4CA4-A4FB-7A8F936416D6}"/>
          </ac:picMkLst>
        </pc:picChg>
      </pc:sldChg>
      <pc:sldChg chg="addSp delSp modSp new mod modAnim">
        <pc:chgData name="Abanoub Riad" userId="3eee0ade-b52f-4e10-8f1f-a69fed49e18a" providerId="ADAL" clId="{E000C4BD-CF7B-45EC-8EE4-A4866B314405}" dt="2020-09-29T03:00:51.130" v="5015" actId="6549"/>
        <pc:sldMkLst>
          <pc:docMk/>
          <pc:sldMk cId="3181471866" sldId="296"/>
        </pc:sldMkLst>
        <pc:spChg chg="mod">
          <ac:chgData name="Abanoub Riad" userId="3eee0ade-b52f-4e10-8f1f-a69fed49e18a" providerId="ADAL" clId="{E000C4BD-CF7B-45EC-8EE4-A4866B314405}" dt="2020-09-20T09:26:46.044" v="77"/>
          <ac:spMkLst>
            <pc:docMk/>
            <pc:sldMk cId="3181471866" sldId="296"/>
            <ac:spMk id="2" creationId="{AD98CB24-D1AF-412A-AD58-7C5E892FD709}"/>
          </ac:spMkLst>
        </pc:spChg>
        <pc:spChg chg="del">
          <ac:chgData name="Abanoub Riad" userId="3eee0ade-b52f-4e10-8f1f-a69fed49e18a" providerId="ADAL" clId="{E000C4BD-CF7B-45EC-8EE4-A4866B314405}" dt="2020-09-20T09:27:01.631" v="78" actId="478"/>
          <ac:spMkLst>
            <pc:docMk/>
            <pc:sldMk cId="3181471866" sldId="296"/>
            <ac:spMk id="4" creationId="{35382C40-EB2D-4746-89F0-517498E2ED74}"/>
          </ac:spMkLst>
        </pc:spChg>
        <pc:spChg chg="del">
          <ac:chgData name="Abanoub Riad" userId="3eee0ade-b52f-4e10-8f1f-a69fed49e18a" providerId="ADAL" clId="{E000C4BD-CF7B-45EC-8EE4-A4866B314405}" dt="2020-09-20T09:27:03.397" v="79" actId="478"/>
          <ac:spMkLst>
            <pc:docMk/>
            <pc:sldMk cId="3181471866" sldId="296"/>
            <ac:spMk id="5" creationId="{7AEDC4CA-5273-4671-ACE1-B90CCFE7748E}"/>
          </ac:spMkLst>
        </pc:spChg>
        <pc:spChg chg="add mod">
          <ac:chgData name="Abanoub Riad" userId="3eee0ade-b52f-4e10-8f1f-a69fed49e18a" providerId="ADAL" clId="{E000C4BD-CF7B-45EC-8EE4-A4866B314405}" dt="2020-09-29T03:00:51.130" v="5015" actId="6549"/>
          <ac:spMkLst>
            <pc:docMk/>
            <pc:sldMk cId="3181471866" sldId="296"/>
            <ac:spMk id="6" creationId="{04F337D5-7AD9-47D5-B412-2083AC2F7C28}"/>
          </ac:spMkLst>
        </pc:spChg>
      </pc:sldChg>
    </pc:docChg>
  </pc:docChgLst>
  <pc:docChgLst>
    <pc:chgData name="Abanoub Riad" userId="3eee0ade-b52f-4e10-8f1f-a69fed49e18a" providerId="ADAL" clId="{A58FA811-9B3D-46AE-B297-29D582B66F77}"/>
    <pc:docChg chg="undo custSel addSld delSld modSld sldOrd">
      <pc:chgData name="Abanoub Riad" userId="3eee0ade-b52f-4e10-8f1f-a69fed49e18a" providerId="ADAL" clId="{A58FA811-9B3D-46AE-B297-29D582B66F77}" dt="2021-10-25T01:57:30.116" v="3423"/>
      <pc:docMkLst>
        <pc:docMk/>
      </pc:docMkLst>
      <pc:sldChg chg="modSp mod">
        <pc:chgData name="Abanoub Riad" userId="3eee0ade-b52f-4e10-8f1f-a69fed49e18a" providerId="ADAL" clId="{A58FA811-9B3D-46AE-B297-29D582B66F77}" dt="2021-10-24T19:09:12.505" v="48" actId="20577"/>
        <pc:sldMkLst>
          <pc:docMk/>
          <pc:sldMk cId="401170139" sldId="256"/>
        </pc:sldMkLst>
        <pc:spChg chg="mod">
          <ac:chgData name="Abanoub Riad" userId="3eee0ade-b52f-4e10-8f1f-a69fed49e18a" providerId="ADAL" clId="{A58FA811-9B3D-46AE-B297-29D582B66F77}" dt="2021-10-24T19:09:12.505" v="48" actId="20577"/>
          <ac:spMkLst>
            <pc:docMk/>
            <pc:sldMk cId="401170139" sldId="256"/>
            <ac:spMk id="2" creationId="{2059F203-74D7-444B-BF61-95A819D36F64}"/>
          </ac:spMkLst>
        </pc:spChg>
        <pc:spChg chg="mod">
          <ac:chgData name="Abanoub Riad" userId="3eee0ade-b52f-4e10-8f1f-a69fed49e18a" providerId="ADAL" clId="{A58FA811-9B3D-46AE-B297-29D582B66F77}" dt="2021-10-24T19:08:51.827" v="22" actId="20577"/>
          <ac:spMkLst>
            <pc:docMk/>
            <pc:sldMk cId="401170139" sldId="256"/>
            <ac:spMk id="6" creationId="{592B015E-9EDF-4CEF-9877-81E8E262CF65}"/>
          </ac:spMkLst>
        </pc:spChg>
      </pc:sldChg>
      <pc:sldChg chg="modSp mod">
        <pc:chgData name="Abanoub Riad" userId="3eee0ade-b52f-4e10-8f1f-a69fed49e18a" providerId="ADAL" clId="{A58FA811-9B3D-46AE-B297-29D582B66F77}" dt="2021-10-24T19:09:56.491" v="59"/>
        <pc:sldMkLst>
          <pc:docMk/>
          <pc:sldMk cId="3654053429" sldId="270"/>
        </pc:sldMkLst>
        <pc:spChg chg="mod">
          <ac:chgData name="Abanoub Riad" userId="3eee0ade-b52f-4e10-8f1f-a69fed49e18a" providerId="ADAL" clId="{A58FA811-9B3D-46AE-B297-29D582B66F77}" dt="2021-10-24T19:09:56.491" v="59"/>
          <ac:spMkLst>
            <pc:docMk/>
            <pc:sldMk cId="3654053429" sldId="270"/>
            <ac:spMk id="2" creationId="{6436ABD0-9B60-4E63-A33F-F26A6125D63A}"/>
          </ac:spMkLst>
        </pc:spChg>
      </pc:sldChg>
      <pc:sldChg chg="delSp modSp mod delAnim">
        <pc:chgData name="Abanoub Riad" userId="3eee0ade-b52f-4e10-8f1f-a69fed49e18a" providerId="ADAL" clId="{A58FA811-9B3D-46AE-B297-29D582B66F77}" dt="2021-10-24T19:10:49.024" v="66" actId="20577"/>
        <pc:sldMkLst>
          <pc:docMk/>
          <pc:sldMk cId="1929594849" sldId="295"/>
        </pc:sldMkLst>
        <pc:spChg chg="mod">
          <ac:chgData name="Abanoub Riad" userId="3eee0ade-b52f-4e10-8f1f-a69fed49e18a" providerId="ADAL" clId="{A58FA811-9B3D-46AE-B297-29D582B66F77}" dt="2021-10-24T19:10:25.293" v="62"/>
          <ac:spMkLst>
            <pc:docMk/>
            <pc:sldMk cId="1929594849" sldId="295"/>
            <ac:spMk id="2" creationId="{6436ABD0-9B60-4E63-A33F-F26A6125D63A}"/>
          </ac:spMkLst>
        </pc:spChg>
        <pc:spChg chg="mod">
          <ac:chgData name="Abanoub Riad" userId="3eee0ade-b52f-4e10-8f1f-a69fed49e18a" providerId="ADAL" clId="{A58FA811-9B3D-46AE-B297-29D582B66F77}" dt="2021-10-24T19:10:49.024" v="66" actId="20577"/>
          <ac:spMkLst>
            <pc:docMk/>
            <pc:sldMk cId="1929594849" sldId="295"/>
            <ac:spMk id="42" creationId="{7D0134DD-C1FA-461D-A0AA-4538B33D51C0}"/>
          </ac:spMkLst>
        </pc:spChg>
        <pc:picChg chg="del">
          <ac:chgData name="Abanoub Riad" userId="3eee0ade-b52f-4e10-8f1f-a69fed49e18a" providerId="ADAL" clId="{A58FA811-9B3D-46AE-B297-29D582B66F77}" dt="2021-10-24T19:10:45.589" v="65" actId="478"/>
          <ac:picMkLst>
            <pc:docMk/>
            <pc:sldMk cId="1929594849" sldId="295"/>
            <ac:picMk id="39" creationId="{C8792D5C-4914-4420-A107-7AD61F4078E7}"/>
          </ac:picMkLst>
        </pc:picChg>
        <pc:picChg chg="del">
          <ac:chgData name="Abanoub Riad" userId="3eee0ade-b52f-4e10-8f1f-a69fed49e18a" providerId="ADAL" clId="{A58FA811-9B3D-46AE-B297-29D582B66F77}" dt="2021-10-24T19:10:43.507" v="64" actId="478"/>
          <ac:picMkLst>
            <pc:docMk/>
            <pc:sldMk cId="1929594849" sldId="295"/>
            <ac:picMk id="41" creationId="{1729AA00-E984-45EA-8B64-81A413B44BF4}"/>
          </ac:picMkLst>
        </pc:picChg>
      </pc:sldChg>
      <pc:sldChg chg="modSp mod addAnim delAnim">
        <pc:chgData name="Abanoub Riad" userId="3eee0ade-b52f-4e10-8f1f-a69fed49e18a" providerId="ADAL" clId="{A58FA811-9B3D-46AE-B297-29D582B66F77}" dt="2021-10-25T01:05:27.554" v="2877" actId="20577"/>
        <pc:sldMkLst>
          <pc:docMk/>
          <pc:sldMk cId="3181471866" sldId="296"/>
        </pc:sldMkLst>
        <pc:spChg chg="mod">
          <ac:chgData name="Abanoub Riad" userId="3eee0ade-b52f-4e10-8f1f-a69fed49e18a" providerId="ADAL" clId="{A58FA811-9B3D-46AE-B297-29D582B66F77}" dt="2021-10-24T19:09:20.068" v="49"/>
          <ac:spMkLst>
            <pc:docMk/>
            <pc:sldMk cId="3181471866" sldId="296"/>
            <ac:spMk id="2" creationId="{AD98CB24-D1AF-412A-AD58-7C5E892FD709}"/>
          </ac:spMkLst>
        </pc:spChg>
        <pc:spChg chg="mod">
          <ac:chgData name="Abanoub Riad" userId="3eee0ade-b52f-4e10-8f1f-a69fed49e18a" providerId="ADAL" clId="{A58FA811-9B3D-46AE-B297-29D582B66F77}" dt="2021-10-25T01:05:27.554" v="2877" actId="20577"/>
          <ac:spMkLst>
            <pc:docMk/>
            <pc:sldMk cId="3181471866" sldId="296"/>
            <ac:spMk id="6" creationId="{04F337D5-7AD9-47D5-B412-2083AC2F7C28}"/>
          </ac:spMkLst>
        </pc:spChg>
      </pc:sldChg>
      <pc:sldChg chg="modSp mod">
        <pc:chgData name="Abanoub Riad" userId="3eee0ade-b52f-4e10-8f1f-a69fed49e18a" providerId="ADAL" clId="{A58FA811-9B3D-46AE-B297-29D582B66F77}" dt="2021-10-24T19:09:22.561" v="50"/>
        <pc:sldMkLst>
          <pc:docMk/>
          <pc:sldMk cId="2578985256" sldId="307"/>
        </pc:sldMkLst>
        <pc:spChg chg="mod">
          <ac:chgData name="Abanoub Riad" userId="3eee0ade-b52f-4e10-8f1f-a69fed49e18a" providerId="ADAL" clId="{A58FA811-9B3D-46AE-B297-29D582B66F77}" dt="2021-10-24T19:09:22.561" v="50"/>
          <ac:spMkLst>
            <pc:docMk/>
            <pc:sldMk cId="2578985256" sldId="307"/>
            <ac:spMk id="2" creationId="{AD98CB24-D1AF-412A-AD58-7C5E892FD709}"/>
          </ac:spMkLst>
        </pc:spChg>
      </pc:sldChg>
      <pc:sldChg chg="delSp modSp mod ord delAnim modAnim">
        <pc:chgData name="Abanoub Riad" userId="3eee0ade-b52f-4e10-8f1f-a69fed49e18a" providerId="ADAL" clId="{A58FA811-9B3D-46AE-B297-29D582B66F77}" dt="2021-10-24T23:11:27.011" v="1454"/>
        <pc:sldMkLst>
          <pc:docMk/>
          <pc:sldMk cId="120271645" sldId="308"/>
        </pc:sldMkLst>
        <pc:spChg chg="mod">
          <ac:chgData name="Abanoub Riad" userId="3eee0ade-b52f-4e10-8f1f-a69fed49e18a" providerId="ADAL" clId="{A58FA811-9B3D-46AE-B297-29D582B66F77}" dt="2021-10-24T19:09:54.074" v="58"/>
          <ac:spMkLst>
            <pc:docMk/>
            <pc:sldMk cId="120271645" sldId="308"/>
            <ac:spMk id="2" creationId="{AD98CB24-D1AF-412A-AD58-7C5E892FD709}"/>
          </ac:spMkLst>
        </pc:spChg>
        <pc:spChg chg="mod">
          <ac:chgData name="Abanoub Riad" userId="3eee0ade-b52f-4e10-8f1f-a69fed49e18a" providerId="ADAL" clId="{A58FA811-9B3D-46AE-B297-29D582B66F77}" dt="2021-10-24T23:11:27.011" v="1454"/>
          <ac:spMkLst>
            <pc:docMk/>
            <pc:sldMk cId="120271645" sldId="308"/>
            <ac:spMk id="5" creationId="{A29D8382-B040-47B9-8919-7981ABEDDAF0}"/>
          </ac:spMkLst>
        </pc:spChg>
        <pc:spChg chg="mod">
          <ac:chgData name="Abanoub Riad" userId="3eee0ade-b52f-4e10-8f1f-a69fed49e18a" providerId="ADAL" clId="{A58FA811-9B3D-46AE-B297-29D582B66F77}" dt="2021-10-24T19:18:45.060" v="176" actId="20577"/>
          <ac:spMkLst>
            <pc:docMk/>
            <pc:sldMk cId="120271645" sldId="308"/>
            <ac:spMk id="7" creationId="{D9247A5B-31AD-4A2C-AC0C-F9A104BF4ED9}"/>
          </ac:spMkLst>
        </pc:spChg>
        <pc:spChg chg="del mod">
          <ac:chgData name="Abanoub Riad" userId="3eee0ade-b52f-4e10-8f1f-a69fed49e18a" providerId="ADAL" clId="{A58FA811-9B3D-46AE-B297-29D582B66F77}" dt="2021-10-24T19:18:03.759" v="154" actId="478"/>
          <ac:spMkLst>
            <pc:docMk/>
            <pc:sldMk cId="120271645" sldId="308"/>
            <ac:spMk id="15" creationId="{8FA1AF52-CC67-43DD-A7C2-824317E7E13D}"/>
          </ac:spMkLst>
        </pc:spChg>
        <pc:picChg chg="del">
          <ac:chgData name="Abanoub Riad" userId="3eee0ade-b52f-4e10-8f1f-a69fed49e18a" providerId="ADAL" clId="{A58FA811-9B3D-46AE-B297-29D582B66F77}" dt="2021-10-24T19:17:59.096" v="152" actId="478"/>
          <ac:picMkLst>
            <pc:docMk/>
            <pc:sldMk cId="120271645" sldId="308"/>
            <ac:picMk id="14" creationId="{EAD5879F-DF4A-438E-A417-DB1F0863CCDF}"/>
          </ac:picMkLst>
        </pc:picChg>
      </pc:sldChg>
      <pc:sldChg chg="modSp del mod">
        <pc:chgData name="Abanoub Riad" userId="3eee0ade-b52f-4e10-8f1f-a69fed49e18a" providerId="ADAL" clId="{A58FA811-9B3D-46AE-B297-29D582B66F77}" dt="2021-10-24T19:10:15.872" v="61" actId="47"/>
        <pc:sldMkLst>
          <pc:docMk/>
          <pc:sldMk cId="1801385873" sldId="309"/>
        </pc:sldMkLst>
        <pc:spChg chg="mod">
          <ac:chgData name="Abanoub Riad" userId="3eee0ade-b52f-4e10-8f1f-a69fed49e18a" providerId="ADAL" clId="{A58FA811-9B3D-46AE-B297-29D582B66F77}" dt="2021-10-24T19:09:58.403" v="60"/>
          <ac:spMkLst>
            <pc:docMk/>
            <pc:sldMk cId="1801385873" sldId="309"/>
            <ac:spMk id="2" creationId="{AD98CB24-D1AF-412A-AD58-7C5E892FD709}"/>
          </ac:spMkLst>
        </pc:spChg>
      </pc:sldChg>
      <pc:sldChg chg="del">
        <pc:chgData name="Abanoub Riad" userId="3eee0ade-b52f-4e10-8f1f-a69fed49e18a" providerId="ADAL" clId="{A58FA811-9B3D-46AE-B297-29D582B66F77}" dt="2021-10-24T19:10:15.872" v="61" actId="47"/>
        <pc:sldMkLst>
          <pc:docMk/>
          <pc:sldMk cId="1112221546" sldId="310"/>
        </pc:sldMkLst>
      </pc:sldChg>
      <pc:sldChg chg="del">
        <pc:chgData name="Abanoub Riad" userId="3eee0ade-b52f-4e10-8f1f-a69fed49e18a" providerId="ADAL" clId="{A58FA811-9B3D-46AE-B297-29D582B66F77}" dt="2021-10-24T19:10:15.872" v="61" actId="47"/>
        <pc:sldMkLst>
          <pc:docMk/>
          <pc:sldMk cId="52042231" sldId="311"/>
        </pc:sldMkLst>
      </pc:sldChg>
      <pc:sldChg chg="del">
        <pc:chgData name="Abanoub Riad" userId="3eee0ade-b52f-4e10-8f1f-a69fed49e18a" providerId="ADAL" clId="{A58FA811-9B3D-46AE-B297-29D582B66F77}" dt="2021-10-24T19:10:15.872" v="61" actId="47"/>
        <pc:sldMkLst>
          <pc:docMk/>
          <pc:sldMk cId="3869911948" sldId="312"/>
        </pc:sldMkLst>
      </pc:sldChg>
      <pc:sldChg chg="del">
        <pc:chgData name="Abanoub Riad" userId="3eee0ade-b52f-4e10-8f1f-a69fed49e18a" providerId="ADAL" clId="{A58FA811-9B3D-46AE-B297-29D582B66F77}" dt="2021-10-24T19:10:15.872" v="61" actId="47"/>
        <pc:sldMkLst>
          <pc:docMk/>
          <pc:sldMk cId="3791812748" sldId="313"/>
        </pc:sldMkLst>
      </pc:sldChg>
      <pc:sldChg chg="del">
        <pc:chgData name="Abanoub Riad" userId="3eee0ade-b52f-4e10-8f1f-a69fed49e18a" providerId="ADAL" clId="{A58FA811-9B3D-46AE-B297-29D582B66F77}" dt="2021-10-24T19:10:15.872" v="61" actId="47"/>
        <pc:sldMkLst>
          <pc:docMk/>
          <pc:sldMk cId="1678553940" sldId="314"/>
        </pc:sldMkLst>
      </pc:sldChg>
      <pc:sldChg chg="modSp del mod">
        <pc:chgData name="Abanoub Riad" userId="3eee0ade-b52f-4e10-8f1f-a69fed49e18a" providerId="ADAL" clId="{A58FA811-9B3D-46AE-B297-29D582B66F77}" dt="2021-10-24T19:14:02.164" v="149" actId="47"/>
        <pc:sldMkLst>
          <pc:docMk/>
          <pc:sldMk cId="990152487" sldId="315"/>
        </pc:sldMkLst>
        <pc:spChg chg="mod">
          <ac:chgData name="Abanoub Riad" userId="3eee0ade-b52f-4e10-8f1f-a69fed49e18a" providerId="ADAL" clId="{A58FA811-9B3D-46AE-B297-29D582B66F77}" dt="2021-10-24T19:09:24.840" v="51"/>
          <ac:spMkLst>
            <pc:docMk/>
            <pc:sldMk cId="990152487" sldId="315"/>
            <ac:spMk id="2" creationId="{AD98CB24-D1AF-412A-AD58-7C5E892FD709}"/>
          </ac:spMkLst>
        </pc:spChg>
      </pc:sldChg>
      <pc:sldChg chg="modSp mod">
        <pc:chgData name="Abanoub Riad" userId="3eee0ade-b52f-4e10-8f1f-a69fed49e18a" providerId="ADAL" clId="{A58FA811-9B3D-46AE-B297-29D582B66F77}" dt="2021-10-24T19:09:27.091" v="52"/>
        <pc:sldMkLst>
          <pc:docMk/>
          <pc:sldMk cId="4198020103" sldId="316"/>
        </pc:sldMkLst>
        <pc:spChg chg="mod">
          <ac:chgData name="Abanoub Riad" userId="3eee0ade-b52f-4e10-8f1f-a69fed49e18a" providerId="ADAL" clId="{A58FA811-9B3D-46AE-B297-29D582B66F77}" dt="2021-10-24T19:09:27.091" v="52"/>
          <ac:spMkLst>
            <pc:docMk/>
            <pc:sldMk cId="4198020103" sldId="316"/>
            <ac:spMk id="2" creationId="{AD98CB24-D1AF-412A-AD58-7C5E892FD709}"/>
          </ac:spMkLst>
        </pc:spChg>
      </pc:sldChg>
      <pc:sldChg chg="modSp mod">
        <pc:chgData name="Abanoub Riad" userId="3eee0ade-b52f-4e10-8f1f-a69fed49e18a" providerId="ADAL" clId="{A58FA811-9B3D-46AE-B297-29D582B66F77}" dt="2021-10-24T19:09:38.554" v="53"/>
        <pc:sldMkLst>
          <pc:docMk/>
          <pc:sldMk cId="897814528" sldId="317"/>
        </pc:sldMkLst>
        <pc:spChg chg="mod">
          <ac:chgData name="Abanoub Riad" userId="3eee0ade-b52f-4e10-8f1f-a69fed49e18a" providerId="ADAL" clId="{A58FA811-9B3D-46AE-B297-29D582B66F77}" dt="2021-10-24T19:09:38.554" v="53"/>
          <ac:spMkLst>
            <pc:docMk/>
            <pc:sldMk cId="897814528" sldId="317"/>
            <ac:spMk id="2" creationId="{AD98CB24-D1AF-412A-AD58-7C5E892FD709}"/>
          </ac:spMkLst>
        </pc:spChg>
      </pc:sldChg>
      <pc:sldChg chg="modSp mod">
        <pc:chgData name="Abanoub Riad" userId="3eee0ade-b52f-4e10-8f1f-a69fed49e18a" providerId="ADAL" clId="{A58FA811-9B3D-46AE-B297-29D582B66F77}" dt="2021-10-24T19:09:47.232" v="55"/>
        <pc:sldMkLst>
          <pc:docMk/>
          <pc:sldMk cId="2474067520" sldId="318"/>
        </pc:sldMkLst>
        <pc:spChg chg="mod">
          <ac:chgData name="Abanoub Riad" userId="3eee0ade-b52f-4e10-8f1f-a69fed49e18a" providerId="ADAL" clId="{A58FA811-9B3D-46AE-B297-29D582B66F77}" dt="2021-10-24T19:09:47.232" v="55"/>
          <ac:spMkLst>
            <pc:docMk/>
            <pc:sldMk cId="2474067520" sldId="318"/>
            <ac:spMk id="2" creationId="{AD98CB24-D1AF-412A-AD58-7C5E892FD709}"/>
          </ac:spMkLst>
        </pc:spChg>
      </pc:sldChg>
      <pc:sldChg chg="modSp mod">
        <pc:chgData name="Abanoub Riad" userId="3eee0ade-b52f-4e10-8f1f-a69fed49e18a" providerId="ADAL" clId="{A58FA811-9B3D-46AE-B297-29D582B66F77}" dt="2021-10-24T19:17:30.524" v="150" actId="114"/>
        <pc:sldMkLst>
          <pc:docMk/>
          <pc:sldMk cId="1713996735" sldId="320"/>
        </pc:sldMkLst>
        <pc:spChg chg="mod">
          <ac:chgData name="Abanoub Riad" userId="3eee0ade-b52f-4e10-8f1f-a69fed49e18a" providerId="ADAL" clId="{A58FA811-9B3D-46AE-B297-29D582B66F77}" dt="2021-10-24T19:09:49.353" v="56"/>
          <ac:spMkLst>
            <pc:docMk/>
            <pc:sldMk cId="1713996735" sldId="320"/>
            <ac:spMk id="2" creationId="{AD98CB24-D1AF-412A-AD58-7C5E892FD709}"/>
          </ac:spMkLst>
        </pc:spChg>
        <pc:spChg chg="mod">
          <ac:chgData name="Abanoub Riad" userId="3eee0ade-b52f-4e10-8f1f-a69fed49e18a" providerId="ADAL" clId="{A58FA811-9B3D-46AE-B297-29D582B66F77}" dt="2021-10-24T19:17:30.524" v="150" actId="114"/>
          <ac:spMkLst>
            <pc:docMk/>
            <pc:sldMk cId="1713996735" sldId="320"/>
            <ac:spMk id="19" creationId="{1D698AA4-7B19-4242-A671-77AB9DC459C6}"/>
          </ac:spMkLst>
        </pc:spChg>
      </pc:sldChg>
      <pc:sldChg chg="modSp mod">
        <pc:chgData name="Abanoub Riad" userId="3eee0ade-b52f-4e10-8f1f-a69fed49e18a" providerId="ADAL" clId="{A58FA811-9B3D-46AE-B297-29D582B66F77}" dt="2021-10-24T19:09:44.759" v="54"/>
        <pc:sldMkLst>
          <pc:docMk/>
          <pc:sldMk cId="453256603" sldId="321"/>
        </pc:sldMkLst>
        <pc:spChg chg="mod">
          <ac:chgData name="Abanoub Riad" userId="3eee0ade-b52f-4e10-8f1f-a69fed49e18a" providerId="ADAL" clId="{A58FA811-9B3D-46AE-B297-29D582B66F77}" dt="2021-10-24T19:09:44.759" v="54"/>
          <ac:spMkLst>
            <pc:docMk/>
            <pc:sldMk cId="453256603" sldId="321"/>
            <ac:spMk id="2" creationId="{AD98CB24-D1AF-412A-AD58-7C5E892FD709}"/>
          </ac:spMkLst>
        </pc:spChg>
      </pc:sldChg>
      <pc:sldChg chg="modSp mod">
        <pc:chgData name="Abanoub Riad" userId="3eee0ade-b52f-4e10-8f1f-a69fed49e18a" providerId="ADAL" clId="{A58FA811-9B3D-46AE-B297-29D582B66F77}" dt="2021-10-24T19:17:38.060" v="151" actId="114"/>
        <pc:sldMkLst>
          <pc:docMk/>
          <pc:sldMk cId="880021621" sldId="322"/>
        </pc:sldMkLst>
        <pc:spChg chg="mod">
          <ac:chgData name="Abanoub Riad" userId="3eee0ade-b52f-4e10-8f1f-a69fed49e18a" providerId="ADAL" clId="{A58FA811-9B3D-46AE-B297-29D582B66F77}" dt="2021-10-24T19:09:51.408" v="57"/>
          <ac:spMkLst>
            <pc:docMk/>
            <pc:sldMk cId="880021621" sldId="322"/>
            <ac:spMk id="2" creationId="{AD98CB24-D1AF-412A-AD58-7C5E892FD709}"/>
          </ac:spMkLst>
        </pc:spChg>
        <pc:spChg chg="mod">
          <ac:chgData name="Abanoub Riad" userId="3eee0ade-b52f-4e10-8f1f-a69fed49e18a" providerId="ADAL" clId="{A58FA811-9B3D-46AE-B297-29D582B66F77}" dt="2021-10-24T19:17:38.060" v="151" actId="114"/>
          <ac:spMkLst>
            <pc:docMk/>
            <pc:sldMk cId="880021621" sldId="322"/>
            <ac:spMk id="19" creationId="{1D698AA4-7B19-4242-A671-77AB9DC459C6}"/>
          </ac:spMkLst>
        </pc:spChg>
      </pc:sldChg>
      <pc:sldChg chg="addSp delSp modSp add mod delAnim modAnim">
        <pc:chgData name="Abanoub Riad" userId="3eee0ade-b52f-4e10-8f1f-a69fed49e18a" providerId="ADAL" clId="{A58FA811-9B3D-46AE-B297-29D582B66F77}" dt="2021-10-24T19:50:42.540" v="473"/>
        <pc:sldMkLst>
          <pc:docMk/>
          <pc:sldMk cId="4070835927" sldId="323"/>
        </pc:sldMkLst>
        <pc:spChg chg="del">
          <ac:chgData name="Abanoub Riad" userId="3eee0ade-b52f-4e10-8f1f-a69fed49e18a" providerId="ADAL" clId="{A58FA811-9B3D-46AE-B297-29D582B66F77}" dt="2021-10-24T19:20:06.276" v="179" actId="478"/>
          <ac:spMkLst>
            <pc:docMk/>
            <pc:sldMk cId="4070835927" sldId="323"/>
            <ac:spMk id="5" creationId="{227AADC8-B33D-4AF5-A5DE-4E9B3FF346B3}"/>
          </ac:spMkLst>
        </pc:spChg>
        <pc:spChg chg="del">
          <ac:chgData name="Abanoub Riad" userId="3eee0ade-b52f-4e10-8f1f-a69fed49e18a" providerId="ADAL" clId="{A58FA811-9B3D-46AE-B297-29D582B66F77}" dt="2021-10-24T19:20:06.276" v="179" actId="478"/>
          <ac:spMkLst>
            <pc:docMk/>
            <pc:sldMk cId="4070835927" sldId="323"/>
            <ac:spMk id="6" creationId="{04F337D5-7AD9-47D5-B412-2083AC2F7C28}"/>
          </ac:spMkLst>
        </pc:spChg>
        <pc:spChg chg="add del mod">
          <ac:chgData name="Abanoub Riad" userId="3eee0ade-b52f-4e10-8f1f-a69fed49e18a" providerId="ADAL" clId="{A58FA811-9B3D-46AE-B297-29D582B66F77}" dt="2021-10-24T19:20:11.071" v="180" actId="478"/>
          <ac:spMkLst>
            <pc:docMk/>
            <pc:sldMk cId="4070835927" sldId="323"/>
            <ac:spMk id="7" creationId="{079866A1-4552-4B4C-93F8-42A348A13E33}"/>
          </ac:spMkLst>
        </pc:spChg>
        <pc:spChg chg="add mod">
          <ac:chgData name="Abanoub Riad" userId="3eee0ade-b52f-4e10-8f1f-a69fed49e18a" providerId="ADAL" clId="{A58FA811-9B3D-46AE-B297-29D582B66F77}" dt="2021-10-24T19:24:05.758" v="353" actId="207"/>
          <ac:spMkLst>
            <pc:docMk/>
            <pc:sldMk cId="4070835927" sldId="323"/>
            <ac:spMk id="10" creationId="{01A4524F-80CB-47A5-B69A-4EA0EB17587E}"/>
          </ac:spMkLst>
        </pc:spChg>
        <pc:spChg chg="add mod">
          <ac:chgData name="Abanoub Riad" userId="3eee0ade-b52f-4e10-8f1f-a69fed49e18a" providerId="ADAL" clId="{A58FA811-9B3D-46AE-B297-29D582B66F77}" dt="2021-10-24T19:24:21.636" v="354" actId="113"/>
          <ac:spMkLst>
            <pc:docMk/>
            <pc:sldMk cId="4070835927" sldId="323"/>
            <ac:spMk id="11" creationId="{0FFE2794-2278-44A9-8106-32DD4F8EF0E9}"/>
          </ac:spMkLst>
        </pc:spChg>
        <pc:spChg chg="add del mod">
          <ac:chgData name="Abanoub Riad" userId="3eee0ade-b52f-4e10-8f1f-a69fed49e18a" providerId="ADAL" clId="{A58FA811-9B3D-46AE-B297-29D582B66F77}" dt="2021-10-24T19:21:59.801" v="189" actId="478"/>
          <ac:spMkLst>
            <pc:docMk/>
            <pc:sldMk cId="4070835927" sldId="323"/>
            <ac:spMk id="12" creationId="{2E8C147C-2065-443D-AA8A-F0FA6008154A}"/>
          </ac:spMkLst>
        </pc:spChg>
        <pc:spChg chg="add del">
          <ac:chgData name="Abanoub Riad" userId="3eee0ade-b52f-4e10-8f1f-a69fed49e18a" providerId="ADAL" clId="{A58FA811-9B3D-46AE-B297-29D582B66F77}" dt="2021-10-24T19:47:58.209" v="423" actId="22"/>
          <ac:spMkLst>
            <pc:docMk/>
            <pc:sldMk cId="4070835927" sldId="323"/>
            <ac:spMk id="14" creationId="{FEE54C86-43A8-47ED-B714-5AB0AAF4CDED}"/>
          </ac:spMkLst>
        </pc:spChg>
        <pc:spChg chg="del">
          <ac:chgData name="Abanoub Riad" userId="3eee0ade-b52f-4e10-8f1f-a69fed49e18a" providerId="ADAL" clId="{A58FA811-9B3D-46AE-B297-29D582B66F77}" dt="2021-10-24T19:20:11.071" v="180" actId="478"/>
          <ac:spMkLst>
            <pc:docMk/>
            <pc:sldMk cId="4070835927" sldId="323"/>
            <ac:spMk id="19" creationId="{1D698AA4-7B19-4242-A671-77AB9DC459C6}"/>
          </ac:spMkLst>
        </pc:spChg>
        <pc:spChg chg="del">
          <ac:chgData name="Abanoub Riad" userId="3eee0ade-b52f-4e10-8f1f-a69fed49e18a" providerId="ADAL" clId="{A58FA811-9B3D-46AE-B297-29D582B66F77}" dt="2021-10-24T19:20:06.276" v="179" actId="478"/>
          <ac:spMkLst>
            <pc:docMk/>
            <pc:sldMk cId="4070835927" sldId="323"/>
            <ac:spMk id="29" creationId="{3507E971-49E8-46AF-AF18-8CCBDB141C36}"/>
          </ac:spMkLst>
        </pc:spChg>
        <pc:picChg chg="add del mod ord">
          <ac:chgData name="Abanoub Riad" userId="3eee0ade-b52f-4e10-8f1f-a69fed49e18a" providerId="ADAL" clId="{A58FA811-9B3D-46AE-B297-29D582B66F77}" dt="2021-10-24T19:48:54.879" v="435" actId="478"/>
          <ac:picMkLst>
            <pc:docMk/>
            <pc:sldMk cId="4070835927" sldId="323"/>
            <ac:picMk id="13" creationId="{FCCF59BE-1112-4FAD-B087-835AB289978B}"/>
          </ac:picMkLst>
        </pc:picChg>
        <pc:picChg chg="add mod">
          <ac:chgData name="Abanoub Riad" userId="3eee0ade-b52f-4e10-8f1f-a69fed49e18a" providerId="ADAL" clId="{A58FA811-9B3D-46AE-B297-29D582B66F77}" dt="2021-10-24T19:50:04.783" v="461" actId="1036"/>
          <ac:picMkLst>
            <pc:docMk/>
            <pc:sldMk cId="4070835927" sldId="323"/>
            <ac:picMk id="16" creationId="{F805C652-86A3-44B5-9C72-38EB4855C864}"/>
          </ac:picMkLst>
        </pc:picChg>
      </pc:sldChg>
      <pc:sldChg chg="del">
        <pc:chgData name="Abanoub Riad" userId="3eee0ade-b52f-4e10-8f1f-a69fed49e18a" providerId="ADAL" clId="{A58FA811-9B3D-46AE-B297-29D582B66F77}" dt="2021-10-24T19:10:15.872" v="61" actId="47"/>
        <pc:sldMkLst>
          <pc:docMk/>
          <pc:sldMk cId="736155348" sldId="324"/>
        </pc:sldMkLst>
      </pc:sldChg>
      <pc:sldChg chg="addSp delSp modSp add mod ord modAnim">
        <pc:chgData name="Abanoub Riad" userId="3eee0ade-b52f-4e10-8f1f-a69fed49e18a" providerId="ADAL" clId="{A58FA811-9B3D-46AE-B297-29D582B66F77}" dt="2021-10-25T00:47:54.324" v="2468"/>
        <pc:sldMkLst>
          <pc:docMk/>
          <pc:sldMk cId="2623961165" sldId="324"/>
        </pc:sldMkLst>
        <pc:spChg chg="add mod">
          <ac:chgData name="Abanoub Riad" userId="3eee0ade-b52f-4e10-8f1f-a69fed49e18a" providerId="ADAL" clId="{A58FA811-9B3D-46AE-B297-29D582B66F77}" dt="2021-10-25T00:39:34.912" v="2346" actId="1076"/>
          <ac:spMkLst>
            <pc:docMk/>
            <pc:sldMk cId="2623961165" sldId="324"/>
            <ac:spMk id="4" creationId="{D503FF02-F891-450A-AC4C-A0FAFB16C1B4}"/>
          </ac:spMkLst>
        </pc:spChg>
        <pc:spChg chg="add mod">
          <ac:chgData name="Abanoub Riad" userId="3eee0ade-b52f-4e10-8f1f-a69fed49e18a" providerId="ADAL" clId="{A58FA811-9B3D-46AE-B297-29D582B66F77}" dt="2021-10-25T00:42:08.433" v="2372" actId="207"/>
          <ac:spMkLst>
            <pc:docMk/>
            <pc:sldMk cId="2623961165" sldId="324"/>
            <ac:spMk id="7" creationId="{299FDAA4-6FD9-48AA-9C02-0C88B83D99D2}"/>
          </ac:spMkLst>
        </pc:spChg>
        <pc:spChg chg="add mod">
          <ac:chgData name="Abanoub Riad" userId="3eee0ade-b52f-4e10-8f1f-a69fed49e18a" providerId="ADAL" clId="{A58FA811-9B3D-46AE-B297-29D582B66F77}" dt="2021-10-25T00:45:04.388" v="2440" actId="1076"/>
          <ac:spMkLst>
            <pc:docMk/>
            <pc:sldMk cId="2623961165" sldId="324"/>
            <ac:spMk id="10" creationId="{CAF7AD53-B0CC-4460-B74D-C6494295E5A3}"/>
          </ac:spMkLst>
        </pc:spChg>
        <pc:picChg chg="add mod modCrop">
          <ac:chgData name="Abanoub Riad" userId="3eee0ade-b52f-4e10-8f1f-a69fed49e18a" providerId="ADAL" clId="{A58FA811-9B3D-46AE-B297-29D582B66F77}" dt="2021-10-25T00:43:35.190" v="2386" actId="732"/>
          <ac:picMkLst>
            <pc:docMk/>
            <pc:sldMk cId="2623961165" sldId="324"/>
            <ac:picMk id="6" creationId="{9CC314F5-D08B-4F54-BAC2-3D0D73A5CD79}"/>
          </ac:picMkLst>
        </pc:picChg>
        <pc:picChg chg="add mod">
          <ac:chgData name="Abanoub Riad" userId="3eee0ade-b52f-4e10-8f1f-a69fed49e18a" providerId="ADAL" clId="{A58FA811-9B3D-46AE-B297-29D582B66F77}" dt="2021-10-25T00:43:18.901" v="2383" actId="14100"/>
          <ac:picMkLst>
            <pc:docMk/>
            <pc:sldMk cId="2623961165" sldId="324"/>
            <ac:picMk id="4098" creationId="{37F6505F-B479-4FC5-981C-2CB55BBDED4C}"/>
          </ac:picMkLst>
        </pc:picChg>
        <pc:picChg chg="add del">
          <ac:chgData name="Abanoub Riad" userId="3eee0ade-b52f-4e10-8f1f-a69fed49e18a" providerId="ADAL" clId="{A58FA811-9B3D-46AE-B297-29D582B66F77}" dt="2021-10-25T00:39:53.199" v="2348" actId="478"/>
          <ac:picMkLst>
            <pc:docMk/>
            <pc:sldMk cId="2623961165" sldId="324"/>
            <ac:picMk id="4100" creationId="{FD58C28A-6512-42E4-937C-D6CB19F31140}"/>
          </ac:picMkLst>
        </pc:picChg>
      </pc:sldChg>
      <pc:sldChg chg="addSp delSp modSp add mod modAnim">
        <pc:chgData name="Abanoub Riad" userId="3eee0ade-b52f-4e10-8f1f-a69fed49e18a" providerId="ADAL" clId="{A58FA811-9B3D-46AE-B297-29D582B66F77}" dt="2021-10-25T01:00:58.141" v="2776"/>
        <pc:sldMkLst>
          <pc:docMk/>
          <pc:sldMk cId="3054406461" sldId="325"/>
        </pc:sldMkLst>
        <pc:spChg chg="add del">
          <ac:chgData name="Abanoub Riad" userId="3eee0ade-b52f-4e10-8f1f-a69fed49e18a" providerId="ADAL" clId="{A58FA811-9B3D-46AE-B297-29D582B66F77}" dt="2021-10-25T00:56:28.224" v="2743" actId="478"/>
          <ac:spMkLst>
            <pc:docMk/>
            <pc:sldMk cId="3054406461" sldId="325"/>
            <ac:spMk id="5" creationId="{2828B063-FDE5-4D4C-BA14-9EC1614E0652}"/>
          </ac:spMkLst>
        </pc:spChg>
        <pc:spChg chg="add mod">
          <ac:chgData name="Abanoub Riad" userId="3eee0ade-b52f-4e10-8f1f-a69fed49e18a" providerId="ADAL" clId="{A58FA811-9B3D-46AE-B297-29D582B66F77}" dt="2021-10-25T01:00:42.420" v="2773" actId="1076"/>
          <ac:spMkLst>
            <pc:docMk/>
            <pc:sldMk cId="3054406461" sldId="325"/>
            <ac:spMk id="8" creationId="{A15B0475-3B61-4A2B-9EEB-D23D2CEBB241}"/>
          </ac:spMkLst>
        </pc:spChg>
        <pc:spChg chg="add mod">
          <ac:chgData name="Abanoub Riad" userId="3eee0ade-b52f-4e10-8f1f-a69fed49e18a" providerId="ADAL" clId="{A58FA811-9B3D-46AE-B297-29D582B66F77}" dt="2021-10-25T01:00:27.140" v="2771" actId="1076"/>
          <ac:spMkLst>
            <pc:docMk/>
            <pc:sldMk cId="3054406461" sldId="325"/>
            <ac:spMk id="9" creationId="{9D333ED4-2CE6-464D-90AF-06F6E3598F61}"/>
          </ac:spMkLst>
        </pc:spChg>
        <pc:picChg chg="add mod">
          <ac:chgData name="Abanoub Riad" userId="3eee0ade-b52f-4e10-8f1f-a69fed49e18a" providerId="ADAL" clId="{A58FA811-9B3D-46AE-B297-29D582B66F77}" dt="2021-10-25T01:00:32.643" v="2772" actId="14100"/>
          <ac:picMkLst>
            <pc:docMk/>
            <pc:sldMk cId="3054406461" sldId="325"/>
            <ac:picMk id="6146" creationId="{6420B5DF-8C24-439D-A891-BE07D4B241C4}"/>
          </ac:picMkLst>
        </pc:picChg>
        <pc:picChg chg="add del">
          <ac:chgData name="Abanoub Riad" userId="3eee0ade-b52f-4e10-8f1f-a69fed49e18a" providerId="ADAL" clId="{A58FA811-9B3D-46AE-B297-29D582B66F77}" dt="2021-10-25T00:57:49.507" v="2748"/>
          <ac:picMkLst>
            <pc:docMk/>
            <pc:sldMk cId="3054406461" sldId="325"/>
            <ac:picMk id="6148" creationId="{7D68F688-9E70-4160-AF0F-88AF4D691BF9}"/>
          </ac:picMkLst>
        </pc:picChg>
      </pc:sldChg>
      <pc:sldChg chg="addSp delSp modSp add mod modAnim">
        <pc:chgData name="Abanoub Riad" userId="3eee0ade-b52f-4e10-8f1f-a69fed49e18a" providerId="ADAL" clId="{A58FA811-9B3D-46AE-B297-29D582B66F77}" dt="2021-10-25T00:55:44.927" v="2741"/>
        <pc:sldMkLst>
          <pc:docMk/>
          <pc:sldMk cId="357250991" sldId="326"/>
        </pc:sldMkLst>
        <pc:spChg chg="add mod">
          <ac:chgData name="Abanoub Riad" userId="3eee0ade-b52f-4e10-8f1f-a69fed49e18a" providerId="ADAL" clId="{A58FA811-9B3D-46AE-B297-29D582B66F77}" dt="2021-10-25T00:48:08.249" v="2486" actId="20577"/>
          <ac:spMkLst>
            <pc:docMk/>
            <pc:sldMk cId="357250991" sldId="326"/>
            <ac:spMk id="4" creationId="{FF5F2508-5668-45E9-80A9-882166C23A88}"/>
          </ac:spMkLst>
        </pc:spChg>
        <pc:spChg chg="add mod">
          <ac:chgData name="Abanoub Riad" userId="3eee0ade-b52f-4e10-8f1f-a69fed49e18a" providerId="ADAL" clId="{A58FA811-9B3D-46AE-B297-29D582B66F77}" dt="2021-10-25T00:54:23.296" v="2719" actId="14100"/>
          <ac:spMkLst>
            <pc:docMk/>
            <pc:sldMk cId="357250991" sldId="326"/>
            <ac:spMk id="5" creationId="{2410FF7C-1BC3-4E4E-8528-ADD286FAEEAE}"/>
          </ac:spMkLst>
        </pc:spChg>
        <pc:spChg chg="add del">
          <ac:chgData name="Abanoub Riad" userId="3eee0ade-b52f-4e10-8f1f-a69fed49e18a" providerId="ADAL" clId="{A58FA811-9B3D-46AE-B297-29D582B66F77}" dt="2021-10-25T00:50:14.233" v="2609" actId="478"/>
          <ac:spMkLst>
            <pc:docMk/>
            <pc:sldMk cId="357250991" sldId="326"/>
            <ac:spMk id="7" creationId="{725613CC-AD09-4A7E-A959-219D34D00F99}"/>
          </ac:spMkLst>
        </pc:spChg>
        <pc:spChg chg="add del">
          <ac:chgData name="Abanoub Riad" userId="3eee0ade-b52f-4e10-8f1f-a69fed49e18a" providerId="ADAL" clId="{A58FA811-9B3D-46AE-B297-29D582B66F77}" dt="2021-10-25T00:50:19.556" v="2611" actId="478"/>
          <ac:spMkLst>
            <pc:docMk/>
            <pc:sldMk cId="357250991" sldId="326"/>
            <ac:spMk id="9" creationId="{FF5A25E0-ADB4-4C99-AD36-BC426842D7B7}"/>
          </ac:spMkLst>
        </pc:spChg>
        <pc:picChg chg="add mod">
          <ac:chgData name="Abanoub Riad" userId="3eee0ade-b52f-4e10-8f1f-a69fed49e18a" providerId="ADAL" clId="{A58FA811-9B3D-46AE-B297-29D582B66F77}" dt="2021-10-25T00:51:40.778" v="2626" actId="1035"/>
          <ac:picMkLst>
            <pc:docMk/>
            <pc:sldMk cId="357250991" sldId="326"/>
            <ac:picMk id="11" creationId="{1B5354DB-8404-4C20-8FE9-BB7EA24E9585}"/>
          </ac:picMkLst>
        </pc:picChg>
        <pc:picChg chg="add mod">
          <ac:chgData name="Abanoub Riad" userId="3eee0ade-b52f-4e10-8f1f-a69fed49e18a" providerId="ADAL" clId="{A58FA811-9B3D-46AE-B297-29D582B66F77}" dt="2021-10-25T00:50:56.329" v="2615" actId="14100"/>
          <ac:picMkLst>
            <pc:docMk/>
            <pc:sldMk cId="357250991" sldId="326"/>
            <ac:picMk id="5122" creationId="{AB2AB9E1-EE02-4CE1-8DA3-4831BA804254}"/>
          </ac:picMkLst>
        </pc:picChg>
        <pc:picChg chg="add mod">
          <ac:chgData name="Abanoub Riad" userId="3eee0ade-b52f-4e10-8f1f-a69fed49e18a" providerId="ADAL" clId="{A58FA811-9B3D-46AE-B297-29D582B66F77}" dt="2021-10-25T00:54:54.558" v="2722" actId="1076"/>
          <ac:picMkLst>
            <pc:docMk/>
            <pc:sldMk cId="357250991" sldId="326"/>
            <ac:picMk id="5124" creationId="{EE8AB605-2B2B-4B5B-BBFB-C115903C053B}"/>
          </ac:picMkLst>
        </pc:picChg>
      </pc:sldChg>
      <pc:sldChg chg="addSp delSp modSp add mod addAnim delAnim modAnim">
        <pc:chgData name="Abanoub Riad" userId="3eee0ade-b52f-4e10-8f1f-a69fed49e18a" providerId="ADAL" clId="{A58FA811-9B3D-46AE-B297-29D582B66F77}" dt="2021-10-24T23:10:21.675" v="1436"/>
        <pc:sldMkLst>
          <pc:docMk/>
          <pc:sldMk cId="3659164698" sldId="327"/>
        </pc:sldMkLst>
        <pc:spChg chg="mod">
          <ac:chgData name="Abanoub Riad" userId="3eee0ade-b52f-4e10-8f1f-a69fed49e18a" providerId="ADAL" clId="{A58FA811-9B3D-46AE-B297-29D582B66F77}" dt="2021-10-24T22:45:49.880" v="857" actId="1076"/>
          <ac:spMkLst>
            <pc:docMk/>
            <pc:sldMk cId="3659164698" sldId="327"/>
            <ac:spMk id="3" creationId="{6EAF18F5-6B06-4220-AD8E-0498E19E5DB0}"/>
          </ac:spMkLst>
        </pc:spChg>
        <pc:spChg chg="add mod">
          <ac:chgData name="Abanoub Riad" userId="3eee0ade-b52f-4e10-8f1f-a69fed49e18a" providerId="ADAL" clId="{A58FA811-9B3D-46AE-B297-29D582B66F77}" dt="2021-10-24T22:50:12.188" v="1024" actId="207"/>
          <ac:spMkLst>
            <pc:docMk/>
            <pc:sldMk cId="3659164698" sldId="327"/>
            <ac:spMk id="4" creationId="{690CF7FF-61BF-4213-AC25-462E281560DA}"/>
          </ac:spMkLst>
        </pc:spChg>
        <pc:spChg chg="add mod">
          <ac:chgData name="Abanoub Riad" userId="3eee0ade-b52f-4e10-8f1f-a69fed49e18a" providerId="ADAL" clId="{A58FA811-9B3D-46AE-B297-29D582B66F77}" dt="2021-10-24T22:49:22.257" v="1002" actId="1036"/>
          <ac:spMkLst>
            <pc:docMk/>
            <pc:sldMk cId="3659164698" sldId="327"/>
            <ac:spMk id="5" creationId="{D2B815FF-6048-4D9D-82BF-DA30C692D9E7}"/>
          </ac:spMkLst>
        </pc:spChg>
        <pc:spChg chg="add del">
          <ac:chgData name="Abanoub Riad" userId="3eee0ade-b52f-4e10-8f1f-a69fed49e18a" providerId="ADAL" clId="{A58FA811-9B3D-46AE-B297-29D582B66F77}" dt="2021-10-24T22:38:18.138" v="550" actId="22"/>
          <ac:spMkLst>
            <pc:docMk/>
            <pc:sldMk cId="3659164698" sldId="327"/>
            <ac:spMk id="12" creationId="{F6D27FB9-3E39-4F0C-863D-8936928E6C7A}"/>
          </ac:spMkLst>
        </pc:spChg>
        <pc:spChg chg="add mod">
          <ac:chgData name="Abanoub Riad" userId="3eee0ade-b52f-4e10-8f1f-a69fed49e18a" providerId="ADAL" clId="{A58FA811-9B3D-46AE-B297-29D582B66F77}" dt="2021-10-24T22:49:22.257" v="1002" actId="1036"/>
          <ac:spMkLst>
            <pc:docMk/>
            <pc:sldMk cId="3659164698" sldId="327"/>
            <ac:spMk id="13" creationId="{2508D297-9007-4086-BEA6-03CC60B1936C}"/>
          </ac:spMkLst>
        </pc:spChg>
        <pc:spChg chg="add mod">
          <ac:chgData name="Abanoub Riad" userId="3eee0ade-b52f-4e10-8f1f-a69fed49e18a" providerId="ADAL" clId="{A58FA811-9B3D-46AE-B297-29D582B66F77}" dt="2021-10-24T22:49:22.257" v="1002" actId="1036"/>
          <ac:spMkLst>
            <pc:docMk/>
            <pc:sldMk cId="3659164698" sldId="327"/>
            <ac:spMk id="14" creationId="{0E6DE1C0-7881-4F5D-A765-1ABC057BFCE2}"/>
          </ac:spMkLst>
        </pc:spChg>
        <pc:spChg chg="add del">
          <ac:chgData name="Abanoub Riad" userId="3eee0ade-b52f-4e10-8f1f-a69fed49e18a" providerId="ADAL" clId="{A58FA811-9B3D-46AE-B297-29D582B66F77}" dt="2021-10-24T22:40:10.475" v="679" actId="478"/>
          <ac:spMkLst>
            <pc:docMk/>
            <pc:sldMk cId="3659164698" sldId="327"/>
            <ac:spMk id="16" creationId="{F4A1A5C3-49C8-488A-A488-AF889C63B739}"/>
          </ac:spMkLst>
        </pc:spChg>
        <pc:spChg chg="add mod">
          <ac:chgData name="Abanoub Riad" userId="3eee0ade-b52f-4e10-8f1f-a69fed49e18a" providerId="ADAL" clId="{A58FA811-9B3D-46AE-B297-29D582B66F77}" dt="2021-10-24T22:50:09.638" v="1023" actId="207"/>
          <ac:spMkLst>
            <pc:docMk/>
            <pc:sldMk cId="3659164698" sldId="327"/>
            <ac:spMk id="17" creationId="{5940D75E-E7D9-4540-9B6C-DA4A97DE6AB1}"/>
          </ac:spMkLst>
        </pc:spChg>
        <pc:spChg chg="add mod">
          <ac:chgData name="Abanoub Riad" userId="3eee0ade-b52f-4e10-8f1f-a69fed49e18a" providerId="ADAL" clId="{A58FA811-9B3D-46AE-B297-29D582B66F77}" dt="2021-10-24T22:49:15.373" v="993" actId="1036"/>
          <ac:spMkLst>
            <pc:docMk/>
            <pc:sldMk cId="3659164698" sldId="327"/>
            <ac:spMk id="18" creationId="{4D271203-E690-44D7-9BF3-7206504A0690}"/>
          </ac:spMkLst>
        </pc:spChg>
        <pc:spChg chg="add del mod">
          <ac:chgData name="Abanoub Riad" userId="3eee0ade-b52f-4e10-8f1f-a69fed49e18a" providerId="ADAL" clId="{A58FA811-9B3D-46AE-B297-29D582B66F77}" dt="2021-10-24T22:45:00.963" v="844" actId="478"/>
          <ac:spMkLst>
            <pc:docMk/>
            <pc:sldMk cId="3659164698" sldId="327"/>
            <ac:spMk id="19" creationId="{086D2BB4-1C3A-4674-9CC0-59BBEC7AB92F}"/>
          </ac:spMkLst>
        </pc:spChg>
        <pc:spChg chg="add del mod">
          <ac:chgData name="Abanoub Riad" userId="3eee0ade-b52f-4e10-8f1f-a69fed49e18a" providerId="ADAL" clId="{A58FA811-9B3D-46AE-B297-29D582B66F77}" dt="2021-10-24T22:45:33.804" v="854" actId="478"/>
          <ac:spMkLst>
            <pc:docMk/>
            <pc:sldMk cId="3659164698" sldId="327"/>
            <ac:spMk id="20" creationId="{8C51E2D1-2D3F-42FC-BE9C-1D91AB49FFC5}"/>
          </ac:spMkLst>
        </pc:spChg>
        <pc:spChg chg="add mod">
          <ac:chgData name="Abanoub Riad" userId="3eee0ade-b52f-4e10-8f1f-a69fed49e18a" providerId="ADAL" clId="{A58FA811-9B3D-46AE-B297-29D582B66F77}" dt="2021-10-24T22:49:50.077" v="1022" actId="20577"/>
          <ac:spMkLst>
            <pc:docMk/>
            <pc:sldMk cId="3659164698" sldId="327"/>
            <ac:spMk id="21" creationId="{716A3232-789D-45DC-9E01-7EA2A368B95E}"/>
          </ac:spMkLst>
        </pc:spChg>
        <pc:spChg chg="add mod">
          <ac:chgData name="Abanoub Riad" userId="3eee0ade-b52f-4e10-8f1f-a69fed49e18a" providerId="ADAL" clId="{A58FA811-9B3D-46AE-B297-29D582B66F77}" dt="2021-10-24T22:53:22.568" v="1044" actId="20577"/>
          <ac:spMkLst>
            <pc:docMk/>
            <pc:sldMk cId="3659164698" sldId="327"/>
            <ac:spMk id="26" creationId="{92E0DC1B-2311-4995-9012-5E77CBF339D2}"/>
          </ac:spMkLst>
        </pc:spChg>
        <pc:spChg chg="add mod">
          <ac:chgData name="Abanoub Riad" userId="3eee0ade-b52f-4e10-8f1f-a69fed49e18a" providerId="ADAL" clId="{A58FA811-9B3D-46AE-B297-29D582B66F77}" dt="2021-10-24T22:56:03.260" v="1047" actId="113"/>
          <ac:spMkLst>
            <pc:docMk/>
            <pc:sldMk cId="3659164698" sldId="327"/>
            <ac:spMk id="27" creationId="{D9598FA3-56EC-4C31-98D3-86D98A0BED7C}"/>
          </ac:spMkLst>
        </pc:spChg>
        <pc:spChg chg="add mod">
          <ac:chgData name="Abanoub Riad" userId="3eee0ade-b52f-4e10-8f1f-a69fed49e18a" providerId="ADAL" clId="{A58FA811-9B3D-46AE-B297-29D582B66F77}" dt="2021-10-24T23:04:18.486" v="1148" actId="20577"/>
          <ac:spMkLst>
            <pc:docMk/>
            <pc:sldMk cId="3659164698" sldId="327"/>
            <ac:spMk id="28" creationId="{D1B0B286-1745-4FD3-A26C-7C074BC60B04}"/>
          </ac:spMkLst>
        </pc:spChg>
        <pc:spChg chg="add mod">
          <ac:chgData name="Abanoub Riad" userId="3eee0ade-b52f-4e10-8f1f-a69fed49e18a" providerId="ADAL" clId="{A58FA811-9B3D-46AE-B297-29D582B66F77}" dt="2021-10-24T23:01:17.411" v="1079" actId="20577"/>
          <ac:spMkLst>
            <pc:docMk/>
            <pc:sldMk cId="3659164698" sldId="327"/>
            <ac:spMk id="29" creationId="{B777D15D-1085-44EB-A8CC-890455B5BCC0}"/>
          </ac:spMkLst>
        </pc:spChg>
        <pc:spChg chg="add mod">
          <ac:chgData name="Abanoub Riad" userId="3eee0ade-b52f-4e10-8f1f-a69fed49e18a" providerId="ADAL" clId="{A58FA811-9B3D-46AE-B297-29D582B66F77}" dt="2021-10-24T23:01:36.528" v="1082" actId="113"/>
          <ac:spMkLst>
            <pc:docMk/>
            <pc:sldMk cId="3659164698" sldId="327"/>
            <ac:spMk id="30" creationId="{8A58C45C-940D-4819-A3F2-2F47801CE0B9}"/>
          </ac:spMkLst>
        </pc:spChg>
        <pc:spChg chg="add mod">
          <ac:chgData name="Abanoub Riad" userId="3eee0ade-b52f-4e10-8f1f-a69fed49e18a" providerId="ADAL" clId="{A58FA811-9B3D-46AE-B297-29D582B66F77}" dt="2021-10-24T23:02:52.340" v="1128" actId="20577"/>
          <ac:spMkLst>
            <pc:docMk/>
            <pc:sldMk cId="3659164698" sldId="327"/>
            <ac:spMk id="31" creationId="{0D31D696-F2EF-4EFD-BAA0-104193A7FBD2}"/>
          </ac:spMkLst>
        </pc:spChg>
        <pc:spChg chg="add mod">
          <ac:chgData name="Abanoub Riad" userId="3eee0ade-b52f-4e10-8f1f-a69fed49e18a" providerId="ADAL" clId="{A58FA811-9B3D-46AE-B297-29D582B66F77}" dt="2021-10-24T23:06:11.563" v="1179" actId="114"/>
          <ac:spMkLst>
            <pc:docMk/>
            <pc:sldMk cId="3659164698" sldId="327"/>
            <ac:spMk id="32" creationId="{91742FEA-B7A0-4BCD-BDA2-E2C0837242E7}"/>
          </ac:spMkLst>
        </pc:spChg>
        <pc:spChg chg="add mod">
          <ac:chgData name="Abanoub Riad" userId="3eee0ade-b52f-4e10-8f1f-a69fed49e18a" providerId="ADAL" clId="{A58FA811-9B3D-46AE-B297-29D582B66F77}" dt="2021-10-24T23:07:51.577" v="1305" actId="113"/>
          <ac:spMkLst>
            <pc:docMk/>
            <pc:sldMk cId="3659164698" sldId="327"/>
            <ac:spMk id="33" creationId="{E7AEC02A-C706-4E6D-B99A-4A3352340E96}"/>
          </ac:spMkLst>
        </pc:spChg>
        <pc:spChg chg="add mod">
          <ac:chgData name="Abanoub Riad" userId="3eee0ade-b52f-4e10-8f1f-a69fed49e18a" providerId="ADAL" clId="{A58FA811-9B3D-46AE-B297-29D582B66F77}" dt="2021-10-24T23:09:58.454" v="1426" actId="1037"/>
          <ac:spMkLst>
            <pc:docMk/>
            <pc:sldMk cId="3659164698" sldId="327"/>
            <ac:spMk id="34" creationId="{A1257DA8-BB00-48CA-8CF4-55F4294FCE51}"/>
          </ac:spMkLst>
        </pc:spChg>
        <pc:cxnChg chg="add del mod">
          <ac:chgData name="Abanoub Riad" userId="3eee0ade-b52f-4e10-8f1f-a69fed49e18a" providerId="ADAL" clId="{A58FA811-9B3D-46AE-B297-29D582B66F77}" dt="2021-10-24T20:06:09.473" v="477" actId="478"/>
          <ac:cxnSpMkLst>
            <pc:docMk/>
            <pc:sldMk cId="3659164698" sldId="327"/>
            <ac:cxnSpMk id="6" creationId="{0911C52C-5A1F-46D7-A93F-F16E0F1596DF}"/>
          </ac:cxnSpMkLst>
        </pc:cxnChg>
        <pc:cxnChg chg="add del mod">
          <ac:chgData name="Abanoub Riad" userId="3eee0ade-b52f-4e10-8f1f-a69fed49e18a" providerId="ADAL" clId="{A58FA811-9B3D-46AE-B297-29D582B66F77}" dt="2021-10-24T20:06:09.473" v="477" actId="478"/>
          <ac:cxnSpMkLst>
            <pc:docMk/>
            <pc:sldMk cId="3659164698" sldId="327"/>
            <ac:cxnSpMk id="7" creationId="{882F092A-5ECB-48E3-A5BD-16464C9FA904}"/>
          </ac:cxnSpMkLst>
        </pc:cxnChg>
        <pc:cxnChg chg="add del mod">
          <ac:chgData name="Abanoub Riad" userId="3eee0ade-b52f-4e10-8f1f-a69fed49e18a" providerId="ADAL" clId="{A58FA811-9B3D-46AE-B297-29D582B66F77}" dt="2021-10-24T20:06:09.473" v="477" actId="478"/>
          <ac:cxnSpMkLst>
            <pc:docMk/>
            <pc:sldMk cId="3659164698" sldId="327"/>
            <ac:cxnSpMk id="8" creationId="{1F744307-C28B-4426-AEC1-E8040DED3D89}"/>
          </ac:cxnSpMkLst>
        </pc:cxnChg>
        <pc:cxnChg chg="add del mod">
          <ac:chgData name="Abanoub Riad" userId="3eee0ade-b52f-4e10-8f1f-a69fed49e18a" providerId="ADAL" clId="{A58FA811-9B3D-46AE-B297-29D582B66F77}" dt="2021-10-24T20:06:09.473" v="477" actId="478"/>
          <ac:cxnSpMkLst>
            <pc:docMk/>
            <pc:sldMk cId="3659164698" sldId="327"/>
            <ac:cxnSpMk id="9" creationId="{3711145E-90B5-4666-9D4C-2157CBDAB794}"/>
          </ac:cxnSpMkLst>
        </pc:cxnChg>
        <pc:cxnChg chg="add del mod">
          <ac:chgData name="Abanoub Riad" userId="3eee0ade-b52f-4e10-8f1f-a69fed49e18a" providerId="ADAL" clId="{A58FA811-9B3D-46AE-B297-29D582B66F77}" dt="2021-10-24T20:06:09.473" v="477" actId="478"/>
          <ac:cxnSpMkLst>
            <pc:docMk/>
            <pc:sldMk cId="3659164698" sldId="327"/>
            <ac:cxnSpMk id="10" creationId="{1854A22F-F88C-4435-8187-38E4D8C712F0}"/>
          </ac:cxnSpMkLst>
        </pc:cxnChg>
        <pc:cxnChg chg="add mod">
          <ac:chgData name="Abanoub Riad" userId="3eee0ade-b52f-4e10-8f1f-a69fed49e18a" providerId="ADAL" clId="{A58FA811-9B3D-46AE-B297-29D582B66F77}" dt="2021-10-24T22:52:47.501" v="1033" actId="1076"/>
          <ac:cxnSpMkLst>
            <pc:docMk/>
            <pc:sldMk cId="3659164698" sldId="327"/>
            <ac:cxnSpMk id="23" creationId="{B84DC29E-7E16-42C4-9077-B5A56D8BDEE2}"/>
          </ac:cxnSpMkLst>
        </pc:cxnChg>
      </pc:sldChg>
      <pc:sldChg chg="addSp delSp modSp add mod delAnim modAnim">
        <pc:chgData name="Abanoub Riad" userId="3eee0ade-b52f-4e10-8f1f-a69fed49e18a" providerId="ADAL" clId="{A58FA811-9B3D-46AE-B297-29D582B66F77}" dt="2021-10-24T23:22:33.732" v="1879" actId="1076"/>
        <pc:sldMkLst>
          <pc:docMk/>
          <pc:sldMk cId="2532253827" sldId="328"/>
        </pc:sldMkLst>
        <pc:spChg chg="add del mod">
          <ac:chgData name="Abanoub Riad" userId="3eee0ade-b52f-4e10-8f1f-a69fed49e18a" providerId="ADAL" clId="{A58FA811-9B3D-46AE-B297-29D582B66F77}" dt="2021-10-24T23:12:50.173" v="1456"/>
          <ac:spMkLst>
            <pc:docMk/>
            <pc:sldMk cId="2532253827" sldId="328"/>
            <ac:spMk id="4" creationId="{D19C5561-E84E-49DF-9A1A-36697DB4FCEF}"/>
          </ac:spMkLst>
        </pc:spChg>
        <pc:spChg chg="add del mod">
          <ac:chgData name="Abanoub Riad" userId="3eee0ade-b52f-4e10-8f1f-a69fed49e18a" providerId="ADAL" clId="{A58FA811-9B3D-46AE-B297-29D582B66F77}" dt="2021-10-24T23:12:50.173" v="1456"/>
          <ac:spMkLst>
            <pc:docMk/>
            <pc:sldMk cId="2532253827" sldId="328"/>
            <ac:spMk id="5" creationId="{AB75B97E-9B4C-4AC0-A1AE-67AA05746764}"/>
          </ac:spMkLst>
        </pc:spChg>
        <pc:spChg chg="add del mod">
          <ac:chgData name="Abanoub Riad" userId="3eee0ade-b52f-4e10-8f1f-a69fed49e18a" providerId="ADAL" clId="{A58FA811-9B3D-46AE-B297-29D582B66F77}" dt="2021-10-24T23:12:50.173" v="1456"/>
          <ac:spMkLst>
            <pc:docMk/>
            <pc:sldMk cId="2532253827" sldId="328"/>
            <ac:spMk id="6" creationId="{CD01F245-BFCB-4BE7-99A9-00D37153C21B}"/>
          </ac:spMkLst>
        </pc:spChg>
        <pc:spChg chg="add del mod">
          <ac:chgData name="Abanoub Riad" userId="3eee0ade-b52f-4e10-8f1f-a69fed49e18a" providerId="ADAL" clId="{A58FA811-9B3D-46AE-B297-29D582B66F77}" dt="2021-10-24T23:12:50.173" v="1456"/>
          <ac:spMkLst>
            <pc:docMk/>
            <pc:sldMk cId="2532253827" sldId="328"/>
            <ac:spMk id="7" creationId="{62F5DDAC-BFDB-40CC-9C96-1C26E81D4EFF}"/>
          </ac:spMkLst>
        </pc:spChg>
        <pc:spChg chg="add mod">
          <ac:chgData name="Abanoub Riad" userId="3eee0ade-b52f-4e10-8f1f-a69fed49e18a" providerId="ADAL" clId="{A58FA811-9B3D-46AE-B297-29D582B66F77}" dt="2021-10-24T23:15:19.080" v="1527" actId="1076"/>
          <ac:spMkLst>
            <pc:docMk/>
            <pc:sldMk cId="2532253827" sldId="328"/>
            <ac:spMk id="8" creationId="{A9D437A8-1A52-4E36-87EE-BE1DC9FCB9A2}"/>
          </ac:spMkLst>
        </pc:spChg>
        <pc:spChg chg="add mod">
          <ac:chgData name="Abanoub Riad" userId="3eee0ade-b52f-4e10-8f1f-a69fed49e18a" providerId="ADAL" clId="{A58FA811-9B3D-46AE-B297-29D582B66F77}" dt="2021-10-24T23:21:20.004" v="1874" actId="207"/>
          <ac:spMkLst>
            <pc:docMk/>
            <pc:sldMk cId="2532253827" sldId="328"/>
            <ac:spMk id="9" creationId="{5D93868E-FEF1-4FFA-B390-85F6028CD839}"/>
          </ac:spMkLst>
        </pc:spChg>
        <pc:spChg chg="add del mod">
          <ac:chgData name="Abanoub Riad" userId="3eee0ade-b52f-4e10-8f1f-a69fed49e18a" providerId="ADAL" clId="{A58FA811-9B3D-46AE-B297-29D582B66F77}" dt="2021-10-24T23:13:10.116" v="1458" actId="478"/>
          <ac:spMkLst>
            <pc:docMk/>
            <pc:sldMk cId="2532253827" sldId="328"/>
            <ac:spMk id="10" creationId="{9FDEB9CC-A8AB-444A-AB66-1A3C02A0DFD8}"/>
          </ac:spMkLst>
        </pc:spChg>
        <pc:picChg chg="add mod">
          <ac:chgData name="Abanoub Riad" userId="3eee0ade-b52f-4e10-8f1f-a69fed49e18a" providerId="ADAL" clId="{A58FA811-9B3D-46AE-B297-29D582B66F77}" dt="2021-10-24T23:17:57.536" v="1600" actId="962"/>
          <ac:picMkLst>
            <pc:docMk/>
            <pc:sldMk cId="2532253827" sldId="328"/>
            <ac:picMk id="12" creationId="{E83517BB-FDF4-4B7D-A8FA-5C3FA2DF7775}"/>
          </ac:picMkLst>
        </pc:picChg>
        <pc:picChg chg="add mod">
          <ac:chgData name="Abanoub Riad" userId="3eee0ade-b52f-4e10-8f1f-a69fed49e18a" providerId="ADAL" clId="{A58FA811-9B3D-46AE-B297-29D582B66F77}" dt="2021-10-24T23:22:33.732" v="1879" actId="1076"/>
          <ac:picMkLst>
            <pc:docMk/>
            <pc:sldMk cId="2532253827" sldId="328"/>
            <ac:picMk id="1026" creationId="{984DAC8F-2DEA-4A59-8911-BBA5B1312E58}"/>
          </ac:picMkLst>
        </pc:picChg>
      </pc:sldChg>
      <pc:sldChg chg="addSp delSp modSp add mod delAnim modAnim">
        <pc:chgData name="Abanoub Riad" userId="3eee0ade-b52f-4e10-8f1f-a69fed49e18a" providerId="ADAL" clId="{A58FA811-9B3D-46AE-B297-29D582B66F77}" dt="2021-10-24T23:32:51.057" v="1996"/>
        <pc:sldMkLst>
          <pc:docMk/>
          <pc:sldMk cId="979640290" sldId="329"/>
        </pc:sldMkLst>
        <pc:spChg chg="del">
          <ac:chgData name="Abanoub Riad" userId="3eee0ade-b52f-4e10-8f1f-a69fed49e18a" providerId="ADAL" clId="{A58FA811-9B3D-46AE-B297-29D582B66F77}" dt="2021-10-24T23:22:46.643" v="1882" actId="478"/>
          <ac:spMkLst>
            <pc:docMk/>
            <pc:sldMk cId="979640290" sldId="329"/>
            <ac:spMk id="9" creationId="{5D93868E-FEF1-4FFA-B390-85F6028CD839}"/>
          </ac:spMkLst>
        </pc:spChg>
        <pc:picChg chg="add del mod">
          <ac:chgData name="Abanoub Riad" userId="3eee0ade-b52f-4e10-8f1f-a69fed49e18a" providerId="ADAL" clId="{A58FA811-9B3D-46AE-B297-29D582B66F77}" dt="2021-10-24T23:24:09.345" v="1891" actId="478"/>
          <ac:picMkLst>
            <pc:docMk/>
            <pc:sldMk cId="979640290" sldId="329"/>
            <ac:picMk id="5" creationId="{9CA6D9A7-2A93-4985-8736-5DFEF7225204}"/>
          </ac:picMkLst>
        </pc:picChg>
        <pc:picChg chg="add mod modCrop">
          <ac:chgData name="Abanoub Riad" userId="3eee0ade-b52f-4e10-8f1f-a69fed49e18a" providerId="ADAL" clId="{A58FA811-9B3D-46AE-B297-29D582B66F77}" dt="2021-10-24T23:29:58.915" v="1955" actId="1076"/>
          <ac:picMkLst>
            <pc:docMk/>
            <pc:sldMk cId="979640290" sldId="329"/>
            <ac:picMk id="7" creationId="{DE9DE95C-9C9E-4B11-BEF3-63037E71116E}"/>
          </ac:picMkLst>
        </pc:picChg>
        <pc:picChg chg="add mod modCrop">
          <ac:chgData name="Abanoub Riad" userId="3eee0ade-b52f-4e10-8f1f-a69fed49e18a" providerId="ADAL" clId="{A58FA811-9B3D-46AE-B297-29D582B66F77}" dt="2021-10-24T23:30:03.219" v="1956" actId="1076"/>
          <ac:picMkLst>
            <pc:docMk/>
            <pc:sldMk cId="979640290" sldId="329"/>
            <ac:picMk id="11" creationId="{41FD7371-B451-42E2-B599-F8660EE93534}"/>
          </ac:picMkLst>
        </pc:picChg>
        <pc:picChg chg="del">
          <ac:chgData name="Abanoub Riad" userId="3eee0ade-b52f-4e10-8f1f-a69fed49e18a" providerId="ADAL" clId="{A58FA811-9B3D-46AE-B297-29D582B66F77}" dt="2021-10-24T23:22:42.351" v="1881" actId="478"/>
          <ac:picMkLst>
            <pc:docMk/>
            <pc:sldMk cId="979640290" sldId="329"/>
            <ac:picMk id="12" creationId="{E83517BB-FDF4-4B7D-A8FA-5C3FA2DF7775}"/>
          </ac:picMkLst>
        </pc:picChg>
        <pc:picChg chg="add mod modCrop">
          <ac:chgData name="Abanoub Riad" userId="3eee0ade-b52f-4e10-8f1f-a69fed49e18a" providerId="ADAL" clId="{A58FA811-9B3D-46AE-B297-29D582B66F77}" dt="2021-10-24T23:30:06.859" v="1957" actId="1076"/>
          <ac:picMkLst>
            <pc:docMk/>
            <pc:sldMk cId="979640290" sldId="329"/>
            <ac:picMk id="14" creationId="{8AAF9811-F508-432B-98CA-89D5A7F4C9FF}"/>
          </ac:picMkLst>
        </pc:picChg>
        <pc:picChg chg="add mod modCrop">
          <ac:chgData name="Abanoub Riad" userId="3eee0ade-b52f-4e10-8f1f-a69fed49e18a" providerId="ADAL" clId="{A58FA811-9B3D-46AE-B297-29D582B66F77}" dt="2021-10-24T23:30:11.818" v="1958" actId="1076"/>
          <ac:picMkLst>
            <pc:docMk/>
            <pc:sldMk cId="979640290" sldId="329"/>
            <ac:picMk id="16" creationId="{34D3A7E4-2CBB-4836-BE22-46B4DBFE7356}"/>
          </ac:picMkLst>
        </pc:picChg>
        <pc:picChg chg="add mod modCrop">
          <ac:chgData name="Abanoub Riad" userId="3eee0ade-b52f-4e10-8f1f-a69fed49e18a" providerId="ADAL" clId="{A58FA811-9B3D-46AE-B297-29D582B66F77}" dt="2021-10-24T23:31:41.645" v="1978" actId="1038"/>
          <ac:picMkLst>
            <pc:docMk/>
            <pc:sldMk cId="979640290" sldId="329"/>
            <ac:picMk id="18" creationId="{C5F5A80F-8858-4823-805A-343BF54212E7}"/>
          </ac:picMkLst>
        </pc:picChg>
        <pc:picChg chg="add mod modCrop">
          <ac:chgData name="Abanoub Riad" userId="3eee0ade-b52f-4e10-8f1f-a69fed49e18a" providerId="ADAL" clId="{A58FA811-9B3D-46AE-B297-29D582B66F77}" dt="2021-10-24T23:31:50.872" v="1983" actId="1037"/>
          <ac:picMkLst>
            <pc:docMk/>
            <pc:sldMk cId="979640290" sldId="329"/>
            <ac:picMk id="20" creationId="{B32BEA1A-3942-4A18-AFC5-3ECC73BDDB37}"/>
          </ac:picMkLst>
        </pc:picChg>
        <pc:picChg chg="add mod modCrop">
          <ac:chgData name="Abanoub Riad" userId="3eee0ade-b52f-4e10-8f1f-a69fed49e18a" providerId="ADAL" clId="{A58FA811-9B3D-46AE-B297-29D582B66F77}" dt="2021-10-24T23:31:08.351" v="1971" actId="1076"/>
          <ac:picMkLst>
            <pc:docMk/>
            <pc:sldMk cId="979640290" sldId="329"/>
            <ac:picMk id="22" creationId="{1BC4D8F0-4FB4-481F-B4B1-211959A804A4}"/>
          </ac:picMkLst>
        </pc:picChg>
        <pc:picChg chg="mod">
          <ac:chgData name="Abanoub Riad" userId="3eee0ade-b52f-4e10-8f1f-a69fed49e18a" providerId="ADAL" clId="{A58FA811-9B3D-46AE-B297-29D582B66F77}" dt="2021-10-24T23:23:34.504" v="1889" actId="1076"/>
          <ac:picMkLst>
            <pc:docMk/>
            <pc:sldMk cId="979640290" sldId="329"/>
            <ac:picMk id="1026" creationId="{984DAC8F-2DEA-4A59-8911-BBA5B1312E58}"/>
          </ac:picMkLst>
        </pc:picChg>
      </pc:sldChg>
      <pc:sldChg chg="addSp delSp modSp add mod delAnim modAnim">
        <pc:chgData name="Abanoub Riad" userId="3eee0ade-b52f-4e10-8f1f-a69fed49e18a" providerId="ADAL" clId="{A58FA811-9B3D-46AE-B297-29D582B66F77}" dt="2021-10-24T23:45:00.768" v="2168"/>
        <pc:sldMkLst>
          <pc:docMk/>
          <pc:sldMk cId="2707478682" sldId="330"/>
        </pc:sldMkLst>
        <pc:spChg chg="mod">
          <ac:chgData name="Abanoub Riad" userId="3eee0ade-b52f-4e10-8f1f-a69fed49e18a" providerId="ADAL" clId="{A58FA811-9B3D-46AE-B297-29D582B66F77}" dt="2021-10-24T23:34:25.766" v="2006" actId="20577"/>
          <ac:spMkLst>
            <pc:docMk/>
            <pc:sldMk cId="2707478682" sldId="330"/>
            <ac:spMk id="8" creationId="{A9D437A8-1A52-4E36-87EE-BE1DC9FCB9A2}"/>
          </ac:spMkLst>
        </pc:spChg>
        <pc:spChg chg="add mod">
          <ac:chgData name="Abanoub Riad" userId="3eee0ade-b52f-4e10-8f1f-a69fed49e18a" providerId="ADAL" clId="{A58FA811-9B3D-46AE-B297-29D582B66F77}" dt="2021-10-24T23:44:22.666" v="2161" actId="113"/>
          <ac:spMkLst>
            <pc:docMk/>
            <pc:sldMk cId="2707478682" sldId="330"/>
            <ac:spMk id="13" creationId="{48C0396A-AB34-417D-92DD-F148B240D630}"/>
          </ac:spMkLst>
        </pc:spChg>
        <pc:spChg chg="add mod">
          <ac:chgData name="Abanoub Riad" userId="3eee0ade-b52f-4e10-8f1f-a69fed49e18a" providerId="ADAL" clId="{A58FA811-9B3D-46AE-B297-29D582B66F77}" dt="2021-10-24T23:43:06.582" v="2146" actId="1076"/>
          <ac:spMkLst>
            <pc:docMk/>
            <pc:sldMk cId="2707478682" sldId="330"/>
            <ac:spMk id="17" creationId="{B9E544F7-3146-4155-BE9C-A8DA2D397C47}"/>
          </ac:spMkLst>
        </pc:spChg>
        <pc:spChg chg="add mod">
          <ac:chgData name="Abanoub Riad" userId="3eee0ade-b52f-4e10-8f1f-a69fed49e18a" providerId="ADAL" clId="{A58FA811-9B3D-46AE-B297-29D582B66F77}" dt="2021-10-24T23:43:04.678" v="2145" actId="1076"/>
          <ac:spMkLst>
            <pc:docMk/>
            <pc:sldMk cId="2707478682" sldId="330"/>
            <ac:spMk id="19" creationId="{C5FC4C8D-C963-4537-B1A9-27D3D0DD9150}"/>
          </ac:spMkLst>
        </pc:spChg>
        <pc:spChg chg="add del">
          <ac:chgData name="Abanoub Riad" userId="3eee0ade-b52f-4e10-8f1f-a69fed49e18a" providerId="ADAL" clId="{A58FA811-9B3D-46AE-B297-29D582B66F77}" dt="2021-10-24T23:42:11.406" v="2133" actId="478"/>
          <ac:spMkLst>
            <pc:docMk/>
            <pc:sldMk cId="2707478682" sldId="330"/>
            <ac:spMk id="21" creationId="{3C32E24C-1AF3-470E-84B2-FB604FBE50FB}"/>
          </ac:spMkLst>
        </pc:spChg>
        <pc:spChg chg="add del">
          <ac:chgData name="Abanoub Riad" userId="3eee0ade-b52f-4e10-8f1f-a69fed49e18a" providerId="ADAL" clId="{A58FA811-9B3D-46AE-B297-29D582B66F77}" dt="2021-10-24T23:42:17.349" v="2135" actId="478"/>
          <ac:spMkLst>
            <pc:docMk/>
            <pc:sldMk cId="2707478682" sldId="330"/>
            <ac:spMk id="23" creationId="{87DE995D-ECEE-4CE9-A144-7F03369D4A5E}"/>
          </ac:spMkLst>
        </pc:spChg>
        <pc:picChg chg="add mod">
          <ac:chgData name="Abanoub Riad" userId="3eee0ade-b52f-4e10-8f1f-a69fed49e18a" providerId="ADAL" clId="{A58FA811-9B3D-46AE-B297-29D582B66F77}" dt="2021-10-24T23:44:02.787" v="2157" actId="14100"/>
          <ac:picMkLst>
            <pc:docMk/>
            <pc:sldMk cId="2707478682" sldId="330"/>
            <ac:picMk id="5" creationId="{E3D63064-D849-4C90-BA2A-380FE96F9E52}"/>
          </ac:picMkLst>
        </pc:picChg>
        <pc:picChg chg="del">
          <ac:chgData name="Abanoub Riad" userId="3eee0ade-b52f-4e10-8f1f-a69fed49e18a" providerId="ADAL" clId="{A58FA811-9B3D-46AE-B297-29D582B66F77}" dt="2021-10-24T23:33:30.344" v="1999" actId="478"/>
          <ac:picMkLst>
            <pc:docMk/>
            <pc:sldMk cId="2707478682" sldId="330"/>
            <ac:picMk id="7" creationId="{DE9DE95C-9C9E-4B11-BEF3-63037E71116E}"/>
          </ac:picMkLst>
        </pc:picChg>
        <pc:picChg chg="del">
          <ac:chgData name="Abanoub Riad" userId="3eee0ade-b52f-4e10-8f1f-a69fed49e18a" providerId="ADAL" clId="{A58FA811-9B3D-46AE-B297-29D582B66F77}" dt="2021-10-24T23:33:30.344" v="1999" actId="478"/>
          <ac:picMkLst>
            <pc:docMk/>
            <pc:sldMk cId="2707478682" sldId="330"/>
            <ac:picMk id="11" creationId="{41FD7371-B451-42E2-B599-F8660EE93534}"/>
          </ac:picMkLst>
        </pc:picChg>
        <pc:picChg chg="add mod">
          <ac:chgData name="Abanoub Riad" userId="3eee0ade-b52f-4e10-8f1f-a69fed49e18a" providerId="ADAL" clId="{A58FA811-9B3D-46AE-B297-29D582B66F77}" dt="2021-10-24T23:42:57.319" v="2144" actId="14100"/>
          <ac:picMkLst>
            <pc:docMk/>
            <pc:sldMk cId="2707478682" sldId="330"/>
            <ac:picMk id="12" creationId="{6EDECF13-4135-42C9-9F1A-943CC56C3F16}"/>
          </ac:picMkLst>
        </pc:picChg>
        <pc:picChg chg="del">
          <ac:chgData name="Abanoub Riad" userId="3eee0ade-b52f-4e10-8f1f-a69fed49e18a" providerId="ADAL" clId="{A58FA811-9B3D-46AE-B297-29D582B66F77}" dt="2021-10-24T23:33:30.344" v="1999" actId="478"/>
          <ac:picMkLst>
            <pc:docMk/>
            <pc:sldMk cId="2707478682" sldId="330"/>
            <ac:picMk id="14" creationId="{8AAF9811-F508-432B-98CA-89D5A7F4C9FF}"/>
          </ac:picMkLst>
        </pc:picChg>
        <pc:picChg chg="del">
          <ac:chgData name="Abanoub Riad" userId="3eee0ade-b52f-4e10-8f1f-a69fed49e18a" providerId="ADAL" clId="{A58FA811-9B3D-46AE-B297-29D582B66F77}" dt="2021-10-24T23:33:30.344" v="1999" actId="478"/>
          <ac:picMkLst>
            <pc:docMk/>
            <pc:sldMk cId="2707478682" sldId="330"/>
            <ac:picMk id="16" creationId="{34D3A7E4-2CBB-4836-BE22-46B4DBFE7356}"/>
          </ac:picMkLst>
        </pc:picChg>
        <pc:picChg chg="del">
          <ac:chgData name="Abanoub Riad" userId="3eee0ade-b52f-4e10-8f1f-a69fed49e18a" providerId="ADAL" clId="{A58FA811-9B3D-46AE-B297-29D582B66F77}" dt="2021-10-24T23:33:30.344" v="1999" actId="478"/>
          <ac:picMkLst>
            <pc:docMk/>
            <pc:sldMk cId="2707478682" sldId="330"/>
            <ac:picMk id="18" creationId="{C5F5A80F-8858-4823-805A-343BF54212E7}"/>
          </ac:picMkLst>
        </pc:picChg>
        <pc:picChg chg="del">
          <ac:chgData name="Abanoub Riad" userId="3eee0ade-b52f-4e10-8f1f-a69fed49e18a" providerId="ADAL" clId="{A58FA811-9B3D-46AE-B297-29D582B66F77}" dt="2021-10-24T23:33:30.344" v="1999" actId="478"/>
          <ac:picMkLst>
            <pc:docMk/>
            <pc:sldMk cId="2707478682" sldId="330"/>
            <ac:picMk id="20" creationId="{B32BEA1A-3942-4A18-AFC5-3ECC73BDDB37}"/>
          </ac:picMkLst>
        </pc:picChg>
        <pc:picChg chg="del">
          <ac:chgData name="Abanoub Riad" userId="3eee0ade-b52f-4e10-8f1f-a69fed49e18a" providerId="ADAL" clId="{A58FA811-9B3D-46AE-B297-29D582B66F77}" dt="2021-10-24T23:33:30.344" v="1999" actId="478"/>
          <ac:picMkLst>
            <pc:docMk/>
            <pc:sldMk cId="2707478682" sldId="330"/>
            <ac:picMk id="22" creationId="{1BC4D8F0-4FB4-481F-B4B1-211959A804A4}"/>
          </ac:picMkLst>
        </pc:picChg>
        <pc:picChg chg="del">
          <ac:chgData name="Abanoub Riad" userId="3eee0ade-b52f-4e10-8f1f-a69fed49e18a" providerId="ADAL" clId="{A58FA811-9B3D-46AE-B297-29D582B66F77}" dt="2021-10-24T23:33:24.960" v="1998" actId="478"/>
          <ac:picMkLst>
            <pc:docMk/>
            <pc:sldMk cId="2707478682" sldId="330"/>
            <ac:picMk id="1026" creationId="{984DAC8F-2DEA-4A59-8911-BBA5B1312E58}"/>
          </ac:picMkLst>
        </pc:picChg>
        <pc:picChg chg="add mod">
          <ac:chgData name="Abanoub Riad" userId="3eee0ade-b52f-4e10-8f1f-a69fed49e18a" providerId="ADAL" clId="{A58FA811-9B3D-46AE-B297-29D582B66F77}" dt="2021-10-24T23:37:42.127" v="2031" actId="14100"/>
          <ac:picMkLst>
            <pc:docMk/>
            <pc:sldMk cId="2707478682" sldId="330"/>
            <ac:picMk id="2050" creationId="{2DABAC92-7815-4143-AFA0-5828CB9ABB37}"/>
          </ac:picMkLst>
        </pc:picChg>
        <pc:picChg chg="add mod">
          <ac:chgData name="Abanoub Riad" userId="3eee0ade-b52f-4e10-8f1f-a69fed49e18a" providerId="ADAL" clId="{A58FA811-9B3D-46AE-B297-29D582B66F77}" dt="2021-10-24T23:42:38.582" v="2140" actId="1076"/>
          <ac:picMkLst>
            <pc:docMk/>
            <pc:sldMk cId="2707478682" sldId="330"/>
            <ac:picMk id="2052" creationId="{05B5CFEC-49BE-4E75-8365-45FBFABD01B7}"/>
          </ac:picMkLst>
        </pc:picChg>
      </pc:sldChg>
      <pc:sldChg chg="addSp delSp modSp add mod delAnim modAnim">
        <pc:chgData name="Abanoub Riad" userId="3eee0ade-b52f-4e10-8f1f-a69fed49e18a" providerId="ADAL" clId="{A58FA811-9B3D-46AE-B297-29D582B66F77}" dt="2021-10-25T00:42:31.557" v="2376"/>
        <pc:sldMkLst>
          <pc:docMk/>
          <pc:sldMk cId="740638052" sldId="331"/>
        </pc:sldMkLst>
        <pc:spChg chg="del mod">
          <ac:chgData name="Abanoub Riad" userId="3eee0ade-b52f-4e10-8f1f-a69fed49e18a" providerId="ADAL" clId="{A58FA811-9B3D-46AE-B297-29D582B66F77}" dt="2021-10-24T23:45:56.866" v="2174" actId="478"/>
          <ac:spMkLst>
            <pc:docMk/>
            <pc:sldMk cId="740638052" sldId="331"/>
            <ac:spMk id="8" creationId="{A9D437A8-1A52-4E36-87EE-BE1DC9FCB9A2}"/>
          </ac:spMkLst>
        </pc:spChg>
        <pc:spChg chg="del">
          <ac:chgData name="Abanoub Riad" userId="3eee0ade-b52f-4e10-8f1f-a69fed49e18a" providerId="ADAL" clId="{A58FA811-9B3D-46AE-B297-29D582B66F77}" dt="2021-10-24T23:45:56.866" v="2174" actId="478"/>
          <ac:spMkLst>
            <pc:docMk/>
            <pc:sldMk cId="740638052" sldId="331"/>
            <ac:spMk id="13" creationId="{48C0396A-AB34-417D-92DD-F148B240D630}"/>
          </ac:spMkLst>
        </pc:spChg>
        <pc:spChg chg="del">
          <ac:chgData name="Abanoub Riad" userId="3eee0ade-b52f-4e10-8f1f-a69fed49e18a" providerId="ADAL" clId="{A58FA811-9B3D-46AE-B297-29D582B66F77}" dt="2021-10-24T23:45:56.866" v="2174" actId="478"/>
          <ac:spMkLst>
            <pc:docMk/>
            <pc:sldMk cId="740638052" sldId="331"/>
            <ac:spMk id="17" creationId="{B9E544F7-3146-4155-BE9C-A8DA2D397C47}"/>
          </ac:spMkLst>
        </pc:spChg>
        <pc:spChg chg="del">
          <ac:chgData name="Abanoub Riad" userId="3eee0ade-b52f-4e10-8f1f-a69fed49e18a" providerId="ADAL" clId="{A58FA811-9B3D-46AE-B297-29D582B66F77}" dt="2021-10-24T23:45:56.866" v="2174" actId="478"/>
          <ac:spMkLst>
            <pc:docMk/>
            <pc:sldMk cId="740638052" sldId="331"/>
            <ac:spMk id="19" creationId="{C5FC4C8D-C963-4537-B1A9-27D3D0DD9150}"/>
          </ac:spMkLst>
        </pc:spChg>
        <pc:picChg chg="del">
          <ac:chgData name="Abanoub Riad" userId="3eee0ade-b52f-4e10-8f1f-a69fed49e18a" providerId="ADAL" clId="{A58FA811-9B3D-46AE-B297-29D582B66F77}" dt="2021-10-24T23:45:45.487" v="2172" actId="478"/>
          <ac:picMkLst>
            <pc:docMk/>
            <pc:sldMk cId="740638052" sldId="331"/>
            <ac:picMk id="5" creationId="{E3D63064-D849-4C90-BA2A-380FE96F9E52}"/>
          </ac:picMkLst>
        </pc:picChg>
        <pc:picChg chg="add mod">
          <ac:chgData name="Abanoub Riad" userId="3eee0ade-b52f-4e10-8f1f-a69fed49e18a" providerId="ADAL" clId="{A58FA811-9B3D-46AE-B297-29D582B66F77}" dt="2021-10-25T00:18:29.433" v="2301" actId="1037"/>
          <ac:picMkLst>
            <pc:docMk/>
            <pc:sldMk cId="740638052" sldId="331"/>
            <ac:picMk id="6" creationId="{13C8935C-865A-443B-9E76-364454300C06}"/>
          </ac:picMkLst>
        </pc:picChg>
        <pc:picChg chg="add del mod modCrop">
          <ac:chgData name="Abanoub Riad" userId="3eee0ade-b52f-4e10-8f1f-a69fed49e18a" providerId="ADAL" clId="{A58FA811-9B3D-46AE-B297-29D582B66F77}" dt="2021-10-25T00:09:55.800" v="2192" actId="478"/>
          <ac:picMkLst>
            <pc:docMk/>
            <pc:sldMk cId="740638052" sldId="331"/>
            <ac:picMk id="9" creationId="{2EF9BAA1-1D0E-4E9C-9C97-49A3426D0866}"/>
          </ac:picMkLst>
        </pc:picChg>
        <pc:picChg chg="add mod modCrop">
          <ac:chgData name="Abanoub Riad" userId="3eee0ade-b52f-4e10-8f1f-a69fed49e18a" providerId="ADAL" clId="{A58FA811-9B3D-46AE-B297-29D582B66F77}" dt="2021-10-25T00:18:50.460" v="2330" actId="1076"/>
          <ac:picMkLst>
            <pc:docMk/>
            <pc:sldMk cId="740638052" sldId="331"/>
            <ac:picMk id="11" creationId="{3C0E26E1-B620-412B-B3B3-B6D23AA102FA}"/>
          </ac:picMkLst>
        </pc:picChg>
        <pc:picChg chg="del">
          <ac:chgData name="Abanoub Riad" userId="3eee0ade-b52f-4e10-8f1f-a69fed49e18a" providerId="ADAL" clId="{A58FA811-9B3D-46AE-B297-29D582B66F77}" dt="2021-10-24T23:45:45.487" v="2172" actId="478"/>
          <ac:picMkLst>
            <pc:docMk/>
            <pc:sldMk cId="740638052" sldId="331"/>
            <ac:picMk id="12" creationId="{6EDECF13-4135-42C9-9F1A-943CC56C3F16}"/>
          </ac:picMkLst>
        </pc:picChg>
        <pc:picChg chg="add mod">
          <ac:chgData name="Abanoub Riad" userId="3eee0ade-b52f-4e10-8f1f-a69fed49e18a" providerId="ADAL" clId="{A58FA811-9B3D-46AE-B297-29D582B66F77}" dt="2021-10-25T00:18:43.260" v="2329" actId="1076"/>
          <ac:picMkLst>
            <pc:docMk/>
            <pc:sldMk cId="740638052" sldId="331"/>
            <ac:picMk id="15" creationId="{BA35BEC3-CBDF-455C-A08C-959EB980168C}"/>
          </ac:picMkLst>
        </pc:picChg>
        <pc:picChg chg="add mod modCrop">
          <ac:chgData name="Abanoub Riad" userId="3eee0ade-b52f-4e10-8f1f-a69fed49e18a" providerId="ADAL" clId="{A58FA811-9B3D-46AE-B297-29D582B66F77}" dt="2021-10-25T00:18:59.821" v="2331" actId="1076"/>
          <ac:picMkLst>
            <pc:docMk/>
            <pc:sldMk cId="740638052" sldId="331"/>
            <ac:picMk id="18" creationId="{FBC702EE-2A18-459A-A515-4F2E31908FB9}"/>
          </ac:picMkLst>
        </pc:picChg>
        <pc:picChg chg="add del mod">
          <ac:chgData name="Abanoub Riad" userId="3eee0ade-b52f-4e10-8f1f-a69fed49e18a" providerId="ADAL" clId="{A58FA811-9B3D-46AE-B297-29D582B66F77}" dt="2021-10-25T00:18:13.639" v="2243" actId="478"/>
          <ac:picMkLst>
            <pc:docMk/>
            <pc:sldMk cId="740638052" sldId="331"/>
            <ac:picMk id="21" creationId="{494F35BD-4AF9-4FAD-9AA4-E67F58CD9245}"/>
          </ac:picMkLst>
        </pc:picChg>
        <pc:picChg chg="del">
          <ac:chgData name="Abanoub Riad" userId="3eee0ade-b52f-4e10-8f1f-a69fed49e18a" providerId="ADAL" clId="{A58FA811-9B3D-46AE-B297-29D582B66F77}" dt="2021-10-24T23:45:39.783" v="2170" actId="478"/>
          <ac:picMkLst>
            <pc:docMk/>
            <pc:sldMk cId="740638052" sldId="331"/>
            <ac:picMk id="2050" creationId="{2DABAC92-7815-4143-AFA0-5828CB9ABB37}"/>
          </ac:picMkLst>
        </pc:picChg>
        <pc:picChg chg="del">
          <ac:chgData name="Abanoub Riad" userId="3eee0ade-b52f-4e10-8f1f-a69fed49e18a" providerId="ADAL" clId="{A58FA811-9B3D-46AE-B297-29D582B66F77}" dt="2021-10-24T23:45:41.870" v="2171" actId="478"/>
          <ac:picMkLst>
            <pc:docMk/>
            <pc:sldMk cId="740638052" sldId="331"/>
            <ac:picMk id="2052" creationId="{05B5CFEC-49BE-4E75-8365-45FBFABD01B7}"/>
          </ac:picMkLst>
        </pc:picChg>
        <pc:picChg chg="add mod">
          <ac:chgData name="Abanoub Riad" userId="3eee0ade-b52f-4e10-8f1f-a69fed49e18a" providerId="ADAL" clId="{A58FA811-9B3D-46AE-B297-29D582B66F77}" dt="2021-10-25T00:18:50.460" v="2330" actId="1076"/>
          <ac:picMkLst>
            <pc:docMk/>
            <pc:sldMk cId="740638052" sldId="331"/>
            <ac:picMk id="3074" creationId="{4B97023E-AA46-4DFC-B58E-AB70A0662DC1}"/>
          </ac:picMkLst>
        </pc:picChg>
        <pc:picChg chg="add mod">
          <ac:chgData name="Abanoub Riad" userId="3eee0ade-b52f-4e10-8f1f-a69fed49e18a" providerId="ADAL" clId="{A58FA811-9B3D-46AE-B297-29D582B66F77}" dt="2021-10-25T00:18:50.460" v="2330" actId="1076"/>
          <ac:picMkLst>
            <pc:docMk/>
            <pc:sldMk cId="740638052" sldId="331"/>
            <ac:picMk id="3076" creationId="{74BEC668-A156-40F0-A8E1-F9968116A131}"/>
          </ac:picMkLst>
        </pc:picChg>
        <pc:picChg chg="add mod">
          <ac:chgData name="Abanoub Riad" userId="3eee0ade-b52f-4e10-8f1f-a69fed49e18a" providerId="ADAL" clId="{A58FA811-9B3D-46AE-B297-29D582B66F77}" dt="2021-10-25T00:18:43.260" v="2329" actId="1076"/>
          <ac:picMkLst>
            <pc:docMk/>
            <pc:sldMk cId="740638052" sldId="331"/>
            <ac:picMk id="3078" creationId="{B643DB50-7C6B-49EA-BB02-2054069C862E}"/>
          </ac:picMkLst>
        </pc:picChg>
        <pc:picChg chg="add mod">
          <ac:chgData name="Abanoub Riad" userId="3eee0ade-b52f-4e10-8f1f-a69fed49e18a" providerId="ADAL" clId="{A58FA811-9B3D-46AE-B297-29D582B66F77}" dt="2021-10-25T00:19:05.972" v="2332" actId="1076"/>
          <ac:picMkLst>
            <pc:docMk/>
            <pc:sldMk cId="740638052" sldId="331"/>
            <ac:picMk id="3080" creationId="{329A3AA4-90CA-4232-BA33-6BC902F0419D}"/>
          </ac:picMkLst>
        </pc:picChg>
      </pc:sldChg>
      <pc:sldChg chg="addSp delSp modSp add mod modAnim">
        <pc:chgData name="Abanoub Riad" userId="3eee0ade-b52f-4e10-8f1f-a69fed49e18a" providerId="ADAL" clId="{A58FA811-9B3D-46AE-B297-29D582B66F77}" dt="2021-10-25T01:03:58.107" v="2841" actId="1076"/>
        <pc:sldMkLst>
          <pc:docMk/>
          <pc:sldMk cId="428555226" sldId="332"/>
        </pc:sldMkLst>
        <pc:spChg chg="mod">
          <ac:chgData name="Abanoub Riad" userId="3eee0ade-b52f-4e10-8f1f-a69fed49e18a" providerId="ADAL" clId="{A58FA811-9B3D-46AE-B297-29D582B66F77}" dt="2021-10-25T01:03:50.571" v="2839" actId="1076"/>
          <ac:spMkLst>
            <pc:docMk/>
            <pc:sldMk cId="428555226" sldId="332"/>
            <ac:spMk id="8" creationId="{A15B0475-3B61-4A2B-9EEB-D23D2CEBB241}"/>
          </ac:spMkLst>
        </pc:spChg>
        <pc:spChg chg="mod">
          <ac:chgData name="Abanoub Riad" userId="3eee0ade-b52f-4e10-8f1f-a69fed49e18a" providerId="ADAL" clId="{A58FA811-9B3D-46AE-B297-29D582B66F77}" dt="2021-10-25T01:03:54.587" v="2840" actId="1076"/>
          <ac:spMkLst>
            <pc:docMk/>
            <pc:sldMk cId="428555226" sldId="332"/>
            <ac:spMk id="9" creationId="{9D333ED4-2CE6-464D-90AF-06F6E3598F61}"/>
          </ac:spMkLst>
        </pc:spChg>
        <pc:spChg chg="add del">
          <ac:chgData name="Abanoub Riad" userId="3eee0ade-b52f-4e10-8f1f-a69fed49e18a" providerId="ADAL" clId="{A58FA811-9B3D-46AE-B297-29D582B66F77}" dt="2021-10-25T01:01:44.935" v="2781" actId="22"/>
          <ac:spMkLst>
            <pc:docMk/>
            <pc:sldMk cId="428555226" sldId="332"/>
            <ac:spMk id="10" creationId="{2E0F3929-727C-4F42-8C85-36B8348FC17B}"/>
          </ac:spMkLst>
        </pc:spChg>
        <pc:picChg chg="del mod">
          <ac:chgData name="Abanoub Riad" userId="3eee0ade-b52f-4e10-8f1f-a69fed49e18a" providerId="ADAL" clId="{A58FA811-9B3D-46AE-B297-29D582B66F77}" dt="2021-10-25T01:01:38.014" v="2779" actId="478"/>
          <ac:picMkLst>
            <pc:docMk/>
            <pc:sldMk cId="428555226" sldId="332"/>
            <ac:picMk id="6146" creationId="{6420B5DF-8C24-439D-A891-BE07D4B241C4}"/>
          </ac:picMkLst>
        </pc:picChg>
        <pc:picChg chg="add mod">
          <ac:chgData name="Abanoub Riad" userId="3eee0ade-b52f-4e10-8f1f-a69fed49e18a" providerId="ADAL" clId="{A58FA811-9B3D-46AE-B297-29D582B66F77}" dt="2021-10-25T01:03:58.107" v="2841" actId="1076"/>
          <ac:picMkLst>
            <pc:docMk/>
            <pc:sldMk cId="428555226" sldId="332"/>
            <ac:picMk id="7170" creationId="{5D322803-397B-4831-8F14-7930BF488D76}"/>
          </ac:picMkLst>
        </pc:picChg>
      </pc:sldChg>
      <pc:sldChg chg="addSp delSp modSp add mod delAnim modAnim">
        <pc:chgData name="Abanoub Riad" userId="3eee0ade-b52f-4e10-8f1f-a69fed49e18a" providerId="ADAL" clId="{A58FA811-9B3D-46AE-B297-29D582B66F77}" dt="2021-10-25T01:44:09.606" v="3164"/>
        <pc:sldMkLst>
          <pc:docMk/>
          <pc:sldMk cId="591552992" sldId="333"/>
        </pc:sldMkLst>
        <pc:spChg chg="add del mod">
          <ac:chgData name="Abanoub Riad" userId="3eee0ade-b52f-4e10-8f1f-a69fed49e18a" providerId="ADAL" clId="{A58FA811-9B3D-46AE-B297-29D582B66F77}" dt="2021-10-25T01:04:54.852" v="2844" actId="478"/>
          <ac:spMkLst>
            <pc:docMk/>
            <pc:sldMk cId="591552992" sldId="333"/>
            <ac:spMk id="5" creationId="{85344E89-0298-44FA-A8AC-867A0CC5B4FA}"/>
          </ac:spMkLst>
        </pc:spChg>
        <pc:spChg chg="del">
          <ac:chgData name="Abanoub Riad" userId="3eee0ade-b52f-4e10-8f1f-a69fed49e18a" providerId="ADAL" clId="{A58FA811-9B3D-46AE-B297-29D582B66F77}" dt="2021-10-25T01:04:51.892" v="2843" actId="478"/>
          <ac:spMkLst>
            <pc:docMk/>
            <pc:sldMk cId="591552992" sldId="333"/>
            <ac:spMk id="8" creationId="{A15B0475-3B61-4A2B-9EEB-D23D2CEBB241}"/>
          </ac:spMkLst>
        </pc:spChg>
        <pc:spChg chg="del">
          <ac:chgData name="Abanoub Riad" userId="3eee0ade-b52f-4e10-8f1f-a69fed49e18a" providerId="ADAL" clId="{A58FA811-9B3D-46AE-B297-29D582B66F77}" dt="2021-10-25T01:04:58.303" v="2846" actId="478"/>
          <ac:spMkLst>
            <pc:docMk/>
            <pc:sldMk cId="591552992" sldId="333"/>
            <ac:spMk id="9" creationId="{9D333ED4-2CE6-464D-90AF-06F6E3598F61}"/>
          </ac:spMkLst>
        </pc:spChg>
        <pc:spChg chg="add mod">
          <ac:chgData name="Abanoub Riad" userId="3eee0ade-b52f-4e10-8f1f-a69fed49e18a" providerId="ADAL" clId="{A58FA811-9B3D-46AE-B297-29D582B66F77}" dt="2021-10-25T01:42:04.309" v="3145" actId="20577"/>
          <ac:spMkLst>
            <pc:docMk/>
            <pc:sldMk cId="591552992" sldId="333"/>
            <ac:spMk id="10" creationId="{8EAC94A4-6C9F-4C3C-BEE7-00CFDE69FDC6}"/>
          </ac:spMkLst>
        </pc:spChg>
        <pc:spChg chg="add mod">
          <ac:chgData name="Abanoub Riad" userId="3eee0ade-b52f-4e10-8f1f-a69fed49e18a" providerId="ADAL" clId="{A58FA811-9B3D-46AE-B297-29D582B66F77}" dt="2021-10-25T01:43:05.733" v="3153"/>
          <ac:spMkLst>
            <pc:docMk/>
            <pc:sldMk cId="591552992" sldId="333"/>
            <ac:spMk id="11" creationId="{F285A91D-5D70-4D8A-9B79-EB13411BDA85}"/>
          </ac:spMkLst>
        </pc:spChg>
        <pc:spChg chg="add del mod">
          <ac:chgData name="Abanoub Riad" userId="3eee0ade-b52f-4e10-8f1f-a69fed49e18a" providerId="ADAL" clId="{A58FA811-9B3D-46AE-B297-29D582B66F77}" dt="2021-10-25T01:43:13.828" v="3154" actId="478"/>
          <ac:spMkLst>
            <pc:docMk/>
            <pc:sldMk cId="591552992" sldId="333"/>
            <ac:spMk id="12" creationId="{7D2512EF-8CA4-4A76-8A15-08B926379828}"/>
          </ac:spMkLst>
        </pc:spChg>
        <pc:spChg chg="add del mod">
          <ac:chgData name="Abanoub Riad" userId="3eee0ade-b52f-4e10-8f1f-a69fed49e18a" providerId="ADAL" clId="{A58FA811-9B3D-46AE-B297-29D582B66F77}" dt="2021-10-25T01:43:13.828" v="3154" actId="478"/>
          <ac:spMkLst>
            <pc:docMk/>
            <pc:sldMk cId="591552992" sldId="333"/>
            <ac:spMk id="13" creationId="{86BDCFA4-AA69-4D99-A71B-D793D585B1C5}"/>
          </ac:spMkLst>
        </pc:spChg>
        <pc:spChg chg="add del mod">
          <ac:chgData name="Abanoub Riad" userId="3eee0ade-b52f-4e10-8f1f-a69fed49e18a" providerId="ADAL" clId="{A58FA811-9B3D-46AE-B297-29D582B66F77}" dt="2021-10-25T01:43:13.828" v="3154" actId="478"/>
          <ac:spMkLst>
            <pc:docMk/>
            <pc:sldMk cId="591552992" sldId="333"/>
            <ac:spMk id="14" creationId="{7210AD4A-370E-4219-B71A-C4DDA1DC9D0B}"/>
          </ac:spMkLst>
        </pc:spChg>
        <pc:spChg chg="add del mod">
          <ac:chgData name="Abanoub Riad" userId="3eee0ade-b52f-4e10-8f1f-a69fed49e18a" providerId="ADAL" clId="{A58FA811-9B3D-46AE-B297-29D582B66F77}" dt="2021-10-25T01:43:13.828" v="3154" actId="478"/>
          <ac:spMkLst>
            <pc:docMk/>
            <pc:sldMk cId="591552992" sldId="333"/>
            <ac:spMk id="15" creationId="{00AB06C6-011C-4083-A7FC-156821DB8543}"/>
          </ac:spMkLst>
        </pc:spChg>
        <pc:spChg chg="add del mod">
          <ac:chgData name="Abanoub Riad" userId="3eee0ade-b52f-4e10-8f1f-a69fed49e18a" providerId="ADAL" clId="{A58FA811-9B3D-46AE-B297-29D582B66F77}" dt="2021-10-25T01:43:13.828" v="3154" actId="478"/>
          <ac:spMkLst>
            <pc:docMk/>
            <pc:sldMk cId="591552992" sldId="333"/>
            <ac:spMk id="16" creationId="{0FFE59C7-E62B-48C3-AC07-DB5856D82946}"/>
          </ac:spMkLst>
        </pc:spChg>
        <pc:spChg chg="add del mod">
          <ac:chgData name="Abanoub Riad" userId="3eee0ade-b52f-4e10-8f1f-a69fed49e18a" providerId="ADAL" clId="{A58FA811-9B3D-46AE-B297-29D582B66F77}" dt="2021-10-25T01:43:13.828" v="3154" actId="478"/>
          <ac:spMkLst>
            <pc:docMk/>
            <pc:sldMk cId="591552992" sldId="333"/>
            <ac:spMk id="17" creationId="{FEF75623-3150-43BB-8247-E7B50547CC11}"/>
          </ac:spMkLst>
        </pc:spChg>
        <pc:picChg chg="add mod modCrop">
          <ac:chgData name="Abanoub Riad" userId="3eee0ade-b52f-4e10-8f1f-a69fed49e18a" providerId="ADAL" clId="{A58FA811-9B3D-46AE-B297-29D582B66F77}" dt="2021-10-25T01:43:55.044" v="3161" actId="1076"/>
          <ac:picMkLst>
            <pc:docMk/>
            <pc:sldMk cId="591552992" sldId="333"/>
            <ac:picMk id="7" creationId="{25BC3306-CFB6-4578-8FF2-395B99606794}"/>
          </ac:picMkLst>
        </pc:picChg>
        <pc:picChg chg="del">
          <ac:chgData name="Abanoub Riad" userId="3eee0ade-b52f-4e10-8f1f-a69fed49e18a" providerId="ADAL" clId="{A58FA811-9B3D-46AE-B297-29D582B66F77}" dt="2021-10-25T01:04:56.564" v="2845" actId="478"/>
          <ac:picMkLst>
            <pc:docMk/>
            <pc:sldMk cId="591552992" sldId="333"/>
            <ac:picMk id="7170" creationId="{5D322803-397B-4831-8F14-7930BF488D76}"/>
          </ac:picMkLst>
        </pc:picChg>
        <pc:picChg chg="add mod">
          <ac:chgData name="Abanoub Riad" userId="3eee0ade-b52f-4e10-8f1f-a69fed49e18a" providerId="ADAL" clId="{A58FA811-9B3D-46AE-B297-29D582B66F77}" dt="2021-10-25T01:43:28.165" v="3156" actId="1076"/>
          <ac:picMkLst>
            <pc:docMk/>
            <pc:sldMk cId="591552992" sldId="333"/>
            <ac:picMk id="8194" creationId="{9DEDB9A6-CCA1-45D3-9DCC-F3080808DB8F}"/>
          </ac:picMkLst>
        </pc:picChg>
      </pc:sldChg>
      <pc:sldChg chg="modSp add ord">
        <pc:chgData name="Abanoub Riad" userId="3eee0ade-b52f-4e10-8f1f-a69fed49e18a" providerId="ADAL" clId="{A58FA811-9B3D-46AE-B297-29D582B66F77}" dt="2021-10-25T01:41:56.654" v="3132"/>
        <pc:sldMkLst>
          <pc:docMk/>
          <pc:sldMk cId="1890193067" sldId="334"/>
        </pc:sldMkLst>
        <pc:spChg chg="mod">
          <ac:chgData name="Abanoub Riad" userId="3eee0ade-b52f-4e10-8f1f-a69fed49e18a" providerId="ADAL" clId="{A58FA811-9B3D-46AE-B297-29D582B66F77}" dt="2021-10-25T01:41:44.363" v="3130" actId="207"/>
          <ac:spMkLst>
            <pc:docMk/>
            <pc:sldMk cId="1890193067" sldId="334"/>
            <ac:spMk id="13" creationId="{86BDCFA4-AA69-4D99-A71B-D793D585B1C5}"/>
          </ac:spMkLst>
        </pc:spChg>
        <pc:spChg chg="mod">
          <ac:chgData name="Abanoub Riad" userId="3eee0ade-b52f-4e10-8f1f-a69fed49e18a" providerId="ADAL" clId="{A58FA811-9B3D-46AE-B297-29D582B66F77}" dt="2021-10-25T01:41:42.123" v="3129" actId="207"/>
          <ac:spMkLst>
            <pc:docMk/>
            <pc:sldMk cId="1890193067" sldId="334"/>
            <ac:spMk id="15" creationId="{00AB06C6-011C-4083-A7FC-156821DB8543}"/>
          </ac:spMkLst>
        </pc:spChg>
      </pc:sldChg>
      <pc:sldChg chg="addSp delSp modSp add mod modAnim">
        <pc:chgData name="Abanoub Riad" userId="3eee0ade-b52f-4e10-8f1f-a69fed49e18a" providerId="ADAL" clId="{A58FA811-9B3D-46AE-B297-29D582B66F77}" dt="2021-10-25T01:57:30.116" v="3423"/>
        <pc:sldMkLst>
          <pc:docMk/>
          <pc:sldMk cId="2658239747" sldId="335"/>
        </pc:sldMkLst>
        <pc:spChg chg="add del mod">
          <ac:chgData name="Abanoub Riad" userId="3eee0ade-b52f-4e10-8f1f-a69fed49e18a" providerId="ADAL" clId="{A58FA811-9B3D-46AE-B297-29D582B66F77}" dt="2021-10-25T01:45:04.063" v="3167" actId="478"/>
          <ac:spMkLst>
            <pc:docMk/>
            <pc:sldMk cId="2658239747" sldId="335"/>
            <ac:spMk id="4" creationId="{A4D5A744-7517-4EC8-9113-3B383C43B9AC}"/>
          </ac:spMkLst>
        </pc:spChg>
        <pc:spChg chg="add mod">
          <ac:chgData name="Abanoub Riad" userId="3eee0ade-b52f-4e10-8f1f-a69fed49e18a" providerId="ADAL" clId="{A58FA811-9B3D-46AE-B297-29D582B66F77}" dt="2021-10-25T01:53:30.227" v="3318" actId="1076"/>
          <ac:spMkLst>
            <pc:docMk/>
            <pc:sldMk cId="2658239747" sldId="335"/>
            <ac:spMk id="9" creationId="{9325DE1E-E290-4F40-9123-B32A6FB88E00}"/>
          </ac:spMkLst>
        </pc:spChg>
        <pc:spChg chg="del">
          <ac:chgData name="Abanoub Riad" userId="3eee0ade-b52f-4e10-8f1f-a69fed49e18a" providerId="ADAL" clId="{A58FA811-9B3D-46AE-B297-29D582B66F77}" dt="2021-10-25T01:44:49.264" v="3166" actId="478"/>
          <ac:spMkLst>
            <pc:docMk/>
            <pc:sldMk cId="2658239747" sldId="335"/>
            <ac:spMk id="10" creationId="{8EAC94A4-6C9F-4C3C-BEE7-00CFDE69FDC6}"/>
          </ac:spMkLst>
        </pc:spChg>
        <pc:spChg chg="del">
          <ac:chgData name="Abanoub Riad" userId="3eee0ade-b52f-4e10-8f1f-a69fed49e18a" providerId="ADAL" clId="{A58FA811-9B3D-46AE-B297-29D582B66F77}" dt="2021-10-25T01:44:49.264" v="3166" actId="478"/>
          <ac:spMkLst>
            <pc:docMk/>
            <pc:sldMk cId="2658239747" sldId="335"/>
            <ac:spMk id="11" creationId="{F285A91D-5D70-4D8A-9B79-EB13411BDA85}"/>
          </ac:spMkLst>
        </pc:spChg>
        <pc:spChg chg="add del">
          <ac:chgData name="Abanoub Riad" userId="3eee0ade-b52f-4e10-8f1f-a69fed49e18a" providerId="ADAL" clId="{A58FA811-9B3D-46AE-B297-29D582B66F77}" dt="2021-10-25T01:45:33.386" v="3174" actId="22"/>
          <ac:spMkLst>
            <pc:docMk/>
            <pc:sldMk cId="2658239747" sldId="335"/>
            <ac:spMk id="12" creationId="{4F43C719-F192-4E14-B426-56EEF3D9B92D}"/>
          </ac:spMkLst>
        </pc:spChg>
        <pc:spChg chg="add mod">
          <ac:chgData name="Abanoub Riad" userId="3eee0ade-b52f-4e10-8f1f-a69fed49e18a" providerId="ADAL" clId="{A58FA811-9B3D-46AE-B297-29D582B66F77}" dt="2021-10-25T01:53:40.217" v="3320" actId="113"/>
          <ac:spMkLst>
            <pc:docMk/>
            <pc:sldMk cId="2658239747" sldId="335"/>
            <ac:spMk id="13" creationId="{136275EE-A24D-4A53-829A-398F6DDB1E96}"/>
          </ac:spMkLst>
        </pc:spChg>
        <pc:spChg chg="add mod">
          <ac:chgData name="Abanoub Riad" userId="3eee0ade-b52f-4e10-8f1f-a69fed49e18a" providerId="ADAL" clId="{A58FA811-9B3D-46AE-B297-29D582B66F77}" dt="2021-10-25T01:52:52.076" v="3289" actId="1076"/>
          <ac:spMkLst>
            <pc:docMk/>
            <pc:sldMk cId="2658239747" sldId="335"/>
            <ac:spMk id="16" creationId="{7B966C24-2CEC-45B2-8E5D-E03BD5A52E2D}"/>
          </ac:spMkLst>
        </pc:spChg>
        <pc:spChg chg="add mod">
          <ac:chgData name="Abanoub Riad" userId="3eee0ade-b52f-4e10-8f1f-a69fed49e18a" providerId="ADAL" clId="{A58FA811-9B3D-46AE-B297-29D582B66F77}" dt="2021-10-25T01:56:04.174" v="3372" actId="14100"/>
          <ac:spMkLst>
            <pc:docMk/>
            <pc:sldMk cId="2658239747" sldId="335"/>
            <ac:spMk id="17" creationId="{E46ABF1B-43C6-4549-A737-F411C097D6C7}"/>
          </ac:spMkLst>
        </pc:spChg>
        <pc:spChg chg="add mod">
          <ac:chgData name="Abanoub Riad" userId="3eee0ade-b52f-4e10-8f1f-a69fed49e18a" providerId="ADAL" clId="{A58FA811-9B3D-46AE-B297-29D582B66F77}" dt="2021-10-25T01:52:52.076" v="3289" actId="1076"/>
          <ac:spMkLst>
            <pc:docMk/>
            <pc:sldMk cId="2658239747" sldId="335"/>
            <ac:spMk id="18" creationId="{A8398B46-5343-47A2-A6B1-18D82BEF6B36}"/>
          </ac:spMkLst>
        </pc:spChg>
        <pc:spChg chg="add mod">
          <ac:chgData name="Abanoub Riad" userId="3eee0ade-b52f-4e10-8f1f-a69fed49e18a" providerId="ADAL" clId="{A58FA811-9B3D-46AE-B297-29D582B66F77}" dt="2021-10-25T01:52:52.076" v="3289" actId="1076"/>
          <ac:spMkLst>
            <pc:docMk/>
            <pc:sldMk cId="2658239747" sldId="335"/>
            <ac:spMk id="19" creationId="{87F27781-FFC1-4922-ABED-1A58CB1EB45C}"/>
          </ac:spMkLst>
        </pc:spChg>
        <pc:spChg chg="add mod">
          <ac:chgData name="Abanoub Riad" userId="3eee0ade-b52f-4e10-8f1f-a69fed49e18a" providerId="ADAL" clId="{A58FA811-9B3D-46AE-B297-29D582B66F77}" dt="2021-10-25T01:52:52.076" v="3289" actId="1076"/>
          <ac:spMkLst>
            <pc:docMk/>
            <pc:sldMk cId="2658239747" sldId="335"/>
            <ac:spMk id="20" creationId="{90121316-A05F-4D59-82DD-590AF3B7B98B}"/>
          </ac:spMkLst>
        </pc:spChg>
        <pc:spChg chg="add mod">
          <ac:chgData name="Abanoub Riad" userId="3eee0ade-b52f-4e10-8f1f-a69fed49e18a" providerId="ADAL" clId="{A58FA811-9B3D-46AE-B297-29D582B66F77}" dt="2021-10-25T01:52:52.076" v="3289" actId="1076"/>
          <ac:spMkLst>
            <pc:docMk/>
            <pc:sldMk cId="2658239747" sldId="335"/>
            <ac:spMk id="21" creationId="{2B570E6C-2C4B-4575-A0C6-B4EBF1613CDA}"/>
          </ac:spMkLst>
        </pc:spChg>
        <pc:spChg chg="add mod">
          <ac:chgData name="Abanoub Riad" userId="3eee0ade-b52f-4e10-8f1f-a69fed49e18a" providerId="ADAL" clId="{A58FA811-9B3D-46AE-B297-29D582B66F77}" dt="2021-10-25T01:52:52.076" v="3289" actId="1076"/>
          <ac:spMkLst>
            <pc:docMk/>
            <pc:sldMk cId="2658239747" sldId="335"/>
            <ac:spMk id="22" creationId="{A1406D5F-1467-47B8-8934-EACE1E846520}"/>
          </ac:spMkLst>
        </pc:spChg>
        <pc:spChg chg="add mod">
          <ac:chgData name="Abanoub Riad" userId="3eee0ade-b52f-4e10-8f1f-a69fed49e18a" providerId="ADAL" clId="{A58FA811-9B3D-46AE-B297-29D582B66F77}" dt="2021-10-25T01:53:22.661" v="3316" actId="113"/>
          <ac:spMkLst>
            <pc:docMk/>
            <pc:sldMk cId="2658239747" sldId="335"/>
            <ac:spMk id="23" creationId="{B5D378BD-6543-476D-AB79-D1E661D1E763}"/>
          </ac:spMkLst>
        </pc:spChg>
        <pc:spChg chg="add mod">
          <ac:chgData name="Abanoub Riad" userId="3eee0ade-b52f-4e10-8f1f-a69fed49e18a" providerId="ADAL" clId="{A58FA811-9B3D-46AE-B297-29D582B66F77}" dt="2021-10-25T01:56:46.534" v="3415" actId="1076"/>
          <ac:spMkLst>
            <pc:docMk/>
            <pc:sldMk cId="2658239747" sldId="335"/>
            <ac:spMk id="25" creationId="{CFF33B06-07DC-485C-8DBD-7383B98DD440}"/>
          </ac:spMkLst>
        </pc:spChg>
        <pc:picChg chg="del">
          <ac:chgData name="Abanoub Riad" userId="3eee0ade-b52f-4e10-8f1f-a69fed49e18a" providerId="ADAL" clId="{A58FA811-9B3D-46AE-B297-29D582B66F77}" dt="2021-10-25T01:44:49.264" v="3166" actId="478"/>
          <ac:picMkLst>
            <pc:docMk/>
            <pc:sldMk cId="2658239747" sldId="335"/>
            <ac:picMk id="7" creationId="{25BC3306-CFB6-4578-8FF2-395B99606794}"/>
          </ac:picMkLst>
        </pc:picChg>
        <pc:picChg chg="del">
          <ac:chgData name="Abanoub Riad" userId="3eee0ade-b52f-4e10-8f1f-a69fed49e18a" providerId="ADAL" clId="{A58FA811-9B3D-46AE-B297-29D582B66F77}" dt="2021-10-25T01:44:49.264" v="3166" actId="478"/>
          <ac:picMkLst>
            <pc:docMk/>
            <pc:sldMk cId="2658239747" sldId="335"/>
            <ac:picMk id="8194" creationId="{9DEDB9A6-CCA1-45D3-9DCC-F3080808DB8F}"/>
          </ac:picMkLst>
        </pc:picChg>
        <pc:cxnChg chg="add mod">
          <ac:chgData name="Abanoub Riad" userId="3eee0ade-b52f-4e10-8f1f-a69fed49e18a" providerId="ADAL" clId="{A58FA811-9B3D-46AE-B297-29D582B66F77}" dt="2021-10-25T01:53:51.387" v="3321" actId="1076"/>
          <ac:cxnSpMkLst>
            <pc:docMk/>
            <pc:sldMk cId="2658239747" sldId="335"/>
            <ac:cxnSpMk id="8" creationId="{9C388076-FFA5-4FF1-8113-5DFCF641FF72}"/>
          </ac:cxnSpMkLst>
        </pc:cxnChg>
      </pc:sldChg>
    </pc:docChg>
  </pc:docChgLst>
  <pc:docChgLst>
    <pc:chgData name="Abanoub Riad" userId="3eee0ade-b52f-4e10-8f1f-a69fed49e18a" providerId="ADAL" clId="{2E4D78A7-5B60-47F0-A3BF-700B04C430A6}"/>
    <pc:docChg chg="custSel addSld delSld modSld">
      <pc:chgData name="Abanoub Riad" userId="3eee0ade-b52f-4e10-8f1f-a69fed49e18a" providerId="ADAL" clId="{2E4D78A7-5B60-47F0-A3BF-700B04C430A6}" dt="2020-10-28T08:13:18.906" v="307" actId="20577"/>
      <pc:docMkLst>
        <pc:docMk/>
      </pc:docMkLst>
      <pc:sldChg chg="modSp">
        <pc:chgData name="Abanoub Riad" userId="3eee0ade-b52f-4e10-8f1f-a69fed49e18a" providerId="ADAL" clId="{2E4D78A7-5B60-47F0-A3BF-700B04C430A6}" dt="2020-10-21T17:36:33.773" v="144"/>
        <pc:sldMkLst>
          <pc:docMk/>
          <pc:sldMk cId="3654053429" sldId="270"/>
        </pc:sldMkLst>
        <pc:spChg chg="mod">
          <ac:chgData name="Abanoub Riad" userId="3eee0ade-b52f-4e10-8f1f-a69fed49e18a" providerId="ADAL" clId="{2E4D78A7-5B60-47F0-A3BF-700B04C430A6}" dt="2020-10-21T17:36:33.773" v="144"/>
          <ac:spMkLst>
            <pc:docMk/>
            <pc:sldMk cId="3654053429" sldId="270"/>
            <ac:spMk id="2" creationId="{6436ABD0-9B60-4E63-A33F-F26A6125D63A}"/>
          </ac:spMkLst>
        </pc:spChg>
      </pc:sldChg>
      <pc:sldChg chg="modSp">
        <pc:chgData name="Abanoub Riad" userId="3eee0ade-b52f-4e10-8f1f-a69fed49e18a" providerId="ADAL" clId="{2E4D78A7-5B60-47F0-A3BF-700B04C430A6}" dt="2020-10-21T17:36:36.342" v="145"/>
        <pc:sldMkLst>
          <pc:docMk/>
          <pc:sldMk cId="1929594849" sldId="295"/>
        </pc:sldMkLst>
        <pc:spChg chg="mod">
          <ac:chgData name="Abanoub Riad" userId="3eee0ade-b52f-4e10-8f1f-a69fed49e18a" providerId="ADAL" clId="{2E4D78A7-5B60-47F0-A3BF-700B04C430A6}" dt="2020-10-21T17:36:36.342" v="145"/>
          <ac:spMkLst>
            <pc:docMk/>
            <pc:sldMk cId="1929594849" sldId="295"/>
            <ac:spMk id="2" creationId="{6436ABD0-9B60-4E63-A33F-F26A6125D63A}"/>
          </ac:spMkLst>
        </pc:spChg>
      </pc:sldChg>
      <pc:sldChg chg="modSp">
        <pc:chgData name="Abanoub Riad" userId="3eee0ade-b52f-4e10-8f1f-a69fed49e18a" providerId="ADAL" clId="{2E4D78A7-5B60-47F0-A3BF-700B04C430A6}" dt="2020-10-21T17:37:10.760" v="158" actId="1076"/>
        <pc:sldMkLst>
          <pc:docMk/>
          <pc:sldMk cId="3181471866" sldId="296"/>
        </pc:sldMkLst>
        <pc:spChg chg="mod">
          <ac:chgData name="Abanoub Riad" userId="3eee0ade-b52f-4e10-8f1f-a69fed49e18a" providerId="ADAL" clId="{2E4D78A7-5B60-47F0-A3BF-700B04C430A6}" dt="2020-10-21T17:36:09.048" v="127" actId="20577"/>
          <ac:spMkLst>
            <pc:docMk/>
            <pc:sldMk cId="3181471866" sldId="296"/>
            <ac:spMk id="2" creationId="{AD98CB24-D1AF-412A-AD58-7C5E892FD709}"/>
          </ac:spMkLst>
        </pc:spChg>
        <pc:spChg chg="mod">
          <ac:chgData name="Abanoub Riad" userId="3eee0ade-b52f-4e10-8f1f-a69fed49e18a" providerId="ADAL" clId="{2E4D78A7-5B60-47F0-A3BF-700B04C430A6}" dt="2020-10-21T17:37:10.760" v="158" actId="1076"/>
          <ac:spMkLst>
            <pc:docMk/>
            <pc:sldMk cId="3181471866" sldId="296"/>
            <ac:spMk id="6" creationId="{04F337D5-7AD9-47D5-B412-2083AC2F7C28}"/>
          </ac:spMkLst>
        </pc:spChg>
      </pc:sldChg>
      <pc:sldChg chg="delSp modSp delAnim">
        <pc:chgData name="Abanoub Riad" userId="3eee0ade-b52f-4e10-8f1f-a69fed49e18a" providerId="ADAL" clId="{2E4D78A7-5B60-47F0-A3BF-700B04C430A6}" dt="2020-10-21T17:36:15.303" v="128"/>
        <pc:sldMkLst>
          <pc:docMk/>
          <pc:sldMk cId="2578985256" sldId="307"/>
        </pc:sldMkLst>
        <pc:spChg chg="mod">
          <ac:chgData name="Abanoub Riad" userId="3eee0ade-b52f-4e10-8f1f-a69fed49e18a" providerId="ADAL" clId="{2E4D78A7-5B60-47F0-A3BF-700B04C430A6}" dt="2020-10-21T17:36:15.303" v="128"/>
          <ac:spMkLst>
            <pc:docMk/>
            <pc:sldMk cId="2578985256" sldId="307"/>
            <ac:spMk id="2" creationId="{AD98CB24-D1AF-412A-AD58-7C5E892FD709}"/>
          </ac:spMkLst>
        </pc:spChg>
        <pc:spChg chg="mod">
          <ac:chgData name="Abanoub Riad" userId="3eee0ade-b52f-4e10-8f1f-a69fed49e18a" providerId="ADAL" clId="{2E4D78A7-5B60-47F0-A3BF-700B04C430A6}" dt="2020-10-21T17:35:41.023" v="95" actId="20577"/>
          <ac:spMkLst>
            <pc:docMk/>
            <pc:sldMk cId="2578985256" sldId="307"/>
            <ac:spMk id="6" creationId="{04F337D5-7AD9-47D5-B412-2083AC2F7C28}"/>
          </ac:spMkLst>
        </pc:spChg>
        <pc:spChg chg="del">
          <ac:chgData name="Abanoub Riad" userId="3eee0ade-b52f-4e10-8f1f-a69fed49e18a" providerId="ADAL" clId="{2E4D78A7-5B60-47F0-A3BF-700B04C430A6}" dt="2020-10-21T17:35:47.224" v="98" actId="478"/>
          <ac:spMkLst>
            <pc:docMk/>
            <pc:sldMk cId="2578985256" sldId="307"/>
            <ac:spMk id="7" creationId="{7F4D2A4D-48D7-4D75-B27A-AA49B386F74C}"/>
          </ac:spMkLst>
        </pc:spChg>
        <pc:spChg chg="del">
          <ac:chgData name="Abanoub Riad" userId="3eee0ade-b52f-4e10-8f1f-a69fed49e18a" providerId="ADAL" clId="{2E4D78A7-5B60-47F0-A3BF-700B04C430A6}" dt="2020-10-21T17:35:45.845" v="97" actId="478"/>
          <ac:spMkLst>
            <pc:docMk/>
            <pc:sldMk cId="2578985256" sldId="307"/>
            <ac:spMk id="8" creationId="{F07AD2F6-51A3-4434-9CBE-3F43823A834C}"/>
          </ac:spMkLst>
        </pc:spChg>
        <pc:spChg chg="del">
          <ac:chgData name="Abanoub Riad" userId="3eee0ade-b52f-4e10-8f1f-a69fed49e18a" providerId="ADAL" clId="{2E4D78A7-5B60-47F0-A3BF-700B04C430A6}" dt="2020-10-21T17:35:55.383" v="105" actId="478"/>
          <ac:spMkLst>
            <pc:docMk/>
            <pc:sldMk cId="2578985256" sldId="307"/>
            <ac:spMk id="9" creationId="{6D1BCFDB-3B7B-47C6-AA3D-41C25BDD1092}"/>
          </ac:spMkLst>
        </pc:spChg>
        <pc:spChg chg="del">
          <ac:chgData name="Abanoub Riad" userId="3eee0ade-b52f-4e10-8f1f-a69fed49e18a" providerId="ADAL" clId="{2E4D78A7-5B60-47F0-A3BF-700B04C430A6}" dt="2020-10-21T17:35:57.029" v="106" actId="478"/>
          <ac:spMkLst>
            <pc:docMk/>
            <pc:sldMk cId="2578985256" sldId="307"/>
            <ac:spMk id="10" creationId="{A83537D6-CA4F-4947-BAF2-AFB10C322C23}"/>
          </ac:spMkLst>
        </pc:spChg>
        <pc:spChg chg="del">
          <ac:chgData name="Abanoub Riad" userId="3eee0ade-b52f-4e10-8f1f-a69fed49e18a" providerId="ADAL" clId="{2E4D78A7-5B60-47F0-A3BF-700B04C430A6}" dt="2020-10-21T17:35:52.235" v="103" actId="478"/>
          <ac:spMkLst>
            <pc:docMk/>
            <pc:sldMk cId="2578985256" sldId="307"/>
            <ac:spMk id="14" creationId="{FB44FF54-972E-48D0-8D56-0BB6FE13B8DC}"/>
          </ac:spMkLst>
        </pc:spChg>
        <pc:spChg chg="del mod">
          <ac:chgData name="Abanoub Riad" userId="3eee0ade-b52f-4e10-8f1f-a69fed49e18a" providerId="ADAL" clId="{2E4D78A7-5B60-47F0-A3BF-700B04C430A6}" dt="2020-10-21T17:35:48.652" v="100" actId="478"/>
          <ac:spMkLst>
            <pc:docMk/>
            <pc:sldMk cId="2578985256" sldId="307"/>
            <ac:spMk id="18" creationId="{BE0A4BBA-3904-45F8-8C55-F1A45EACC1AC}"/>
          </ac:spMkLst>
        </pc:spChg>
        <pc:spChg chg="del">
          <ac:chgData name="Abanoub Riad" userId="3eee0ade-b52f-4e10-8f1f-a69fed49e18a" providerId="ADAL" clId="{2E4D78A7-5B60-47F0-A3BF-700B04C430A6}" dt="2020-10-21T17:35:49.553" v="101" actId="478"/>
          <ac:spMkLst>
            <pc:docMk/>
            <pc:sldMk cId="2578985256" sldId="307"/>
            <ac:spMk id="19" creationId="{DBD475F6-8300-4779-9563-6860DA5CDE47}"/>
          </ac:spMkLst>
        </pc:spChg>
        <pc:picChg chg="del">
          <ac:chgData name="Abanoub Riad" userId="3eee0ade-b52f-4e10-8f1f-a69fed49e18a" providerId="ADAL" clId="{2E4D78A7-5B60-47F0-A3BF-700B04C430A6}" dt="2020-10-21T17:35:43.525" v="96" actId="478"/>
          <ac:picMkLst>
            <pc:docMk/>
            <pc:sldMk cId="2578985256" sldId="307"/>
            <ac:picMk id="5" creationId="{CF533340-681F-400D-8CA2-0D41B9B5AEC8}"/>
          </ac:picMkLst>
        </pc:picChg>
        <pc:picChg chg="del">
          <ac:chgData name="Abanoub Riad" userId="3eee0ade-b52f-4e10-8f1f-a69fed49e18a" providerId="ADAL" clId="{2E4D78A7-5B60-47F0-A3BF-700B04C430A6}" dt="2020-10-21T17:35:52.811" v="104" actId="478"/>
          <ac:picMkLst>
            <pc:docMk/>
            <pc:sldMk cId="2578985256" sldId="307"/>
            <ac:picMk id="13" creationId="{A4A49BB9-A17B-48BF-91F9-82910F0D3B1C}"/>
          </ac:picMkLst>
        </pc:picChg>
        <pc:picChg chg="del">
          <ac:chgData name="Abanoub Riad" userId="3eee0ade-b52f-4e10-8f1f-a69fed49e18a" providerId="ADAL" clId="{2E4D78A7-5B60-47F0-A3BF-700B04C430A6}" dt="2020-10-21T17:35:50.106" v="102" actId="478"/>
          <ac:picMkLst>
            <pc:docMk/>
            <pc:sldMk cId="2578985256" sldId="307"/>
            <ac:picMk id="17" creationId="{B704847B-8E33-40ED-A4C5-F0EF681D7DB7}"/>
          </ac:picMkLst>
        </pc:picChg>
      </pc:sldChg>
      <pc:sldChg chg="modSp add">
        <pc:chgData name="Abanoub Riad" userId="3eee0ade-b52f-4e10-8f1f-a69fed49e18a" providerId="ADAL" clId="{2E4D78A7-5B60-47F0-A3BF-700B04C430A6}" dt="2020-10-21T17:48:44.899" v="178" actId="20577"/>
        <pc:sldMkLst>
          <pc:docMk/>
          <pc:sldMk cId="120271645" sldId="308"/>
        </pc:sldMkLst>
        <pc:spChg chg="mod">
          <ac:chgData name="Abanoub Riad" userId="3eee0ade-b52f-4e10-8f1f-a69fed49e18a" providerId="ADAL" clId="{2E4D78A7-5B60-47F0-A3BF-700B04C430A6}" dt="2020-10-21T17:48:44.899" v="178" actId="20577"/>
          <ac:spMkLst>
            <pc:docMk/>
            <pc:sldMk cId="120271645" sldId="308"/>
            <ac:spMk id="6" creationId="{04F337D5-7AD9-47D5-B412-2083AC2F7C28}"/>
          </ac:spMkLst>
        </pc:spChg>
      </pc:sldChg>
      <pc:sldChg chg="addSp modSp add modAnim">
        <pc:chgData name="Abanoub Riad" userId="3eee0ade-b52f-4e10-8f1f-a69fed49e18a" providerId="ADAL" clId="{2E4D78A7-5B60-47F0-A3BF-700B04C430A6}" dt="2020-10-28T08:13:04.455" v="290" actId="20577"/>
        <pc:sldMkLst>
          <pc:docMk/>
          <pc:sldMk cId="1801385873" sldId="309"/>
        </pc:sldMkLst>
        <pc:spChg chg="mod">
          <ac:chgData name="Abanoub Riad" userId="3eee0ade-b52f-4e10-8f1f-a69fed49e18a" providerId="ADAL" clId="{2E4D78A7-5B60-47F0-A3BF-700B04C430A6}" dt="2020-10-21T17:48:52.682" v="190" actId="20577"/>
          <ac:spMkLst>
            <pc:docMk/>
            <pc:sldMk cId="1801385873" sldId="309"/>
            <ac:spMk id="6" creationId="{04F337D5-7AD9-47D5-B412-2083AC2F7C28}"/>
          </ac:spMkLst>
        </pc:spChg>
        <pc:spChg chg="mod">
          <ac:chgData name="Abanoub Riad" userId="3eee0ade-b52f-4e10-8f1f-a69fed49e18a" providerId="ADAL" clId="{2E4D78A7-5B60-47F0-A3BF-700B04C430A6}" dt="2020-10-28T08:07:57.922" v="235" actId="6549"/>
          <ac:spMkLst>
            <pc:docMk/>
            <pc:sldMk cId="1801385873" sldId="309"/>
            <ac:spMk id="7" creationId="{DEFE2B50-AED0-48BD-ABE3-B59F1418D09A}"/>
          </ac:spMkLst>
        </pc:spChg>
        <pc:spChg chg="add mod">
          <ac:chgData name="Abanoub Riad" userId="3eee0ade-b52f-4e10-8f1f-a69fed49e18a" providerId="ADAL" clId="{2E4D78A7-5B60-47F0-A3BF-700B04C430A6}" dt="2020-10-28T08:08:56.631" v="245" actId="1076"/>
          <ac:spMkLst>
            <pc:docMk/>
            <pc:sldMk cId="1801385873" sldId="309"/>
            <ac:spMk id="10" creationId="{0ACCBF0F-264C-42D5-84E0-6ADA738DAFF1}"/>
          </ac:spMkLst>
        </pc:spChg>
        <pc:spChg chg="add mod">
          <ac:chgData name="Abanoub Riad" userId="3eee0ade-b52f-4e10-8f1f-a69fed49e18a" providerId="ADAL" clId="{2E4D78A7-5B60-47F0-A3BF-700B04C430A6}" dt="2020-10-28T08:08:37.591" v="241" actId="1076"/>
          <ac:spMkLst>
            <pc:docMk/>
            <pc:sldMk cId="1801385873" sldId="309"/>
            <ac:spMk id="11" creationId="{8834CC0D-0664-4B88-A476-4533C3BED3B2}"/>
          </ac:spMkLst>
        </pc:spChg>
        <pc:spChg chg="add mod">
          <ac:chgData name="Abanoub Riad" userId="3eee0ade-b52f-4e10-8f1f-a69fed49e18a" providerId="ADAL" clId="{2E4D78A7-5B60-47F0-A3BF-700B04C430A6}" dt="2020-10-28T08:09:10.384" v="248" actId="1076"/>
          <ac:spMkLst>
            <pc:docMk/>
            <pc:sldMk cId="1801385873" sldId="309"/>
            <ac:spMk id="12" creationId="{B7F0AA0C-9CD1-4F17-B7D9-DA4B8973EDDC}"/>
          </ac:spMkLst>
        </pc:spChg>
        <pc:spChg chg="add mod">
          <ac:chgData name="Abanoub Riad" userId="3eee0ade-b52f-4e10-8f1f-a69fed49e18a" providerId="ADAL" clId="{2E4D78A7-5B60-47F0-A3BF-700B04C430A6}" dt="2020-10-28T08:09:24.246" v="251" actId="1076"/>
          <ac:spMkLst>
            <pc:docMk/>
            <pc:sldMk cId="1801385873" sldId="309"/>
            <ac:spMk id="13" creationId="{16D7B7C5-2938-4D29-A68E-250ADBF6CF09}"/>
          </ac:spMkLst>
        </pc:spChg>
        <pc:spChg chg="add mod">
          <ac:chgData name="Abanoub Riad" userId="3eee0ade-b52f-4e10-8f1f-a69fed49e18a" providerId="ADAL" clId="{2E4D78A7-5B60-47F0-A3BF-700B04C430A6}" dt="2020-10-28T08:13:04.455" v="290" actId="20577"/>
          <ac:spMkLst>
            <pc:docMk/>
            <pc:sldMk cId="1801385873" sldId="309"/>
            <ac:spMk id="14" creationId="{E5DA1F03-5DB7-4514-85A4-F7DC3F961B3C}"/>
          </ac:spMkLst>
        </pc:spChg>
        <pc:graphicFrameChg chg="modGraphic">
          <ac:chgData name="Abanoub Riad" userId="3eee0ade-b52f-4e10-8f1f-a69fed49e18a" providerId="ADAL" clId="{2E4D78A7-5B60-47F0-A3BF-700B04C430A6}" dt="2020-10-28T08:03:37.553" v="211" actId="20577"/>
          <ac:graphicFrameMkLst>
            <pc:docMk/>
            <pc:sldMk cId="1801385873" sldId="309"/>
            <ac:graphicFrameMk id="4" creationId="{98D34BEB-4956-48ED-8951-601C0A144FF5}"/>
          </ac:graphicFrameMkLst>
        </pc:graphicFrameChg>
      </pc:sldChg>
      <pc:sldChg chg="modSp add">
        <pc:chgData name="Abanoub Riad" userId="3eee0ade-b52f-4e10-8f1f-a69fed49e18a" providerId="ADAL" clId="{2E4D78A7-5B60-47F0-A3BF-700B04C430A6}" dt="2020-10-21T17:49:03.089" v="209" actId="20577"/>
        <pc:sldMkLst>
          <pc:docMk/>
          <pc:sldMk cId="1112221546" sldId="310"/>
        </pc:sldMkLst>
        <pc:spChg chg="mod">
          <ac:chgData name="Abanoub Riad" userId="3eee0ade-b52f-4e10-8f1f-a69fed49e18a" providerId="ADAL" clId="{2E4D78A7-5B60-47F0-A3BF-700B04C430A6}" dt="2020-10-21T17:49:03.089" v="209" actId="20577"/>
          <ac:spMkLst>
            <pc:docMk/>
            <pc:sldMk cId="1112221546" sldId="310"/>
            <ac:spMk id="6" creationId="{04F337D5-7AD9-47D5-B412-2083AC2F7C28}"/>
          </ac:spMkLst>
        </pc:spChg>
      </pc:sldChg>
      <pc:sldChg chg="addSp modSp modAnim">
        <pc:chgData name="Abanoub Riad" userId="3eee0ade-b52f-4e10-8f1f-a69fed49e18a" providerId="ADAL" clId="{2E4D78A7-5B60-47F0-A3BF-700B04C430A6}" dt="2020-10-28T08:13:18.906" v="307" actId="20577"/>
        <pc:sldMkLst>
          <pc:docMk/>
          <pc:sldMk cId="736155348" sldId="324"/>
        </pc:sldMkLst>
        <pc:spChg chg="add mod">
          <ac:chgData name="Abanoub Riad" userId="3eee0ade-b52f-4e10-8f1f-a69fed49e18a" providerId="ADAL" clId="{2E4D78A7-5B60-47F0-A3BF-700B04C430A6}" dt="2020-10-28T08:13:18.906" v="307" actId="20577"/>
          <ac:spMkLst>
            <pc:docMk/>
            <pc:sldMk cId="736155348" sldId="324"/>
            <ac:spMk id="9" creationId="{3ADB3A96-8D7E-4227-ABE0-E9915FDEE8D5}"/>
          </ac:spMkLst>
        </pc:spChg>
        <pc:graphicFrameChg chg="modGraphic">
          <ac:chgData name="Abanoub Riad" userId="3eee0ade-b52f-4e10-8f1f-a69fed49e18a" providerId="ADAL" clId="{2E4D78A7-5B60-47F0-A3BF-700B04C430A6}" dt="2020-10-28T08:03:52.939" v="219" actId="20577"/>
          <ac:graphicFrameMkLst>
            <pc:docMk/>
            <pc:sldMk cId="736155348" sldId="324"/>
            <ac:graphicFrameMk id="8" creationId="{6A1F0436-1A77-40EB-AD28-9E6A44662A33}"/>
          </ac:graphicFrameMkLst>
        </pc:graphicFrameChg>
      </pc:sldChg>
    </pc:docChg>
  </pc:docChgLst>
  <pc:docChgLst>
    <pc:chgData name="Abanoub Riad" userId="3eee0ade-b52f-4e10-8f1f-a69fed49e18a" providerId="ADAL" clId="{682686B9-2994-48E0-B3AC-624A732BEF55}"/>
    <pc:docChg chg="undo custSel mod addSld delSld modSld sldOrd">
      <pc:chgData name="Abanoub Riad" userId="3eee0ade-b52f-4e10-8f1f-a69fed49e18a" providerId="ADAL" clId="{682686B9-2994-48E0-B3AC-624A732BEF55}" dt="2020-09-20T02:46:38.832" v="8600" actId="20577"/>
      <pc:docMkLst>
        <pc:docMk/>
      </pc:docMkLst>
      <pc:sldChg chg="addSp delSp modSp mod modClrScheme modAnim chgLayout">
        <pc:chgData name="Abanoub Riad" userId="3eee0ade-b52f-4e10-8f1f-a69fed49e18a" providerId="ADAL" clId="{682686B9-2994-48E0-B3AC-624A732BEF55}" dt="2020-09-18T15:56:28.701" v="216"/>
        <pc:sldMkLst>
          <pc:docMk/>
          <pc:sldMk cId="401170139" sldId="256"/>
        </pc:sldMkLst>
        <pc:spChg chg="mod ord">
          <ac:chgData name="Abanoub Riad" userId="3eee0ade-b52f-4e10-8f1f-a69fed49e18a" providerId="ADAL" clId="{682686B9-2994-48E0-B3AC-624A732BEF55}" dt="2020-09-18T15:51:05.131" v="128" actId="6549"/>
          <ac:spMkLst>
            <pc:docMk/>
            <pc:sldMk cId="401170139" sldId="256"/>
            <ac:spMk id="2" creationId="{2059F203-74D7-444B-BF61-95A819D36F64}"/>
          </ac:spMkLst>
        </pc:spChg>
        <pc:spChg chg="mod ord">
          <ac:chgData name="Abanoub Riad" userId="3eee0ade-b52f-4e10-8f1f-a69fed49e18a" providerId="ADAL" clId="{682686B9-2994-48E0-B3AC-624A732BEF55}" dt="2020-09-18T15:46:10.017" v="0" actId="700"/>
          <ac:spMkLst>
            <pc:docMk/>
            <pc:sldMk cId="401170139" sldId="256"/>
            <ac:spMk id="3" creationId="{828AD60A-F679-40CE-BB8A-8819878042F7}"/>
          </ac:spMkLst>
        </pc:spChg>
        <pc:spChg chg="del mod ord">
          <ac:chgData name="Abanoub Riad" userId="3eee0ade-b52f-4e10-8f1f-a69fed49e18a" providerId="ADAL" clId="{682686B9-2994-48E0-B3AC-624A732BEF55}" dt="2020-09-18T15:46:10.017" v="0" actId="700"/>
          <ac:spMkLst>
            <pc:docMk/>
            <pc:sldMk cId="401170139" sldId="256"/>
            <ac:spMk id="4" creationId="{9EB028AD-55F2-4512-8D83-D0C77508D6D7}"/>
          </ac:spMkLst>
        </pc:spChg>
        <pc:spChg chg="del mod ord">
          <ac:chgData name="Abanoub Riad" userId="3eee0ade-b52f-4e10-8f1f-a69fed49e18a" providerId="ADAL" clId="{682686B9-2994-48E0-B3AC-624A732BEF55}" dt="2020-09-18T15:46:10.017" v="0" actId="700"/>
          <ac:spMkLst>
            <pc:docMk/>
            <pc:sldMk cId="401170139" sldId="256"/>
            <ac:spMk id="5" creationId="{A69F187F-4CB2-4988-A518-EDCD7790F87F}"/>
          </ac:spMkLst>
        </pc:spChg>
        <pc:spChg chg="add mod ord">
          <ac:chgData name="Abanoub Riad" userId="3eee0ade-b52f-4e10-8f1f-a69fed49e18a" providerId="ADAL" clId="{682686B9-2994-48E0-B3AC-624A732BEF55}" dt="2020-09-18T15:46:31.328" v="20" actId="20577"/>
          <ac:spMkLst>
            <pc:docMk/>
            <pc:sldMk cId="401170139" sldId="256"/>
            <ac:spMk id="6" creationId="{592B015E-9EDF-4CEF-9877-81E8E262CF65}"/>
          </ac:spMkLst>
        </pc:spChg>
        <pc:spChg chg="add mod ord">
          <ac:chgData name="Abanoub Riad" userId="3eee0ade-b52f-4e10-8f1f-a69fed49e18a" providerId="ADAL" clId="{682686B9-2994-48E0-B3AC-624A732BEF55}" dt="2020-09-18T15:47:53.714" v="43" actId="6549"/>
          <ac:spMkLst>
            <pc:docMk/>
            <pc:sldMk cId="401170139" sldId="256"/>
            <ac:spMk id="7" creationId="{67DF0647-B63A-4BFF-B018-3803FDE5AE8A}"/>
          </ac:spMkLst>
        </pc:spChg>
      </pc:sldChg>
      <pc:sldChg chg="addSp delSp modSp add mod delAnim modAnim">
        <pc:chgData name="Abanoub Riad" userId="3eee0ade-b52f-4e10-8f1f-a69fed49e18a" providerId="ADAL" clId="{682686B9-2994-48E0-B3AC-624A732BEF55}" dt="2020-09-20T02:27:00.180" v="8591" actId="478"/>
        <pc:sldMkLst>
          <pc:docMk/>
          <pc:sldMk cId="1929594849" sldId="295"/>
        </pc:sldMkLst>
        <pc:spChg chg="add mod">
          <ac:chgData name="Abanoub Riad" userId="3eee0ade-b52f-4e10-8f1f-a69fed49e18a" providerId="ADAL" clId="{682686B9-2994-48E0-B3AC-624A732BEF55}" dt="2020-09-20T02:25:38.649" v="8565" actId="1076"/>
          <ac:spMkLst>
            <pc:docMk/>
            <pc:sldMk cId="1929594849" sldId="295"/>
            <ac:spMk id="4" creationId="{8A757585-2C84-462C-8C31-713BCFFF408D}"/>
          </ac:spMkLst>
        </pc:spChg>
        <pc:spChg chg="add del mod">
          <ac:chgData name="Abanoub Riad" userId="3eee0ade-b52f-4e10-8f1f-a69fed49e18a" providerId="ADAL" clId="{682686B9-2994-48E0-B3AC-624A732BEF55}" dt="2020-09-20T02:27:00.180" v="8591" actId="478"/>
          <ac:spMkLst>
            <pc:docMk/>
            <pc:sldMk cId="1929594849" sldId="295"/>
            <ac:spMk id="5" creationId="{B90B86AB-A1AD-460C-B9B5-67BD5355EF2B}"/>
          </ac:spMkLst>
        </pc:spChg>
        <pc:spChg chg="add mod">
          <ac:chgData name="Abanoub Riad" userId="3eee0ade-b52f-4e10-8f1f-a69fed49e18a" providerId="ADAL" clId="{682686B9-2994-48E0-B3AC-624A732BEF55}" dt="2020-09-20T02:24:26.781" v="8529" actId="571"/>
          <ac:spMkLst>
            <pc:docMk/>
            <pc:sldMk cId="1929594849" sldId="295"/>
            <ac:spMk id="22" creationId="{AD4F5213-B0B0-45B3-BDDC-C7A5C8A25065}"/>
          </ac:spMkLst>
        </pc:spChg>
        <pc:spChg chg="del">
          <ac:chgData name="Abanoub Riad" userId="3eee0ade-b52f-4e10-8f1f-a69fed49e18a" providerId="ADAL" clId="{682686B9-2994-48E0-B3AC-624A732BEF55}" dt="2020-09-20T02:24:10.238" v="8525" actId="478"/>
          <ac:spMkLst>
            <pc:docMk/>
            <pc:sldMk cId="1929594849" sldId="295"/>
            <ac:spMk id="29" creationId="{D48B7979-A83B-4538-84A2-80FC846A32FB}"/>
          </ac:spMkLst>
        </pc:spChg>
        <pc:spChg chg="mod">
          <ac:chgData name="Abanoub Riad" userId="3eee0ade-b52f-4e10-8f1f-a69fed49e18a" providerId="ADAL" clId="{682686B9-2994-48E0-B3AC-624A732BEF55}" dt="2020-09-20T02:24:33.666" v="8530" actId="1076"/>
          <ac:spMkLst>
            <pc:docMk/>
            <pc:sldMk cId="1929594849" sldId="295"/>
            <ac:spMk id="42" creationId="{7D0134DD-C1FA-461D-A0AA-4538B33D51C0}"/>
          </ac:spMkLst>
        </pc:spChg>
        <pc:picChg chg="del mod">
          <ac:chgData name="Abanoub Riad" userId="3eee0ade-b52f-4e10-8f1f-a69fed49e18a" providerId="ADAL" clId="{682686B9-2994-48E0-B3AC-624A732BEF55}" dt="2020-09-20T02:23:58.071" v="8523" actId="478"/>
          <ac:picMkLst>
            <pc:docMk/>
            <pc:sldMk cId="1929594849" sldId="295"/>
            <ac:picMk id="15" creationId="{9D1371D8-B9AC-4DD5-91EC-AB2F0B21E0D6}"/>
          </ac:picMkLst>
        </pc:picChg>
        <pc:picChg chg="add mod">
          <ac:chgData name="Abanoub Riad" userId="3eee0ade-b52f-4e10-8f1f-a69fed49e18a" providerId="ADAL" clId="{682686B9-2994-48E0-B3AC-624A732BEF55}" dt="2020-09-20T02:24:26.781" v="8529" actId="571"/>
          <ac:picMkLst>
            <pc:docMk/>
            <pc:sldMk cId="1929594849" sldId="295"/>
            <ac:picMk id="16" creationId="{259CD7E3-3356-4159-BD03-4EB6429A94ED}"/>
          </ac:picMkLst>
        </pc:picChg>
        <pc:picChg chg="add mod">
          <ac:chgData name="Abanoub Riad" userId="3eee0ade-b52f-4e10-8f1f-a69fed49e18a" providerId="ADAL" clId="{682686B9-2994-48E0-B3AC-624A732BEF55}" dt="2020-09-20T02:24:26.781" v="8529" actId="571"/>
          <ac:picMkLst>
            <pc:docMk/>
            <pc:sldMk cId="1929594849" sldId="295"/>
            <ac:picMk id="17" creationId="{FF198ACF-BF5F-4039-A1E7-D0154A299C1C}"/>
          </ac:picMkLst>
        </pc:picChg>
        <pc:picChg chg="add mod">
          <ac:chgData name="Abanoub Riad" userId="3eee0ade-b52f-4e10-8f1f-a69fed49e18a" providerId="ADAL" clId="{682686B9-2994-48E0-B3AC-624A732BEF55}" dt="2020-09-20T02:24:26.781" v="8529" actId="571"/>
          <ac:picMkLst>
            <pc:docMk/>
            <pc:sldMk cId="1929594849" sldId="295"/>
            <ac:picMk id="18" creationId="{FA16BA03-1BE0-4F83-A3DB-22E101E94C59}"/>
          </ac:picMkLst>
        </pc:picChg>
        <pc:picChg chg="del mod">
          <ac:chgData name="Abanoub Riad" userId="3eee0ade-b52f-4e10-8f1f-a69fed49e18a" providerId="ADAL" clId="{682686B9-2994-48E0-B3AC-624A732BEF55}" dt="2020-09-20T02:23:58.071" v="8523" actId="478"/>
          <ac:picMkLst>
            <pc:docMk/>
            <pc:sldMk cId="1929594849" sldId="295"/>
            <ac:picMk id="19" creationId="{39F6A0DC-B497-48A3-B18E-E435D3EF6F1F}"/>
          </ac:picMkLst>
        </pc:picChg>
        <pc:picChg chg="add mod">
          <ac:chgData name="Abanoub Riad" userId="3eee0ade-b52f-4e10-8f1f-a69fed49e18a" providerId="ADAL" clId="{682686B9-2994-48E0-B3AC-624A732BEF55}" dt="2020-09-20T02:24:26.781" v="8529" actId="571"/>
          <ac:picMkLst>
            <pc:docMk/>
            <pc:sldMk cId="1929594849" sldId="295"/>
            <ac:picMk id="20" creationId="{FDFFEA62-68DA-44CA-A6B5-F95E2545AE6F}"/>
          </ac:picMkLst>
        </pc:picChg>
        <pc:picChg chg="del mod">
          <ac:chgData name="Abanoub Riad" userId="3eee0ade-b52f-4e10-8f1f-a69fed49e18a" providerId="ADAL" clId="{682686B9-2994-48E0-B3AC-624A732BEF55}" dt="2020-09-20T02:23:58.071" v="8523" actId="478"/>
          <ac:picMkLst>
            <pc:docMk/>
            <pc:sldMk cId="1929594849" sldId="295"/>
            <ac:picMk id="21" creationId="{8EC4A45C-8C80-4C2C-912D-6469EA69689D}"/>
          </ac:picMkLst>
        </pc:picChg>
        <pc:picChg chg="del">
          <ac:chgData name="Abanoub Riad" userId="3eee0ade-b52f-4e10-8f1f-a69fed49e18a" providerId="ADAL" clId="{682686B9-2994-48E0-B3AC-624A732BEF55}" dt="2020-09-20T02:24:03.010" v="8524" actId="478"/>
          <ac:picMkLst>
            <pc:docMk/>
            <pc:sldMk cId="1929594849" sldId="295"/>
            <ac:picMk id="27" creationId="{C4B0C4D8-5C5D-4A59-BF80-4ADA57EC3825}"/>
          </ac:picMkLst>
        </pc:picChg>
        <pc:picChg chg="mod">
          <ac:chgData name="Abanoub Riad" userId="3eee0ade-b52f-4e10-8f1f-a69fed49e18a" providerId="ADAL" clId="{682686B9-2994-48E0-B3AC-624A732BEF55}" dt="2020-09-20T02:24:33.666" v="8530" actId="1076"/>
          <ac:picMkLst>
            <pc:docMk/>
            <pc:sldMk cId="1929594849" sldId="295"/>
            <ac:picMk id="35" creationId="{7A05F223-18B2-45B7-9B1C-7CBD3A25CBFE}"/>
          </ac:picMkLst>
        </pc:picChg>
        <pc:picChg chg="mod">
          <ac:chgData name="Abanoub Riad" userId="3eee0ade-b52f-4e10-8f1f-a69fed49e18a" providerId="ADAL" clId="{682686B9-2994-48E0-B3AC-624A732BEF55}" dt="2020-09-20T02:24:33.666" v="8530" actId="1076"/>
          <ac:picMkLst>
            <pc:docMk/>
            <pc:sldMk cId="1929594849" sldId="295"/>
            <ac:picMk id="37" creationId="{186673AA-7DB1-4CA4-A4FB-7A8F936416D6}"/>
          </ac:picMkLst>
        </pc:picChg>
        <pc:picChg chg="mod">
          <ac:chgData name="Abanoub Riad" userId="3eee0ade-b52f-4e10-8f1f-a69fed49e18a" providerId="ADAL" clId="{682686B9-2994-48E0-B3AC-624A732BEF55}" dt="2020-09-20T02:24:33.666" v="8530" actId="1076"/>
          <ac:picMkLst>
            <pc:docMk/>
            <pc:sldMk cId="1929594849" sldId="295"/>
            <ac:picMk id="39" creationId="{C8792D5C-4914-4420-A107-7AD61F4078E7}"/>
          </ac:picMkLst>
        </pc:picChg>
        <pc:picChg chg="mod">
          <ac:chgData name="Abanoub Riad" userId="3eee0ade-b52f-4e10-8f1f-a69fed49e18a" providerId="ADAL" clId="{682686B9-2994-48E0-B3AC-624A732BEF55}" dt="2020-09-20T02:24:33.666" v="8530" actId="1076"/>
          <ac:picMkLst>
            <pc:docMk/>
            <pc:sldMk cId="1929594849" sldId="295"/>
            <ac:picMk id="41" creationId="{1729AA00-E984-45EA-8B64-81A413B44BF4}"/>
          </ac:picMkLst>
        </pc:picChg>
        <pc:picChg chg="mod">
          <ac:chgData name="Abanoub Riad" userId="3eee0ade-b52f-4e10-8f1f-a69fed49e18a" providerId="ADAL" clId="{682686B9-2994-48E0-B3AC-624A732BEF55}" dt="2020-09-20T02:25:24.855" v="8564" actId="1076"/>
          <ac:picMkLst>
            <pc:docMk/>
            <pc:sldMk cId="1929594849" sldId="295"/>
            <ac:picMk id="44" creationId="{E5DED79D-4C64-4BFC-BC81-2BFF38BA51F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nSpc>
                <a:spcPts val="1100"/>
              </a:lnSpc>
              <a:defRPr sz="900"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nSpc>
                <a:spcPts val="1100"/>
              </a:lnSpc>
              <a:defRPr sz="900"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890088" cy="2260134"/>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7"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1695074"/>
            <a:ext cx="5218413"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2" name="Zástupný symbol pro obsah 2"/>
          <p:cNvSpPr>
            <a:spLocks noGrp="1"/>
          </p:cNvSpPr>
          <p:nvPr>
            <p:ph idx="28" hasCustomPrompt="1"/>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hasCustomPrompt="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692150"/>
            <a:ext cx="5218413" cy="4899635"/>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hasCustomPrompt="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en-GB" noProof="0" dirty="0"/>
              <a:t>Click here insert text.</a:t>
            </a:r>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0.jp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academia.dk/BiologiskAntropologi/Epidemiologi/PDF/Dictionary_of_Epidemiology__5th_Ed.pdf"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059F203-74D7-444B-BF61-95A819D36F64}"/>
              </a:ext>
            </a:extLst>
          </p:cNvPr>
          <p:cNvSpPr>
            <a:spLocks noGrp="1"/>
          </p:cNvSpPr>
          <p:nvPr>
            <p:ph type="ftr" sz="quarter" idx="10"/>
          </p:nvPr>
        </p:nvSpPr>
        <p:spPr/>
        <p:txBody>
          <a:bodyPr/>
          <a:lstStyle/>
          <a:p>
            <a:r>
              <a:rPr lang="en-GB" noProof="0" dirty="0"/>
              <a:t>Abanoub Riad. Medical Statistics. </a:t>
            </a:r>
            <a:r>
              <a:rPr lang="en-GB" i="1" noProof="0" dirty="0"/>
              <a:t>Public Health I</a:t>
            </a:r>
            <a:r>
              <a:rPr lang="en-GB" noProof="0" dirty="0"/>
              <a:t>. October 2022</a:t>
            </a:r>
          </a:p>
        </p:txBody>
      </p:sp>
      <p:sp>
        <p:nvSpPr>
          <p:cNvPr id="3" name="Zástupný symbol pro číslo snímku 2">
            <a:extLst>
              <a:ext uri="{FF2B5EF4-FFF2-40B4-BE49-F238E27FC236}">
                <a16:creationId xmlns:a16="http://schemas.microsoft.com/office/drawing/2014/main" id="{828AD60A-F679-40CE-BB8A-8819878042F7}"/>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6" name="Title 5">
            <a:extLst>
              <a:ext uri="{FF2B5EF4-FFF2-40B4-BE49-F238E27FC236}">
                <a16:creationId xmlns:a16="http://schemas.microsoft.com/office/drawing/2014/main" id="{592B015E-9EDF-4CEF-9877-81E8E262CF65}"/>
              </a:ext>
            </a:extLst>
          </p:cNvPr>
          <p:cNvSpPr>
            <a:spLocks noGrp="1"/>
          </p:cNvSpPr>
          <p:nvPr>
            <p:ph type="title"/>
          </p:nvPr>
        </p:nvSpPr>
        <p:spPr/>
        <p:txBody>
          <a:bodyPr/>
          <a:lstStyle/>
          <a:p>
            <a:r>
              <a:rPr lang="en-US" dirty="0"/>
              <a:t>Medical Statistics</a:t>
            </a:r>
          </a:p>
        </p:txBody>
      </p:sp>
      <p:sp>
        <p:nvSpPr>
          <p:cNvPr id="7" name="Subtitle 6">
            <a:extLst>
              <a:ext uri="{FF2B5EF4-FFF2-40B4-BE49-F238E27FC236}">
                <a16:creationId xmlns:a16="http://schemas.microsoft.com/office/drawing/2014/main" id="{67DF0647-B63A-4BFF-B018-3803FDE5AE8A}"/>
              </a:ext>
            </a:extLst>
          </p:cNvPr>
          <p:cNvSpPr>
            <a:spLocks noGrp="1"/>
          </p:cNvSpPr>
          <p:nvPr>
            <p:ph type="subTitle" idx="1"/>
          </p:nvPr>
        </p:nvSpPr>
        <p:spPr/>
        <p:txBody>
          <a:bodyPr/>
          <a:lstStyle/>
          <a:p>
            <a:r>
              <a:rPr lang="en-GB" dirty="0"/>
              <a:t>Public Health I</a:t>
            </a:r>
            <a:endParaRPr lang="en-US" dirty="0"/>
          </a:p>
        </p:txBody>
      </p:sp>
    </p:spTree>
    <p:extLst>
      <p:ext uri="{BB962C8B-B14F-4D97-AF65-F5344CB8AC3E}">
        <p14:creationId xmlns:p14="http://schemas.microsoft.com/office/powerpoint/2010/main" val="40117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Medical Statistics.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10</a:t>
            </a:fld>
            <a:endParaRPr lang="cs-CZ" altLang="cs-CZ" dirty="0"/>
          </a:p>
        </p:txBody>
      </p:sp>
      <p:sp>
        <p:nvSpPr>
          <p:cNvPr id="10" name="Title 8">
            <a:extLst>
              <a:ext uri="{FF2B5EF4-FFF2-40B4-BE49-F238E27FC236}">
                <a16:creationId xmlns:a16="http://schemas.microsoft.com/office/drawing/2014/main" id="{01A4524F-80CB-47A5-B69A-4EA0EB17587E}"/>
              </a:ext>
            </a:extLst>
          </p:cNvPr>
          <p:cNvSpPr>
            <a:spLocks noGrp="1"/>
          </p:cNvSpPr>
          <p:nvPr>
            <p:ph type="title"/>
          </p:nvPr>
        </p:nvSpPr>
        <p:spPr>
          <a:xfrm>
            <a:off x="414000" y="5386963"/>
            <a:ext cx="5334950" cy="841037"/>
          </a:xfrm>
        </p:spPr>
        <p:txBody>
          <a:bodyPr/>
          <a:lstStyle/>
          <a:p>
            <a:r>
              <a:rPr lang="en-US" sz="6600" dirty="0">
                <a:solidFill>
                  <a:srgbClr val="FF0000"/>
                </a:solidFill>
              </a:rPr>
              <a:t>Variable</a:t>
            </a:r>
            <a:endParaRPr lang="en-US" dirty="0">
              <a:solidFill>
                <a:srgbClr val="FF0000"/>
              </a:solidFill>
            </a:endParaRPr>
          </a:p>
        </p:txBody>
      </p:sp>
      <p:sp>
        <p:nvSpPr>
          <p:cNvPr id="11" name="Title 8">
            <a:extLst>
              <a:ext uri="{FF2B5EF4-FFF2-40B4-BE49-F238E27FC236}">
                <a16:creationId xmlns:a16="http://schemas.microsoft.com/office/drawing/2014/main" id="{0FFE2794-2278-44A9-8106-32DD4F8EF0E9}"/>
              </a:ext>
            </a:extLst>
          </p:cNvPr>
          <p:cNvSpPr txBox="1">
            <a:spLocks/>
          </p:cNvSpPr>
          <p:nvPr/>
        </p:nvSpPr>
        <p:spPr>
          <a:xfrm>
            <a:off x="3949961" y="5088200"/>
            <a:ext cx="3886396" cy="96106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00000"/>
              </a:lnSpc>
            </a:pPr>
            <a:r>
              <a:rPr lang="en-GB" sz="1800" b="0" kern="0" dirty="0">
                <a:latin typeface="+mn-lt"/>
              </a:rPr>
              <a:t>In epidemiology, variable refers to any characteristic or attribute that can be </a:t>
            </a:r>
            <a:r>
              <a:rPr lang="en-GB" sz="1800" kern="0" dirty="0">
                <a:latin typeface="+mn-lt"/>
              </a:rPr>
              <a:t>measured</a:t>
            </a:r>
            <a:r>
              <a:rPr lang="en-GB" sz="1800" b="0" kern="0" dirty="0">
                <a:latin typeface="+mn-lt"/>
              </a:rPr>
              <a:t>.</a:t>
            </a:r>
            <a:endParaRPr lang="en-US" sz="1800" b="0" kern="0" dirty="0">
              <a:latin typeface="+mn-lt"/>
            </a:endParaRPr>
          </a:p>
        </p:txBody>
      </p:sp>
      <p:pic>
        <p:nvPicPr>
          <p:cNvPr id="16" name="Picture 15" descr="Diagram&#10;&#10;Description automatically generated">
            <a:extLst>
              <a:ext uri="{FF2B5EF4-FFF2-40B4-BE49-F238E27FC236}">
                <a16:creationId xmlns:a16="http://schemas.microsoft.com/office/drawing/2014/main" id="{F805C652-86A3-44B5-9C72-38EB4855C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657" y="297025"/>
            <a:ext cx="10182131" cy="4498430"/>
          </a:xfrm>
          <a:prstGeom prst="rect">
            <a:avLst/>
          </a:prstGeom>
        </p:spPr>
      </p:pic>
    </p:spTree>
    <p:extLst>
      <p:ext uri="{BB962C8B-B14F-4D97-AF65-F5344CB8AC3E}">
        <p14:creationId xmlns:p14="http://schemas.microsoft.com/office/powerpoint/2010/main" val="407083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Medical Statistics.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11</a:t>
            </a:fld>
            <a:endParaRPr lang="cs-CZ" altLang="cs-CZ" dirty="0"/>
          </a:p>
        </p:txBody>
      </p:sp>
      <p:sp>
        <p:nvSpPr>
          <p:cNvPr id="4" name="Title 8">
            <a:extLst>
              <a:ext uri="{FF2B5EF4-FFF2-40B4-BE49-F238E27FC236}">
                <a16:creationId xmlns:a16="http://schemas.microsoft.com/office/drawing/2014/main" id="{690CF7FF-61BF-4213-AC25-462E281560DA}"/>
              </a:ext>
            </a:extLst>
          </p:cNvPr>
          <p:cNvSpPr>
            <a:spLocks noGrp="1"/>
          </p:cNvSpPr>
          <p:nvPr>
            <p:ph type="title"/>
          </p:nvPr>
        </p:nvSpPr>
        <p:spPr>
          <a:xfrm>
            <a:off x="414000" y="1790762"/>
            <a:ext cx="5682000" cy="624070"/>
          </a:xfrm>
        </p:spPr>
        <p:txBody>
          <a:bodyPr/>
          <a:lstStyle/>
          <a:p>
            <a:r>
              <a:rPr lang="en-US" sz="3200" dirty="0">
                <a:solidFill>
                  <a:srgbClr val="FF0000"/>
                </a:solidFill>
              </a:rPr>
              <a:t>Nominal Variable</a:t>
            </a:r>
          </a:p>
        </p:txBody>
      </p:sp>
      <p:sp>
        <p:nvSpPr>
          <p:cNvPr id="5" name="Title 8">
            <a:extLst>
              <a:ext uri="{FF2B5EF4-FFF2-40B4-BE49-F238E27FC236}">
                <a16:creationId xmlns:a16="http://schemas.microsoft.com/office/drawing/2014/main" id="{D2B815FF-6048-4D9D-82BF-DA30C692D9E7}"/>
              </a:ext>
            </a:extLst>
          </p:cNvPr>
          <p:cNvSpPr txBox="1">
            <a:spLocks/>
          </p:cNvSpPr>
          <p:nvPr/>
        </p:nvSpPr>
        <p:spPr>
          <a:xfrm>
            <a:off x="540000" y="2414832"/>
            <a:ext cx="5416432"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00000"/>
              </a:lnSpc>
            </a:pPr>
            <a:r>
              <a:rPr lang="en-GB" sz="2000" b="0" kern="0" dirty="0"/>
              <a:t>Nominal data occur in categories </a:t>
            </a:r>
            <a:r>
              <a:rPr lang="en-GB" sz="2000" kern="0" dirty="0"/>
              <a:t>without any inherent order</a:t>
            </a:r>
            <a:r>
              <a:rPr lang="en-GB" sz="2000" b="0" kern="0" dirty="0"/>
              <a:t>.</a:t>
            </a:r>
            <a:endParaRPr lang="en-US" sz="2000" b="0" kern="0" dirty="0"/>
          </a:p>
        </p:txBody>
      </p:sp>
      <p:sp>
        <p:nvSpPr>
          <p:cNvPr id="13" name="Title 8">
            <a:extLst>
              <a:ext uri="{FF2B5EF4-FFF2-40B4-BE49-F238E27FC236}">
                <a16:creationId xmlns:a16="http://schemas.microsoft.com/office/drawing/2014/main" id="{2508D297-9007-4086-BEA6-03CC60B1936C}"/>
              </a:ext>
            </a:extLst>
          </p:cNvPr>
          <p:cNvSpPr txBox="1">
            <a:spLocks/>
          </p:cNvSpPr>
          <p:nvPr/>
        </p:nvSpPr>
        <p:spPr>
          <a:xfrm>
            <a:off x="2069276" y="1548870"/>
            <a:ext cx="1633592" cy="311146"/>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r">
              <a:lnSpc>
                <a:spcPct val="100000"/>
              </a:lnSpc>
            </a:pPr>
            <a:r>
              <a:rPr lang="en-US" sz="1800" kern="0" dirty="0">
                <a:solidFill>
                  <a:srgbClr val="FF0000"/>
                </a:solidFill>
              </a:rPr>
              <a:t>= Categorical</a:t>
            </a:r>
          </a:p>
        </p:txBody>
      </p:sp>
      <p:sp>
        <p:nvSpPr>
          <p:cNvPr id="14" name="Title 8">
            <a:extLst>
              <a:ext uri="{FF2B5EF4-FFF2-40B4-BE49-F238E27FC236}">
                <a16:creationId xmlns:a16="http://schemas.microsoft.com/office/drawing/2014/main" id="{0E6DE1C0-7881-4F5D-A765-1ABC057BFCE2}"/>
              </a:ext>
            </a:extLst>
          </p:cNvPr>
          <p:cNvSpPr txBox="1">
            <a:spLocks/>
          </p:cNvSpPr>
          <p:nvPr/>
        </p:nvSpPr>
        <p:spPr>
          <a:xfrm>
            <a:off x="546784" y="3118540"/>
            <a:ext cx="5682000"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800" u="sng" kern="0" dirty="0"/>
              <a:t>Example:</a:t>
            </a:r>
          </a:p>
          <a:p>
            <a:pPr>
              <a:lnSpc>
                <a:spcPct val="100000"/>
              </a:lnSpc>
            </a:pPr>
            <a:r>
              <a:rPr lang="en-GB" sz="1800" b="0" kern="0" dirty="0"/>
              <a:t>Gender; Discrete Events; Dichotomous </a:t>
            </a:r>
          </a:p>
        </p:txBody>
      </p:sp>
      <p:sp>
        <p:nvSpPr>
          <p:cNvPr id="17" name="Title 8">
            <a:extLst>
              <a:ext uri="{FF2B5EF4-FFF2-40B4-BE49-F238E27FC236}">
                <a16:creationId xmlns:a16="http://schemas.microsoft.com/office/drawing/2014/main" id="{5940D75E-E7D9-4540-9B6C-DA4A97DE6AB1}"/>
              </a:ext>
            </a:extLst>
          </p:cNvPr>
          <p:cNvSpPr txBox="1">
            <a:spLocks/>
          </p:cNvSpPr>
          <p:nvPr/>
        </p:nvSpPr>
        <p:spPr>
          <a:xfrm>
            <a:off x="414000" y="3847407"/>
            <a:ext cx="5682000"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sz="3200" kern="0" dirty="0">
                <a:solidFill>
                  <a:srgbClr val="FF0000"/>
                </a:solidFill>
              </a:rPr>
              <a:t>Ordinal Variable</a:t>
            </a:r>
          </a:p>
        </p:txBody>
      </p:sp>
      <p:sp>
        <p:nvSpPr>
          <p:cNvPr id="18" name="Title 8">
            <a:extLst>
              <a:ext uri="{FF2B5EF4-FFF2-40B4-BE49-F238E27FC236}">
                <a16:creationId xmlns:a16="http://schemas.microsoft.com/office/drawing/2014/main" id="{4D271203-E690-44D7-9BF3-7206504A0690}"/>
              </a:ext>
            </a:extLst>
          </p:cNvPr>
          <p:cNvSpPr txBox="1">
            <a:spLocks/>
          </p:cNvSpPr>
          <p:nvPr/>
        </p:nvSpPr>
        <p:spPr>
          <a:xfrm>
            <a:off x="540000" y="4471477"/>
            <a:ext cx="5416432"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00000"/>
              </a:lnSpc>
            </a:pPr>
            <a:r>
              <a:rPr lang="en-GB" sz="2000" b="0" kern="0" dirty="0"/>
              <a:t>Ordinal data possess some inherent ordering or rank, but the </a:t>
            </a:r>
            <a:r>
              <a:rPr lang="en-GB" sz="2000" kern="0" dirty="0"/>
              <a:t>size of the intervals between categories is not specified</a:t>
            </a:r>
            <a:r>
              <a:rPr lang="en-GB" sz="2000" b="0" kern="0" dirty="0"/>
              <a:t>.</a:t>
            </a:r>
            <a:endParaRPr lang="en-US" sz="2000" b="0" kern="0" dirty="0"/>
          </a:p>
        </p:txBody>
      </p:sp>
      <p:sp>
        <p:nvSpPr>
          <p:cNvPr id="21" name="Title 8">
            <a:extLst>
              <a:ext uri="{FF2B5EF4-FFF2-40B4-BE49-F238E27FC236}">
                <a16:creationId xmlns:a16="http://schemas.microsoft.com/office/drawing/2014/main" id="{716A3232-789D-45DC-9E01-7EA2A368B95E}"/>
              </a:ext>
            </a:extLst>
          </p:cNvPr>
          <p:cNvSpPr txBox="1">
            <a:spLocks/>
          </p:cNvSpPr>
          <p:nvPr/>
        </p:nvSpPr>
        <p:spPr>
          <a:xfrm>
            <a:off x="540000" y="5468133"/>
            <a:ext cx="5682000"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800" u="sng" kern="0" dirty="0"/>
              <a:t>Example:</a:t>
            </a:r>
          </a:p>
          <a:p>
            <a:pPr>
              <a:lnSpc>
                <a:spcPct val="100000"/>
              </a:lnSpc>
            </a:pPr>
            <a:r>
              <a:rPr lang="en-GB" sz="1800" b="0" kern="0" dirty="0"/>
              <a:t>Cancer Staging; Age Group; Glasgow Coma Scale </a:t>
            </a:r>
          </a:p>
        </p:txBody>
      </p:sp>
      <p:cxnSp>
        <p:nvCxnSpPr>
          <p:cNvPr id="23" name="Straight Connector 22">
            <a:extLst>
              <a:ext uri="{FF2B5EF4-FFF2-40B4-BE49-F238E27FC236}">
                <a16:creationId xmlns:a16="http://schemas.microsoft.com/office/drawing/2014/main" id="{B84DC29E-7E16-42C4-9077-B5A56D8BDEE2}"/>
              </a:ext>
            </a:extLst>
          </p:cNvPr>
          <p:cNvCxnSpPr/>
          <p:nvPr/>
        </p:nvCxnSpPr>
        <p:spPr bwMode="auto">
          <a:xfrm>
            <a:off x="6310265" y="0"/>
            <a:ext cx="0" cy="685800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6" name="Title 8">
            <a:extLst>
              <a:ext uri="{FF2B5EF4-FFF2-40B4-BE49-F238E27FC236}">
                <a16:creationId xmlns:a16="http://schemas.microsoft.com/office/drawing/2014/main" id="{92E0DC1B-2311-4995-9012-5E77CBF339D2}"/>
              </a:ext>
            </a:extLst>
          </p:cNvPr>
          <p:cNvSpPr txBox="1">
            <a:spLocks/>
          </p:cNvSpPr>
          <p:nvPr/>
        </p:nvSpPr>
        <p:spPr>
          <a:xfrm>
            <a:off x="6510000" y="65965"/>
            <a:ext cx="5682000"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sz="3200" kern="0" dirty="0">
                <a:solidFill>
                  <a:srgbClr val="FF0000"/>
                </a:solidFill>
              </a:rPr>
              <a:t>Interval Variable</a:t>
            </a:r>
          </a:p>
        </p:txBody>
      </p:sp>
      <p:sp>
        <p:nvSpPr>
          <p:cNvPr id="27" name="Title 8">
            <a:extLst>
              <a:ext uri="{FF2B5EF4-FFF2-40B4-BE49-F238E27FC236}">
                <a16:creationId xmlns:a16="http://schemas.microsoft.com/office/drawing/2014/main" id="{D9598FA3-56EC-4C31-98D3-86D98A0BED7C}"/>
              </a:ext>
            </a:extLst>
          </p:cNvPr>
          <p:cNvSpPr txBox="1">
            <a:spLocks/>
          </p:cNvSpPr>
          <p:nvPr/>
        </p:nvSpPr>
        <p:spPr>
          <a:xfrm>
            <a:off x="6636000" y="690035"/>
            <a:ext cx="5416432"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00000"/>
              </a:lnSpc>
            </a:pPr>
            <a:r>
              <a:rPr lang="en-GB" sz="2000" b="0" kern="0" dirty="0"/>
              <a:t>is measured on a scale of equally spaced units, but </a:t>
            </a:r>
            <a:r>
              <a:rPr lang="en-GB" sz="2000" kern="0" dirty="0"/>
              <a:t>without a true zero </a:t>
            </a:r>
            <a:r>
              <a:rPr lang="en-GB" sz="2000" b="0" kern="0" dirty="0"/>
              <a:t>point.</a:t>
            </a:r>
            <a:endParaRPr lang="en-US" sz="2000" b="0" kern="0" dirty="0"/>
          </a:p>
        </p:txBody>
      </p:sp>
      <p:sp>
        <p:nvSpPr>
          <p:cNvPr id="28" name="Title 8">
            <a:extLst>
              <a:ext uri="{FF2B5EF4-FFF2-40B4-BE49-F238E27FC236}">
                <a16:creationId xmlns:a16="http://schemas.microsoft.com/office/drawing/2014/main" id="{D1B0B286-1745-4FD3-A26C-7C074BC60B04}"/>
              </a:ext>
            </a:extLst>
          </p:cNvPr>
          <p:cNvSpPr txBox="1">
            <a:spLocks/>
          </p:cNvSpPr>
          <p:nvPr/>
        </p:nvSpPr>
        <p:spPr>
          <a:xfrm>
            <a:off x="6636000" y="1392408"/>
            <a:ext cx="5555999"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800" u="sng" kern="0" dirty="0"/>
              <a:t>Example:</a:t>
            </a:r>
          </a:p>
          <a:p>
            <a:pPr>
              <a:lnSpc>
                <a:spcPct val="100000"/>
              </a:lnSpc>
            </a:pPr>
            <a:r>
              <a:rPr lang="en-GB" sz="1800" b="0" kern="0" dirty="0"/>
              <a:t>Celsius Temperature; Fahrenheit Temperature </a:t>
            </a:r>
          </a:p>
        </p:txBody>
      </p:sp>
      <p:sp>
        <p:nvSpPr>
          <p:cNvPr id="29" name="Title 8">
            <a:extLst>
              <a:ext uri="{FF2B5EF4-FFF2-40B4-BE49-F238E27FC236}">
                <a16:creationId xmlns:a16="http://schemas.microsoft.com/office/drawing/2014/main" id="{B777D15D-1085-44EB-A8CC-890455B5BCC0}"/>
              </a:ext>
            </a:extLst>
          </p:cNvPr>
          <p:cNvSpPr txBox="1">
            <a:spLocks/>
          </p:cNvSpPr>
          <p:nvPr/>
        </p:nvSpPr>
        <p:spPr>
          <a:xfrm>
            <a:off x="6524531" y="2016478"/>
            <a:ext cx="5682000"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sz="3200" kern="0" dirty="0">
                <a:solidFill>
                  <a:srgbClr val="FF0000"/>
                </a:solidFill>
              </a:rPr>
              <a:t>Ratio Variable</a:t>
            </a:r>
          </a:p>
        </p:txBody>
      </p:sp>
      <p:sp>
        <p:nvSpPr>
          <p:cNvPr id="30" name="Title 8">
            <a:extLst>
              <a:ext uri="{FF2B5EF4-FFF2-40B4-BE49-F238E27FC236}">
                <a16:creationId xmlns:a16="http://schemas.microsoft.com/office/drawing/2014/main" id="{8A58C45C-940D-4819-A3F2-2F47801CE0B9}"/>
              </a:ext>
            </a:extLst>
          </p:cNvPr>
          <p:cNvSpPr txBox="1">
            <a:spLocks/>
          </p:cNvSpPr>
          <p:nvPr/>
        </p:nvSpPr>
        <p:spPr>
          <a:xfrm>
            <a:off x="6650531" y="2640548"/>
            <a:ext cx="5416432"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00000"/>
              </a:lnSpc>
            </a:pPr>
            <a:r>
              <a:rPr lang="en-GB" sz="2000" b="0" kern="0" dirty="0"/>
              <a:t>has all the properties of interval variables plus a </a:t>
            </a:r>
            <a:r>
              <a:rPr lang="en-GB" sz="2000" kern="0" dirty="0"/>
              <a:t>real absolute zero</a:t>
            </a:r>
            <a:r>
              <a:rPr lang="en-GB" sz="2000" b="0" kern="0" dirty="0"/>
              <a:t>.</a:t>
            </a:r>
            <a:endParaRPr lang="en-US" sz="2000" b="0" kern="0" dirty="0"/>
          </a:p>
        </p:txBody>
      </p:sp>
      <p:sp>
        <p:nvSpPr>
          <p:cNvPr id="31" name="Title 8">
            <a:extLst>
              <a:ext uri="{FF2B5EF4-FFF2-40B4-BE49-F238E27FC236}">
                <a16:creationId xmlns:a16="http://schemas.microsoft.com/office/drawing/2014/main" id="{0D31D696-F2EF-4EFD-BAA0-104193A7FBD2}"/>
              </a:ext>
            </a:extLst>
          </p:cNvPr>
          <p:cNvSpPr txBox="1">
            <a:spLocks/>
          </p:cNvSpPr>
          <p:nvPr/>
        </p:nvSpPr>
        <p:spPr>
          <a:xfrm>
            <a:off x="6650531" y="3342921"/>
            <a:ext cx="5555999"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800" u="sng" kern="0" dirty="0"/>
              <a:t>Example:</a:t>
            </a:r>
          </a:p>
          <a:p>
            <a:pPr>
              <a:lnSpc>
                <a:spcPct val="100000"/>
              </a:lnSpc>
            </a:pPr>
            <a:r>
              <a:rPr lang="en-GB" sz="1800" b="0" kern="0" dirty="0"/>
              <a:t>Height; Weight; Duration</a:t>
            </a:r>
          </a:p>
        </p:txBody>
      </p:sp>
      <p:sp>
        <p:nvSpPr>
          <p:cNvPr id="32" name="Title 8">
            <a:extLst>
              <a:ext uri="{FF2B5EF4-FFF2-40B4-BE49-F238E27FC236}">
                <a16:creationId xmlns:a16="http://schemas.microsoft.com/office/drawing/2014/main" id="{91742FEA-B7A0-4BCD-BDA2-E2C0837242E7}"/>
              </a:ext>
            </a:extLst>
          </p:cNvPr>
          <p:cNvSpPr txBox="1">
            <a:spLocks/>
          </p:cNvSpPr>
          <p:nvPr/>
        </p:nvSpPr>
        <p:spPr>
          <a:xfrm>
            <a:off x="6509999" y="3965452"/>
            <a:ext cx="5682000"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sz="3200" kern="0" dirty="0">
                <a:solidFill>
                  <a:srgbClr val="FF0000"/>
                </a:solidFill>
              </a:rPr>
              <a:t>Discrete </a:t>
            </a:r>
            <a:r>
              <a:rPr lang="en-US" sz="3200" i="1" kern="0" dirty="0">
                <a:solidFill>
                  <a:srgbClr val="FF0000"/>
                </a:solidFill>
              </a:rPr>
              <a:t>vs</a:t>
            </a:r>
            <a:r>
              <a:rPr lang="en-US" sz="3200" kern="0" dirty="0">
                <a:solidFill>
                  <a:srgbClr val="FF0000"/>
                </a:solidFill>
              </a:rPr>
              <a:t>. Continuous</a:t>
            </a:r>
          </a:p>
        </p:txBody>
      </p:sp>
      <p:sp>
        <p:nvSpPr>
          <p:cNvPr id="33" name="Title 8">
            <a:extLst>
              <a:ext uri="{FF2B5EF4-FFF2-40B4-BE49-F238E27FC236}">
                <a16:creationId xmlns:a16="http://schemas.microsoft.com/office/drawing/2014/main" id="{E7AEC02A-C706-4E6D-B99A-4A3352340E96}"/>
              </a:ext>
            </a:extLst>
          </p:cNvPr>
          <p:cNvSpPr txBox="1">
            <a:spLocks/>
          </p:cNvSpPr>
          <p:nvPr/>
        </p:nvSpPr>
        <p:spPr>
          <a:xfrm>
            <a:off x="6635999" y="4589522"/>
            <a:ext cx="5416432"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00000"/>
              </a:lnSpc>
            </a:pPr>
            <a:r>
              <a:rPr lang="en-GB" sz="2000" kern="0" dirty="0"/>
              <a:t>Discrete</a:t>
            </a:r>
            <a:r>
              <a:rPr lang="en-GB" sz="2000" b="0" kern="0" dirty="0"/>
              <a:t> </a:t>
            </a:r>
            <a:r>
              <a:rPr lang="en-GB" sz="2000" kern="0" dirty="0"/>
              <a:t>variable</a:t>
            </a:r>
            <a:r>
              <a:rPr lang="en-GB" sz="2000" b="0" kern="0" dirty="0"/>
              <a:t> can take on only specific values and are expressed as counts. </a:t>
            </a:r>
            <a:r>
              <a:rPr lang="en-GB" sz="2000" kern="0" dirty="0"/>
              <a:t>Continuous variable </a:t>
            </a:r>
            <a:r>
              <a:rPr lang="en-GB" sz="2000" b="0" kern="0" dirty="0"/>
              <a:t>can take on any value in a continuum, regardless of whether or not they are reported that way.</a:t>
            </a:r>
            <a:endParaRPr lang="en-US" sz="2000" b="0" kern="0" dirty="0"/>
          </a:p>
        </p:txBody>
      </p:sp>
      <p:sp>
        <p:nvSpPr>
          <p:cNvPr id="34" name="Title 8">
            <a:extLst>
              <a:ext uri="{FF2B5EF4-FFF2-40B4-BE49-F238E27FC236}">
                <a16:creationId xmlns:a16="http://schemas.microsoft.com/office/drawing/2014/main" id="{A1257DA8-BB00-48CA-8CF4-55F4294FCE51}"/>
              </a:ext>
            </a:extLst>
          </p:cNvPr>
          <p:cNvSpPr txBox="1">
            <a:spLocks/>
          </p:cNvSpPr>
          <p:nvPr/>
        </p:nvSpPr>
        <p:spPr>
          <a:xfrm>
            <a:off x="6364039" y="6202424"/>
            <a:ext cx="5861358"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800" u="sng" kern="0" dirty="0"/>
              <a:t>Example:</a:t>
            </a:r>
          </a:p>
          <a:p>
            <a:pPr>
              <a:lnSpc>
                <a:spcPct val="100000"/>
              </a:lnSpc>
            </a:pPr>
            <a:r>
              <a:rPr lang="en-GB" sz="1800" b="0" kern="0" dirty="0"/>
              <a:t>Blood pressure (continuous); no. of HT patients (discrete)</a:t>
            </a:r>
          </a:p>
        </p:txBody>
      </p:sp>
    </p:spTree>
    <p:extLst>
      <p:ext uri="{BB962C8B-B14F-4D97-AF65-F5344CB8AC3E}">
        <p14:creationId xmlns:p14="http://schemas.microsoft.com/office/powerpoint/2010/main" val="365916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p:bldP spid="14" grpId="0"/>
      <p:bldP spid="17" grpId="0"/>
      <p:bldP spid="18" grpId="0"/>
      <p:bldP spid="21" grpId="0"/>
      <p:bldP spid="26" grpId="0"/>
      <p:bldP spid="27" grpId="0"/>
      <p:bldP spid="28" grpId="0"/>
      <p:bldP spid="29" grpId="0"/>
      <p:bldP spid="30" grpId="0"/>
      <p:bldP spid="31" grpId="0"/>
      <p:bldP spid="32" grpId="0"/>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Medical Statistics.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12</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4000" y="1938377"/>
            <a:ext cx="5682000" cy="624070"/>
          </a:xfrm>
        </p:spPr>
        <p:txBody>
          <a:bodyPr/>
          <a:lstStyle/>
          <a:p>
            <a:r>
              <a:rPr lang="en-US" dirty="0"/>
              <a:t>Statistical Tests</a:t>
            </a:r>
          </a:p>
        </p:txBody>
      </p:sp>
      <p:sp>
        <p:nvSpPr>
          <p:cNvPr id="5" name="Title 8">
            <a:extLst>
              <a:ext uri="{FF2B5EF4-FFF2-40B4-BE49-F238E27FC236}">
                <a16:creationId xmlns:a16="http://schemas.microsoft.com/office/drawing/2014/main" id="{A29D8382-B040-47B9-8919-7981ABEDDAF0}"/>
              </a:ext>
            </a:extLst>
          </p:cNvPr>
          <p:cNvSpPr txBox="1">
            <a:spLocks/>
          </p:cNvSpPr>
          <p:nvPr/>
        </p:nvSpPr>
        <p:spPr>
          <a:xfrm>
            <a:off x="414000" y="2683688"/>
            <a:ext cx="5784781" cy="3423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342900" indent="-342900">
              <a:buFont typeface="Arial" panose="020B0604020202020204" pitchFamily="34" charset="0"/>
              <a:buChar char="•"/>
            </a:pPr>
            <a:r>
              <a:rPr lang="en-US" sz="2400" b="0" kern="0" dirty="0"/>
              <a:t>If we study </a:t>
            </a:r>
            <a:r>
              <a:rPr lang="en-US" sz="2400" kern="0" dirty="0">
                <a:solidFill>
                  <a:srgbClr val="FF0000"/>
                </a:solidFill>
              </a:rPr>
              <a:t>one qualitative </a:t>
            </a:r>
            <a:r>
              <a:rPr lang="en-US" sz="2400" b="0" kern="0" dirty="0"/>
              <a:t>variable</a:t>
            </a:r>
          </a:p>
          <a:p>
            <a:pPr marL="342900" indent="-342900">
              <a:buFont typeface="Arial" panose="020B0604020202020204" pitchFamily="34" charset="0"/>
              <a:buChar char="•"/>
            </a:pPr>
            <a:r>
              <a:rPr lang="en-US" sz="2400" b="0" kern="0" dirty="0"/>
              <a:t>If we study </a:t>
            </a:r>
            <a:r>
              <a:rPr lang="en-US" sz="2400" kern="0" dirty="0">
                <a:solidFill>
                  <a:srgbClr val="FF0000"/>
                </a:solidFill>
              </a:rPr>
              <a:t>two qualitative </a:t>
            </a:r>
            <a:r>
              <a:rPr lang="en-US" sz="2400" b="0" kern="0" dirty="0"/>
              <a:t>variables</a:t>
            </a:r>
          </a:p>
          <a:p>
            <a:pPr marL="342900" indent="-342900">
              <a:buFont typeface="Arial" panose="020B0604020202020204" pitchFamily="34" charset="0"/>
              <a:buChar char="•"/>
            </a:pPr>
            <a:r>
              <a:rPr lang="en-US" sz="2400" b="0" kern="0" dirty="0"/>
              <a:t>If we study</a:t>
            </a:r>
            <a:r>
              <a:rPr lang="en-US" sz="2400" b="0" kern="0" dirty="0">
                <a:solidFill>
                  <a:srgbClr val="FF0000"/>
                </a:solidFill>
              </a:rPr>
              <a:t> </a:t>
            </a:r>
            <a:r>
              <a:rPr lang="en-US" sz="2400" kern="0" dirty="0">
                <a:solidFill>
                  <a:srgbClr val="FF0000"/>
                </a:solidFill>
              </a:rPr>
              <a:t>one numerical </a:t>
            </a:r>
            <a:r>
              <a:rPr lang="en-US" sz="2400" b="0" kern="0" dirty="0"/>
              <a:t>variable</a:t>
            </a:r>
          </a:p>
          <a:p>
            <a:pPr marL="342900" indent="-342900">
              <a:buFont typeface="Arial" panose="020B0604020202020204" pitchFamily="34" charset="0"/>
              <a:buChar char="•"/>
            </a:pPr>
            <a:r>
              <a:rPr lang="en-US" sz="2400" b="0" kern="0" dirty="0"/>
              <a:t>If we study </a:t>
            </a:r>
            <a:r>
              <a:rPr lang="en-US" sz="2400" kern="0" dirty="0">
                <a:solidFill>
                  <a:srgbClr val="FF0000"/>
                </a:solidFill>
              </a:rPr>
              <a:t>one numerical </a:t>
            </a:r>
            <a:r>
              <a:rPr lang="en-US" sz="2400" b="0" kern="0" dirty="0"/>
              <a:t>and</a:t>
            </a:r>
            <a:r>
              <a:rPr lang="en-US" sz="2400" kern="0" dirty="0"/>
              <a:t> </a:t>
            </a:r>
            <a:r>
              <a:rPr lang="en-US" sz="2400" kern="0" dirty="0">
                <a:solidFill>
                  <a:srgbClr val="FF0000"/>
                </a:solidFill>
              </a:rPr>
              <a:t>one qualitative </a:t>
            </a:r>
            <a:r>
              <a:rPr lang="en-US" sz="2400" b="0" kern="0" dirty="0"/>
              <a:t>variable</a:t>
            </a:r>
          </a:p>
          <a:p>
            <a:pPr marL="342900" indent="-342900">
              <a:buFont typeface="Arial" panose="020B0604020202020204" pitchFamily="34" charset="0"/>
              <a:buChar char="•"/>
            </a:pPr>
            <a:r>
              <a:rPr lang="en-US" sz="2400" b="0" kern="0" dirty="0"/>
              <a:t>If we study </a:t>
            </a:r>
            <a:r>
              <a:rPr lang="en-US" sz="2400" kern="0" dirty="0">
                <a:solidFill>
                  <a:srgbClr val="FF0000"/>
                </a:solidFill>
              </a:rPr>
              <a:t>two numerical </a:t>
            </a:r>
            <a:r>
              <a:rPr lang="en-US" sz="2400" b="0" kern="0" dirty="0"/>
              <a:t>variables</a:t>
            </a:r>
          </a:p>
        </p:txBody>
      </p:sp>
      <p:sp>
        <p:nvSpPr>
          <p:cNvPr id="7" name="Title 8">
            <a:extLst>
              <a:ext uri="{FF2B5EF4-FFF2-40B4-BE49-F238E27FC236}">
                <a16:creationId xmlns:a16="http://schemas.microsoft.com/office/drawing/2014/main" id="{D9247A5B-31AD-4A2C-AC0C-F9A104BF4ED9}"/>
              </a:ext>
            </a:extLst>
          </p:cNvPr>
          <p:cNvSpPr txBox="1">
            <a:spLocks/>
          </p:cNvSpPr>
          <p:nvPr/>
        </p:nvSpPr>
        <p:spPr>
          <a:xfrm>
            <a:off x="7184734" y="2687971"/>
            <a:ext cx="4593266" cy="3423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sz="2400" b="0" kern="0" dirty="0"/>
              <a:t>1-sample proportion test</a:t>
            </a:r>
          </a:p>
          <a:p>
            <a:r>
              <a:rPr lang="en-US" sz="2400" b="0" kern="0" dirty="0"/>
              <a:t>Chi-squared test</a:t>
            </a:r>
          </a:p>
          <a:p>
            <a:r>
              <a:rPr lang="en-US" sz="2400" b="0" kern="0" dirty="0"/>
              <a:t>T-test</a:t>
            </a:r>
          </a:p>
          <a:p>
            <a:r>
              <a:rPr lang="en-US" sz="2400" b="0" kern="0" dirty="0"/>
              <a:t>T-test or Analysis of Variance (ANOVA)</a:t>
            </a:r>
          </a:p>
          <a:p>
            <a:r>
              <a:rPr lang="en-US" sz="2400" b="0" kern="0" dirty="0"/>
              <a:t>Correlation test</a:t>
            </a:r>
          </a:p>
        </p:txBody>
      </p:sp>
      <p:cxnSp>
        <p:nvCxnSpPr>
          <p:cNvPr id="8" name="Straight Arrow Connector 7">
            <a:extLst>
              <a:ext uri="{FF2B5EF4-FFF2-40B4-BE49-F238E27FC236}">
                <a16:creationId xmlns:a16="http://schemas.microsoft.com/office/drawing/2014/main" id="{95C7093E-A0A1-44AB-96C9-F9359D051663}"/>
              </a:ext>
            </a:extLst>
          </p:cNvPr>
          <p:cNvCxnSpPr>
            <a:cxnSpLocks/>
          </p:cNvCxnSpPr>
          <p:nvPr/>
        </p:nvCxnSpPr>
        <p:spPr bwMode="auto">
          <a:xfrm>
            <a:off x="6096000" y="3051545"/>
            <a:ext cx="776176" cy="0"/>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10" name="Straight Arrow Connector 9">
            <a:extLst>
              <a:ext uri="{FF2B5EF4-FFF2-40B4-BE49-F238E27FC236}">
                <a16:creationId xmlns:a16="http://schemas.microsoft.com/office/drawing/2014/main" id="{A4F3F7A7-A7DA-496E-B930-1C5361265F66}"/>
              </a:ext>
            </a:extLst>
          </p:cNvPr>
          <p:cNvCxnSpPr>
            <a:cxnSpLocks/>
          </p:cNvCxnSpPr>
          <p:nvPr/>
        </p:nvCxnSpPr>
        <p:spPr bwMode="auto">
          <a:xfrm>
            <a:off x="6096000" y="3597350"/>
            <a:ext cx="776176" cy="0"/>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a:extLst>
              <a:ext uri="{FF2B5EF4-FFF2-40B4-BE49-F238E27FC236}">
                <a16:creationId xmlns:a16="http://schemas.microsoft.com/office/drawing/2014/main" id="{375F489E-DDB8-42D3-8708-0266612B4510}"/>
              </a:ext>
            </a:extLst>
          </p:cNvPr>
          <p:cNvCxnSpPr>
            <a:cxnSpLocks/>
          </p:cNvCxnSpPr>
          <p:nvPr/>
        </p:nvCxnSpPr>
        <p:spPr bwMode="auto">
          <a:xfrm>
            <a:off x="6096000" y="4171508"/>
            <a:ext cx="776176" cy="0"/>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6FF1041B-5CA5-49B9-B26F-DE8D010F6BF3}"/>
              </a:ext>
            </a:extLst>
          </p:cNvPr>
          <p:cNvCxnSpPr>
            <a:cxnSpLocks/>
          </p:cNvCxnSpPr>
          <p:nvPr/>
        </p:nvCxnSpPr>
        <p:spPr bwMode="auto">
          <a:xfrm>
            <a:off x="6096000" y="4692503"/>
            <a:ext cx="776176" cy="0"/>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4D758968-D791-451D-999A-78AC96FA7075}"/>
              </a:ext>
            </a:extLst>
          </p:cNvPr>
          <p:cNvCxnSpPr>
            <a:cxnSpLocks/>
          </p:cNvCxnSpPr>
          <p:nvPr/>
        </p:nvCxnSpPr>
        <p:spPr bwMode="auto">
          <a:xfrm>
            <a:off x="6096000" y="5808922"/>
            <a:ext cx="776176" cy="0"/>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27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fade">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500"/>
                                        <p:tgtEl>
                                          <p:spTgt spid="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fade">
                                      <p:cBhvr>
                                        <p:cTn id="52" dur="500"/>
                                        <p:tgtEl>
                                          <p:spTgt spid="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3" end="3"/>
                                            </p:txEl>
                                          </p:spTgt>
                                        </p:tgtEl>
                                        <p:attrNameLst>
                                          <p:attrName>style.visibility</p:attrName>
                                        </p:attrNameLst>
                                      </p:cBhvr>
                                      <p:to>
                                        <p:strVal val="visible"/>
                                      </p:to>
                                    </p:set>
                                    <p:animEffect transition="in" filter="fade">
                                      <p:cBhvr>
                                        <p:cTn id="57" dur="500"/>
                                        <p:tgtEl>
                                          <p:spTgt spid="5">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
                                            <p:txEl>
                                              <p:pRg st="3" end="3"/>
                                            </p:txEl>
                                          </p:spTgt>
                                        </p:tgtEl>
                                        <p:attrNameLst>
                                          <p:attrName>style.visibility</p:attrName>
                                        </p:attrNameLst>
                                      </p:cBhvr>
                                      <p:to>
                                        <p:strVal val="visible"/>
                                      </p:to>
                                    </p:set>
                                    <p:animEffect transition="in" filter="fade">
                                      <p:cBhvr>
                                        <p:cTn id="67" dur="500"/>
                                        <p:tgtEl>
                                          <p:spTgt spid="7">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
                                            <p:txEl>
                                              <p:pRg st="4" end="4"/>
                                            </p:txEl>
                                          </p:spTgt>
                                        </p:tgtEl>
                                        <p:attrNameLst>
                                          <p:attrName>style.visibility</p:attrName>
                                        </p:attrNameLst>
                                      </p:cBhvr>
                                      <p:to>
                                        <p:strVal val="visible"/>
                                      </p:to>
                                    </p:set>
                                    <p:animEffect transition="in" filter="fade">
                                      <p:cBhvr>
                                        <p:cTn id="72" dur="500"/>
                                        <p:tgtEl>
                                          <p:spTgt spid="5">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7">
                                            <p:txEl>
                                              <p:pRg st="4" end="4"/>
                                            </p:txEl>
                                          </p:spTgt>
                                        </p:tgtEl>
                                        <p:attrNameLst>
                                          <p:attrName>style.visibility</p:attrName>
                                        </p:attrNameLst>
                                      </p:cBhvr>
                                      <p:to>
                                        <p:strVal val="visible"/>
                                      </p:to>
                                    </p:set>
                                    <p:animEffect transition="in" filter="fade">
                                      <p:cBhvr>
                                        <p:cTn id="8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Medical Statistics.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13</a:t>
            </a:fld>
            <a:endParaRPr lang="cs-CZ" altLang="cs-CZ" dirty="0"/>
          </a:p>
        </p:txBody>
      </p:sp>
      <p:sp>
        <p:nvSpPr>
          <p:cNvPr id="8" name="Title 8">
            <a:extLst>
              <a:ext uri="{FF2B5EF4-FFF2-40B4-BE49-F238E27FC236}">
                <a16:creationId xmlns:a16="http://schemas.microsoft.com/office/drawing/2014/main" id="{A9D437A8-1A52-4E36-87EE-BE1DC9FCB9A2}"/>
              </a:ext>
            </a:extLst>
          </p:cNvPr>
          <p:cNvSpPr>
            <a:spLocks noGrp="1"/>
          </p:cNvSpPr>
          <p:nvPr>
            <p:ph type="title"/>
          </p:nvPr>
        </p:nvSpPr>
        <p:spPr>
          <a:xfrm>
            <a:off x="414000" y="1636853"/>
            <a:ext cx="5682000" cy="624070"/>
          </a:xfrm>
        </p:spPr>
        <p:txBody>
          <a:bodyPr/>
          <a:lstStyle/>
          <a:p>
            <a:r>
              <a:rPr lang="en-US" sz="3200" dirty="0">
                <a:solidFill>
                  <a:schemeClr val="accent1"/>
                </a:solidFill>
              </a:rPr>
              <a:t>Distribution</a:t>
            </a:r>
          </a:p>
        </p:txBody>
      </p:sp>
      <p:sp>
        <p:nvSpPr>
          <p:cNvPr id="9" name="Title 8">
            <a:extLst>
              <a:ext uri="{FF2B5EF4-FFF2-40B4-BE49-F238E27FC236}">
                <a16:creationId xmlns:a16="http://schemas.microsoft.com/office/drawing/2014/main" id="{5D93868E-FEF1-4FFA-B390-85F6028CD839}"/>
              </a:ext>
            </a:extLst>
          </p:cNvPr>
          <p:cNvSpPr txBox="1">
            <a:spLocks/>
          </p:cNvSpPr>
          <p:nvPr/>
        </p:nvSpPr>
        <p:spPr>
          <a:xfrm>
            <a:off x="414000" y="2339962"/>
            <a:ext cx="6656756" cy="365343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342900" indent="-342900" algn="just">
              <a:lnSpc>
                <a:spcPct val="150000"/>
              </a:lnSpc>
              <a:buFont typeface="Arial" panose="020B0604020202020204" pitchFamily="34" charset="0"/>
              <a:buChar char="•"/>
            </a:pPr>
            <a:r>
              <a:rPr lang="en-GB" sz="2000" b="0" kern="0" dirty="0"/>
              <a:t>Data that are measured by numerical variables are often presented using </a:t>
            </a:r>
            <a:r>
              <a:rPr lang="en-GB" sz="2000" kern="0" dirty="0"/>
              <a:t>frequency distribution </a:t>
            </a:r>
            <a:r>
              <a:rPr lang="en-GB" sz="2000" b="0" kern="0" dirty="0"/>
              <a:t>figures.</a:t>
            </a:r>
          </a:p>
          <a:p>
            <a:pPr marL="342900" indent="-342900" algn="just">
              <a:lnSpc>
                <a:spcPct val="150000"/>
              </a:lnSpc>
              <a:buFont typeface="Arial" panose="020B0604020202020204" pitchFamily="34" charset="0"/>
              <a:buChar char="•"/>
            </a:pPr>
            <a:r>
              <a:rPr lang="en-GB" sz="2000" b="0" kern="0" dirty="0"/>
              <a:t>Frequency distribution figures show the </a:t>
            </a:r>
            <a:r>
              <a:rPr lang="en-GB" sz="2000" kern="0" dirty="0"/>
              <a:t>number (or proportion) </a:t>
            </a:r>
            <a:r>
              <a:rPr lang="en-GB" sz="2000" b="0" kern="0" dirty="0"/>
              <a:t>of a defined group of people possessing the different values of the measurement.</a:t>
            </a:r>
          </a:p>
          <a:p>
            <a:pPr marL="342900" indent="-342900" algn="just">
              <a:lnSpc>
                <a:spcPct val="150000"/>
              </a:lnSpc>
              <a:buFont typeface="Arial" panose="020B0604020202020204" pitchFamily="34" charset="0"/>
              <a:buChar char="•"/>
            </a:pPr>
            <a:r>
              <a:rPr lang="en-GB" sz="2000" b="0" kern="0" dirty="0"/>
              <a:t>Two properties are used to summarize frequency charts: </a:t>
            </a:r>
            <a:r>
              <a:rPr lang="en-GB" sz="2000" kern="0" dirty="0">
                <a:solidFill>
                  <a:srgbClr val="F01928"/>
                </a:solidFill>
              </a:rPr>
              <a:t>central tendency </a:t>
            </a:r>
            <a:r>
              <a:rPr lang="en-GB" sz="2000" b="0" kern="0" dirty="0"/>
              <a:t>(the middle of the distribution) and </a:t>
            </a:r>
            <a:r>
              <a:rPr lang="en-GB" sz="2000" kern="0" dirty="0">
                <a:solidFill>
                  <a:srgbClr val="F01928"/>
                </a:solidFill>
              </a:rPr>
              <a:t>dispersion</a:t>
            </a:r>
            <a:r>
              <a:rPr lang="en-GB" sz="2000" b="0" kern="0" dirty="0"/>
              <a:t> (how spread out the values are).</a:t>
            </a:r>
            <a:endParaRPr lang="en-US" sz="2000" b="0" kern="0" dirty="0"/>
          </a:p>
        </p:txBody>
      </p:sp>
      <p:pic>
        <p:nvPicPr>
          <p:cNvPr id="12" name="Picture 11" descr="Chart, histogram&#10;&#10;Description automatically generated">
            <a:extLst>
              <a:ext uri="{FF2B5EF4-FFF2-40B4-BE49-F238E27FC236}">
                <a16:creationId xmlns:a16="http://schemas.microsoft.com/office/drawing/2014/main" id="{E83517BB-FDF4-4B7D-A8FA-5C3FA2DF7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7414" y="0"/>
            <a:ext cx="4734586" cy="2934109"/>
          </a:xfrm>
          <a:prstGeom prst="rect">
            <a:avLst/>
          </a:prstGeom>
        </p:spPr>
      </p:pic>
      <p:pic>
        <p:nvPicPr>
          <p:cNvPr id="1026" name="Picture 2">
            <a:extLst>
              <a:ext uri="{FF2B5EF4-FFF2-40B4-BE49-F238E27FC236}">
                <a16:creationId xmlns:a16="http://schemas.microsoft.com/office/drawing/2014/main" id="{984DAC8F-2DEA-4A59-8911-BBA5B1312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712" y="3008880"/>
            <a:ext cx="3968341" cy="384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25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Medical Statistics.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14</a:t>
            </a:fld>
            <a:endParaRPr lang="cs-CZ" altLang="cs-CZ" dirty="0"/>
          </a:p>
        </p:txBody>
      </p:sp>
      <p:sp>
        <p:nvSpPr>
          <p:cNvPr id="8" name="Title 8">
            <a:extLst>
              <a:ext uri="{FF2B5EF4-FFF2-40B4-BE49-F238E27FC236}">
                <a16:creationId xmlns:a16="http://schemas.microsoft.com/office/drawing/2014/main" id="{A9D437A8-1A52-4E36-87EE-BE1DC9FCB9A2}"/>
              </a:ext>
            </a:extLst>
          </p:cNvPr>
          <p:cNvSpPr>
            <a:spLocks noGrp="1"/>
          </p:cNvSpPr>
          <p:nvPr>
            <p:ph type="title"/>
          </p:nvPr>
        </p:nvSpPr>
        <p:spPr>
          <a:xfrm>
            <a:off x="414000" y="1636853"/>
            <a:ext cx="5682000" cy="624070"/>
          </a:xfrm>
        </p:spPr>
        <p:txBody>
          <a:bodyPr/>
          <a:lstStyle/>
          <a:p>
            <a:r>
              <a:rPr lang="en-US" sz="3200" dirty="0">
                <a:solidFill>
                  <a:schemeClr val="accent1"/>
                </a:solidFill>
              </a:rPr>
              <a:t>Distribution</a:t>
            </a:r>
          </a:p>
        </p:txBody>
      </p:sp>
      <p:pic>
        <p:nvPicPr>
          <p:cNvPr id="1026" name="Picture 2">
            <a:extLst>
              <a:ext uri="{FF2B5EF4-FFF2-40B4-BE49-F238E27FC236}">
                <a16:creationId xmlns:a16="http://schemas.microsoft.com/office/drawing/2014/main" id="{984DAC8F-2DEA-4A59-8911-BBA5B1312E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00" y="2260923"/>
            <a:ext cx="3968341" cy="38491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E9DE95C-9C9E-4B11-BEF3-63037E71116E}"/>
              </a:ext>
            </a:extLst>
          </p:cNvPr>
          <p:cNvPicPr>
            <a:picLocks noChangeAspect="1"/>
          </p:cNvPicPr>
          <p:nvPr/>
        </p:nvPicPr>
        <p:blipFill rotWithShape="1">
          <a:blip r:embed="rId3"/>
          <a:srcRect t="799"/>
          <a:stretch/>
        </p:blipFill>
        <p:spPr>
          <a:xfrm>
            <a:off x="7052650" y="0"/>
            <a:ext cx="5139349" cy="1258506"/>
          </a:xfrm>
          <a:prstGeom prst="rect">
            <a:avLst/>
          </a:prstGeom>
        </p:spPr>
      </p:pic>
      <p:pic>
        <p:nvPicPr>
          <p:cNvPr id="11" name="Picture 10">
            <a:extLst>
              <a:ext uri="{FF2B5EF4-FFF2-40B4-BE49-F238E27FC236}">
                <a16:creationId xmlns:a16="http://schemas.microsoft.com/office/drawing/2014/main" id="{41FD7371-B451-42E2-B599-F8660EE93534}"/>
              </a:ext>
            </a:extLst>
          </p:cNvPr>
          <p:cNvPicPr>
            <a:picLocks noChangeAspect="1"/>
          </p:cNvPicPr>
          <p:nvPr/>
        </p:nvPicPr>
        <p:blipFill rotWithShape="1">
          <a:blip r:embed="rId4"/>
          <a:srcRect r="741"/>
          <a:stretch/>
        </p:blipFill>
        <p:spPr>
          <a:xfrm>
            <a:off x="7026455" y="1171187"/>
            <a:ext cx="5165545" cy="1122883"/>
          </a:xfrm>
          <a:prstGeom prst="rect">
            <a:avLst/>
          </a:prstGeom>
        </p:spPr>
      </p:pic>
      <p:pic>
        <p:nvPicPr>
          <p:cNvPr id="14" name="Picture 13">
            <a:extLst>
              <a:ext uri="{FF2B5EF4-FFF2-40B4-BE49-F238E27FC236}">
                <a16:creationId xmlns:a16="http://schemas.microsoft.com/office/drawing/2014/main" id="{8AAF9811-F508-432B-98CA-89D5A7F4C9FF}"/>
              </a:ext>
            </a:extLst>
          </p:cNvPr>
          <p:cNvPicPr>
            <a:picLocks noChangeAspect="1"/>
          </p:cNvPicPr>
          <p:nvPr/>
        </p:nvPicPr>
        <p:blipFill rotWithShape="1">
          <a:blip r:embed="rId5"/>
          <a:srcRect r="327"/>
          <a:stretch/>
        </p:blipFill>
        <p:spPr>
          <a:xfrm>
            <a:off x="7026454" y="2260923"/>
            <a:ext cx="5165545" cy="723396"/>
          </a:xfrm>
          <a:prstGeom prst="rect">
            <a:avLst/>
          </a:prstGeom>
        </p:spPr>
      </p:pic>
      <p:pic>
        <p:nvPicPr>
          <p:cNvPr id="16" name="Picture 15">
            <a:extLst>
              <a:ext uri="{FF2B5EF4-FFF2-40B4-BE49-F238E27FC236}">
                <a16:creationId xmlns:a16="http://schemas.microsoft.com/office/drawing/2014/main" id="{34D3A7E4-2CBB-4836-BE22-46B4DBFE7356}"/>
              </a:ext>
            </a:extLst>
          </p:cNvPr>
          <p:cNvPicPr>
            <a:picLocks noChangeAspect="1"/>
          </p:cNvPicPr>
          <p:nvPr/>
        </p:nvPicPr>
        <p:blipFill rotWithShape="1">
          <a:blip r:embed="rId6"/>
          <a:srcRect/>
          <a:stretch/>
        </p:blipFill>
        <p:spPr>
          <a:xfrm>
            <a:off x="7052649" y="2935450"/>
            <a:ext cx="5139350" cy="987099"/>
          </a:xfrm>
          <a:prstGeom prst="rect">
            <a:avLst/>
          </a:prstGeom>
        </p:spPr>
      </p:pic>
      <p:pic>
        <p:nvPicPr>
          <p:cNvPr id="18" name="Picture 17">
            <a:extLst>
              <a:ext uri="{FF2B5EF4-FFF2-40B4-BE49-F238E27FC236}">
                <a16:creationId xmlns:a16="http://schemas.microsoft.com/office/drawing/2014/main" id="{C5F5A80F-8858-4823-805A-343BF54212E7}"/>
              </a:ext>
            </a:extLst>
          </p:cNvPr>
          <p:cNvPicPr>
            <a:picLocks noChangeAspect="1"/>
          </p:cNvPicPr>
          <p:nvPr/>
        </p:nvPicPr>
        <p:blipFill rotWithShape="1">
          <a:blip r:embed="rId7"/>
          <a:srcRect r="786"/>
          <a:stretch/>
        </p:blipFill>
        <p:spPr>
          <a:xfrm>
            <a:off x="7043597" y="3894510"/>
            <a:ext cx="5139350" cy="1092798"/>
          </a:xfrm>
          <a:prstGeom prst="rect">
            <a:avLst/>
          </a:prstGeom>
        </p:spPr>
      </p:pic>
      <p:pic>
        <p:nvPicPr>
          <p:cNvPr id="20" name="Picture 19">
            <a:extLst>
              <a:ext uri="{FF2B5EF4-FFF2-40B4-BE49-F238E27FC236}">
                <a16:creationId xmlns:a16="http://schemas.microsoft.com/office/drawing/2014/main" id="{B32BEA1A-3942-4A18-AFC5-3ECC73BDDB37}"/>
              </a:ext>
            </a:extLst>
          </p:cNvPr>
          <p:cNvPicPr>
            <a:picLocks noChangeAspect="1"/>
          </p:cNvPicPr>
          <p:nvPr/>
        </p:nvPicPr>
        <p:blipFill rotWithShape="1">
          <a:blip r:embed="rId8"/>
          <a:srcRect r="507" b="28005"/>
          <a:stretch/>
        </p:blipFill>
        <p:spPr>
          <a:xfrm>
            <a:off x="7044560" y="4909210"/>
            <a:ext cx="5139350" cy="1452898"/>
          </a:xfrm>
          <a:prstGeom prst="rect">
            <a:avLst/>
          </a:prstGeom>
        </p:spPr>
      </p:pic>
      <p:pic>
        <p:nvPicPr>
          <p:cNvPr id="22" name="Picture 21">
            <a:extLst>
              <a:ext uri="{FF2B5EF4-FFF2-40B4-BE49-F238E27FC236}">
                <a16:creationId xmlns:a16="http://schemas.microsoft.com/office/drawing/2014/main" id="{1BC4D8F0-4FB4-481F-B4B1-211959A804A4}"/>
              </a:ext>
            </a:extLst>
          </p:cNvPr>
          <p:cNvPicPr>
            <a:picLocks noChangeAspect="1"/>
          </p:cNvPicPr>
          <p:nvPr/>
        </p:nvPicPr>
        <p:blipFill rotWithShape="1">
          <a:blip r:embed="rId8"/>
          <a:srcRect t="76305" r="507" b="-82"/>
          <a:stretch/>
        </p:blipFill>
        <p:spPr>
          <a:xfrm>
            <a:off x="7052650" y="6382694"/>
            <a:ext cx="5139350" cy="479834"/>
          </a:xfrm>
          <a:prstGeom prst="rect">
            <a:avLst/>
          </a:prstGeom>
        </p:spPr>
      </p:pic>
    </p:spTree>
    <p:extLst>
      <p:ext uri="{BB962C8B-B14F-4D97-AF65-F5344CB8AC3E}">
        <p14:creationId xmlns:p14="http://schemas.microsoft.com/office/powerpoint/2010/main" val="97964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Medical Statistics.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15</a:t>
            </a:fld>
            <a:endParaRPr lang="cs-CZ" altLang="cs-CZ" dirty="0"/>
          </a:p>
        </p:txBody>
      </p:sp>
      <p:sp>
        <p:nvSpPr>
          <p:cNvPr id="8" name="Title 8">
            <a:extLst>
              <a:ext uri="{FF2B5EF4-FFF2-40B4-BE49-F238E27FC236}">
                <a16:creationId xmlns:a16="http://schemas.microsoft.com/office/drawing/2014/main" id="{A9D437A8-1A52-4E36-87EE-BE1DC9FCB9A2}"/>
              </a:ext>
            </a:extLst>
          </p:cNvPr>
          <p:cNvSpPr>
            <a:spLocks noGrp="1"/>
          </p:cNvSpPr>
          <p:nvPr>
            <p:ph type="title"/>
          </p:nvPr>
        </p:nvSpPr>
        <p:spPr>
          <a:xfrm>
            <a:off x="414000" y="1636853"/>
            <a:ext cx="5682000" cy="624070"/>
          </a:xfrm>
        </p:spPr>
        <p:txBody>
          <a:bodyPr/>
          <a:lstStyle/>
          <a:p>
            <a:r>
              <a:rPr lang="en-US" sz="3200" dirty="0">
                <a:solidFill>
                  <a:schemeClr val="accent1"/>
                </a:solidFill>
              </a:rPr>
              <a:t>Actual Distribution</a:t>
            </a:r>
          </a:p>
        </p:txBody>
      </p:sp>
      <p:sp>
        <p:nvSpPr>
          <p:cNvPr id="13" name="Title 8">
            <a:extLst>
              <a:ext uri="{FF2B5EF4-FFF2-40B4-BE49-F238E27FC236}">
                <a16:creationId xmlns:a16="http://schemas.microsoft.com/office/drawing/2014/main" id="{48C0396A-AB34-417D-92DD-F148B240D630}"/>
              </a:ext>
            </a:extLst>
          </p:cNvPr>
          <p:cNvSpPr txBox="1">
            <a:spLocks/>
          </p:cNvSpPr>
          <p:nvPr/>
        </p:nvSpPr>
        <p:spPr>
          <a:xfrm>
            <a:off x="413998" y="2202524"/>
            <a:ext cx="7055110"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nSpc>
                <a:spcPct val="100000"/>
              </a:lnSpc>
              <a:buFont typeface="Arial" panose="020B0604020202020204" pitchFamily="34" charset="0"/>
              <a:buChar char="•"/>
            </a:pPr>
            <a:r>
              <a:rPr lang="en-GB" sz="1800" b="0" kern="0" dirty="0">
                <a:solidFill>
                  <a:schemeClr val="accent1"/>
                </a:solidFill>
              </a:rPr>
              <a:t>Distributions of clinical phenomena have many different shapes.</a:t>
            </a:r>
          </a:p>
          <a:p>
            <a:pPr marL="285750" indent="-285750">
              <a:lnSpc>
                <a:spcPct val="100000"/>
              </a:lnSpc>
              <a:buFont typeface="Arial" panose="020B0604020202020204" pitchFamily="34" charset="0"/>
              <a:buChar char="•"/>
            </a:pPr>
            <a:r>
              <a:rPr lang="en-GB" sz="1800" b="0" kern="0" dirty="0">
                <a:solidFill>
                  <a:schemeClr val="accent1"/>
                </a:solidFill>
              </a:rPr>
              <a:t>In general, most of the values appear </a:t>
            </a:r>
            <a:r>
              <a:rPr lang="en-GB" sz="1800" kern="0" dirty="0">
                <a:solidFill>
                  <a:schemeClr val="accent1"/>
                </a:solidFill>
              </a:rPr>
              <a:t>near the middle </a:t>
            </a:r>
            <a:r>
              <a:rPr lang="en-GB" sz="1800" b="0" kern="0" dirty="0">
                <a:solidFill>
                  <a:schemeClr val="accent1"/>
                </a:solidFill>
              </a:rPr>
              <a:t>of the distribution.</a:t>
            </a:r>
          </a:p>
          <a:p>
            <a:pPr marL="285750" indent="-285750">
              <a:lnSpc>
                <a:spcPct val="100000"/>
              </a:lnSpc>
              <a:buFont typeface="Arial" panose="020B0604020202020204" pitchFamily="34" charset="0"/>
              <a:buChar char="•"/>
            </a:pPr>
            <a:r>
              <a:rPr lang="en-GB" sz="1800" b="0" kern="0" dirty="0">
                <a:solidFill>
                  <a:schemeClr val="accent1"/>
                </a:solidFill>
              </a:rPr>
              <a:t>The high and low ends of the distributions stretch out into tails, with the tail at one end often being more elongated than the tail at the other (i.e., the curves are </a:t>
            </a:r>
            <a:r>
              <a:rPr lang="en-GB" sz="1800" kern="0" dirty="0">
                <a:solidFill>
                  <a:schemeClr val="accent1"/>
                </a:solidFill>
              </a:rPr>
              <a:t>skewed</a:t>
            </a:r>
            <a:r>
              <a:rPr lang="en-GB" sz="1800" b="0" kern="0" dirty="0">
                <a:solidFill>
                  <a:schemeClr val="accent1"/>
                </a:solidFill>
              </a:rPr>
              <a:t> toward the longer end).</a:t>
            </a:r>
            <a:endParaRPr lang="en-US" sz="1800" b="0" kern="0" dirty="0">
              <a:solidFill>
                <a:schemeClr val="accent1"/>
              </a:solidFill>
            </a:endParaRPr>
          </a:p>
        </p:txBody>
      </p:sp>
      <p:pic>
        <p:nvPicPr>
          <p:cNvPr id="2050" name="Picture 2">
            <a:extLst>
              <a:ext uri="{FF2B5EF4-FFF2-40B4-BE49-F238E27FC236}">
                <a16:creationId xmlns:a16="http://schemas.microsoft.com/office/drawing/2014/main" id="{2DABAC92-7815-4143-AFA0-5828CB9ABB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7172" y="0"/>
            <a:ext cx="4034828" cy="33922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3D63064-D849-4C90-BA2A-380FE96F9E52}"/>
              </a:ext>
            </a:extLst>
          </p:cNvPr>
          <p:cNvPicPr>
            <a:picLocks noChangeAspect="1"/>
          </p:cNvPicPr>
          <p:nvPr/>
        </p:nvPicPr>
        <p:blipFill>
          <a:blip r:embed="rId3"/>
          <a:stretch>
            <a:fillRect/>
          </a:stretch>
        </p:blipFill>
        <p:spPr>
          <a:xfrm>
            <a:off x="8265815" y="3457189"/>
            <a:ext cx="3926186" cy="521693"/>
          </a:xfrm>
          <a:prstGeom prst="rect">
            <a:avLst/>
          </a:prstGeom>
        </p:spPr>
      </p:pic>
      <p:sp>
        <p:nvSpPr>
          <p:cNvPr id="17" name="Title 8">
            <a:extLst>
              <a:ext uri="{FF2B5EF4-FFF2-40B4-BE49-F238E27FC236}">
                <a16:creationId xmlns:a16="http://schemas.microsoft.com/office/drawing/2014/main" id="{B9E544F7-3146-4155-BE9C-A8DA2D397C47}"/>
              </a:ext>
            </a:extLst>
          </p:cNvPr>
          <p:cNvSpPr txBox="1">
            <a:spLocks/>
          </p:cNvSpPr>
          <p:nvPr/>
        </p:nvSpPr>
        <p:spPr>
          <a:xfrm>
            <a:off x="413998" y="3932426"/>
            <a:ext cx="5682000"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sz="3200" kern="0" dirty="0">
                <a:solidFill>
                  <a:schemeClr val="accent1"/>
                </a:solidFill>
              </a:rPr>
              <a:t>Normal Distribution</a:t>
            </a:r>
          </a:p>
        </p:txBody>
      </p:sp>
      <p:sp>
        <p:nvSpPr>
          <p:cNvPr id="19" name="Title 8">
            <a:extLst>
              <a:ext uri="{FF2B5EF4-FFF2-40B4-BE49-F238E27FC236}">
                <a16:creationId xmlns:a16="http://schemas.microsoft.com/office/drawing/2014/main" id="{C5FC4C8D-C963-4537-B1A9-27D3D0DD9150}"/>
              </a:ext>
            </a:extLst>
          </p:cNvPr>
          <p:cNvSpPr txBox="1">
            <a:spLocks/>
          </p:cNvSpPr>
          <p:nvPr/>
        </p:nvSpPr>
        <p:spPr>
          <a:xfrm>
            <a:off x="413998" y="4510041"/>
            <a:ext cx="7055110"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00000"/>
              </a:lnSpc>
              <a:buFont typeface="Arial" panose="020B0604020202020204" pitchFamily="34" charset="0"/>
              <a:buChar char="•"/>
            </a:pPr>
            <a:r>
              <a:rPr lang="en-GB" sz="1800" b="0" kern="0" dirty="0">
                <a:solidFill>
                  <a:schemeClr val="accent1"/>
                </a:solidFill>
              </a:rPr>
              <a:t>Gaussian (normal) distribution is represented by a symmetrical curve (bell-shaped) which has the mathematical property that about two-thirds of the observations fall within 1 standard deviation of the mean, and about </a:t>
            </a:r>
            <a:r>
              <a:rPr lang="en-GB" sz="1800" kern="0" dirty="0">
                <a:solidFill>
                  <a:schemeClr val="accent1"/>
                </a:solidFill>
              </a:rPr>
              <a:t>95%</a:t>
            </a:r>
            <a:r>
              <a:rPr lang="en-GB" sz="1800" b="0" kern="0" dirty="0">
                <a:solidFill>
                  <a:schemeClr val="accent1"/>
                </a:solidFill>
              </a:rPr>
              <a:t>, within 2 standard deviations.</a:t>
            </a:r>
          </a:p>
          <a:p>
            <a:pPr marL="285750" indent="-285750" algn="just">
              <a:lnSpc>
                <a:spcPct val="100000"/>
              </a:lnSpc>
              <a:buFont typeface="Arial" panose="020B0604020202020204" pitchFamily="34" charset="0"/>
              <a:buChar char="•"/>
            </a:pPr>
            <a:r>
              <a:rPr lang="en-GB" sz="1800" b="0" kern="0" dirty="0">
                <a:solidFill>
                  <a:schemeClr val="accent1"/>
                </a:solidFill>
              </a:rPr>
              <a:t>Although clinical distributions often resemble a normal distribution, the resemblance is </a:t>
            </a:r>
            <a:r>
              <a:rPr lang="en-GB" sz="1800" kern="0" dirty="0">
                <a:solidFill>
                  <a:schemeClr val="accent1"/>
                </a:solidFill>
              </a:rPr>
              <a:t>superficial</a:t>
            </a:r>
            <a:r>
              <a:rPr lang="en-GB" sz="1800" b="0" kern="0" dirty="0">
                <a:solidFill>
                  <a:schemeClr val="accent1"/>
                </a:solidFill>
              </a:rPr>
              <a:t>.</a:t>
            </a:r>
            <a:endParaRPr lang="en-US" sz="1800" b="0" kern="0" dirty="0">
              <a:solidFill>
                <a:schemeClr val="accent1"/>
              </a:solidFill>
            </a:endParaRPr>
          </a:p>
        </p:txBody>
      </p:sp>
      <p:pic>
        <p:nvPicPr>
          <p:cNvPr id="2052" name="Picture 4">
            <a:extLst>
              <a:ext uri="{FF2B5EF4-FFF2-40B4-BE49-F238E27FC236}">
                <a16:creationId xmlns:a16="http://schemas.microsoft.com/office/drawing/2014/main" id="{05B5CFEC-49BE-4E75-8365-45FBFABD01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6883" y="4067865"/>
            <a:ext cx="3745118" cy="24491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6EDECF13-4135-42C9-9F1A-943CC56C3F16}"/>
              </a:ext>
            </a:extLst>
          </p:cNvPr>
          <p:cNvPicPr>
            <a:picLocks noChangeAspect="1"/>
          </p:cNvPicPr>
          <p:nvPr/>
        </p:nvPicPr>
        <p:blipFill>
          <a:blip r:embed="rId5"/>
          <a:stretch>
            <a:fillRect/>
          </a:stretch>
        </p:blipFill>
        <p:spPr>
          <a:xfrm>
            <a:off x="8446883" y="6624591"/>
            <a:ext cx="3745118" cy="228286"/>
          </a:xfrm>
          <a:prstGeom prst="rect">
            <a:avLst/>
          </a:prstGeom>
        </p:spPr>
      </p:pic>
    </p:spTree>
    <p:extLst>
      <p:ext uri="{BB962C8B-B14F-4D97-AF65-F5344CB8AC3E}">
        <p14:creationId xmlns:p14="http://schemas.microsoft.com/office/powerpoint/2010/main" val="270747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fade">
                                      <p:cBhvr>
                                        <p:cTn id="20" dur="500"/>
                                        <p:tgtEl>
                                          <p:spTgt spid="1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fade">
                                      <p:cBhvr>
                                        <p:cTn id="25" dur="500"/>
                                        <p:tgtEl>
                                          <p:spTgt spid="1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animEffect transition="in" filter="fade">
                                      <p:cBhvr>
                                        <p:cTn id="30" dur="500"/>
                                        <p:tgtEl>
                                          <p:spTgt spid="1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052"/>
                                        </p:tgtEl>
                                        <p:attrNameLst>
                                          <p:attrName>style.visibility</p:attrName>
                                        </p:attrNameLst>
                                      </p:cBhvr>
                                      <p:to>
                                        <p:strVal val="visible"/>
                                      </p:to>
                                    </p:set>
                                    <p:animEffect transition="in" filter="fade">
                                      <p:cBhvr>
                                        <p:cTn id="40" dur="500"/>
                                        <p:tgtEl>
                                          <p:spTgt spid="2052"/>
                                        </p:tgtEl>
                                      </p:cBhvr>
                                    </p:animEffect>
                                  </p:childTnLst>
                                </p:cTn>
                              </p:par>
                              <p:par>
                                <p:cTn id="41" presetID="10"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xEl>
                                              <p:pRg st="0" end="0"/>
                                            </p:txEl>
                                          </p:spTgt>
                                        </p:tgtEl>
                                        <p:attrNameLst>
                                          <p:attrName>style.visibility</p:attrName>
                                        </p:attrNameLst>
                                      </p:cBhvr>
                                      <p:to>
                                        <p:strVal val="visible"/>
                                      </p:to>
                                    </p:set>
                                    <p:animEffect transition="in" filter="fade">
                                      <p:cBhvr>
                                        <p:cTn id="48" dur="500"/>
                                        <p:tgtEl>
                                          <p:spTgt spid="19">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9">
                                            <p:txEl>
                                              <p:pRg st="1" end="1"/>
                                            </p:txEl>
                                          </p:spTgt>
                                        </p:tgtEl>
                                        <p:attrNameLst>
                                          <p:attrName>style.visibility</p:attrName>
                                        </p:attrNameLst>
                                      </p:cBhvr>
                                      <p:to>
                                        <p:strVal val="visible"/>
                                      </p:to>
                                    </p:set>
                                    <p:animEffect transition="in" filter="fade">
                                      <p:cBhvr>
                                        <p:cTn id="53"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build="p"/>
      <p:bldP spid="17" grpId="0"/>
      <p:bldP spid="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Medical Statistics.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16</a:t>
            </a:fld>
            <a:endParaRPr lang="cs-CZ" altLang="cs-CZ" dirty="0"/>
          </a:p>
        </p:txBody>
      </p:sp>
      <p:pic>
        <p:nvPicPr>
          <p:cNvPr id="6" name="Picture 5" descr="Diagram&#10;&#10;Description automatically generated">
            <a:extLst>
              <a:ext uri="{FF2B5EF4-FFF2-40B4-BE49-F238E27FC236}">
                <a16:creationId xmlns:a16="http://schemas.microsoft.com/office/drawing/2014/main" id="{13C8935C-865A-443B-9E76-364454300C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9058" y="484378"/>
            <a:ext cx="7248525" cy="2009775"/>
          </a:xfrm>
          <a:prstGeom prst="rect">
            <a:avLst/>
          </a:prstGeom>
        </p:spPr>
      </p:pic>
      <p:pic>
        <p:nvPicPr>
          <p:cNvPr id="3074" name="Picture 2">
            <a:extLst>
              <a:ext uri="{FF2B5EF4-FFF2-40B4-BE49-F238E27FC236}">
                <a16:creationId xmlns:a16="http://schemas.microsoft.com/office/drawing/2014/main" id="{4B97023E-AA46-4DFC-B58E-AB70A0662D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0072"/>
          <a:stretch/>
        </p:blipFill>
        <p:spPr bwMode="auto">
          <a:xfrm>
            <a:off x="4109499" y="2958034"/>
            <a:ext cx="1836407" cy="14519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74BEC668-A156-40F0-A8E1-F9968116A1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5945906" y="2893433"/>
            <a:ext cx="1836407" cy="14540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C0E26E1-B620-412B-B3B3-B6D23AA102FA}"/>
              </a:ext>
            </a:extLst>
          </p:cNvPr>
          <p:cNvPicPr>
            <a:picLocks noChangeAspect="1"/>
          </p:cNvPicPr>
          <p:nvPr/>
        </p:nvPicPr>
        <p:blipFill rotWithShape="1">
          <a:blip r:embed="rId4"/>
          <a:srcRect t="5905"/>
          <a:stretch/>
        </p:blipFill>
        <p:spPr>
          <a:xfrm>
            <a:off x="4109500" y="4605034"/>
            <a:ext cx="3672814" cy="1058769"/>
          </a:xfrm>
          <a:prstGeom prst="rect">
            <a:avLst/>
          </a:prstGeom>
        </p:spPr>
      </p:pic>
      <p:pic>
        <p:nvPicPr>
          <p:cNvPr id="3078" name="Picture 6">
            <a:extLst>
              <a:ext uri="{FF2B5EF4-FFF2-40B4-BE49-F238E27FC236}">
                <a16:creationId xmlns:a16="http://schemas.microsoft.com/office/drawing/2014/main" id="{B643DB50-7C6B-49EA-BB02-2054069C86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722" y="2763722"/>
            <a:ext cx="2637957" cy="194148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BA35BEC3-CBDF-455C-A08C-959EB980168C}"/>
              </a:ext>
            </a:extLst>
          </p:cNvPr>
          <p:cNvPicPr>
            <a:picLocks noChangeAspect="1"/>
          </p:cNvPicPr>
          <p:nvPr/>
        </p:nvPicPr>
        <p:blipFill>
          <a:blip r:embed="rId6"/>
          <a:stretch>
            <a:fillRect/>
          </a:stretch>
        </p:blipFill>
        <p:spPr>
          <a:xfrm>
            <a:off x="313606" y="4840913"/>
            <a:ext cx="3297231" cy="1117518"/>
          </a:xfrm>
          <a:prstGeom prst="rect">
            <a:avLst/>
          </a:prstGeom>
        </p:spPr>
      </p:pic>
      <p:pic>
        <p:nvPicPr>
          <p:cNvPr id="3080" name="Picture 8">
            <a:extLst>
              <a:ext uri="{FF2B5EF4-FFF2-40B4-BE49-F238E27FC236}">
                <a16:creationId xmlns:a16="http://schemas.microsoft.com/office/drawing/2014/main" id="{329A3AA4-90CA-4232-BA33-6BC902F041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80133" y="2560195"/>
            <a:ext cx="2452542" cy="327005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FBC702EE-2A18-459A-A515-4F2E31908FB9}"/>
              </a:ext>
            </a:extLst>
          </p:cNvPr>
          <p:cNvPicPr>
            <a:picLocks noChangeAspect="1"/>
          </p:cNvPicPr>
          <p:nvPr/>
        </p:nvPicPr>
        <p:blipFill rotWithShape="1">
          <a:blip r:embed="rId8"/>
          <a:srcRect t="12491"/>
          <a:stretch/>
        </p:blipFill>
        <p:spPr>
          <a:xfrm>
            <a:off x="8880135" y="5896295"/>
            <a:ext cx="2799359" cy="961705"/>
          </a:xfrm>
          <a:prstGeom prst="rect">
            <a:avLst/>
          </a:prstGeom>
        </p:spPr>
      </p:pic>
    </p:spTree>
    <p:extLst>
      <p:ext uri="{BB962C8B-B14F-4D97-AF65-F5344CB8AC3E}">
        <p14:creationId xmlns:p14="http://schemas.microsoft.com/office/powerpoint/2010/main" val="74063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500"/>
                                        <p:tgtEl>
                                          <p:spTgt spid="3078"/>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fade">
                                      <p:cBhvr>
                                        <p:cTn id="20" dur="500"/>
                                        <p:tgtEl>
                                          <p:spTgt spid="3074"/>
                                        </p:tgtEl>
                                      </p:cBhvr>
                                    </p:animEffect>
                                  </p:childTnLst>
                                </p:cTn>
                              </p:par>
                              <p:par>
                                <p:cTn id="21" presetID="10" presetClass="entr" presetSubtype="0" fill="hold" nodeType="with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fade">
                                      <p:cBhvr>
                                        <p:cTn id="23" dur="500"/>
                                        <p:tgtEl>
                                          <p:spTgt spid="3076"/>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080"/>
                                        </p:tgtEl>
                                        <p:attrNameLst>
                                          <p:attrName>style.visibility</p:attrName>
                                        </p:attrNameLst>
                                      </p:cBhvr>
                                      <p:to>
                                        <p:strVal val="visible"/>
                                      </p:to>
                                    </p:set>
                                    <p:animEffect transition="in" filter="fade">
                                      <p:cBhvr>
                                        <p:cTn id="31" dur="500"/>
                                        <p:tgtEl>
                                          <p:spTgt spid="3080"/>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595715-4576-430A-BD18-AE2E79B41652}"/>
              </a:ext>
            </a:extLst>
          </p:cNvPr>
          <p:cNvPicPr>
            <a:picLocks noChangeAspect="1"/>
          </p:cNvPicPr>
          <p:nvPr/>
        </p:nvPicPr>
        <p:blipFill rotWithShape="1">
          <a:blip r:embed="rId2">
            <a:alphaModFix amt="7000"/>
            <a:extLst>
              <a:ext uri="{28A0092B-C50C-407E-A947-70E740481C1C}">
                <a14:useLocalDpi xmlns:a14="http://schemas.microsoft.com/office/drawing/2010/main" val="0"/>
              </a:ext>
            </a:extLst>
          </a:blip>
          <a:srcRect t="4247" b="11829"/>
          <a:stretch/>
        </p:blipFill>
        <p:spPr>
          <a:xfrm>
            <a:off x="-5875" y="-1"/>
            <a:ext cx="12196647" cy="6858001"/>
          </a:xfrm>
          <a:prstGeom prst="rect">
            <a:avLst/>
          </a:prstGeom>
        </p:spPr>
      </p:pic>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Medical Statistics.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17</a:t>
            </a:fld>
            <a:endParaRPr lang="cs-CZ" altLang="cs-CZ"/>
          </a:p>
        </p:txBody>
      </p:sp>
      <p:sp>
        <p:nvSpPr>
          <p:cNvPr id="9" name="Title 8">
            <a:extLst>
              <a:ext uri="{FF2B5EF4-FFF2-40B4-BE49-F238E27FC236}">
                <a16:creationId xmlns:a16="http://schemas.microsoft.com/office/drawing/2014/main" id="{88B9F70D-9C86-4C35-9FFF-ECD0CBD50C2E}"/>
              </a:ext>
            </a:extLst>
          </p:cNvPr>
          <p:cNvSpPr>
            <a:spLocks noGrp="1"/>
          </p:cNvSpPr>
          <p:nvPr>
            <p:ph type="title"/>
          </p:nvPr>
        </p:nvSpPr>
        <p:spPr>
          <a:xfrm>
            <a:off x="0" y="3429000"/>
            <a:ext cx="12192000" cy="1031358"/>
          </a:xfrm>
        </p:spPr>
        <p:txBody>
          <a:bodyPr/>
          <a:lstStyle/>
          <a:p>
            <a:pPr algn="ctr"/>
            <a:r>
              <a:rPr lang="en-US" sz="9600" dirty="0"/>
              <a:t>BREAK</a:t>
            </a:r>
            <a:endParaRPr lang="en-US" dirty="0"/>
          </a:p>
        </p:txBody>
      </p:sp>
    </p:spTree>
    <p:extLst>
      <p:ext uri="{BB962C8B-B14F-4D97-AF65-F5344CB8AC3E}">
        <p14:creationId xmlns:p14="http://schemas.microsoft.com/office/powerpoint/2010/main" val="365405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Medical Statistics.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18</a:t>
            </a:fld>
            <a:endParaRPr lang="cs-CZ" altLang="cs-CZ" dirty="0"/>
          </a:p>
        </p:txBody>
      </p:sp>
      <p:sp>
        <p:nvSpPr>
          <p:cNvPr id="4" name="Title 8">
            <a:extLst>
              <a:ext uri="{FF2B5EF4-FFF2-40B4-BE49-F238E27FC236}">
                <a16:creationId xmlns:a16="http://schemas.microsoft.com/office/drawing/2014/main" id="{D503FF02-F891-450A-AC4C-A0FAFB16C1B4}"/>
              </a:ext>
            </a:extLst>
          </p:cNvPr>
          <p:cNvSpPr>
            <a:spLocks noGrp="1"/>
          </p:cNvSpPr>
          <p:nvPr>
            <p:ph type="title"/>
          </p:nvPr>
        </p:nvSpPr>
        <p:spPr>
          <a:xfrm>
            <a:off x="414000" y="1696888"/>
            <a:ext cx="5682000" cy="624070"/>
          </a:xfrm>
        </p:spPr>
        <p:txBody>
          <a:bodyPr/>
          <a:lstStyle/>
          <a:p>
            <a:r>
              <a:rPr lang="en-US" sz="3200" dirty="0">
                <a:solidFill>
                  <a:schemeClr val="accent1"/>
                </a:solidFill>
              </a:rPr>
              <a:t>Prognosis</a:t>
            </a:r>
          </a:p>
        </p:txBody>
      </p:sp>
      <p:pic>
        <p:nvPicPr>
          <p:cNvPr id="4098" name="Picture 2">
            <a:extLst>
              <a:ext uri="{FF2B5EF4-FFF2-40B4-BE49-F238E27FC236}">
                <a16:creationId xmlns:a16="http://schemas.microsoft.com/office/drawing/2014/main" id="{37F6505F-B479-4FC5-981C-2CB55BBDE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9440" y="67700"/>
            <a:ext cx="4983372" cy="271507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8">
            <a:extLst>
              <a:ext uri="{FF2B5EF4-FFF2-40B4-BE49-F238E27FC236}">
                <a16:creationId xmlns:a16="http://schemas.microsoft.com/office/drawing/2014/main" id="{299FDAA4-6FD9-48AA-9C02-0C88B83D99D2}"/>
              </a:ext>
            </a:extLst>
          </p:cNvPr>
          <p:cNvSpPr txBox="1">
            <a:spLocks/>
          </p:cNvSpPr>
          <p:nvPr/>
        </p:nvSpPr>
        <p:spPr>
          <a:xfrm>
            <a:off x="413999" y="2320958"/>
            <a:ext cx="6548115"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342900" indent="-342900" algn="just">
              <a:lnSpc>
                <a:spcPct val="100000"/>
              </a:lnSpc>
              <a:buFont typeface="Arial" panose="020B0604020202020204" pitchFamily="34" charset="0"/>
              <a:buChar char="•"/>
            </a:pPr>
            <a:r>
              <a:rPr lang="en-GB" sz="2000" b="0" kern="0" dirty="0">
                <a:solidFill>
                  <a:schemeClr val="accent1"/>
                </a:solidFill>
              </a:rPr>
              <a:t>Cohorts in prognostic studies should begin from a common point in time in the course of disease, called </a:t>
            </a:r>
            <a:r>
              <a:rPr lang="en-GB" sz="2000" kern="0" dirty="0">
                <a:solidFill>
                  <a:srgbClr val="FF0000"/>
                </a:solidFill>
              </a:rPr>
              <a:t>zero time</a:t>
            </a:r>
            <a:r>
              <a:rPr lang="en-GB" sz="2000" b="0" kern="0" dirty="0">
                <a:solidFill>
                  <a:schemeClr val="accent1"/>
                </a:solidFill>
              </a:rPr>
              <a:t>, such as at the time of the onset of symptoms, diagnosis, or the beginning of treatment.</a:t>
            </a:r>
          </a:p>
          <a:p>
            <a:pPr marL="342900" indent="-342900" algn="just">
              <a:lnSpc>
                <a:spcPct val="100000"/>
              </a:lnSpc>
              <a:buFont typeface="Arial" panose="020B0604020202020204" pitchFamily="34" charset="0"/>
              <a:buChar char="•"/>
            </a:pPr>
            <a:r>
              <a:rPr lang="en-GB" sz="2000" b="0" kern="0" dirty="0">
                <a:solidFill>
                  <a:schemeClr val="accent1"/>
                </a:solidFill>
              </a:rPr>
              <a:t>The term </a:t>
            </a:r>
            <a:r>
              <a:rPr lang="en-GB" sz="2000" kern="0" dirty="0">
                <a:solidFill>
                  <a:schemeClr val="accent1"/>
                </a:solidFill>
              </a:rPr>
              <a:t>inception cohort </a:t>
            </a:r>
            <a:r>
              <a:rPr lang="en-GB" sz="2000" b="0" kern="0" dirty="0">
                <a:solidFill>
                  <a:schemeClr val="accent1"/>
                </a:solidFill>
              </a:rPr>
              <a:t>is used to describe a group of patients that is assembled at the onset (inception) of their disease.</a:t>
            </a:r>
          </a:p>
          <a:p>
            <a:pPr marL="342900" indent="-342900" algn="just">
              <a:lnSpc>
                <a:spcPct val="100000"/>
              </a:lnSpc>
              <a:buFont typeface="Arial" panose="020B0604020202020204" pitchFamily="34" charset="0"/>
              <a:buChar char="•"/>
            </a:pPr>
            <a:r>
              <a:rPr lang="en-GB" sz="2000" b="0" kern="0" dirty="0">
                <a:solidFill>
                  <a:schemeClr val="accent1"/>
                </a:solidFill>
              </a:rPr>
              <a:t>Prognosis of </a:t>
            </a:r>
            <a:r>
              <a:rPr lang="en-GB" sz="2000" kern="0" dirty="0">
                <a:solidFill>
                  <a:schemeClr val="accent1"/>
                </a:solidFill>
              </a:rPr>
              <a:t>cancer</a:t>
            </a:r>
            <a:r>
              <a:rPr lang="en-GB" sz="2000" b="0" kern="0" dirty="0">
                <a:solidFill>
                  <a:schemeClr val="accent1"/>
                </a:solidFill>
              </a:rPr>
              <a:t> is often described separately according to patients’ clinical stage (extent of spread) at the beginning of follow-up. </a:t>
            </a:r>
            <a:r>
              <a:rPr lang="en-GB" sz="2000" kern="0" dirty="0">
                <a:solidFill>
                  <a:srgbClr val="F01928"/>
                </a:solidFill>
              </a:rPr>
              <a:t>Stage migration </a:t>
            </a:r>
            <a:r>
              <a:rPr lang="en-GB" sz="2000" b="0" kern="0" dirty="0">
                <a:solidFill>
                  <a:schemeClr val="accent1"/>
                </a:solidFill>
              </a:rPr>
              <a:t>occurs when a newer technology is able to detect the spread of cancer better than an older staging method.</a:t>
            </a:r>
            <a:endParaRPr lang="en-US" sz="2000" b="0" kern="0" dirty="0">
              <a:solidFill>
                <a:schemeClr val="accent1"/>
              </a:solidFill>
            </a:endParaRPr>
          </a:p>
        </p:txBody>
      </p:sp>
      <p:pic>
        <p:nvPicPr>
          <p:cNvPr id="6" name="Picture 5">
            <a:extLst>
              <a:ext uri="{FF2B5EF4-FFF2-40B4-BE49-F238E27FC236}">
                <a16:creationId xmlns:a16="http://schemas.microsoft.com/office/drawing/2014/main" id="{9CC314F5-D08B-4F54-BAC2-3D0D73A5CD79}"/>
              </a:ext>
            </a:extLst>
          </p:cNvPr>
          <p:cNvPicPr>
            <a:picLocks noChangeAspect="1"/>
          </p:cNvPicPr>
          <p:nvPr/>
        </p:nvPicPr>
        <p:blipFill rotWithShape="1">
          <a:blip r:embed="rId3"/>
          <a:srcRect r="890"/>
          <a:stretch/>
        </p:blipFill>
        <p:spPr>
          <a:xfrm>
            <a:off x="7109440" y="3213979"/>
            <a:ext cx="5082560" cy="2582820"/>
          </a:xfrm>
          <a:prstGeom prst="rect">
            <a:avLst/>
          </a:prstGeom>
        </p:spPr>
      </p:pic>
      <p:sp>
        <p:nvSpPr>
          <p:cNvPr id="10" name="Title 8">
            <a:extLst>
              <a:ext uri="{FF2B5EF4-FFF2-40B4-BE49-F238E27FC236}">
                <a16:creationId xmlns:a16="http://schemas.microsoft.com/office/drawing/2014/main" id="{CAF7AD53-B0CC-4460-B74D-C6494295E5A3}"/>
              </a:ext>
            </a:extLst>
          </p:cNvPr>
          <p:cNvSpPr txBox="1">
            <a:spLocks/>
          </p:cNvSpPr>
          <p:nvPr/>
        </p:nvSpPr>
        <p:spPr>
          <a:xfrm>
            <a:off x="2603429" y="1853179"/>
            <a:ext cx="3851691" cy="31148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rgbClr val="FF0000"/>
                </a:solidFill>
              </a:rPr>
              <a:t>Different from Cohort Studies of Risk?</a:t>
            </a:r>
          </a:p>
        </p:txBody>
      </p:sp>
    </p:spTree>
    <p:extLst>
      <p:ext uri="{BB962C8B-B14F-4D97-AF65-F5344CB8AC3E}">
        <p14:creationId xmlns:p14="http://schemas.microsoft.com/office/powerpoint/2010/main" val="262396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1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fade">
                                      <p:cBhvr>
                                        <p:cTn id="31" dur="500"/>
                                        <p:tgtEl>
                                          <p:spTgt spid="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fade">
                                      <p:cBhvr>
                                        <p:cTn id="36" dur="500"/>
                                        <p:tgtEl>
                                          <p:spTgt spid="7">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uiExpand="1" build="p"/>
      <p:bldP spid="10" grpId="0"/>
      <p:bldP spid="1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Medical Statistics.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19</a:t>
            </a:fld>
            <a:endParaRPr lang="cs-CZ" altLang="cs-CZ" dirty="0"/>
          </a:p>
        </p:txBody>
      </p:sp>
      <p:sp>
        <p:nvSpPr>
          <p:cNvPr id="4" name="Title 8">
            <a:extLst>
              <a:ext uri="{FF2B5EF4-FFF2-40B4-BE49-F238E27FC236}">
                <a16:creationId xmlns:a16="http://schemas.microsoft.com/office/drawing/2014/main" id="{FF5F2508-5668-45E9-80A9-882166C23A88}"/>
              </a:ext>
            </a:extLst>
          </p:cNvPr>
          <p:cNvSpPr>
            <a:spLocks noGrp="1"/>
          </p:cNvSpPr>
          <p:nvPr>
            <p:ph type="title"/>
          </p:nvPr>
        </p:nvSpPr>
        <p:spPr>
          <a:xfrm>
            <a:off x="414000" y="1696888"/>
            <a:ext cx="5682000" cy="624070"/>
          </a:xfrm>
        </p:spPr>
        <p:txBody>
          <a:bodyPr/>
          <a:lstStyle/>
          <a:p>
            <a:r>
              <a:rPr lang="en-US" sz="3200" dirty="0">
                <a:solidFill>
                  <a:schemeClr val="accent1"/>
                </a:solidFill>
              </a:rPr>
              <a:t>Survival Analysis</a:t>
            </a:r>
          </a:p>
        </p:txBody>
      </p:sp>
      <p:sp>
        <p:nvSpPr>
          <p:cNvPr id="5" name="Title 8">
            <a:extLst>
              <a:ext uri="{FF2B5EF4-FFF2-40B4-BE49-F238E27FC236}">
                <a16:creationId xmlns:a16="http://schemas.microsoft.com/office/drawing/2014/main" id="{2410FF7C-1BC3-4E4E-8528-ADD286FAEEAE}"/>
              </a:ext>
            </a:extLst>
          </p:cNvPr>
          <p:cNvSpPr txBox="1">
            <a:spLocks/>
          </p:cNvSpPr>
          <p:nvPr/>
        </p:nvSpPr>
        <p:spPr>
          <a:xfrm>
            <a:off x="414000" y="2320958"/>
            <a:ext cx="6557168"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342900" indent="-342900" algn="just">
              <a:lnSpc>
                <a:spcPct val="100000"/>
              </a:lnSpc>
              <a:buFont typeface="Arial" panose="020B0604020202020204" pitchFamily="34" charset="0"/>
              <a:buChar char="•"/>
            </a:pPr>
            <a:r>
              <a:rPr lang="en-GB" sz="2000" b="0" kern="0" dirty="0">
                <a:solidFill>
                  <a:schemeClr val="accent1"/>
                </a:solidFill>
              </a:rPr>
              <a:t>When interpreting prognosis, it is preferable to know the </a:t>
            </a:r>
            <a:r>
              <a:rPr lang="en-GB" sz="2000" kern="0" dirty="0">
                <a:solidFill>
                  <a:schemeClr val="accent1"/>
                </a:solidFill>
              </a:rPr>
              <a:t>likelihood</a:t>
            </a:r>
            <a:r>
              <a:rPr lang="en-GB" sz="2000" b="0" kern="0" dirty="0">
                <a:solidFill>
                  <a:schemeClr val="accent1"/>
                </a:solidFill>
              </a:rPr>
              <a:t> that patients with a given condition will experience an </a:t>
            </a:r>
            <a:r>
              <a:rPr lang="en-GB" sz="2000" kern="0" dirty="0">
                <a:solidFill>
                  <a:schemeClr val="accent1"/>
                </a:solidFill>
              </a:rPr>
              <a:t>outcome</a:t>
            </a:r>
            <a:r>
              <a:rPr lang="en-GB" sz="2000" b="0" kern="0" dirty="0">
                <a:solidFill>
                  <a:schemeClr val="accent1"/>
                </a:solidFill>
              </a:rPr>
              <a:t> at any point in time.</a:t>
            </a:r>
          </a:p>
          <a:p>
            <a:pPr marL="342900" indent="-342900" algn="just">
              <a:lnSpc>
                <a:spcPct val="100000"/>
              </a:lnSpc>
              <a:buFont typeface="Arial" panose="020B0604020202020204" pitchFamily="34" charset="0"/>
              <a:buChar char="•"/>
            </a:pPr>
            <a:r>
              <a:rPr lang="en-GB" sz="2000" b="0" kern="0" dirty="0">
                <a:solidFill>
                  <a:schemeClr val="accent1"/>
                </a:solidFill>
              </a:rPr>
              <a:t>An </a:t>
            </a:r>
            <a:r>
              <a:rPr lang="en-GB" sz="2000" kern="0" dirty="0">
                <a:solidFill>
                  <a:schemeClr val="accent1"/>
                </a:solidFill>
              </a:rPr>
              <a:t>event</a:t>
            </a:r>
            <a:r>
              <a:rPr lang="en-GB" sz="2000" b="0" kern="0" dirty="0">
                <a:solidFill>
                  <a:schemeClr val="accent1"/>
                </a:solidFill>
              </a:rPr>
              <a:t> refers to a dichotomous clinical outcome that can occur only </a:t>
            </a:r>
            <a:r>
              <a:rPr lang="en-GB" sz="2000" b="0" u="sng" kern="0" dirty="0">
                <a:solidFill>
                  <a:schemeClr val="accent1"/>
                </a:solidFill>
              </a:rPr>
              <a:t>once</a:t>
            </a:r>
            <a:r>
              <a:rPr lang="en-GB" sz="2000" b="0" kern="0" dirty="0">
                <a:solidFill>
                  <a:schemeClr val="accent1"/>
                </a:solidFill>
              </a:rPr>
              <a:t>.</a:t>
            </a:r>
          </a:p>
          <a:p>
            <a:pPr marL="342900" indent="-342900" algn="just">
              <a:lnSpc>
                <a:spcPct val="100000"/>
              </a:lnSpc>
              <a:buFont typeface="Arial" panose="020B0604020202020204" pitchFamily="34" charset="0"/>
              <a:buChar char="•"/>
            </a:pPr>
            <a:r>
              <a:rPr lang="en-GB" sz="2000" b="0" kern="0" dirty="0">
                <a:solidFill>
                  <a:schemeClr val="accent1"/>
                </a:solidFill>
              </a:rPr>
              <a:t>Survival analysis has been developed to estimate the survival of a cohort over time. The usual method is called </a:t>
            </a:r>
            <a:r>
              <a:rPr lang="en-GB" sz="2000" kern="0" dirty="0">
                <a:solidFill>
                  <a:schemeClr val="accent1"/>
                </a:solidFill>
              </a:rPr>
              <a:t>Kaplan–Meier analysis</a:t>
            </a:r>
            <a:r>
              <a:rPr lang="en-GB" sz="2000" b="0" kern="0" dirty="0">
                <a:solidFill>
                  <a:schemeClr val="accent1"/>
                </a:solidFill>
              </a:rPr>
              <a:t>.</a:t>
            </a:r>
            <a:endParaRPr lang="en-GB" sz="2000" kern="0" dirty="0">
              <a:solidFill>
                <a:schemeClr val="accent1"/>
              </a:solidFill>
            </a:endParaRPr>
          </a:p>
          <a:p>
            <a:pPr marL="342900" indent="-342900" algn="just">
              <a:lnSpc>
                <a:spcPct val="100000"/>
              </a:lnSpc>
              <a:buFont typeface="Arial" panose="020B0604020202020204" pitchFamily="34" charset="0"/>
              <a:buChar char="•"/>
            </a:pPr>
            <a:r>
              <a:rPr lang="en-GB" sz="2000" b="0" kern="0" dirty="0">
                <a:solidFill>
                  <a:schemeClr val="accent1"/>
                </a:solidFill>
              </a:rPr>
              <a:t>The </a:t>
            </a:r>
            <a:r>
              <a:rPr lang="en-GB" sz="2000" kern="0" dirty="0">
                <a:solidFill>
                  <a:schemeClr val="accent1"/>
                </a:solidFill>
              </a:rPr>
              <a:t>more</a:t>
            </a:r>
            <a:r>
              <a:rPr lang="en-GB" sz="2000" b="0" kern="0" dirty="0">
                <a:solidFill>
                  <a:schemeClr val="accent1"/>
                </a:solidFill>
              </a:rPr>
              <a:t> patients in the cohort, the </a:t>
            </a:r>
            <a:r>
              <a:rPr lang="en-GB" sz="2000" kern="0" dirty="0">
                <a:solidFill>
                  <a:schemeClr val="accent1"/>
                </a:solidFill>
              </a:rPr>
              <a:t>smoother</a:t>
            </a:r>
            <a:r>
              <a:rPr lang="en-GB" sz="2000" b="0" kern="0" dirty="0">
                <a:solidFill>
                  <a:schemeClr val="accent1"/>
                </a:solidFill>
              </a:rPr>
              <a:t> the curve.</a:t>
            </a:r>
          </a:p>
          <a:p>
            <a:pPr marL="342900" indent="-342900" algn="just">
              <a:lnSpc>
                <a:spcPct val="100000"/>
              </a:lnSpc>
              <a:buFont typeface="Arial" panose="020B0604020202020204" pitchFamily="34" charset="0"/>
              <a:buChar char="•"/>
            </a:pPr>
            <a:r>
              <a:rPr lang="en-GB" sz="2000" b="0" kern="0" dirty="0">
                <a:solidFill>
                  <a:schemeClr val="accent1"/>
                </a:solidFill>
              </a:rPr>
              <a:t>A more general term, useful when an event other than survival is described, is </a:t>
            </a:r>
            <a:r>
              <a:rPr lang="en-GB" sz="2000" kern="0" dirty="0">
                <a:solidFill>
                  <a:schemeClr val="accent1"/>
                </a:solidFill>
              </a:rPr>
              <a:t>time-to-event</a:t>
            </a:r>
            <a:r>
              <a:rPr lang="en-GB" sz="2000" b="0" kern="0" dirty="0">
                <a:solidFill>
                  <a:schemeClr val="accent1"/>
                </a:solidFill>
              </a:rPr>
              <a:t> analysis.</a:t>
            </a:r>
            <a:endParaRPr lang="en-US" sz="2000" b="0" kern="0" dirty="0">
              <a:solidFill>
                <a:schemeClr val="accent1"/>
              </a:solidFill>
            </a:endParaRPr>
          </a:p>
        </p:txBody>
      </p:sp>
      <p:pic>
        <p:nvPicPr>
          <p:cNvPr id="5122" name="Picture 2">
            <a:extLst>
              <a:ext uri="{FF2B5EF4-FFF2-40B4-BE49-F238E27FC236}">
                <a16:creationId xmlns:a16="http://schemas.microsoft.com/office/drawing/2014/main" id="{AB2AB9E1-EE02-4CE1-8DA3-4831BA8042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758" y="0"/>
            <a:ext cx="4253242" cy="44814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1B5354DB-8404-4C20-8FE9-BB7EA24E9585}"/>
              </a:ext>
            </a:extLst>
          </p:cNvPr>
          <p:cNvPicPr>
            <a:picLocks noChangeAspect="1"/>
          </p:cNvPicPr>
          <p:nvPr/>
        </p:nvPicPr>
        <p:blipFill>
          <a:blip r:embed="rId3"/>
          <a:stretch>
            <a:fillRect/>
          </a:stretch>
        </p:blipFill>
        <p:spPr>
          <a:xfrm>
            <a:off x="7938758" y="4542711"/>
            <a:ext cx="4253243" cy="306886"/>
          </a:xfrm>
          <a:prstGeom prst="rect">
            <a:avLst/>
          </a:prstGeom>
        </p:spPr>
      </p:pic>
      <p:pic>
        <p:nvPicPr>
          <p:cNvPr id="5124" name="Picture 4">
            <a:extLst>
              <a:ext uri="{FF2B5EF4-FFF2-40B4-BE49-F238E27FC236}">
                <a16:creationId xmlns:a16="http://schemas.microsoft.com/office/drawing/2014/main" id="{EE8AB605-2B2B-4B5B-BBFB-C115903C05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5766" y="4981596"/>
            <a:ext cx="3587243" cy="1876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5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fade">
                                      <p:cBhvr>
                                        <p:cTn id="22" dur="500"/>
                                        <p:tgtEl>
                                          <p:spTgt spid="5122"/>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5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124"/>
                                        </p:tgtEl>
                                        <p:attrNameLst>
                                          <p:attrName>style.visibility</p:attrName>
                                        </p:attrNameLst>
                                      </p:cBhvr>
                                      <p:to>
                                        <p:strVal val="visible"/>
                                      </p:to>
                                    </p:set>
                                    <p:animEffect transition="in" filter="fade">
                                      <p:cBhvr>
                                        <p:cTn id="40" dur="500"/>
                                        <p:tgtEl>
                                          <p:spTgt spid="512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Effect transition="in" filter="fade">
                                      <p:cBhvr>
                                        <p:cTn id="4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Medical Statistics.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2</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4000" y="1980947"/>
            <a:ext cx="11361600" cy="3324739"/>
          </a:xfrm>
        </p:spPr>
        <p:txBody>
          <a:bodyPr/>
          <a:lstStyle/>
          <a:p>
            <a:r>
              <a:rPr lang="en-US" dirty="0"/>
              <a:t>Seminar Outline</a:t>
            </a:r>
            <a:br>
              <a:rPr lang="en-US" dirty="0"/>
            </a:br>
            <a:r>
              <a:rPr lang="en-US" sz="2000" b="0" dirty="0"/>
              <a:t>I. Hypothesis Testing</a:t>
            </a:r>
            <a:br>
              <a:rPr lang="en-US" sz="2000" b="0" dirty="0"/>
            </a:br>
            <a:r>
              <a:rPr lang="en-US" sz="2000" b="0" dirty="0"/>
              <a:t>II. Variables &amp; Analysis</a:t>
            </a:r>
            <a:br>
              <a:rPr lang="en-US" sz="2000" b="0" dirty="0"/>
            </a:br>
            <a:r>
              <a:rPr lang="en-US" sz="2000" b="0" dirty="0"/>
              <a:t>III. Distribution &amp; Abnormality</a:t>
            </a:r>
            <a:br>
              <a:rPr lang="en-US" sz="2000" b="0" dirty="0"/>
            </a:br>
            <a:r>
              <a:rPr lang="en-US" sz="2000" dirty="0">
                <a:solidFill>
                  <a:srgbClr val="F01928"/>
                </a:solidFill>
              </a:rPr>
              <a:t>BREAK</a:t>
            </a:r>
            <a:br>
              <a:rPr lang="en-US" sz="2000" b="0" dirty="0"/>
            </a:br>
            <a:r>
              <a:rPr lang="en-US" sz="2000" b="0" dirty="0"/>
              <a:t>III. Prognosis &amp; Survival</a:t>
            </a:r>
            <a:br>
              <a:rPr lang="en-US" sz="2000" b="0" dirty="0"/>
            </a:br>
            <a:r>
              <a:rPr lang="en-US" sz="2000" b="0" dirty="0"/>
              <a:t>V. Measurement Performance &amp; Bias</a:t>
            </a:r>
            <a:endParaRPr lang="en-US" dirty="0"/>
          </a:p>
        </p:txBody>
      </p:sp>
    </p:spTree>
    <p:extLst>
      <p:ext uri="{BB962C8B-B14F-4D97-AF65-F5344CB8AC3E}">
        <p14:creationId xmlns:p14="http://schemas.microsoft.com/office/powerpoint/2010/main" val="318147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Medical Statistics.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20</a:t>
            </a:fld>
            <a:endParaRPr lang="cs-CZ" altLang="cs-CZ" dirty="0"/>
          </a:p>
        </p:txBody>
      </p:sp>
      <p:pic>
        <p:nvPicPr>
          <p:cNvPr id="6146" name="Picture 2">
            <a:extLst>
              <a:ext uri="{FF2B5EF4-FFF2-40B4-BE49-F238E27FC236}">
                <a16:creationId xmlns:a16="http://schemas.microsoft.com/office/drawing/2014/main" id="{6420B5DF-8C24-439D-A891-BE07D4B241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0"/>
          <a:stretch/>
        </p:blipFill>
        <p:spPr bwMode="auto">
          <a:xfrm>
            <a:off x="5196689" y="0"/>
            <a:ext cx="6995310" cy="624718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8">
            <a:extLst>
              <a:ext uri="{FF2B5EF4-FFF2-40B4-BE49-F238E27FC236}">
                <a16:creationId xmlns:a16="http://schemas.microsoft.com/office/drawing/2014/main" id="{A15B0475-3B61-4A2B-9EEB-D23D2CEBB241}"/>
              </a:ext>
            </a:extLst>
          </p:cNvPr>
          <p:cNvSpPr>
            <a:spLocks noGrp="1"/>
          </p:cNvSpPr>
          <p:nvPr>
            <p:ph type="title"/>
          </p:nvPr>
        </p:nvSpPr>
        <p:spPr>
          <a:xfrm>
            <a:off x="414000" y="1575203"/>
            <a:ext cx="5682000" cy="624070"/>
          </a:xfrm>
        </p:spPr>
        <p:txBody>
          <a:bodyPr/>
          <a:lstStyle/>
          <a:p>
            <a:r>
              <a:rPr lang="en-US" sz="3200" dirty="0">
                <a:solidFill>
                  <a:schemeClr val="accent1"/>
                </a:solidFill>
              </a:rPr>
              <a:t>Survival Curve</a:t>
            </a:r>
          </a:p>
        </p:txBody>
      </p:sp>
      <p:sp>
        <p:nvSpPr>
          <p:cNvPr id="9" name="Title 8">
            <a:extLst>
              <a:ext uri="{FF2B5EF4-FFF2-40B4-BE49-F238E27FC236}">
                <a16:creationId xmlns:a16="http://schemas.microsoft.com/office/drawing/2014/main" id="{9D333ED4-2CE6-464D-90AF-06F6E3598F61}"/>
              </a:ext>
            </a:extLst>
          </p:cNvPr>
          <p:cNvSpPr txBox="1">
            <a:spLocks/>
          </p:cNvSpPr>
          <p:nvPr/>
        </p:nvSpPr>
        <p:spPr>
          <a:xfrm>
            <a:off x="414000" y="2199273"/>
            <a:ext cx="4954705"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342900" indent="-342900" algn="just">
              <a:lnSpc>
                <a:spcPct val="100000"/>
              </a:lnSpc>
              <a:buFont typeface="Arial" panose="020B0604020202020204" pitchFamily="34" charset="0"/>
              <a:buChar char="•"/>
            </a:pPr>
            <a:r>
              <a:rPr lang="en-GB" sz="2000" b="0" kern="0" dirty="0">
                <a:solidFill>
                  <a:schemeClr val="accent1"/>
                </a:solidFill>
              </a:rPr>
              <a:t>The </a:t>
            </a:r>
            <a:r>
              <a:rPr lang="en-GB" sz="2000" kern="0" dirty="0">
                <a:solidFill>
                  <a:schemeClr val="accent1"/>
                </a:solidFill>
              </a:rPr>
              <a:t>vertical axis </a:t>
            </a:r>
            <a:r>
              <a:rPr lang="en-GB" sz="2000" b="0" kern="0" dirty="0">
                <a:solidFill>
                  <a:schemeClr val="accent1"/>
                </a:solidFill>
              </a:rPr>
              <a:t>represents the estimated probability of surviving for members of the cohort, not the cumulative incidence of surviving if all members of the cohort were followed up.</a:t>
            </a:r>
          </a:p>
          <a:p>
            <a:pPr marL="342900" indent="-342900" algn="just">
              <a:lnSpc>
                <a:spcPct val="100000"/>
              </a:lnSpc>
              <a:buFont typeface="Arial" panose="020B0604020202020204" pitchFamily="34" charset="0"/>
              <a:buChar char="•"/>
            </a:pPr>
            <a:r>
              <a:rPr lang="en-GB" sz="2000" b="0" kern="0" dirty="0">
                <a:solidFill>
                  <a:schemeClr val="accent1"/>
                </a:solidFill>
              </a:rPr>
              <a:t>One can be </a:t>
            </a:r>
            <a:r>
              <a:rPr lang="en-GB" sz="2000" kern="0" dirty="0">
                <a:solidFill>
                  <a:schemeClr val="accent1"/>
                </a:solidFill>
              </a:rPr>
              <a:t>more confident </a:t>
            </a:r>
            <a:r>
              <a:rPr lang="en-GB" sz="2000" b="0" kern="0" dirty="0">
                <a:solidFill>
                  <a:schemeClr val="accent1"/>
                </a:solidFill>
              </a:rPr>
              <a:t>that the estimates on the left-hand side of the curve are sound, because more patients are at risk early in follow-up. But estimates of survival toward the end of the follow-up period are </a:t>
            </a:r>
            <a:r>
              <a:rPr lang="en-GB" sz="2000" kern="0" dirty="0">
                <a:solidFill>
                  <a:schemeClr val="accent1"/>
                </a:solidFill>
              </a:rPr>
              <a:t>imprecise</a:t>
            </a:r>
            <a:r>
              <a:rPr lang="en-GB" sz="2000" b="0" kern="0" dirty="0">
                <a:solidFill>
                  <a:schemeClr val="accent1"/>
                </a:solidFill>
              </a:rPr>
              <a:t> and can be strongly affected by what happens to relatively few patients.</a:t>
            </a:r>
            <a:endParaRPr lang="en-US" sz="2000" b="0" kern="0" dirty="0">
              <a:solidFill>
                <a:schemeClr val="accent1"/>
              </a:solidFill>
            </a:endParaRPr>
          </a:p>
        </p:txBody>
      </p:sp>
    </p:spTree>
    <p:extLst>
      <p:ext uri="{BB962C8B-B14F-4D97-AF65-F5344CB8AC3E}">
        <p14:creationId xmlns:p14="http://schemas.microsoft.com/office/powerpoint/2010/main" val="305440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Medical Statistics.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21</a:t>
            </a:fld>
            <a:endParaRPr lang="cs-CZ" altLang="cs-CZ" dirty="0"/>
          </a:p>
        </p:txBody>
      </p:sp>
      <p:sp>
        <p:nvSpPr>
          <p:cNvPr id="8" name="Title 8">
            <a:extLst>
              <a:ext uri="{FF2B5EF4-FFF2-40B4-BE49-F238E27FC236}">
                <a16:creationId xmlns:a16="http://schemas.microsoft.com/office/drawing/2014/main" id="{A15B0475-3B61-4A2B-9EEB-D23D2CEBB241}"/>
              </a:ext>
            </a:extLst>
          </p:cNvPr>
          <p:cNvSpPr>
            <a:spLocks noGrp="1"/>
          </p:cNvSpPr>
          <p:nvPr>
            <p:ph type="title"/>
          </p:nvPr>
        </p:nvSpPr>
        <p:spPr>
          <a:xfrm>
            <a:off x="414000" y="1772039"/>
            <a:ext cx="5682000" cy="624070"/>
          </a:xfrm>
        </p:spPr>
        <p:txBody>
          <a:bodyPr/>
          <a:lstStyle/>
          <a:p>
            <a:r>
              <a:rPr lang="en-US" sz="3200" dirty="0">
                <a:solidFill>
                  <a:schemeClr val="accent1"/>
                </a:solidFill>
              </a:rPr>
              <a:t>Survival Curve</a:t>
            </a:r>
          </a:p>
        </p:txBody>
      </p:sp>
      <p:sp>
        <p:nvSpPr>
          <p:cNvPr id="9" name="Title 8">
            <a:extLst>
              <a:ext uri="{FF2B5EF4-FFF2-40B4-BE49-F238E27FC236}">
                <a16:creationId xmlns:a16="http://schemas.microsoft.com/office/drawing/2014/main" id="{9D333ED4-2CE6-464D-90AF-06F6E3598F61}"/>
              </a:ext>
            </a:extLst>
          </p:cNvPr>
          <p:cNvSpPr txBox="1">
            <a:spLocks/>
          </p:cNvSpPr>
          <p:nvPr/>
        </p:nvSpPr>
        <p:spPr>
          <a:xfrm>
            <a:off x="414000" y="2670053"/>
            <a:ext cx="6511901"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342900" indent="-342900" algn="just">
              <a:lnSpc>
                <a:spcPct val="150000"/>
              </a:lnSpc>
              <a:buFont typeface="Arial" panose="020B0604020202020204" pitchFamily="34" charset="0"/>
              <a:buChar char="•"/>
            </a:pPr>
            <a:r>
              <a:rPr lang="en-GB" sz="2000" b="0" kern="0" dirty="0">
                <a:solidFill>
                  <a:schemeClr val="accent1"/>
                </a:solidFill>
              </a:rPr>
              <a:t>To evaluate </a:t>
            </a:r>
            <a:r>
              <a:rPr lang="en-GB" sz="2000" kern="0" dirty="0">
                <a:solidFill>
                  <a:schemeClr val="accent1"/>
                </a:solidFill>
              </a:rPr>
              <a:t>prognostic factors</a:t>
            </a:r>
            <a:r>
              <a:rPr lang="en-GB" sz="2000" b="0" kern="0" dirty="0">
                <a:solidFill>
                  <a:schemeClr val="accent1"/>
                </a:solidFill>
              </a:rPr>
              <a:t>, multiple survival curves, are represented on the same figure where they can be visually (and statistically) compared.</a:t>
            </a:r>
          </a:p>
          <a:p>
            <a:pPr marL="342900" indent="-342900" algn="just">
              <a:lnSpc>
                <a:spcPct val="150000"/>
              </a:lnSpc>
              <a:buFont typeface="Arial" panose="020B0604020202020204" pitchFamily="34" charset="0"/>
              <a:buChar char="•"/>
            </a:pPr>
            <a:r>
              <a:rPr lang="en-GB" sz="2000" b="0" kern="0" dirty="0">
                <a:solidFill>
                  <a:schemeClr val="accent1"/>
                </a:solidFill>
              </a:rPr>
              <a:t>The effects of one prognostic factor relative to the effects of another can be summarized by a </a:t>
            </a:r>
            <a:r>
              <a:rPr lang="en-GB" sz="2000" kern="0" dirty="0">
                <a:solidFill>
                  <a:schemeClr val="accent1"/>
                </a:solidFill>
              </a:rPr>
              <a:t>hazard ratio</a:t>
            </a:r>
            <a:r>
              <a:rPr lang="en-GB" sz="2000" b="0" kern="0" dirty="0">
                <a:solidFill>
                  <a:schemeClr val="accent1"/>
                </a:solidFill>
              </a:rPr>
              <a:t>, which is analogous to a risk ratio (relative risk).</a:t>
            </a:r>
            <a:endParaRPr lang="en-US" sz="2000" b="0" kern="0" dirty="0">
              <a:solidFill>
                <a:schemeClr val="accent1"/>
              </a:solidFill>
            </a:endParaRPr>
          </a:p>
        </p:txBody>
      </p:sp>
      <p:pic>
        <p:nvPicPr>
          <p:cNvPr id="7170" name="Picture 2">
            <a:extLst>
              <a:ext uri="{FF2B5EF4-FFF2-40B4-BE49-F238E27FC236}">
                <a16:creationId xmlns:a16="http://schemas.microsoft.com/office/drawing/2014/main" id="{5D322803-397B-4831-8F14-7930BF488D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0" y="741512"/>
            <a:ext cx="4476750"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5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Medical Statistics.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22</a:t>
            </a:fld>
            <a:endParaRPr lang="cs-CZ" altLang="cs-CZ" dirty="0"/>
          </a:p>
        </p:txBody>
      </p:sp>
      <p:sp>
        <p:nvSpPr>
          <p:cNvPr id="10" name="Title 8">
            <a:extLst>
              <a:ext uri="{FF2B5EF4-FFF2-40B4-BE49-F238E27FC236}">
                <a16:creationId xmlns:a16="http://schemas.microsoft.com/office/drawing/2014/main" id="{8EAC94A4-6C9F-4C3C-BEE7-00CFDE69FDC6}"/>
              </a:ext>
            </a:extLst>
          </p:cNvPr>
          <p:cNvSpPr>
            <a:spLocks noGrp="1"/>
          </p:cNvSpPr>
          <p:nvPr>
            <p:ph type="title"/>
          </p:nvPr>
        </p:nvSpPr>
        <p:spPr>
          <a:xfrm>
            <a:off x="414000" y="1711005"/>
            <a:ext cx="5682000" cy="624070"/>
          </a:xfrm>
        </p:spPr>
        <p:txBody>
          <a:bodyPr/>
          <a:lstStyle/>
          <a:p>
            <a:r>
              <a:rPr lang="en-US" sz="3200" dirty="0">
                <a:solidFill>
                  <a:schemeClr val="accent1"/>
                </a:solidFill>
              </a:rPr>
              <a:t>Validity</a:t>
            </a:r>
          </a:p>
        </p:txBody>
      </p:sp>
      <p:sp>
        <p:nvSpPr>
          <p:cNvPr id="11" name="Title 8">
            <a:extLst>
              <a:ext uri="{FF2B5EF4-FFF2-40B4-BE49-F238E27FC236}">
                <a16:creationId xmlns:a16="http://schemas.microsoft.com/office/drawing/2014/main" id="{F285A91D-5D70-4D8A-9B79-EB13411BDA85}"/>
              </a:ext>
            </a:extLst>
          </p:cNvPr>
          <p:cNvSpPr txBox="1">
            <a:spLocks/>
          </p:cNvSpPr>
          <p:nvPr/>
        </p:nvSpPr>
        <p:spPr>
          <a:xfrm>
            <a:off x="414000" y="2485905"/>
            <a:ext cx="4954705"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00000"/>
              </a:lnSpc>
            </a:pPr>
            <a:r>
              <a:rPr lang="en-GB" sz="2000" b="0" kern="0" dirty="0">
                <a:solidFill>
                  <a:schemeClr val="accent1"/>
                </a:solidFill>
              </a:rPr>
              <a:t>is the degree to which the data measure what they were intended to measure—that is, the degree to which the results of a measurement correspond to the true state of the phenomenon being measured. Another word for validity is </a:t>
            </a:r>
            <a:r>
              <a:rPr lang="en-GB" sz="2000" kern="0" dirty="0">
                <a:solidFill>
                  <a:schemeClr val="accent1"/>
                </a:solidFill>
              </a:rPr>
              <a:t>accuracy</a:t>
            </a:r>
            <a:r>
              <a:rPr lang="en-GB" sz="2000" b="0" kern="0" dirty="0">
                <a:solidFill>
                  <a:schemeClr val="accent1"/>
                </a:solidFill>
              </a:rPr>
              <a:t>.</a:t>
            </a:r>
          </a:p>
          <a:p>
            <a:pPr algn="just">
              <a:lnSpc>
                <a:spcPct val="100000"/>
              </a:lnSpc>
            </a:pPr>
            <a:endParaRPr lang="en-GB" sz="2000" b="0" kern="0" dirty="0">
              <a:solidFill>
                <a:schemeClr val="accent1"/>
              </a:solidFill>
            </a:endParaRPr>
          </a:p>
          <a:p>
            <a:pPr algn="just">
              <a:lnSpc>
                <a:spcPct val="100000"/>
              </a:lnSpc>
            </a:pPr>
            <a:r>
              <a:rPr lang="en-GB" sz="2000" b="0" kern="0" dirty="0">
                <a:solidFill>
                  <a:schemeClr val="accent1"/>
                </a:solidFill>
              </a:rPr>
              <a:t>Validation of non-physical health measures (subjective outcomes) have three basic elements:</a:t>
            </a:r>
            <a:endParaRPr lang="en-US" sz="2000" b="0" kern="0" dirty="0">
              <a:solidFill>
                <a:schemeClr val="accent1"/>
              </a:solidFill>
            </a:endParaRPr>
          </a:p>
        </p:txBody>
      </p:sp>
      <p:sp>
        <p:nvSpPr>
          <p:cNvPr id="12" name="Title 8">
            <a:extLst>
              <a:ext uri="{FF2B5EF4-FFF2-40B4-BE49-F238E27FC236}">
                <a16:creationId xmlns:a16="http://schemas.microsoft.com/office/drawing/2014/main" id="{7D2512EF-8CA4-4A76-8A15-08B926379828}"/>
              </a:ext>
            </a:extLst>
          </p:cNvPr>
          <p:cNvSpPr txBox="1">
            <a:spLocks/>
          </p:cNvSpPr>
          <p:nvPr/>
        </p:nvSpPr>
        <p:spPr>
          <a:xfrm>
            <a:off x="6096000" y="0"/>
            <a:ext cx="5682000"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sz="3200" kern="0" dirty="0">
                <a:solidFill>
                  <a:schemeClr val="accent1"/>
                </a:solidFill>
              </a:rPr>
              <a:t>Content Validity</a:t>
            </a:r>
          </a:p>
        </p:txBody>
      </p:sp>
      <p:sp>
        <p:nvSpPr>
          <p:cNvPr id="13" name="Title 8">
            <a:extLst>
              <a:ext uri="{FF2B5EF4-FFF2-40B4-BE49-F238E27FC236}">
                <a16:creationId xmlns:a16="http://schemas.microsoft.com/office/drawing/2014/main" id="{86BDCFA4-AA69-4D99-A71B-D793D585B1C5}"/>
              </a:ext>
            </a:extLst>
          </p:cNvPr>
          <p:cNvSpPr txBox="1">
            <a:spLocks/>
          </p:cNvSpPr>
          <p:nvPr/>
        </p:nvSpPr>
        <p:spPr>
          <a:xfrm>
            <a:off x="6096000" y="624070"/>
            <a:ext cx="5945109"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00000"/>
              </a:lnSpc>
            </a:pPr>
            <a:r>
              <a:rPr lang="en-GB" sz="2000" b="0" kern="0" dirty="0">
                <a:solidFill>
                  <a:schemeClr val="accent1"/>
                </a:solidFill>
              </a:rPr>
              <a:t>is the extent to which a particular method of measurement includes all of the dimensions of the construct one intends to measure and nothing more.</a:t>
            </a:r>
          </a:p>
          <a:p>
            <a:pPr algn="just">
              <a:lnSpc>
                <a:spcPct val="100000"/>
              </a:lnSpc>
            </a:pPr>
            <a:r>
              <a:rPr lang="en-GB" sz="1600" b="0" i="1" kern="0" dirty="0">
                <a:solidFill>
                  <a:srgbClr val="FF0000"/>
                </a:solidFill>
              </a:rPr>
              <a:t>For example, a scale for measuring pain would have content validity if it included questions about aching, throbbing, pressure, burning, and stinging, but not about itching, nausea, and tingling.</a:t>
            </a:r>
            <a:endParaRPr lang="en-US" sz="1600" b="0" i="1" kern="0" dirty="0">
              <a:solidFill>
                <a:srgbClr val="FF0000"/>
              </a:solidFill>
            </a:endParaRPr>
          </a:p>
        </p:txBody>
      </p:sp>
      <p:sp>
        <p:nvSpPr>
          <p:cNvPr id="14" name="Title 8">
            <a:extLst>
              <a:ext uri="{FF2B5EF4-FFF2-40B4-BE49-F238E27FC236}">
                <a16:creationId xmlns:a16="http://schemas.microsoft.com/office/drawing/2014/main" id="{7210AD4A-370E-4219-B71A-C4DDA1DC9D0B}"/>
              </a:ext>
            </a:extLst>
          </p:cNvPr>
          <p:cNvSpPr txBox="1">
            <a:spLocks/>
          </p:cNvSpPr>
          <p:nvPr/>
        </p:nvSpPr>
        <p:spPr>
          <a:xfrm>
            <a:off x="6096000" y="2335074"/>
            <a:ext cx="5682000"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sz="3200" kern="0" dirty="0">
                <a:solidFill>
                  <a:schemeClr val="accent1"/>
                </a:solidFill>
              </a:rPr>
              <a:t>Criterion Validity</a:t>
            </a:r>
          </a:p>
        </p:txBody>
      </p:sp>
      <p:sp>
        <p:nvSpPr>
          <p:cNvPr id="15" name="Title 8">
            <a:extLst>
              <a:ext uri="{FF2B5EF4-FFF2-40B4-BE49-F238E27FC236}">
                <a16:creationId xmlns:a16="http://schemas.microsoft.com/office/drawing/2014/main" id="{00AB06C6-011C-4083-A7FC-156821DB8543}"/>
              </a:ext>
            </a:extLst>
          </p:cNvPr>
          <p:cNvSpPr txBox="1">
            <a:spLocks/>
          </p:cNvSpPr>
          <p:nvPr/>
        </p:nvSpPr>
        <p:spPr>
          <a:xfrm>
            <a:off x="6096000" y="2877960"/>
            <a:ext cx="5945109" cy="393219"/>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00000"/>
              </a:lnSpc>
            </a:pPr>
            <a:r>
              <a:rPr lang="en-GB" sz="2000" b="0" kern="0" dirty="0">
                <a:solidFill>
                  <a:schemeClr val="accent1"/>
                </a:solidFill>
              </a:rPr>
              <a:t>is present to the extent that the measurements predict a directly observable phenomenon.</a:t>
            </a:r>
          </a:p>
          <a:p>
            <a:pPr algn="just">
              <a:lnSpc>
                <a:spcPct val="100000"/>
              </a:lnSpc>
            </a:pPr>
            <a:r>
              <a:rPr lang="en-GB" sz="1600" b="0" i="1" kern="0" dirty="0">
                <a:solidFill>
                  <a:srgbClr val="FF0000"/>
                </a:solidFill>
              </a:rPr>
              <a:t>For example, one might see whether responses on a scale measuring pain bear a predictable relationship to pain of known severity; mild pain from minor abrasion, moderate pain from ordinary headache and peptic ulcer, and severe pain from renal colic.</a:t>
            </a:r>
            <a:endParaRPr lang="en-US" sz="2000" b="0" i="1" kern="0" dirty="0">
              <a:solidFill>
                <a:srgbClr val="FF0000"/>
              </a:solidFill>
            </a:endParaRPr>
          </a:p>
        </p:txBody>
      </p:sp>
      <p:sp>
        <p:nvSpPr>
          <p:cNvPr id="16" name="Title 8">
            <a:extLst>
              <a:ext uri="{FF2B5EF4-FFF2-40B4-BE49-F238E27FC236}">
                <a16:creationId xmlns:a16="http://schemas.microsoft.com/office/drawing/2014/main" id="{0FFE59C7-E62B-48C3-AC07-DB5856D82946}"/>
              </a:ext>
            </a:extLst>
          </p:cNvPr>
          <p:cNvSpPr txBox="1">
            <a:spLocks/>
          </p:cNvSpPr>
          <p:nvPr/>
        </p:nvSpPr>
        <p:spPr>
          <a:xfrm>
            <a:off x="6096000" y="4749008"/>
            <a:ext cx="5682000"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sz="3200" kern="0" dirty="0">
                <a:solidFill>
                  <a:schemeClr val="accent1"/>
                </a:solidFill>
              </a:rPr>
              <a:t>Construct  Validity</a:t>
            </a:r>
          </a:p>
        </p:txBody>
      </p:sp>
      <p:sp>
        <p:nvSpPr>
          <p:cNvPr id="17" name="Title 8">
            <a:extLst>
              <a:ext uri="{FF2B5EF4-FFF2-40B4-BE49-F238E27FC236}">
                <a16:creationId xmlns:a16="http://schemas.microsoft.com/office/drawing/2014/main" id="{FEF75623-3150-43BB-8247-E7B50547CC11}"/>
              </a:ext>
            </a:extLst>
          </p:cNvPr>
          <p:cNvSpPr txBox="1">
            <a:spLocks/>
          </p:cNvSpPr>
          <p:nvPr/>
        </p:nvSpPr>
        <p:spPr>
          <a:xfrm>
            <a:off x="6096000" y="5291895"/>
            <a:ext cx="5945109"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00000"/>
              </a:lnSpc>
            </a:pPr>
            <a:r>
              <a:rPr lang="en-GB" sz="2000" b="0" kern="0" dirty="0">
                <a:solidFill>
                  <a:schemeClr val="accent1"/>
                </a:solidFill>
              </a:rPr>
              <a:t>is present to the extent that the measurement is related in a coherent way to other measures, also not physically verifiable, that are believed to be part of the same phenomenon.</a:t>
            </a:r>
            <a:endParaRPr lang="en-US" sz="2000" b="0" kern="0" dirty="0">
              <a:solidFill>
                <a:schemeClr val="accent1"/>
              </a:solidFill>
            </a:endParaRPr>
          </a:p>
        </p:txBody>
      </p:sp>
    </p:spTree>
    <p:extLst>
      <p:ext uri="{BB962C8B-B14F-4D97-AF65-F5344CB8AC3E}">
        <p14:creationId xmlns:p14="http://schemas.microsoft.com/office/powerpoint/2010/main" val="189019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xEl>
                                              <p:pRg st="1" end="1"/>
                                            </p:txEl>
                                          </p:spTgt>
                                        </p:tgtEl>
                                        <p:attrNameLst>
                                          <p:attrName>style.visibility</p:attrName>
                                        </p:attrNameLst>
                                      </p:cBhvr>
                                      <p:to>
                                        <p:strVal val="visible"/>
                                      </p:to>
                                    </p:set>
                                    <p:animEffect transition="in" filter="fade">
                                      <p:cBhvr>
                                        <p:cTn id="32" dur="500"/>
                                        <p:tgtEl>
                                          <p:spTgt spid="1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fade">
                                      <p:cBhvr>
                                        <p:cTn id="5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uiExpand="1" build="p"/>
      <p:bldP spid="12" grpId="0"/>
      <p:bldP spid="13" grpId="0" uiExpand="1" build="p"/>
      <p:bldP spid="14" grpId="0"/>
      <p:bldP spid="15" grpId="0"/>
      <p:bldP spid="16" grpId="0"/>
      <p:bldP spid="1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Medical Statistics.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23</a:t>
            </a:fld>
            <a:endParaRPr lang="cs-CZ" altLang="cs-CZ" dirty="0"/>
          </a:p>
        </p:txBody>
      </p:sp>
      <p:sp>
        <p:nvSpPr>
          <p:cNvPr id="10" name="Title 8">
            <a:extLst>
              <a:ext uri="{FF2B5EF4-FFF2-40B4-BE49-F238E27FC236}">
                <a16:creationId xmlns:a16="http://schemas.microsoft.com/office/drawing/2014/main" id="{8EAC94A4-6C9F-4C3C-BEE7-00CFDE69FDC6}"/>
              </a:ext>
            </a:extLst>
          </p:cNvPr>
          <p:cNvSpPr>
            <a:spLocks noGrp="1"/>
          </p:cNvSpPr>
          <p:nvPr>
            <p:ph type="title"/>
          </p:nvPr>
        </p:nvSpPr>
        <p:spPr>
          <a:xfrm>
            <a:off x="414000" y="1711005"/>
            <a:ext cx="5682000" cy="624070"/>
          </a:xfrm>
        </p:spPr>
        <p:txBody>
          <a:bodyPr/>
          <a:lstStyle/>
          <a:p>
            <a:r>
              <a:rPr lang="en-US" sz="3200" dirty="0">
                <a:solidFill>
                  <a:schemeClr val="accent1"/>
                </a:solidFill>
              </a:rPr>
              <a:t>Reliability</a:t>
            </a:r>
          </a:p>
        </p:txBody>
      </p:sp>
      <p:sp>
        <p:nvSpPr>
          <p:cNvPr id="11" name="Title 8">
            <a:extLst>
              <a:ext uri="{FF2B5EF4-FFF2-40B4-BE49-F238E27FC236}">
                <a16:creationId xmlns:a16="http://schemas.microsoft.com/office/drawing/2014/main" id="{F285A91D-5D70-4D8A-9B79-EB13411BDA85}"/>
              </a:ext>
            </a:extLst>
          </p:cNvPr>
          <p:cNvSpPr txBox="1">
            <a:spLocks/>
          </p:cNvSpPr>
          <p:nvPr/>
        </p:nvSpPr>
        <p:spPr>
          <a:xfrm>
            <a:off x="414000" y="2485905"/>
            <a:ext cx="4954705"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00000"/>
              </a:lnSpc>
            </a:pPr>
            <a:r>
              <a:rPr lang="en-GB" sz="2000" b="0" kern="0" dirty="0">
                <a:solidFill>
                  <a:schemeClr val="accent1"/>
                </a:solidFill>
              </a:rPr>
              <a:t>is the extent to which repeated measurements of a stable phenomenon by different people and instruments at different times and places get similar results. </a:t>
            </a:r>
            <a:r>
              <a:rPr lang="en-GB" sz="2000" kern="0" dirty="0">
                <a:solidFill>
                  <a:schemeClr val="accent1"/>
                </a:solidFill>
              </a:rPr>
              <a:t>Reproducibility</a:t>
            </a:r>
            <a:r>
              <a:rPr lang="en-GB" sz="2000" b="0" kern="0" dirty="0">
                <a:solidFill>
                  <a:schemeClr val="accent1"/>
                </a:solidFill>
              </a:rPr>
              <a:t> and </a:t>
            </a:r>
            <a:r>
              <a:rPr lang="en-GB" sz="2000" kern="0" dirty="0">
                <a:solidFill>
                  <a:schemeClr val="accent1"/>
                </a:solidFill>
              </a:rPr>
              <a:t>precision</a:t>
            </a:r>
            <a:r>
              <a:rPr lang="en-GB" sz="2000" b="0" kern="0" dirty="0">
                <a:solidFill>
                  <a:schemeClr val="accent1"/>
                </a:solidFill>
              </a:rPr>
              <a:t> are other words for this property.</a:t>
            </a:r>
          </a:p>
          <a:p>
            <a:pPr algn="just">
              <a:lnSpc>
                <a:spcPct val="100000"/>
              </a:lnSpc>
            </a:pPr>
            <a:endParaRPr lang="en-GB" sz="2000" b="0" kern="0" dirty="0">
              <a:solidFill>
                <a:schemeClr val="accent1"/>
              </a:solidFill>
            </a:endParaRPr>
          </a:p>
          <a:p>
            <a:pPr algn="just">
              <a:lnSpc>
                <a:spcPct val="100000"/>
              </a:lnSpc>
            </a:pPr>
            <a:r>
              <a:rPr lang="en-GB" sz="2000" b="0" kern="0" dirty="0">
                <a:solidFill>
                  <a:schemeClr val="accent1"/>
                </a:solidFill>
              </a:rPr>
              <a:t>The reliability of symptoms can be established by showing that they are similarly described to different observers under different conditions.</a:t>
            </a:r>
            <a:endParaRPr lang="en-US" sz="2000" b="0" kern="0" dirty="0">
              <a:solidFill>
                <a:schemeClr val="accent1"/>
              </a:solidFill>
            </a:endParaRPr>
          </a:p>
        </p:txBody>
      </p:sp>
      <p:pic>
        <p:nvPicPr>
          <p:cNvPr id="8194" name="Picture 2">
            <a:extLst>
              <a:ext uri="{FF2B5EF4-FFF2-40B4-BE49-F238E27FC236}">
                <a16:creationId xmlns:a16="http://schemas.microsoft.com/office/drawing/2014/main" id="{9DEDB9A6-CCA1-45D3-9DCC-F3080808DB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375" y="99892"/>
            <a:ext cx="6143625" cy="47720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5BC3306-CFB6-4578-8FF2-395B99606794}"/>
              </a:ext>
            </a:extLst>
          </p:cNvPr>
          <p:cNvPicPr>
            <a:picLocks noChangeAspect="1"/>
          </p:cNvPicPr>
          <p:nvPr/>
        </p:nvPicPr>
        <p:blipFill rotWithShape="1">
          <a:blip r:embed="rId3"/>
          <a:srcRect t="9721"/>
          <a:stretch/>
        </p:blipFill>
        <p:spPr>
          <a:xfrm>
            <a:off x="5970212" y="5272031"/>
            <a:ext cx="6204779" cy="664596"/>
          </a:xfrm>
          <a:prstGeom prst="rect">
            <a:avLst/>
          </a:prstGeom>
        </p:spPr>
      </p:pic>
    </p:spTree>
    <p:extLst>
      <p:ext uri="{BB962C8B-B14F-4D97-AF65-F5344CB8AC3E}">
        <p14:creationId xmlns:p14="http://schemas.microsoft.com/office/powerpoint/2010/main" val="59155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94"/>
                                        </p:tgtEl>
                                        <p:attrNameLst>
                                          <p:attrName>style.visibility</p:attrName>
                                        </p:attrNameLst>
                                      </p:cBhvr>
                                      <p:to>
                                        <p:strVal val="visible"/>
                                      </p:to>
                                    </p:set>
                                    <p:animEffect transition="in" filter="fade">
                                      <p:cBhvr>
                                        <p:cTn id="22" dur="500"/>
                                        <p:tgtEl>
                                          <p:spTgt spid="8194"/>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Medical Statistics.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24</a:t>
            </a:fld>
            <a:endParaRPr lang="cs-CZ" altLang="cs-CZ" dirty="0"/>
          </a:p>
        </p:txBody>
      </p:sp>
      <p:sp>
        <p:nvSpPr>
          <p:cNvPr id="9" name="Title 8">
            <a:extLst>
              <a:ext uri="{FF2B5EF4-FFF2-40B4-BE49-F238E27FC236}">
                <a16:creationId xmlns:a16="http://schemas.microsoft.com/office/drawing/2014/main" id="{9325DE1E-E290-4F40-9123-B32A6FB88E00}"/>
              </a:ext>
            </a:extLst>
          </p:cNvPr>
          <p:cNvSpPr>
            <a:spLocks noGrp="1"/>
          </p:cNvSpPr>
          <p:nvPr>
            <p:ph type="title"/>
          </p:nvPr>
        </p:nvSpPr>
        <p:spPr>
          <a:xfrm>
            <a:off x="414000" y="1797835"/>
            <a:ext cx="5682000" cy="624070"/>
          </a:xfrm>
        </p:spPr>
        <p:txBody>
          <a:bodyPr/>
          <a:lstStyle/>
          <a:p>
            <a:r>
              <a:rPr lang="en-US" sz="3200" dirty="0">
                <a:solidFill>
                  <a:schemeClr val="accent1"/>
                </a:solidFill>
              </a:rPr>
              <a:t>Bias</a:t>
            </a:r>
          </a:p>
        </p:txBody>
      </p:sp>
      <p:sp>
        <p:nvSpPr>
          <p:cNvPr id="13" name="Title 8">
            <a:extLst>
              <a:ext uri="{FF2B5EF4-FFF2-40B4-BE49-F238E27FC236}">
                <a16:creationId xmlns:a16="http://schemas.microsoft.com/office/drawing/2014/main" id="{136275EE-A24D-4A53-829A-398F6DDB1E96}"/>
              </a:ext>
            </a:extLst>
          </p:cNvPr>
          <p:cNvSpPr txBox="1">
            <a:spLocks/>
          </p:cNvSpPr>
          <p:nvPr/>
        </p:nvSpPr>
        <p:spPr>
          <a:xfrm>
            <a:off x="414000" y="2444916"/>
            <a:ext cx="11572788"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342900" indent="-342900" algn="just">
              <a:lnSpc>
                <a:spcPct val="100000"/>
              </a:lnSpc>
              <a:buFont typeface="Arial" panose="020B0604020202020204" pitchFamily="34" charset="0"/>
              <a:buChar char="•"/>
            </a:pPr>
            <a:r>
              <a:rPr lang="en-GB" sz="2000" b="0" kern="0" dirty="0">
                <a:solidFill>
                  <a:schemeClr val="accent1"/>
                </a:solidFill>
              </a:rPr>
              <a:t>In cohort studies of risk or prognosis, bias can </a:t>
            </a:r>
            <a:r>
              <a:rPr lang="en-GB" sz="2000" kern="0" dirty="0">
                <a:solidFill>
                  <a:schemeClr val="accent1"/>
                </a:solidFill>
              </a:rPr>
              <a:t>alter</a:t>
            </a:r>
            <a:r>
              <a:rPr lang="en-GB" sz="2000" b="0" kern="0" dirty="0">
                <a:solidFill>
                  <a:schemeClr val="accent1"/>
                </a:solidFill>
              </a:rPr>
              <a:t> the description of the course of disease.</a:t>
            </a:r>
          </a:p>
          <a:p>
            <a:pPr marL="342900" indent="-342900" algn="just">
              <a:lnSpc>
                <a:spcPct val="100000"/>
              </a:lnSpc>
              <a:buFont typeface="Arial" panose="020B0604020202020204" pitchFamily="34" charset="0"/>
              <a:buChar char="•"/>
            </a:pPr>
            <a:r>
              <a:rPr lang="en-GB" sz="2000" b="0" kern="0" dirty="0">
                <a:solidFill>
                  <a:schemeClr val="accent1"/>
                </a:solidFill>
              </a:rPr>
              <a:t>Bias can also create apparent </a:t>
            </a:r>
            <a:r>
              <a:rPr lang="en-GB" sz="2000" kern="0" dirty="0">
                <a:solidFill>
                  <a:schemeClr val="accent1"/>
                </a:solidFill>
              </a:rPr>
              <a:t>differences</a:t>
            </a:r>
            <a:r>
              <a:rPr lang="en-GB" sz="2000" b="0" kern="0" dirty="0">
                <a:solidFill>
                  <a:schemeClr val="accent1"/>
                </a:solidFill>
              </a:rPr>
              <a:t> between groups when differences do not actually exist in nature or obscure differences when they really do exist. </a:t>
            </a:r>
            <a:endParaRPr lang="en-US" sz="2000" b="0" kern="0" dirty="0">
              <a:solidFill>
                <a:schemeClr val="accent1"/>
              </a:solidFill>
            </a:endParaRPr>
          </a:p>
        </p:txBody>
      </p:sp>
      <p:cxnSp>
        <p:nvCxnSpPr>
          <p:cNvPr id="8" name="Straight Connector 7">
            <a:extLst>
              <a:ext uri="{FF2B5EF4-FFF2-40B4-BE49-F238E27FC236}">
                <a16:creationId xmlns:a16="http://schemas.microsoft.com/office/drawing/2014/main" id="{9C388076-FFA5-4FF1-8113-5DFCF641FF72}"/>
              </a:ext>
            </a:extLst>
          </p:cNvPr>
          <p:cNvCxnSpPr>
            <a:cxnSpLocks/>
          </p:cNvCxnSpPr>
          <p:nvPr/>
        </p:nvCxnSpPr>
        <p:spPr bwMode="auto">
          <a:xfrm>
            <a:off x="355152" y="4042016"/>
            <a:ext cx="11690483"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16" name="Rectangle 15">
            <a:extLst>
              <a:ext uri="{FF2B5EF4-FFF2-40B4-BE49-F238E27FC236}">
                <a16:creationId xmlns:a16="http://schemas.microsoft.com/office/drawing/2014/main" id="{7B966C24-2CEC-45B2-8E5D-E03BD5A52E2D}"/>
              </a:ext>
            </a:extLst>
          </p:cNvPr>
          <p:cNvSpPr/>
          <p:nvPr/>
        </p:nvSpPr>
        <p:spPr bwMode="auto">
          <a:xfrm>
            <a:off x="355152" y="4266978"/>
            <a:ext cx="1152250" cy="651849"/>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i="0" u="none" strike="noStrike" cap="none" normalizeH="0" baseline="0" dirty="0">
                <a:ln>
                  <a:noFill/>
                </a:ln>
                <a:solidFill>
                  <a:srgbClr val="0000DC"/>
                </a:solidFill>
                <a:effectLst/>
                <a:latin typeface="+mj-lt"/>
              </a:rPr>
              <a:t>Sampling</a:t>
            </a:r>
          </a:p>
          <a:p>
            <a:pPr marL="0" marR="0" indent="0" algn="ctr" defTabSz="914400" rtl="0" eaLnBrk="1" fontAlgn="base" latinLnBrk="0" hangingPunct="1">
              <a:lnSpc>
                <a:spcPct val="100000"/>
              </a:lnSpc>
              <a:spcBef>
                <a:spcPct val="0"/>
              </a:spcBef>
              <a:spcAft>
                <a:spcPct val="0"/>
              </a:spcAft>
              <a:buClrTx/>
              <a:buSzTx/>
              <a:buFontTx/>
              <a:buNone/>
              <a:tabLst/>
            </a:pPr>
            <a:r>
              <a:rPr lang="en-GB" sz="1800" dirty="0">
                <a:solidFill>
                  <a:srgbClr val="0000DC"/>
                </a:solidFill>
                <a:latin typeface="+mj-lt"/>
              </a:rPr>
              <a:t>Bias</a:t>
            </a:r>
            <a:endParaRPr kumimoji="0" lang="en-GB" sz="1800" i="0" u="none" strike="noStrike" cap="none" normalizeH="0" baseline="0" dirty="0">
              <a:ln>
                <a:noFill/>
              </a:ln>
              <a:solidFill>
                <a:srgbClr val="0000DC"/>
              </a:solidFill>
              <a:effectLst/>
              <a:latin typeface="+mj-lt"/>
            </a:endParaRPr>
          </a:p>
        </p:txBody>
      </p:sp>
      <p:sp>
        <p:nvSpPr>
          <p:cNvPr id="18" name="Rectangle 17">
            <a:extLst>
              <a:ext uri="{FF2B5EF4-FFF2-40B4-BE49-F238E27FC236}">
                <a16:creationId xmlns:a16="http://schemas.microsoft.com/office/drawing/2014/main" id="{A8398B46-5343-47A2-A6B1-18D82BEF6B36}"/>
              </a:ext>
            </a:extLst>
          </p:cNvPr>
          <p:cNvSpPr/>
          <p:nvPr/>
        </p:nvSpPr>
        <p:spPr bwMode="auto">
          <a:xfrm>
            <a:off x="10452225" y="4266978"/>
            <a:ext cx="1593410" cy="651849"/>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i="0" u="none" strike="noStrike" cap="none" normalizeH="0" baseline="0" dirty="0">
                <a:ln>
                  <a:noFill/>
                </a:ln>
                <a:solidFill>
                  <a:srgbClr val="0000DC"/>
                </a:solidFill>
                <a:effectLst/>
                <a:latin typeface="+mj-lt"/>
              </a:rPr>
              <a:t>Measurement</a:t>
            </a:r>
          </a:p>
          <a:p>
            <a:pPr marL="0" marR="0" indent="0" algn="ctr" defTabSz="914400" rtl="0" eaLnBrk="1" fontAlgn="base" latinLnBrk="0" hangingPunct="1">
              <a:lnSpc>
                <a:spcPct val="100000"/>
              </a:lnSpc>
              <a:spcBef>
                <a:spcPct val="0"/>
              </a:spcBef>
              <a:spcAft>
                <a:spcPct val="0"/>
              </a:spcAft>
              <a:buClrTx/>
              <a:buSzTx/>
              <a:buFontTx/>
              <a:buNone/>
              <a:tabLst/>
            </a:pPr>
            <a:r>
              <a:rPr lang="en-GB" sz="1800" dirty="0">
                <a:solidFill>
                  <a:srgbClr val="0000DC"/>
                </a:solidFill>
                <a:latin typeface="+mj-lt"/>
              </a:rPr>
              <a:t>Bias</a:t>
            </a:r>
            <a:endParaRPr kumimoji="0" lang="en-GB" sz="1800" i="0" u="none" strike="noStrike" cap="none" normalizeH="0" baseline="0" dirty="0">
              <a:ln>
                <a:noFill/>
              </a:ln>
              <a:solidFill>
                <a:srgbClr val="0000DC"/>
              </a:solidFill>
              <a:effectLst/>
              <a:latin typeface="+mj-lt"/>
            </a:endParaRPr>
          </a:p>
        </p:txBody>
      </p:sp>
      <p:sp>
        <p:nvSpPr>
          <p:cNvPr id="19" name="Rectangle 18">
            <a:extLst>
              <a:ext uri="{FF2B5EF4-FFF2-40B4-BE49-F238E27FC236}">
                <a16:creationId xmlns:a16="http://schemas.microsoft.com/office/drawing/2014/main" id="{87F27781-FFC1-4922-ABED-1A58CB1EB45C}"/>
              </a:ext>
            </a:extLst>
          </p:cNvPr>
          <p:cNvSpPr/>
          <p:nvPr/>
        </p:nvSpPr>
        <p:spPr bwMode="auto">
          <a:xfrm>
            <a:off x="5624268" y="4266977"/>
            <a:ext cx="1152250" cy="651849"/>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i="0" u="none" strike="noStrike" cap="none" normalizeH="0" baseline="0" dirty="0">
                <a:ln>
                  <a:noFill/>
                </a:ln>
                <a:solidFill>
                  <a:srgbClr val="0000DC"/>
                </a:solidFill>
                <a:effectLst/>
                <a:latin typeface="+mj-lt"/>
              </a:rPr>
              <a:t>Migration</a:t>
            </a:r>
          </a:p>
          <a:p>
            <a:pPr marL="0" marR="0" indent="0" algn="ctr" defTabSz="914400" rtl="0" eaLnBrk="1" fontAlgn="base" latinLnBrk="0" hangingPunct="1">
              <a:lnSpc>
                <a:spcPct val="100000"/>
              </a:lnSpc>
              <a:spcBef>
                <a:spcPct val="0"/>
              </a:spcBef>
              <a:spcAft>
                <a:spcPct val="0"/>
              </a:spcAft>
              <a:buClrTx/>
              <a:buSzTx/>
              <a:buFontTx/>
              <a:buNone/>
              <a:tabLst/>
            </a:pPr>
            <a:r>
              <a:rPr lang="en-GB" sz="1800" dirty="0">
                <a:solidFill>
                  <a:srgbClr val="0000DC"/>
                </a:solidFill>
                <a:latin typeface="+mj-lt"/>
              </a:rPr>
              <a:t>Bias</a:t>
            </a:r>
            <a:endParaRPr kumimoji="0" lang="en-GB" sz="1800" i="0" u="none" strike="noStrike" cap="none" normalizeH="0" baseline="0" dirty="0">
              <a:ln>
                <a:noFill/>
              </a:ln>
              <a:solidFill>
                <a:srgbClr val="0000DC"/>
              </a:solidFill>
              <a:effectLst/>
              <a:latin typeface="+mj-lt"/>
            </a:endParaRPr>
          </a:p>
        </p:txBody>
      </p:sp>
      <p:sp>
        <p:nvSpPr>
          <p:cNvPr id="20" name="Title 8">
            <a:extLst>
              <a:ext uri="{FF2B5EF4-FFF2-40B4-BE49-F238E27FC236}">
                <a16:creationId xmlns:a16="http://schemas.microsoft.com/office/drawing/2014/main" id="{90121316-A05F-4D59-82DD-590AF3B7B98B}"/>
              </a:ext>
            </a:extLst>
          </p:cNvPr>
          <p:cNvSpPr txBox="1">
            <a:spLocks/>
          </p:cNvSpPr>
          <p:nvPr/>
        </p:nvSpPr>
        <p:spPr>
          <a:xfrm>
            <a:off x="355152" y="5006485"/>
            <a:ext cx="3008210"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200" b="0" kern="0" dirty="0">
                <a:solidFill>
                  <a:schemeClr val="accent1"/>
                </a:solidFill>
              </a:rPr>
              <a:t>occurs when the patients in a study are not like other patients with the condition.</a:t>
            </a:r>
            <a:endParaRPr lang="en-US" sz="1200" b="0" kern="0" dirty="0">
              <a:solidFill>
                <a:schemeClr val="accent1"/>
              </a:solidFill>
            </a:endParaRPr>
          </a:p>
        </p:txBody>
      </p:sp>
      <p:sp>
        <p:nvSpPr>
          <p:cNvPr id="21" name="Title 8">
            <a:extLst>
              <a:ext uri="{FF2B5EF4-FFF2-40B4-BE49-F238E27FC236}">
                <a16:creationId xmlns:a16="http://schemas.microsoft.com/office/drawing/2014/main" id="{2B570E6C-2C4B-4575-A0C6-B4EBF1613CDA}"/>
              </a:ext>
            </a:extLst>
          </p:cNvPr>
          <p:cNvSpPr txBox="1">
            <a:spLocks/>
          </p:cNvSpPr>
          <p:nvPr/>
        </p:nvSpPr>
        <p:spPr>
          <a:xfrm>
            <a:off x="4540312" y="5006485"/>
            <a:ext cx="3431264"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200" b="0" kern="0" dirty="0">
                <a:solidFill>
                  <a:schemeClr val="accent1"/>
                </a:solidFill>
              </a:rPr>
              <a:t>is present when some patients drop out of the study during follow-up and they are systematically different from those who remain.</a:t>
            </a:r>
          </a:p>
        </p:txBody>
      </p:sp>
      <p:sp>
        <p:nvSpPr>
          <p:cNvPr id="22" name="Title 8">
            <a:extLst>
              <a:ext uri="{FF2B5EF4-FFF2-40B4-BE49-F238E27FC236}">
                <a16:creationId xmlns:a16="http://schemas.microsoft.com/office/drawing/2014/main" id="{A1406D5F-1467-47B8-8934-EACE1E846520}"/>
              </a:ext>
            </a:extLst>
          </p:cNvPr>
          <p:cNvSpPr txBox="1">
            <a:spLocks/>
          </p:cNvSpPr>
          <p:nvPr/>
        </p:nvSpPr>
        <p:spPr>
          <a:xfrm>
            <a:off x="8614371" y="5006485"/>
            <a:ext cx="3431264"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r">
              <a:lnSpc>
                <a:spcPct val="100000"/>
              </a:lnSpc>
            </a:pPr>
            <a:r>
              <a:rPr lang="en-GB" sz="1200" b="0" kern="0" dirty="0">
                <a:solidFill>
                  <a:schemeClr val="accent1"/>
                </a:solidFill>
              </a:rPr>
              <a:t>is present when members of the cohort are not all assessed similarly for outcome.</a:t>
            </a:r>
          </a:p>
        </p:txBody>
      </p:sp>
      <p:sp>
        <p:nvSpPr>
          <p:cNvPr id="23" name="Title 8">
            <a:extLst>
              <a:ext uri="{FF2B5EF4-FFF2-40B4-BE49-F238E27FC236}">
                <a16:creationId xmlns:a16="http://schemas.microsoft.com/office/drawing/2014/main" id="{B5D378BD-6543-476D-AB79-D1E661D1E763}"/>
              </a:ext>
            </a:extLst>
          </p:cNvPr>
          <p:cNvSpPr txBox="1">
            <a:spLocks/>
          </p:cNvSpPr>
          <p:nvPr/>
        </p:nvSpPr>
        <p:spPr>
          <a:xfrm>
            <a:off x="355152" y="3739079"/>
            <a:ext cx="5682000" cy="302937"/>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600" kern="0" dirty="0">
                <a:solidFill>
                  <a:srgbClr val="FF0000"/>
                </a:solidFill>
              </a:rPr>
              <a:t>Study Timeline</a:t>
            </a:r>
          </a:p>
        </p:txBody>
      </p:sp>
      <p:sp>
        <p:nvSpPr>
          <p:cNvPr id="17" name="Oval 16">
            <a:extLst>
              <a:ext uri="{FF2B5EF4-FFF2-40B4-BE49-F238E27FC236}">
                <a16:creationId xmlns:a16="http://schemas.microsoft.com/office/drawing/2014/main" id="{E46ABF1B-43C6-4549-A737-F411C097D6C7}"/>
              </a:ext>
            </a:extLst>
          </p:cNvPr>
          <p:cNvSpPr/>
          <p:nvPr/>
        </p:nvSpPr>
        <p:spPr bwMode="auto">
          <a:xfrm>
            <a:off x="5335024" y="5688446"/>
            <a:ext cx="1730738" cy="906577"/>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FF0000"/>
                </a:solidFill>
                <a:effectLst/>
                <a:latin typeface="+mn-lt"/>
              </a:rPr>
              <a:t>Sensitivity</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FF0000"/>
                </a:solidFill>
                <a:effectLst/>
                <a:latin typeface="+mn-lt"/>
              </a:rPr>
              <a:t>Analysis</a:t>
            </a:r>
          </a:p>
        </p:txBody>
      </p:sp>
      <p:sp>
        <p:nvSpPr>
          <p:cNvPr id="25" name="Title 8">
            <a:extLst>
              <a:ext uri="{FF2B5EF4-FFF2-40B4-BE49-F238E27FC236}">
                <a16:creationId xmlns:a16="http://schemas.microsoft.com/office/drawing/2014/main" id="{CFF33B06-07DC-485C-8DBD-7383B98DD440}"/>
              </a:ext>
            </a:extLst>
          </p:cNvPr>
          <p:cNvSpPr txBox="1">
            <a:spLocks/>
          </p:cNvSpPr>
          <p:nvPr/>
        </p:nvSpPr>
        <p:spPr>
          <a:xfrm>
            <a:off x="5151699" y="6652914"/>
            <a:ext cx="2097387" cy="25199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GB" sz="1200" b="0" kern="0" dirty="0">
                <a:solidFill>
                  <a:srgbClr val="FF0000"/>
                </a:solidFill>
              </a:rPr>
              <a:t>Best-case/worst-case Analysis</a:t>
            </a:r>
          </a:p>
        </p:txBody>
      </p:sp>
    </p:spTree>
    <p:extLst>
      <p:ext uri="{BB962C8B-B14F-4D97-AF65-F5344CB8AC3E}">
        <p14:creationId xmlns:p14="http://schemas.microsoft.com/office/powerpoint/2010/main" val="265823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anim calcmode="lin" valueType="num">
                                      <p:cBhvr>
                                        <p:cTn id="56" dur="1000" fill="hold"/>
                                        <p:tgtEl>
                                          <p:spTgt spid="25"/>
                                        </p:tgtEl>
                                        <p:attrNameLst>
                                          <p:attrName>ppt_x</p:attrName>
                                        </p:attrNameLst>
                                      </p:cBhvr>
                                      <p:tavLst>
                                        <p:tav tm="0">
                                          <p:val>
                                            <p:strVal val="#ppt_x"/>
                                          </p:val>
                                        </p:tav>
                                        <p:tav tm="100000">
                                          <p:val>
                                            <p:strVal val="#ppt_x"/>
                                          </p:val>
                                        </p:tav>
                                      </p:tavLst>
                                    </p:anim>
                                    <p:anim calcmode="lin" valueType="num">
                                      <p:cBhvr>
                                        <p:cTn id="5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build="p"/>
      <p:bldP spid="16" grpId="0" animBg="1"/>
      <p:bldP spid="18" grpId="0" animBg="1"/>
      <p:bldP spid="19" grpId="0" animBg="1"/>
      <p:bldP spid="20" grpId="0"/>
      <p:bldP spid="21" grpId="0"/>
      <p:bldP spid="22" grpId="0"/>
      <p:bldP spid="23" grpId="0"/>
      <p:bldP spid="17" grpId="0" animBg="1"/>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E5DED79D-4C64-4BFC-BC81-2BFF38BA51FF}"/>
              </a:ext>
            </a:extLst>
          </p:cNvPr>
          <p:cNvPicPr>
            <a:picLocks noChangeAspect="1"/>
          </p:cNvPicPr>
          <p:nvPr/>
        </p:nvPicPr>
        <p:blipFill rotWithShape="1">
          <a:blip r:embed="rId2">
            <a:alphaModFix amt="7000"/>
            <a:extLst>
              <a:ext uri="{28A0092B-C50C-407E-A947-70E740481C1C}">
                <a14:useLocalDpi xmlns:a14="http://schemas.microsoft.com/office/drawing/2010/main" val="0"/>
              </a:ext>
            </a:extLst>
          </a:blip>
          <a:srcRect t="4247" b="11829"/>
          <a:stretch/>
        </p:blipFill>
        <p:spPr>
          <a:xfrm>
            <a:off x="-4647" y="0"/>
            <a:ext cx="12196647" cy="6858001"/>
          </a:xfrm>
          <a:prstGeom prst="rect">
            <a:avLst/>
          </a:prstGeom>
        </p:spPr>
      </p:pic>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Medical Statistics.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25</a:t>
            </a:fld>
            <a:endParaRPr lang="cs-CZ" altLang="cs-CZ"/>
          </a:p>
        </p:txBody>
      </p:sp>
      <p:sp>
        <p:nvSpPr>
          <p:cNvPr id="5" name="TextBox 4">
            <a:extLst>
              <a:ext uri="{FF2B5EF4-FFF2-40B4-BE49-F238E27FC236}">
                <a16:creationId xmlns:a16="http://schemas.microsoft.com/office/drawing/2014/main" id="{7C2474A2-E2D5-8256-DEC3-76E56B09B673}"/>
              </a:ext>
            </a:extLst>
          </p:cNvPr>
          <p:cNvSpPr txBox="1"/>
          <p:nvPr/>
        </p:nvSpPr>
        <p:spPr>
          <a:xfrm>
            <a:off x="-4647" y="2003971"/>
            <a:ext cx="12190772" cy="1569660"/>
          </a:xfrm>
          <a:prstGeom prst="rect">
            <a:avLst/>
          </a:prstGeom>
          <a:noFill/>
        </p:spPr>
        <p:txBody>
          <a:bodyPr wrap="square" rtlCol="0">
            <a:spAutoFit/>
          </a:bodyPr>
          <a:lstStyle/>
          <a:p>
            <a:pPr algn="ctr"/>
            <a:r>
              <a:rPr lang="en-US" sz="9600" b="1" dirty="0">
                <a:solidFill>
                  <a:srgbClr val="0000DC"/>
                </a:solidFill>
                <a:latin typeface="+mn-lt"/>
              </a:rPr>
              <a:t>THANK YOU</a:t>
            </a:r>
            <a:endParaRPr lang="en-GB" sz="9600" b="1" dirty="0" err="1">
              <a:solidFill>
                <a:srgbClr val="0000DC"/>
              </a:solidFill>
              <a:latin typeface="+mn-lt"/>
            </a:endParaRPr>
          </a:p>
        </p:txBody>
      </p:sp>
      <p:sp>
        <p:nvSpPr>
          <p:cNvPr id="6" name="TextBox 5">
            <a:extLst>
              <a:ext uri="{FF2B5EF4-FFF2-40B4-BE49-F238E27FC236}">
                <a16:creationId xmlns:a16="http://schemas.microsoft.com/office/drawing/2014/main" id="{56E0020A-FCBF-6658-DB03-4CD2C5031B8A}"/>
              </a:ext>
            </a:extLst>
          </p:cNvPr>
          <p:cNvSpPr txBox="1"/>
          <p:nvPr/>
        </p:nvSpPr>
        <p:spPr>
          <a:xfrm>
            <a:off x="3180238" y="3752244"/>
            <a:ext cx="6983051" cy="2118529"/>
          </a:xfrm>
          <a:prstGeom prst="rect">
            <a:avLst/>
          </a:prstGeom>
          <a:noFill/>
        </p:spPr>
        <p:txBody>
          <a:bodyPr wrap="square" rtlCol="0">
            <a:spAutoFit/>
          </a:bodyPr>
          <a:lstStyle/>
          <a:p>
            <a:pPr algn="l">
              <a:lnSpc>
                <a:spcPct val="150000"/>
              </a:lnSpc>
            </a:pPr>
            <a:r>
              <a:rPr lang="en-US" sz="1800" b="1" dirty="0">
                <a:solidFill>
                  <a:srgbClr val="0000DC"/>
                </a:solidFill>
                <a:latin typeface="+mj-lt"/>
              </a:rPr>
              <a:t>	abanoub.riad@med.muni.cz</a:t>
            </a:r>
          </a:p>
          <a:p>
            <a:pPr algn="l">
              <a:lnSpc>
                <a:spcPct val="150000"/>
              </a:lnSpc>
            </a:pPr>
            <a:endParaRPr lang="en-US" sz="1800" b="1" dirty="0">
              <a:solidFill>
                <a:srgbClr val="0000DC"/>
              </a:solidFill>
              <a:latin typeface="+mj-lt"/>
            </a:endParaRPr>
          </a:p>
          <a:p>
            <a:pPr algn="l">
              <a:lnSpc>
                <a:spcPct val="150000"/>
              </a:lnSpc>
            </a:pPr>
            <a:r>
              <a:rPr lang="en-US" sz="1800" b="1" dirty="0">
                <a:solidFill>
                  <a:srgbClr val="0000DC"/>
                </a:solidFill>
                <a:latin typeface="+mj-lt"/>
              </a:rPr>
              <a:t>	Abanoub Riad (abanoub.riad@med.muni.cz)</a:t>
            </a:r>
          </a:p>
          <a:p>
            <a:pPr algn="l">
              <a:lnSpc>
                <a:spcPct val="150000"/>
              </a:lnSpc>
            </a:pPr>
            <a:endParaRPr lang="en-US" sz="1800" b="1" dirty="0">
              <a:solidFill>
                <a:srgbClr val="0000DC"/>
              </a:solidFill>
              <a:latin typeface="+mj-lt"/>
            </a:endParaRPr>
          </a:p>
          <a:p>
            <a:pPr algn="l">
              <a:lnSpc>
                <a:spcPct val="150000"/>
              </a:lnSpc>
            </a:pPr>
            <a:r>
              <a:rPr lang="en-US" sz="1800" b="1" dirty="0">
                <a:solidFill>
                  <a:srgbClr val="0000DC"/>
                </a:solidFill>
                <a:latin typeface="+mj-lt"/>
              </a:rPr>
              <a:t>	Pavilion: A21 / Third Floor / Office: 315</a:t>
            </a:r>
          </a:p>
        </p:txBody>
      </p:sp>
      <p:pic>
        <p:nvPicPr>
          <p:cNvPr id="7" name="Picture 6">
            <a:extLst>
              <a:ext uri="{FF2B5EF4-FFF2-40B4-BE49-F238E27FC236}">
                <a16:creationId xmlns:a16="http://schemas.microsoft.com/office/drawing/2014/main" id="{AB261D89-DF06-8003-5A58-2E6D801FE20E}"/>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5525" t="16656" r="5293" b="16225"/>
          <a:stretch/>
        </p:blipFill>
        <p:spPr>
          <a:xfrm>
            <a:off x="3295118" y="3812371"/>
            <a:ext cx="517743" cy="389649"/>
          </a:xfrm>
          <a:prstGeom prst="rect">
            <a:avLst/>
          </a:prstGeom>
        </p:spPr>
      </p:pic>
      <p:pic>
        <p:nvPicPr>
          <p:cNvPr id="8" name="Picture 7">
            <a:extLst>
              <a:ext uri="{FF2B5EF4-FFF2-40B4-BE49-F238E27FC236}">
                <a16:creationId xmlns:a16="http://schemas.microsoft.com/office/drawing/2014/main" id="{D86F021D-F567-B170-13C5-E1C118EC48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5119" y="4505175"/>
            <a:ext cx="517743" cy="481550"/>
          </a:xfrm>
          <a:prstGeom prst="rect">
            <a:avLst/>
          </a:prstGeom>
        </p:spPr>
      </p:pic>
      <p:pic>
        <p:nvPicPr>
          <p:cNvPr id="9" name="Picture 8">
            <a:extLst>
              <a:ext uri="{FF2B5EF4-FFF2-40B4-BE49-F238E27FC236}">
                <a16:creationId xmlns:a16="http://schemas.microsoft.com/office/drawing/2014/main" id="{05F9275D-355C-D85D-030C-21529FE9D1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3542" y="5289880"/>
            <a:ext cx="580893" cy="580893"/>
          </a:xfrm>
          <a:prstGeom prst="rect">
            <a:avLst/>
          </a:prstGeom>
        </p:spPr>
      </p:pic>
    </p:spTree>
    <p:extLst>
      <p:ext uri="{BB962C8B-B14F-4D97-AF65-F5344CB8AC3E}">
        <p14:creationId xmlns:p14="http://schemas.microsoft.com/office/powerpoint/2010/main" val="1929594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Medical Statistics.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3</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4000" y="1938377"/>
            <a:ext cx="11361600" cy="624070"/>
          </a:xfrm>
        </p:spPr>
        <p:txBody>
          <a:bodyPr/>
          <a:lstStyle/>
          <a:p>
            <a:r>
              <a:rPr lang="en-US" dirty="0"/>
              <a:t>Hypothesis</a:t>
            </a:r>
          </a:p>
        </p:txBody>
      </p:sp>
      <p:sp>
        <p:nvSpPr>
          <p:cNvPr id="5" name="Title 8">
            <a:extLst>
              <a:ext uri="{FF2B5EF4-FFF2-40B4-BE49-F238E27FC236}">
                <a16:creationId xmlns:a16="http://schemas.microsoft.com/office/drawing/2014/main" id="{227AADC8-B33D-4AF5-A5DE-4E9B3FF346B3}"/>
              </a:ext>
            </a:extLst>
          </p:cNvPr>
          <p:cNvSpPr txBox="1">
            <a:spLocks/>
          </p:cNvSpPr>
          <p:nvPr/>
        </p:nvSpPr>
        <p:spPr>
          <a:xfrm>
            <a:off x="414000" y="2811552"/>
            <a:ext cx="5682000" cy="96106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2000" b="0" kern="0" dirty="0"/>
              <a:t>A </a:t>
            </a:r>
            <a:r>
              <a:rPr lang="en-GB" sz="2000" u="sng" kern="0" dirty="0"/>
              <a:t>supposition</a:t>
            </a:r>
            <a:r>
              <a:rPr lang="en-GB" sz="2000" b="0" kern="0" dirty="0"/>
              <a:t>, arrived at from observation or reflection, that leads to </a:t>
            </a:r>
            <a:r>
              <a:rPr lang="en-GB" sz="2000" u="sng" kern="0" dirty="0"/>
              <a:t>refutable predictions</a:t>
            </a:r>
            <a:r>
              <a:rPr lang="en-GB" sz="2000" b="0" kern="0" dirty="0"/>
              <a:t>.</a:t>
            </a:r>
            <a:endParaRPr lang="en-US" sz="2000" b="0" kern="0" dirty="0"/>
          </a:p>
        </p:txBody>
      </p:sp>
      <p:pic>
        <p:nvPicPr>
          <p:cNvPr id="7" name="Picture 6" descr="Graphical user interface, website&#10;&#10;Description automatically generated">
            <a:hlinkClick r:id="rId2"/>
            <a:extLst>
              <a:ext uri="{FF2B5EF4-FFF2-40B4-BE49-F238E27FC236}">
                <a16:creationId xmlns:a16="http://schemas.microsoft.com/office/drawing/2014/main" id="{DC741C53-3AA6-474F-B451-7B251592AD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8765" y="2876393"/>
            <a:ext cx="1365179" cy="2078795"/>
          </a:xfrm>
          <a:prstGeom prst="rect">
            <a:avLst/>
          </a:prstGeom>
        </p:spPr>
      </p:pic>
      <p:sp>
        <p:nvSpPr>
          <p:cNvPr id="8" name="Title 8">
            <a:extLst>
              <a:ext uri="{FF2B5EF4-FFF2-40B4-BE49-F238E27FC236}">
                <a16:creationId xmlns:a16="http://schemas.microsoft.com/office/drawing/2014/main" id="{252585D1-EF8C-4F24-977C-36ACFF892582}"/>
              </a:ext>
            </a:extLst>
          </p:cNvPr>
          <p:cNvSpPr txBox="1">
            <a:spLocks/>
          </p:cNvSpPr>
          <p:nvPr/>
        </p:nvSpPr>
        <p:spPr>
          <a:xfrm>
            <a:off x="413999" y="3902278"/>
            <a:ext cx="5682000" cy="96106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2000" b="0" kern="0" dirty="0"/>
              <a:t>Any conjecture </a:t>
            </a:r>
            <a:r>
              <a:rPr lang="en-GB" sz="2000" u="sng" kern="0" dirty="0"/>
              <a:t>cast in a form</a:t>
            </a:r>
            <a:r>
              <a:rPr lang="en-GB" sz="2000" kern="0" dirty="0"/>
              <a:t> </a:t>
            </a:r>
            <a:r>
              <a:rPr lang="en-GB" sz="2000" b="0" kern="0" dirty="0"/>
              <a:t>that will allow it to be tested and refuted.</a:t>
            </a:r>
            <a:endParaRPr lang="en-US" sz="2000" b="0" kern="0" dirty="0"/>
          </a:p>
        </p:txBody>
      </p:sp>
      <p:sp>
        <p:nvSpPr>
          <p:cNvPr id="9" name="Title 8">
            <a:extLst>
              <a:ext uri="{FF2B5EF4-FFF2-40B4-BE49-F238E27FC236}">
                <a16:creationId xmlns:a16="http://schemas.microsoft.com/office/drawing/2014/main" id="{038B3A25-5786-4CD1-B612-1EC2291F0C22}"/>
              </a:ext>
            </a:extLst>
          </p:cNvPr>
          <p:cNvSpPr txBox="1">
            <a:spLocks/>
          </p:cNvSpPr>
          <p:nvPr/>
        </p:nvSpPr>
        <p:spPr>
          <a:xfrm>
            <a:off x="413998" y="5065139"/>
            <a:ext cx="5682002" cy="96106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2000" b="0" kern="0" dirty="0"/>
              <a:t>An idea or explanation for something that is based on known facts but </a:t>
            </a:r>
            <a:r>
              <a:rPr lang="en-GB" sz="2000" u="sng" kern="0" dirty="0"/>
              <a:t>has not yet</a:t>
            </a:r>
            <a:r>
              <a:rPr lang="en-GB" sz="2000" b="0" kern="0" dirty="0"/>
              <a:t> been proved.</a:t>
            </a:r>
            <a:endParaRPr lang="en-US" sz="2000" b="0" kern="0" dirty="0"/>
          </a:p>
        </p:txBody>
      </p:sp>
      <p:pic>
        <p:nvPicPr>
          <p:cNvPr id="11" name="Picture 10" descr="Graphical user interface&#10;&#10;Description automatically generated">
            <a:extLst>
              <a:ext uri="{FF2B5EF4-FFF2-40B4-BE49-F238E27FC236}">
                <a16:creationId xmlns:a16="http://schemas.microsoft.com/office/drawing/2014/main" id="{98DFEBC6-95E0-4788-8B8F-CD600BF80D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9779" y="5156988"/>
            <a:ext cx="2414478" cy="869212"/>
          </a:xfrm>
          <a:prstGeom prst="rect">
            <a:avLst/>
          </a:prstGeom>
        </p:spPr>
      </p:pic>
      <p:sp>
        <p:nvSpPr>
          <p:cNvPr id="12" name="Title 8">
            <a:extLst>
              <a:ext uri="{FF2B5EF4-FFF2-40B4-BE49-F238E27FC236}">
                <a16:creationId xmlns:a16="http://schemas.microsoft.com/office/drawing/2014/main" id="{FA76EA0E-EDB4-48C8-83C3-8EB1A9EDEB9F}"/>
              </a:ext>
            </a:extLst>
          </p:cNvPr>
          <p:cNvSpPr txBox="1">
            <a:spLocks/>
          </p:cNvSpPr>
          <p:nvPr/>
        </p:nvSpPr>
        <p:spPr>
          <a:xfrm rot="18900000">
            <a:off x="101028" y="3698640"/>
            <a:ext cx="358633" cy="434299"/>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1600" b="0" kern="0" dirty="0">
                <a:solidFill>
                  <a:srgbClr val="FF0000"/>
                </a:solidFill>
              </a:rPr>
              <a:t>alt.</a:t>
            </a:r>
            <a:endParaRPr lang="en-US" sz="1600" b="0" kern="0" dirty="0">
              <a:solidFill>
                <a:srgbClr val="FF0000"/>
              </a:solidFill>
            </a:endParaRPr>
          </a:p>
        </p:txBody>
      </p:sp>
    </p:spTree>
    <p:extLst>
      <p:ext uri="{BB962C8B-B14F-4D97-AF65-F5344CB8AC3E}">
        <p14:creationId xmlns:p14="http://schemas.microsoft.com/office/powerpoint/2010/main" val="257898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8" grpId="0"/>
      <p:bldP spid="9"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Medical Statistics.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4</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4000" y="1938377"/>
            <a:ext cx="4510540" cy="624070"/>
          </a:xfrm>
        </p:spPr>
        <p:txBody>
          <a:bodyPr/>
          <a:lstStyle/>
          <a:p>
            <a:r>
              <a:rPr lang="en-US" dirty="0"/>
              <a:t>Null Hypothesis</a:t>
            </a:r>
          </a:p>
        </p:txBody>
      </p:sp>
      <p:sp>
        <p:nvSpPr>
          <p:cNvPr id="5" name="Title 8">
            <a:extLst>
              <a:ext uri="{FF2B5EF4-FFF2-40B4-BE49-F238E27FC236}">
                <a16:creationId xmlns:a16="http://schemas.microsoft.com/office/drawing/2014/main" id="{227AADC8-B33D-4AF5-A5DE-4E9B3FF346B3}"/>
              </a:ext>
            </a:extLst>
          </p:cNvPr>
          <p:cNvSpPr txBox="1">
            <a:spLocks/>
          </p:cNvSpPr>
          <p:nvPr/>
        </p:nvSpPr>
        <p:spPr>
          <a:xfrm>
            <a:off x="414000" y="2757856"/>
            <a:ext cx="6916756" cy="96106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2000" b="0" kern="0" dirty="0">
                <a:latin typeface="+mn-lt"/>
              </a:rPr>
              <a:t>The first step in testing for statistical significance in which it is assumed that the </a:t>
            </a:r>
            <a:r>
              <a:rPr lang="en-GB" sz="2000" u="sng" kern="0" dirty="0">
                <a:latin typeface="+mn-lt"/>
              </a:rPr>
              <a:t>exposure is not related to disease</a:t>
            </a:r>
            <a:r>
              <a:rPr lang="en-GB" sz="2000" b="0" kern="0" dirty="0">
                <a:latin typeface="+mn-lt"/>
              </a:rPr>
              <a:t>.</a:t>
            </a:r>
            <a:endParaRPr lang="en-US" sz="2000" b="0" kern="0" dirty="0">
              <a:latin typeface="+mn-lt"/>
            </a:endParaRPr>
          </a:p>
        </p:txBody>
      </p:sp>
      <p:pic>
        <p:nvPicPr>
          <p:cNvPr id="10" name="Picture 9" descr="Text&#10;&#10;Description automatically generated">
            <a:extLst>
              <a:ext uri="{FF2B5EF4-FFF2-40B4-BE49-F238E27FC236}">
                <a16:creationId xmlns:a16="http://schemas.microsoft.com/office/drawing/2014/main" id="{9DA87352-F6CF-4C24-9798-14D97C6A583D}"/>
              </a:ext>
            </a:extLst>
          </p:cNvPr>
          <p:cNvPicPr>
            <a:picLocks noChangeAspect="1"/>
          </p:cNvPicPr>
          <p:nvPr/>
        </p:nvPicPr>
        <p:blipFill rotWithShape="1">
          <a:blip r:embed="rId2">
            <a:extLst>
              <a:ext uri="{28A0092B-C50C-407E-A947-70E740481C1C}">
                <a14:useLocalDpi xmlns:a14="http://schemas.microsoft.com/office/drawing/2010/main" val="0"/>
              </a:ext>
            </a:extLst>
          </a:blip>
          <a:srcRect l="7064" t="34601" r="6811" b="32332"/>
          <a:stretch/>
        </p:blipFill>
        <p:spPr>
          <a:xfrm>
            <a:off x="8212106" y="911147"/>
            <a:ext cx="3940365" cy="698245"/>
          </a:xfrm>
          <a:prstGeom prst="rect">
            <a:avLst/>
          </a:prstGeom>
        </p:spPr>
      </p:pic>
      <p:pic>
        <p:nvPicPr>
          <p:cNvPr id="14" name="Picture 13">
            <a:extLst>
              <a:ext uri="{FF2B5EF4-FFF2-40B4-BE49-F238E27FC236}">
                <a16:creationId xmlns:a16="http://schemas.microsoft.com/office/drawing/2014/main" id="{5ED63E22-6E4C-47D2-84B3-8F47C4C0DF89}"/>
              </a:ext>
            </a:extLst>
          </p:cNvPr>
          <p:cNvPicPr>
            <a:picLocks noChangeAspect="1"/>
          </p:cNvPicPr>
          <p:nvPr/>
        </p:nvPicPr>
        <p:blipFill rotWithShape="1">
          <a:blip r:embed="rId3"/>
          <a:srcRect l="2981" t="24476" r="2896" b="16609"/>
          <a:stretch/>
        </p:blipFill>
        <p:spPr>
          <a:xfrm>
            <a:off x="8212106" y="378000"/>
            <a:ext cx="3940366" cy="403596"/>
          </a:xfrm>
          <a:prstGeom prst="rect">
            <a:avLst/>
          </a:prstGeom>
        </p:spPr>
      </p:pic>
      <p:sp>
        <p:nvSpPr>
          <p:cNvPr id="16" name="Title 8">
            <a:extLst>
              <a:ext uri="{FF2B5EF4-FFF2-40B4-BE49-F238E27FC236}">
                <a16:creationId xmlns:a16="http://schemas.microsoft.com/office/drawing/2014/main" id="{A716982C-BF0F-4990-AAC5-C0A3B7745585}"/>
              </a:ext>
            </a:extLst>
          </p:cNvPr>
          <p:cNvSpPr txBox="1">
            <a:spLocks/>
          </p:cNvSpPr>
          <p:nvPr/>
        </p:nvSpPr>
        <p:spPr>
          <a:xfrm>
            <a:off x="7834293" y="2767618"/>
            <a:ext cx="755625" cy="1176324"/>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4800" kern="0" dirty="0">
                <a:solidFill>
                  <a:srgbClr val="FF0000"/>
                </a:solidFill>
              </a:rPr>
              <a:t>H</a:t>
            </a:r>
            <a:r>
              <a:rPr lang="en-GB" sz="4800" kern="0" baseline="-25000" dirty="0">
                <a:solidFill>
                  <a:srgbClr val="FF0000"/>
                </a:solidFill>
              </a:rPr>
              <a:t>0</a:t>
            </a:r>
            <a:endParaRPr lang="en-US" sz="3600" kern="0" baseline="-25000" dirty="0">
              <a:solidFill>
                <a:srgbClr val="FF0000"/>
              </a:solidFill>
            </a:endParaRPr>
          </a:p>
        </p:txBody>
      </p:sp>
      <p:sp>
        <p:nvSpPr>
          <p:cNvPr id="18" name="Title 8">
            <a:extLst>
              <a:ext uri="{FF2B5EF4-FFF2-40B4-BE49-F238E27FC236}">
                <a16:creationId xmlns:a16="http://schemas.microsoft.com/office/drawing/2014/main" id="{0DE56CFD-5595-4160-AF1D-EEB795F7708A}"/>
              </a:ext>
            </a:extLst>
          </p:cNvPr>
          <p:cNvSpPr txBox="1">
            <a:spLocks/>
          </p:cNvSpPr>
          <p:nvPr/>
        </p:nvSpPr>
        <p:spPr>
          <a:xfrm>
            <a:off x="413999" y="4080495"/>
            <a:ext cx="6791031"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kern="0" dirty="0"/>
              <a:t>Alternative Hypothesis</a:t>
            </a:r>
          </a:p>
        </p:txBody>
      </p:sp>
      <p:sp>
        <p:nvSpPr>
          <p:cNvPr id="19" name="Title 8">
            <a:extLst>
              <a:ext uri="{FF2B5EF4-FFF2-40B4-BE49-F238E27FC236}">
                <a16:creationId xmlns:a16="http://schemas.microsoft.com/office/drawing/2014/main" id="{1D698AA4-7B19-4242-A671-77AB9DC459C6}"/>
              </a:ext>
            </a:extLst>
          </p:cNvPr>
          <p:cNvSpPr txBox="1">
            <a:spLocks/>
          </p:cNvSpPr>
          <p:nvPr/>
        </p:nvSpPr>
        <p:spPr>
          <a:xfrm>
            <a:off x="413999" y="4846505"/>
            <a:ext cx="6916757" cy="96106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2000" b="0" kern="0" dirty="0"/>
              <a:t>The hypothesis, to be adopted if the null hypothesis proves implausible, in which </a:t>
            </a:r>
            <a:r>
              <a:rPr lang="en-GB" sz="2000" u="sng" kern="0" dirty="0"/>
              <a:t>exposure is associated with disease</a:t>
            </a:r>
            <a:r>
              <a:rPr lang="en-GB" sz="2000" b="0" kern="0" dirty="0"/>
              <a:t>.</a:t>
            </a:r>
            <a:endParaRPr lang="en-US" sz="2000" b="0" kern="0" dirty="0"/>
          </a:p>
        </p:txBody>
      </p:sp>
      <p:sp>
        <p:nvSpPr>
          <p:cNvPr id="20" name="Title 8">
            <a:extLst>
              <a:ext uri="{FF2B5EF4-FFF2-40B4-BE49-F238E27FC236}">
                <a16:creationId xmlns:a16="http://schemas.microsoft.com/office/drawing/2014/main" id="{F46AC39E-AD61-4E66-92FE-94548BAE1AE8}"/>
              </a:ext>
            </a:extLst>
          </p:cNvPr>
          <p:cNvSpPr txBox="1">
            <a:spLocks/>
          </p:cNvSpPr>
          <p:nvPr/>
        </p:nvSpPr>
        <p:spPr>
          <a:xfrm>
            <a:off x="7834293" y="4909736"/>
            <a:ext cx="755625" cy="1176324"/>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4800" kern="0" dirty="0">
                <a:solidFill>
                  <a:srgbClr val="FF0000"/>
                </a:solidFill>
              </a:rPr>
              <a:t>H</a:t>
            </a:r>
            <a:r>
              <a:rPr lang="en-GB" sz="4800" kern="0" baseline="-25000" dirty="0">
                <a:solidFill>
                  <a:srgbClr val="FF0000"/>
                </a:solidFill>
              </a:rPr>
              <a:t>a</a:t>
            </a:r>
            <a:endParaRPr lang="en-US" sz="3600" kern="0" baseline="-25000" dirty="0">
              <a:solidFill>
                <a:srgbClr val="FF0000"/>
              </a:solidFill>
            </a:endParaRPr>
          </a:p>
        </p:txBody>
      </p:sp>
      <p:sp>
        <p:nvSpPr>
          <p:cNvPr id="15" name="Title 8">
            <a:extLst>
              <a:ext uri="{FF2B5EF4-FFF2-40B4-BE49-F238E27FC236}">
                <a16:creationId xmlns:a16="http://schemas.microsoft.com/office/drawing/2014/main" id="{B4929BAA-934F-4FAE-96FC-D208D8DF2AEE}"/>
              </a:ext>
            </a:extLst>
          </p:cNvPr>
          <p:cNvSpPr txBox="1">
            <a:spLocks/>
          </p:cNvSpPr>
          <p:nvPr/>
        </p:nvSpPr>
        <p:spPr>
          <a:xfrm>
            <a:off x="2828122" y="1550967"/>
            <a:ext cx="1592905" cy="260573"/>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rgbClr val="F01928"/>
                </a:solidFill>
              </a:rPr>
              <a:t>No difference</a:t>
            </a:r>
          </a:p>
        </p:txBody>
      </p:sp>
      <p:sp>
        <p:nvSpPr>
          <p:cNvPr id="17" name="Title 8">
            <a:extLst>
              <a:ext uri="{FF2B5EF4-FFF2-40B4-BE49-F238E27FC236}">
                <a16:creationId xmlns:a16="http://schemas.microsoft.com/office/drawing/2014/main" id="{B9B3BB7F-CF8B-4805-A8B5-208979DDBF2D}"/>
              </a:ext>
            </a:extLst>
          </p:cNvPr>
          <p:cNvSpPr txBox="1">
            <a:spLocks/>
          </p:cNvSpPr>
          <p:nvPr/>
        </p:nvSpPr>
        <p:spPr>
          <a:xfrm>
            <a:off x="2828123" y="1208170"/>
            <a:ext cx="1592905" cy="260573"/>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rgbClr val="F01928"/>
                </a:solidFill>
              </a:rPr>
              <a:t>No effect</a:t>
            </a:r>
          </a:p>
        </p:txBody>
      </p:sp>
      <p:sp>
        <p:nvSpPr>
          <p:cNvPr id="21" name="Title 8">
            <a:extLst>
              <a:ext uri="{FF2B5EF4-FFF2-40B4-BE49-F238E27FC236}">
                <a16:creationId xmlns:a16="http://schemas.microsoft.com/office/drawing/2014/main" id="{580164E8-8238-43A0-9859-2B6C2482B339}"/>
              </a:ext>
            </a:extLst>
          </p:cNvPr>
          <p:cNvSpPr txBox="1">
            <a:spLocks/>
          </p:cNvSpPr>
          <p:nvPr/>
        </p:nvSpPr>
        <p:spPr>
          <a:xfrm>
            <a:off x="2825953" y="863820"/>
            <a:ext cx="1592905" cy="260573"/>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rgbClr val="F01928"/>
                </a:solidFill>
              </a:rPr>
              <a:t>Old theory</a:t>
            </a:r>
          </a:p>
        </p:txBody>
      </p:sp>
      <p:sp>
        <p:nvSpPr>
          <p:cNvPr id="22" name="Title 8">
            <a:extLst>
              <a:ext uri="{FF2B5EF4-FFF2-40B4-BE49-F238E27FC236}">
                <a16:creationId xmlns:a16="http://schemas.microsoft.com/office/drawing/2014/main" id="{688BB7DB-874C-4CA8-9A07-C71CB975E174}"/>
              </a:ext>
            </a:extLst>
          </p:cNvPr>
          <p:cNvSpPr txBox="1">
            <a:spLocks/>
          </p:cNvSpPr>
          <p:nvPr/>
        </p:nvSpPr>
        <p:spPr>
          <a:xfrm>
            <a:off x="2828122" y="521258"/>
            <a:ext cx="2303546" cy="26033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rgbClr val="F01928"/>
                </a:solidFill>
              </a:rPr>
              <a:t>Common proposition</a:t>
            </a:r>
          </a:p>
        </p:txBody>
      </p:sp>
      <p:sp>
        <p:nvSpPr>
          <p:cNvPr id="23" name="Title 8">
            <a:extLst>
              <a:ext uri="{FF2B5EF4-FFF2-40B4-BE49-F238E27FC236}">
                <a16:creationId xmlns:a16="http://schemas.microsoft.com/office/drawing/2014/main" id="{A1720795-76E7-47AB-BB02-F4904762F75E}"/>
              </a:ext>
            </a:extLst>
          </p:cNvPr>
          <p:cNvSpPr txBox="1">
            <a:spLocks/>
          </p:cNvSpPr>
          <p:nvPr/>
        </p:nvSpPr>
        <p:spPr>
          <a:xfrm>
            <a:off x="2828122" y="177802"/>
            <a:ext cx="2303546" cy="26033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rgbClr val="F01928"/>
                </a:solidFill>
              </a:rPr>
              <a:t>Prevalent knowledge</a:t>
            </a:r>
          </a:p>
        </p:txBody>
      </p:sp>
      <p:sp>
        <p:nvSpPr>
          <p:cNvPr id="24" name="Title 8">
            <a:extLst>
              <a:ext uri="{FF2B5EF4-FFF2-40B4-BE49-F238E27FC236}">
                <a16:creationId xmlns:a16="http://schemas.microsoft.com/office/drawing/2014/main" id="{27C511D5-6876-457D-BD5D-4E67AF81A30A}"/>
              </a:ext>
            </a:extLst>
          </p:cNvPr>
          <p:cNvSpPr txBox="1">
            <a:spLocks/>
          </p:cNvSpPr>
          <p:nvPr/>
        </p:nvSpPr>
        <p:spPr>
          <a:xfrm>
            <a:off x="9385835" y="4262243"/>
            <a:ext cx="2392166" cy="309757"/>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rgbClr val="F01928"/>
                </a:solidFill>
              </a:rPr>
              <a:t>Research hypothesis</a:t>
            </a:r>
          </a:p>
        </p:txBody>
      </p:sp>
      <p:sp>
        <p:nvSpPr>
          <p:cNvPr id="25" name="Title 8">
            <a:extLst>
              <a:ext uri="{FF2B5EF4-FFF2-40B4-BE49-F238E27FC236}">
                <a16:creationId xmlns:a16="http://schemas.microsoft.com/office/drawing/2014/main" id="{5CF448B5-9967-4EFF-AD76-49EDEAA238D8}"/>
              </a:ext>
            </a:extLst>
          </p:cNvPr>
          <p:cNvSpPr txBox="1">
            <a:spLocks/>
          </p:cNvSpPr>
          <p:nvPr/>
        </p:nvSpPr>
        <p:spPr>
          <a:xfrm>
            <a:off x="9385835" y="4599979"/>
            <a:ext cx="2392166" cy="309757"/>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rgbClr val="F01928"/>
                </a:solidFill>
              </a:rPr>
              <a:t>New theory</a:t>
            </a:r>
          </a:p>
        </p:txBody>
      </p:sp>
      <p:sp>
        <p:nvSpPr>
          <p:cNvPr id="26" name="Title 8">
            <a:extLst>
              <a:ext uri="{FF2B5EF4-FFF2-40B4-BE49-F238E27FC236}">
                <a16:creationId xmlns:a16="http://schemas.microsoft.com/office/drawing/2014/main" id="{ACE3AEEB-FBA8-4F5D-8DC6-9A61E5CBE4F0}"/>
              </a:ext>
            </a:extLst>
          </p:cNvPr>
          <p:cNvSpPr txBox="1">
            <a:spLocks/>
          </p:cNvSpPr>
          <p:nvPr/>
        </p:nvSpPr>
        <p:spPr>
          <a:xfrm>
            <a:off x="9385835" y="4938078"/>
            <a:ext cx="2392166" cy="309757"/>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rgbClr val="F01928"/>
                </a:solidFill>
              </a:rPr>
              <a:t>There is difference</a:t>
            </a:r>
          </a:p>
        </p:txBody>
      </p:sp>
      <p:sp>
        <p:nvSpPr>
          <p:cNvPr id="27" name="Title 8">
            <a:extLst>
              <a:ext uri="{FF2B5EF4-FFF2-40B4-BE49-F238E27FC236}">
                <a16:creationId xmlns:a16="http://schemas.microsoft.com/office/drawing/2014/main" id="{011D8C24-E1C7-47C6-8943-4ED93DE59DE6}"/>
              </a:ext>
            </a:extLst>
          </p:cNvPr>
          <p:cNvSpPr txBox="1">
            <a:spLocks/>
          </p:cNvSpPr>
          <p:nvPr/>
        </p:nvSpPr>
        <p:spPr>
          <a:xfrm>
            <a:off x="9385835" y="5276177"/>
            <a:ext cx="2392166" cy="309757"/>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rgbClr val="F01928"/>
                </a:solidFill>
              </a:rPr>
              <a:t>There is association</a:t>
            </a:r>
          </a:p>
        </p:txBody>
      </p:sp>
      <p:sp>
        <p:nvSpPr>
          <p:cNvPr id="28" name="Title 8">
            <a:extLst>
              <a:ext uri="{FF2B5EF4-FFF2-40B4-BE49-F238E27FC236}">
                <a16:creationId xmlns:a16="http://schemas.microsoft.com/office/drawing/2014/main" id="{CDAA853A-0F70-4C35-9193-35F16E0F8020}"/>
              </a:ext>
            </a:extLst>
          </p:cNvPr>
          <p:cNvSpPr txBox="1">
            <a:spLocks/>
          </p:cNvSpPr>
          <p:nvPr/>
        </p:nvSpPr>
        <p:spPr>
          <a:xfrm>
            <a:off x="9385835" y="5614276"/>
            <a:ext cx="2392166" cy="309757"/>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100000"/>
              </a:lnSpc>
            </a:pPr>
            <a:r>
              <a:rPr lang="en-US" sz="1800" b="0" kern="0" dirty="0">
                <a:solidFill>
                  <a:srgbClr val="F01928"/>
                </a:solidFill>
              </a:rPr>
              <a:t>Effective drug</a:t>
            </a:r>
          </a:p>
        </p:txBody>
      </p:sp>
    </p:spTree>
    <p:extLst>
      <p:ext uri="{BB962C8B-B14F-4D97-AF65-F5344CB8AC3E}">
        <p14:creationId xmlns:p14="http://schemas.microsoft.com/office/powerpoint/2010/main" val="419802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500"/>
                                        <p:tgtEl>
                                          <p:spTgt spid="27"/>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fade">
                                      <p:cBhvr>
                                        <p:cTn id="8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6" grpId="0"/>
      <p:bldP spid="18" grpId="0"/>
      <p:bldP spid="19" grpId="0"/>
      <p:bldP spid="20" grpId="0"/>
      <p:bldP spid="15" grpId="0"/>
      <p:bldP spid="17" grpId="0"/>
      <p:bldP spid="21" grpId="0"/>
      <p:bldP spid="22" grpId="0"/>
      <p:bldP spid="23" grpId="0"/>
      <p:bldP spid="24" grpId="0"/>
      <p:bldP spid="25"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Medical Statistics.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5</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4000" y="1938377"/>
            <a:ext cx="4510540" cy="624070"/>
          </a:xfrm>
        </p:spPr>
        <p:txBody>
          <a:bodyPr/>
          <a:lstStyle/>
          <a:p>
            <a:r>
              <a:rPr lang="en-US" dirty="0"/>
              <a:t>Exercise 1</a:t>
            </a:r>
          </a:p>
        </p:txBody>
      </p:sp>
      <p:sp>
        <p:nvSpPr>
          <p:cNvPr id="5" name="Title 8">
            <a:extLst>
              <a:ext uri="{FF2B5EF4-FFF2-40B4-BE49-F238E27FC236}">
                <a16:creationId xmlns:a16="http://schemas.microsoft.com/office/drawing/2014/main" id="{227AADC8-B33D-4AF5-A5DE-4E9B3FF346B3}"/>
              </a:ext>
            </a:extLst>
          </p:cNvPr>
          <p:cNvSpPr txBox="1">
            <a:spLocks/>
          </p:cNvSpPr>
          <p:nvPr/>
        </p:nvSpPr>
        <p:spPr>
          <a:xfrm>
            <a:off x="414000" y="2572077"/>
            <a:ext cx="6916756" cy="437036"/>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2000" b="0" kern="0" dirty="0">
                <a:latin typeface="+mn-lt"/>
              </a:rPr>
              <a:t>Null Hypothesis vs. Alternative Hypothesis</a:t>
            </a:r>
            <a:endParaRPr lang="en-US" sz="2000" b="0" kern="0" dirty="0">
              <a:latin typeface="+mn-lt"/>
            </a:endParaRPr>
          </a:p>
        </p:txBody>
      </p:sp>
      <p:sp>
        <p:nvSpPr>
          <p:cNvPr id="19" name="Title 8">
            <a:extLst>
              <a:ext uri="{FF2B5EF4-FFF2-40B4-BE49-F238E27FC236}">
                <a16:creationId xmlns:a16="http://schemas.microsoft.com/office/drawing/2014/main" id="{1D698AA4-7B19-4242-A671-77AB9DC459C6}"/>
              </a:ext>
            </a:extLst>
          </p:cNvPr>
          <p:cNvSpPr txBox="1">
            <a:spLocks/>
          </p:cNvSpPr>
          <p:nvPr/>
        </p:nvSpPr>
        <p:spPr>
          <a:xfrm>
            <a:off x="414000" y="3381054"/>
            <a:ext cx="5017316" cy="266116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2000" b="0" kern="0" dirty="0"/>
              <a:t>It is believed that a candy machine makes chocolate bars that are on average 5g. A worker claims that the machine after maintenance no longer makes 5g bars. </a:t>
            </a:r>
            <a:r>
              <a:rPr lang="en-GB" sz="2000" kern="0" dirty="0">
                <a:solidFill>
                  <a:srgbClr val="F01928"/>
                </a:solidFill>
              </a:rPr>
              <a:t>Write H</a:t>
            </a:r>
            <a:r>
              <a:rPr lang="en-GB" sz="2000" kern="0" baseline="-25000" dirty="0">
                <a:solidFill>
                  <a:srgbClr val="F01928"/>
                </a:solidFill>
              </a:rPr>
              <a:t>0</a:t>
            </a:r>
            <a:r>
              <a:rPr lang="en-GB" sz="2000" kern="0" dirty="0">
                <a:solidFill>
                  <a:srgbClr val="F01928"/>
                </a:solidFill>
              </a:rPr>
              <a:t> and H</a:t>
            </a:r>
            <a:r>
              <a:rPr lang="en-GB" sz="2000" kern="0" baseline="-25000" dirty="0">
                <a:solidFill>
                  <a:srgbClr val="F01928"/>
                </a:solidFill>
              </a:rPr>
              <a:t>a</a:t>
            </a:r>
            <a:r>
              <a:rPr lang="en-GB" sz="2000" b="0" kern="0" baseline="-25000" dirty="0"/>
              <a:t>.</a:t>
            </a:r>
          </a:p>
          <a:p>
            <a:pPr algn="just">
              <a:lnSpc>
                <a:spcPct val="150000"/>
              </a:lnSpc>
            </a:pPr>
            <a:endParaRPr lang="en-US" sz="2000" b="0" kern="0" dirty="0"/>
          </a:p>
        </p:txBody>
      </p:sp>
    </p:spTree>
    <p:extLst>
      <p:ext uri="{BB962C8B-B14F-4D97-AF65-F5344CB8AC3E}">
        <p14:creationId xmlns:p14="http://schemas.microsoft.com/office/powerpoint/2010/main" val="89781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Medical Statistics.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6</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4000" y="1938377"/>
            <a:ext cx="4510540" cy="624070"/>
          </a:xfrm>
        </p:spPr>
        <p:txBody>
          <a:bodyPr/>
          <a:lstStyle/>
          <a:p>
            <a:r>
              <a:rPr lang="en-US" dirty="0"/>
              <a:t>Exercise 2</a:t>
            </a:r>
          </a:p>
        </p:txBody>
      </p:sp>
      <p:sp>
        <p:nvSpPr>
          <p:cNvPr id="5" name="Title 8">
            <a:extLst>
              <a:ext uri="{FF2B5EF4-FFF2-40B4-BE49-F238E27FC236}">
                <a16:creationId xmlns:a16="http://schemas.microsoft.com/office/drawing/2014/main" id="{227AADC8-B33D-4AF5-A5DE-4E9B3FF346B3}"/>
              </a:ext>
            </a:extLst>
          </p:cNvPr>
          <p:cNvSpPr txBox="1">
            <a:spLocks/>
          </p:cNvSpPr>
          <p:nvPr/>
        </p:nvSpPr>
        <p:spPr>
          <a:xfrm>
            <a:off x="414000" y="2529714"/>
            <a:ext cx="5325789" cy="437036"/>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2000" b="0" kern="0" dirty="0">
                <a:latin typeface="+mn-lt"/>
              </a:rPr>
              <a:t>Null Hypothesis vs. Alternative Hypothesis</a:t>
            </a:r>
            <a:endParaRPr lang="en-US" sz="2000" b="0" kern="0" dirty="0">
              <a:latin typeface="+mn-lt"/>
            </a:endParaRPr>
          </a:p>
        </p:txBody>
      </p:sp>
      <p:sp>
        <p:nvSpPr>
          <p:cNvPr id="19" name="Title 8">
            <a:extLst>
              <a:ext uri="{FF2B5EF4-FFF2-40B4-BE49-F238E27FC236}">
                <a16:creationId xmlns:a16="http://schemas.microsoft.com/office/drawing/2014/main" id="{1D698AA4-7B19-4242-A671-77AB9DC459C6}"/>
              </a:ext>
            </a:extLst>
          </p:cNvPr>
          <p:cNvSpPr txBox="1">
            <a:spLocks/>
          </p:cNvSpPr>
          <p:nvPr/>
        </p:nvSpPr>
        <p:spPr>
          <a:xfrm>
            <a:off x="414000" y="3198913"/>
            <a:ext cx="6018698" cy="266116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2000" b="0" kern="0" dirty="0"/>
              <a:t>Doctors believe that the average teen sleeps on average no longer than 10 hours per day. A researcher believes that teens on average sleep longer.</a:t>
            </a:r>
          </a:p>
          <a:p>
            <a:pPr algn="just">
              <a:lnSpc>
                <a:spcPct val="150000"/>
              </a:lnSpc>
            </a:pPr>
            <a:r>
              <a:rPr lang="en-GB" sz="2000" kern="0" dirty="0">
                <a:solidFill>
                  <a:srgbClr val="F01928"/>
                </a:solidFill>
              </a:rPr>
              <a:t>Write H</a:t>
            </a:r>
            <a:r>
              <a:rPr lang="en-GB" sz="2000" kern="0" baseline="-25000" dirty="0">
                <a:solidFill>
                  <a:srgbClr val="F01928"/>
                </a:solidFill>
              </a:rPr>
              <a:t>0 </a:t>
            </a:r>
            <a:r>
              <a:rPr lang="en-GB" sz="2000" kern="0" dirty="0">
                <a:solidFill>
                  <a:srgbClr val="F01928"/>
                </a:solidFill>
              </a:rPr>
              <a:t>and H</a:t>
            </a:r>
            <a:r>
              <a:rPr lang="en-GB" sz="2000" kern="0" baseline="-25000" dirty="0">
                <a:solidFill>
                  <a:srgbClr val="F01928"/>
                </a:solidFill>
              </a:rPr>
              <a:t>a</a:t>
            </a:r>
            <a:r>
              <a:rPr lang="en-GB" sz="2000" kern="0" dirty="0">
                <a:solidFill>
                  <a:srgbClr val="FF0000"/>
                </a:solidFill>
              </a:rPr>
              <a:t>.</a:t>
            </a:r>
            <a:endParaRPr lang="en-US" sz="2000" b="0" kern="0" dirty="0"/>
          </a:p>
        </p:txBody>
      </p:sp>
    </p:spTree>
    <p:extLst>
      <p:ext uri="{BB962C8B-B14F-4D97-AF65-F5344CB8AC3E}">
        <p14:creationId xmlns:p14="http://schemas.microsoft.com/office/powerpoint/2010/main" val="45325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Medical Statistics.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7</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4000" y="1719320"/>
            <a:ext cx="4606912" cy="624070"/>
          </a:xfrm>
        </p:spPr>
        <p:txBody>
          <a:bodyPr/>
          <a:lstStyle/>
          <a:p>
            <a:r>
              <a:rPr lang="en-US" sz="3600" dirty="0"/>
              <a:t>Confidence Level</a:t>
            </a:r>
          </a:p>
        </p:txBody>
      </p:sp>
      <p:sp>
        <p:nvSpPr>
          <p:cNvPr id="5" name="Title 8">
            <a:extLst>
              <a:ext uri="{FF2B5EF4-FFF2-40B4-BE49-F238E27FC236}">
                <a16:creationId xmlns:a16="http://schemas.microsoft.com/office/drawing/2014/main" id="{227AADC8-B33D-4AF5-A5DE-4E9B3FF346B3}"/>
              </a:ext>
            </a:extLst>
          </p:cNvPr>
          <p:cNvSpPr txBox="1">
            <a:spLocks/>
          </p:cNvSpPr>
          <p:nvPr/>
        </p:nvSpPr>
        <p:spPr>
          <a:xfrm>
            <a:off x="416568" y="2289359"/>
            <a:ext cx="4391916" cy="2046716"/>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US" sz="2000" b="0" kern="0" dirty="0">
                <a:latin typeface="+mn-lt"/>
              </a:rPr>
              <a:t>How confident are we in our decision.</a:t>
            </a:r>
          </a:p>
          <a:p>
            <a:pPr algn="just">
              <a:lnSpc>
                <a:spcPct val="150000"/>
              </a:lnSpc>
            </a:pPr>
            <a:r>
              <a:rPr lang="en-US" sz="2000" kern="0" dirty="0">
                <a:latin typeface="+mn-lt"/>
              </a:rPr>
              <a:t>C</a:t>
            </a:r>
            <a:r>
              <a:rPr lang="en-US" sz="2000" b="0" kern="0" dirty="0">
                <a:latin typeface="+mn-lt"/>
              </a:rPr>
              <a:t> = 90%</a:t>
            </a:r>
          </a:p>
          <a:p>
            <a:pPr algn="just">
              <a:lnSpc>
                <a:spcPct val="150000"/>
              </a:lnSpc>
            </a:pPr>
            <a:r>
              <a:rPr lang="en-US" sz="2000" kern="0" dirty="0">
                <a:latin typeface="+mn-lt"/>
              </a:rPr>
              <a:t>C</a:t>
            </a:r>
            <a:r>
              <a:rPr lang="en-US" sz="2000" b="0" kern="0" dirty="0">
                <a:latin typeface="+mn-lt"/>
              </a:rPr>
              <a:t> = 95%</a:t>
            </a:r>
          </a:p>
          <a:p>
            <a:pPr algn="just">
              <a:lnSpc>
                <a:spcPct val="150000"/>
              </a:lnSpc>
            </a:pPr>
            <a:r>
              <a:rPr lang="en-US" sz="2000" kern="0" dirty="0">
                <a:latin typeface="+mn-lt"/>
              </a:rPr>
              <a:t>C</a:t>
            </a:r>
            <a:r>
              <a:rPr lang="en-US" sz="2000" b="0" kern="0" dirty="0">
                <a:latin typeface="+mn-lt"/>
              </a:rPr>
              <a:t> = 99%</a:t>
            </a:r>
          </a:p>
        </p:txBody>
      </p:sp>
      <p:sp>
        <p:nvSpPr>
          <p:cNvPr id="8" name="Title 8">
            <a:extLst>
              <a:ext uri="{FF2B5EF4-FFF2-40B4-BE49-F238E27FC236}">
                <a16:creationId xmlns:a16="http://schemas.microsoft.com/office/drawing/2014/main" id="{9940274C-EF11-4485-952C-E67E748621D3}"/>
              </a:ext>
            </a:extLst>
          </p:cNvPr>
          <p:cNvSpPr txBox="1">
            <a:spLocks/>
          </p:cNvSpPr>
          <p:nvPr/>
        </p:nvSpPr>
        <p:spPr>
          <a:xfrm>
            <a:off x="6349675" y="479976"/>
            <a:ext cx="5428325"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sz="3600" kern="0" dirty="0"/>
              <a:t>Significance Level</a:t>
            </a:r>
          </a:p>
        </p:txBody>
      </p:sp>
      <p:sp>
        <p:nvSpPr>
          <p:cNvPr id="9" name="Title 8">
            <a:extLst>
              <a:ext uri="{FF2B5EF4-FFF2-40B4-BE49-F238E27FC236}">
                <a16:creationId xmlns:a16="http://schemas.microsoft.com/office/drawing/2014/main" id="{C8E41146-B8E1-441B-B023-8AA5780DE5D9}"/>
              </a:ext>
            </a:extLst>
          </p:cNvPr>
          <p:cNvSpPr txBox="1">
            <a:spLocks/>
          </p:cNvSpPr>
          <p:nvPr/>
        </p:nvSpPr>
        <p:spPr>
          <a:xfrm>
            <a:off x="6349675" y="1104046"/>
            <a:ext cx="5428325" cy="1978659"/>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US" sz="2000" b="0" kern="0" dirty="0">
                <a:latin typeface="+mn-lt"/>
              </a:rPr>
              <a:t>The </a:t>
            </a:r>
            <a:r>
              <a:rPr lang="en-GB" sz="2000" b="0" kern="0" dirty="0">
                <a:latin typeface="+mn-lt"/>
              </a:rPr>
              <a:t>probability of rejecting the null hypothesis when it is true.</a:t>
            </a:r>
            <a:endParaRPr lang="en-US" sz="2000" b="0" kern="0" dirty="0">
              <a:latin typeface="+mn-lt"/>
            </a:endParaRPr>
          </a:p>
          <a:p>
            <a:pPr algn="just">
              <a:lnSpc>
                <a:spcPct val="150000"/>
              </a:lnSpc>
            </a:pPr>
            <a:r>
              <a:rPr lang="el-GR" sz="2000" kern="0" dirty="0">
                <a:latin typeface="+mn-lt"/>
              </a:rPr>
              <a:t>α</a:t>
            </a:r>
            <a:r>
              <a:rPr lang="en-US" sz="2000" kern="0" dirty="0">
                <a:latin typeface="+mn-lt"/>
              </a:rPr>
              <a:t> = 1 – C</a:t>
            </a:r>
          </a:p>
          <a:p>
            <a:pPr algn="just">
              <a:lnSpc>
                <a:spcPct val="150000"/>
              </a:lnSpc>
            </a:pPr>
            <a:r>
              <a:rPr lang="el-GR" sz="2000" kern="0" dirty="0">
                <a:latin typeface="+mn-lt"/>
              </a:rPr>
              <a:t>α</a:t>
            </a:r>
            <a:r>
              <a:rPr lang="en-US" sz="2000" b="0" kern="0" dirty="0">
                <a:latin typeface="+mn-lt"/>
              </a:rPr>
              <a:t> = 1 – 0.95 = 0.05</a:t>
            </a:r>
          </a:p>
        </p:txBody>
      </p:sp>
      <p:sp>
        <p:nvSpPr>
          <p:cNvPr id="10" name="Title 8">
            <a:extLst>
              <a:ext uri="{FF2B5EF4-FFF2-40B4-BE49-F238E27FC236}">
                <a16:creationId xmlns:a16="http://schemas.microsoft.com/office/drawing/2014/main" id="{B810A875-62BC-424C-B312-6458FC578070}"/>
              </a:ext>
            </a:extLst>
          </p:cNvPr>
          <p:cNvSpPr txBox="1">
            <a:spLocks/>
          </p:cNvSpPr>
          <p:nvPr/>
        </p:nvSpPr>
        <p:spPr>
          <a:xfrm>
            <a:off x="414000" y="4282043"/>
            <a:ext cx="5880474" cy="62407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sz="3600" kern="0" dirty="0"/>
              <a:t>Significance Value</a:t>
            </a:r>
          </a:p>
        </p:txBody>
      </p:sp>
      <p:sp>
        <p:nvSpPr>
          <p:cNvPr id="11" name="Title 8">
            <a:extLst>
              <a:ext uri="{FF2B5EF4-FFF2-40B4-BE49-F238E27FC236}">
                <a16:creationId xmlns:a16="http://schemas.microsoft.com/office/drawing/2014/main" id="{0C8A5B2C-59CB-4590-92EB-439B446FB7D7}"/>
              </a:ext>
            </a:extLst>
          </p:cNvPr>
          <p:cNvSpPr txBox="1">
            <a:spLocks/>
          </p:cNvSpPr>
          <p:nvPr/>
        </p:nvSpPr>
        <p:spPr>
          <a:xfrm>
            <a:off x="414000" y="4832192"/>
            <a:ext cx="4606912" cy="1398224"/>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US" sz="2000" b="0" kern="0" dirty="0">
                <a:latin typeface="+mn-lt"/>
              </a:rPr>
              <a:t>The smaller the p-value is, the stronger the evidence that you should </a:t>
            </a:r>
            <a:r>
              <a:rPr lang="en-US" sz="2000" kern="0" dirty="0">
                <a:latin typeface="+mn-lt"/>
              </a:rPr>
              <a:t>reject</a:t>
            </a:r>
            <a:r>
              <a:rPr lang="en-US" sz="2000" b="0" kern="0" dirty="0">
                <a:latin typeface="+mn-lt"/>
              </a:rPr>
              <a:t> the null hypothesis.</a:t>
            </a:r>
          </a:p>
        </p:txBody>
      </p:sp>
      <p:graphicFrame>
        <p:nvGraphicFramePr>
          <p:cNvPr id="4" name="Table 6">
            <a:extLst>
              <a:ext uri="{FF2B5EF4-FFF2-40B4-BE49-F238E27FC236}">
                <a16:creationId xmlns:a16="http://schemas.microsoft.com/office/drawing/2014/main" id="{A5579C39-D8CA-460A-B60A-32A1FA3F1E15}"/>
              </a:ext>
            </a:extLst>
          </p:cNvPr>
          <p:cNvGraphicFramePr>
            <a:graphicFrameLocks noGrp="1"/>
          </p:cNvGraphicFramePr>
          <p:nvPr>
            <p:extLst>
              <p:ext uri="{D42A27DB-BD31-4B8C-83A1-F6EECF244321}">
                <p14:modId xmlns:p14="http://schemas.microsoft.com/office/powerpoint/2010/main" val="512626103"/>
              </p:ext>
            </p:extLst>
          </p:nvPr>
        </p:nvGraphicFramePr>
        <p:xfrm>
          <a:off x="7201963" y="4193810"/>
          <a:ext cx="4606912" cy="2035430"/>
        </p:xfrm>
        <a:graphic>
          <a:graphicData uri="http://schemas.openxmlformats.org/drawingml/2006/table">
            <a:tbl>
              <a:tblPr firstRow="1" bandRow="1">
                <a:tableStyleId>{2D5ABB26-0587-4C30-8999-92F81FD0307C}</a:tableStyleId>
              </a:tblPr>
              <a:tblGrid>
                <a:gridCol w="2303456">
                  <a:extLst>
                    <a:ext uri="{9D8B030D-6E8A-4147-A177-3AD203B41FA5}">
                      <a16:colId xmlns:a16="http://schemas.microsoft.com/office/drawing/2014/main" val="3439529926"/>
                    </a:ext>
                  </a:extLst>
                </a:gridCol>
                <a:gridCol w="2303456">
                  <a:extLst>
                    <a:ext uri="{9D8B030D-6E8A-4147-A177-3AD203B41FA5}">
                      <a16:colId xmlns:a16="http://schemas.microsoft.com/office/drawing/2014/main" val="3119940729"/>
                    </a:ext>
                  </a:extLst>
                </a:gridCol>
              </a:tblGrid>
              <a:tr h="315822">
                <a:tc>
                  <a:txBody>
                    <a:bodyPr/>
                    <a:lstStyle/>
                    <a:p>
                      <a:pPr algn="ctr">
                        <a:lnSpc>
                          <a:spcPct val="150000"/>
                        </a:lnSpc>
                      </a:pPr>
                      <a:r>
                        <a:rPr lang="en-US" b="1" dirty="0">
                          <a:solidFill>
                            <a:srgbClr val="0000DC"/>
                          </a:solidFill>
                          <a:latin typeface="+mn-lt"/>
                        </a:rPr>
                        <a:t>Correct Decision</a:t>
                      </a:r>
                    </a:p>
                    <a:p>
                      <a:pPr algn="ctr">
                        <a:lnSpc>
                          <a:spcPct val="150000"/>
                        </a:lnSpc>
                      </a:pPr>
                      <a:r>
                        <a:rPr lang="en-US" sz="1200" b="0" dirty="0">
                          <a:solidFill>
                            <a:srgbClr val="0000DC"/>
                          </a:solidFill>
                          <a:latin typeface="+mn-lt"/>
                        </a:rPr>
                        <a:t>Probability is 1 – </a:t>
                      </a:r>
                      <a:r>
                        <a:rPr lang="el-GR" sz="1200" b="0" dirty="0">
                          <a:solidFill>
                            <a:srgbClr val="0000DC"/>
                          </a:solidFill>
                          <a:latin typeface="+mn-lt"/>
                        </a:rPr>
                        <a:t>α</a:t>
                      </a:r>
                      <a:endParaRPr lang="en-US" sz="1200" b="0" dirty="0">
                        <a:solidFill>
                          <a:srgbClr val="0000DC"/>
                        </a:solidFill>
                        <a:latin typeface="+mn-lt"/>
                      </a:endParaRPr>
                    </a:p>
                    <a:p>
                      <a:pPr algn="ctr">
                        <a:lnSpc>
                          <a:spcPct val="150000"/>
                        </a:lnSpc>
                      </a:pPr>
                      <a:r>
                        <a:rPr lang="en-US" sz="1200" b="0" dirty="0">
                          <a:solidFill>
                            <a:srgbClr val="0000DC"/>
                          </a:solidFill>
                          <a:latin typeface="+mn-lt"/>
                        </a:rPr>
                        <a:t>(confidence level)</a:t>
                      </a:r>
                      <a:endParaRPr lang="en-GB" sz="1200" b="0" dirty="0">
                        <a:solidFill>
                          <a:srgbClr val="0000DC"/>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b="1" dirty="0">
                          <a:solidFill>
                            <a:srgbClr val="F01928"/>
                          </a:solidFill>
                          <a:latin typeface="+mn-lt"/>
                        </a:rPr>
                        <a:t>Type I Error</a:t>
                      </a:r>
                    </a:p>
                    <a:p>
                      <a:pPr algn="ctr">
                        <a:lnSpc>
                          <a:spcPct val="150000"/>
                        </a:lnSpc>
                      </a:pPr>
                      <a:r>
                        <a:rPr lang="en-US" sz="1200" b="0" dirty="0">
                          <a:solidFill>
                            <a:srgbClr val="F01928"/>
                          </a:solidFill>
                          <a:latin typeface="+mn-lt"/>
                        </a:rPr>
                        <a:t>Probability is </a:t>
                      </a:r>
                      <a:r>
                        <a:rPr lang="el-GR" sz="1200" b="0" dirty="0">
                          <a:solidFill>
                            <a:srgbClr val="F01928"/>
                          </a:solidFill>
                          <a:latin typeface="+mn-lt"/>
                        </a:rPr>
                        <a:t>α</a:t>
                      </a:r>
                      <a:endParaRPr lang="en-US" sz="1200" b="0" dirty="0">
                        <a:solidFill>
                          <a:srgbClr val="F01928"/>
                        </a:solidFill>
                        <a:latin typeface="+mn-lt"/>
                      </a:endParaRPr>
                    </a:p>
                    <a:p>
                      <a:pPr algn="ctr">
                        <a:lnSpc>
                          <a:spcPct val="150000"/>
                        </a:lnSpc>
                      </a:pPr>
                      <a:r>
                        <a:rPr lang="en-US" sz="1200" b="0" dirty="0">
                          <a:solidFill>
                            <a:srgbClr val="F01928"/>
                          </a:solidFill>
                          <a:latin typeface="+mn-lt"/>
                        </a:rPr>
                        <a:t>(significance level)</a:t>
                      </a:r>
                      <a:endParaRPr lang="en-GB" sz="1200" b="0" dirty="0">
                        <a:solidFill>
                          <a:srgbClr val="F01928"/>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4518126"/>
                  </a:ext>
                </a:extLst>
              </a:tr>
              <a:tr h="370840">
                <a:tc>
                  <a:txBody>
                    <a:bodyPr/>
                    <a:lstStyle/>
                    <a:p>
                      <a:pPr algn="ctr">
                        <a:lnSpc>
                          <a:spcPct val="150000"/>
                        </a:lnSpc>
                      </a:pPr>
                      <a:r>
                        <a:rPr lang="en-US" b="1" dirty="0">
                          <a:solidFill>
                            <a:srgbClr val="F01928"/>
                          </a:solidFill>
                          <a:latin typeface="+mn-lt"/>
                        </a:rPr>
                        <a:t>Type II Error</a:t>
                      </a:r>
                    </a:p>
                    <a:p>
                      <a:pPr algn="ctr">
                        <a:lnSpc>
                          <a:spcPct val="150000"/>
                        </a:lnSpc>
                      </a:pPr>
                      <a:r>
                        <a:rPr lang="en-US" sz="1200" b="0" dirty="0">
                          <a:solidFill>
                            <a:srgbClr val="F01928"/>
                          </a:solidFill>
                          <a:latin typeface="+mn-lt"/>
                        </a:rPr>
                        <a:t>Probability is </a:t>
                      </a:r>
                      <a:r>
                        <a:rPr lang="el-GR" sz="1200" b="0" dirty="0">
                          <a:solidFill>
                            <a:srgbClr val="F01928"/>
                          </a:solidFill>
                          <a:latin typeface="+mn-lt"/>
                        </a:rPr>
                        <a:t>β</a:t>
                      </a:r>
                      <a:endParaRPr lang="en-GB" sz="1200" b="0" dirty="0">
                        <a:solidFill>
                          <a:srgbClr val="F01928"/>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b="1" dirty="0">
                          <a:solidFill>
                            <a:srgbClr val="0000DC"/>
                          </a:solidFill>
                          <a:latin typeface="+mn-lt"/>
                        </a:rPr>
                        <a:t>Correct Decision</a:t>
                      </a:r>
                    </a:p>
                    <a:p>
                      <a:pPr algn="ctr">
                        <a:lnSpc>
                          <a:spcPct val="150000"/>
                        </a:lnSpc>
                      </a:pPr>
                      <a:r>
                        <a:rPr lang="en-US" sz="1200" b="0" dirty="0">
                          <a:solidFill>
                            <a:srgbClr val="0000DC"/>
                          </a:solidFill>
                          <a:latin typeface="+mn-lt"/>
                        </a:rPr>
                        <a:t>Probability is 1 – </a:t>
                      </a:r>
                      <a:r>
                        <a:rPr lang="el-GR" sz="1200" b="0" dirty="0">
                          <a:solidFill>
                            <a:srgbClr val="0000DC"/>
                          </a:solidFill>
                          <a:latin typeface="+mn-lt"/>
                        </a:rPr>
                        <a:t>β</a:t>
                      </a:r>
                      <a:endParaRPr lang="en-US" sz="1200" b="0" dirty="0">
                        <a:solidFill>
                          <a:srgbClr val="0000DC"/>
                        </a:solidFill>
                        <a:latin typeface="+mn-lt"/>
                      </a:endParaRPr>
                    </a:p>
                    <a:p>
                      <a:pPr algn="ctr">
                        <a:lnSpc>
                          <a:spcPct val="150000"/>
                        </a:lnSpc>
                      </a:pPr>
                      <a:r>
                        <a:rPr lang="en-US" sz="1200" b="0" dirty="0">
                          <a:solidFill>
                            <a:srgbClr val="0000DC"/>
                          </a:solidFill>
                          <a:latin typeface="+mn-lt"/>
                        </a:rPr>
                        <a:t>(power of test)</a:t>
                      </a:r>
                      <a:endParaRPr lang="en-GB" sz="1200" b="0" dirty="0">
                        <a:solidFill>
                          <a:srgbClr val="0000DC"/>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4856670"/>
                  </a:ext>
                </a:extLst>
              </a:tr>
            </a:tbl>
          </a:graphicData>
        </a:graphic>
      </p:graphicFrame>
      <p:sp>
        <p:nvSpPr>
          <p:cNvPr id="13" name="Title 8">
            <a:extLst>
              <a:ext uri="{FF2B5EF4-FFF2-40B4-BE49-F238E27FC236}">
                <a16:creationId xmlns:a16="http://schemas.microsoft.com/office/drawing/2014/main" id="{EF4AE3EE-7714-4FB2-82E9-2A1967E0D8AF}"/>
              </a:ext>
            </a:extLst>
          </p:cNvPr>
          <p:cNvSpPr txBox="1">
            <a:spLocks/>
          </p:cNvSpPr>
          <p:nvPr/>
        </p:nvSpPr>
        <p:spPr>
          <a:xfrm>
            <a:off x="9038675" y="3253542"/>
            <a:ext cx="1066800" cy="521754"/>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US" sz="2000" kern="0" dirty="0">
                <a:solidFill>
                  <a:schemeClr val="tx1"/>
                </a:solidFill>
                <a:latin typeface="+mn-lt"/>
              </a:rPr>
              <a:t>Decision</a:t>
            </a:r>
          </a:p>
        </p:txBody>
      </p:sp>
      <p:sp>
        <p:nvSpPr>
          <p:cNvPr id="14" name="Title 8">
            <a:extLst>
              <a:ext uri="{FF2B5EF4-FFF2-40B4-BE49-F238E27FC236}">
                <a16:creationId xmlns:a16="http://schemas.microsoft.com/office/drawing/2014/main" id="{B60C303D-B3EF-4683-8002-9007EDBDA8F3}"/>
              </a:ext>
            </a:extLst>
          </p:cNvPr>
          <p:cNvSpPr txBox="1">
            <a:spLocks/>
          </p:cNvSpPr>
          <p:nvPr/>
        </p:nvSpPr>
        <p:spPr>
          <a:xfrm>
            <a:off x="7520005" y="3673298"/>
            <a:ext cx="1589931" cy="50084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US" sz="2000" kern="0" dirty="0">
                <a:solidFill>
                  <a:schemeClr val="tx1"/>
                </a:solidFill>
                <a:latin typeface="+mn-lt"/>
              </a:rPr>
              <a:t>Fail to Reject</a:t>
            </a:r>
          </a:p>
        </p:txBody>
      </p:sp>
      <p:sp>
        <p:nvSpPr>
          <p:cNvPr id="15" name="Title 8">
            <a:extLst>
              <a:ext uri="{FF2B5EF4-FFF2-40B4-BE49-F238E27FC236}">
                <a16:creationId xmlns:a16="http://schemas.microsoft.com/office/drawing/2014/main" id="{5DD72BDF-C2F0-4384-8EB7-F020EAE883FD}"/>
              </a:ext>
            </a:extLst>
          </p:cNvPr>
          <p:cNvSpPr txBox="1">
            <a:spLocks/>
          </p:cNvSpPr>
          <p:nvPr/>
        </p:nvSpPr>
        <p:spPr>
          <a:xfrm>
            <a:off x="10236456" y="3701831"/>
            <a:ext cx="869163" cy="500840"/>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US" sz="2000" kern="0" dirty="0">
                <a:solidFill>
                  <a:schemeClr val="tx1"/>
                </a:solidFill>
                <a:latin typeface="+mn-lt"/>
              </a:rPr>
              <a:t>Reject</a:t>
            </a:r>
          </a:p>
        </p:txBody>
      </p:sp>
      <p:sp>
        <p:nvSpPr>
          <p:cNvPr id="16" name="Title 8">
            <a:extLst>
              <a:ext uri="{FF2B5EF4-FFF2-40B4-BE49-F238E27FC236}">
                <a16:creationId xmlns:a16="http://schemas.microsoft.com/office/drawing/2014/main" id="{8C7C9A0E-44DB-4881-826A-C788CC87C53B}"/>
              </a:ext>
            </a:extLst>
          </p:cNvPr>
          <p:cNvSpPr txBox="1">
            <a:spLocks/>
          </p:cNvSpPr>
          <p:nvPr/>
        </p:nvSpPr>
        <p:spPr>
          <a:xfrm>
            <a:off x="6274372" y="4166316"/>
            <a:ext cx="517871" cy="2243745"/>
          </a:xfrm>
          <a:prstGeom prst="rect">
            <a:avLst/>
          </a:prstGeom>
        </p:spPr>
        <p:txBody>
          <a:bodyPr vert="vert270"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lnSpc>
                <a:spcPct val="150000"/>
              </a:lnSpc>
            </a:pPr>
            <a:r>
              <a:rPr lang="en-US" sz="2000" kern="0" dirty="0">
                <a:solidFill>
                  <a:schemeClr val="tx1"/>
                </a:solidFill>
                <a:latin typeface="+mn-lt"/>
              </a:rPr>
              <a:t>H</a:t>
            </a:r>
            <a:r>
              <a:rPr lang="en-US" sz="2000" kern="0" baseline="-25000" dirty="0">
                <a:solidFill>
                  <a:schemeClr val="tx1"/>
                </a:solidFill>
                <a:latin typeface="+mn-lt"/>
              </a:rPr>
              <a:t>0</a:t>
            </a:r>
          </a:p>
        </p:txBody>
      </p:sp>
      <p:sp>
        <p:nvSpPr>
          <p:cNvPr id="17" name="Title 8">
            <a:extLst>
              <a:ext uri="{FF2B5EF4-FFF2-40B4-BE49-F238E27FC236}">
                <a16:creationId xmlns:a16="http://schemas.microsoft.com/office/drawing/2014/main" id="{B8617BCE-AC7C-494D-B174-F97C2B17B3F6}"/>
              </a:ext>
            </a:extLst>
          </p:cNvPr>
          <p:cNvSpPr txBox="1">
            <a:spLocks/>
          </p:cNvSpPr>
          <p:nvPr/>
        </p:nvSpPr>
        <p:spPr>
          <a:xfrm>
            <a:off x="6666580" y="4429529"/>
            <a:ext cx="517871" cy="671792"/>
          </a:xfrm>
          <a:prstGeom prst="rect">
            <a:avLst/>
          </a:prstGeom>
        </p:spPr>
        <p:txBody>
          <a:bodyPr vert="vert270"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lnSpc>
                <a:spcPct val="150000"/>
              </a:lnSpc>
            </a:pPr>
            <a:r>
              <a:rPr lang="en-US" sz="2000" kern="0" dirty="0">
                <a:solidFill>
                  <a:schemeClr val="tx1"/>
                </a:solidFill>
                <a:latin typeface="+mn-lt"/>
              </a:rPr>
              <a:t>True</a:t>
            </a:r>
          </a:p>
        </p:txBody>
      </p:sp>
      <p:sp>
        <p:nvSpPr>
          <p:cNvPr id="18" name="Title 8">
            <a:extLst>
              <a:ext uri="{FF2B5EF4-FFF2-40B4-BE49-F238E27FC236}">
                <a16:creationId xmlns:a16="http://schemas.microsoft.com/office/drawing/2014/main" id="{5988FC43-F383-4D72-9683-755717D0AD6C}"/>
              </a:ext>
            </a:extLst>
          </p:cNvPr>
          <p:cNvSpPr txBox="1">
            <a:spLocks/>
          </p:cNvSpPr>
          <p:nvPr/>
        </p:nvSpPr>
        <p:spPr>
          <a:xfrm>
            <a:off x="6666580" y="5363145"/>
            <a:ext cx="517871" cy="671792"/>
          </a:xfrm>
          <a:prstGeom prst="rect">
            <a:avLst/>
          </a:prstGeom>
        </p:spPr>
        <p:txBody>
          <a:bodyPr vert="vert270"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lnSpc>
                <a:spcPct val="150000"/>
              </a:lnSpc>
            </a:pPr>
            <a:r>
              <a:rPr lang="en-US" sz="2000" kern="0" dirty="0">
                <a:solidFill>
                  <a:schemeClr val="tx1"/>
                </a:solidFill>
                <a:latin typeface="+mn-lt"/>
              </a:rPr>
              <a:t>False</a:t>
            </a:r>
          </a:p>
        </p:txBody>
      </p:sp>
      <p:sp>
        <p:nvSpPr>
          <p:cNvPr id="20" name="TextBox 19">
            <a:extLst>
              <a:ext uri="{FF2B5EF4-FFF2-40B4-BE49-F238E27FC236}">
                <a16:creationId xmlns:a16="http://schemas.microsoft.com/office/drawing/2014/main" id="{41D1D4AF-C5B6-402E-BBD8-B03C409B94B4}"/>
              </a:ext>
            </a:extLst>
          </p:cNvPr>
          <p:cNvSpPr txBox="1"/>
          <p:nvPr/>
        </p:nvSpPr>
        <p:spPr>
          <a:xfrm>
            <a:off x="3290313" y="3690343"/>
            <a:ext cx="1310463" cy="577850"/>
          </a:xfrm>
          <a:prstGeom prst="rect">
            <a:avLst/>
          </a:prstGeom>
          <a:noFill/>
        </p:spPr>
        <p:txBody>
          <a:bodyPr wrap="square">
            <a:spAutoFit/>
          </a:bodyPr>
          <a:lstStyle/>
          <a:p>
            <a:pPr algn="just">
              <a:lnSpc>
                <a:spcPct val="150000"/>
              </a:lnSpc>
            </a:pPr>
            <a:r>
              <a:rPr lang="en-US" b="1" i="1" kern="0" dirty="0">
                <a:solidFill>
                  <a:srgbClr val="F01928"/>
                </a:solidFill>
                <a:latin typeface="+mn-lt"/>
              </a:rPr>
              <a:t>p</a:t>
            </a:r>
            <a:r>
              <a:rPr lang="en-US" sz="2400" b="1" kern="0" dirty="0">
                <a:solidFill>
                  <a:srgbClr val="F01928"/>
                </a:solidFill>
                <a:latin typeface="+mn-lt"/>
              </a:rPr>
              <a:t>-value</a:t>
            </a:r>
          </a:p>
        </p:txBody>
      </p:sp>
      <p:sp>
        <p:nvSpPr>
          <p:cNvPr id="21" name="Title 8">
            <a:extLst>
              <a:ext uri="{FF2B5EF4-FFF2-40B4-BE49-F238E27FC236}">
                <a16:creationId xmlns:a16="http://schemas.microsoft.com/office/drawing/2014/main" id="{C3F30B26-E3CF-44C0-85E9-ADB88ED4A7EE}"/>
              </a:ext>
            </a:extLst>
          </p:cNvPr>
          <p:cNvSpPr txBox="1">
            <a:spLocks/>
          </p:cNvSpPr>
          <p:nvPr/>
        </p:nvSpPr>
        <p:spPr>
          <a:xfrm rot="1800000">
            <a:off x="10926792" y="4237744"/>
            <a:ext cx="1300491" cy="36789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lnSpc>
                <a:spcPct val="150000"/>
              </a:lnSpc>
            </a:pPr>
            <a:r>
              <a:rPr lang="en-US" sz="1400" kern="0" dirty="0">
                <a:solidFill>
                  <a:schemeClr val="tx1"/>
                </a:solidFill>
                <a:latin typeface="+mn-lt"/>
              </a:rPr>
              <a:t>False Positive</a:t>
            </a:r>
          </a:p>
        </p:txBody>
      </p:sp>
      <p:sp>
        <p:nvSpPr>
          <p:cNvPr id="22" name="Title 8">
            <a:extLst>
              <a:ext uri="{FF2B5EF4-FFF2-40B4-BE49-F238E27FC236}">
                <a16:creationId xmlns:a16="http://schemas.microsoft.com/office/drawing/2014/main" id="{7EB2F695-64A9-4F2C-AEA3-BC220A343DFE}"/>
              </a:ext>
            </a:extLst>
          </p:cNvPr>
          <p:cNvSpPr txBox="1">
            <a:spLocks/>
          </p:cNvSpPr>
          <p:nvPr/>
        </p:nvSpPr>
        <p:spPr>
          <a:xfrm rot="1800000">
            <a:off x="6984145" y="5795458"/>
            <a:ext cx="1300491" cy="36789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ctr">
              <a:lnSpc>
                <a:spcPct val="150000"/>
              </a:lnSpc>
            </a:pPr>
            <a:r>
              <a:rPr lang="en-US" sz="1400" kern="0" dirty="0">
                <a:solidFill>
                  <a:schemeClr val="tx1"/>
                </a:solidFill>
                <a:latin typeface="+mn-lt"/>
              </a:rPr>
              <a:t>False Negative</a:t>
            </a:r>
          </a:p>
        </p:txBody>
      </p:sp>
    </p:spTree>
    <p:extLst>
      <p:ext uri="{BB962C8B-B14F-4D97-AF65-F5344CB8AC3E}">
        <p14:creationId xmlns:p14="http://schemas.microsoft.com/office/powerpoint/2010/main" val="247406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fade">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animEffect transition="in" filter="fade">
                                      <p:cBhvr>
                                        <p:cTn id="47" dur="500"/>
                                        <p:tgtEl>
                                          <p:spTgt spid="9">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500"/>
                                        <p:tgtEl>
                                          <p:spTgt spid="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fade">
                                      <p:cBhvr>
                                        <p:cTn id="83" dur="500"/>
                                        <p:tgtEl>
                                          <p:spTgt spid="10"/>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500"/>
                                        <p:tgtEl>
                                          <p:spTgt spid="20"/>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500"/>
                                        <p:tgtEl>
                                          <p:spTgt spid="11"/>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500"/>
                                        <p:tgtEl>
                                          <p:spTgt spid="21"/>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fade">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13" grpId="0"/>
      <p:bldP spid="14" grpId="0"/>
      <p:bldP spid="15" grpId="0"/>
      <p:bldP spid="16" grpId="0"/>
      <p:bldP spid="17" grpId="0"/>
      <p:bldP spid="18" grpId="0"/>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Medical Statistics.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8</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4000" y="1938377"/>
            <a:ext cx="4510540" cy="624070"/>
          </a:xfrm>
        </p:spPr>
        <p:txBody>
          <a:bodyPr/>
          <a:lstStyle/>
          <a:p>
            <a:r>
              <a:rPr lang="en-US" dirty="0"/>
              <a:t>Exercise 3</a:t>
            </a:r>
          </a:p>
        </p:txBody>
      </p:sp>
      <p:sp>
        <p:nvSpPr>
          <p:cNvPr id="5" name="Title 8">
            <a:extLst>
              <a:ext uri="{FF2B5EF4-FFF2-40B4-BE49-F238E27FC236}">
                <a16:creationId xmlns:a16="http://schemas.microsoft.com/office/drawing/2014/main" id="{227AADC8-B33D-4AF5-A5DE-4E9B3FF346B3}"/>
              </a:ext>
            </a:extLst>
          </p:cNvPr>
          <p:cNvSpPr txBox="1">
            <a:spLocks/>
          </p:cNvSpPr>
          <p:nvPr/>
        </p:nvSpPr>
        <p:spPr>
          <a:xfrm>
            <a:off x="414000" y="2529714"/>
            <a:ext cx="5325789" cy="437036"/>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2000" b="0" kern="0" dirty="0">
                <a:latin typeface="+mn-lt"/>
              </a:rPr>
              <a:t>Null Hypothesis vs. Alternative Hypothesis</a:t>
            </a:r>
            <a:endParaRPr lang="en-US" sz="2000" b="0" kern="0" dirty="0">
              <a:latin typeface="+mn-lt"/>
            </a:endParaRPr>
          </a:p>
        </p:txBody>
      </p:sp>
      <p:sp>
        <p:nvSpPr>
          <p:cNvPr id="19" name="Title 8">
            <a:extLst>
              <a:ext uri="{FF2B5EF4-FFF2-40B4-BE49-F238E27FC236}">
                <a16:creationId xmlns:a16="http://schemas.microsoft.com/office/drawing/2014/main" id="{1D698AA4-7B19-4242-A671-77AB9DC459C6}"/>
              </a:ext>
            </a:extLst>
          </p:cNvPr>
          <p:cNvSpPr txBox="1">
            <a:spLocks/>
          </p:cNvSpPr>
          <p:nvPr/>
        </p:nvSpPr>
        <p:spPr>
          <a:xfrm>
            <a:off x="414000" y="3198913"/>
            <a:ext cx="6018698" cy="266116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2000" b="0" kern="0" dirty="0"/>
              <a:t>A company has stated that their straw machine makes straws that are 2 mm diameter. A worker believes the machine no longer makes straws of this size and samples 100 straws to perform a hypothesis test with 99% confidence.</a:t>
            </a:r>
          </a:p>
          <a:p>
            <a:pPr algn="just">
              <a:lnSpc>
                <a:spcPct val="150000"/>
              </a:lnSpc>
            </a:pPr>
            <a:r>
              <a:rPr lang="en-GB" sz="2000" kern="0" dirty="0">
                <a:solidFill>
                  <a:srgbClr val="F01928"/>
                </a:solidFill>
              </a:rPr>
              <a:t>Write H</a:t>
            </a:r>
            <a:r>
              <a:rPr lang="en-GB" sz="2000" kern="0" baseline="-25000" dirty="0">
                <a:solidFill>
                  <a:srgbClr val="F01928"/>
                </a:solidFill>
              </a:rPr>
              <a:t>0</a:t>
            </a:r>
            <a:r>
              <a:rPr lang="en-GB" sz="2000" kern="0" dirty="0">
                <a:solidFill>
                  <a:srgbClr val="F01928"/>
                </a:solidFill>
              </a:rPr>
              <a:t>, H</a:t>
            </a:r>
            <a:r>
              <a:rPr lang="en-GB" sz="2000" kern="0" baseline="-25000" dirty="0">
                <a:solidFill>
                  <a:srgbClr val="F01928"/>
                </a:solidFill>
              </a:rPr>
              <a:t>a</a:t>
            </a:r>
            <a:r>
              <a:rPr lang="en-GB" sz="2000" kern="0" dirty="0">
                <a:solidFill>
                  <a:srgbClr val="F01928"/>
                </a:solidFill>
              </a:rPr>
              <a:t>, </a:t>
            </a:r>
            <a:r>
              <a:rPr lang="en-GB" sz="2000" i="1" kern="0" dirty="0">
                <a:solidFill>
                  <a:srgbClr val="F01928"/>
                </a:solidFill>
              </a:rPr>
              <a:t>n</a:t>
            </a:r>
            <a:r>
              <a:rPr lang="en-GB" sz="2000" kern="0" dirty="0">
                <a:solidFill>
                  <a:srgbClr val="F01928"/>
                </a:solidFill>
              </a:rPr>
              <a:t>, C, and </a:t>
            </a:r>
            <a:r>
              <a:rPr lang="el-GR" sz="2000" kern="0" dirty="0">
                <a:solidFill>
                  <a:srgbClr val="F01928"/>
                </a:solidFill>
              </a:rPr>
              <a:t>α</a:t>
            </a:r>
            <a:r>
              <a:rPr lang="en-GB" sz="2000" kern="0" dirty="0">
                <a:solidFill>
                  <a:srgbClr val="FF0000"/>
                </a:solidFill>
              </a:rPr>
              <a:t>.</a:t>
            </a:r>
            <a:endParaRPr lang="en-GB" sz="2000" kern="0" baseline="-25000" dirty="0">
              <a:solidFill>
                <a:srgbClr val="FF0000"/>
              </a:solidFill>
            </a:endParaRPr>
          </a:p>
          <a:p>
            <a:pPr algn="just">
              <a:lnSpc>
                <a:spcPct val="150000"/>
              </a:lnSpc>
            </a:pPr>
            <a:endParaRPr lang="en-US" sz="2000" b="0" kern="0" dirty="0"/>
          </a:p>
        </p:txBody>
      </p:sp>
    </p:spTree>
    <p:extLst>
      <p:ext uri="{BB962C8B-B14F-4D97-AF65-F5344CB8AC3E}">
        <p14:creationId xmlns:p14="http://schemas.microsoft.com/office/powerpoint/2010/main" val="171399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98CB24-D1AF-412A-AD58-7C5E892FD709}"/>
              </a:ext>
            </a:extLst>
          </p:cNvPr>
          <p:cNvSpPr>
            <a:spLocks noGrp="1"/>
          </p:cNvSpPr>
          <p:nvPr>
            <p:ph type="ftr" sz="quarter" idx="10"/>
          </p:nvPr>
        </p:nvSpPr>
        <p:spPr/>
        <p:txBody>
          <a:bodyPr/>
          <a:lstStyle/>
          <a:p>
            <a:r>
              <a:rPr lang="en-GB" noProof="0" dirty="0"/>
              <a:t>Abanoub Riad. Medical Statistics. </a:t>
            </a:r>
            <a:r>
              <a:rPr lang="en-GB" i="1" noProof="0" dirty="0"/>
              <a:t>Public Health I</a:t>
            </a:r>
            <a:r>
              <a:rPr lang="en-GB" noProof="0" dirty="0"/>
              <a:t>. October 2022</a:t>
            </a:r>
          </a:p>
        </p:txBody>
      </p:sp>
      <p:sp>
        <p:nvSpPr>
          <p:cNvPr id="3" name="Slide Number Placeholder 2">
            <a:extLst>
              <a:ext uri="{FF2B5EF4-FFF2-40B4-BE49-F238E27FC236}">
                <a16:creationId xmlns:a16="http://schemas.microsoft.com/office/drawing/2014/main" id="{6EAF18F5-6B06-4220-AD8E-0498E19E5DB0}"/>
              </a:ext>
            </a:extLst>
          </p:cNvPr>
          <p:cNvSpPr>
            <a:spLocks noGrp="1"/>
          </p:cNvSpPr>
          <p:nvPr>
            <p:ph type="sldNum" sz="quarter" idx="11"/>
          </p:nvPr>
        </p:nvSpPr>
        <p:spPr/>
        <p:txBody>
          <a:bodyPr/>
          <a:lstStyle/>
          <a:p>
            <a:fld id="{0DE708CC-0C3F-4567-9698-B54C0F35BD31}" type="slidenum">
              <a:rPr lang="cs-CZ" altLang="cs-CZ" smtClean="0"/>
              <a:pPr/>
              <a:t>9</a:t>
            </a:fld>
            <a:endParaRPr lang="cs-CZ" altLang="cs-CZ" dirty="0"/>
          </a:p>
        </p:txBody>
      </p:sp>
      <p:sp>
        <p:nvSpPr>
          <p:cNvPr id="6" name="Title 8">
            <a:extLst>
              <a:ext uri="{FF2B5EF4-FFF2-40B4-BE49-F238E27FC236}">
                <a16:creationId xmlns:a16="http://schemas.microsoft.com/office/drawing/2014/main" id="{04F337D5-7AD9-47D5-B412-2083AC2F7C28}"/>
              </a:ext>
            </a:extLst>
          </p:cNvPr>
          <p:cNvSpPr>
            <a:spLocks noGrp="1"/>
          </p:cNvSpPr>
          <p:nvPr>
            <p:ph type="title"/>
          </p:nvPr>
        </p:nvSpPr>
        <p:spPr>
          <a:xfrm>
            <a:off x="414000" y="1938377"/>
            <a:ext cx="4510540" cy="624070"/>
          </a:xfrm>
        </p:spPr>
        <p:txBody>
          <a:bodyPr/>
          <a:lstStyle/>
          <a:p>
            <a:r>
              <a:rPr lang="en-US" dirty="0"/>
              <a:t>Exercise 4</a:t>
            </a:r>
          </a:p>
        </p:txBody>
      </p:sp>
      <p:sp>
        <p:nvSpPr>
          <p:cNvPr id="5" name="Title 8">
            <a:extLst>
              <a:ext uri="{FF2B5EF4-FFF2-40B4-BE49-F238E27FC236}">
                <a16:creationId xmlns:a16="http://schemas.microsoft.com/office/drawing/2014/main" id="{227AADC8-B33D-4AF5-A5DE-4E9B3FF346B3}"/>
              </a:ext>
            </a:extLst>
          </p:cNvPr>
          <p:cNvSpPr txBox="1">
            <a:spLocks/>
          </p:cNvSpPr>
          <p:nvPr/>
        </p:nvSpPr>
        <p:spPr>
          <a:xfrm>
            <a:off x="414000" y="2529714"/>
            <a:ext cx="5325789" cy="437036"/>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2000" b="0" kern="0" dirty="0">
                <a:latin typeface="+mn-lt"/>
              </a:rPr>
              <a:t>Null Hypothesis vs. Alternative Hypothesis</a:t>
            </a:r>
            <a:endParaRPr lang="en-US" sz="2000" b="0" kern="0" dirty="0">
              <a:latin typeface="+mn-lt"/>
            </a:endParaRPr>
          </a:p>
        </p:txBody>
      </p:sp>
      <p:sp>
        <p:nvSpPr>
          <p:cNvPr id="19" name="Title 8">
            <a:extLst>
              <a:ext uri="{FF2B5EF4-FFF2-40B4-BE49-F238E27FC236}">
                <a16:creationId xmlns:a16="http://schemas.microsoft.com/office/drawing/2014/main" id="{1D698AA4-7B19-4242-A671-77AB9DC459C6}"/>
              </a:ext>
            </a:extLst>
          </p:cNvPr>
          <p:cNvSpPr txBox="1">
            <a:spLocks/>
          </p:cNvSpPr>
          <p:nvPr/>
        </p:nvSpPr>
        <p:spPr>
          <a:xfrm>
            <a:off x="414000" y="3198913"/>
            <a:ext cx="6018698" cy="2661161"/>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US" sz="2000" b="0" kern="0" dirty="0"/>
              <a:t>The school board claims that at least 60% of students bring a phone to school. A teacher believes this number is too high and randomly samples 25 students to test at a level of significance of 0.02.</a:t>
            </a:r>
          </a:p>
          <a:p>
            <a:pPr algn="just">
              <a:lnSpc>
                <a:spcPct val="150000"/>
              </a:lnSpc>
            </a:pPr>
            <a:r>
              <a:rPr lang="en-GB" sz="2000" kern="0" dirty="0">
                <a:solidFill>
                  <a:srgbClr val="F01928"/>
                </a:solidFill>
              </a:rPr>
              <a:t>Write H</a:t>
            </a:r>
            <a:r>
              <a:rPr lang="en-GB" sz="2000" kern="0" baseline="-25000" dirty="0">
                <a:solidFill>
                  <a:srgbClr val="F01928"/>
                </a:solidFill>
              </a:rPr>
              <a:t>0</a:t>
            </a:r>
            <a:r>
              <a:rPr lang="en-GB" sz="2000" kern="0" dirty="0">
                <a:solidFill>
                  <a:srgbClr val="F01928"/>
                </a:solidFill>
              </a:rPr>
              <a:t>, H</a:t>
            </a:r>
            <a:r>
              <a:rPr lang="en-GB" sz="2000" kern="0" baseline="-25000" dirty="0">
                <a:solidFill>
                  <a:srgbClr val="F01928"/>
                </a:solidFill>
              </a:rPr>
              <a:t>a</a:t>
            </a:r>
            <a:r>
              <a:rPr lang="en-GB" sz="2000" kern="0" dirty="0">
                <a:solidFill>
                  <a:srgbClr val="F01928"/>
                </a:solidFill>
              </a:rPr>
              <a:t>, </a:t>
            </a:r>
            <a:r>
              <a:rPr lang="en-GB" sz="2000" i="1" kern="0" dirty="0">
                <a:solidFill>
                  <a:srgbClr val="F01928"/>
                </a:solidFill>
              </a:rPr>
              <a:t>n</a:t>
            </a:r>
            <a:r>
              <a:rPr lang="en-GB" sz="2000" kern="0" dirty="0">
                <a:solidFill>
                  <a:srgbClr val="F01928"/>
                </a:solidFill>
              </a:rPr>
              <a:t>,</a:t>
            </a:r>
            <a:r>
              <a:rPr lang="el-GR" sz="2000" kern="0" dirty="0">
                <a:solidFill>
                  <a:srgbClr val="F01928"/>
                </a:solidFill>
              </a:rPr>
              <a:t> α</a:t>
            </a:r>
            <a:r>
              <a:rPr lang="en-GB" sz="2000" kern="0" dirty="0">
                <a:solidFill>
                  <a:srgbClr val="F01928"/>
                </a:solidFill>
              </a:rPr>
              <a:t>, and C</a:t>
            </a:r>
            <a:r>
              <a:rPr lang="en-GB" sz="2000" kern="0" dirty="0">
                <a:solidFill>
                  <a:srgbClr val="FF0000"/>
                </a:solidFill>
              </a:rPr>
              <a:t>.</a:t>
            </a:r>
            <a:endParaRPr lang="en-GB" sz="2000" kern="0" baseline="-25000" dirty="0">
              <a:solidFill>
                <a:srgbClr val="FF0000"/>
              </a:solidFill>
            </a:endParaRPr>
          </a:p>
          <a:p>
            <a:pPr algn="just">
              <a:lnSpc>
                <a:spcPct val="150000"/>
              </a:lnSpc>
            </a:pPr>
            <a:endParaRPr lang="en-US" sz="2000" b="0" kern="0" dirty="0"/>
          </a:p>
        </p:txBody>
      </p:sp>
    </p:spTree>
    <p:extLst>
      <p:ext uri="{BB962C8B-B14F-4D97-AF65-F5344CB8AC3E}">
        <p14:creationId xmlns:p14="http://schemas.microsoft.com/office/powerpoint/2010/main" val="88002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9" grpId="0"/>
    </p:bldLst>
  </p:timing>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1" id="{6BC89E16-269B-4875-A8A3-7D5D981D44E5}" vid="{F6D460A2-5B48-45E1-BFF4-0DDF8E264AE0}"/>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AC68B2DD10E4E641B9A49F511144F5A4" ma:contentTypeVersion="12" ma:contentTypeDescription="Vytvoří nový dokument" ma:contentTypeScope="" ma:versionID="a223fff03c453adff6f71ab8db6b83f8">
  <xsd:schema xmlns:xsd="http://www.w3.org/2001/XMLSchema" xmlns:xs="http://www.w3.org/2001/XMLSchema" xmlns:p="http://schemas.microsoft.com/office/2006/metadata/properties" xmlns:ns3="adf513c8-52bb-4e1e-ada8-f03aebc95c0f" xmlns:ns4="230e809e-4bbc-49fa-8f74-de6a1db7665f" targetNamespace="http://schemas.microsoft.com/office/2006/metadata/properties" ma:root="true" ma:fieldsID="01641967d128646126f3b53a88b40ea3" ns3:_="" ns4:_="">
    <xsd:import namespace="adf513c8-52bb-4e1e-ada8-f03aebc95c0f"/>
    <xsd:import namespace="230e809e-4bbc-49fa-8f74-de6a1db7665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f513c8-52bb-4e1e-ada8-f03aebc95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809e-4bbc-49fa-8f74-de6a1db7665f" elementFormDefault="qualified">
    <xsd:import namespace="http://schemas.microsoft.com/office/2006/documentManagement/types"/>
    <xsd:import namespace="http://schemas.microsoft.com/office/infopath/2007/PartnerControls"/>
    <xsd:element name="SharedWithUsers" ma:index="1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dílené s podrobnostmi" ma:internalName="SharedWithDetails" ma:readOnly="true">
      <xsd:simpleType>
        <xsd:restriction base="dms:Note">
          <xsd:maxLength value="255"/>
        </xsd:restriction>
      </xsd:simpleType>
    </xsd:element>
    <xsd:element name="SharingHintHash" ma:index="12"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7D85AF-7A9B-49D2-9F11-5234C2029510}">
  <ds:schemaRefs>
    <ds:schemaRef ds:uri="adf513c8-52bb-4e1e-ada8-f03aebc95c0f"/>
    <ds:schemaRef ds:uri="http://purl.org/dc/dcmitype/"/>
    <ds:schemaRef ds:uri="http://schemas.microsoft.com/office/2006/documentManagement/types"/>
    <ds:schemaRef ds:uri="http://purl.org/dc/elements/1.1/"/>
    <ds:schemaRef ds:uri="http://schemas.microsoft.com/office/2006/metadata/properties"/>
    <ds:schemaRef ds:uri="http://purl.org/dc/terms/"/>
    <ds:schemaRef ds:uri="230e809e-4bbc-49fa-8f74-de6a1db7665f"/>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6B8B20B-F959-4BDA-A2ED-CC15F94CBBD5}">
  <ds:schemaRefs>
    <ds:schemaRef ds:uri="http://schemas.microsoft.com/sharepoint/v3/contenttype/forms"/>
  </ds:schemaRefs>
</ds:datastoreItem>
</file>

<file path=customXml/itemProps3.xml><?xml version="1.0" encoding="utf-8"?>
<ds:datastoreItem xmlns:ds="http://schemas.openxmlformats.org/officeDocument/2006/customXml" ds:itemID="{AFAB4400-75B8-420E-AD2A-F1019CC58C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f513c8-52bb-4e1e-ada8-f03aebc95c0f"/>
    <ds:schemaRef ds:uri="230e809e-4bbc-49fa-8f74-de6a1db766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5503</TotalTime>
  <Words>2032</Words>
  <Application>Microsoft Office PowerPoint</Application>
  <PresentationFormat>Širokoúhlá obrazovka</PresentationFormat>
  <Paragraphs>222</Paragraphs>
  <Slides>25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25</vt:i4>
      </vt:variant>
    </vt:vector>
  </HeadingPairs>
  <TitlesOfParts>
    <vt:vector size="29" baseType="lpstr">
      <vt:lpstr>Arial</vt:lpstr>
      <vt:lpstr>Tahoma</vt:lpstr>
      <vt:lpstr>Wingdings</vt:lpstr>
      <vt:lpstr>Presentation_MU_EN</vt:lpstr>
      <vt:lpstr>Medical Statistics</vt:lpstr>
      <vt:lpstr>Seminar Outline I. Hypothesis Testing II. Variables &amp; Analysis III. Distribution &amp; Abnormality BREAK III. Prognosis &amp; Survival V. Measurement Performance &amp; Bias</vt:lpstr>
      <vt:lpstr>Hypothesis</vt:lpstr>
      <vt:lpstr>Null Hypothesis</vt:lpstr>
      <vt:lpstr>Exercise 1</vt:lpstr>
      <vt:lpstr>Exercise 2</vt:lpstr>
      <vt:lpstr>Confidence Level</vt:lpstr>
      <vt:lpstr>Exercise 3</vt:lpstr>
      <vt:lpstr>Exercise 4</vt:lpstr>
      <vt:lpstr>Variable</vt:lpstr>
      <vt:lpstr>Nominal Variable</vt:lpstr>
      <vt:lpstr>Statistical Tests</vt:lpstr>
      <vt:lpstr>Distribution</vt:lpstr>
      <vt:lpstr>Distribution</vt:lpstr>
      <vt:lpstr>Actual Distribution</vt:lpstr>
      <vt:lpstr>Prezentace aplikace PowerPoint</vt:lpstr>
      <vt:lpstr>BREAK</vt:lpstr>
      <vt:lpstr>Prognosis</vt:lpstr>
      <vt:lpstr>Survival Analysis</vt:lpstr>
      <vt:lpstr>Survival Curve</vt:lpstr>
      <vt:lpstr>Survival Curve</vt:lpstr>
      <vt:lpstr>Validity</vt:lpstr>
      <vt:lpstr>Reliability</vt:lpstr>
      <vt:lpstr>Bias</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Disease</dc:title>
  <dc:creator>Abanoub Riad</dc:creator>
  <cp:lastModifiedBy>Abanoub Riad</cp:lastModifiedBy>
  <cp:revision>10</cp:revision>
  <dcterms:created xsi:type="dcterms:W3CDTF">2020-09-18T15:53:43Z</dcterms:created>
  <dcterms:modified xsi:type="dcterms:W3CDTF">2022-10-24T05:38:32Z</dcterms:modified>
</cp:coreProperties>
</file>