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5"/>
  </p:notesMasterIdLst>
  <p:handoutMasterIdLst>
    <p:handoutMasterId r:id="rId36"/>
  </p:handoutMasterIdLst>
  <p:sldIdLst>
    <p:sldId id="256" r:id="rId5"/>
    <p:sldId id="296" r:id="rId6"/>
    <p:sldId id="307" r:id="rId7"/>
    <p:sldId id="321" r:id="rId8"/>
    <p:sldId id="308" r:id="rId9"/>
    <p:sldId id="312" r:id="rId10"/>
    <p:sldId id="298" r:id="rId11"/>
    <p:sldId id="334" r:id="rId12"/>
    <p:sldId id="318" r:id="rId13"/>
    <p:sldId id="314" r:id="rId14"/>
    <p:sldId id="322" r:id="rId15"/>
    <p:sldId id="323" r:id="rId16"/>
    <p:sldId id="324" r:id="rId17"/>
    <p:sldId id="313" r:id="rId18"/>
    <p:sldId id="325" r:id="rId19"/>
    <p:sldId id="326" r:id="rId20"/>
    <p:sldId id="327" r:id="rId21"/>
    <p:sldId id="328" r:id="rId22"/>
    <p:sldId id="315" r:id="rId23"/>
    <p:sldId id="329" r:id="rId24"/>
    <p:sldId id="330" r:id="rId25"/>
    <p:sldId id="331" r:id="rId26"/>
    <p:sldId id="320" r:id="rId27"/>
    <p:sldId id="332" r:id="rId28"/>
    <p:sldId id="333" r:id="rId29"/>
    <p:sldId id="316" r:id="rId30"/>
    <p:sldId id="317" r:id="rId31"/>
    <p:sldId id="335" r:id="rId32"/>
    <p:sldId id="311" r:id="rId33"/>
    <p:sldId id="295" r:id="rId3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anoub Riad" initials="AR" lastIdx="1" clrIdx="0">
    <p:extLst>
      <p:ext uri="{19B8F6BF-5375-455C-9EA6-DF929625EA0E}">
        <p15:presenceInfo xmlns:p15="http://schemas.microsoft.com/office/powerpoint/2012/main" userId="Abanoub Ri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018DCC"/>
    <a:srgbClr val="7F8DC0"/>
    <a:srgbClr val="FEE7C8"/>
    <a:srgbClr val="D8DEEA"/>
    <a:srgbClr val="7E8EBF"/>
    <a:srgbClr val="EF1B22"/>
    <a:srgbClr val="F8F3ED"/>
    <a:srgbClr val="910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BBE71-6687-406F-A5FC-39BE6E6A7768}" v="2844" dt="2021-11-04T01:46:26.421"/>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2" autoAdjust="0"/>
    <p:restoredTop sz="96754" autoAdjust="0"/>
  </p:normalViewPr>
  <p:slideViewPr>
    <p:cSldViewPr snapToGrid="0">
      <p:cViewPr varScale="1">
        <p:scale>
          <a:sx n="86" d="100"/>
          <a:sy n="86" d="100"/>
        </p:scale>
        <p:origin x="126" y="9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anoub Riad" userId="3eee0ade-b52f-4e10-8f1f-a69fed49e18a" providerId="ADAL" clId="{F961085F-09FF-4093-A696-04E17A379E5C}"/>
    <pc:docChg chg="undo custSel addSld delSld modSld sldOrd">
      <pc:chgData name="Abanoub Riad" userId="3eee0ade-b52f-4e10-8f1f-a69fed49e18a" providerId="ADAL" clId="{F961085F-09FF-4093-A696-04E17A379E5C}" dt="2021-10-12T08:49:44.452" v="3185"/>
      <pc:docMkLst>
        <pc:docMk/>
      </pc:docMkLst>
      <pc:sldChg chg="modSp modAnim">
        <pc:chgData name="Abanoub Riad" userId="3eee0ade-b52f-4e10-8f1f-a69fed49e18a" providerId="ADAL" clId="{F961085F-09FF-4093-A696-04E17A379E5C}" dt="2021-10-12T04:41:19.597" v="66" actId="20577"/>
        <pc:sldMkLst>
          <pc:docMk/>
          <pc:sldMk cId="401170139" sldId="256"/>
        </pc:sldMkLst>
        <pc:spChg chg="mod">
          <ac:chgData name="Abanoub Riad" userId="3eee0ade-b52f-4e10-8f1f-a69fed49e18a" providerId="ADAL" clId="{F961085F-09FF-4093-A696-04E17A379E5C}" dt="2021-10-12T04:41:09.550" v="64" actId="20577"/>
          <ac:spMkLst>
            <pc:docMk/>
            <pc:sldMk cId="401170139" sldId="256"/>
            <ac:spMk id="2" creationId="{2059F203-74D7-444B-BF61-95A819D36F64}"/>
          </ac:spMkLst>
        </pc:spChg>
        <pc:spChg chg="mod">
          <ac:chgData name="Abanoub Riad" userId="3eee0ade-b52f-4e10-8f1f-a69fed49e18a" providerId="ADAL" clId="{F961085F-09FF-4093-A696-04E17A379E5C}" dt="2021-10-12T04:41:19.597" v="66" actId="20577"/>
          <ac:spMkLst>
            <pc:docMk/>
            <pc:sldMk cId="401170139" sldId="256"/>
            <ac:spMk id="6" creationId="{592B015E-9EDF-4CEF-9877-81E8E262CF65}"/>
          </ac:spMkLst>
        </pc:spChg>
      </pc:sldChg>
      <pc:sldChg chg="modSp add">
        <pc:chgData name="Abanoub Riad" userId="3eee0ade-b52f-4e10-8f1f-a69fed49e18a" providerId="ADAL" clId="{F961085F-09FF-4093-A696-04E17A379E5C}" dt="2021-10-12T08:47:53.509" v="3172"/>
        <pc:sldMkLst>
          <pc:docMk/>
          <pc:sldMk cId="838264543" sldId="267"/>
        </pc:sldMkLst>
        <pc:spChg chg="mod">
          <ac:chgData name="Abanoub Riad" userId="3eee0ade-b52f-4e10-8f1f-a69fed49e18a" providerId="ADAL" clId="{F961085F-09FF-4093-A696-04E17A379E5C}" dt="2021-10-12T08:47:53.509" v="3172"/>
          <ac:spMkLst>
            <pc:docMk/>
            <pc:sldMk cId="838264543" sldId="267"/>
            <ac:spMk id="2" creationId="{6436ABD0-9B60-4E63-A33F-F26A6125D63A}"/>
          </ac:spMkLst>
        </pc:spChg>
      </pc:sldChg>
      <pc:sldChg chg="modSp add">
        <pc:chgData name="Abanoub Riad" userId="3eee0ade-b52f-4e10-8f1f-a69fed49e18a" providerId="ADAL" clId="{F961085F-09FF-4093-A696-04E17A379E5C}" dt="2021-10-12T08:48:09.706" v="3175" actId="20577"/>
        <pc:sldMkLst>
          <pc:docMk/>
          <pc:sldMk cId="3089992043" sldId="268"/>
        </pc:sldMkLst>
        <pc:spChg chg="mod">
          <ac:chgData name="Abanoub Riad" userId="3eee0ade-b52f-4e10-8f1f-a69fed49e18a" providerId="ADAL" clId="{F961085F-09FF-4093-A696-04E17A379E5C}" dt="2021-10-12T08:47:55.781" v="3173"/>
          <ac:spMkLst>
            <pc:docMk/>
            <pc:sldMk cId="3089992043" sldId="268"/>
            <ac:spMk id="2" creationId="{6436ABD0-9B60-4E63-A33F-F26A6125D63A}"/>
          </ac:spMkLst>
        </pc:spChg>
        <pc:spChg chg="mod">
          <ac:chgData name="Abanoub Riad" userId="3eee0ade-b52f-4e10-8f1f-a69fed49e18a" providerId="ADAL" clId="{F961085F-09FF-4093-A696-04E17A379E5C}" dt="2021-10-12T08:48:09.706" v="3175" actId="20577"/>
          <ac:spMkLst>
            <pc:docMk/>
            <pc:sldMk cId="3089992043" sldId="268"/>
            <ac:spMk id="9" creationId="{88B9F70D-9C86-4C35-9FFF-ECD0CBD50C2E}"/>
          </ac:spMkLst>
        </pc:spChg>
      </pc:sldChg>
      <pc:sldChg chg="modSp">
        <pc:chgData name="Abanoub Riad" userId="3eee0ade-b52f-4e10-8f1f-a69fed49e18a" providerId="ADAL" clId="{F961085F-09FF-4093-A696-04E17A379E5C}" dt="2021-10-12T04:45:40.086" v="89"/>
        <pc:sldMkLst>
          <pc:docMk/>
          <pc:sldMk cId="3654053429" sldId="270"/>
        </pc:sldMkLst>
        <pc:spChg chg="mod">
          <ac:chgData name="Abanoub Riad" userId="3eee0ade-b52f-4e10-8f1f-a69fed49e18a" providerId="ADAL" clId="{F961085F-09FF-4093-A696-04E17A379E5C}" dt="2021-10-12T04:45:40.086" v="89"/>
          <ac:spMkLst>
            <pc:docMk/>
            <pc:sldMk cId="3654053429" sldId="270"/>
            <ac:spMk id="2" creationId="{6436ABD0-9B60-4E63-A33F-F26A6125D63A}"/>
          </ac:spMkLst>
        </pc:spChg>
      </pc:sldChg>
      <pc:sldChg chg="modSp">
        <pc:chgData name="Abanoub Riad" userId="3eee0ade-b52f-4e10-8f1f-a69fed49e18a" providerId="ADAL" clId="{F961085F-09FF-4093-A696-04E17A379E5C}" dt="2021-10-12T06:45:45.893" v="985" actId="20577"/>
        <pc:sldMkLst>
          <pc:docMk/>
          <pc:sldMk cId="3181471866" sldId="296"/>
        </pc:sldMkLst>
        <pc:spChg chg="mod">
          <ac:chgData name="Abanoub Riad" userId="3eee0ade-b52f-4e10-8f1f-a69fed49e18a" providerId="ADAL" clId="{F961085F-09FF-4093-A696-04E17A379E5C}" dt="2021-10-12T04:41:28.281" v="67"/>
          <ac:spMkLst>
            <pc:docMk/>
            <pc:sldMk cId="3181471866" sldId="296"/>
            <ac:spMk id="2" creationId="{AD98CB24-D1AF-412A-AD58-7C5E892FD709}"/>
          </ac:spMkLst>
        </pc:spChg>
        <pc:spChg chg="mod">
          <ac:chgData name="Abanoub Riad" userId="3eee0ade-b52f-4e10-8f1f-a69fed49e18a" providerId="ADAL" clId="{F961085F-09FF-4093-A696-04E17A379E5C}" dt="2021-10-12T06:45:45.893" v="985" actId="20577"/>
          <ac:spMkLst>
            <pc:docMk/>
            <pc:sldMk cId="3181471866" sldId="296"/>
            <ac:spMk id="6" creationId="{04F337D5-7AD9-47D5-B412-2083AC2F7C28}"/>
          </ac:spMkLst>
        </pc:spChg>
      </pc:sldChg>
      <pc:sldChg chg="addSp modSp add modAnim">
        <pc:chgData name="Abanoub Riad" userId="3eee0ade-b52f-4e10-8f1f-a69fed49e18a" providerId="ADAL" clId="{F961085F-09FF-4093-A696-04E17A379E5C}" dt="2021-10-12T06:11:30.171" v="779" actId="14100"/>
        <pc:sldMkLst>
          <pc:docMk/>
          <pc:sldMk cId="240746968" sldId="297"/>
        </pc:sldMkLst>
        <pc:spChg chg="add mod">
          <ac:chgData name="Abanoub Riad" userId="3eee0ade-b52f-4e10-8f1f-a69fed49e18a" providerId="ADAL" clId="{F961085F-09FF-4093-A696-04E17A379E5C}" dt="2021-10-12T05:53:08.473" v="768" actId="6549"/>
          <ac:spMkLst>
            <pc:docMk/>
            <pc:sldMk cId="240746968" sldId="297"/>
            <ac:spMk id="5" creationId="{A38A2656-4FD3-47D1-8EF2-DB158FDCED60}"/>
          </ac:spMkLst>
        </pc:spChg>
        <pc:spChg chg="mod">
          <ac:chgData name="Abanoub Riad" userId="3eee0ade-b52f-4e10-8f1f-a69fed49e18a" providerId="ADAL" clId="{F961085F-09FF-4093-A696-04E17A379E5C}" dt="2021-10-12T04:55:00.454" v="228" actId="1076"/>
          <ac:spMkLst>
            <pc:docMk/>
            <pc:sldMk cId="240746968" sldId="297"/>
            <ac:spMk id="6" creationId="{04F337D5-7AD9-47D5-B412-2083AC2F7C28}"/>
          </ac:spMkLst>
        </pc:spChg>
        <pc:picChg chg="add mod">
          <ac:chgData name="Abanoub Riad" userId="3eee0ade-b52f-4e10-8f1f-a69fed49e18a" providerId="ADAL" clId="{F961085F-09FF-4093-A696-04E17A379E5C}" dt="2021-10-12T06:11:30.171" v="779" actId="14100"/>
          <ac:picMkLst>
            <pc:docMk/>
            <pc:sldMk cId="240746968" sldId="297"/>
            <ac:picMk id="7" creationId="{721C28DB-4287-4B05-9060-94070DBED533}"/>
          </ac:picMkLst>
        </pc:picChg>
        <pc:picChg chg="add mod">
          <ac:chgData name="Abanoub Riad" userId="3eee0ade-b52f-4e10-8f1f-a69fed49e18a" providerId="ADAL" clId="{F961085F-09FF-4093-A696-04E17A379E5C}" dt="2021-10-12T06:11:30.171" v="779" actId="14100"/>
          <ac:picMkLst>
            <pc:docMk/>
            <pc:sldMk cId="240746968" sldId="297"/>
            <ac:picMk id="9" creationId="{4279E7E0-B1E9-46A4-A5DE-06625E2C4F64}"/>
          </ac:picMkLst>
        </pc:picChg>
        <pc:picChg chg="add mod">
          <ac:chgData name="Abanoub Riad" userId="3eee0ade-b52f-4e10-8f1f-a69fed49e18a" providerId="ADAL" clId="{F961085F-09FF-4093-A696-04E17A379E5C}" dt="2021-10-12T06:11:30.171" v="779" actId="14100"/>
          <ac:picMkLst>
            <pc:docMk/>
            <pc:sldMk cId="240746968" sldId="297"/>
            <ac:picMk id="11" creationId="{68A9C903-58F1-428C-8BAA-B7DC07B13373}"/>
          </ac:picMkLst>
        </pc:picChg>
        <pc:picChg chg="add mod">
          <ac:chgData name="Abanoub Riad" userId="3eee0ade-b52f-4e10-8f1f-a69fed49e18a" providerId="ADAL" clId="{F961085F-09FF-4093-A696-04E17A379E5C}" dt="2021-10-12T06:11:30.171" v="779" actId="14100"/>
          <ac:picMkLst>
            <pc:docMk/>
            <pc:sldMk cId="240746968" sldId="297"/>
            <ac:picMk id="13" creationId="{C3A78E6E-0D64-418D-853F-4FF5191825EA}"/>
          </ac:picMkLst>
        </pc:picChg>
      </pc:sldChg>
      <pc:sldChg chg="addSp delSp modSp add delAnim modAnim">
        <pc:chgData name="Abanoub Riad" userId="3eee0ade-b52f-4e10-8f1f-a69fed49e18a" providerId="ADAL" clId="{F961085F-09FF-4093-A696-04E17A379E5C}" dt="2021-10-12T06:43:48.364" v="946" actId="1076"/>
        <pc:sldMkLst>
          <pc:docMk/>
          <pc:sldMk cId="2296205532" sldId="298"/>
        </pc:sldMkLst>
        <pc:spChg chg="add mod">
          <ac:chgData name="Abanoub Riad" userId="3eee0ade-b52f-4e10-8f1f-a69fed49e18a" providerId="ADAL" clId="{F961085F-09FF-4093-A696-04E17A379E5C}" dt="2021-10-12T06:34:16.235" v="910" actId="1076"/>
          <ac:spMkLst>
            <pc:docMk/>
            <pc:sldMk cId="2296205532" sldId="298"/>
            <ac:spMk id="4" creationId="{64358118-3E45-41F2-9421-8A6BA49DD561}"/>
          </ac:spMkLst>
        </pc:spChg>
        <pc:spChg chg="del">
          <ac:chgData name="Abanoub Riad" userId="3eee0ade-b52f-4e10-8f1f-a69fed49e18a" providerId="ADAL" clId="{F961085F-09FF-4093-A696-04E17A379E5C}" dt="2021-10-12T06:29:27.781" v="783" actId="478"/>
          <ac:spMkLst>
            <pc:docMk/>
            <pc:sldMk cId="2296205532" sldId="298"/>
            <ac:spMk id="5" creationId="{A38A2656-4FD3-47D1-8EF2-DB158FDCED60}"/>
          </ac:spMkLst>
        </pc:spChg>
        <pc:spChg chg="mod">
          <ac:chgData name="Abanoub Riad" userId="3eee0ade-b52f-4e10-8f1f-a69fed49e18a" providerId="ADAL" clId="{F961085F-09FF-4093-A696-04E17A379E5C}" dt="2021-10-12T06:29:43.551" v="810" actId="20577"/>
          <ac:spMkLst>
            <pc:docMk/>
            <pc:sldMk cId="2296205532" sldId="298"/>
            <ac:spMk id="6" creationId="{04F337D5-7AD9-47D5-B412-2083AC2F7C28}"/>
          </ac:spMkLst>
        </pc:spChg>
        <pc:spChg chg="add mod">
          <ac:chgData name="Abanoub Riad" userId="3eee0ade-b52f-4e10-8f1f-a69fed49e18a" providerId="ADAL" clId="{F961085F-09FF-4093-A696-04E17A379E5C}" dt="2021-10-12T06:34:16.235" v="910" actId="1076"/>
          <ac:spMkLst>
            <pc:docMk/>
            <pc:sldMk cId="2296205532" sldId="298"/>
            <ac:spMk id="12" creationId="{245A6C89-DC80-40BD-9D2D-D8EB0A9ED379}"/>
          </ac:spMkLst>
        </pc:spChg>
        <pc:spChg chg="add mod">
          <ac:chgData name="Abanoub Riad" userId="3eee0ade-b52f-4e10-8f1f-a69fed49e18a" providerId="ADAL" clId="{F961085F-09FF-4093-A696-04E17A379E5C}" dt="2021-10-12T06:43:48.364" v="946" actId="1076"/>
          <ac:spMkLst>
            <pc:docMk/>
            <pc:sldMk cId="2296205532" sldId="298"/>
            <ac:spMk id="14" creationId="{6DEAC635-1E46-4C42-B218-1E2B98FD69B6}"/>
          </ac:spMkLst>
        </pc:spChg>
        <pc:picChg chg="del">
          <ac:chgData name="Abanoub Riad" userId="3eee0ade-b52f-4e10-8f1f-a69fed49e18a" providerId="ADAL" clId="{F961085F-09FF-4093-A696-04E17A379E5C}" dt="2021-10-12T06:29:18.950" v="781" actId="478"/>
          <ac:picMkLst>
            <pc:docMk/>
            <pc:sldMk cId="2296205532" sldId="298"/>
            <ac:picMk id="7" creationId="{721C28DB-4287-4B05-9060-94070DBED533}"/>
          </ac:picMkLst>
        </pc:picChg>
        <pc:picChg chg="del">
          <ac:chgData name="Abanoub Riad" userId="3eee0ade-b52f-4e10-8f1f-a69fed49e18a" providerId="ADAL" clId="{F961085F-09FF-4093-A696-04E17A379E5C}" dt="2021-10-12T06:29:18.950" v="781" actId="478"/>
          <ac:picMkLst>
            <pc:docMk/>
            <pc:sldMk cId="2296205532" sldId="298"/>
            <ac:picMk id="9" creationId="{4279E7E0-B1E9-46A4-A5DE-06625E2C4F64}"/>
          </ac:picMkLst>
        </pc:picChg>
        <pc:picChg chg="add mod">
          <ac:chgData name="Abanoub Riad" userId="3eee0ade-b52f-4e10-8f1f-a69fed49e18a" providerId="ADAL" clId="{F961085F-09FF-4093-A696-04E17A379E5C}" dt="2021-10-12T06:40:12.570" v="927" actId="14100"/>
          <ac:picMkLst>
            <pc:docMk/>
            <pc:sldMk cId="2296205532" sldId="298"/>
            <ac:picMk id="10" creationId="{492F80A6-AA56-42A9-8B46-6C4D5FB46317}"/>
          </ac:picMkLst>
        </pc:picChg>
        <pc:picChg chg="del">
          <ac:chgData name="Abanoub Riad" userId="3eee0ade-b52f-4e10-8f1f-a69fed49e18a" providerId="ADAL" clId="{F961085F-09FF-4093-A696-04E17A379E5C}" dt="2021-10-12T06:29:18.950" v="781" actId="478"/>
          <ac:picMkLst>
            <pc:docMk/>
            <pc:sldMk cId="2296205532" sldId="298"/>
            <ac:picMk id="11" creationId="{68A9C903-58F1-428C-8BAA-B7DC07B13373}"/>
          </ac:picMkLst>
        </pc:picChg>
        <pc:picChg chg="del">
          <ac:chgData name="Abanoub Riad" userId="3eee0ade-b52f-4e10-8f1f-a69fed49e18a" providerId="ADAL" clId="{F961085F-09FF-4093-A696-04E17A379E5C}" dt="2021-10-12T06:29:18.950" v="781" actId="478"/>
          <ac:picMkLst>
            <pc:docMk/>
            <pc:sldMk cId="2296205532" sldId="298"/>
            <ac:picMk id="13" creationId="{C3A78E6E-0D64-418D-853F-4FF5191825EA}"/>
          </ac:picMkLst>
        </pc:picChg>
        <pc:picChg chg="add mod">
          <ac:chgData name="Abanoub Riad" userId="3eee0ade-b52f-4e10-8f1f-a69fed49e18a" providerId="ADAL" clId="{F961085F-09FF-4093-A696-04E17A379E5C}" dt="2021-10-12T06:40:44.193" v="931" actId="1076"/>
          <ac:picMkLst>
            <pc:docMk/>
            <pc:sldMk cId="2296205532" sldId="298"/>
            <ac:picMk id="20" creationId="{06E920CB-6BAE-47F7-8CA6-E95FC1234F14}"/>
          </ac:picMkLst>
        </pc:picChg>
        <pc:picChg chg="add mod">
          <ac:chgData name="Abanoub Riad" userId="3eee0ade-b52f-4e10-8f1f-a69fed49e18a" providerId="ADAL" clId="{F961085F-09FF-4093-A696-04E17A379E5C}" dt="2021-10-12T06:40:26.849" v="929" actId="1076"/>
          <ac:picMkLst>
            <pc:docMk/>
            <pc:sldMk cId="2296205532" sldId="298"/>
            <ac:picMk id="22" creationId="{4E801B7E-8DE2-484F-91CF-5225391FF3D1}"/>
          </ac:picMkLst>
        </pc:picChg>
        <pc:cxnChg chg="add mod">
          <ac:chgData name="Abanoub Riad" userId="3eee0ade-b52f-4e10-8f1f-a69fed49e18a" providerId="ADAL" clId="{F961085F-09FF-4093-A696-04E17A379E5C}" dt="2021-10-12T06:40:50.129" v="932" actId="14100"/>
          <ac:cxnSpMkLst>
            <pc:docMk/>
            <pc:sldMk cId="2296205532" sldId="298"/>
            <ac:cxnSpMk id="16" creationId="{73E92E95-6DD0-4E59-B091-64A2D9513EF4}"/>
          </ac:cxnSpMkLst>
        </pc:cxnChg>
      </pc:sldChg>
      <pc:sldChg chg="addSp delSp modSp add addAnim delAnim modAnim">
        <pc:chgData name="Abanoub Riad" userId="3eee0ade-b52f-4e10-8f1f-a69fed49e18a" providerId="ADAL" clId="{F961085F-09FF-4093-A696-04E17A379E5C}" dt="2021-10-12T07:13:14.850" v="1409"/>
        <pc:sldMkLst>
          <pc:docMk/>
          <pc:sldMk cId="4071615583" sldId="299"/>
        </pc:sldMkLst>
        <pc:spChg chg="del">
          <ac:chgData name="Abanoub Riad" userId="3eee0ade-b52f-4e10-8f1f-a69fed49e18a" providerId="ADAL" clId="{F961085F-09FF-4093-A696-04E17A379E5C}" dt="2021-10-12T06:55:30.312" v="987" actId="478"/>
          <ac:spMkLst>
            <pc:docMk/>
            <pc:sldMk cId="4071615583" sldId="299"/>
            <ac:spMk id="4" creationId="{64358118-3E45-41F2-9421-8A6BA49DD561}"/>
          </ac:spMkLst>
        </pc:spChg>
        <pc:spChg chg="add mod">
          <ac:chgData name="Abanoub Riad" userId="3eee0ade-b52f-4e10-8f1f-a69fed49e18a" providerId="ADAL" clId="{F961085F-09FF-4093-A696-04E17A379E5C}" dt="2021-10-12T07:03:55.980" v="1346" actId="1076"/>
          <ac:spMkLst>
            <pc:docMk/>
            <pc:sldMk cId="4071615583" sldId="299"/>
            <ac:spMk id="5" creationId="{5B9DC316-266E-420F-BC6B-02D106C5812A}"/>
          </ac:spMkLst>
        </pc:spChg>
        <pc:spChg chg="mod">
          <ac:chgData name="Abanoub Riad" userId="3eee0ade-b52f-4e10-8f1f-a69fed49e18a" providerId="ADAL" clId="{F961085F-09FF-4093-A696-04E17A379E5C}" dt="2021-10-12T06:55:41.157" v="1015" actId="120"/>
          <ac:spMkLst>
            <pc:docMk/>
            <pc:sldMk cId="4071615583" sldId="299"/>
            <ac:spMk id="6" creationId="{04F337D5-7AD9-47D5-B412-2083AC2F7C28}"/>
          </ac:spMkLst>
        </pc:spChg>
        <pc:spChg chg="add mod">
          <ac:chgData name="Abanoub Riad" userId="3eee0ade-b52f-4e10-8f1f-a69fed49e18a" providerId="ADAL" clId="{F961085F-09FF-4093-A696-04E17A379E5C}" dt="2021-10-12T07:04:59.852" v="1351" actId="1076"/>
          <ac:spMkLst>
            <pc:docMk/>
            <pc:sldMk cId="4071615583" sldId="299"/>
            <ac:spMk id="7" creationId="{8F5FB3F1-EBC4-4C61-A171-224CD734D65B}"/>
          </ac:spMkLst>
        </pc:spChg>
        <pc:spChg chg="add mod">
          <ac:chgData name="Abanoub Riad" userId="3eee0ade-b52f-4e10-8f1f-a69fed49e18a" providerId="ADAL" clId="{F961085F-09FF-4093-A696-04E17A379E5C}" dt="2021-10-12T07:10:39.041" v="1389" actId="1582"/>
          <ac:spMkLst>
            <pc:docMk/>
            <pc:sldMk cId="4071615583" sldId="299"/>
            <ac:spMk id="11" creationId="{1B62F02A-86AE-4D7D-80F3-41340E00BEAF}"/>
          </ac:spMkLst>
        </pc:spChg>
        <pc:spChg chg="del">
          <ac:chgData name="Abanoub Riad" userId="3eee0ade-b52f-4e10-8f1f-a69fed49e18a" providerId="ADAL" clId="{F961085F-09FF-4093-A696-04E17A379E5C}" dt="2021-10-12T06:55:30.312" v="987" actId="478"/>
          <ac:spMkLst>
            <pc:docMk/>
            <pc:sldMk cId="4071615583" sldId="299"/>
            <ac:spMk id="12" creationId="{245A6C89-DC80-40BD-9D2D-D8EB0A9ED379}"/>
          </ac:spMkLst>
        </pc:spChg>
        <pc:spChg chg="add del mod">
          <ac:chgData name="Abanoub Riad" userId="3eee0ade-b52f-4e10-8f1f-a69fed49e18a" providerId="ADAL" clId="{F961085F-09FF-4093-A696-04E17A379E5C}" dt="2021-10-12T07:09:19.006" v="1380" actId="20577"/>
          <ac:spMkLst>
            <pc:docMk/>
            <pc:sldMk cId="4071615583" sldId="299"/>
            <ac:spMk id="13" creationId="{5369A9E0-6A89-4E17-8A97-E50615BD7B3F}"/>
          </ac:spMkLst>
        </pc:spChg>
        <pc:spChg chg="del">
          <ac:chgData name="Abanoub Riad" userId="3eee0ade-b52f-4e10-8f1f-a69fed49e18a" providerId="ADAL" clId="{F961085F-09FF-4093-A696-04E17A379E5C}" dt="2021-10-12T06:55:30.312" v="987" actId="478"/>
          <ac:spMkLst>
            <pc:docMk/>
            <pc:sldMk cId="4071615583" sldId="299"/>
            <ac:spMk id="14" creationId="{6DEAC635-1E46-4C42-B218-1E2B98FD69B6}"/>
          </ac:spMkLst>
        </pc:spChg>
        <pc:spChg chg="add mod">
          <ac:chgData name="Abanoub Riad" userId="3eee0ade-b52f-4e10-8f1f-a69fed49e18a" providerId="ADAL" clId="{F961085F-09FF-4093-A696-04E17A379E5C}" dt="2021-10-12T07:10:58.923" v="1395" actId="1076"/>
          <ac:spMkLst>
            <pc:docMk/>
            <pc:sldMk cId="4071615583" sldId="299"/>
            <ac:spMk id="18" creationId="{AE008E6B-39DB-4E44-9AA0-53086C425F2B}"/>
          </ac:spMkLst>
        </pc:spChg>
        <pc:spChg chg="add mod">
          <ac:chgData name="Abanoub Riad" userId="3eee0ade-b52f-4e10-8f1f-a69fed49e18a" providerId="ADAL" clId="{F961085F-09FF-4093-A696-04E17A379E5C}" dt="2021-10-12T07:11:33.758" v="1401" actId="1076"/>
          <ac:spMkLst>
            <pc:docMk/>
            <pc:sldMk cId="4071615583" sldId="299"/>
            <ac:spMk id="19" creationId="{9460B3CD-EC7F-4E81-8D42-BC38E14C1E7C}"/>
          </ac:spMkLst>
        </pc:spChg>
        <pc:spChg chg="add mod">
          <ac:chgData name="Abanoub Riad" userId="3eee0ade-b52f-4e10-8f1f-a69fed49e18a" providerId="ADAL" clId="{F961085F-09FF-4093-A696-04E17A379E5C}" dt="2021-10-12T07:11:33.758" v="1401" actId="1076"/>
          <ac:spMkLst>
            <pc:docMk/>
            <pc:sldMk cId="4071615583" sldId="299"/>
            <ac:spMk id="21" creationId="{1AF57F24-CA16-42C1-B4E8-A1FBB288D498}"/>
          </ac:spMkLst>
        </pc:spChg>
        <pc:spChg chg="add mod">
          <ac:chgData name="Abanoub Riad" userId="3eee0ade-b52f-4e10-8f1f-a69fed49e18a" providerId="ADAL" clId="{F961085F-09FF-4093-A696-04E17A379E5C}" dt="2021-10-12T07:11:53.493" v="1406" actId="1036"/>
          <ac:spMkLst>
            <pc:docMk/>
            <pc:sldMk cId="4071615583" sldId="299"/>
            <ac:spMk id="23" creationId="{8FAFB4E3-4943-4690-9209-4C54E8BE8C73}"/>
          </ac:spMkLst>
        </pc:spChg>
        <pc:spChg chg="add mod">
          <ac:chgData name="Abanoub Riad" userId="3eee0ade-b52f-4e10-8f1f-a69fed49e18a" providerId="ADAL" clId="{F961085F-09FF-4093-A696-04E17A379E5C}" dt="2021-10-12T07:11:53.493" v="1406" actId="1036"/>
          <ac:spMkLst>
            <pc:docMk/>
            <pc:sldMk cId="4071615583" sldId="299"/>
            <ac:spMk id="24" creationId="{634EC668-4BA5-4854-86BB-3AE25B33828E}"/>
          </ac:spMkLst>
        </pc:spChg>
        <pc:spChg chg="add del">
          <ac:chgData name="Abanoub Riad" userId="3eee0ade-b52f-4e10-8f1f-a69fed49e18a" providerId="ADAL" clId="{F961085F-09FF-4093-A696-04E17A379E5C}" dt="2021-10-12T07:13:14.850" v="1409"/>
          <ac:spMkLst>
            <pc:docMk/>
            <pc:sldMk cId="4071615583" sldId="299"/>
            <ac:spMk id="25" creationId="{4AB2C106-2C9E-47D0-9C79-711D4EF5920B}"/>
          </ac:spMkLst>
        </pc:spChg>
        <pc:spChg chg="add del">
          <ac:chgData name="Abanoub Riad" userId="3eee0ade-b52f-4e10-8f1f-a69fed49e18a" providerId="ADAL" clId="{F961085F-09FF-4093-A696-04E17A379E5C}" dt="2021-10-12T07:13:14.850" v="1409"/>
          <ac:spMkLst>
            <pc:docMk/>
            <pc:sldMk cId="4071615583" sldId="299"/>
            <ac:spMk id="26" creationId="{4CBBE47C-18FB-4FCE-86D3-98C9EDEE6FE2}"/>
          </ac:spMkLst>
        </pc:spChg>
        <pc:picChg chg="add mod modCrop">
          <ac:chgData name="Abanoub Riad" userId="3eee0ade-b52f-4e10-8f1f-a69fed49e18a" providerId="ADAL" clId="{F961085F-09FF-4093-A696-04E17A379E5C}" dt="2021-10-12T07:07:32.629" v="1374"/>
          <ac:picMkLst>
            <pc:docMk/>
            <pc:sldMk cId="4071615583" sldId="299"/>
            <ac:picMk id="9" creationId="{F512149C-B3A0-4CFD-B43C-108B8845C390}"/>
          </ac:picMkLst>
        </pc:picChg>
        <pc:picChg chg="del">
          <ac:chgData name="Abanoub Riad" userId="3eee0ade-b52f-4e10-8f1f-a69fed49e18a" providerId="ADAL" clId="{F961085F-09FF-4093-A696-04E17A379E5C}" dt="2021-10-12T06:55:30.312" v="987" actId="478"/>
          <ac:picMkLst>
            <pc:docMk/>
            <pc:sldMk cId="4071615583" sldId="299"/>
            <ac:picMk id="10" creationId="{492F80A6-AA56-42A9-8B46-6C4D5FB46317}"/>
          </ac:picMkLst>
        </pc:picChg>
        <pc:picChg chg="del">
          <ac:chgData name="Abanoub Riad" userId="3eee0ade-b52f-4e10-8f1f-a69fed49e18a" providerId="ADAL" clId="{F961085F-09FF-4093-A696-04E17A379E5C}" dt="2021-10-12T06:55:30.312" v="987" actId="478"/>
          <ac:picMkLst>
            <pc:docMk/>
            <pc:sldMk cId="4071615583" sldId="299"/>
            <ac:picMk id="20" creationId="{06E920CB-6BAE-47F7-8CA6-E95FC1234F14}"/>
          </ac:picMkLst>
        </pc:picChg>
        <pc:picChg chg="del">
          <ac:chgData name="Abanoub Riad" userId="3eee0ade-b52f-4e10-8f1f-a69fed49e18a" providerId="ADAL" clId="{F961085F-09FF-4093-A696-04E17A379E5C}" dt="2021-10-12T06:55:30.312" v="987" actId="478"/>
          <ac:picMkLst>
            <pc:docMk/>
            <pc:sldMk cId="4071615583" sldId="299"/>
            <ac:picMk id="22" creationId="{4E801B7E-8DE2-484F-91CF-5225391FF3D1}"/>
          </ac:picMkLst>
        </pc:picChg>
        <pc:cxnChg chg="del">
          <ac:chgData name="Abanoub Riad" userId="3eee0ade-b52f-4e10-8f1f-a69fed49e18a" providerId="ADAL" clId="{F961085F-09FF-4093-A696-04E17A379E5C}" dt="2021-10-12T06:55:30.312" v="987" actId="478"/>
          <ac:cxnSpMkLst>
            <pc:docMk/>
            <pc:sldMk cId="4071615583" sldId="299"/>
            <ac:cxnSpMk id="16" creationId="{73E92E95-6DD0-4E59-B091-64A2D9513EF4}"/>
          </ac:cxnSpMkLst>
        </pc:cxnChg>
      </pc:sldChg>
      <pc:sldChg chg="addSp delSp modSp add delAnim modAnim">
        <pc:chgData name="Abanoub Riad" userId="3eee0ade-b52f-4e10-8f1f-a69fed49e18a" providerId="ADAL" clId="{F961085F-09FF-4093-A696-04E17A379E5C}" dt="2021-10-12T07:30:10.683" v="1643"/>
        <pc:sldMkLst>
          <pc:docMk/>
          <pc:sldMk cId="2588821198" sldId="300"/>
        </pc:sldMkLst>
        <pc:spChg chg="del">
          <ac:chgData name="Abanoub Riad" userId="3eee0ade-b52f-4e10-8f1f-a69fed49e18a" providerId="ADAL" clId="{F961085F-09FF-4093-A696-04E17A379E5C}" dt="2021-10-12T07:13:21.393" v="1411" actId="478"/>
          <ac:spMkLst>
            <pc:docMk/>
            <pc:sldMk cId="2588821198" sldId="300"/>
            <ac:spMk id="5" creationId="{5B9DC316-266E-420F-BC6B-02D106C5812A}"/>
          </ac:spMkLst>
        </pc:spChg>
        <pc:spChg chg="mod">
          <ac:chgData name="Abanoub Riad" userId="3eee0ade-b52f-4e10-8f1f-a69fed49e18a" providerId="ADAL" clId="{F961085F-09FF-4093-A696-04E17A379E5C}" dt="2021-10-12T07:26:48.237" v="1603" actId="1076"/>
          <ac:spMkLst>
            <pc:docMk/>
            <pc:sldMk cId="2588821198" sldId="300"/>
            <ac:spMk id="6" creationId="{04F337D5-7AD9-47D5-B412-2083AC2F7C28}"/>
          </ac:spMkLst>
        </pc:spChg>
        <pc:spChg chg="del">
          <ac:chgData name="Abanoub Riad" userId="3eee0ade-b52f-4e10-8f1f-a69fed49e18a" providerId="ADAL" clId="{F961085F-09FF-4093-A696-04E17A379E5C}" dt="2021-10-12T07:13:21.393" v="1411" actId="478"/>
          <ac:spMkLst>
            <pc:docMk/>
            <pc:sldMk cId="2588821198" sldId="300"/>
            <ac:spMk id="7" creationId="{8F5FB3F1-EBC4-4C61-A171-224CD734D65B}"/>
          </ac:spMkLst>
        </pc:spChg>
        <pc:spChg chg="add del">
          <ac:chgData name="Abanoub Riad" userId="3eee0ade-b52f-4e10-8f1f-a69fed49e18a" providerId="ADAL" clId="{F961085F-09FF-4093-A696-04E17A379E5C}" dt="2021-10-12T07:28:51.049" v="1617" actId="478"/>
          <ac:spMkLst>
            <pc:docMk/>
            <pc:sldMk cId="2588821198" sldId="300"/>
            <ac:spMk id="10" creationId="{2931F5B0-B58D-4B30-9410-762DEF4CC5E4}"/>
          </ac:spMkLst>
        </pc:spChg>
        <pc:spChg chg="del">
          <ac:chgData name="Abanoub Riad" userId="3eee0ade-b52f-4e10-8f1f-a69fed49e18a" providerId="ADAL" clId="{F961085F-09FF-4093-A696-04E17A379E5C}" dt="2021-10-12T07:13:24.385" v="1412" actId="478"/>
          <ac:spMkLst>
            <pc:docMk/>
            <pc:sldMk cId="2588821198" sldId="300"/>
            <ac:spMk id="11" creationId="{1B62F02A-86AE-4D7D-80F3-41340E00BEAF}"/>
          </ac:spMkLst>
        </pc:spChg>
        <pc:spChg chg="mod">
          <ac:chgData name="Abanoub Riad" userId="3eee0ade-b52f-4e10-8f1f-a69fed49e18a" providerId="ADAL" clId="{F961085F-09FF-4093-A696-04E17A379E5C}" dt="2021-10-12T07:27:34.486" v="1606" actId="20577"/>
          <ac:spMkLst>
            <pc:docMk/>
            <pc:sldMk cId="2588821198" sldId="300"/>
            <ac:spMk id="13" creationId="{5369A9E0-6A89-4E17-8A97-E50615BD7B3F}"/>
          </ac:spMkLst>
        </pc:spChg>
        <pc:spChg chg="del">
          <ac:chgData name="Abanoub Riad" userId="3eee0ade-b52f-4e10-8f1f-a69fed49e18a" providerId="ADAL" clId="{F961085F-09FF-4093-A696-04E17A379E5C}" dt="2021-10-12T07:13:24.385" v="1412" actId="478"/>
          <ac:spMkLst>
            <pc:docMk/>
            <pc:sldMk cId="2588821198" sldId="300"/>
            <ac:spMk id="18" creationId="{AE008E6B-39DB-4E44-9AA0-53086C425F2B}"/>
          </ac:spMkLst>
        </pc:spChg>
        <pc:spChg chg="del">
          <ac:chgData name="Abanoub Riad" userId="3eee0ade-b52f-4e10-8f1f-a69fed49e18a" providerId="ADAL" clId="{F961085F-09FF-4093-A696-04E17A379E5C}" dt="2021-10-12T07:13:24.385" v="1412" actId="478"/>
          <ac:spMkLst>
            <pc:docMk/>
            <pc:sldMk cId="2588821198" sldId="300"/>
            <ac:spMk id="19" creationId="{9460B3CD-EC7F-4E81-8D42-BC38E14C1E7C}"/>
          </ac:spMkLst>
        </pc:spChg>
        <pc:spChg chg="add mod">
          <ac:chgData name="Abanoub Riad" userId="3eee0ade-b52f-4e10-8f1f-a69fed49e18a" providerId="ADAL" clId="{F961085F-09FF-4093-A696-04E17A379E5C}" dt="2021-10-12T07:29:48.864" v="1642" actId="1037"/>
          <ac:spMkLst>
            <pc:docMk/>
            <pc:sldMk cId="2588821198" sldId="300"/>
            <ac:spMk id="20" creationId="{34497CD7-592D-4D08-A94E-456D392C6C71}"/>
          </ac:spMkLst>
        </pc:spChg>
        <pc:spChg chg="del">
          <ac:chgData name="Abanoub Riad" userId="3eee0ade-b52f-4e10-8f1f-a69fed49e18a" providerId="ADAL" clId="{F961085F-09FF-4093-A696-04E17A379E5C}" dt="2021-10-12T07:13:24.385" v="1412" actId="478"/>
          <ac:spMkLst>
            <pc:docMk/>
            <pc:sldMk cId="2588821198" sldId="300"/>
            <ac:spMk id="21" creationId="{1AF57F24-CA16-42C1-B4E8-A1FBB288D498}"/>
          </ac:spMkLst>
        </pc:spChg>
        <pc:spChg chg="del">
          <ac:chgData name="Abanoub Riad" userId="3eee0ade-b52f-4e10-8f1f-a69fed49e18a" providerId="ADAL" clId="{F961085F-09FF-4093-A696-04E17A379E5C}" dt="2021-10-12T07:13:24.385" v="1412" actId="478"/>
          <ac:spMkLst>
            <pc:docMk/>
            <pc:sldMk cId="2588821198" sldId="300"/>
            <ac:spMk id="23" creationId="{8FAFB4E3-4943-4690-9209-4C54E8BE8C73}"/>
          </ac:spMkLst>
        </pc:spChg>
        <pc:spChg chg="del">
          <ac:chgData name="Abanoub Riad" userId="3eee0ade-b52f-4e10-8f1f-a69fed49e18a" providerId="ADAL" clId="{F961085F-09FF-4093-A696-04E17A379E5C}" dt="2021-10-12T07:13:24.385" v="1412" actId="478"/>
          <ac:spMkLst>
            <pc:docMk/>
            <pc:sldMk cId="2588821198" sldId="300"/>
            <ac:spMk id="24" creationId="{634EC668-4BA5-4854-86BB-3AE25B33828E}"/>
          </ac:spMkLst>
        </pc:spChg>
        <pc:picChg chg="add mod">
          <ac:chgData name="Abanoub Riad" userId="3eee0ade-b52f-4e10-8f1f-a69fed49e18a" providerId="ADAL" clId="{F961085F-09FF-4093-A696-04E17A379E5C}" dt="2021-10-12T07:28:32.581" v="1613" actId="14100"/>
          <ac:picMkLst>
            <pc:docMk/>
            <pc:sldMk cId="2588821198" sldId="300"/>
            <ac:picMk id="4" creationId="{2394DF2F-155C-432A-B3BD-0420A43069FA}"/>
          </ac:picMkLst>
        </pc:picChg>
        <pc:picChg chg="add mod ord">
          <ac:chgData name="Abanoub Riad" userId="3eee0ade-b52f-4e10-8f1f-a69fed49e18a" providerId="ADAL" clId="{F961085F-09FF-4093-A696-04E17A379E5C}" dt="2021-10-12T07:28:38.832" v="1615" actId="167"/>
          <ac:picMkLst>
            <pc:docMk/>
            <pc:sldMk cId="2588821198" sldId="300"/>
            <ac:picMk id="8" creationId="{1EA1436D-E280-4026-BAD8-CDEE437A25CD}"/>
          </ac:picMkLst>
        </pc:picChg>
        <pc:picChg chg="del">
          <ac:chgData name="Abanoub Riad" userId="3eee0ade-b52f-4e10-8f1f-a69fed49e18a" providerId="ADAL" clId="{F961085F-09FF-4093-A696-04E17A379E5C}" dt="2021-10-12T07:13:21.393" v="1411" actId="478"/>
          <ac:picMkLst>
            <pc:docMk/>
            <pc:sldMk cId="2588821198" sldId="300"/>
            <ac:picMk id="9" creationId="{F512149C-B3A0-4CFD-B43C-108B8845C390}"/>
          </ac:picMkLst>
        </pc:picChg>
      </pc:sldChg>
      <pc:sldChg chg="addSp delSp modSp add delAnim modAnim">
        <pc:chgData name="Abanoub Riad" userId="3eee0ade-b52f-4e10-8f1f-a69fed49e18a" providerId="ADAL" clId="{F961085F-09FF-4093-A696-04E17A379E5C}" dt="2021-10-12T07:46:51.693" v="2102"/>
        <pc:sldMkLst>
          <pc:docMk/>
          <pc:sldMk cId="1883122432" sldId="301"/>
        </pc:sldMkLst>
        <pc:spChg chg="add del mod">
          <ac:chgData name="Abanoub Riad" userId="3eee0ade-b52f-4e10-8f1f-a69fed49e18a" providerId="ADAL" clId="{F961085F-09FF-4093-A696-04E17A379E5C}" dt="2021-10-12T07:36:37.873" v="1950" actId="478"/>
          <ac:spMkLst>
            <pc:docMk/>
            <pc:sldMk cId="1883122432" sldId="301"/>
            <ac:spMk id="5" creationId="{53BCDBA2-BAAD-48D4-9754-FAD0FA774E8D}"/>
          </ac:spMkLst>
        </pc:spChg>
        <pc:spChg chg="mod">
          <ac:chgData name="Abanoub Riad" userId="3eee0ade-b52f-4e10-8f1f-a69fed49e18a" providerId="ADAL" clId="{F961085F-09FF-4093-A696-04E17A379E5C}" dt="2021-10-12T07:46:48.016" v="2096" actId="1036"/>
          <ac:spMkLst>
            <pc:docMk/>
            <pc:sldMk cId="1883122432" sldId="301"/>
            <ac:spMk id="6" creationId="{04F337D5-7AD9-47D5-B412-2083AC2F7C28}"/>
          </ac:spMkLst>
        </pc:spChg>
        <pc:spChg chg="add mod">
          <ac:chgData name="Abanoub Riad" userId="3eee0ade-b52f-4e10-8f1f-a69fed49e18a" providerId="ADAL" clId="{F961085F-09FF-4093-A696-04E17A379E5C}" dt="2021-10-12T07:46:43.238" v="2089" actId="1036"/>
          <ac:spMkLst>
            <pc:docMk/>
            <pc:sldMk cId="1883122432" sldId="301"/>
            <ac:spMk id="9" creationId="{B58A3EDE-1CF7-47FC-9AA7-CECCDC70EB0B}"/>
          </ac:spMkLst>
        </pc:spChg>
        <pc:spChg chg="add mod">
          <ac:chgData name="Abanoub Riad" userId="3eee0ade-b52f-4e10-8f1f-a69fed49e18a" providerId="ADAL" clId="{F961085F-09FF-4093-A696-04E17A379E5C}" dt="2021-10-12T07:46:43.238" v="2089" actId="1036"/>
          <ac:spMkLst>
            <pc:docMk/>
            <pc:sldMk cId="1883122432" sldId="301"/>
            <ac:spMk id="11" creationId="{9E2A8AE6-B69D-43FF-86F0-8ED75B3CB18C}"/>
          </ac:spMkLst>
        </pc:spChg>
        <pc:spChg chg="mod">
          <ac:chgData name="Abanoub Riad" userId="3eee0ade-b52f-4e10-8f1f-a69fed49e18a" providerId="ADAL" clId="{F961085F-09FF-4093-A696-04E17A379E5C}" dt="2021-10-12T07:46:43.238" v="2089" actId="1036"/>
          <ac:spMkLst>
            <pc:docMk/>
            <pc:sldMk cId="1883122432" sldId="301"/>
            <ac:spMk id="13" creationId="{5369A9E0-6A89-4E17-8A97-E50615BD7B3F}"/>
          </ac:spMkLst>
        </pc:spChg>
        <pc:spChg chg="del">
          <ac:chgData name="Abanoub Riad" userId="3eee0ade-b52f-4e10-8f1f-a69fed49e18a" providerId="ADAL" clId="{F961085F-09FF-4093-A696-04E17A379E5C}" dt="2021-10-12T07:31:16.402" v="1645" actId="478"/>
          <ac:spMkLst>
            <pc:docMk/>
            <pc:sldMk cId="1883122432" sldId="301"/>
            <ac:spMk id="20" creationId="{34497CD7-592D-4D08-A94E-456D392C6C71}"/>
          </ac:spMkLst>
        </pc:spChg>
        <pc:picChg chg="del">
          <ac:chgData name="Abanoub Riad" userId="3eee0ade-b52f-4e10-8f1f-a69fed49e18a" providerId="ADAL" clId="{F961085F-09FF-4093-A696-04E17A379E5C}" dt="2021-10-12T07:31:16.402" v="1645" actId="478"/>
          <ac:picMkLst>
            <pc:docMk/>
            <pc:sldMk cId="1883122432" sldId="301"/>
            <ac:picMk id="4" creationId="{2394DF2F-155C-432A-B3BD-0420A43069FA}"/>
          </ac:picMkLst>
        </pc:picChg>
        <pc:picChg chg="del">
          <ac:chgData name="Abanoub Riad" userId="3eee0ade-b52f-4e10-8f1f-a69fed49e18a" providerId="ADAL" clId="{F961085F-09FF-4093-A696-04E17A379E5C}" dt="2021-10-12T07:31:16.402" v="1645" actId="478"/>
          <ac:picMkLst>
            <pc:docMk/>
            <pc:sldMk cId="1883122432" sldId="301"/>
            <ac:picMk id="8" creationId="{1EA1436D-E280-4026-BAD8-CDEE437A25CD}"/>
          </ac:picMkLst>
        </pc:picChg>
      </pc:sldChg>
      <pc:sldChg chg="addSp delSp modSp add addAnim delAnim modAnim">
        <pc:chgData name="Abanoub Riad" userId="3eee0ade-b52f-4e10-8f1f-a69fed49e18a" providerId="ADAL" clId="{F961085F-09FF-4093-A696-04E17A379E5C}" dt="2021-10-12T08:41:00.876" v="2902" actId="20577"/>
        <pc:sldMkLst>
          <pc:docMk/>
          <pc:sldMk cId="622926380" sldId="302"/>
        </pc:sldMkLst>
        <pc:spChg chg="add del">
          <ac:chgData name="Abanoub Riad" userId="3eee0ade-b52f-4e10-8f1f-a69fed49e18a" providerId="ADAL" clId="{F961085F-09FF-4093-A696-04E17A379E5C}" dt="2021-10-12T08:04:24.548" v="2430" actId="478"/>
          <ac:spMkLst>
            <pc:docMk/>
            <pc:sldMk cId="622926380" sldId="302"/>
            <ac:spMk id="9" creationId="{B58A3EDE-1CF7-47FC-9AA7-CECCDC70EB0B}"/>
          </ac:spMkLst>
        </pc:spChg>
        <pc:spChg chg="add del mod">
          <ac:chgData name="Abanoub Riad" userId="3eee0ade-b52f-4e10-8f1f-a69fed49e18a" providerId="ADAL" clId="{F961085F-09FF-4093-A696-04E17A379E5C}" dt="2021-10-12T08:39:11.741" v="2831" actId="478"/>
          <ac:spMkLst>
            <pc:docMk/>
            <pc:sldMk cId="622926380" sldId="302"/>
            <ac:spMk id="11" creationId="{9E2A8AE6-B69D-43FF-86F0-8ED75B3CB18C}"/>
          </ac:spMkLst>
        </pc:spChg>
        <pc:spChg chg="add mod">
          <ac:chgData name="Abanoub Riad" userId="3eee0ade-b52f-4e10-8f1f-a69fed49e18a" providerId="ADAL" clId="{F961085F-09FF-4093-A696-04E17A379E5C}" dt="2021-10-12T08:10:06.513" v="2484" actId="1076"/>
          <ac:spMkLst>
            <pc:docMk/>
            <pc:sldMk cId="622926380" sldId="302"/>
            <ac:spMk id="12" creationId="{F7187E4D-B189-475D-AA22-DEA7CADE02A1}"/>
          </ac:spMkLst>
        </pc:spChg>
        <pc:spChg chg="mod">
          <ac:chgData name="Abanoub Riad" userId="3eee0ade-b52f-4e10-8f1f-a69fed49e18a" providerId="ADAL" clId="{F961085F-09FF-4093-A696-04E17A379E5C}" dt="2021-10-12T08:41:00.876" v="2902" actId="20577"/>
          <ac:spMkLst>
            <pc:docMk/>
            <pc:sldMk cId="622926380" sldId="302"/>
            <ac:spMk id="13" creationId="{5369A9E0-6A89-4E17-8A97-E50615BD7B3F}"/>
          </ac:spMkLst>
        </pc:spChg>
        <pc:picChg chg="add mod ord">
          <ac:chgData name="Abanoub Riad" userId="3eee0ade-b52f-4e10-8f1f-a69fed49e18a" providerId="ADAL" clId="{F961085F-09FF-4093-A696-04E17A379E5C}" dt="2021-10-12T08:08:40.706" v="2466" actId="1076"/>
          <ac:picMkLst>
            <pc:docMk/>
            <pc:sldMk cId="622926380" sldId="302"/>
            <ac:picMk id="4" creationId="{AD557727-4551-4B8B-99E8-056FC14BFC6C}"/>
          </ac:picMkLst>
        </pc:picChg>
        <pc:picChg chg="add mod modCrop">
          <ac:chgData name="Abanoub Riad" userId="3eee0ade-b52f-4e10-8f1f-a69fed49e18a" providerId="ADAL" clId="{F961085F-09FF-4093-A696-04E17A379E5C}" dt="2021-10-12T08:08:40.530" v="2465" actId="1076"/>
          <ac:picMkLst>
            <pc:docMk/>
            <pc:sldMk cId="622926380" sldId="302"/>
            <ac:picMk id="5" creationId="{9A1CC187-8B4D-4B81-9F26-0D4CC14D81BE}"/>
          </ac:picMkLst>
        </pc:picChg>
        <pc:picChg chg="add mod">
          <ac:chgData name="Abanoub Riad" userId="3eee0ade-b52f-4e10-8f1f-a69fed49e18a" providerId="ADAL" clId="{F961085F-09FF-4093-A696-04E17A379E5C}" dt="2021-10-12T08:08:00.665" v="2452" actId="1076"/>
          <ac:picMkLst>
            <pc:docMk/>
            <pc:sldMk cId="622926380" sldId="302"/>
            <ac:picMk id="7" creationId="{36566485-2427-499C-8723-18917A76A6E3}"/>
          </ac:picMkLst>
        </pc:picChg>
      </pc:sldChg>
      <pc:sldChg chg="delSp modSp add ord delAnim modAnim">
        <pc:chgData name="Abanoub Riad" userId="3eee0ade-b52f-4e10-8f1f-a69fed49e18a" providerId="ADAL" clId="{F961085F-09FF-4093-A696-04E17A379E5C}" dt="2021-10-12T08:16:23.300" v="2553" actId="1076"/>
        <pc:sldMkLst>
          <pc:docMk/>
          <pc:sldMk cId="3819742712" sldId="303"/>
        </pc:sldMkLst>
        <pc:spChg chg="del">
          <ac:chgData name="Abanoub Riad" userId="3eee0ade-b52f-4e10-8f1f-a69fed49e18a" providerId="ADAL" clId="{F961085F-09FF-4093-A696-04E17A379E5C}" dt="2021-10-12T08:11:23.234" v="2491" actId="478"/>
          <ac:spMkLst>
            <pc:docMk/>
            <pc:sldMk cId="3819742712" sldId="303"/>
            <ac:spMk id="9" creationId="{B58A3EDE-1CF7-47FC-9AA7-CECCDC70EB0B}"/>
          </ac:spMkLst>
        </pc:spChg>
        <pc:spChg chg="del">
          <ac:chgData name="Abanoub Riad" userId="3eee0ade-b52f-4e10-8f1f-a69fed49e18a" providerId="ADAL" clId="{F961085F-09FF-4093-A696-04E17A379E5C}" dt="2021-10-12T08:11:18.495" v="2490" actId="478"/>
          <ac:spMkLst>
            <pc:docMk/>
            <pc:sldMk cId="3819742712" sldId="303"/>
            <ac:spMk id="11" creationId="{9E2A8AE6-B69D-43FF-86F0-8ED75B3CB18C}"/>
          </ac:spMkLst>
        </pc:spChg>
        <pc:spChg chg="mod">
          <ac:chgData name="Abanoub Riad" userId="3eee0ade-b52f-4e10-8f1f-a69fed49e18a" providerId="ADAL" clId="{F961085F-09FF-4093-A696-04E17A379E5C}" dt="2021-10-12T08:16:23.300" v="2553" actId="1076"/>
          <ac:spMkLst>
            <pc:docMk/>
            <pc:sldMk cId="3819742712" sldId="303"/>
            <ac:spMk id="13" creationId="{5369A9E0-6A89-4E17-8A97-E50615BD7B3F}"/>
          </ac:spMkLst>
        </pc:spChg>
      </pc:sldChg>
      <pc:sldChg chg="modSp add ord modAnim">
        <pc:chgData name="Abanoub Riad" userId="3eee0ade-b52f-4e10-8f1f-a69fed49e18a" providerId="ADAL" clId="{F961085F-09FF-4093-A696-04E17A379E5C}" dt="2021-10-12T08:20:42.057" v="2697"/>
        <pc:sldMkLst>
          <pc:docMk/>
          <pc:sldMk cId="2308212543" sldId="304"/>
        </pc:sldMkLst>
        <pc:spChg chg="mod">
          <ac:chgData name="Abanoub Riad" userId="3eee0ade-b52f-4e10-8f1f-a69fed49e18a" providerId="ADAL" clId="{F961085F-09FF-4093-A696-04E17A379E5C}" dt="2021-10-12T08:20:36.446" v="2696" actId="20577"/>
          <ac:spMkLst>
            <pc:docMk/>
            <pc:sldMk cId="2308212543" sldId="304"/>
            <ac:spMk id="13" creationId="{5369A9E0-6A89-4E17-8A97-E50615BD7B3F}"/>
          </ac:spMkLst>
        </pc:spChg>
      </pc:sldChg>
      <pc:sldChg chg="addSp modSp add modAnim">
        <pc:chgData name="Abanoub Riad" userId="3eee0ade-b52f-4e10-8f1f-a69fed49e18a" providerId="ADAL" clId="{F961085F-09FF-4093-A696-04E17A379E5C}" dt="2021-10-12T08:26:26.120" v="2754"/>
        <pc:sldMkLst>
          <pc:docMk/>
          <pc:sldMk cId="1987517215" sldId="305"/>
        </pc:sldMkLst>
        <pc:spChg chg="mod">
          <ac:chgData name="Abanoub Riad" userId="3eee0ade-b52f-4e10-8f1f-a69fed49e18a" providerId="ADAL" clId="{F961085F-09FF-4093-A696-04E17A379E5C}" dt="2021-10-12T08:25:14.873" v="2747" actId="1076"/>
          <ac:spMkLst>
            <pc:docMk/>
            <pc:sldMk cId="1987517215" sldId="305"/>
            <ac:spMk id="6" creationId="{04F337D5-7AD9-47D5-B412-2083AC2F7C28}"/>
          </ac:spMkLst>
        </pc:spChg>
        <pc:spChg chg="mod">
          <ac:chgData name="Abanoub Riad" userId="3eee0ade-b52f-4e10-8f1f-a69fed49e18a" providerId="ADAL" clId="{F961085F-09FF-4093-A696-04E17A379E5C}" dt="2021-10-12T08:25:18.504" v="2748" actId="1076"/>
          <ac:spMkLst>
            <pc:docMk/>
            <pc:sldMk cId="1987517215" sldId="305"/>
            <ac:spMk id="13" creationId="{5369A9E0-6A89-4E17-8A97-E50615BD7B3F}"/>
          </ac:spMkLst>
        </pc:spChg>
        <pc:picChg chg="add mod modCrop">
          <ac:chgData name="Abanoub Riad" userId="3eee0ade-b52f-4e10-8f1f-a69fed49e18a" providerId="ADAL" clId="{F961085F-09FF-4093-A696-04E17A379E5C}" dt="2021-10-12T08:24:48.438" v="2740" actId="1076"/>
          <ac:picMkLst>
            <pc:docMk/>
            <pc:sldMk cId="1987517215" sldId="305"/>
            <ac:picMk id="4" creationId="{DF725FC5-3D48-41B7-BE7E-9EFD101F5B86}"/>
          </ac:picMkLst>
        </pc:picChg>
        <pc:picChg chg="add mod ord modCrop">
          <ac:chgData name="Abanoub Riad" userId="3eee0ade-b52f-4e10-8f1f-a69fed49e18a" providerId="ADAL" clId="{F961085F-09FF-4093-A696-04E17A379E5C}" dt="2021-10-12T08:26:22.629" v="2753" actId="167"/>
          <ac:picMkLst>
            <pc:docMk/>
            <pc:sldMk cId="1987517215" sldId="305"/>
            <ac:picMk id="7" creationId="{B51280E6-8B6A-47E1-A769-565A93E14758}"/>
          </ac:picMkLst>
        </pc:picChg>
      </pc:sldChg>
      <pc:sldChg chg="modSp add modAnim">
        <pc:chgData name="Abanoub Riad" userId="3eee0ade-b52f-4e10-8f1f-a69fed49e18a" providerId="ADAL" clId="{F961085F-09FF-4093-A696-04E17A379E5C}" dt="2021-10-12T08:41:40.280" v="2904" actId="1076"/>
        <pc:sldMkLst>
          <pc:docMk/>
          <pc:sldMk cId="1131018788" sldId="306"/>
        </pc:sldMkLst>
        <pc:spChg chg="mod">
          <ac:chgData name="Abanoub Riad" userId="3eee0ade-b52f-4e10-8f1f-a69fed49e18a" providerId="ADAL" clId="{F961085F-09FF-4093-A696-04E17A379E5C}" dt="2021-10-12T08:41:40.280" v="2904" actId="1076"/>
          <ac:spMkLst>
            <pc:docMk/>
            <pc:sldMk cId="1131018788" sldId="306"/>
            <ac:spMk id="6" creationId="{04F337D5-7AD9-47D5-B412-2083AC2F7C28}"/>
          </ac:spMkLst>
        </pc:spChg>
        <pc:spChg chg="mod">
          <ac:chgData name="Abanoub Riad" userId="3eee0ade-b52f-4e10-8f1f-a69fed49e18a" providerId="ADAL" clId="{F961085F-09FF-4093-A696-04E17A379E5C}" dt="2021-10-12T08:41:34.867" v="2903" actId="1076"/>
          <ac:spMkLst>
            <pc:docMk/>
            <pc:sldMk cId="1131018788" sldId="306"/>
            <ac:spMk id="13" creationId="{5369A9E0-6A89-4E17-8A97-E50615BD7B3F}"/>
          </ac:spMkLst>
        </pc:spChg>
      </pc:sldChg>
      <pc:sldChg chg="addSp delSp modSp add delAnim modAnim">
        <pc:chgData name="Abanoub Riad" userId="3eee0ade-b52f-4e10-8f1f-a69fed49e18a" providerId="ADAL" clId="{F961085F-09FF-4093-A696-04E17A379E5C}" dt="2021-10-12T08:47:09.528" v="3170" actId="1076"/>
        <pc:sldMkLst>
          <pc:docMk/>
          <pc:sldMk cId="283152816" sldId="307"/>
        </pc:sldMkLst>
        <pc:spChg chg="add del mod">
          <ac:chgData name="Abanoub Riad" userId="3eee0ade-b52f-4e10-8f1f-a69fed49e18a" providerId="ADAL" clId="{F961085F-09FF-4093-A696-04E17A379E5C}" dt="2021-10-12T08:42:36.331" v="2918" actId="478"/>
          <ac:spMkLst>
            <pc:docMk/>
            <pc:sldMk cId="283152816" sldId="307"/>
            <ac:spMk id="5" creationId="{4DCF9EB4-D84C-430F-A3C6-F3DB07E17190}"/>
          </ac:spMkLst>
        </pc:spChg>
        <pc:spChg chg="del mod">
          <ac:chgData name="Abanoub Riad" userId="3eee0ade-b52f-4e10-8f1f-a69fed49e18a" providerId="ADAL" clId="{F961085F-09FF-4093-A696-04E17A379E5C}" dt="2021-10-12T08:42:31.638" v="2917" actId="478"/>
          <ac:spMkLst>
            <pc:docMk/>
            <pc:sldMk cId="283152816" sldId="307"/>
            <ac:spMk id="6" creationId="{04F337D5-7AD9-47D5-B412-2083AC2F7C28}"/>
          </ac:spMkLst>
        </pc:spChg>
        <pc:spChg chg="add del">
          <ac:chgData name="Abanoub Riad" userId="3eee0ade-b52f-4e10-8f1f-a69fed49e18a" providerId="ADAL" clId="{F961085F-09FF-4093-A696-04E17A379E5C}" dt="2021-10-12T08:44:44.993" v="2937"/>
          <ac:spMkLst>
            <pc:docMk/>
            <pc:sldMk cId="283152816" sldId="307"/>
            <ac:spMk id="7" creationId="{5FA3A1BB-4720-40F5-8F72-59768C216A88}"/>
          </ac:spMkLst>
        </pc:spChg>
        <pc:spChg chg="add mod">
          <ac:chgData name="Abanoub Riad" userId="3eee0ade-b52f-4e10-8f1f-a69fed49e18a" providerId="ADAL" clId="{F961085F-09FF-4093-A696-04E17A379E5C}" dt="2021-10-12T08:42:54.990" v="2932" actId="20577"/>
          <ac:spMkLst>
            <pc:docMk/>
            <pc:sldMk cId="283152816" sldId="307"/>
            <ac:spMk id="9" creationId="{26F1EB45-4C3A-46E8-B5E8-9DF6494AF7EC}"/>
          </ac:spMkLst>
        </pc:spChg>
        <pc:spChg chg="add mod">
          <ac:chgData name="Abanoub Riad" userId="3eee0ade-b52f-4e10-8f1f-a69fed49e18a" providerId="ADAL" clId="{F961085F-09FF-4093-A696-04E17A379E5C}" dt="2021-10-12T08:47:09.528" v="3170" actId="1076"/>
          <ac:spMkLst>
            <pc:docMk/>
            <pc:sldMk cId="283152816" sldId="307"/>
            <ac:spMk id="10" creationId="{486BAA28-9E71-49B2-A6DD-B7F23D5102C9}"/>
          </ac:spMkLst>
        </pc:spChg>
        <pc:spChg chg="add mod">
          <ac:chgData name="Abanoub Riad" userId="3eee0ade-b52f-4e10-8f1f-a69fed49e18a" providerId="ADAL" clId="{F961085F-09FF-4093-A696-04E17A379E5C}" dt="2021-10-12T08:45:49.645" v="3001" actId="1076"/>
          <ac:spMkLst>
            <pc:docMk/>
            <pc:sldMk cId="283152816" sldId="307"/>
            <ac:spMk id="12" creationId="{061D9962-69FC-416D-9767-FD3453213BF1}"/>
          </ac:spMkLst>
        </pc:spChg>
        <pc:spChg chg="del">
          <ac:chgData name="Abanoub Riad" userId="3eee0ade-b52f-4e10-8f1f-a69fed49e18a" providerId="ADAL" clId="{F961085F-09FF-4093-A696-04E17A379E5C}" dt="2021-10-12T08:42:36.331" v="2918" actId="478"/>
          <ac:spMkLst>
            <pc:docMk/>
            <pc:sldMk cId="283152816" sldId="307"/>
            <ac:spMk id="13" creationId="{5369A9E0-6A89-4E17-8A97-E50615BD7B3F}"/>
          </ac:spMkLst>
        </pc:spChg>
        <pc:spChg chg="add mod">
          <ac:chgData name="Abanoub Riad" userId="3eee0ade-b52f-4e10-8f1f-a69fed49e18a" providerId="ADAL" clId="{F961085F-09FF-4093-A696-04E17A379E5C}" dt="2021-10-12T08:47:00.168" v="3169" actId="313"/>
          <ac:spMkLst>
            <pc:docMk/>
            <pc:sldMk cId="283152816" sldId="307"/>
            <ac:spMk id="14" creationId="{BCC10792-8E7C-424C-BE80-BC37E4D98191}"/>
          </ac:spMkLst>
        </pc:spChg>
        <pc:picChg chg="add">
          <ac:chgData name="Abanoub Riad" userId="3eee0ade-b52f-4e10-8f1f-a69fed49e18a" providerId="ADAL" clId="{F961085F-09FF-4093-A696-04E17A379E5C}" dt="2021-10-12T08:42:45.413" v="2921"/>
          <ac:picMkLst>
            <pc:docMk/>
            <pc:sldMk cId="283152816" sldId="307"/>
            <ac:picMk id="8" creationId="{889007E9-6860-4C2B-95E2-7B98FB91106A}"/>
          </ac:picMkLst>
        </pc:picChg>
        <pc:picChg chg="add del mod">
          <ac:chgData name="Abanoub Riad" userId="3eee0ade-b52f-4e10-8f1f-a69fed49e18a" providerId="ADAL" clId="{F961085F-09FF-4093-A696-04E17A379E5C}" dt="2021-10-12T08:44:35.961" v="2935" actId="478"/>
          <ac:picMkLst>
            <pc:docMk/>
            <pc:sldMk cId="283152816" sldId="307"/>
            <ac:picMk id="11" creationId="{E8652247-E16B-4156-BA5A-B4779A532B1A}"/>
          </ac:picMkLst>
        </pc:picChg>
      </pc:sldChg>
      <pc:sldChg chg="modSp del">
        <pc:chgData name="Abanoub Riad" userId="3eee0ade-b52f-4e10-8f1f-a69fed49e18a" providerId="ADAL" clId="{F961085F-09FF-4093-A696-04E17A379E5C}" dt="2021-10-12T04:46:15.353" v="103" actId="2696"/>
        <pc:sldMkLst>
          <pc:docMk/>
          <pc:sldMk cId="2578985256" sldId="307"/>
        </pc:sldMkLst>
        <pc:spChg chg="mod">
          <ac:chgData name="Abanoub Riad" userId="3eee0ade-b52f-4e10-8f1f-a69fed49e18a" providerId="ADAL" clId="{F961085F-09FF-4093-A696-04E17A379E5C}" dt="2021-10-12T04:44:57.346" v="76"/>
          <ac:spMkLst>
            <pc:docMk/>
            <pc:sldMk cId="2578985256" sldId="307"/>
            <ac:spMk id="2" creationId="{AD98CB24-D1AF-412A-AD58-7C5E892FD709}"/>
          </ac:spMkLst>
        </pc:spChg>
      </pc:sldChg>
      <pc:sldChg chg="add del">
        <pc:chgData name="Abanoub Riad" userId="3eee0ade-b52f-4e10-8f1f-a69fed49e18a" providerId="ADAL" clId="{F961085F-09FF-4093-A696-04E17A379E5C}" dt="2021-10-12T08:42:39.068" v="2920"/>
        <pc:sldMkLst>
          <pc:docMk/>
          <pc:sldMk cId="1732628149" sldId="308"/>
        </pc:sldMkLst>
      </pc:sldChg>
      <pc:sldChg chg="modSp del">
        <pc:chgData name="Abanoub Riad" userId="3eee0ade-b52f-4e10-8f1f-a69fed49e18a" providerId="ADAL" clId="{F961085F-09FF-4093-A696-04E17A379E5C}" dt="2021-10-12T04:46:08.747" v="101" actId="2696"/>
        <pc:sldMkLst>
          <pc:docMk/>
          <pc:sldMk cId="3970755994" sldId="308"/>
        </pc:sldMkLst>
        <pc:spChg chg="mod">
          <ac:chgData name="Abanoub Riad" userId="3eee0ade-b52f-4e10-8f1f-a69fed49e18a" providerId="ADAL" clId="{F961085F-09FF-4093-A696-04E17A379E5C}" dt="2021-10-12T04:44:59.454" v="77"/>
          <ac:spMkLst>
            <pc:docMk/>
            <pc:sldMk cId="3970755994" sldId="308"/>
            <ac:spMk id="2" creationId="{AD98CB24-D1AF-412A-AD58-7C5E892FD709}"/>
          </ac:spMkLst>
        </pc:spChg>
      </pc:sldChg>
      <pc:sldChg chg="modSp add">
        <pc:chgData name="Abanoub Riad" userId="3eee0ade-b52f-4e10-8f1f-a69fed49e18a" providerId="ADAL" clId="{F961085F-09FF-4093-A696-04E17A379E5C}" dt="2021-10-12T08:48:58.460" v="3177"/>
        <pc:sldMkLst>
          <pc:docMk/>
          <pc:sldMk cId="1112221546" sldId="310"/>
        </pc:sldMkLst>
        <pc:spChg chg="mod">
          <ac:chgData name="Abanoub Riad" userId="3eee0ade-b52f-4e10-8f1f-a69fed49e18a" providerId="ADAL" clId="{F961085F-09FF-4093-A696-04E17A379E5C}" dt="2021-10-12T08:48:58.460" v="3177"/>
          <ac:spMkLst>
            <pc:docMk/>
            <pc:sldMk cId="1112221546" sldId="310"/>
            <ac:spMk id="2" creationId="{AD98CB24-D1AF-412A-AD58-7C5E892FD709}"/>
          </ac:spMkLst>
        </pc:spChg>
      </pc:sldChg>
      <pc:sldChg chg="modSp add">
        <pc:chgData name="Abanoub Riad" userId="3eee0ade-b52f-4e10-8f1f-a69fed49e18a" providerId="ADAL" clId="{F961085F-09FF-4093-A696-04E17A379E5C}" dt="2021-10-12T08:49:00.502" v="3178"/>
        <pc:sldMkLst>
          <pc:docMk/>
          <pc:sldMk cId="52042231" sldId="311"/>
        </pc:sldMkLst>
        <pc:spChg chg="mod">
          <ac:chgData name="Abanoub Riad" userId="3eee0ade-b52f-4e10-8f1f-a69fed49e18a" providerId="ADAL" clId="{F961085F-09FF-4093-A696-04E17A379E5C}" dt="2021-10-12T08:49:00.502" v="3178"/>
          <ac:spMkLst>
            <pc:docMk/>
            <pc:sldMk cId="52042231" sldId="311"/>
            <ac:spMk id="2" creationId="{AD98CB24-D1AF-412A-AD58-7C5E892FD709}"/>
          </ac:spMkLst>
        </pc:spChg>
      </pc:sldChg>
      <pc:sldChg chg="del">
        <pc:chgData name="Abanoub Riad" userId="3eee0ade-b52f-4e10-8f1f-a69fed49e18a" providerId="ADAL" clId="{F961085F-09FF-4093-A696-04E17A379E5C}" dt="2021-10-12T04:46:08.743" v="99" actId="2696"/>
        <pc:sldMkLst>
          <pc:docMk/>
          <pc:sldMk cId="2437623895" sldId="312"/>
        </pc:sldMkLst>
      </pc:sldChg>
      <pc:sldChg chg="modSp add">
        <pc:chgData name="Abanoub Riad" userId="3eee0ade-b52f-4e10-8f1f-a69fed49e18a" providerId="ADAL" clId="{F961085F-09FF-4093-A696-04E17A379E5C}" dt="2021-10-12T08:49:02.986" v="3179"/>
        <pc:sldMkLst>
          <pc:docMk/>
          <pc:sldMk cId="3869911948" sldId="312"/>
        </pc:sldMkLst>
        <pc:spChg chg="mod">
          <ac:chgData name="Abanoub Riad" userId="3eee0ade-b52f-4e10-8f1f-a69fed49e18a" providerId="ADAL" clId="{F961085F-09FF-4093-A696-04E17A379E5C}" dt="2021-10-12T08:49:02.986" v="3179"/>
          <ac:spMkLst>
            <pc:docMk/>
            <pc:sldMk cId="3869911948" sldId="312"/>
            <ac:spMk id="2" creationId="{AD98CB24-D1AF-412A-AD58-7C5E892FD709}"/>
          </ac:spMkLst>
        </pc:spChg>
      </pc:sldChg>
      <pc:sldChg chg="del">
        <pc:chgData name="Abanoub Riad" userId="3eee0ade-b52f-4e10-8f1f-a69fed49e18a" providerId="ADAL" clId="{F961085F-09FF-4093-A696-04E17A379E5C}" dt="2021-10-12T04:46:08.745" v="100" actId="2696"/>
        <pc:sldMkLst>
          <pc:docMk/>
          <pc:sldMk cId="2057153789" sldId="313"/>
        </pc:sldMkLst>
      </pc:sldChg>
      <pc:sldChg chg="modSp add">
        <pc:chgData name="Abanoub Riad" userId="3eee0ade-b52f-4e10-8f1f-a69fed49e18a" providerId="ADAL" clId="{F961085F-09FF-4093-A696-04E17A379E5C}" dt="2021-10-12T08:49:08.078" v="3181"/>
        <pc:sldMkLst>
          <pc:docMk/>
          <pc:sldMk cId="3791812748" sldId="313"/>
        </pc:sldMkLst>
        <pc:spChg chg="mod">
          <ac:chgData name="Abanoub Riad" userId="3eee0ade-b52f-4e10-8f1f-a69fed49e18a" providerId="ADAL" clId="{F961085F-09FF-4093-A696-04E17A379E5C}" dt="2021-10-12T08:49:08.078" v="3181"/>
          <ac:spMkLst>
            <pc:docMk/>
            <pc:sldMk cId="3791812748" sldId="313"/>
            <ac:spMk id="2" creationId="{AD98CB24-D1AF-412A-AD58-7C5E892FD709}"/>
          </ac:spMkLst>
        </pc:spChg>
      </pc:sldChg>
      <pc:sldChg chg="modSp add">
        <pc:chgData name="Abanoub Riad" userId="3eee0ade-b52f-4e10-8f1f-a69fed49e18a" providerId="ADAL" clId="{F961085F-09FF-4093-A696-04E17A379E5C}" dt="2021-10-12T08:49:05.712" v="3180"/>
        <pc:sldMkLst>
          <pc:docMk/>
          <pc:sldMk cId="1678553940" sldId="314"/>
        </pc:sldMkLst>
        <pc:spChg chg="mod">
          <ac:chgData name="Abanoub Riad" userId="3eee0ade-b52f-4e10-8f1f-a69fed49e18a" providerId="ADAL" clId="{F961085F-09FF-4093-A696-04E17A379E5C}" dt="2021-10-12T08:49:05.712" v="3180"/>
          <ac:spMkLst>
            <pc:docMk/>
            <pc:sldMk cId="1678553940" sldId="314"/>
            <ac:spMk id="2" creationId="{AD98CB24-D1AF-412A-AD58-7C5E892FD709}"/>
          </ac:spMkLst>
        </pc:spChg>
      </pc:sldChg>
      <pc:sldChg chg="del">
        <pc:chgData name="Abanoub Riad" userId="3eee0ade-b52f-4e10-8f1f-a69fed49e18a" providerId="ADAL" clId="{F961085F-09FF-4093-A696-04E17A379E5C}" dt="2021-10-12T04:46:08.738" v="96" actId="2696"/>
        <pc:sldMkLst>
          <pc:docMk/>
          <pc:sldMk cId="2801701320" sldId="314"/>
        </pc:sldMkLst>
      </pc:sldChg>
      <pc:sldChg chg="del">
        <pc:chgData name="Abanoub Riad" userId="3eee0ade-b52f-4e10-8f1f-a69fed49e18a" providerId="ADAL" clId="{F961085F-09FF-4093-A696-04E17A379E5C}" dt="2021-10-12T04:45:34.741" v="86" actId="2696"/>
        <pc:sldMkLst>
          <pc:docMk/>
          <pc:sldMk cId="1375109319" sldId="315"/>
        </pc:sldMkLst>
      </pc:sldChg>
      <pc:sldChg chg="modSp add">
        <pc:chgData name="Abanoub Riad" userId="3eee0ade-b52f-4e10-8f1f-a69fed49e18a" providerId="ADAL" clId="{F961085F-09FF-4093-A696-04E17A379E5C}" dt="2021-10-12T08:49:40.240" v="3183"/>
        <pc:sldMkLst>
          <pc:docMk/>
          <pc:sldMk cId="2578985256" sldId="315"/>
        </pc:sldMkLst>
        <pc:spChg chg="mod">
          <ac:chgData name="Abanoub Riad" userId="3eee0ade-b52f-4e10-8f1f-a69fed49e18a" providerId="ADAL" clId="{F961085F-09FF-4093-A696-04E17A379E5C}" dt="2021-10-12T08:49:40.240" v="3183"/>
          <ac:spMkLst>
            <pc:docMk/>
            <pc:sldMk cId="2578985256" sldId="315"/>
            <ac:spMk id="2" creationId="{AD98CB24-D1AF-412A-AD58-7C5E892FD709}"/>
          </ac:spMkLst>
        </pc:spChg>
      </pc:sldChg>
      <pc:sldChg chg="modSp add">
        <pc:chgData name="Abanoub Riad" userId="3eee0ade-b52f-4e10-8f1f-a69fed49e18a" providerId="ADAL" clId="{F961085F-09FF-4093-A696-04E17A379E5C}" dt="2021-10-12T08:49:42.316" v="3184"/>
        <pc:sldMkLst>
          <pc:docMk/>
          <pc:sldMk cId="990152487" sldId="316"/>
        </pc:sldMkLst>
        <pc:spChg chg="mod">
          <ac:chgData name="Abanoub Riad" userId="3eee0ade-b52f-4e10-8f1f-a69fed49e18a" providerId="ADAL" clId="{F961085F-09FF-4093-A696-04E17A379E5C}" dt="2021-10-12T08:49:42.316" v="3184"/>
          <ac:spMkLst>
            <pc:docMk/>
            <pc:sldMk cId="990152487" sldId="316"/>
            <ac:spMk id="2" creationId="{AD98CB24-D1AF-412A-AD58-7C5E892FD709}"/>
          </ac:spMkLst>
        </pc:spChg>
      </pc:sldChg>
      <pc:sldChg chg="del">
        <pc:chgData name="Abanoub Riad" userId="3eee0ade-b52f-4e10-8f1f-a69fed49e18a" providerId="ADAL" clId="{F961085F-09FF-4093-A696-04E17A379E5C}" dt="2021-10-12T04:45:34.730" v="81" actId="2696"/>
        <pc:sldMkLst>
          <pc:docMk/>
          <pc:sldMk cId="2464687922" sldId="316"/>
        </pc:sldMkLst>
      </pc:sldChg>
      <pc:sldChg chg="del">
        <pc:chgData name="Abanoub Riad" userId="3eee0ade-b52f-4e10-8f1f-a69fed49e18a" providerId="ADAL" clId="{F961085F-09FF-4093-A696-04E17A379E5C}" dt="2021-10-12T04:45:34.737" v="84" actId="2696"/>
        <pc:sldMkLst>
          <pc:docMk/>
          <pc:sldMk cId="3970131373" sldId="317"/>
        </pc:sldMkLst>
      </pc:sldChg>
      <pc:sldChg chg="modSp add">
        <pc:chgData name="Abanoub Riad" userId="3eee0ade-b52f-4e10-8f1f-a69fed49e18a" providerId="ADAL" clId="{F961085F-09FF-4093-A696-04E17A379E5C}" dt="2021-10-12T08:49:44.452" v="3185"/>
        <pc:sldMkLst>
          <pc:docMk/>
          <pc:sldMk cId="4198020103" sldId="317"/>
        </pc:sldMkLst>
        <pc:spChg chg="mod">
          <ac:chgData name="Abanoub Riad" userId="3eee0ade-b52f-4e10-8f1f-a69fed49e18a" providerId="ADAL" clId="{F961085F-09FF-4093-A696-04E17A379E5C}" dt="2021-10-12T08:49:44.452" v="3185"/>
          <ac:spMkLst>
            <pc:docMk/>
            <pc:sldMk cId="4198020103" sldId="317"/>
            <ac:spMk id="2" creationId="{AD98CB24-D1AF-412A-AD58-7C5E892FD709}"/>
          </ac:spMkLst>
        </pc:spChg>
      </pc:sldChg>
      <pc:sldChg chg="del">
        <pc:chgData name="Abanoub Riad" userId="3eee0ade-b52f-4e10-8f1f-a69fed49e18a" providerId="ADAL" clId="{F961085F-09FF-4093-A696-04E17A379E5C}" dt="2021-10-12T04:45:51.400" v="91" actId="2696"/>
        <pc:sldMkLst>
          <pc:docMk/>
          <pc:sldMk cId="2414946894" sldId="319"/>
        </pc:sldMkLst>
      </pc:sldChg>
      <pc:sldChg chg="del">
        <pc:chgData name="Abanoub Riad" userId="3eee0ade-b52f-4e10-8f1f-a69fed49e18a" providerId="ADAL" clId="{F961085F-09FF-4093-A696-04E17A379E5C}" dt="2021-10-12T04:45:51.413" v="92" actId="2696"/>
        <pc:sldMkLst>
          <pc:docMk/>
          <pc:sldMk cId="2484209219" sldId="320"/>
        </pc:sldMkLst>
      </pc:sldChg>
      <pc:sldChg chg="del">
        <pc:chgData name="Abanoub Riad" userId="3eee0ade-b52f-4e10-8f1f-a69fed49e18a" providerId="ADAL" clId="{F961085F-09FF-4093-A696-04E17A379E5C}" dt="2021-10-12T04:45:51.423" v="93" actId="2696"/>
        <pc:sldMkLst>
          <pc:docMk/>
          <pc:sldMk cId="252519832" sldId="322"/>
        </pc:sldMkLst>
      </pc:sldChg>
      <pc:sldChg chg="del">
        <pc:chgData name="Abanoub Riad" userId="3eee0ade-b52f-4e10-8f1f-a69fed49e18a" providerId="ADAL" clId="{F961085F-09FF-4093-A696-04E17A379E5C}" dt="2021-10-12T04:45:34.748" v="88" actId="2696"/>
        <pc:sldMkLst>
          <pc:docMk/>
          <pc:sldMk cId="2830470702" sldId="323"/>
        </pc:sldMkLst>
      </pc:sldChg>
      <pc:sldChg chg="del">
        <pc:chgData name="Abanoub Riad" userId="3eee0ade-b52f-4e10-8f1f-a69fed49e18a" providerId="ADAL" clId="{F961085F-09FF-4093-A696-04E17A379E5C}" dt="2021-10-12T04:45:34.744" v="87" actId="2696"/>
        <pc:sldMkLst>
          <pc:docMk/>
          <pc:sldMk cId="912372641" sldId="324"/>
        </pc:sldMkLst>
      </pc:sldChg>
      <pc:sldChg chg="del">
        <pc:chgData name="Abanoub Riad" userId="3eee0ade-b52f-4e10-8f1f-a69fed49e18a" providerId="ADAL" clId="{F961085F-09FF-4093-A696-04E17A379E5C}" dt="2021-10-12T04:45:34.739" v="85" actId="2696"/>
        <pc:sldMkLst>
          <pc:docMk/>
          <pc:sldMk cId="1593351964" sldId="325"/>
        </pc:sldMkLst>
      </pc:sldChg>
      <pc:sldChg chg="del">
        <pc:chgData name="Abanoub Riad" userId="3eee0ade-b52f-4e10-8f1f-a69fed49e18a" providerId="ADAL" clId="{F961085F-09FF-4093-A696-04E17A379E5C}" dt="2021-10-12T04:45:34.735" v="83" actId="2696"/>
        <pc:sldMkLst>
          <pc:docMk/>
          <pc:sldMk cId="3492030364" sldId="326"/>
        </pc:sldMkLst>
      </pc:sldChg>
      <pc:sldChg chg="del">
        <pc:chgData name="Abanoub Riad" userId="3eee0ade-b52f-4e10-8f1f-a69fed49e18a" providerId="ADAL" clId="{F961085F-09FF-4093-A696-04E17A379E5C}" dt="2021-10-12T04:45:34.733" v="82" actId="2696"/>
        <pc:sldMkLst>
          <pc:docMk/>
          <pc:sldMk cId="2100742813" sldId="327"/>
        </pc:sldMkLst>
      </pc:sldChg>
      <pc:sldChg chg="del">
        <pc:chgData name="Abanoub Riad" userId="3eee0ade-b52f-4e10-8f1f-a69fed49e18a" providerId="ADAL" clId="{F961085F-09FF-4093-A696-04E17A379E5C}" dt="2021-10-12T04:45:53.176" v="95" actId="2696"/>
        <pc:sldMkLst>
          <pc:docMk/>
          <pc:sldMk cId="3130819030" sldId="328"/>
        </pc:sldMkLst>
      </pc:sldChg>
      <pc:sldChg chg="del">
        <pc:chgData name="Abanoub Riad" userId="3eee0ade-b52f-4e10-8f1f-a69fed49e18a" providerId="ADAL" clId="{F961085F-09FF-4093-A696-04E17A379E5C}" dt="2021-10-12T04:45:51.384" v="90" actId="2696"/>
        <pc:sldMkLst>
          <pc:docMk/>
          <pc:sldMk cId="1380211574" sldId="329"/>
        </pc:sldMkLst>
      </pc:sldChg>
      <pc:sldChg chg="del">
        <pc:chgData name="Abanoub Riad" userId="3eee0ade-b52f-4e10-8f1f-a69fed49e18a" providerId="ADAL" clId="{F961085F-09FF-4093-A696-04E17A379E5C}" dt="2021-10-12T04:45:34.727" v="80" actId="2696"/>
        <pc:sldMkLst>
          <pc:docMk/>
          <pc:sldMk cId="2214158075" sldId="330"/>
        </pc:sldMkLst>
      </pc:sldChg>
      <pc:sldChg chg="del">
        <pc:chgData name="Abanoub Riad" userId="3eee0ade-b52f-4e10-8f1f-a69fed49e18a" providerId="ADAL" clId="{F961085F-09FF-4093-A696-04E17A379E5C}" dt="2021-10-12T04:45:51.428" v="94" actId="2696"/>
        <pc:sldMkLst>
          <pc:docMk/>
          <pc:sldMk cId="493730013" sldId="331"/>
        </pc:sldMkLst>
      </pc:sldChg>
      <pc:sldChg chg="modSp del">
        <pc:chgData name="Abanoub Riad" userId="3eee0ade-b52f-4e10-8f1f-a69fed49e18a" providerId="ADAL" clId="{F961085F-09FF-4093-A696-04E17A379E5C}" dt="2021-10-12T04:46:08.748" v="102" actId="2696"/>
        <pc:sldMkLst>
          <pc:docMk/>
          <pc:sldMk cId="3485965298" sldId="332"/>
        </pc:sldMkLst>
        <pc:spChg chg="mod">
          <ac:chgData name="Abanoub Riad" userId="3eee0ade-b52f-4e10-8f1f-a69fed49e18a" providerId="ADAL" clId="{F961085F-09FF-4093-A696-04E17A379E5C}" dt="2021-10-12T04:45:03.397" v="78"/>
          <ac:spMkLst>
            <pc:docMk/>
            <pc:sldMk cId="3485965298" sldId="332"/>
            <ac:spMk id="2" creationId="{AD98CB24-D1AF-412A-AD58-7C5E892FD709}"/>
          </ac:spMkLst>
        </pc:spChg>
      </pc:sldChg>
      <pc:sldChg chg="modSp del">
        <pc:chgData name="Abanoub Riad" userId="3eee0ade-b52f-4e10-8f1f-a69fed49e18a" providerId="ADAL" clId="{F961085F-09FF-4093-A696-04E17A379E5C}" dt="2021-10-12T04:46:08.739" v="97" actId="2696"/>
        <pc:sldMkLst>
          <pc:docMk/>
          <pc:sldMk cId="1324495593" sldId="333"/>
        </pc:sldMkLst>
        <pc:spChg chg="mod">
          <ac:chgData name="Abanoub Riad" userId="3eee0ade-b52f-4e10-8f1f-a69fed49e18a" providerId="ADAL" clId="{F961085F-09FF-4093-A696-04E17A379E5C}" dt="2021-10-12T04:45:06.502" v="79"/>
          <ac:spMkLst>
            <pc:docMk/>
            <pc:sldMk cId="1324495593" sldId="333"/>
            <ac:spMk id="2" creationId="{AD98CB24-D1AF-412A-AD58-7C5E892FD709}"/>
          </ac:spMkLst>
        </pc:spChg>
      </pc:sldChg>
      <pc:sldChg chg="del">
        <pc:chgData name="Abanoub Riad" userId="3eee0ade-b52f-4e10-8f1f-a69fed49e18a" providerId="ADAL" clId="{F961085F-09FF-4093-A696-04E17A379E5C}" dt="2021-10-12T04:46:08.741" v="98" actId="2696"/>
        <pc:sldMkLst>
          <pc:docMk/>
          <pc:sldMk cId="481736289" sldId="334"/>
        </pc:sldMkLst>
      </pc:sldChg>
    </pc:docChg>
  </pc:docChgLst>
  <pc:docChgLst>
    <pc:chgData name="Abanoub Riad" userId="3eee0ade-b52f-4e10-8f1f-a69fed49e18a" providerId="ADAL" clId="{7378B2BA-CAFC-4B93-91F6-C3CA380BFCAF}"/>
    <pc:docChg chg="undo custSel addSld delSld modSld sldOrd">
      <pc:chgData name="Abanoub Riad" userId="3eee0ade-b52f-4e10-8f1f-a69fed49e18a" providerId="ADAL" clId="{7378B2BA-CAFC-4B93-91F6-C3CA380BFCAF}" dt="2021-10-10T04:30:28.265" v="2556" actId="1076"/>
      <pc:docMkLst>
        <pc:docMk/>
      </pc:docMkLst>
      <pc:sldChg chg="modSp mod">
        <pc:chgData name="Abanoub Riad" userId="3eee0ade-b52f-4e10-8f1f-a69fed49e18a" providerId="ADAL" clId="{7378B2BA-CAFC-4B93-91F6-C3CA380BFCAF}" dt="2021-10-09T22:33:11.462" v="46" actId="20577"/>
        <pc:sldMkLst>
          <pc:docMk/>
          <pc:sldMk cId="401170139" sldId="256"/>
        </pc:sldMkLst>
        <pc:spChg chg="mod">
          <ac:chgData name="Abanoub Riad" userId="3eee0ade-b52f-4e10-8f1f-a69fed49e18a" providerId="ADAL" clId="{7378B2BA-CAFC-4B93-91F6-C3CA380BFCAF}" dt="2021-10-09T22:33:11.462" v="46" actId="20577"/>
          <ac:spMkLst>
            <pc:docMk/>
            <pc:sldMk cId="401170139" sldId="256"/>
            <ac:spMk id="2" creationId="{2059F203-74D7-444B-BF61-95A819D36F64}"/>
          </ac:spMkLst>
        </pc:spChg>
        <pc:spChg chg="mod">
          <ac:chgData name="Abanoub Riad" userId="3eee0ade-b52f-4e10-8f1f-a69fed49e18a" providerId="ADAL" clId="{7378B2BA-CAFC-4B93-91F6-C3CA380BFCAF}" dt="2021-10-09T22:32:56.071" v="22" actId="20577"/>
          <ac:spMkLst>
            <pc:docMk/>
            <pc:sldMk cId="401170139" sldId="256"/>
            <ac:spMk id="6" creationId="{592B015E-9EDF-4CEF-9877-81E8E262CF65}"/>
          </ac:spMkLst>
        </pc:spChg>
      </pc:sldChg>
      <pc:sldChg chg="modSp mod ord">
        <pc:chgData name="Abanoub Riad" userId="3eee0ade-b52f-4e10-8f1f-a69fed49e18a" providerId="ADAL" clId="{7378B2BA-CAFC-4B93-91F6-C3CA380BFCAF}" dt="2021-10-10T03:56:56.155" v="1623"/>
        <pc:sldMkLst>
          <pc:docMk/>
          <pc:sldMk cId="3654053429" sldId="270"/>
        </pc:sldMkLst>
        <pc:spChg chg="mod">
          <ac:chgData name="Abanoub Riad" userId="3eee0ade-b52f-4e10-8f1f-a69fed49e18a" providerId="ADAL" clId="{7378B2BA-CAFC-4B93-91F6-C3CA380BFCAF}" dt="2021-10-09T22:33:44.444" v="55"/>
          <ac:spMkLst>
            <pc:docMk/>
            <pc:sldMk cId="3654053429" sldId="270"/>
            <ac:spMk id="2" creationId="{6436ABD0-9B60-4E63-A33F-F26A6125D63A}"/>
          </ac:spMkLst>
        </pc:spChg>
      </pc:sldChg>
      <pc:sldChg chg="delSp modSp mod delAnim modAnim">
        <pc:chgData name="Abanoub Riad" userId="3eee0ade-b52f-4e10-8f1f-a69fed49e18a" providerId="ADAL" clId="{7378B2BA-CAFC-4B93-91F6-C3CA380BFCAF}" dt="2021-10-10T04:28:14.665" v="2541" actId="1076"/>
        <pc:sldMkLst>
          <pc:docMk/>
          <pc:sldMk cId="1929594849" sldId="295"/>
        </pc:sldMkLst>
        <pc:spChg chg="mod">
          <ac:chgData name="Abanoub Riad" userId="3eee0ade-b52f-4e10-8f1f-a69fed49e18a" providerId="ADAL" clId="{7378B2BA-CAFC-4B93-91F6-C3CA380BFCAF}" dt="2021-10-09T22:33:28.562" v="50"/>
          <ac:spMkLst>
            <pc:docMk/>
            <pc:sldMk cId="1929594849" sldId="295"/>
            <ac:spMk id="2" creationId="{6436ABD0-9B60-4E63-A33F-F26A6125D63A}"/>
          </ac:spMkLst>
        </pc:spChg>
        <pc:spChg chg="mod">
          <ac:chgData name="Abanoub Riad" userId="3eee0ade-b52f-4e10-8f1f-a69fed49e18a" providerId="ADAL" clId="{7378B2BA-CAFC-4B93-91F6-C3CA380BFCAF}" dt="2021-10-10T04:28:14.665" v="2541" actId="1076"/>
          <ac:spMkLst>
            <pc:docMk/>
            <pc:sldMk cId="1929594849" sldId="295"/>
            <ac:spMk id="42" creationId="{7D0134DD-C1FA-461D-A0AA-4538B33D51C0}"/>
          </ac:spMkLst>
        </pc:spChg>
        <pc:picChg chg="mod">
          <ac:chgData name="Abanoub Riad" userId="3eee0ade-b52f-4e10-8f1f-a69fed49e18a" providerId="ADAL" clId="{7378B2BA-CAFC-4B93-91F6-C3CA380BFCAF}" dt="2021-10-10T04:28:14.665" v="2541" actId="1076"/>
          <ac:picMkLst>
            <pc:docMk/>
            <pc:sldMk cId="1929594849" sldId="295"/>
            <ac:picMk id="35" creationId="{7A05F223-18B2-45B7-9B1C-7CBD3A25CBFE}"/>
          </ac:picMkLst>
        </pc:picChg>
        <pc:picChg chg="del mod">
          <ac:chgData name="Abanoub Riad" userId="3eee0ade-b52f-4e10-8f1f-a69fed49e18a" providerId="ADAL" clId="{7378B2BA-CAFC-4B93-91F6-C3CA380BFCAF}" dt="2021-10-10T04:28:04.422" v="2540" actId="478"/>
          <ac:picMkLst>
            <pc:docMk/>
            <pc:sldMk cId="1929594849" sldId="295"/>
            <ac:picMk id="39" creationId="{C8792D5C-4914-4420-A107-7AD61F4078E7}"/>
          </ac:picMkLst>
        </pc:picChg>
        <pc:picChg chg="del">
          <ac:chgData name="Abanoub Riad" userId="3eee0ade-b52f-4e10-8f1f-a69fed49e18a" providerId="ADAL" clId="{7378B2BA-CAFC-4B93-91F6-C3CA380BFCAF}" dt="2021-10-10T04:27:57.246" v="2537" actId="478"/>
          <ac:picMkLst>
            <pc:docMk/>
            <pc:sldMk cId="1929594849" sldId="295"/>
            <ac:picMk id="41" creationId="{1729AA00-E984-45EA-8B64-81A413B44BF4}"/>
          </ac:picMkLst>
        </pc:picChg>
      </pc:sldChg>
      <pc:sldChg chg="modSp mod">
        <pc:chgData name="Abanoub Riad" userId="3eee0ade-b52f-4e10-8f1f-a69fed49e18a" providerId="ADAL" clId="{7378B2BA-CAFC-4B93-91F6-C3CA380BFCAF}" dt="2021-10-09T22:33:17.017" v="47"/>
        <pc:sldMkLst>
          <pc:docMk/>
          <pc:sldMk cId="3181471866" sldId="296"/>
        </pc:sldMkLst>
        <pc:spChg chg="mod">
          <ac:chgData name="Abanoub Riad" userId="3eee0ade-b52f-4e10-8f1f-a69fed49e18a" providerId="ADAL" clId="{7378B2BA-CAFC-4B93-91F6-C3CA380BFCAF}" dt="2021-10-09T22:33:17.017" v="47"/>
          <ac:spMkLst>
            <pc:docMk/>
            <pc:sldMk cId="3181471866" sldId="296"/>
            <ac:spMk id="2" creationId="{AD98CB24-D1AF-412A-AD58-7C5E892FD709}"/>
          </ac:spMkLst>
        </pc:spChg>
      </pc:sldChg>
    </pc:docChg>
  </pc:docChgLst>
  <pc:docChgLst>
    <pc:chgData name="Abanoub Riad" userId="3eee0ade-b52f-4e10-8f1f-a69fed49e18a" providerId="ADAL" clId="{5F234C74-AA66-47C8-BD3A-E9BB90B5600B}"/>
    <pc:docChg chg="undo redo custSel addSld delSld modSld sldOrd">
      <pc:chgData name="Abanoub Riad" userId="3eee0ade-b52f-4e10-8f1f-a69fed49e18a" providerId="ADAL" clId="{5F234C74-AA66-47C8-BD3A-E9BB90B5600B}" dt="2021-10-26T23:47:15.875" v="5005" actId="1076"/>
      <pc:docMkLst>
        <pc:docMk/>
      </pc:docMkLst>
      <pc:sldChg chg="modSp mod">
        <pc:chgData name="Abanoub Riad" userId="3eee0ade-b52f-4e10-8f1f-a69fed49e18a" providerId="ADAL" clId="{5F234C74-AA66-47C8-BD3A-E9BB90B5600B}" dt="2021-10-26T17:43:00.463" v="47" actId="20577"/>
        <pc:sldMkLst>
          <pc:docMk/>
          <pc:sldMk cId="401170139" sldId="256"/>
        </pc:sldMkLst>
        <pc:spChg chg="mod">
          <ac:chgData name="Abanoub Riad" userId="3eee0ade-b52f-4e10-8f1f-a69fed49e18a" providerId="ADAL" clId="{5F234C74-AA66-47C8-BD3A-E9BB90B5600B}" dt="2021-10-26T17:43:00.463" v="47" actId="20577"/>
          <ac:spMkLst>
            <pc:docMk/>
            <pc:sldMk cId="401170139" sldId="256"/>
            <ac:spMk id="2" creationId="{2059F203-74D7-444B-BF61-95A819D36F64}"/>
          </ac:spMkLst>
        </pc:spChg>
        <pc:spChg chg="mod">
          <ac:chgData name="Abanoub Riad" userId="3eee0ade-b52f-4e10-8f1f-a69fed49e18a" providerId="ADAL" clId="{5F234C74-AA66-47C8-BD3A-E9BB90B5600B}" dt="2021-10-26T17:42:46.847" v="24" actId="20577"/>
          <ac:spMkLst>
            <pc:docMk/>
            <pc:sldMk cId="401170139" sldId="256"/>
            <ac:spMk id="6" creationId="{592B015E-9EDF-4CEF-9877-81E8E262CF65}"/>
          </ac:spMkLst>
        </pc:spChg>
      </pc:sldChg>
      <pc:sldChg chg="del">
        <pc:chgData name="Abanoub Riad" userId="3eee0ade-b52f-4e10-8f1f-a69fed49e18a" providerId="ADAL" clId="{5F234C74-AA66-47C8-BD3A-E9BB90B5600B}" dt="2021-10-26T17:43:48.286" v="53" actId="47"/>
        <pc:sldMkLst>
          <pc:docMk/>
          <pc:sldMk cId="838264543" sldId="267"/>
        </pc:sldMkLst>
      </pc:sldChg>
      <pc:sldChg chg="del">
        <pc:chgData name="Abanoub Riad" userId="3eee0ade-b52f-4e10-8f1f-a69fed49e18a" providerId="ADAL" clId="{5F234C74-AA66-47C8-BD3A-E9BB90B5600B}" dt="2021-10-26T17:43:48.286" v="53" actId="47"/>
        <pc:sldMkLst>
          <pc:docMk/>
          <pc:sldMk cId="3089992043" sldId="268"/>
        </pc:sldMkLst>
      </pc:sldChg>
      <pc:sldChg chg="modSp mod">
        <pc:chgData name="Abanoub Riad" userId="3eee0ade-b52f-4e10-8f1f-a69fed49e18a" providerId="ADAL" clId="{5F234C74-AA66-47C8-BD3A-E9BB90B5600B}" dt="2021-10-26T17:43:52.512" v="54"/>
        <pc:sldMkLst>
          <pc:docMk/>
          <pc:sldMk cId="3654053429" sldId="270"/>
        </pc:sldMkLst>
        <pc:spChg chg="mod">
          <ac:chgData name="Abanoub Riad" userId="3eee0ade-b52f-4e10-8f1f-a69fed49e18a" providerId="ADAL" clId="{5F234C74-AA66-47C8-BD3A-E9BB90B5600B}" dt="2021-10-26T17:43:52.512" v="54"/>
          <ac:spMkLst>
            <pc:docMk/>
            <pc:sldMk cId="3654053429" sldId="270"/>
            <ac:spMk id="2" creationId="{6436ABD0-9B60-4E63-A33F-F26A6125D63A}"/>
          </ac:spMkLst>
        </pc:spChg>
      </pc:sldChg>
      <pc:sldChg chg="modSp mod addAnim delAnim">
        <pc:chgData name="Abanoub Riad" userId="3eee0ade-b52f-4e10-8f1f-a69fed49e18a" providerId="ADAL" clId="{5F234C74-AA66-47C8-BD3A-E9BB90B5600B}" dt="2021-10-26T23:35:22.074" v="4694" actId="20577"/>
        <pc:sldMkLst>
          <pc:docMk/>
          <pc:sldMk cId="3181471866" sldId="296"/>
        </pc:sldMkLst>
        <pc:spChg chg="mod">
          <ac:chgData name="Abanoub Riad" userId="3eee0ade-b52f-4e10-8f1f-a69fed49e18a" providerId="ADAL" clId="{5F234C74-AA66-47C8-BD3A-E9BB90B5600B}" dt="2021-10-26T17:43:06.635" v="48"/>
          <ac:spMkLst>
            <pc:docMk/>
            <pc:sldMk cId="3181471866" sldId="296"/>
            <ac:spMk id="2" creationId="{AD98CB24-D1AF-412A-AD58-7C5E892FD709}"/>
          </ac:spMkLst>
        </pc:spChg>
        <pc:spChg chg="mod">
          <ac:chgData name="Abanoub Riad" userId="3eee0ade-b52f-4e10-8f1f-a69fed49e18a" providerId="ADAL" clId="{5F234C74-AA66-47C8-BD3A-E9BB90B5600B}" dt="2021-10-26T23:35:22.074" v="4694" actId="20577"/>
          <ac:spMkLst>
            <pc:docMk/>
            <pc:sldMk cId="3181471866" sldId="296"/>
            <ac:spMk id="6" creationId="{04F337D5-7AD9-47D5-B412-2083AC2F7C28}"/>
          </ac:spMkLst>
        </pc:spChg>
      </pc:sldChg>
      <pc:sldChg chg="addSp delSp modSp mod modAnim">
        <pc:chgData name="Abanoub Riad" userId="3eee0ade-b52f-4e10-8f1f-a69fed49e18a" providerId="ADAL" clId="{5F234C74-AA66-47C8-BD3A-E9BB90B5600B}" dt="2021-10-26T19:23:12.469" v="999" actId="20577"/>
        <pc:sldMkLst>
          <pc:docMk/>
          <pc:sldMk cId="240746968" sldId="297"/>
        </pc:sldMkLst>
        <pc:spChg chg="mod">
          <ac:chgData name="Abanoub Riad" userId="3eee0ade-b52f-4e10-8f1f-a69fed49e18a" providerId="ADAL" clId="{5F234C74-AA66-47C8-BD3A-E9BB90B5600B}" dt="2021-10-26T17:43:11.912" v="49"/>
          <ac:spMkLst>
            <pc:docMk/>
            <pc:sldMk cId="240746968" sldId="297"/>
            <ac:spMk id="2" creationId="{AD98CB24-D1AF-412A-AD58-7C5E892FD709}"/>
          </ac:spMkLst>
        </pc:spChg>
        <pc:spChg chg="mod">
          <ac:chgData name="Abanoub Riad" userId="3eee0ade-b52f-4e10-8f1f-a69fed49e18a" providerId="ADAL" clId="{5F234C74-AA66-47C8-BD3A-E9BB90B5600B}" dt="2021-10-26T19:23:12.469" v="999" actId="20577"/>
          <ac:spMkLst>
            <pc:docMk/>
            <pc:sldMk cId="240746968" sldId="297"/>
            <ac:spMk id="5" creationId="{A38A2656-4FD3-47D1-8EF2-DB158FDCED60}"/>
          </ac:spMkLst>
        </pc:spChg>
        <pc:spChg chg="mod">
          <ac:chgData name="Abanoub Riad" userId="3eee0ade-b52f-4e10-8f1f-a69fed49e18a" providerId="ADAL" clId="{5F234C74-AA66-47C8-BD3A-E9BB90B5600B}" dt="2021-10-26T18:29:16.555" v="176" actId="20577"/>
          <ac:spMkLst>
            <pc:docMk/>
            <pc:sldMk cId="240746968" sldId="297"/>
            <ac:spMk id="6" creationId="{04F337D5-7AD9-47D5-B412-2083AC2F7C28}"/>
          </ac:spMkLst>
        </pc:spChg>
        <pc:spChg chg="add mod">
          <ac:chgData name="Abanoub Riad" userId="3eee0ade-b52f-4e10-8f1f-a69fed49e18a" providerId="ADAL" clId="{5F234C74-AA66-47C8-BD3A-E9BB90B5600B}" dt="2021-10-26T18:55:29.344" v="727" actId="1076"/>
          <ac:spMkLst>
            <pc:docMk/>
            <pc:sldMk cId="240746968" sldId="297"/>
            <ac:spMk id="24" creationId="{C65152CD-C520-4CA4-9204-D16FEF429379}"/>
          </ac:spMkLst>
        </pc:spChg>
        <pc:spChg chg="add del">
          <ac:chgData name="Abanoub Riad" userId="3eee0ade-b52f-4e10-8f1f-a69fed49e18a" providerId="ADAL" clId="{5F234C74-AA66-47C8-BD3A-E9BB90B5600B}" dt="2021-10-26T18:45:21.524" v="584" actId="22"/>
          <ac:spMkLst>
            <pc:docMk/>
            <pc:sldMk cId="240746968" sldId="297"/>
            <ac:spMk id="28" creationId="{4ED3E752-FC3A-4336-88E3-5D1795900C9D}"/>
          </ac:spMkLst>
        </pc:spChg>
        <pc:spChg chg="add mod">
          <ac:chgData name="Abanoub Riad" userId="3eee0ade-b52f-4e10-8f1f-a69fed49e18a" providerId="ADAL" clId="{5F234C74-AA66-47C8-BD3A-E9BB90B5600B}" dt="2021-10-26T18:55:29.344" v="727" actId="1076"/>
          <ac:spMkLst>
            <pc:docMk/>
            <pc:sldMk cId="240746968" sldId="297"/>
            <ac:spMk id="29" creationId="{BCB8C343-0418-4F3D-98AC-0D748FB57159}"/>
          </ac:spMkLst>
        </pc:spChg>
        <pc:spChg chg="add mod">
          <ac:chgData name="Abanoub Riad" userId="3eee0ade-b52f-4e10-8f1f-a69fed49e18a" providerId="ADAL" clId="{5F234C74-AA66-47C8-BD3A-E9BB90B5600B}" dt="2021-10-26T18:55:29.344" v="727" actId="1076"/>
          <ac:spMkLst>
            <pc:docMk/>
            <pc:sldMk cId="240746968" sldId="297"/>
            <ac:spMk id="34" creationId="{686FCBAA-876F-4BFA-A4A1-CC30CC4F3CA3}"/>
          </ac:spMkLst>
        </pc:spChg>
        <pc:spChg chg="add mod">
          <ac:chgData name="Abanoub Riad" userId="3eee0ade-b52f-4e10-8f1f-a69fed49e18a" providerId="ADAL" clId="{5F234C74-AA66-47C8-BD3A-E9BB90B5600B}" dt="2021-10-26T18:55:38.680" v="729" actId="207"/>
          <ac:spMkLst>
            <pc:docMk/>
            <pc:sldMk cId="240746968" sldId="297"/>
            <ac:spMk id="37" creationId="{C9E251F5-1F49-4B94-B784-2ED0C69645FD}"/>
          </ac:spMkLst>
        </pc:spChg>
        <pc:spChg chg="add mod">
          <ac:chgData name="Abanoub Riad" userId="3eee0ade-b52f-4e10-8f1f-a69fed49e18a" providerId="ADAL" clId="{5F234C74-AA66-47C8-BD3A-E9BB90B5600B}" dt="2021-10-26T18:55:36.064" v="728" actId="207"/>
          <ac:spMkLst>
            <pc:docMk/>
            <pc:sldMk cId="240746968" sldId="297"/>
            <ac:spMk id="40" creationId="{C5176F56-D318-439D-9AFD-465D7FD54F1F}"/>
          </ac:spMkLst>
        </pc:spChg>
        <pc:spChg chg="add mod">
          <ac:chgData name="Abanoub Riad" userId="3eee0ade-b52f-4e10-8f1f-a69fed49e18a" providerId="ADAL" clId="{5F234C74-AA66-47C8-BD3A-E9BB90B5600B}" dt="2021-10-26T18:55:29.344" v="727" actId="1076"/>
          <ac:spMkLst>
            <pc:docMk/>
            <pc:sldMk cId="240746968" sldId="297"/>
            <ac:spMk id="43" creationId="{AF5BAF20-34B3-4F0F-B797-32634584EB8D}"/>
          </ac:spMkLst>
        </pc:spChg>
        <pc:spChg chg="add mod">
          <ac:chgData name="Abanoub Riad" userId="3eee0ade-b52f-4e10-8f1f-a69fed49e18a" providerId="ADAL" clId="{5F234C74-AA66-47C8-BD3A-E9BB90B5600B}" dt="2021-10-26T19:15:57.433" v="867" actId="571"/>
          <ac:spMkLst>
            <pc:docMk/>
            <pc:sldMk cId="240746968" sldId="297"/>
            <ac:spMk id="58" creationId="{19C1ABD0-2A69-46CB-A3B3-EE4EF1FC17E0}"/>
          </ac:spMkLst>
        </pc:spChg>
        <pc:spChg chg="add mod">
          <ac:chgData name="Abanoub Riad" userId="3eee0ade-b52f-4e10-8f1f-a69fed49e18a" providerId="ADAL" clId="{5F234C74-AA66-47C8-BD3A-E9BB90B5600B}" dt="2021-10-26T19:16:07.858" v="871" actId="571"/>
          <ac:spMkLst>
            <pc:docMk/>
            <pc:sldMk cId="240746968" sldId="297"/>
            <ac:spMk id="60" creationId="{F9AC5D1E-1AE4-439A-A2C1-76789596A185}"/>
          </ac:spMkLst>
        </pc:spChg>
        <pc:picChg chg="del">
          <ac:chgData name="Abanoub Riad" userId="3eee0ade-b52f-4e10-8f1f-a69fed49e18a" providerId="ADAL" clId="{5F234C74-AA66-47C8-BD3A-E9BB90B5600B}" dt="2021-10-26T17:44:01.945" v="55" actId="478"/>
          <ac:picMkLst>
            <pc:docMk/>
            <pc:sldMk cId="240746968" sldId="297"/>
            <ac:picMk id="7" creationId="{721C28DB-4287-4B05-9060-94070DBED533}"/>
          </ac:picMkLst>
        </pc:picChg>
        <pc:picChg chg="add mod">
          <ac:chgData name="Abanoub Riad" userId="3eee0ade-b52f-4e10-8f1f-a69fed49e18a" providerId="ADAL" clId="{5F234C74-AA66-47C8-BD3A-E9BB90B5600B}" dt="2021-10-26T18:42:47.360" v="545" actId="1076"/>
          <ac:picMkLst>
            <pc:docMk/>
            <pc:sldMk cId="240746968" sldId="297"/>
            <ac:picMk id="8" creationId="{59A766DB-6C08-4366-A9A9-1A8103AD2CAB}"/>
          </ac:picMkLst>
        </pc:picChg>
        <pc:picChg chg="del">
          <ac:chgData name="Abanoub Riad" userId="3eee0ade-b52f-4e10-8f1f-a69fed49e18a" providerId="ADAL" clId="{5F234C74-AA66-47C8-BD3A-E9BB90B5600B}" dt="2021-10-26T17:44:01.945" v="55" actId="478"/>
          <ac:picMkLst>
            <pc:docMk/>
            <pc:sldMk cId="240746968" sldId="297"/>
            <ac:picMk id="9" creationId="{4279E7E0-B1E9-46A4-A5DE-06625E2C4F64}"/>
          </ac:picMkLst>
        </pc:picChg>
        <pc:picChg chg="del">
          <ac:chgData name="Abanoub Riad" userId="3eee0ade-b52f-4e10-8f1f-a69fed49e18a" providerId="ADAL" clId="{5F234C74-AA66-47C8-BD3A-E9BB90B5600B}" dt="2021-10-26T17:44:01.945" v="55" actId="478"/>
          <ac:picMkLst>
            <pc:docMk/>
            <pc:sldMk cId="240746968" sldId="297"/>
            <ac:picMk id="11" creationId="{68A9C903-58F1-428C-8BAA-B7DC07B13373}"/>
          </ac:picMkLst>
        </pc:picChg>
        <pc:picChg chg="add del mod">
          <ac:chgData name="Abanoub Riad" userId="3eee0ade-b52f-4e10-8f1f-a69fed49e18a" providerId="ADAL" clId="{5F234C74-AA66-47C8-BD3A-E9BB90B5600B}" dt="2021-10-26T18:40:00.041" v="524" actId="478"/>
          <ac:picMkLst>
            <pc:docMk/>
            <pc:sldMk cId="240746968" sldId="297"/>
            <ac:picMk id="12" creationId="{4CAB149A-D1E3-48FF-8BF7-B61D3AD7A83D}"/>
          </ac:picMkLst>
        </pc:picChg>
        <pc:picChg chg="del">
          <ac:chgData name="Abanoub Riad" userId="3eee0ade-b52f-4e10-8f1f-a69fed49e18a" providerId="ADAL" clId="{5F234C74-AA66-47C8-BD3A-E9BB90B5600B}" dt="2021-10-26T17:44:01.945" v="55" actId="478"/>
          <ac:picMkLst>
            <pc:docMk/>
            <pc:sldMk cId="240746968" sldId="297"/>
            <ac:picMk id="13" creationId="{C3A78E6E-0D64-418D-853F-4FF5191825EA}"/>
          </ac:picMkLst>
        </pc:picChg>
        <pc:picChg chg="add del mod">
          <ac:chgData name="Abanoub Riad" userId="3eee0ade-b52f-4e10-8f1f-a69fed49e18a" providerId="ADAL" clId="{5F234C74-AA66-47C8-BD3A-E9BB90B5600B}" dt="2021-10-26T18:40:20.345" v="526" actId="478"/>
          <ac:picMkLst>
            <pc:docMk/>
            <pc:sldMk cId="240746968" sldId="297"/>
            <ac:picMk id="15" creationId="{7A4E2F44-E1C7-415C-A047-A378F4380997}"/>
          </ac:picMkLst>
        </pc:picChg>
        <pc:picChg chg="add del mod">
          <ac:chgData name="Abanoub Riad" userId="3eee0ade-b52f-4e10-8f1f-a69fed49e18a" providerId="ADAL" clId="{5F234C74-AA66-47C8-BD3A-E9BB90B5600B}" dt="2021-10-26T18:40:38.553" v="528" actId="478"/>
          <ac:picMkLst>
            <pc:docMk/>
            <pc:sldMk cId="240746968" sldId="297"/>
            <ac:picMk id="17" creationId="{ACC0DE2D-079F-462B-B790-84781363C883}"/>
          </ac:picMkLst>
        </pc:picChg>
        <pc:picChg chg="add del mod">
          <ac:chgData name="Abanoub Riad" userId="3eee0ade-b52f-4e10-8f1f-a69fed49e18a" providerId="ADAL" clId="{5F234C74-AA66-47C8-BD3A-E9BB90B5600B}" dt="2021-10-26T18:41:06.090" v="530" actId="478"/>
          <ac:picMkLst>
            <pc:docMk/>
            <pc:sldMk cId="240746968" sldId="297"/>
            <ac:picMk id="19" creationId="{75A88830-0D42-4313-A320-29C1065B5F4D}"/>
          </ac:picMkLst>
        </pc:picChg>
        <pc:picChg chg="add del mod">
          <ac:chgData name="Abanoub Riad" userId="3eee0ade-b52f-4e10-8f1f-a69fed49e18a" providerId="ADAL" clId="{5F234C74-AA66-47C8-BD3A-E9BB90B5600B}" dt="2021-10-26T18:41:36.767" v="532" actId="478"/>
          <ac:picMkLst>
            <pc:docMk/>
            <pc:sldMk cId="240746968" sldId="297"/>
            <ac:picMk id="21" creationId="{F8F56942-09F2-421D-BE52-3CCAAC3A9203}"/>
          </ac:picMkLst>
        </pc:picChg>
        <pc:picChg chg="add mod">
          <ac:chgData name="Abanoub Riad" userId="3eee0ade-b52f-4e10-8f1f-a69fed49e18a" providerId="ADAL" clId="{5F234C74-AA66-47C8-BD3A-E9BB90B5600B}" dt="2021-10-26T18:42:54.168" v="547" actId="14100"/>
          <ac:picMkLst>
            <pc:docMk/>
            <pc:sldMk cId="240746968" sldId="297"/>
            <ac:picMk id="23" creationId="{5307BF61-F5CE-4B4C-8CF1-5CCA414A65C0}"/>
          </ac:picMkLst>
        </pc:picChg>
        <pc:picChg chg="add mod modCrop">
          <ac:chgData name="Abanoub Riad" userId="3eee0ade-b52f-4e10-8f1f-a69fed49e18a" providerId="ADAL" clId="{5F234C74-AA66-47C8-BD3A-E9BB90B5600B}" dt="2021-10-26T18:45:15.775" v="582" actId="1076"/>
          <ac:picMkLst>
            <pc:docMk/>
            <pc:sldMk cId="240746968" sldId="297"/>
            <ac:picMk id="26" creationId="{94742A12-2CEB-4CC4-815E-296CA9C2C1BB}"/>
          </ac:picMkLst>
        </pc:picChg>
        <pc:picChg chg="add del mod modCrop">
          <ac:chgData name="Abanoub Riad" userId="3eee0ade-b52f-4e10-8f1f-a69fed49e18a" providerId="ADAL" clId="{5F234C74-AA66-47C8-BD3A-E9BB90B5600B}" dt="2021-10-26T18:46:52.521" v="598" actId="478"/>
          <ac:picMkLst>
            <pc:docMk/>
            <pc:sldMk cId="240746968" sldId="297"/>
            <ac:picMk id="31" creationId="{58D15983-9907-47D1-BBE5-2B3AB779EEE6}"/>
          </ac:picMkLst>
        </pc:picChg>
        <pc:picChg chg="add mod modCrop">
          <ac:chgData name="Abanoub Riad" userId="3eee0ade-b52f-4e10-8f1f-a69fed49e18a" providerId="ADAL" clId="{5F234C74-AA66-47C8-BD3A-E9BB90B5600B}" dt="2021-10-26T18:48:00.600" v="603" actId="1076"/>
          <ac:picMkLst>
            <pc:docMk/>
            <pc:sldMk cId="240746968" sldId="297"/>
            <ac:picMk id="33" creationId="{9ABC2B16-F7B1-4B51-BB45-B5594D68B3D7}"/>
          </ac:picMkLst>
        </pc:picChg>
        <pc:picChg chg="add mod modCrop">
          <ac:chgData name="Abanoub Riad" userId="3eee0ade-b52f-4e10-8f1f-a69fed49e18a" providerId="ADAL" clId="{5F234C74-AA66-47C8-BD3A-E9BB90B5600B}" dt="2021-10-26T18:50:57.471" v="658" actId="14100"/>
          <ac:picMkLst>
            <pc:docMk/>
            <pc:sldMk cId="240746968" sldId="297"/>
            <ac:picMk id="36" creationId="{D6670EA4-62B6-4FD9-9561-FE90161BDB62}"/>
          </ac:picMkLst>
        </pc:picChg>
        <pc:picChg chg="add mod modCrop">
          <ac:chgData name="Abanoub Riad" userId="3eee0ade-b52f-4e10-8f1f-a69fed49e18a" providerId="ADAL" clId="{5F234C74-AA66-47C8-BD3A-E9BB90B5600B}" dt="2021-10-26T18:53:04.648" v="682" actId="1076"/>
          <ac:picMkLst>
            <pc:docMk/>
            <pc:sldMk cId="240746968" sldId="297"/>
            <ac:picMk id="39" creationId="{5E119E08-10F0-42BE-8D22-56F406926399}"/>
          </ac:picMkLst>
        </pc:picChg>
        <pc:picChg chg="add mod modCrop">
          <ac:chgData name="Abanoub Riad" userId="3eee0ade-b52f-4e10-8f1f-a69fed49e18a" providerId="ADAL" clId="{5F234C74-AA66-47C8-BD3A-E9BB90B5600B}" dt="2021-10-26T18:54:45.391" v="709" actId="1076"/>
          <ac:picMkLst>
            <pc:docMk/>
            <pc:sldMk cId="240746968" sldId="297"/>
            <ac:picMk id="42" creationId="{99D4F6BC-EB9F-4A66-AB5E-4ED40FDF753E}"/>
          </ac:picMkLst>
        </pc:picChg>
        <pc:picChg chg="add del mod">
          <ac:chgData name="Abanoub Riad" userId="3eee0ade-b52f-4e10-8f1f-a69fed49e18a" providerId="ADAL" clId="{5F234C74-AA66-47C8-BD3A-E9BB90B5600B}" dt="2021-10-26T18:59:26.603" v="735" actId="478"/>
          <ac:picMkLst>
            <pc:docMk/>
            <pc:sldMk cId="240746968" sldId="297"/>
            <ac:picMk id="45" creationId="{30CAA895-BC38-41F8-AC79-96D8AD28FC7B}"/>
          </ac:picMkLst>
        </pc:picChg>
        <pc:picChg chg="add del mod">
          <ac:chgData name="Abanoub Riad" userId="3eee0ade-b52f-4e10-8f1f-a69fed49e18a" providerId="ADAL" clId="{5F234C74-AA66-47C8-BD3A-E9BB90B5600B}" dt="2021-10-26T19:00:03.809" v="737" actId="478"/>
          <ac:picMkLst>
            <pc:docMk/>
            <pc:sldMk cId="240746968" sldId="297"/>
            <ac:picMk id="47" creationId="{269F1FD3-2FA1-4791-B25D-DF11167404D8}"/>
          </ac:picMkLst>
        </pc:picChg>
        <pc:picChg chg="add mod">
          <ac:chgData name="Abanoub Riad" userId="3eee0ade-b52f-4e10-8f1f-a69fed49e18a" providerId="ADAL" clId="{5F234C74-AA66-47C8-BD3A-E9BB90B5600B}" dt="2021-10-26T19:00:34.112" v="744" actId="1076"/>
          <ac:picMkLst>
            <pc:docMk/>
            <pc:sldMk cId="240746968" sldId="297"/>
            <ac:picMk id="49" creationId="{9E134DA2-600B-4DD9-913F-EB559EC69999}"/>
          </ac:picMkLst>
        </pc:picChg>
        <pc:picChg chg="add mod">
          <ac:chgData name="Abanoub Riad" userId="3eee0ade-b52f-4e10-8f1f-a69fed49e18a" providerId="ADAL" clId="{5F234C74-AA66-47C8-BD3A-E9BB90B5600B}" dt="2021-10-26T19:01:11.575" v="751" actId="1076"/>
          <ac:picMkLst>
            <pc:docMk/>
            <pc:sldMk cId="240746968" sldId="297"/>
            <ac:picMk id="51" creationId="{ECC968CC-E548-4D4A-A7BA-C7DA5C4A4CA6}"/>
          </ac:picMkLst>
        </pc:picChg>
        <pc:picChg chg="add mod">
          <ac:chgData name="Abanoub Riad" userId="3eee0ade-b52f-4e10-8f1f-a69fed49e18a" providerId="ADAL" clId="{5F234C74-AA66-47C8-BD3A-E9BB90B5600B}" dt="2021-10-26T19:01:21.912" v="753" actId="1076"/>
          <ac:picMkLst>
            <pc:docMk/>
            <pc:sldMk cId="240746968" sldId="297"/>
            <ac:picMk id="52" creationId="{59D7FB33-41BF-40CA-80A5-53A78C5E984D}"/>
          </ac:picMkLst>
        </pc:picChg>
        <pc:picChg chg="add mod">
          <ac:chgData name="Abanoub Riad" userId="3eee0ade-b52f-4e10-8f1f-a69fed49e18a" providerId="ADAL" clId="{5F234C74-AA66-47C8-BD3A-E9BB90B5600B}" dt="2021-10-26T19:01:30.968" v="755" actId="1076"/>
          <ac:picMkLst>
            <pc:docMk/>
            <pc:sldMk cId="240746968" sldId="297"/>
            <ac:picMk id="53" creationId="{CF1C2A94-DBF3-4168-8654-593843CE833F}"/>
          </ac:picMkLst>
        </pc:picChg>
        <pc:picChg chg="add mod">
          <ac:chgData name="Abanoub Riad" userId="3eee0ade-b52f-4e10-8f1f-a69fed49e18a" providerId="ADAL" clId="{5F234C74-AA66-47C8-BD3A-E9BB90B5600B}" dt="2021-10-26T19:01:52.328" v="761" actId="1076"/>
          <ac:picMkLst>
            <pc:docMk/>
            <pc:sldMk cId="240746968" sldId="297"/>
            <ac:picMk id="54" creationId="{BDEED9DE-C58E-4159-A7B8-C3760194F69D}"/>
          </ac:picMkLst>
        </pc:picChg>
        <pc:picChg chg="add mod">
          <ac:chgData name="Abanoub Riad" userId="3eee0ade-b52f-4e10-8f1f-a69fed49e18a" providerId="ADAL" clId="{5F234C74-AA66-47C8-BD3A-E9BB90B5600B}" dt="2021-10-26T19:01:48.440" v="760" actId="1076"/>
          <ac:picMkLst>
            <pc:docMk/>
            <pc:sldMk cId="240746968" sldId="297"/>
            <ac:picMk id="55" creationId="{5BA8E65D-A89C-4963-A3BF-9677A83C4310}"/>
          </ac:picMkLst>
        </pc:picChg>
        <pc:picChg chg="add mod">
          <ac:chgData name="Abanoub Riad" userId="3eee0ade-b52f-4e10-8f1f-a69fed49e18a" providerId="ADAL" clId="{5F234C74-AA66-47C8-BD3A-E9BB90B5600B}" dt="2021-10-26T19:11:14.111" v="844"/>
          <ac:picMkLst>
            <pc:docMk/>
            <pc:sldMk cId="240746968" sldId="297"/>
            <ac:picMk id="57" creationId="{C7528344-23C2-4248-9A94-FE0BE163F21A}"/>
          </ac:picMkLst>
        </pc:picChg>
        <pc:picChg chg="add mod">
          <ac:chgData name="Abanoub Riad" userId="3eee0ade-b52f-4e10-8f1f-a69fed49e18a" providerId="ADAL" clId="{5F234C74-AA66-47C8-BD3A-E9BB90B5600B}" dt="2021-10-26T19:15:57.433" v="867" actId="571"/>
          <ac:picMkLst>
            <pc:docMk/>
            <pc:sldMk cId="240746968" sldId="297"/>
            <ac:picMk id="59" creationId="{60A5D377-9C13-4A89-8587-521658D53DF1}"/>
          </ac:picMkLst>
        </pc:picChg>
        <pc:picChg chg="add mod">
          <ac:chgData name="Abanoub Riad" userId="3eee0ade-b52f-4e10-8f1f-a69fed49e18a" providerId="ADAL" clId="{5F234C74-AA66-47C8-BD3A-E9BB90B5600B}" dt="2021-10-26T19:16:07.858" v="871" actId="571"/>
          <ac:picMkLst>
            <pc:docMk/>
            <pc:sldMk cId="240746968" sldId="297"/>
            <ac:picMk id="61" creationId="{17CB2C34-128E-4E04-8DBA-3C2D785EBCF6}"/>
          </ac:picMkLst>
        </pc:picChg>
        <pc:picChg chg="add mod">
          <ac:chgData name="Abanoub Riad" userId="3eee0ade-b52f-4e10-8f1f-a69fed49e18a" providerId="ADAL" clId="{5F234C74-AA66-47C8-BD3A-E9BB90B5600B}" dt="2021-10-26T19:18:15.188" v="884" actId="1076"/>
          <ac:picMkLst>
            <pc:docMk/>
            <pc:sldMk cId="240746968" sldId="297"/>
            <ac:picMk id="63" creationId="{D0015048-A810-4D09-927F-C7CABC2C9B6B}"/>
          </ac:picMkLst>
        </pc:picChg>
      </pc:sldChg>
      <pc:sldChg chg="modSp del mod">
        <pc:chgData name="Abanoub Riad" userId="3eee0ade-b52f-4e10-8f1f-a69fed49e18a" providerId="ADAL" clId="{5F234C74-AA66-47C8-BD3A-E9BB90B5600B}" dt="2021-10-26T17:44:15.815" v="57" actId="47"/>
        <pc:sldMkLst>
          <pc:docMk/>
          <pc:sldMk cId="2296205532" sldId="298"/>
        </pc:sldMkLst>
        <pc:spChg chg="mod">
          <ac:chgData name="Abanoub Riad" userId="3eee0ade-b52f-4e10-8f1f-a69fed49e18a" providerId="ADAL" clId="{5F234C74-AA66-47C8-BD3A-E9BB90B5600B}" dt="2021-10-26T17:43:15.886" v="50"/>
          <ac:spMkLst>
            <pc:docMk/>
            <pc:sldMk cId="2296205532" sldId="298"/>
            <ac:spMk id="2" creationId="{AD98CB24-D1AF-412A-AD58-7C5E892FD709}"/>
          </ac:spMkLst>
        </pc:spChg>
      </pc:sldChg>
      <pc:sldChg chg="addSp modSp add mod ord modAnim">
        <pc:chgData name="Abanoub Riad" userId="3eee0ade-b52f-4e10-8f1f-a69fed49e18a" providerId="ADAL" clId="{5F234C74-AA66-47C8-BD3A-E9BB90B5600B}" dt="2021-10-26T23:34:44.888" v="4686" actId="20577"/>
        <pc:sldMkLst>
          <pc:docMk/>
          <pc:sldMk cId="4224436144" sldId="298"/>
        </pc:sldMkLst>
        <pc:spChg chg="mod">
          <ac:chgData name="Abanoub Riad" userId="3eee0ade-b52f-4e10-8f1f-a69fed49e18a" providerId="ADAL" clId="{5F234C74-AA66-47C8-BD3A-E9BB90B5600B}" dt="2021-10-26T23:23:03.132" v="4273" actId="113"/>
          <ac:spMkLst>
            <pc:docMk/>
            <pc:sldMk cId="4224436144" sldId="298"/>
            <ac:spMk id="5" creationId="{A38A2656-4FD3-47D1-8EF2-DB158FDCED60}"/>
          </ac:spMkLst>
        </pc:spChg>
        <pc:spChg chg="mod">
          <ac:chgData name="Abanoub Riad" userId="3eee0ade-b52f-4e10-8f1f-a69fed49e18a" providerId="ADAL" clId="{5F234C74-AA66-47C8-BD3A-E9BB90B5600B}" dt="2021-10-26T23:34:44.888" v="4686" actId="20577"/>
          <ac:spMkLst>
            <pc:docMk/>
            <pc:sldMk cId="4224436144" sldId="298"/>
            <ac:spMk id="6" creationId="{04F337D5-7AD9-47D5-B412-2083AC2F7C28}"/>
          </ac:spMkLst>
        </pc:spChg>
        <pc:picChg chg="add mod ord">
          <ac:chgData name="Abanoub Riad" userId="3eee0ade-b52f-4e10-8f1f-a69fed49e18a" providerId="ADAL" clId="{5F234C74-AA66-47C8-BD3A-E9BB90B5600B}" dt="2021-10-26T23:22:21.170" v="4268" actId="1076"/>
          <ac:picMkLst>
            <pc:docMk/>
            <pc:sldMk cId="4224436144" sldId="298"/>
            <ac:picMk id="7" creationId="{E318245B-C43B-4B1B-A47E-B0291EA2E5D4}"/>
          </ac:picMkLst>
        </pc:picChg>
      </pc:sldChg>
      <pc:sldChg chg="add del">
        <pc:chgData name="Abanoub Riad" userId="3eee0ade-b52f-4e10-8f1f-a69fed49e18a" providerId="ADAL" clId="{5F234C74-AA66-47C8-BD3A-E9BB90B5600B}" dt="2021-10-26T19:19:50.266" v="905" actId="2696"/>
        <pc:sldMkLst>
          <pc:docMk/>
          <pc:sldMk cId="2094906175" sldId="299"/>
        </pc:sldMkLst>
      </pc:sldChg>
      <pc:sldChg chg="modSp del mod">
        <pc:chgData name="Abanoub Riad" userId="3eee0ade-b52f-4e10-8f1f-a69fed49e18a" providerId="ADAL" clId="{5F234C74-AA66-47C8-BD3A-E9BB90B5600B}" dt="2021-10-26T17:44:15.815" v="57" actId="47"/>
        <pc:sldMkLst>
          <pc:docMk/>
          <pc:sldMk cId="4071615583" sldId="299"/>
        </pc:sldMkLst>
        <pc:spChg chg="mod">
          <ac:chgData name="Abanoub Riad" userId="3eee0ade-b52f-4e10-8f1f-a69fed49e18a" providerId="ADAL" clId="{5F234C74-AA66-47C8-BD3A-E9BB90B5600B}" dt="2021-10-26T17:43:21.178" v="51"/>
          <ac:spMkLst>
            <pc:docMk/>
            <pc:sldMk cId="4071615583" sldId="299"/>
            <ac:spMk id="2" creationId="{AD98CB24-D1AF-412A-AD58-7C5E892FD709}"/>
          </ac:spMkLst>
        </pc:spChg>
      </pc:sldChg>
      <pc:sldChg chg="add del">
        <pc:chgData name="Abanoub Riad" userId="3eee0ade-b52f-4e10-8f1f-a69fed49e18a" providerId="ADAL" clId="{5F234C74-AA66-47C8-BD3A-E9BB90B5600B}" dt="2021-10-26T19:19:52.296" v="906" actId="2696"/>
        <pc:sldMkLst>
          <pc:docMk/>
          <pc:sldMk cId="326880491" sldId="300"/>
        </pc:sldMkLst>
      </pc:sldChg>
      <pc:sldChg chg="del">
        <pc:chgData name="Abanoub Riad" userId="3eee0ade-b52f-4e10-8f1f-a69fed49e18a" providerId="ADAL" clId="{5F234C74-AA66-47C8-BD3A-E9BB90B5600B}" dt="2021-10-26T17:43:32.017" v="52" actId="2696"/>
        <pc:sldMkLst>
          <pc:docMk/>
          <pc:sldMk cId="2588821198" sldId="300"/>
        </pc:sldMkLst>
      </pc:sldChg>
      <pc:sldChg chg="del">
        <pc:chgData name="Abanoub Riad" userId="3eee0ade-b52f-4e10-8f1f-a69fed49e18a" providerId="ADAL" clId="{5F234C74-AA66-47C8-BD3A-E9BB90B5600B}" dt="2021-10-26T17:43:48.286" v="53" actId="47"/>
        <pc:sldMkLst>
          <pc:docMk/>
          <pc:sldMk cId="1883122432" sldId="301"/>
        </pc:sldMkLst>
      </pc:sldChg>
      <pc:sldChg chg="add del">
        <pc:chgData name="Abanoub Riad" userId="3eee0ade-b52f-4e10-8f1f-a69fed49e18a" providerId="ADAL" clId="{5F234C74-AA66-47C8-BD3A-E9BB90B5600B}" dt="2021-10-26T23:24:03.710" v="4278" actId="47"/>
        <pc:sldMkLst>
          <pc:docMk/>
          <pc:sldMk cId="2483960540" sldId="301"/>
        </pc:sldMkLst>
      </pc:sldChg>
      <pc:sldChg chg="del">
        <pc:chgData name="Abanoub Riad" userId="3eee0ade-b52f-4e10-8f1f-a69fed49e18a" providerId="ADAL" clId="{5F234C74-AA66-47C8-BD3A-E9BB90B5600B}" dt="2021-10-26T17:43:48.286" v="53" actId="47"/>
        <pc:sldMkLst>
          <pc:docMk/>
          <pc:sldMk cId="622926380" sldId="302"/>
        </pc:sldMkLst>
      </pc:sldChg>
      <pc:sldChg chg="addSp delSp modSp add mod delAnim modAnim">
        <pc:chgData name="Abanoub Riad" userId="3eee0ade-b52f-4e10-8f1f-a69fed49e18a" providerId="ADAL" clId="{5F234C74-AA66-47C8-BD3A-E9BB90B5600B}" dt="2021-10-26T20:04:32.149" v="1973"/>
        <pc:sldMkLst>
          <pc:docMk/>
          <pc:sldMk cId="1515887950" sldId="302"/>
        </pc:sldMkLst>
        <pc:spChg chg="mod">
          <ac:chgData name="Abanoub Riad" userId="3eee0ade-b52f-4e10-8f1f-a69fed49e18a" providerId="ADAL" clId="{5F234C74-AA66-47C8-BD3A-E9BB90B5600B}" dt="2021-10-26T19:27:27.525" v="1249" actId="20577"/>
          <ac:spMkLst>
            <pc:docMk/>
            <pc:sldMk cId="1515887950" sldId="302"/>
            <ac:spMk id="5" creationId="{A38A2656-4FD3-47D1-8EF2-DB158FDCED60}"/>
          </ac:spMkLst>
        </pc:spChg>
        <pc:spChg chg="del">
          <ac:chgData name="Abanoub Riad" userId="3eee0ade-b52f-4e10-8f1f-a69fed49e18a" providerId="ADAL" clId="{5F234C74-AA66-47C8-BD3A-E9BB90B5600B}" dt="2021-10-26T19:20:01.655" v="909" actId="478"/>
          <ac:spMkLst>
            <pc:docMk/>
            <pc:sldMk cId="1515887950" sldId="302"/>
            <ac:spMk id="24" creationId="{C65152CD-C520-4CA4-9204-D16FEF429379}"/>
          </ac:spMkLst>
        </pc:spChg>
        <pc:spChg chg="del">
          <ac:chgData name="Abanoub Riad" userId="3eee0ade-b52f-4e10-8f1f-a69fed49e18a" providerId="ADAL" clId="{5F234C74-AA66-47C8-BD3A-E9BB90B5600B}" dt="2021-10-26T19:20:01.655" v="909" actId="478"/>
          <ac:spMkLst>
            <pc:docMk/>
            <pc:sldMk cId="1515887950" sldId="302"/>
            <ac:spMk id="29" creationId="{BCB8C343-0418-4F3D-98AC-0D748FB57159}"/>
          </ac:spMkLst>
        </pc:spChg>
        <pc:spChg chg="del">
          <ac:chgData name="Abanoub Riad" userId="3eee0ade-b52f-4e10-8f1f-a69fed49e18a" providerId="ADAL" clId="{5F234C74-AA66-47C8-BD3A-E9BB90B5600B}" dt="2021-10-26T19:20:01.655" v="909" actId="478"/>
          <ac:spMkLst>
            <pc:docMk/>
            <pc:sldMk cId="1515887950" sldId="302"/>
            <ac:spMk id="34" creationId="{686FCBAA-876F-4BFA-A4A1-CC30CC4F3CA3}"/>
          </ac:spMkLst>
        </pc:spChg>
        <pc:spChg chg="del">
          <ac:chgData name="Abanoub Riad" userId="3eee0ade-b52f-4e10-8f1f-a69fed49e18a" providerId="ADAL" clId="{5F234C74-AA66-47C8-BD3A-E9BB90B5600B}" dt="2021-10-26T19:20:01.655" v="909" actId="478"/>
          <ac:spMkLst>
            <pc:docMk/>
            <pc:sldMk cId="1515887950" sldId="302"/>
            <ac:spMk id="37" creationId="{C9E251F5-1F49-4B94-B784-2ED0C69645FD}"/>
          </ac:spMkLst>
        </pc:spChg>
        <pc:spChg chg="del">
          <ac:chgData name="Abanoub Riad" userId="3eee0ade-b52f-4e10-8f1f-a69fed49e18a" providerId="ADAL" clId="{5F234C74-AA66-47C8-BD3A-E9BB90B5600B}" dt="2021-10-26T19:20:01.655" v="909" actId="478"/>
          <ac:spMkLst>
            <pc:docMk/>
            <pc:sldMk cId="1515887950" sldId="302"/>
            <ac:spMk id="40" creationId="{C5176F56-D318-439D-9AFD-465D7FD54F1F}"/>
          </ac:spMkLst>
        </pc:spChg>
        <pc:spChg chg="del">
          <ac:chgData name="Abanoub Riad" userId="3eee0ade-b52f-4e10-8f1f-a69fed49e18a" providerId="ADAL" clId="{5F234C74-AA66-47C8-BD3A-E9BB90B5600B}" dt="2021-10-26T19:20:01.655" v="909" actId="478"/>
          <ac:spMkLst>
            <pc:docMk/>
            <pc:sldMk cId="1515887950" sldId="302"/>
            <ac:spMk id="43" creationId="{AF5BAF20-34B3-4F0F-B797-32634584EB8D}"/>
          </ac:spMkLst>
        </pc:spChg>
        <pc:picChg chg="add mod">
          <ac:chgData name="Abanoub Riad" userId="3eee0ade-b52f-4e10-8f1f-a69fed49e18a" providerId="ADAL" clId="{5F234C74-AA66-47C8-BD3A-E9BB90B5600B}" dt="2021-10-26T19:21:06.570" v="916" actId="1076"/>
          <ac:picMkLst>
            <pc:docMk/>
            <pc:sldMk cId="1515887950" sldId="302"/>
            <ac:picMk id="7" creationId="{9F190E72-B24E-4E82-9634-F487D3FF86BF}"/>
          </ac:picMkLst>
        </pc:picChg>
        <pc:picChg chg="del mod">
          <ac:chgData name="Abanoub Riad" userId="3eee0ade-b52f-4e10-8f1f-a69fed49e18a" providerId="ADAL" clId="{5F234C74-AA66-47C8-BD3A-E9BB90B5600B}" dt="2021-10-26T19:20:55.827" v="913" actId="478"/>
          <ac:picMkLst>
            <pc:docMk/>
            <pc:sldMk cId="1515887950" sldId="302"/>
            <ac:picMk id="8" creationId="{59A766DB-6C08-4366-A9A9-1A8103AD2CAB}"/>
          </ac:picMkLst>
        </pc:picChg>
        <pc:picChg chg="del">
          <ac:chgData name="Abanoub Riad" userId="3eee0ade-b52f-4e10-8f1f-a69fed49e18a" providerId="ADAL" clId="{5F234C74-AA66-47C8-BD3A-E9BB90B5600B}" dt="2021-10-26T19:20:01.655" v="909" actId="478"/>
          <ac:picMkLst>
            <pc:docMk/>
            <pc:sldMk cId="1515887950" sldId="302"/>
            <ac:picMk id="23" creationId="{5307BF61-F5CE-4B4C-8CF1-5CCA414A65C0}"/>
          </ac:picMkLst>
        </pc:picChg>
        <pc:picChg chg="del">
          <ac:chgData name="Abanoub Riad" userId="3eee0ade-b52f-4e10-8f1f-a69fed49e18a" providerId="ADAL" clId="{5F234C74-AA66-47C8-BD3A-E9BB90B5600B}" dt="2021-10-26T19:20:01.655" v="909" actId="478"/>
          <ac:picMkLst>
            <pc:docMk/>
            <pc:sldMk cId="1515887950" sldId="302"/>
            <ac:picMk id="26" creationId="{94742A12-2CEB-4CC4-815E-296CA9C2C1BB}"/>
          </ac:picMkLst>
        </pc:picChg>
        <pc:picChg chg="del">
          <ac:chgData name="Abanoub Riad" userId="3eee0ade-b52f-4e10-8f1f-a69fed49e18a" providerId="ADAL" clId="{5F234C74-AA66-47C8-BD3A-E9BB90B5600B}" dt="2021-10-26T19:20:01.655" v="909" actId="478"/>
          <ac:picMkLst>
            <pc:docMk/>
            <pc:sldMk cId="1515887950" sldId="302"/>
            <ac:picMk id="33" creationId="{9ABC2B16-F7B1-4B51-BB45-B5594D68B3D7}"/>
          </ac:picMkLst>
        </pc:picChg>
        <pc:picChg chg="del">
          <ac:chgData name="Abanoub Riad" userId="3eee0ade-b52f-4e10-8f1f-a69fed49e18a" providerId="ADAL" clId="{5F234C74-AA66-47C8-BD3A-E9BB90B5600B}" dt="2021-10-26T19:20:01.655" v="909" actId="478"/>
          <ac:picMkLst>
            <pc:docMk/>
            <pc:sldMk cId="1515887950" sldId="302"/>
            <ac:picMk id="36" creationId="{D6670EA4-62B6-4FD9-9561-FE90161BDB62}"/>
          </ac:picMkLst>
        </pc:picChg>
        <pc:picChg chg="del">
          <ac:chgData name="Abanoub Riad" userId="3eee0ade-b52f-4e10-8f1f-a69fed49e18a" providerId="ADAL" clId="{5F234C74-AA66-47C8-BD3A-E9BB90B5600B}" dt="2021-10-26T19:20:01.655" v="909" actId="478"/>
          <ac:picMkLst>
            <pc:docMk/>
            <pc:sldMk cId="1515887950" sldId="302"/>
            <ac:picMk id="39" creationId="{5E119E08-10F0-42BE-8D22-56F406926399}"/>
          </ac:picMkLst>
        </pc:picChg>
        <pc:picChg chg="del">
          <ac:chgData name="Abanoub Riad" userId="3eee0ade-b52f-4e10-8f1f-a69fed49e18a" providerId="ADAL" clId="{5F234C74-AA66-47C8-BD3A-E9BB90B5600B}" dt="2021-10-26T19:20:01.655" v="909" actId="478"/>
          <ac:picMkLst>
            <pc:docMk/>
            <pc:sldMk cId="1515887950" sldId="302"/>
            <ac:picMk id="42" creationId="{99D4F6BC-EB9F-4A66-AB5E-4ED40FDF753E}"/>
          </ac:picMkLst>
        </pc:picChg>
        <pc:picChg chg="del">
          <ac:chgData name="Abanoub Riad" userId="3eee0ade-b52f-4e10-8f1f-a69fed49e18a" providerId="ADAL" clId="{5F234C74-AA66-47C8-BD3A-E9BB90B5600B}" dt="2021-10-26T19:20:01.655" v="909" actId="478"/>
          <ac:picMkLst>
            <pc:docMk/>
            <pc:sldMk cId="1515887950" sldId="302"/>
            <ac:picMk id="49" creationId="{9E134DA2-600B-4DD9-913F-EB559EC69999}"/>
          </ac:picMkLst>
        </pc:picChg>
        <pc:picChg chg="del">
          <ac:chgData name="Abanoub Riad" userId="3eee0ade-b52f-4e10-8f1f-a69fed49e18a" providerId="ADAL" clId="{5F234C74-AA66-47C8-BD3A-E9BB90B5600B}" dt="2021-10-26T19:20:01.655" v="909" actId="478"/>
          <ac:picMkLst>
            <pc:docMk/>
            <pc:sldMk cId="1515887950" sldId="302"/>
            <ac:picMk id="51" creationId="{ECC968CC-E548-4D4A-A7BA-C7DA5C4A4CA6}"/>
          </ac:picMkLst>
        </pc:picChg>
        <pc:picChg chg="del">
          <ac:chgData name="Abanoub Riad" userId="3eee0ade-b52f-4e10-8f1f-a69fed49e18a" providerId="ADAL" clId="{5F234C74-AA66-47C8-BD3A-E9BB90B5600B}" dt="2021-10-26T19:20:01.655" v="909" actId="478"/>
          <ac:picMkLst>
            <pc:docMk/>
            <pc:sldMk cId="1515887950" sldId="302"/>
            <ac:picMk id="52" creationId="{59D7FB33-41BF-40CA-80A5-53A78C5E984D}"/>
          </ac:picMkLst>
        </pc:picChg>
        <pc:picChg chg="del">
          <ac:chgData name="Abanoub Riad" userId="3eee0ade-b52f-4e10-8f1f-a69fed49e18a" providerId="ADAL" clId="{5F234C74-AA66-47C8-BD3A-E9BB90B5600B}" dt="2021-10-26T19:20:01.655" v="909" actId="478"/>
          <ac:picMkLst>
            <pc:docMk/>
            <pc:sldMk cId="1515887950" sldId="302"/>
            <ac:picMk id="53" creationId="{CF1C2A94-DBF3-4168-8654-593843CE833F}"/>
          </ac:picMkLst>
        </pc:picChg>
        <pc:picChg chg="del">
          <ac:chgData name="Abanoub Riad" userId="3eee0ade-b52f-4e10-8f1f-a69fed49e18a" providerId="ADAL" clId="{5F234C74-AA66-47C8-BD3A-E9BB90B5600B}" dt="2021-10-26T19:20:01.655" v="909" actId="478"/>
          <ac:picMkLst>
            <pc:docMk/>
            <pc:sldMk cId="1515887950" sldId="302"/>
            <ac:picMk id="54" creationId="{BDEED9DE-C58E-4159-A7B8-C3760194F69D}"/>
          </ac:picMkLst>
        </pc:picChg>
        <pc:picChg chg="del">
          <ac:chgData name="Abanoub Riad" userId="3eee0ade-b52f-4e10-8f1f-a69fed49e18a" providerId="ADAL" clId="{5F234C74-AA66-47C8-BD3A-E9BB90B5600B}" dt="2021-10-26T19:20:01.655" v="909" actId="478"/>
          <ac:picMkLst>
            <pc:docMk/>
            <pc:sldMk cId="1515887950" sldId="302"/>
            <ac:picMk id="55" creationId="{5BA8E65D-A89C-4963-A3BF-9677A83C4310}"/>
          </ac:picMkLst>
        </pc:picChg>
        <pc:picChg chg="del">
          <ac:chgData name="Abanoub Riad" userId="3eee0ade-b52f-4e10-8f1f-a69fed49e18a" providerId="ADAL" clId="{5F234C74-AA66-47C8-BD3A-E9BB90B5600B}" dt="2021-10-26T19:21:10.477" v="917" actId="478"/>
          <ac:picMkLst>
            <pc:docMk/>
            <pc:sldMk cId="1515887950" sldId="302"/>
            <ac:picMk id="57" creationId="{C7528344-23C2-4248-9A94-FE0BE163F21A}"/>
          </ac:picMkLst>
        </pc:picChg>
        <pc:picChg chg="del">
          <ac:chgData name="Abanoub Riad" userId="3eee0ade-b52f-4e10-8f1f-a69fed49e18a" providerId="ADAL" clId="{5F234C74-AA66-47C8-BD3A-E9BB90B5600B}" dt="2021-10-26T19:19:56.464" v="908" actId="478"/>
          <ac:picMkLst>
            <pc:docMk/>
            <pc:sldMk cId="1515887950" sldId="302"/>
            <ac:picMk id="63" creationId="{D0015048-A810-4D09-927F-C7CABC2C9B6B}"/>
          </ac:picMkLst>
        </pc:picChg>
      </pc:sldChg>
      <pc:sldChg chg="addSp delSp modSp add mod modAnim">
        <pc:chgData name="Abanoub Riad" userId="3eee0ade-b52f-4e10-8f1f-a69fed49e18a" providerId="ADAL" clId="{5F234C74-AA66-47C8-BD3A-E9BB90B5600B}" dt="2021-10-26T20:04:13.965" v="1963"/>
        <pc:sldMkLst>
          <pc:docMk/>
          <pc:sldMk cId="2036160875" sldId="303"/>
        </pc:sldMkLst>
        <pc:spChg chg="mod">
          <ac:chgData name="Abanoub Riad" userId="3eee0ade-b52f-4e10-8f1f-a69fed49e18a" providerId="ADAL" clId="{5F234C74-AA66-47C8-BD3A-E9BB90B5600B}" dt="2021-10-26T19:37:37.255" v="1658" actId="20577"/>
          <ac:spMkLst>
            <pc:docMk/>
            <pc:sldMk cId="2036160875" sldId="303"/>
            <ac:spMk id="5" creationId="{A38A2656-4FD3-47D1-8EF2-DB158FDCED60}"/>
          </ac:spMkLst>
        </pc:spChg>
        <pc:picChg chg="del mod">
          <ac:chgData name="Abanoub Riad" userId="3eee0ade-b52f-4e10-8f1f-a69fed49e18a" providerId="ADAL" clId="{5F234C74-AA66-47C8-BD3A-E9BB90B5600B}" dt="2021-10-26T19:30:45.924" v="1332" actId="478"/>
          <ac:picMkLst>
            <pc:docMk/>
            <pc:sldMk cId="2036160875" sldId="303"/>
            <ac:picMk id="7" creationId="{9F190E72-B24E-4E82-9634-F487D3FF86BF}"/>
          </ac:picMkLst>
        </pc:picChg>
        <pc:picChg chg="add mod">
          <ac:chgData name="Abanoub Riad" userId="3eee0ade-b52f-4e10-8f1f-a69fed49e18a" providerId="ADAL" clId="{5F234C74-AA66-47C8-BD3A-E9BB90B5600B}" dt="2021-10-26T19:30:44.625" v="1331" actId="14100"/>
          <ac:picMkLst>
            <pc:docMk/>
            <pc:sldMk cId="2036160875" sldId="303"/>
            <ac:picMk id="8" creationId="{CD7019F6-5C18-463D-B1A7-EE9981653A48}"/>
          </ac:picMkLst>
        </pc:picChg>
        <pc:picChg chg="add mod">
          <ac:chgData name="Abanoub Riad" userId="3eee0ade-b52f-4e10-8f1f-a69fed49e18a" providerId="ADAL" clId="{5F234C74-AA66-47C8-BD3A-E9BB90B5600B}" dt="2021-10-26T19:39:42.978" v="1682" actId="14100"/>
          <ac:picMkLst>
            <pc:docMk/>
            <pc:sldMk cId="2036160875" sldId="303"/>
            <ac:picMk id="10" creationId="{4079B5BF-052E-46FD-B01D-80D82BD59773}"/>
          </ac:picMkLst>
        </pc:picChg>
        <pc:picChg chg="add mod modCrop">
          <ac:chgData name="Abanoub Riad" userId="3eee0ade-b52f-4e10-8f1f-a69fed49e18a" providerId="ADAL" clId="{5F234C74-AA66-47C8-BD3A-E9BB90B5600B}" dt="2021-10-26T19:39:56.322" v="1684" actId="1076"/>
          <ac:picMkLst>
            <pc:docMk/>
            <pc:sldMk cId="2036160875" sldId="303"/>
            <ac:picMk id="12" creationId="{4E5555AA-A44D-4F20-BE55-D4A2CB8BA580}"/>
          </ac:picMkLst>
        </pc:picChg>
        <pc:picChg chg="add mod modCrop">
          <ac:chgData name="Abanoub Riad" userId="3eee0ade-b52f-4e10-8f1f-a69fed49e18a" providerId="ADAL" clId="{5F234C74-AA66-47C8-BD3A-E9BB90B5600B}" dt="2021-10-26T19:40:17.481" v="1688" actId="1076"/>
          <ac:picMkLst>
            <pc:docMk/>
            <pc:sldMk cId="2036160875" sldId="303"/>
            <ac:picMk id="14" creationId="{0CD20BE9-EDD2-4CE0-B137-A8D0F259021B}"/>
          </ac:picMkLst>
        </pc:picChg>
        <pc:picChg chg="add mod">
          <ac:chgData name="Abanoub Riad" userId="3eee0ade-b52f-4e10-8f1f-a69fed49e18a" providerId="ADAL" clId="{5F234C74-AA66-47C8-BD3A-E9BB90B5600B}" dt="2021-10-26T19:41:30.458" v="1696" actId="1076"/>
          <ac:picMkLst>
            <pc:docMk/>
            <pc:sldMk cId="2036160875" sldId="303"/>
            <ac:picMk id="16" creationId="{42290193-0237-44EB-BCD6-E7259D7D3C53}"/>
          </ac:picMkLst>
        </pc:picChg>
      </pc:sldChg>
      <pc:sldChg chg="del">
        <pc:chgData name="Abanoub Riad" userId="3eee0ade-b52f-4e10-8f1f-a69fed49e18a" providerId="ADAL" clId="{5F234C74-AA66-47C8-BD3A-E9BB90B5600B}" dt="2021-10-26T17:43:48.286" v="53" actId="47"/>
        <pc:sldMkLst>
          <pc:docMk/>
          <pc:sldMk cId="3819742712" sldId="303"/>
        </pc:sldMkLst>
      </pc:sldChg>
      <pc:sldChg chg="addSp delSp modSp add mod modAnim">
        <pc:chgData name="Abanoub Riad" userId="3eee0ade-b52f-4e10-8f1f-a69fed49e18a" providerId="ADAL" clId="{5F234C74-AA66-47C8-BD3A-E9BB90B5600B}" dt="2021-10-26T20:07:50.837" v="1974" actId="20577"/>
        <pc:sldMkLst>
          <pc:docMk/>
          <pc:sldMk cId="1897148003" sldId="304"/>
        </pc:sldMkLst>
        <pc:spChg chg="mod">
          <ac:chgData name="Abanoub Riad" userId="3eee0ade-b52f-4e10-8f1f-a69fed49e18a" providerId="ADAL" clId="{5F234C74-AA66-47C8-BD3A-E9BB90B5600B}" dt="2021-10-26T19:51:06.747" v="1800" actId="1076"/>
          <ac:spMkLst>
            <pc:docMk/>
            <pc:sldMk cId="1897148003" sldId="304"/>
            <ac:spMk id="5" creationId="{A38A2656-4FD3-47D1-8EF2-DB158FDCED60}"/>
          </ac:spMkLst>
        </pc:spChg>
        <pc:spChg chg="mod">
          <ac:chgData name="Abanoub Riad" userId="3eee0ade-b52f-4e10-8f1f-a69fed49e18a" providerId="ADAL" clId="{5F234C74-AA66-47C8-BD3A-E9BB90B5600B}" dt="2021-10-26T19:51:18.565" v="1802" actId="1076"/>
          <ac:spMkLst>
            <pc:docMk/>
            <pc:sldMk cId="1897148003" sldId="304"/>
            <ac:spMk id="6" creationId="{04F337D5-7AD9-47D5-B412-2083AC2F7C28}"/>
          </ac:spMkLst>
        </pc:spChg>
        <pc:spChg chg="add mod">
          <ac:chgData name="Abanoub Riad" userId="3eee0ade-b52f-4e10-8f1f-a69fed49e18a" providerId="ADAL" clId="{5F234C74-AA66-47C8-BD3A-E9BB90B5600B}" dt="2021-10-26T19:55:29.527" v="1864" actId="20577"/>
          <ac:spMkLst>
            <pc:docMk/>
            <pc:sldMk cId="1897148003" sldId="304"/>
            <ac:spMk id="15" creationId="{07F32EB0-C810-41C1-903A-74D2740EAFFF}"/>
          </ac:spMkLst>
        </pc:spChg>
        <pc:spChg chg="add mod">
          <ac:chgData name="Abanoub Riad" userId="3eee0ade-b52f-4e10-8f1f-a69fed49e18a" providerId="ADAL" clId="{5F234C74-AA66-47C8-BD3A-E9BB90B5600B}" dt="2021-10-26T20:07:50.837" v="1974" actId="20577"/>
          <ac:spMkLst>
            <pc:docMk/>
            <pc:sldMk cId="1897148003" sldId="304"/>
            <ac:spMk id="22" creationId="{859DEA21-40E6-4E59-9447-5037EE65D4B5}"/>
          </ac:spMkLst>
        </pc:spChg>
        <pc:spChg chg="add del mod">
          <ac:chgData name="Abanoub Riad" userId="3eee0ade-b52f-4e10-8f1f-a69fed49e18a" providerId="ADAL" clId="{5F234C74-AA66-47C8-BD3A-E9BB90B5600B}" dt="2021-10-26T20:00:57.141" v="1920" actId="478"/>
          <ac:spMkLst>
            <pc:docMk/>
            <pc:sldMk cId="1897148003" sldId="304"/>
            <ac:spMk id="29" creationId="{557C8A4F-2ACF-4F5B-B74A-785E8EC6940E}"/>
          </ac:spMkLst>
        </pc:spChg>
        <pc:spChg chg="add mod">
          <ac:chgData name="Abanoub Riad" userId="3eee0ade-b52f-4e10-8f1f-a69fed49e18a" providerId="ADAL" clId="{5F234C74-AA66-47C8-BD3A-E9BB90B5600B}" dt="2021-10-26T20:01:12.214" v="1928" actId="571"/>
          <ac:spMkLst>
            <pc:docMk/>
            <pc:sldMk cId="1897148003" sldId="304"/>
            <ac:spMk id="32" creationId="{0EFA4120-64E0-4D68-B0BC-31546E26CB58}"/>
          </ac:spMkLst>
        </pc:spChg>
        <pc:picChg chg="add mod">
          <ac:chgData name="Abanoub Riad" userId="3eee0ade-b52f-4e10-8f1f-a69fed49e18a" providerId="ADAL" clId="{5F234C74-AA66-47C8-BD3A-E9BB90B5600B}" dt="2021-10-26T19:50:30.411" v="1792" actId="1076"/>
          <ac:picMkLst>
            <pc:docMk/>
            <pc:sldMk cId="1897148003" sldId="304"/>
            <ac:picMk id="7" creationId="{19609BC3-56AD-4309-B6EE-386DCFB2ECC7}"/>
          </ac:picMkLst>
        </pc:picChg>
        <pc:picChg chg="del">
          <ac:chgData name="Abanoub Riad" userId="3eee0ade-b52f-4e10-8f1f-a69fed49e18a" providerId="ADAL" clId="{5F234C74-AA66-47C8-BD3A-E9BB90B5600B}" dt="2021-10-26T19:43:42.204" v="1702" actId="478"/>
          <ac:picMkLst>
            <pc:docMk/>
            <pc:sldMk cId="1897148003" sldId="304"/>
            <ac:picMk id="8" creationId="{CD7019F6-5C18-463D-B1A7-EE9981653A48}"/>
          </ac:picMkLst>
        </pc:picChg>
        <pc:picChg chg="del">
          <ac:chgData name="Abanoub Riad" userId="3eee0ade-b52f-4e10-8f1f-a69fed49e18a" providerId="ADAL" clId="{5F234C74-AA66-47C8-BD3A-E9BB90B5600B}" dt="2021-10-26T19:43:39.581" v="1699" actId="478"/>
          <ac:picMkLst>
            <pc:docMk/>
            <pc:sldMk cId="1897148003" sldId="304"/>
            <ac:picMk id="10" creationId="{4079B5BF-052E-46FD-B01D-80D82BD59773}"/>
          </ac:picMkLst>
        </pc:picChg>
        <pc:picChg chg="add mod">
          <ac:chgData name="Abanoub Riad" userId="3eee0ade-b52f-4e10-8f1f-a69fed49e18a" providerId="ADAL" clId="{5F234C74-AA66-47C8-BD3A-E9BB90B5600B}" dt="2021-10-26T19:50:25.515" v="1791" actId="1076"/>
          <ac:picMkLst>
            <pc:docMk/>
            <pc:sldMk cId="1897148003" sldId="304"/>
            <ac:picMk id="11" creationId="{8C9F1BEC-A39E-4798-936F-B905B2313A74}"/>
          </ac:picMkLst>
        </pc:picChg>
        <pc:picChg chg="del">
          <ac:chgData name="Abanoub Riad" userId="3eee0ade-b52f-4e10-8f1f-a69fed49e18a" providerId="ADAL" clId="{5F234C74-AA66-47C8-BD3A-E9BB90B5600B}" dt="2021-10-26T19:43:40.226" v="1700" actId="478"/>
          <ac:picMkLst>
            <pc:docMk/>
            <pc:sldMk cId="1897148003" sldId="304"/>
            <ac:picMk id="12" creationId="{4E5555AA-A44D-4F20-BE55-D4A2CB8BA580}"/>
          </ac:picMkLst>
        </pc:picChg>
        <pc:picChg chg="del">
          <ac:chgData name="Abanoub Riad" userId="3eee0ade-b52f-4e10-8f1f-a69fed49e18a" providerId="ADAL" clId="{5F234C74-AA66-47C8-BD3A-E9BB90B5600B}" dt="2021-10-26T19:43:41.108" v="1701" actId="478"/>
          <ac:picMkLst>
            <pc:docMk/>
            <pc:sldMk cId="1897148003" sldId="304"/>
            <ac:picMk id="14" creationId="{0CD20BE9-EDD2-4CE0-B137-A8D0F259021B}"/>
          </ac:picMkLst>
        </pc:picChg>
        <pc:picChg chg="del">
          <ac:chgData name="Abanoub Riad" userId="3eee0ade-b52f-4e10-8f1f-a69fed49e18a" providerId="ADAL" clId="{5F234C74-AA66-47C8-BD3A-E9BB90B5600B}" dt="2021-10-26T19:43:37.738" v="1698" actId="478"/>
          <ac:picMkLst>
            <pc:docMk/>
            <pc:sldMk cId="1897148003" sldId="304"/>
            <ac:picMk id="16" creationId="{42290193-0237-44EB-BCD6-E7259D7D3C53}"/>
          </ac:picMkLst>
        </pc:picChg>
        <pc:picChg chg="add del mod">
          <ac:chgData name="Abanoub Riad" userId="3eee0ade-b52f-4e10-8f1f-a69fed49e18a" providerId="ADAL" clId="{5F234C74-AA66-47C8-BD3A-E9BB90B5600B}" dt="2021-10-26T19:54:56.485" v="1822" actId="478"/>
          <ac:picMkLst>
            <pc:docMk/>
            <pc:sldMk cId="1897148003" sldId="304"/>
            <ac:picMk id="17" creationId="{3CF72509-18DE-4AF6-8EEC-42A121C7CF99}"/>
          </ac:picMkLst>
        </pc:picChg>
        <pc:picChg chg="add del mod">
          <ac:chgData name="Abanoub Riad" userId="3eee0ade-b52f-4e10-8f1f-a69fed49e18a" providerId="ADAL" clId="{5F234C74-AA66-47C8-BD3A-E9BB90B5600B}" dt="2021-10-26T19:55:33.357" v="1865" actId="478"/>
          <ac:picMkLst>
            <pc:docMk/>
            <pc:sldMk cId="1897148003" sldId="304"/>
            <ac:picMk id="18" creationId="{4B771033-69B2-4093-8561-AF9E5F132D3F}"/>
          </ac:picMkLst>
        </pc:picChg>
        <pc:picChg chg="add mod">
          <ac:chgData name="Abanoub Riad" userId="3eee0ade-b52f-4e10-8f1f-a69fed49e18a" providerId="ADAL" clId="{5F234C74-AA66-47C8-BD3A-E9BB90B5600B}" dt="2021-10-26T20:01:03.620" v="1924" actId="1076"/>
          <ac:picMkLst>
            <pc:docMk/>
            <pc:sldMk cId="1897148003" sldId="304"/>
            <ac:picMk id="19" creationId="{95D3F63A-57E8-40D8-A7EB-C00B7FC894FB}"/>
          </ac:picMkLst>
        </pc:picChg>
        <pc:picChg chg="add mod">
          <ac:chgData name="Abanoub Riad" userId="3eee0ade-b52f-4e10-8f1f-a69fed49e18a" providerId="ADAL" clId="{5F234C74-AA66-47C8-BD3A-E9BB90B5600B}" dt="2021-10-26T19:56:12.835" v="1870" actId="14100"/>
          <ac:picMkLst>
            <pc:docMk/>
            <pc:sldMk cId="1897148003" sldId="304"/>
            <ac:picMk id="21" creationId="{F231E761-D65A-460F-B87A-0653DF1E0EEF}"/>
          </ac:picMkLst>
        </pc:picChg>
        <pc:picChg chg="add del mod">
          <ac:chgData name="Abanoub Riad" userId="3eee0ade-b52f-4e10-8f1f-a69fed49e18a" providerId="ADAL" clId="{5F234C74-AA66-47C8-BD3A-E9BB90B5600B}" dt="2021-10-26T19:57:46.931" v="1892" actId="478"/>
          <ac:picMkLst>
            <pc:docMk/>
            <pc:sldMk cId="1897148003" sldId="304"/>
            <ac:picMk id="23" creationId="{C7C5DD48-BBC1-4ECA-8D6F-07CA1A67BFA3}"/>
          </ac:picMkLst>
        </pc:picChg>
        <pc:picChg chg="add del mod">
          <ac:chgData name="Abanoub Riad" userId="3eee0ade-b52f-4e10-8f1f-a69fed49e18a" providerId="ADAL" clId="{5F234C74-AA66-47C8-BD3A-E9BB90B5600B}" dt="2021-10-26T19:58:34.955" v="1900" actId="478"/>
          <ac:picMkLst>
            <pc:docMk/>
            <pc:sldMk cId="1897148003" sldId="304"/>
            <ac:picMk id="24" creationId="{DE05FDB6-C97F-48BA-989B-45E58B6E3DA7}"/>
          </ac:picMkLst>
        </pc:picChg>
        <pc:picChg chg="add mod">
          <ac:chgData name="Abanoub Riad" userId="3eee0ade-b52f-4e10-8f1f-a69fed49e18a" providerId="ADAL" clId="{5F234C74-AA66-47C8-BD3A-E9BB90B5600B}" dt="2021-10-26T19:58:12.587" v="1899" actId="1076"/>
          <ac:picMkLst>
            <pc:docMk/>
            <pc:sldMk cId="1897148003" sldId="304"/>
            <ac:picMk id="26" creationId="{F8C0455D-0D07-4F6F-A0B0-AA358D45810E}"/>
          </ac:picMkLst>
        </pc:picChg>
        <pc:picChg chg="add mod">
          <ac:chgData name="Abanoub Riad" userId="3eee0ade-b52f-4e10-8f1f-a69fed49e18a" providerId="ADAL" clId="{5F234C74-AA66-47C8-BD3A-E9BB90B5600B}" dt="2021-10-26T19:58:49.659" v="1906" actId="1076"/>
          <ac:picMkLst>
            <pc:docMk/>
            <pc:sldMk cId="1897148003" sldId="304"/>
            <ac:picMk id="28" creationId="{2014A6CA-8BE8-4B5D-ADA5-92191B26A1E3}"/>
          </ac:picMkLst>
        </pc:picChg>
        <pc:picChg chg="add del mod">
          <ac:chgData name="Abanoub Riad" userId="3eee0ade-b52f-4e10-8f1f-a69fed49e18a" providerId="ADAL" clId="{5F234C74-AA66-47C8-BD3A-E9BB90B5600B}" dt="2021-10-26T20:00:55.165" v="1918" actId="478"/>
          <ac:picMkLst>
            <pc:docMk/>
            <pc:sldMk cId="1897148003" sldId="304"/>
            <ac:picMk id="30" creationId="{272FC6E3-4C01-4B3F-BBF7-D3891E91B50E}"/>
          </ac:picMkLst>
        </pc:picChg>
        <pc:picChg chg="add del mod">
          <ac:chgData name="Abanoub Riad" userId="3eee0ade-b52f-4e10-8f1f-a69fed49e18a" providerId="ADAL" clId="{5F234C74-AA66-47C8-BD3A-E9BB90B5600B}" dt="2021-10-26T20:00:58.829" v="1922" actId="478"/>
          <ac:picMkLst>
            <pc:docMk/>
            <pc:sldMk cId="1897148003" sldId="304"/>
            <ac:picMk id="31" creationId="{6A0C4E41-BAAF-4EA6-9878-7116304F0A04}"/>
          </ac:picMkLst>
        </pc:picChg>
        <pc:picChg chg="add mod">
          <ac:chgData name="Abanoub Riad" userId="3eee0ade-b52f-4e10-8f1f-a69fed49e18a" providerId="ADAL" clId="{5F234C74-AA66-47C8-BD3A-E9BB90B5600B}" dt="2021-10-26T20:01:12.214" v="1928" actId="571"/>
          <ac:picMkLst>
            <pc:docMk/>
            <pc:sldMk cId="1897148003" sldId="304"/>
            <ac:picMk id="33" creationId="{B84D530D-935B-4907-BB15-2A6C13070B30}"/>
          </ac:picMkLst>
        </pc:picChg>
        <pc:picChg chg="add mod">
          <ac:chgData name="Abanoub Riad" userId="3eee0ade-b52f-4e10-8f1f-a69fed49e18a" providerId="ADAL" clId="{5F234C74-AA66-47C8-BD3A-E9BB90B5600B}" dt="2021-10-26T20:01:12.214" v="1928" actId="571"/>
          <ac:picMkLst>
            <pc:docMk/>
            <pc:sldMk cId="1897148003" sldId="304"/>
            <ac:picMk id="34" creationId="{3BC069FD-4E13-4EB8-97ED-A0FA09338F40}"/>
          </ac:picMkLst>
        </pc:picChg>
      </pc:sldChg>
      <pc:sldChg chg="del">
        <pc:chgData name="Abanoub Riad" userId="3eee0ade-b52f-4e10-8f1f-a69fed49e18a" providerId="ADAL" clId="{5F234C74-AA66-47C8-BD3A-E9BB90B5600B}" dt="2021-10-26T17:43:48.286" v="53" actId="47"/>
        <pc:sldMkLst>
          <pc:docMk/>
          <pc:sldMk cId="2308212543" sldId="304"/>
        </pc:sldMkLst>
      </pc:sldChg>
      <pc:sldChg chg="del">
        <pc:chgData name="Abanoub Riad" userId="3eee0ade-b52f-4e10-8f1f-a69fed49e18a" providerId="ADAL" clId="{5F234C74-AA66-47C8-BD3A-E9BB90B5600B}" dt="2021-10-26T17:43:48.286" v="53" actId="47"/>
        <pc:sldMkLst>
          <pc:docMk/>
          <pc:sldMk cId="1987517215" sldId="305"/>
        </pc:sldMkLst>
      </pc:sldChg>
      <pc:sldChg chg="modSp add mod">
        <pc:chgData name="Abanoub Riad" userId="3eee0ade-b52f-4e10-8f1f-a69fed49e18a" providerId="ADAL" clId="{5F234C74-AA66-47C8-BD3A-E9BB90B5600B}" dt="2021-10-26T20:14:16.814" v="2225" actId="1036"/>
        <pc:sldMkLst>
          <pc:docMk/>
          <pc:sldMk cId="2036211090" sldId="305"/>
        </pc:sldMkLst>
        <pc:spChg chg="mod">
          <ac:chgData name="Abanoub Riad" userId="3eee0ade-b52f-4e10-8f1f-a69fed49e18a" providerId="ADAL" clId="{5F234C74-AA66-47C8-BD3A-E9BB90B5600B}" dt="2021-10-26T20:14:16.814" v="2225" actId="1036"/>
          <ac:spMkLst>
            <pc:docMk/>
            <pc:sldMk cId="2036211090" sldId="305"/>
            <ac:spMk id="6" creationId="{04F337D5-7AD9-47D5-B412-2083AC2F7C28}"/>
          </ac:spMkLst>
        </pc:spChg>
      </pc:sldChg>
      <pc:sldChg chg="del">
        <pc:chgData name="Abanoub Riad" userId="3eee0ade-b52f-4e10-8f1f-a69fed49e18a" providerId="ADAL" clId="{5F234C74-AA66-47C8-BD3A-E9BB90B5600B}" dt="2021-10-26T17:43:48.286" v="53" actId="47"/>
        <pc:sldMkLst>
          <pc:docMk/>
          <pc:sldMk cId="1131018788" sldId="306"/>
        </pc:sldMkLst>
      </pc:sldChg>
      <pc:sldChg chg="addSp modSp add del mod ord modAnim">
        <pc:chgData name="Abanoub Riad" userId="3eee0ade-b52f-4e10-8f1f-a69fed49e18a" providerId="ADAL" clId="{5F234C74-AA66-47C8-BD3A-E9BB90B5600B}" dt="2021-10-26T20:46:09.003" v="2275" actId="47"/>
        <pc:sldMkLst>
          <pc:docMk/>
          <pc:sldMk cId="1872888045" sldId="306"/>
        </pc:sldMkLst>
        <pc:spChg chg="add mod">
          <ac:chgData name="Abanoub Riad" userId="3eee0ade-b52f-4e10-8f1f-a69fed49e18a" providerId="ADAL" clId="{5F234C74-AA66-47C8-BD3A-E9BB90B5600B}" dt="2021-10-26T20:43:15.014" v="2272" actId="14100"/>
          <ac:spMkLst>
            <pc:docMk/>
            <pc:sldMk cId="1872888045" sldId="306"/>
            <ac:spMk id="5" creationId="{50976643-3505-4CBD-A84E-CF4937F76F6E}"/>
          </ac:spMkLst>
        </pc:spChg>
        <pc:spChg chg="mod">
          <ac:chgData name="Abanoub Riad" userId="3eee0ade-b52f-4e10-8f1f-a69fed49e18a" providerId="ADAL" clId="{5F234C74-AA66-47C8-BD3A-E9BB90B5600B}" dt="2021-10-26T20:39:25.590" v="2237" actId="1076"/>
          <ac:spMkLst>
            <pc:docMk/>
            <pc:sldMk cId="1872888045" sldId="306"/>
            <ac:spMk id="6" creationId="{04F337D5-7AD9-47D5-B412-2083AC2F7C28}"/>
          </ac:spMkLst>
        </pc:spChg>
        <pc:picChg chg="add mod">
          <ac:chgData name="Abanoub Riad" userId="3eee0ade-b52f-4e10-8f1f-a69fed49e18a" providerId="ADAL" clId="{5F234C74-AA66-47C8-BD3A-E9BB90B5600B}" dt="2021-10-26T20:42:41.081" v="2269"/>
          <ac:picMkLst>
            <pc:docMk/>
            <pc:sldMk cId="1872888045" sldId="306"/>
            <ac:picMk id="7" creationId="{AB239EE9-7837-4442-9F4F-F1A9C1A434FA}"/>
          </ac:picMkLst>
        </pc:picChg>
      </pc:sldChg>
      <pc:sldChg chg="del">
        <pc:chgData name="Abanoub Riad" userId="3eee0ade-b52f-4e10-8f1f-a69fed49e18a" providerId="ADAL" clId="{5F234C74-AA66-47C8-BD3A-E9BB90B5600B}" dt="2021-10-26T17:43:48.286" v="53" actId="47"/>
        <pc:sldMkLst>
          <pc:docMk/>
          <pc:sldMk cId="283152816" sldId="307"/>
        </pc:sldMkLst>
      </pc:sldChg>
      <pc:sldChg chg="add ord">
        <pc:chgData name="Abanoub Riad" userId="3eee0ade-b52f-4e10-8f1f-a69fed49e18a" providerId="ADAL" clId="{5F234C74-AA66-47C8-BD3A-E9BB90B5600B}" dt="2021-10-26T21:11:33.320" v="2879"/>
        <pc:sldMkLst>
          <pc:docMk/>
          <pc:sldMk cId="3384216823" sldId="307"/>
        </pc:sldMkLst>
      </pc:sldChg>
      <pc:sldChg chg="addSp delSp modSp add mod ord delAnim modAnim">
        <pc:chgData name="Abanoub Riad" userId="3eee0ade-b52f-4e10-8f1f-a69fed49e18a" providerId="ADAL" clId="{5F234C74-AA66-47C8-BD3A-E9BB90B5600B}" dt="2021-10-26T20:58:58.111" v="2730" actId="1076"/>
        <pc:sldMkLst>
          <pc:docMk/>
          <pc:sldMk cId="1196856770" sldId="308"/>
        </pc:sldMkLst>
        <pc:spChg chg="del">
          <ac:chgData name="Abanoub Riad" userId="3eee0ade-b52f-4e10-8f1f-a69fed49e18a" providerId="ADAL" clId="{5F234C74-AA66-47C8-BD3A-E9BB90B5600B}" dt="2021-10-26T20:46:26.991" v="2292" actId="478"/>
          <ac:spMkLst>
            <pc:docMk/>
            <pc:sldMk cId="1196856770" sldId="308"/>
            <ac:spMk id="5" creationId="{A38A2656-4FD3-47D1-8EF2-DB158FDCED60}"/>
          </ac:spMkLst>
        </pc:spChg>
        <pc:spChg chg="mod">
          <ac:chgData name="Abanoub Riad" userId="3eee0ade-b52f-4e10-8f1f-a69fed49e18a" providerId="ADAL" clId="{5F234C74-AA66-47C8-BD3A-E9BB90B5600B}" dt="2021-10-26T20:46:21.218" v="2291" actId="6549"/>
          <ac:spMkLst>
            <pc:docMk/>
            <pc:sldMk cId="1196856770" sldId="308"/>
            <ac:spMk id="6" creationId="{04F337D5-7AD9-47D5-B412-2083AC2F7C28}"/>
          </ac:spMkLst>
        </pc:spChg>
        <pc:spChg chg="del">
          <ac:chgData name="Abanoub Riad" userId="3eee0ade-b52f-4e10-8f1f-a69fed49e18a" providerId="ADAL" clId="{5F234C74-AA66-47C8-BD3A-E9BB90B5600B}" dt="2021-10-26T20:46:26.991" v="2292" actId="478"/>
          <ac:spMkLst>
            <pc:docMk/>
            <pc:sldMk cId="1196856770" sldId="308"/>
            <ac:spMk id="15" creationId="{07F32EB0-C810-41C1-903A-74D2740EAFFF}"/>
          </ac:spMkLst>
        </pc:spChg>
        <pc:spChg chg="add mod">
          <ac:chgData name="Abanoub Riad" userId="3eee0ade-b52f-4e10-8f1f-a69fed49e18a" providerId="ADAL" clId="{5F234C74-AA66-47C8-BD3A-E9BB90B5600B}" dt="2021-10-26T20:58:58.111" v="2730" actId="1076"/>
          <ac:spMkLst>
            <pc:docMk/>
            <pc:sldMk cId="1196856770" sldId="308"/>
            <ac:spMk id="16" creationId="{ADD8247E-9DB9-4EE0-9705-957142AFF3F1}"/>
          </ac:spMkLst>
        </pc:spChg>
        <pc:spChg chg="del">
          <ac:chgData name="Abanoub Riad" userId="3eee0ade-b52f-4e10-8f1f-a69fed49e18a" providerId="ADAL" clId="{5F234C74-AA66-47C8-BD3A-E9BB90B5600B}" dt="2021-10-26T20:46:30.405" v="2293" actId="478"/>
          <ac:spMkLst>
            <pc:docMk/>
            <pc:sldMk cId="1196856770" sldId="308"/>
            <ac:spMk id="22" creationId="{859DEA21-40E6-4E59-9447-5037EE65D4B5}"/>
          </ac:spMkLst>
        </pc:spChg>
        <pc:picChg chg="del">
          <ac:chgData name="Abanoub Riad" userId="3eee0ade-b52f-4e10-8f1f-a69fed49e18a" providerId="ADAL" clId="{5F234C74-AA66-47C8-BD3A-E9BB90B5600B}" dt="2021-10-26T20:46:26.991" v="2292" actId="478"/>
          <ac:picMkLst>
            <pc:docMk/>
            <pc:sldMk cId="1196856770" sldId="308"/>
            <ac:picMk id="7" creationId="{19609BC3-56AD-4309-B6EE-386DCFB2ECC7}"/>
          </ac:picMkLst>
        </pc:picChg>
        <pc:picChg chg="add mod modCrop">
          <ac:chgData name="Abanoub Riad" userId="3eee0ade-b52f-4e10-8f1f-a69fed49e18a" providerId="ADAL" clId="{5F234C74-AA66-47C8-BD3A-E9BB90B5600B}" dt="2021-10-26T20:58:13.968" v="2716" actId="1076"/>
          <ac:picMkLst>
            <pc:docMk/>
            <pc:sldMk cId="1196856770" sldId="308"/>
            <ac:picMk id="8" creationId="{7F34EE3D-C1C9-4336-89FE-2ABF20C7003D}"/>
          </ac:picMkLst>
        </pc:picChg>
        <pc:picChg chg="del">
          <ac:chgData name="Abanoub Riad" userId="3eee0ade-b52f-4e10-8f1f-a69fed49e18a" providerId="ADAL" clId="{5F234C74-AA66-47C8-BD3A-E9BB90B5600B}" dt="2021-10-26T20:46:26.991" v="2292" actId="478"/>
          <ac:picMkLst>
            <pc:docMk/>
            <pc:sldMk cId="1196856770" sldId="308"/>
            <ac:picMk id="11" creationId="{8C9F1BEC-A39E-4798-936F-B905B2313A74}"/>
          </ac:picMkLst>
        </pc:picChg>
        <pc:picChg chg="del">
          <ac:chgData name="Abanoub Riad" userId="3eee0ade-b52f-4e10-8f1f-a69fed49e18a" providerId="ADAL" clId="{5F234C74-AA66-47C8-BD3A-E9BB90B5600B}" dt="2021-10-26T20:46:26.991" v="2292" actId="478"/>
          <ac:picMkLst>
            <pc:docMk/>
            <pc:sldMk cId="1196856770" sldId="308"/>
            <ac:picMk id="19" creationId="{95D3F63A-57E8-40D8-A7EB-C00B7FC894FB}"/>
          </ac:picMkLst>
        </pc:picChg>
        <pc:picChg chg="del">
          <ac:chgData name="Abanoub Riad" userId="3eee0ade-b52f-4e10-8f1f-a69fed49e18a" providerId="ADAL" clId="{5F234C74-AA66-47C8-BD3A-E9BB90B5600B}" dt="2021-10-26T20:46:26.991" v="2292" actId="478"/>
          <ac:picMkLst>
            <pc:docMk/>
            <pc:sldMk cId="1196856770" sldId="308"/>
            <ac:picMk id="21" creationId="{F231E761-D65A-460F-B87A-0653DF1E0EEF}"/>
          </ac:picMkLst>
        </pc:picChg>
        <pc:picChg chg="del">
          <ac:chgData name="Abanoub Riad" userId="3eee0ade-b52f-4e10-8f1f-a69fed49e18a" providerId="ADAL" clId="{5F234C74-AA66-47C8-BD3A-E9BB90B5600B}" dt="2021-10-26T20:46:26.991" v="2292" actId="478"/>
          <ac:picMkLst>
            <pc:docMk/>
            <pc:sldMk cId="1196856770" sldId="308"/>
            <ac:picMk id="26" creationId="{F8C0455D-0D07-4F6F-A0B0-AA358D45810E}"/>
          </ac:picMkLst>
        </pc:picChg>
        <pc:picChg chg="del">
          <ac:chgData name="Abanoub Riad" userId="3eee0ade-b52f-4e10-8f1f-a69fed49e18a" providerId="ADAL" clId="{5F234C74-AA66-47C8-BD3A-E9BB90B5600B}" dt="2021-10-26T20:46:26.991" v="2292" actId="478"/>
          <ac:picMkLst>
            <pc:docMk/>
            <pc:sldMk cId="1196856770" sldId="308"/>
            <ac:picMk id="28" creationId="{2014A6CA-8BE8-4B5D-ADA5-92191B26A1E3}"/>
          </ac:picMkLst>
        </pc:picChg>
      </pc:sldChg>
      <pc:sldChg chg="addSp delSp modSp add mod modAnim">
        <pc:chgData name="Abanoub Riad" userId="3eee0ade-b52f-4e10-8f1f-a69fed49e18a" providerId="ADAL" clId="{5F234C74-AA66-47C8-BD3A-E9BB90B5600B}" dt="2021-10-26T21:51:59.013" v="3393" actId="1035"/>
        <pc:sldMkLst>
          <pc:docMk/>
          <pc:sldMk cId="409959878" sldId="309"/>
        </pc:sldMkLst>
        <pc:spChg chg="del mod">
          <ac:chgData name="Abanoub Riad" userId="3eee0ade-b52f-4e10-8f1f-a69fed49e18a" providerId="ADAL" clId="{5F234C74-AA66-47C8-BD3A-E9BB90B5600B}" dt="2021-10-26T21:51:40.975" v="3370" actId="478"/>
          <ac:spMkLst>
            <pc:docMk/>
            <pc:sldMk cId="409959878" sldId="309"/>
            <ac:spMk id="6" creationId="{04F337D5-7AD9-47D5-B412-2083AC2F7C28}"/>
          </ac:spMkLst>
        </pc:spChg>
        <pc:spChg chg="add mod">
          <ac:chgData name="Abanoub Riad" userId="3eee0ade-b52f-4e10-8f1f-a69fed49e18a" providerId="ADAL" clId="{5F234C74-AA66-47C8-BD3A-E9BB90B5600B}" dt="2021-10-26T21:10:46.185" v="2874" actId="14100"/>
          <ac:spMkLst>
            <pc:docMk/>
            <pc:sldMk cId="409959878" sldId="309"/>
            <ac:spMk id="11" creationId="{8FEF2F74-3AE8-46A4-A563-CF05B308BFD5}"/>
          </ac:spMkLst>
        </pc:spChg>
        <pc:spChg chg="add del mod">
          <ac:chgData name="Abanoub Riad" userId="3eee0ade-b52f-4e10-8f1f-a69fed49e18a" providerId="ADAL" clId="{5F234C74-AA66-47C8-BD3A-E9BB90B5600B}" dt="2021-10-26T21:51:51.606" v="3371" actId="478"/>
          <ac:spMkLst>
            <pc:docMk/>
            <pc:sldMk cId="409959878" sldId="309"/>
            <ac:spMk id="12" creationId="{BBA00353-1DEE-4687-9E3A-058B32D5EF78}"/>
          </ac:spMkLst>
        </pc:spChg>
        <pc:spChg chg="add mod">
          <ac:chgData name="Abanoub Riad" userId="3eee0ade-b52f-4e10-8f1f-a69fed49e18a" providerId="ADAL" clId="{5F234C74-AA66-47C8-BD3A-E9BB90B5600B}" dt="2021-10-26T21:51:59.013" v="3393" actId="1035"/>
          <ac:spMkLst>
            <pc:docMk/>
            <pc:sldMk cId="409959878" sldId="309"/>
            <ac:spMk id="14" creationId="{64E17EB1-C3BE-450D-8CD1-7AF7700E54DD}"/>
          </ac:spMkLst>
        </pc:spChg>
        <pc:spChg chg="mod">
          <ac:chgData name="Abanoub Riad" userId="3eee0ade-b52f-4e10-8f1f-a69fed49e18a" providerId="ADAL" clId="{5F234C74-AA66-47C8-BD3A-E9BB90B5600B}" dt="2021-10-26T21:51:38.180" v="3369" actId="1076"/>
          <ac:spMkLst>
            <pc:docMk/>
            <pc:sldMk cId="409959878" sldId="309"/>
            <ac:spMk id="16" creationId="{ADD8247E-9DB9-4EE0-9705-957142AFF3F1}"/>
          </ac:spMkLst>
        </pc:spChg>
        <pc:picChg chg="add mod">
          <ac:chgData name="Abanoub Riad" userId="3eee0ade-b52f-4e10-8f1f-a69fed49e18a" providerId="ADAL" clId="{5F234C74-AA66-47C8-BD3A-E9BB90B5600B}" dt="2021-10-26T21:08:32.738" v="2842" actId="29295"/>
          <ac:picMkLst>
            <pc:docMk/>
            <pc:sldMk cId="409959878" sldId="309"/>
            <ac:picMk id="5" creationId="{F3E22C71-B8E1-4D91-AC03-19E433506C22}"/>
          </ac:picMkLst>
        </pc:picChg>
        <pc:picChg chg="del">
          <ac:chgData name="Abanoub Riad" userId="3eee0ade-b52f-4e10-8f1f-a69fed49e18a" providerId="ADAL" clId="{5F234C74-AA66-47C8-BD3A-E9BB90B5600B}" dt="2021-10-26T21:03:24.584" v="2760" actId="478"/>
          <ac:picMkLst>
            <pc:docMk/>
            <pc:sldMk cId="409959878" sldId="309"/>
            <ac:picMk id="8" creationId="{7F34EE3D-C1C9-4336-89FE-2ABF20C7003D}"/>
          </ac:picMkLst>
        </pc:picChg>
        <pc:picChg chg="add mod">
          <ac:chgData name="Abanoub Riad" userId="3eee0ade-b52f-4e10-8f1f-a69fed49e18a" providerId="ADAL" clId="{5F234C74-AA66-47C8-BD3A-E9BB90B5600B}" dt="2021-10-26T21:11:06.370" v="2875"/>
          <ac:picMkLst>
            <pc:docMk/>
            <pc:sldMk cId="409959878" sldId="309"/>
            <ac:picMk id="9" creationId="{95A3F1B1-251D-40BD-8755-A49FA747F7C4}"/>
          </ac:picMkLst>
        </pc:picChg>
      </pc:sldChg>
      <pc:sldChg chg="addSp delSp modSp add del mod ord delAnim modAnim">
        <pc:chgData name="Abanoub Riad" userId="3eee0ade-b52f-4e10-8f1f-a69fed49e18a" providerId="ADAL" clId="{5F234C74-AA66-47C8-BD3A-E9BB90B5600B}" dt="2021-10-26T23:20:50.214" v="4223" actId="47"/>
        <pc:sldMkLst>
          <pc:docMk/>
          <pc:sldMk cId="709430981" sldId="310"/>
        </pc:sldMkLst>
        <pc:spChg chg="mod">
          <ac:chgData name="Abanoub Riad" userId="3eee0ade-b52f-4e10-8f1f-a69fed49e18a" providerId="ADAL" clId="{5F234C74-AA66-47C8-BD3A-E9BB90B5600B}" dt="2021-10-26T21:13:40.770" v="2900" actId="20577"/>
          <ac:spMkLst>
            <pc:docMk/>
            <pc:sldMk cId="709430981" sldId="310"/>
            <ac:spMk id="6" creationId="{04F337D5-7AD9-47D5-B412-2083AC2F7C28}"/>
          </ac:spMkLst>
        </pc:spChg>
        <pc:spChg chg="mod">
          <ac:chgData name="Abanoub Riad" userId="3eee0ade-b52f-4e10-8f1f-a69fed49e18a" providerId="ADAL" clId="{5F234C74-AA66-47C8-BD3A-E9BB90B5600B}" dt="2021-10-26T21:15:11.317" v="3005" actId="20577"/>
          <ac:spMkLst>
            <pc:docMk/>
            <pc:sldMk cId="709430981" sldId="310"/>
            <ac:spMk id="16" creationId="{ADD8247E-9DB9-4EE0-9705-957142AFF3F1}"/>
          </ac:spMkLst>
        </pc:spChg>
        <pc:picChg chg="add mod">
          <ac:chgData name="Abanoub Riad" userId="3eee0ade-b52f-4e10-8f1f-a69fed49e18a" providerId="ADAL" clId="{5F234C74-AA66-47C8-BD3A-E9BB90B5600B}" dt="2021-10-26T21:12:58.524" v="2888" actId="27614"/>
          <ac:picMkLst>
            <pc:docMk/>
            <pc:sldMk cId="709430981" sldId="310"/>
            <ac:picMk id="5" creationId="{BDE30C3A-2507-4A6B-BDB5-14D9A204D21D}"/>
          </ac:picMkLst>
        </pc:picChg>
        <pc:picChg chg="del">
          <ac:chgData name="Abanoub Riad" userId="3eee0ade-b52f-4e10-8f1f-a69fed49e18a" providerId="ADAL" clId="{5F234C74-AA66-47C8-BD3A-E9BB90B5600B}" dt="2021-10-26T21:12:42.105" v="2885" actId="478"/>
          <ac:picMkLst>
            <pc:docMk/>
            <pc:sldMk cId="709430981" sldId="310"/>
            <ac:picMk id="8" creationId="{7F34EE3D-C1C9-4336-89FE-2ABF20C7003D}"/>
          </ac:picMkLst>
        </pc:picChg>
      </pc:sldChg>
      <pc:sldChg chg="del">
        <pc:chgData name="Abanoub Riad" userId="3eee0ade-b52f-4e10-8f1f-a69fed49e18a" providerId="ADAL" clId="{5F234C74-AA66-47C8-BD3A-E9BB90B5600B}" dt="2021-10-26T17:43:48.286" v="53" actId="47"/>
        <pc:sldMkLst>
          <pc:docMk/>
          <pc:sldMk cId="1112221546" sldId="310"/>
        </pc:sldMkLst>
      </pc:sldChg>
      <pc:sldChg chg="add del">
        <pc:chgData name="Abanoub Riad" userId="3eee0ade-b52f-4e10-8f1f-a69fed49e18a" providerId="ADAL" clId="{5F234C74-AA66-47C8-BD3A-E9BB90B5600B}" dt="2021-10-26T21:11:54.248" v="2881" actId="2696"/>
        <pc:sldMkLst>
          <pc:docMk/>
          <pc:sldMk cId="1138587184" sldId="310"/>
        </pc:sldMkLst>
      </pc:sldChg>
      <pc:sldChg chg="del">
        <pc:chgData name="Abanoub Riad" userId="3eee0ade-b52f-4e10-8f1f-a69fed49e18a" providerId="ADAL" clId="{5F234C74-AA66-47C8-BD3A-E9BB90B5600B}" dt="2021-10-26T17:43:48.286" v="53" actId="47"/>
        <pc:sldMkLst>
          <pc:docMk/>
          <pc:sldMk cId="52042231" sldId="311"/>
        </pc:sldMkLst>
      </pc:sldChg>
      <pc:sldChg chg="addSp delSp modSp add mod ord modAnim">
        <pc:chgData name="Abanoub Riad" userId="3eee0ade-b52f-4e10-8f1f-a69fed49e18a" providerId="ADAL" clId="{5F234C74-AA66-47C8-BD3A-E9BB90B5600B}" dt="2021-10-26T21:50:32.476" v="3367"/>
        <pc:sldMkLst>
          <pc:docMk/>
          <pc:sldMk cId="445986866" sldId="311"/>
        </pc:sldMkLst>
        <pc:spChg chg="mod">
          <ac:chgData name="Abanoub Riad" userId="3eee0ade-b52f-4e10-8f1f-a69fed49e18a" providerId="ADAL" clId="{5F234C74-AA66-47C8-BD3A-E9BB90B5600B}" dt="2021-10-26T21:48:48.021" v="3361" actId="20577"/>
          <ac:spMkLst>
            <pc:docMk/>
            <pc:sldMk cId="445986866" sldId="311"/>
            <ac:spMk id="6" creationId="{04F337D5-7AD9-47D5-B412-2083AC2F7C28}"/>
          </ac:spMkLst>
        </pc:spChg>
        <pc:spChg chg="mod">
          <ac:chgData name="Abanoub Riad" userId="3eee0ade-b52f-4e10-8f1f-a69fed49e18a" providerId="ADAL" clId="{5F234C74-AA66-47C8-BD3A-E9BB90B5600B}" dt="2021-10-26T21:48:41.340" v="3350" actId="6549"/>
          <ac:spMkLst>
            <pc:docMk/>
            <pc:sldMk cId="445986866" sldId="311"/>
            <ac:spMk id="16" creationId="{ADD8247E-9DB9-4EE0-9705-957142AFF3F1}"/>
          </ac:spMkLst>
        </pc:spChg>
        <pc:picChg chg="del">
          <ac:chgData name="Abanoub Riad" userId="3eee0ade-b52f-4e10-8f1f-a69fed49e18a" providerId="ADAL" clId="{5F234C74-AA66-47C8-BD3A-E9BB90B5600B}" dt="2021-10-26T21:39:09.789" v="3027" actId="478"/>
          <ac:picMkLst>
            <pc:docMk/>
            <pc:sldMk cId="445986866" sldId="311"/>
            <ac:picMk id="5" creationId="{BDE30C3A-2507-4A6B-BDB5-14D9A204D21D}"/>
          </ac:picMkLst>
        </pc:picChg>
        <pc:picChg chg="add mod">
          <ac:chgData name="Abanoub Riad" userId="3eee0ade-b52f-4e10-8f1f-a69fed49e18a" providerId="ADAL" clId="{5F234C74-AA66-47C8-BD3A-E9BB90B5600B}" dt="2021-10-26T21:44:46.340" v="3226" actId="1076"/>
          <ac:picMkLst>
            <pc:docMk/>
            <pc:sldMk cId="445986866" sldId="311"/>
            <ac:picMk id="7" creationId="{89AAFF02-E168-43EC-AFED-0DEB609B311E}"/>
          </ac:picMkLst>
        </pc:picChg>
        <pc:picChg chg="add mod">
          <ac:chgData name="Abanoub Riad" userId="3eee0ade-b52f-4e10-8f1f-a69fed49e18a" providerId="ADAL" clId="{5F234C74-AA66-47C8-BD3A-E9BB90B5600B}" dt="2021-10-26T21:44:44.124" v="3225" actId="1076"/>
          <ac:picMkLst>
            <pc:docMk/>
            <pc:sldMk cId="445986866" sldId="311"/>
            <ac:picMk id="9" creationId="{D8103FE8-70D4-4A52-9360-9E567E93AADA}"/>
          </ac:picMkLst>
        </pc:picChg>
        <pc:picChg chg="add mod">
          <ac:chgData name="Abanoub Riad" userId="3eee0ade-b52f-4e10-8f1f-a69fed49e18a" providerId="ADAL" clId="{5F234C74-AA66-47C8-BD3A-E9BB90B5600B}" dt="2021-10-26T21:44:48.955" v="3227" actId="1076"/>
          <ac:picMkLst>
            <pc:docMk/>
            <pc:sldMk cId="445986866" sldId="311"/>
            <ac:picMk id="11" creationId="{72875E45-DEBB-409E-B3FC-AD5F635AA169}"/>
          </ac:picMkLst>
        </pc:picChg>
        <pc:picChg chg="add mod">
          <ac:chgData name="Abanoub Riad" userId="3eee0ade-b52f-4e10-8f1f-a69fed49e18a" providerId="ADAL" clId="{5F234C74-AA66-47C8-BD3A-E9BB90B5600B}" dt="2021-10-26T21:44:51.827" v="3228" actId="1076"/>
          <ac:picMkLst>
            <pc:docMk/>
            <pc:sldMk cId="445986866" sldId="311"/>
            <ac:picMk id="13" creationId="{0AF5FD8D-DC23-40F3-A458-1E39F52FED2B}"/>
          </ac:picMkLst>
        </pc:picChg>
        <pc:picChg chg="add mod modCrop">
          <ac:chgData name="Abanoub Riad" userId="3eee0ade-b52f-4e10-8f1f-a69fed49e18a" providerId="ADAL" clId="{5F234C74-AA66-47C8-BD3A-E9BB90B5600B}" dt="2021-10-26T21:47:47.340" v="3304" actId="1076"/>
          <ac:picMkLst>
            <pc:docMk/>
            <pc:sldMk cId="445986866" sldId="311"/>
            <ac:picMk id="15" creationId="{17441FAF-5A19-41C2-80C3-00D48BF0DE6B}"/>
          </ac:picMkLst>
        </pc:picChg>
        <pc:picChg chg="add mod">
          <ac:chgData name="Abanoub Riad" userId="3eee0ade-b52f-4e10-8f1f-a69fed49e18a" providerId="ADAL" clId="{5F234C74-AA66-47C8-BD3A-E9BB90B5600B}" dt="2021-10-26T21:48:06.804" v="3310" actId="1076"/>
          <ac:picMkLst>
            <pc:docMk/>
            <pc:sldMk cId="445986866" sldId="311"/>
            <ac:picMk id="18" creationId="{2ADE5ADE-2616-4881-876B-18CE8F514D95}"/>
          </ac:picMkLst>
        </pc:picChg>
      </pc:sldChg>
      <pc:sldChg chg="del">
        <pc:chgData name="Abanoub Riad" userId="3eee0ade-b52f-4e10-8f1f-a69fed49e18a" providerId="ADAL" clId="{5F234C74-AA66-47C8-BD3A-E9BB90B5600B}" dt="2021-10-26T17:43:48.286" v="53" actId="47"/>
        <pc:sldMkLst>
          <pc:docMk/>
          <pc:sldMk cId="3869911948" sldId="312"/>
        </pc:sldMkLst>
      </pc:sldChg>
      <pc:sldChg chg="addSp delSp modSp add mod ord delAnim modAnim">
        <pc:chgData name="Abanoub Riad" userId="3eee0ade-b52f-4e10-8f1f-a69fed49e18a" providerId="ADAL" clId="{5F234C74-AA66-47C8-BD3A-E9BB90B5600B}" dt="2021-10-26T22:15:32.494" v="3512" actId="14100"/>
        <pc:sldMkLst>
          <pc:docMk/>
          <pc:sldMk cId="4056731733" sldId="312"/>
        </pc:sldMkLst>
        <pc:spChg chg="mod">
          <ac:chgData name="Abanoub Riad" userId="3eee0ade-b52f-4e10-8f1f-a69fed49e18a" providerId="ADAL" clId="{5F234C74-AA66-47C8-BD3A-E9BB90B5600B}" dt="2021-10-26T22:04:59.511" v="3492" actId="1076"/>
          <ac:spMkLst>
            <pc:docMk/>
            <pc:sldMk cId="4056731733" sldId="312"/>
            <ac:spMk id="6" creationId="{04F337D5-7AD9-47D5-B412-2083AC2F7C28}"/>
          </ac:spMkLst>
        </pc:spChg>
        <pc:spChg chg="mod">
          <ac:chgData name="Abanoub Riad" userId="3eee0ade-b52f-4e10-8f1f-a69fed49e18a" providerId="ADAL" clId="{5F234C74-AA66-47C8-BD3A-E9BB90B5600B}" dt="2021-10-26T22:06:39.587" v="3508" actId="20577"/>
          <ac:spMkLst>
            <pc:docMk/>
            <pc:sldMk cId="4056731733" sldId="312"/>
            <ac:spMk id="16" creationId="{ADD8247E-9DB9-4EE0-9705-957142AFF3F1}"/>
          </ac:spMkLst>
        </pc:spChg>
        <pc:picChg chg="add del mod modCrop">
          <ac:chgData name="Abanoub Riad" userId="3eee0ade-b52f-4e10-8f1f-a69fed49e18a" providerId="ADAL" clId="{5F234C74-AA66-47C8-BD3A-E9BB90B5600B}" dt="2021-10-26T22:15:16.932" v="3510" actId="478"/>
          <ac:picMkLst>
            <pc:docMk/>
            <pc:sldMk cId="4056731733" sldId="312"/>
            <ac:picMk id="5" creationId="{7FF9AF32-CDED-4DBD-AA7B-C33199278DE9}"/>
          </ac:picMkLst>
        </pc:picChg>
        <pc:picChg chg="del">
          <ac:chgData name="Abanoub Riad" userId="3eee0ade-b52f-4e10-8f1f-a69fed49e18a" providerId="ADAL" clId="{5F234C74-AA66-47C8-BD3A-E9BB90B5600B}" dt="2021-10-26T21:53:17.066" v="3411" actId="478"/>
          <ac:picMkLst>
            <pc:docMk/>
            <pc:sldMk cId="4056731733" sldId="312"/>
            <ac:picMk id="8" creationId="{7F34EE3D-C1C9-4336-89FE-2ABF20C7003D}"/>
          </ac:picMkLst>
        </pc:picChg>
        <pc:picChg chg="add mod">
          <ac:chgData name="Abanoub Riad" userId="3eee0ade-b52f-4e10-8f1f-a69fed49e18a" providerId="ADAL" clId="{5F234C74-AA66-47C8-BD3A-E9BB90B5600B}" dt="2021-10-26T22:15:32.494" v="3512" actId="14100"/>
          <ac:picMkLst>
            <pc:docMk/>
            <pc:sldMk cId="4056731733" sldId="312"/>
            <ac:picMk id="10" creationId="{92CD065F-4103-4EB5-8FB4-661ED54FC635}"/>
          </ac:picMkLst>
        </pc:picChg>
        <pc:picChg chg="add del mod">
          <ac:chgData name="Abanoub Riad" userId="3eee0ade-b52f-4e10-8f1f-a69fed49e18a" providerId="ADAL" clId="{5F234C74-AA66-47C8-BD3A-E9BB90B5600B}" dt="2021-10-26T22:05:15.166" v="3494" actId="478"/>
          <ac:picMkLst>
            <pc:docMk/>
            <pc:sldMk cId="4056731733" sldId="312"/>
            <ac:picMk id="1026" creationId="{C27E6398-D26C-44C4-8585-C7F091490354}"/>
          </ac:picMkLst>
        </pc:picChg>
      </pc:sldChg>
      <pc:sldChg chg="del">
        <pc:chgData name="Abanoub Riad" userId="3eee0ade-b52f-4e10-8f1f-a69fed49e18a" providerId="ADAL" clId="{5F234C74-AA66-47C8-BD3A-E9BB90B5600B}" dt="2021-10-26T17:43:48.286" v="53" actId="47"/>
        <pc:sldMkLst>
          <pc:docMk/>
          <pc:sldMk cId="3791812748" sldId="313"/>
        </pc:sldMkLst>
      </pc:sldChg>
      <pc:sldChg chg="addSp delSp modSp add mod delAnim modAnim">
        <pc:chgData name="Abanoub Riad" userId="3eee0ade-b52f-4e10-8f1f-a69fed49e18a" providerId="ADAL" clId="{5F234C74-AA66-47C8-BD3A-E9BB90B5600B}" dt="2021-10-26T22:54:22.472" v="3952" actId="732"/>
        <pc:sldMkLst>
          <pc:docMk/>
          <pc:sldMk cId="4076896293" sldId="313"/>
        </pc:sldMkLst>
        <pc:spChg chg="mod">
          <ac:chgData name="Abanoub Riad" userId="3eee0ade-b52f-4e10-8f1f-a69fed49e18a" providerId="ADAL" clId="{5F234C74-AA66-47C8-BD3A-E9BB90B5600B}" dt="2021-10-26T22:53:53.448" v="3948" actId="1076"/>
          <ac:spMkLst>
            <pc:docMk/>
            <pc:sldMk cId="4076896293" sldId="313"/>
            <ac:spMk id="6" creationId="{04F337D5-7AD9-47D5-B412-2083AC2F7C28}"/>
          </ac:spMkLst>
        </pc:spChg>
        <pc:spChg chg="mod">
          <ac:chgData name="Abanoub Riad" userId="3eee0ade-b52f-4e10-8f1f-a69fed49e18a" providerId="ADAL" clId="{5F234C74-AA66-47C8-BD3A-E9BB90B5600B}" dt="2021-10-26T22:53:48.760" v="3947" actId="1076"/>
          <ac:spMkLst>
            <pc:docMk/>
            <pc:sldMk cId="4076896293" sldId="313"/>
            <ac:spMk id="16" creationId="{ADD8247E-9DB9-4EE0-9705-957142AFF3F1}"/>
          </ac:spMkLst>
        </pc:spChg>
        <pc:picChg chg="add del mod modCrop">
          <ac:chgData name="Abanoub Riad" userId="3eee0ade-b52f-4e10-8f1f-a69fed49e18a" providerId="ADAL" clId="{5F234C74-AA66-47C8-BD3A-E9BB90B5600B}" dt="2021-10-26T22:30:19.470" v="3875" actId="478"/>
          <ac:picMkLst>
            <pc:docMk/>
            <pc:sldMk cId="4076896293" sldId="313"/>
            <ac:picMk id="5" creationId="{6C4A293C-201A-46D8-8C80-4DD86AD147AA}"/>
          </ac:picMkLst>
        </pc:picChg>
        <pc:picChg chg="add del mod">
          <ac:chgData name="Abanoub Riad" userId="3eee0ade-b52f-4e10-8f1f-a69fed49e18a" providerId="ADAL" clId="{5F234C74-AA66-47C8-BD3A-E9BB90B5600B}" dt="2021-10-26T22:30:20.951" v="3876" actId="478"/>
          <ac:picMkLst>
            <pc:docMk/>
            <pc:sldMk cId="4076896293" sldId="313"/>
            <ac:picMk id="8" creationId="{788DA1F4-370A-469E-8667-8092C6D08256}"/>
          </ac:picMkLst>
        </pc:picChg>
        <pc:picChg chg="del">
          <ac:chgData name="Abanoub Riad" userId="3eee0ade-b52f-4e10-8f1f-a69fed49e18a" providerId="ADAL" clId="{5F234C74-AA66-47C8-BD3A-E9BB90B5600B}" dt="2021-10-26T22:18:08.731" v="3514" actId="478"/>
          <ac:picMkLst>
            <pc:docMk/>
            <pc:sldMk cId="4076896293" sldId="313"/>
            <ac:picMk id="10" creationId="{92CD065F-4103-4EB5-8FB4-661ED54FC635}"/>
          </ac:picMkLst>
        </pc:picChg>
        <pc:picChg chg="add mod modCrop">
          <ac:chgData name="Abanoub Riad" userId="3eee0ade-b52f-4e10-8f1f-a69fed49e18a" providerId="ADAL" clId="{5F234C74-AA66-47C8-BD3A-E9BB90B5600B}" dt="2021-10-26T22:54:22.472" v="3952" actId="732"/>
          <ac:picMkLst>
            <pc:docMk/>
            <pc:sldMk cId="4076896293" sldId="313"/>
            <ac:picMk id="11" creationId="{8C945340-3F64-4A09-B35F-7F5AC5D77B74}"/>
          </ac:picMkLst>
        </pc:picChg>
      </pc:sldChg>
      <pc:sldChg chg="add ord">
        <pc:chgData name="Abanoub Riad" userId="3eee0ade-b52f-4e10-8f1f-a69fed49e18a" providerId="ADAL" clId="{5F234C74-AA66-47C8-BD3A-E9BB90B5600B}" dt="2021-10-26T22:54:47.617" v="3954"/>
        <pc:sldMkLst>
          <pc:docMk/>
          <pc:sldMk cId="644544862" sldId="314"/>
        </pc:sldMkLst>
      </pc:sldChg>
      <pc:sldChg chg="del">
        <pc:chgData name="Abanoub Riad" userId="3eee0ade-b52f-4e10-8f1f-a69fed49e18a" providerId="ADAL" clId="{5F234C74-AA66-47C8-BD3A-E9BB90B5600B}" dt="2021-10-26T17:43:48.286" v="53" actId="47"/>
        <pc:sldMkLst>
          <pc:docMk/>
          <pc:sldMk cId="1678553940" sldId="314"/>
        </pc:sldMkLst>
      </pc:sldChg>
      <pc:sldChg chg="del">
        <pc:chgData name="Abanoub Riad" userId="3eee0ade-b52f-4e10-8f1f-a69fed49e18a" providerId="ADAL" clId="{5F234C74-AA66-47C8-BD3A-E9BB90B5600B}" dt="2021-10-26T17:43:48.286" v="53" actId="47"/>
        <pc:sldMkLst>
          <pc:docMk/>
          <pc:sldMk cId="2578985256" sldId="315"/>
        </pc:sldMkLst>
      </pc:sldChg>
      <pc:sldChg chg="addSp delSp modSp add mod modAnim">
        <pc:chgData name="Abanoub Riad" userId="3eee0ade-b52f-4e10-8f1f-a69fed49e18a" providerId="ADAL" clId="{5F234C74-AA66-47C8-BD3A-E9BB90B5600B}" dt="2021-10-26T23:03:10.064" v="4067"/>
        <pc:sldMkLst>
          <pc:docMk/>
          <pc:sldMk cId="3206317540" sldId="315"/>
        </pc:sldMkLst>
        <pc:spChg chg="mod">
          <ac:chgData name="Abanoub Riad" userId="3eee0ade-b52f-4e10-8f1f-a69fed49e18a" providerId="ADAL" clId="{5F234C74-AA66-47C8-BD3A-E9BB90B5600B}" dt="2021-10-26T22:55:58.832" v="3979" actId="1076"/>
          <ac:spMkLst>
            <pc:docMk/>
            <pc:sldMk cId="3206317540" sldId="315"/>
            <ac:spMk id="6" creationId="{04F337D5-7AD9-47D5-B412-2083AC2F7C28}"/>
          </ac:spMkLst>
        </pc:spChg>
        <pc:spChg chg="mod">
          <ac:chgData name="Abanoub Riad" userId="3eee0ade-b52f-4e10-8f1f-a69fed49e18a" providerId="ADAL" clId="{5F234C74-AA66-47C8-BD3A-E9BB90B5600B}" dt="2021-10-26T22:59:18.482" v="4048" actId="20577"/>
          <ac:spMkLst>
            <pc:docMk/>
            <pc:sldMk cId="3206317540" sldId="315"/>
            <ac:spMk id="16" creationId="{ADD8247E-9DB9-4EE0-9705-957142AFF3F1}"/>
          </ac:spMkLst>
        </pc:spChg>
        <pc:picChg chg="add mod ord">
          <ac:chgData name="Abanoub Riad" userId="3eee0ade-b52f-4e10-8f1f-a69fed49e18a" providerId="ADAL" clId="{5F234C74-AA66-47C8-BD3A-E9BB90B5600B}" dt="2021-10-26T23:02:58.668" v="4065" actId="166"/>
          <ac:picMkLst>
            <pc:docMk/>
            <pc:sldMk cId="3206317540" sldId="315"/>
            <ac:picMk id="5" creationId="{25B6018F-2221-4AD4-9BB3-BEAD9CC4DF05}"/>
          </ac:picMkLst>
        </pc:picChg>
        <pc:picChg chg="add mod">
          <ac:chgData name="Abanoub Riad" userId="3eee0ade-b52f-4e10-8f1f-a69fed49e18a" providerId="ADAL" clId="{5F234C74-AA66-47C8-BD3A-E9BB90B5600B}" dt="2021-10-26T23:02:51.944" v="4062" actId="14100"/>
          <ac:picMkLst>
            <pc:docMk/>
            <pc:sldMk cId="3206317540" sldId="315"/>
            <ac:picMk id="8" creationId="{D933BE58-A9C0-4D94-91B6-4D8B0B5E185D}"/>
          </ac:picMkLst>
        </pc:picChg>
        <pc:picChg chg="del">
          <ac:chgData name="Abanoub Riad" userId="3eee0ade-b52f-4e10-8f1f-a69fed49e18a" providerId="ADAL" clId="{5F234C74-AA66-47C8-BD3A-E9BB90B5600B}" dt="2021-10-26T22:55:43.386" v="3977" actId="478"/>
          <ac:picMkLst>
            <pc:docMk/>
            <pc:sldMk cId="3206317540" sldId="315"/>
            <ac:picMk id="11" creationId="{8C945340-3F64-4A09-B35F-7F5AC5D77B74}"/>
          </ac:picMkLst>
        </pc:picChg>
      </pc:sldChg>
      <pc:sldChg chg="del">
        <pc:chgData name="Abanoub Riad" userId="3eee0ade-b52f-4e10-8f1f-a69fed49e18a" providerId="ADAL" clId="{5F234C74-AA66-47C8-BD3A-E9BB90B5600B}" dt="2021-10-26T17:43:48.286" v="53" actId="47"/>
        <pc:sldMkLst>
          <pc:docMk/>
          <pc:sldMk cId="990152487" sldId="316"/>
        </pc:sldMkLst>
      </pc:sldChg>
      <pc:sldChg chg="addSp delSp modSp add mod delAnim modAnim">
        <pc:chgData name="Abanoub Riad" userId="3eee0ade-b52f-4e10-8f1f-a69fed49e18a" providerId="ADAL" clId="{5F234C74-AA66-47C8-BD3A-E9BB90B5600B}" dt="2021-10-26T23:18:20.633" v="4157"/>
        <pc:sldMkLst>
          <pc:docMk/>
          <pc:sldMk cId="2072916517" sldId="316"/>
        </pc:sldMkLst>
        <pc:spChg chg="mod">
          <ac:chgData name="Abanoub Riad" userId="3eee0ade-b52f-4e10-8f1f-a69fed49e18a" providerId="ADAL" clId="{5F234C74-AA66-47C8-BD3A-E9BB90B5600B}" dt="2021-10-26T23:17:57.464" v="4153" actId="1076"/>
          <ac:spMkLst>
            <pc:docMk/>
            <pc:sldMk cId="2072916517" sldId="316"/>
            <ac:spMk id="6" creationId="{04F337D5-7AD9-47D5-B412-2083AC2F7C28}"/>
          </ac:spMkLst>
        </pc:spChg>
        <pc:spChg chg="mod">
          <ac:chgData name="Abanoub Riad" userId="3eee0ade-b52f-4e10-8f1f-a69fed49e18a" providerId="ADAL" clId="{5F234C74-AA66-47C8-BD3A-E9BB90B5600B}" dt="2021-10-26T23:17:19.678" v="4149" actId="20577"/>
          <ac:spMkLst>
            <pc:docMk/>
            <pc:sldMk cId="2072916517" sldId="316"/>
            <ac:spMk id="16" creationId="{ADD8247E-9DB9-4EE0-9705-957142AFF3F1}"/>
          </ac:spMkLst>
        </pc:spChg>
        <pc:picChg chg="del">
          <ac:chgData name="Abanoub Riad" userId="3eee0ade-b52f-4e10-8f1f-a69fed49e18a" providerId="ADAL" clId="{5F234C74-AA66-47C8-BD3A-E9BB90B5600B}" dt="2021-10-26T23:04:06.834" v="4088" actId="478"/>
          <ac:picMkLst>
            <pc:docMk/>
            <pc:sldMk cId="2072916517" sldId="316"/>
            <ac:picMk id="5" creationId="{25B6018F-2221-4AD4-9BB3-BEAD9CC4DF05}"/>
          </ac:picMkLst>
        </pc:picChg>
        <pc:picChg chg="add mod modCrop">
          <ac:chgData name="Abanoub Riad" userId="3eee0ade-b52f-4e10-8f1f-a69fed49e18a" providerId="ADAL" clId="{5F234C74-AA66-47C8-BD3A-E9BB90B5600B}" dt="2021-10-26T23:18:16.466" v="4156"/>
          <ac:picMkLst>
            <pc:docMk/>
            <pc:sldMk cId="2072916517" sldId="316"/>
            <ac:picMk id="7" creationId="{BB195E50-0F4D-486A-B992-B27A135A26AD}"/>
          </ac:picMkLst>
        </pc:picChg>
        <pc:picChg chg="del">
          <ac:chgData name="Abanoub Riad" userId="3eee0ade-b52f-4e10-8f1f-a69fed49e18a" providerId="ADAL" clId="{5F234C74-AA66-47C8-BD3A-E9BB90B5600B}" dt="2021-10-26T23:04:05.478" v="4087" actId="478"/>
          <ac:picMkLst>
            <pc:docMk/>
            <pc:sldMk cId="2072916517" sldId="316"/>
            <ac:picMk id="8" creationId="{D933BE58-A9C0-4D94-91B6-4D8B0B5E185D}"/>
          </ac:picMkLst>
        </pc:picChg>
      </pc:sldChg>
      <pc:sldChg chg="modSp add mod modAnim">
        <pc:chgData name="Abanoub Riad" userId="3eee0ade-b52f-4e10-8f1f-a69fed49e18a" providerId="ADAL" clId="{5F234C74-AA66-47C8-BD3A-E9BB90B5600B}" dt="2021-10-26T23:20:31.922" v="4222" actId="1076"/>
        <pc:sldMkLst>
          <pc:docMk/>
          <pc:sldMk cId="402753226" sldId="317"/>
        </pc:sldMkLst>
        <pc:spChg chg="mod">
          <ac:chgData name="Abanoub Riad" userId="3eee0ade-b52f-4e10-8f1f-a69fed49e18a" providerId="ADAL" clId="{5F234C74-AA66-47C8-BD3A-E9BB90B5600B}" dt="2021-10-26T23:20:31.922" v="4222" actId="1076"/>
          <ac:spMkLst>
            <pc:docMk/>
            <pc:sldMk cId="402753226" sldId="317"/>
            <ac:spMk id="6" creationId="{04F337D5-7AD9-47D5-B412-2083AC2F7C28}"/>
          </ac:spMkLst>
        </pc:spChg>
        <pc:spChg chg="mod">
          <ac:chgData name="Abanoub Riad" userId="3eee0ade-b52f-4e10-8f1f-a69fed49e18a" providerId="ADAL" clId="{5F234C74-AA66-47C8-BD3A-E9BB90B5600B}" dt="2021-10-26T23:20:28.066" v="4221" actId="1076"/>
          <ac:spMkLst>
            <pc:docMk/>
            <pc:sldMk cId="402753226" sldId="317"/>
            <ac:spMk id="16" creationId="{ADD8247E-9DB9-4EE0-9705-957142AFF3F1}"/>
          </ac:spMkLst>
        </pc:spChg>
      </pc:sldChg>
      <pc:sldChg chg="del">
        <pc:chgData name="Abanoub Riad" userId="3eee0ade-b52f-4e10-8f1f-a69fed49e18a" providerId="ADAL" clId="{5F234C74-AA66-47C8-BD3A-E9BB90B5600B}" dt="2021-10-26T17:43:48.286" v="53" actId="47"/>
        <pc:sldMkLst>
          <pc:docMk/>
          <pc:sldMk cId="4198020103" sldId="317"/>
        </pc:sldMkLst>
      </pc:sldChg>
      <pc:sldChg chg="addSp delSp modSp add mod delAnim modAnim">
        <pc:chgData name="Abanoub Riad" userId="3eee0ade-b52f-4e10-8f1f-a69fed49e18a" providerId="ADAL" clId="{5F234C74-AA66-47C8-BD3A-E9BB90B5600B}" dt="2021-10-26T23:34:58.181" v="4687" actId="6549"/>
        <pc:sldMkLst>
          <pc:docMk/>
          <pc:sldMk cId="908938619" sldId="318"/>
        </pc:sldMkLst>
        <pc:spChg chg="mod">
          <ac:chgData name="Abanoub Riad" userId="3eee0ade-b52f-4e10-8f1f-a69fed49e18a" providerId="ADAL" clId="{5F234C74-AA66-47C8-BD3A-E9BB90B5600B}" dt="2021-10-26T23:29:13.005" v="4658" actId="113"/>
          <ac:spMkLst>
            <pc:docMk/>
            <pc:sldMk cId="908938619" sldId="318"/>
            <ac:spMk id="5" creationId="{A38A2656-4FD3-47D1-8EF2-DB158FDCED60}"/>
          </ac:spMkLst>
        </pc:spChg>
        <pc:spChg chg="mod">
          <ac:chgData name="Abanoub Riad" userId="3eee0ade-b52f-4e10-8f1f-a69fed49e18a" providerId="ADAL" clId="{5F234C74-AA66-47C8-BD3A-E9BB90B5600B}" dt="2021-10-26T23:34:58.181" v="4687" actId="6549"/>
          <ac:spMkLst>
            <pc:docMk/>
            <pc:sldMk cId="908938619" sldId="318"/>
            <ac:spMk id="6" creationId="{04F337D5-7AD9-47D5-B412-2083AC2F7C28}"/>
          </ac:spMkLst>
        </pc:spChg>
        <pc:picChg chg="del">
          <ac:chgData name="Abanoub Riad" userId="3eee0ade-b52f-4e10-8f1f-a69fed49e18a" providerId="ADAL" clId="{5F234C74-AA66-47C8-BD3A-E9BB90B5600B}" dt="2021-10-26T23:24:30.977" v="4279" actId="478"/>
          <ac:picMkLst>
            <pc:docMk/>
            <pc:sldMk cId="908938619" sldId="318"/>
            <ac:picMk id="7" creationId="{E318245B-C43B-4B1B-A47E-B0291EA2E5D4}"/>
          </ac:picMkLst>
        </pc:picChg>
        <pc:picChg chg="add mod modCrop">
          <ac:chgData name="Abanoub Riad" userId="3eee0ade-b52f-4e10-8f1f-a69fed49e18a" providerId="ADAL" clId="{5F234C74-AA66-47C8-BD3A-E9BB90B5600B}" dt="2021-10-26T23:24:53.801" v="4286" actId="1076"/>
          <ac:picMkLst>
            <pc:docMk/>
            <pc:sldMk cId="908938619" sldId="318"/>
            <ac:picMk id="8" creationId="{68E07399-141E-4DA8-AF15-B48F03615A96}"/>
          </ac:picMkLst>
        </pc:picChg>
      </pc:sldChg>
      <pc:sldChg chg="addSp delSp modSp add mod modAnim">
        <pc:chgData name="Abanoub Riad" userId="3eee0ade-b52f-4e10-8f1f-a69fed49e18a" providerId="ADAL" clId="{5F234C74-AA66-47C8-BD3A-E9BB90B5600B}" dt="2021-10-26T23:35:07.415" v="4688" actId="20577"/>
        <pc:sldMkLst>
          <pc:docMk/>
          <pc:sldMk cId="1785324258" sldId="319"/>
        </pc:sldMkLst>
        <pc:spChg chg="mod">
          <ac:chgData name="Abanoub Riad" userId="3eee0ade-b52f-4e10-8f1f-a69fed49e18a" providerId="ADAL" clId="{5F234C74-AA66-47C8-BD3A-E9BB90B5600B}" dt="2021-10-26T23:30:44.743" v="4670" actId="113"/>
          <ac:spMkLst>
            <pc:docMk/>
            <pc:sldMk cId="1785324258" sldId="319"/>
            <ac:spMk id="5" creationId="{A38A2656-4FD3-47D1-8EF2-DB158FDCED60}"/>
          </ac:spMkLst>
        </pc:spChg>
        <pc:spChg chg="mod">
          <ac:chgData name="Abanoub Riad" userId="3eee0ade-b52f-4e10-8f1f-a69fed49e18a" providerId="ADAL" clId="{5F234C74-AA66-47C8-BD3A-E9BB90B5600B}" dt="2021-10-26T23:35:07.415" v="4688" actId="20577"/>
          <ac:spMkLst>
            <pc:docMk/>
            <pc:sldMk cId="1785324258" sldId="319"/>
            <ac:spMk id="6" creationId="{04F337D5-7AD9-47D5-B412-2083AC2F7C28}"/>
          </ac:spMkLst>
        </pc:spChg>
        <pc:picChg chg="add mod">
          <ac:chgData name="Abanoub Riad" userId="3eee0ade-b52f-4e10-8f1f-a69fed49e18a" providerId="ADAL" clId="{5F234C74-AA66-47C8-BD3A-E9BB90B5600B}" dt="2021-10-26T23:30:22.599" v="4666" actId="962"/>
          <ac:picMkLst>
            <pc:docMk/>
            <pc:sldMk cId="1785324258" sldId="319"/>
            <ac:picMk id="7" creationId="{1B50BBFD-3DDE-4843-853A-357DC5B6700C}"/>
          </ac:picMkLst>
        </pc:picChg>
        <pc:picChg chg="del">
          <ac:chgData name="Abanoub Riad" userId="3eee0ade-b52f-4e10-8f1f-a69fed49e18a" providerId="ADAL" clId="{5F234C74-AA66-47C8-BD3A-E9BB90B5600B}" dt="2021-10-26T23:30:06.356" v="4662" actId="478"/>
          <ac:picMkLst>
            <pc:docMk/>
            <pc:sldMk cId="1785324258" sldId="319"/>
            <ac:picMk id="8" creationId="{68E07399-141E-4DA8-AF15-B48F03615A96}"/>
          </ac:picMkLst>
        </pc:picChg>
      </pc:sldChg>
      <pc:sldChg chg="addSp delSp modSp add mod modAnim">
        <pc:chgData name="Abanoub Riad" userId="3eee0ade-b52f-4e10-8f1f-a69fed49e18a" providerId="ADAL" clId="{5F234C74-AA66-47C8-BD3A-E9BB90B5600B}" dt="2021-10-26T23:47:15.875" v="5005" actId="1076"/>
        <pc:sldMkLst>
          <pc:docMk/>
          <pc:sldMk cId="3158177509" sldId="320"/>
        </pc:sldMkLst>
        <pc:spChg chg="mod">
          <ac:chgData name="Abanoub Riad" userId="3eee0ade-b52f-4e10-8f1f-a69fed49e18a" providerId="ADAL" clId="{5F234C74-AA66-47C8-BD3A-E9BB90B5600B}" dt="2021-10-26T23:47:15.875" v="5005" actId="1076"/>
          <ac:spMkLst>
            <pc:docMk/>
            <pc:sldMk cId="3158177509" sldId="320"/>
            <ac:spMk id="5" creationId="{A38A2656-4FD3-47D1-8EF2-DB158FDCED60}"/>
          </ac:spMkLst>
        </pc:spChg>
        <pc:spChg chg="mod">
          <ac:chgData name="Abanoub Riad" userId="3eee0ade-b52f-4e10-8f1f-a69fed49e18a" providerId="ADAL" clId="{5F234C74-AA66-47C8-BD3A-E9BB90B5600B}" dt="2021-10-26T23:35:11.645" v="4690" actId="20577"/>
          <ac:spMkLst>
            <pc:docMk/>
            <pc:sldMk cId="3158177509" sldId="320"/>
            <ac:spMk id="6" creationId="{04F337D5-7AD9-47D5-B412-2083AC2F7C28}"/>
          </ac:spMkLst>
        </pc:spChg>
        <pc:picChg chg="del mod">
          <ac:chgData name="Abanoub Riad" userId="3eee0ade-b52f-4e10-8f1f-a69fed49e18a" providerId="ADAL" clId="{5F234C74-AA66-47C8-BD3A-E9BB90B5600B}" dt="2021-10-26T23:35:53.981" v="4696" actId="478"/>
          <ac:picMkLst>
            <pc:docMk/>
            <pc:sldMk cId="3158177509" sldId="320"/>
            <ac:picMk id="7" creationId="{1B50BBFD-3DDE-4843-853A-357DC5B6700C}"/>
          </ac:picMkLst>
        </pc:picChg>
        <pc:picChg chg="add mod ord">
          <ac:chgData name="Abanoub Riad" userId="3eee0ade-b52f-4e10-8f1f-a69fed49e18a" providerId="ADAL" clId="{5F234C74-AA66-47C8-BD3A-E9BB90B5600B}" dt="2021-10-26T23:36:09.188" v="4702" actId="167"/>
          <ac:picMkLst>
            <pc:docMk/>
            <pc:sldMk cId="3158177509" sldId="320"/>
            <ac:picMk id="8" creationId="{D59A2858-044D-4F72-9D36-2372DA077535}"/>
          </ac:picMkLst>
        </pc:picChg>
      </pc:sldChg>
    </pc:docChg>
  </pc:docChgLst>
  <pc:docChgLst>
    <pc:chgData name="Abanoub Riad" userId="3eee0ade-b52f-4e10-8f1f-a69fed49e18a" providerId="ADAL" clId="{0C8BBE71-6687-406F-A5FC-39BE6E6A7768}"/>
    <pc:docChg chg="undo custSel addSld delSld modSld sldOrd">
      <pc:chgData name="Abanoub Riad" userId="3eee0ade-b52f-4e10-8f1f-a69fed49e18a" providerId="ADAL" clId="{0C8BBE71-6687-406F-A5FC-39BE6E6A7768}" dt="2021-11-04T01:46:26.421" v="4403" actId="338"/>
      <pc:docMkLst>
        <pc:docMk/>
      </pc:docMkLst>
      <pc:sldChg chg="modSp mod">
        <pc:chgData name="Abanoub Riad" userId="3eee0ade-b52f-4e10-8f1f-a69fed49e18a" providerId="ADAL" clId="{0C8BBE71-6687-406F-A5FC-39BE6E6A7768}" dt="2021-11-03T13:40:40.671" v="9" actId="6549"/>
        <pc:sldMkLst>
          <pc:docMk/>
          <pc:sldMk cId="401170139" sldId="256"/>
        </pc:sldMkLst>
        <pc:spChg chg="mod">
          <ac:chgData name="Abanoub Riad" userId="3eee0ade-b52f-4e10-8f1f-a69fed49e18a" providerId="ADAL" clId="{0C8BBE71-6687-406F-A5FC-39BE6E6A7768}" dt="2021-11-03T13:40:40.671" v="9" actId="6549"/>
          <ac:spMkLst>
            <pc:docMk/>
            <pc:sldMk cId="401170139" sldId="256"/>
            <ac:spMk id="2" creationId="{2059F203-74D7-444B-BF61-95A819D36F64}"/>
          </ac:spMkLst>
        </pc:spChg>
      </pc:sldChg>
      <pc:sldChg chg="modSp del mod">
        <pc:chgData name="Abanoub Riad" userId="3eee0ade-b52f-4e10-8f1f-a69fed49e18a" providerId="ADAL" clId="{0C8BBE71-6687-406F-A5FC-39BE6E6A7768}" dt="2021-11-04T00:49:44.607" v="3963" actId="47"/>
        <pc:sldMkLst>
          <pc:docMk/>
          <pc:sldMk cId="3654053429" sldId="270"/>
        </pc:sldMkLst>
        <pc:spChg chg="mod">
          <ac:chgData name="Abanoub Riad" userId="3eee0ade-b52f-4e10-8f1f-a69fed49e18a" providerId="ADAL" clId="{0C8BBE71-6687-406F-A5FC-39BE6E6A7768}" dt="2021-11-03T13:41:13.898" v="17"/>
          <ac:spMkLst>
            <pc:docMk/>
            <pc:sldMk cId="3654053429" sldId="270"/>
            <ac:spMk id="2" creationId="{6436ABD0-9B60-4E63-A33F-F26A6125D63A}"/>
          </ac:spMkLst>
        </pc:spChg>
      </pc:sldChg>
      <pc:sldChg chg="modSp mod">
        <pc:chgData name="Abanoub Riad" userId="3eee0ade-b52f-4e10-8f1f-a69fed49e18a" providerId="ADAL" clId="{0C8BBE71-6687-406F-A5FC-39BE6E6A7768}" dt="2021-11-03T13:40:55.371" v="11"/>
        <pc:sldMkLst>
          <pc:docMk/>
          <pc:sldMk cId="1929594849" sldId="295"/>
        </pc:sldMkLst>
        <pc:spChg chg="mod">
          <ac:chgData name="Abanoub Riad" userId="3eee0ade-b52f-4e10-8f1f-a69fed49e18a" providerId="ADAL" clId="{0C8BBE71-6687-406F-A5FC-39BE6E6A7768}" dt="2021-11-03T13:40:55.371" v="11"/>
          <ac:spMkLst>
            <pc:docMk/>
            <pc:sldMk cId="1929594849" sldId="295"/>
            <ac:spMk id="2" creationId="{6436ABD0-9B60-4E63-A33F-F26A6125D63A}"/>
          </ac:spMkLst>
        </pc:spChg>
      </pc:sldChg>
      <pc:sldChg chg="modSp mod">
        <pc:chgData name="Abanoub Riad" userId="3eee0ade-b52f-4e10-8f1f-a69fed49e18a" providerId="ADAL" clId="{0C8BBE71-6687-406F-A5FC-39BE6E6A7768}" dt="2021-11-04T01:25:00.017" v="4140" actId="20577"/>
        <pc:sldMkLst>
          <pc:docMk/>
          <pc:sldMk cId="3181471866" sldId="296"/>
        </pc:sldMkLst>
        <pc:spChg chg="mod">
          <ac:chgData name="Abanoub Riad" userId="3eee0ade-b52f-4e10-8f1f-a69fed49e18a" providerId="ADAL" clId="{0C8BBE71-6687-406F-A5FC-39BE6E6A7768}" dt="2021-11-03T13:40:50.276" v="10"/>
          <ac:spMkLst>
            <pc:docMk/>
            <pc:sldMk cId="3181471866" sldId="296"/>
            <ac:spMk id="2" creationId="{AD98CB24-D1AF-412A-AD58-7C5E892FD709}"/>
          </ac:spMkLst>
        </pc:spChg>
        <pc:spChg chg="mod">
          <ac:chgData name="Abanoub Riad" userId="3eee0ade-b52f-4e10-8f1f-a69fed49e18a" providerId="ADAL" clId="{0C8BBE71-6687-406F-A5FC-39BE6E6A7768}" dt="2021-11-04T01:25:00.017" v="4140" actId="20577"/>
          <ac:spMkLst>
            <pc:docMk/>
            <pc:sldMk cId="3181471866" sldId="296"/>
            <ac:spMk id="6" creationId="{04F337D5-7AD9-47D5-B412-2083AC2F7C28}"/>
          </ac:spMkLst>
        </pc:spChg>
      </pc:sldChg>
      <pc:sldChg chg="modSp del mod">
        <pc:chgData name="Abanoub Riad" userId="3eee0ade-b52f-4e10-8f1f-a69fed49e18a" providerId="ADAL" clId="{0C8BBE71-6687-406F-A5FC-39BE6E6A7768}" dt="2021-11-03T16:58:18.396" v="167" actId="47"/>
        <pc:sldMkLst>
          <pc:docMk/>
          <pc:sldMk cId="240746968" sldId="297"/>
        </pc:sldMkLst>
        <pc:spChg chg="mod">
          <ac:chgData name="Abanoub Riad" userId="3eee0ade-b52f-4e10-8f1f-a69fed49e18a" providerId="ADAL" clId="{0C8BBE71-6687-406F-A5FC-39BE6E6A7768}" dt="2021-11-03T13:42:01.929" v="30"/>
          <ac:spMkLst>
            <pc:docMk/>
            <pc:sldMk cId="240746968" sldId="297"/>
            <ac:spMk id="2" creationId="{AD98CB24-D1AF-412A-AD58-7C5E892FD709}"/>
          </ac:spMkLst>
        </pc:spChg>
      </pc:sldChg>
      <pc:sldChg chg="addSp delSp modSp mod ord delAnim modAnim">
        <pc:chgData name="Abanoub Riad" userId="3eee0ade-b52f-4e10-8f1f-a69fed49e18a" providerId="ADAL" clId="{0C8BBE71-6687-406F-A5FC-39BE6E6A7768}" dt="2021-11-04T01:34:49.728" v="4247" actId="1076"/>
        <pc:sldMkLst>
          <pc:docMk/>
          <pc:sldMk cId="4224436144" sldId="298"/>
        </pc:sldMkLst>
        <pc:spChg chg="mod">
          <ac:chgData name="Abanoub Riad" userId="3eee0ade-b52f-4e10-8f1f-a69fed49e18a" providerId="ADAL" clId="{0C8BBE71-6687-406F-A5FC-39BE6E6A7768}" dt="2021-11-03T13:41:10.042" v="16"/>
          <ac:spMkLst>
            <pc:docMk/>
            <pc:sldMk cId="4224436144" sldId="298"/>
            <ac:spMk id="2" creationId="{AD98CB24-D1AF-412A-AD58-7C5E892FD709}"/>
          </ac:spMkLst>
        </pc:spChg>
        <pc:spChg chg="mod">
          <ac:chgData name="Abanoub Riad" userId="3eee0ade-b52f-4e10-8f1f-a69fed49e18a" providerId="ADAL" clId="{0C8BBE71-6687-406F-A5FC-39BE6E6A7768}" dt="2021-11-04T01:27:21.249" v="4166" actId="1076"/>
          <ac:spMkLst>
            <pc:docMk/>
            <pc:sldMk cId="4224436144" sldId="298"/>
            <ac:spMk id="5" creationId="{A38A2656-4FD3-47D1-8EF2-DB158FDCED60}"/>
          </ac:spMkLst>
        </pc:spChg>
        <pc:spChg chg="mod">
          <ac:chgData name="Abanoub Riad" userId="3eee0ade-b52f-4e10-8f1f-a69fed49e18a" providerId="ADAL" clId="{0C8BBE71-6687-406F-A5FC-39BE6E6A7768}" dt="2021-11-04T01:26:10.100" v="4158" actId="20577"/>
          <ac:spMkLst>
            <pc:docMk/>
            <pc:sldMk cId="4224436144" sldId="298"/>
            <ac:spMk id="6" creationId="{04F337D5-7AD9-47D5-B412-2083AC2F7C28}"/>
          </ac:spMkLst>
        </pc:spChg>
        <pc:spChg chg="add mod">
          <ac:chgData name="Abanoub Riad" userId="3eee0ade-b52f-4e10-8f1f-a69fed49e18a" providerId="ADAL" clId="{0C8BBE71-6687-406F-A5FC-39BE6E6A7768}" dt="2021-11-04T01:34:49.728" v="4247" actId="1076"/>
          <ac:spMkLst>
            <pc:docMk/>
            <pc:sldMk cId="4224436144" sldId="298"/>
            <ac:spMk id="8" creationId="{5BCC8B89-8620-4CE1-9600-6C326DE68094}"/>
          </ac:spMkLst>
        </pc:spChg>
        <pc:spChg chg="add mod">
          <ac:chgData name="Abanoub Riad" userId="3eee0ade-b52f-4e10-8f1f-a69fed49e18a" providerId="ADAL" clId="{0C8BBE71-6687-406F-A5FC-39BE6E6A7768}" dt="2021-11-04T01:34:44.593" v="4246" actId="14100"/>
          <ac:spMkLst>
            <pc:docMk/>
            <pc:sldMk cId="4224436144" sldId="298"/>
            <ac:spMk id="9" creationId="{FFC63E69-1FDE-44B7-AEE6-EA06E381849F}"/>
          </ac:spMkLst>
        </pc:spChg>
        <pc:picChg chg="del mod">
          <ac:chgData name="Abanoub Riad" userId="3eee0ade-b52f-4e10-8f1f-a69fed49e18a" providerId="ADAL" clId="{0C8BBE71-6687-406F-A5FC-39BE6E6A7768}" dt="2021-11-04T01:25:37.740" v="4142" actId="478"/>
          <ac:picMkLst>
            <pc:docMk/>
            <pc:sldMk cId="4224436144" sldId="298"/>
            <ac:picMk id="7" creationId="{E318245B-C43B-4B1B-A47E-B0291EA2E5D4}"/>
          </ac:picMkLst>
        </pc:picChg>
        <pc:picChg chg="add mod">
          <ac:chgData name="Abanoub Riad" userId="3eee0ade-b52f-4e10-8f1f-a69fed49e18a" providerId="ADAL" clId="{0C8BBE71-6687-406F-A5FC-39BE6E6A7768}" dt="2021-11-04T01:31:50.680" v="4226" actId="1076"/>
          <ac:picMkLst>
            <pc:docMk/>
            <pc:sldMk cId="4224436144" sldId="298"/>
            <ac:picMk id="10" creationId="{5B559E81-ACE5-4FF7-97D4-564CC7A2EA3B}"/>
          </ac:picMkLst>
        </pc:picChg>
      </pc:sldChg>
      <pc:sldChg chg="modSp del mod">
        <pc:chgData name="Abanoub Riad" userId="3eee0ade-b52f-4e10-8f1f-a69fed49e18a" providerId="ADAL" clId="{0C8BBE71-6687-406F-A5FC-39BE6E6A7768}" dt="2021-11-03T16:58:18.396" v="167" actId="47"/>
        <pc:sldMkLst>
          <pc:docMk/>
          <pc:sldMk cId="1515887950" sldId="302"/>
        </pc:sldMkLst>
        <pc:spChg chg="mod">
          <ac:chgData name="Abanoub Riad" userId="3eee0ade-b52f-4e10-8f1f-a69fed49e18a" providerId="ADAL" clId="{0C8BBE71-6687-406F-A5FC-39BE6E6A7768}" dt="2021-11-03T13:41:58.570" v="29"/>
          <ac:spMkLst>
            <pc:docMk/>
            <pc:sldMk cId="1515887950" sldId="302"/>
            <ac:spMk id="2" creationId="{AD98CB24-D1AF-412A-AD58-7C5E892FD709}"/>
          </ac:spMkLst>
        </pc:spChg>
      </pc:sldChg>
      <pc:sldChg chg="modSp del mod">
        <pc:chgData name="Abanoub Riad" userId="3eee0ade-b52f-4e10-8f1f-a69fed49e18a" providerId="ADAL" clId="{0C8BBE71-6687-406F-A5FC-39BE6E6A7768}" dt="2021-11-03T16:58:18.396" v="167" actId="47"/>
        <pc:sldMkLst>
          <pc:docMk/>
          <pc:sldMk cId="2036160875" sldId="303"/>
        </pc:sldMkLst>
        <pc:spChg chg="mod">
          <ac:chgData name="Abanoub Riad" userId="3eee0ade-b52f-4e10-8f1f-a69fed49e18a" providerId="ADAL" clId="{0C8BBE71-6687-406F-A5FC-39BE6E6A7768}" dt="2021-11-03T13:41:55.251" v="28"/>
          <ac:spMkLst>
            <pc:docMk/>
            <pc:sldMk cId="2036160875" sldId="303"/>
            <ac:spMk id="2" creationId="{AD98CB24-D1AF-412A-AD58-7C5E892FD709}"/>
          </ac:spMkLst>
        </pc:spChg>
      </pc:sldChg>
      <pc:sldChg chg="modSp del mod">
        <pc:chgData name="Abanoub Riad" userId="3eee0ade-b52f-4e10-8f1f-a69fed49e18a" providerId="ADAL" clId="{0C8BBE71-6687-406F-A5FC-39BE6E6A7768}" dt="2021-11-03T16:58:18.396" v="167" actId="47"/>
        <pc:sldMkLst>
          <pc:docMk/>
          <pc:sldMk cId="1897148003" sldId="304"/>
        </pc:sldMkLst>
        <pc:spChg chg="mod">
          <ac:chgData name="Abanoub Riad" userId="3eee0ade-b52f-4e10-8f1f-a69fed49e18a" providerId="ADAL" clId="{0C8BBE71-6687-406F-A5FC-39BE6E6A7768}" dt="2021-11-03T13:41:51.758" v="27"/>
          <ac:spMkLst>
            <pc:docMk/>
            <pc:sldMk cId="1897148003" sldId="304"/>
            <ac:spMk id="2" creationId="{AD98CB24-D1AF-412A-AD58-7C5E892FD709}"/>
          </ac:spMkLst>
        </pc:spChg>
      </pc:sldChg>
      <pc:sldChg chg="modSp del mod">
        <pc:chgData name="Abanoub Riad" userId="3eee0ade-b52f-4e10-8f1f-a69fed49e18a" providerId="ADAL" clId="{0C8BBE71-6687-406F-A5FC-39BE6E6A7768}" dt="2021-11-03T16:58:18.396" v="167" actId="47"/>
        <pc:sldMkLst>
          <pc:docMk/>
          <pc:sldMk cId="2036211090" sldId="305"/>
        </pc:sldMkLst>
        <pc:spChg chg="mod">
          <ac:chgData name="Abanoub Riad" userId="3eee0ade-b52f-4e10-8f1f-a69fed49e18a" providerId="ADAL" clId="{0C8BBE71-6687-406F-A5FC-39BE6E6A7768}" dt="2021-11-03T13:42:05.227" v="31"/>
          <ac:spMkLst>
            <pc:docMk/>
            <pc:sldMk cId="2036211090" sldId="305"/>
            <ac:spMk id="2" creationId="{AD98CB24-D1AF-412A-AD58-7C5E892FD709}"/>
          </ac:spMkLst>
        </pc:spChg>
      </pc:sldChg>
      <pc:sldChg chg="addSp delSp modSp mod delAnim modAnim">
        <pc:chgData name="Abanoub Riad" userId="3eee0ade-b52f-4e10-8f1f-a69fed49e18a" providerId="ADAL" clId="{0C8BBE71-6687-406F-A5FC-39BE6E6A7768}" dt="2021-11-03T18:08:35.748" v="628"/>
        <pc:sldMkLst>
          <pc:docMk/>
          <pc:sldMk cId="3384216823" sldId="307"/>
        </pc:sldMkLst>
        <pc:spChg chg="mod">
          <ac:chgData name="Abanoub Riad" userId="3eee0ade-b52f-4e10-8f1f-a69fed49e18a" providerId="ADAL" clId="{0C8BBE71-6687-406F-A5FC-39BE6E6A7768}" dt="2021-11-03T13:41:47.918" v="26"/>
          <ac:spMkLst>
            <pc:docMk/>
            <pc:sldMk cId="3384216823" sldId="307"/>
            <ac:spMk id="2" creationId="{AD98CB24-D1AF-412A-AD58-7C5E892FD709}"/>
          </ac:spMkLst>
        </pc:spChg>
        <pc:spChg chg="del">
          <ac:chgData name="Abanoub Riad" userId="3eee0ade-b52f-4e10-8f1f-a69fed49e18a" providerId="ADAL" clId="{0C8BBE71-6687-406F-A5FC-39BE6E6A7768}" dt="2021-11-03T17:32:42.272" v="191" actId="478"/>
          <ac:spMkLst>
            <pc:docMk/>
            <pc:sldMk cId="3384216823" sldId="307"/>
            <ac:spMk id="5" creationId="{50976643-3505-4CBD-A84E-CF4937F76F6E}"/>
          </ac:spMkLst>
        </pc:spChg>
        <pc:spChg chg="del">
          <ac:chgData name="Abanoub Riad" userId="3eee0ade-b52f-4e10-8f1f-a69fed49e18a" providerId="ADAL" clId="{0C8BBE71-6687-406F-A5FC-39BE6E6A7768}" dt="2021-11-03T17:32:46.356" v="192" actId="478"/>
          <ac:spMkLst>
            <pc:docMk/>
            <pc:sldMk cId="3384216823" sldId="307"/>
            <ac:spMk id="6" creationId="{04F337D5-7AD9-47D5-B412-2083AC2F7C28}"/>
          </ac:spMkLst>
        </pc:spChg>
        <pc:spChg chg="add del mod">
          <ac:chgData name="Abanoub Riad" userId="3eee0ade-b52f-4e10-8f1f-a69fed49e18a" providerId="ADAL" clId="{0C8BBE71-6687-406F-A5FC-39BE6E6A7768}" dt="2021-11-03T17:32:52.710" v="193" actId="478"/>
          <ac:spMkLst>
            <pc:docMk/>
            <pc:sldMk cId="3384216823" sldId="307"/>
            <ac:spMk id="8" creationId="{D13D9EDB-EDA2-4D7E-951A-19FBADB87FF3}"/>
          </ac:spMkLst>
        </pc:spChg>
        <pc:spChg chg="add mod">
          <ac:chgData name="Abanoub Riad" userId="3eee0ade-b52f-4e10-8f1f-a69fed49e18a" providerId="ADAL" clId="{0C8BBE71-6687-406F-A5FC-39BE6E6A7768}" dt="2021-11-03T17:42:49.881" v="447" actId="1036"/>
          <ac:spMkLst>
            <pc:docMk/>
            <pc:sldMk cId="3384216823" sldId="307"/>
            <ac:spMk id="11" creationId="{758BCFE4-590A-4CA3-BC39-080DC72104DB}"/>
          </ac:spMkLst>
        </pc:spChg>
        <pc:spChg chg="add mod">
          <ac:chgData name="Abanoub Riad" userId="3eee0ade-b52f-4e10-8f1f-a69fed49e18a" providerId="ADAL" clId="{0C8BBE71-6687-406F-A5FC-39BE6E6A7768}" dt="2021-11-03T17:53:19.937" v="569" actId="1076"/>
          <ac:spMkLst>
            <pc:docMk/>
            <pc:sldMk cId="3384216823" sldId="307"/>
            <ac:spMk id="12" creationId="{BF385405-F895-4E38-8A9B-F5A9E0E72DAF}"/>
          </ac:spMkLst>
        </pc:spChg>
        <pc:spChg chg="add mod">
          <ac:chgData name="Abanoub Riad" userId="3eee0ade-b52f-4e10-8f1f-a69fed49e18a" providerId="ADAL" clId="{0C8BBE71-6687-406F-A5FC-39BE6E6A7768}" dt="2021-11-03T17:42:49.881" v="447" actId="1036"/>
          <ac:spMkLst>
            <pc:docMk/>
            <pc:sldMk cId="3384216823" sldId="307"/>
            <ac:spMk id="13" creationId="{3CB23211-07F0-4AA0-AB1B-F78DF9B63ABA}"/>
          </ac:spMkLst>
        </pc:spChg>
        <pc:spChg chg="add del">
          <ac:chgData name="Abanoub Riad" userId="3eee0ade-b52f-4e10-8f1f-a69fed49e18a" providerId="ADAL" clId="{0C8BBE71-6687-406F-A5FC-39BE6E6A7768}" dt="2021-11-03T17:41:11.361" v="360" actId="22"/>
          <ac:spMkLst>
            <pc:docMk/>
            <pc:sldMk cId="3384216823" sldId="307"/>
            <ac:spMk id="16" creationId="{873C3D04-2C5C-45F8-97AB-146834AC6827}"/>
          </ac:spMkLst>
        </pc:spChg>
        <pc:spChg chg="add mod">
          <ac:chgData name="Abanoub Riad" userId="3eee0ade-b52f-4e10-8f1f-a69fed49e18a" providerId="ADAL" clId="{0C8BBE71-6687-406F-A5FC-39BE6E6A7768}" dt="2021-11-03T17:42:31.012" v="426" actId="1038"/>
          <ac:spMkLst>
            <pc:docMk/>
            <pc:sldMk cId="3384216823" sldId="307"/>
            <ac:spMk id="18" creationId="{591F7701-D695-4863-85B9-7D5F0D692360}"/>
          </ac:spMkLst>
        </pc:spChg>
        <pc:spChg chg="add mod">
          <ac:chgData name="Abanoub Riad" userId="3eee0ade-b52f-4e10-8f1f-a69fed49e18a" providerId="ADAL" clId="{0C8BBE71-6687-406F-A5FC-39BE6E6A7768}" dt="2021-11-03T17:54:59.192" v="598" actId="1076"/>
          <ac:spMkLst>
            <pc:docMk/>
            <pc:sldMk cId="3384216823" sldId="307"/>
            <ac:spMk id="37" creationId="{E0E3CC35-F508-48CF-973A-01C5CB3BCCF3}"/>
          </ac:spMkLst>
        </pc:spChg>
        <pc:spChg chg="add mod">
          <ac:chgData name="Abanoub Riad" userId="3eee0ade-b52f-4e10-8f1f-a69fed49e18a" providerId="ADAL" clId="{0C8BBE71-6687-406F-A5FC-39BE6E6A7768}" dt="2021-11-03T18:07:37.027" v="620" actId="13822"/>
          <ac:spMkLst>
            <pc:docMk/>
            <pc:sldMk cId="3384216823" sldId="307"/>
            <ac:spMk id="40" creationId="{A3D36A61-EFA4-4DEC-8D5A-05A6EB71898C}"/>
          </ac:spMkLst>
        </pc:spChg>
        <pc:spChg chg="add mod">
          <ac:chgData name="Abanoub Riad" userId="3eee0ade-b52f-4e10-8f1f-a69fed49e18a" providerId="ADAL" clId="{0C8BBE71-6687-406F-A5FC-39BE6E6A7768}" dt="2021-11-03T18:07:56.767" v="622" actId="1076"/>
          <ac:spMkLst>
            <pc:docMk/>
            <pc:sldMk cId="3384216823" sldId="307"/>
            <ac:spMk id="41" creationId="{28EFB78D-97E1-437E-B79F-63D6DFE925FF}"/>
          </ac:spMkLst>
        </pc:spChg>
        <pc:spChg chg="add mod">
          <ac:chgData name="Abanoub Riad" userId="3eee0ade-b52f-4e10-8f1f-a69fed49e18a" providerId="ADAL" clId="{0C8BBE71-6687-406F-A5FC-39BE6E6A7768}" dt="2021-11-03T18:08:05.081" v="624" actId="571"/>
          <ac:spMkLst>
            <pc:docMk/>
            <pc:sldMk cId="3384216823" sldId="307"/>
            <ac:spMk id="42" creationId="{40FD8931-5CC7-41F0-A2E7-80FE792F90FA}"/>
          </ac:spMkLst>
        </pc:spChg>
        <pc:picChg chg="del">
          <ac:chgData name="Abanoub Riad" userId="3eee0ade-b52f-4e10-8f1f-a69fed49e18a" providerId="ADAL" clId="{0C8BBE71-6687-406F-A5FC-39BE6E6A7768}" dt="2021-11-03T17:32:38.951" v="190" actId="478"/>
          <ac:picMkLst>
            <pc:docMk/>
            <pc:sldMk cId="3384216823" sldId="307"/>
            <ac:picMk id="7" creationId="{AB239EE9-7837-4442-9F4F-F1A9C1A434FA}"/>
          </ac:picMkLst>
        </pc:picChg>
        <pc:picChg chg="add mod">
          <ac:chgData name="Abanoub Riad" userId="3eee0ade-b52f-4e10-8f1f-a69fed49e18a" providerId="ADAL" clId="{0C8BBE71-6687-406F-A5FC-39BE6E6A7768}" dt="2021-11-03T17:42:49.881" v="447" actId="1036"/>
          <ac:picMkLst>
            <pc:docMk/>
            <pc:sldMk cId="3384216823" sldId="307"/>
            <ac:picMk id="10" creationId="{B986D030-7F71-4E55-8AD1-3390E330CC2C}"/>
          </ac:picMkLst>
        </pc:picChg>
        <pc:picChg chg="add mod">
          <ac:chgData name="Abanoub Riad" userId="3eee0ade-b52f-4e10-8f1f-a69fed49e18a" providerId="ADAL" clId="{0C8BBE71-6687-406F-A5FC-39BE6E6A7768}" dt="2021-11-03T17:40:51.609" v="358" actId="14100"/>
          <ac:picMkLst>
            <pc:docMk/>
            <pc:sldMk cId="3384216823" sldId="307"/>
            <ac:picMk id="14" creationId="{6DA9033E-1649-483A-B5FD-114FDD86F445}"/>
          </ac:picMkLst>
        </pc:picChg>
        <pc:picChg chg="add mod">
          <ac:chgData name="Abanoub Riad" userId="3eee0ade-b52f-4e10-8f1f-a69fed49e18a" providerId="ADAL" clId="{0C8BBE71-6687-406F-A5FC-39BE6E6A7768}" dt="2021-11-03T17:41:16.555" v="362" actId="571"/>
          <ac:picMkLst>
            <pc:docMk/>
            <pc:sldMk cId="3384216823" sldId="307"/>
            <ac:picMk id="17" creationId="{7E458BBC-393C-4383-9683-90636E1F8B0A}"/>
          </ac:picMkLst>
        </pc:picChg>
        <pc:picChg chg="add mod ord">
          <ac:chgData name="Abanoub Riad" userId="3eee0ade-b52f-4e10-8f1f-a69fed49e18a" providerId="ADAL" clId="{0C8BBE71-6687-406F-A5FC-39BE6E6A7768}" dt="2021-11-03T17:51:39.760" v="543" actId="14100"/>
          <ac:picMkLst>
            <pc:docMk/>
            <pc:sldMk cId="3384216823" sldId="307"/>
            <ac:picMk id="20" creationId="{21749B8A-B485-43FE-828A-89D6FBAED68E}"/>
          </ac:picMkLst>
        </pc:picChg>
        <pc:picChg chg="add mod">
          <ac:chgData name="Abanoub Riad" userId="3eee0ade-b52f-4e10-8f1f-a69fed49e18a" providerId="ADAL" clId="{0C8BBE71-6687-406F-A5FC-39BE6E6A7768}" dt="2021-11-03T17:46:21.652" v="491" actId="1035"/>
          <ac:picMkLst>
            <pc:docMk/>
            <pc:sldMk cId="3384216823" sldId="307"/>
            <ac:picMk id="22" creationId="{42FF9406-1ACE-4986-B0A0-0CC2F3F6AF6A}"/>
          </ac:picMkLst>
        </pc:picChg>
        <pc:picChg chg="add mod">
          <ac:chgData name="Abanoub Riad" userId="3eee0ade-b52f-4e10-8f1f-a69fed49e18a" providerId="ADAL" clId="{0C8BBE71-6687-406F-A5FC-39BE6E6A7768}" dt="2021-11-03T17:51:59.808" v="545" actId="1076"/>
          <ac:picMkLst>
            <pc:docMk/>
            <pc:sldMk cId="3384216823" sldId="307"/>
            <ac:picMk id="24" creationId="{E97A292E-43BF-47BA-8CE9-AF04962195E1}"/>
          </ac:picMkLst>
        </pc:picChg>
        <pc:picChg chg="add mod modCrop">
          <ac:chgData name="Abanoub Riad" userId="3eee0ade-b52f-4e10-8f1f-a69fed49e18a" providerId="ADAL" clId="{0C8BBE71-6687-406F-A5FC-39BE6E6A7768}" dt="2021-11-03T17:46:21.652" v="491" actId="1035"/>
          <ac:picMkLst>
            <pc:docMk/>
            <pc:sldMk cId="3384216823" sldId="307"/>
            <ac:picMk id="26" creationId="{4A3DFB4F-36A9-4DEF-B1C9-C7A286378D57}"/>
          </ac:picMkLst>
        </pc:picChg>
        <pc:picChg chg="add mod">
          <ac:chgData name="Abanoub Riad" userId="3eee0ade-b52f-4e10-8f1f-a69fed49e18a" providerId="ADAL" clId="{0C8BBE71-6687-406F-A5FC-39BE6E6A7768}" dt="2021-11-03T17:47:15.369" v="498" actId="1076"/>
          <ac:picMkLst>
            <pc:docMk/>
            <pc:sldMk cId="3384216823" sldId="307"/>
            <ac:picMk id="28" creationId="{33E39044-8222-40D6-915C-10B956597395}"/>
          </ac:picMkLst>
        </pc:picChg>
        <pc:picChg chg="add mod">
          <ac:chgData name="Abanoub Riad" userId="3eee0ade-b52f-4e10-8f1f-a69fed49e18a" providerId="ADAL" clId="{0C8BBE71-6687-406F-A5FC-39BE6E6A7768}" dt="2021-11-03T17:47:49.433" v="505" actId="1076"/>
          <ac:picMkLst>
            <pc:docMk/>
            <pc:sldMk cId="3384216823" sldId="307"/>
            <ac:picMk id="30" creationId="{56F16369-BB15-4A57-B616-0D5FEF78019F}"/>
          </ac:picMkLst>
        </pc:picChg>
        <pc:picChg chg="add mod ord modCrop">
          <ac:chgData name="Abanoub Riad" userId="3eee0ade-b52f-4e10-8f1f-a69fed49e18a" providerId="ADAL" clId="{0C8BBE71-6687-406F-A5FC-39BE6E6A7768}" dt="2021-11-03T17:49:12.369" v="519" actId="1076"/>
          <ac:picMkLst>
            <pc:docMk/>
            <pc:sldMk cId="3384216823" sldId="307"/>
            <ac:picMk id="32" creationId="{D1C32465-8C56-4470-9233-625329BE0536}"/>
          </ac:picMkLst>
        </pc:picChg>
        <pc:picChg chg="add mod ord modCrop">
          <ac:chgData name="Abanoub Riad" userId="3eee0ade-b52f-4e10-8f1f-a69fed49e18a" providerId="ADAL" clId="{0C8BBE71-6687-406F-A5FC-39BE6E6A7768}" dt="2021-11-03T17:51:14.667" v="537" actId="167"/>
          <ac:picMkLst>
            <pc:docMk/>
            <pc:sldMk cId="3384216823" sldId="307"/>
            <ac:picMk id="34" creationId="{1BDE51DC-3047-4910-84F5-057A00A99435}"/>
          </ac:picMkLst>
        </pc:picChg>
        <pc:picChg chg="add mod ord">
          <ac:chgData name="Abanoub Riad" userId="3eee0ade-b52f-4e10-8f1f-a69fed49e18a" providerId="ADAL" clId="{0C8BBE71-6687-406F-A5FC-39BE6E6A7768}" dt="2021-11-03T17:53:01.713" v="568" actId="1037"/>
          <ac:picMkLst>
            <pc:docMk/>
            <pc:sldMk cId="3384216823" sldId="307"/>
            <ac:picMk id="36" creationId="{F50DBDF2-A09B-42EF-B7B9-03507D0DDD5B}"/>
          </ac:picMkLst>
        </pc:picChg>
        <pc:picChg chg="add mod">
          <ac:chgData name="Abanoub Riad" userId="3eee0ade-b52f-4e10-8f1f-a69fed49e18a" providerId="ADAL" clId="{0C8BBE71-6687-406F-A5FC-39BE6E6A7768}" dt="2021-11-03T17:54:48.096" v="593" actId="1076"/>
          <ac:picMkLst>
            <pc:docMk/>
            <pc:sldMk cId="3384216823" sldId="307"/>
            <ac:picMk id="39" creationId="{77C9E98C-AD68-4CA1-B715-5C361231BFFB}"/>
          </ac:picMkLst>
        </pc:picChg>
        <pc:picChg chg="add mod">
          <ac:chgData name="Abanoub Riad" userId="3eee0ade-b52f-4e10-8f1f-a69fed49e18a" providerId="ADAL" clId="{0C8BBE71-6687-406F-A5FC-39BE6E6A7768}" dt="2021-11-03T18:08:05.081" v="624" actId="571"/>
          <ac:picMkLst>
            <pc:docMk/>
            <pc:sldMk cId="3384216823" sldId="307"/>
            <ac:picMk id="43" creationId="{DE77EF60-02A2-49B0-B748-1A77138CA764}"/>
          </ac:picMkLst>
        </pc:picChg>
      </pc:sldChg>
      <pc:sldChg chg="modSp mod modAnim">
        <pc:chgData name="Abanoub Riad" userId="3eee0ade-b52f-4e10-8f1f-a69fed49e18a" providerId="ADAL" clId="{0C8BBE71-6687-406F-A5FC-39BE6E6A7768}" dt="2021-11-03T18:10:53.329" v="655"/>
        <pc:sldMkLst>
          <pc:docMk/>
          <pc:sldMk cId="1196856770" sldId="308"/>
        </pc:sldMkLst>
        <pc:spChg chg="mod">
          <ac:chgData name="Abanoub Riad" userId="3eee0ade-b52f-4e10-8f1f-a69fed49e18a" providerId="ADAL" clId="{0C8BBE71-6687-406F-A5FC-39BE6E6A7768}" dt="2021-11-03T13:41:43.995" v="25"/>
          <ac:spMkLst>
            <pc:docMk/>
            <pc:sldMk cId="1196856770" sldId="308"/>
            <ac:spMk id="2" creationId="{AD98CB24-D1AF-412A-AD58-7C5E892FD709}"/>
          </ac:spMkLst>
        </pc:spChg>
        <pc:spChg chg="mod">
          <ac:chgData name="Abanoub Riad" userId="3eee0ade-b52f-4e10-8f1f-a69fed49e18a" providerId="ADAL" clId="{0C8BBE71-6687-406F-A5FC-39BE6E6A7768}" dt="2021-11-03T17:00:01.878" v="178" actId="14100"/>
          <ac:spMkLst>
            <pc:docMk/>
            <pc:sldMk cId="1196856770" sldId="308"/>
            <ac:spMk id="16" creationId="{ADD8247E-9DB9-4EE0-9705-957142AFF3F1}"/>
          </ac:spMkLst>
        </pc:spChg>
        <pc:picChg chg="mod modCrop">
          <ac:chgData name="Abanoub Riad" userId="3eee0ade-b52f-4e10-8f1f-a69fed49e18a" providerId="ADAL" clId="{0C8BBE71-6687-406F-A5FC-39BE6E6A7768}" dt="2021-11-03T16:59:46.622" v="177" actId="14100"/>
          <ac:picMkLst>
            <pc:docMk/>
            <pc:sldMk cId="1196856770" sldId="308"/>
            <ac:picMk id="8" creationId="{7F34EE3D-C1C9-4336-89FE-2ABF20C7003D}"/>
          </ac:picMkLst>
        </pc:picChg>
      </pc:sldChg>
      <pc:sldChg chg="modSp del mod">
        <pc:chgData name="Abanoub Riad" userId="3eee0ade-b52f-4e10-8f1f-a69fed49e18a" providerId="ADAL" clId="{0C8BBE71-6687-406F-A5FC-39BE6E6A7768}" dt="2021-11-03T17:00:10.024" v="179" actId="47"/>
        <pc:sldMkLst>
          <pc:docMk/>
          <pc:sldMk cId="409959878" sldId="309"/>
        </pc:sldMkLst>
        <pc:spChg chg="mod">
          <ac:chgData name="Abanoub Riad" userId="3eee0ade-b52f-4e10-8f1f-a69fed49e18a" providerId="ADAL" clId="{0C8BBE71-6687-406F-A5FC-39BE6E6A7768}" dt="2021-11-03T13:41:40.418" v="24"/>
          <ac:spMkLst>
            <pc:docMk/>
            <pc:sldMk cId="409959878" sldId="309"/>
            <ac:spMk id="2" creationId="{AD98CB24-D1AF-412A-AD58-7C5E892FD709}"/>
          </ac:spMkLst>
        </pc:spChg>
      </pc:sldChg>
      <pc:sldChg chg="modSp mod">
        <pc:chgData name="Abanoub Riad" userId="3eee0ade-b52f-4e10-8f1f-a69fed49e18a" providerId="ADAL" clId="{0C8BBE71-6687-406F-A5FC-39BE6E6A7768}" dt="2021-11-03T13:40:57.845" v="12"/>
        <pc:sldMkLst>
          <pc:docMk/>
          <pc:sldMk cId="445986866" sldId="311"/>
        </pc:sldMkLst>
        <pc:spChg chg="mod">
          <ac:chgData name="Abanoub Riad" userId="3eee0ade-b52f-4e10-8f1f-a69fed49e18a" providerId="ADAL" clId="{0C8BBE71-6687-406F-A5FC-39BE6E6A7768}" dt="2021-11-03T13:40:57.845" v="12"/>
          <ac:spMkLst>
            <pc:docMk/>
            <pc:sldMk cId="445986866" sldId="311"/>
            <ac:spMk id="2" creationId="{AD98CB24-D1AF-412A-AD58-7C5E892FD709}"/>
          </ac:spMkLst>
        </pc:spChg>
      </pc:sldChg>
      <pc:sldChg chg="modSp mod">
        <pc:chgData name="Abanoub Riad" userId="3eee0ade-b52f-4e10-8f1f-a69fed49e18a" providerId="ADAL" clId="{0C8BBE71-6687-406F-A5FC-39BE6E6A7768}" dt="2021-11-03T13:41:36.398" v="23"/>
        <pc:sldMkLst>
          <pc:docMk/>
          <pc:sldMk cId="4056731733" sldId="312"/>
        </pc:sldMkLst>
        <pc:spChg chg="mod">
          <ac:chgData name="Abanoub Riad" userId="3eee0ade-b52f-4e10-8f1f-a69fed49e18a" providerId="ADAL" clId="{0C8BBE71-6687-406F-A5FC-39BE6E6A7768}" dt="2021-11-03T13:41:36.398" v="23"/>
          <ac:spMkLst>
            <pc:docMk/>
            <pc:sldMk cId="4056731733" sldId="312"/>
            <ac:spMk id="2" creationId="{AD98CB24-D1AF-412A-AD58-7C5E892FD709}"/>
          </ac:spMkLst>
        </pc:spChg>
      </pc:sldChg>
      <pc:sldChg chg="addSp delSp modSp mod modAnim">
        <pc:chgData name="Abanoub Riad" userId="3eee0ade-b52f-4e10-8f1f-a69fed49e18a" providerId="ADAL" clId="{0C8BBE71-6687-406F-A5FC-39BE6E6A7768}" dt="2021-11-03T22:10:21.790" v="2449" actId="1076"/>
        <pc:sldMkLst>
          <pc:docMk/>
          <pc:sldMk cId="4076896293" sldId="313"/>
        </pc:sldMkLst>
        <pc:spChg chg="mod">
          <ac:chgData name="Abanoub Riad" userId="3eee0ade-b52f-4e10-8f1f-a69fed49e18a" providerId="ADAL" clId="{0C8BBE71-6687-406F-A5FC-39BE6E6A7768}" dt="2021-11-03T13:41:27.819" v="21"/>
          <ac:spMkLst>
            <pc:docMk/>
            <pc:sldMk cId="4076896293" sldId="313"/>
            <ac:spMk id="2" creationId="{AD98CB24-D1AF-412A-AD58-7C5E892FD709}"/>
          </ac:spMkLst>
        </pc:spChg>
        <pc:spChg chg="mod">
          <ac:chgData name="Abanoub Riad" userId="3eee0ade-b52f-4e10-8f1f-a69fed49e18a" providerId="ADAL" clId="{0C8BBE71-6687-406F-A5FC-39BE6E6A7768}" dt="2021-11-03T22:03:23.685" v="2350" actId="1076"/>
          <ac:spMkLst>
            <pc:docMk/>
            <pc:sldMk cId="4076896293" sldId="313"/>
            <ac:spMk id="6" creationId="{04F337D5-7AD9-47D5-B412-2083AC2F7C28}"/>
          </ac:spMkLst>
        </pc:spChg>
        <pc:spChg chg="mod">
          <ac:chgData name="Abanoub Riad" userId="3eee0ade-b52f-4e10-8f1f-a69fed49e18a" providerId="ADAL" clId="{0C8BBE71-6687-406F-A5FC-39BE6E6A7768}" dt="2021-11-03T22:03:19.597" v="2349" actId="1076"/>
          <ac:spMkLst>
            <pc:docMk/>
            <pc:sldMk cId="4076896293" sldId="313"/>
            <ac:spMk id="16" creationId="{ADD8247E-9DB9-4EE0-9705-957142AFF3F1}"/>
          </ac:spMkLst>
        </pc:spChg>
        <pc:picChg chg="add mod modCrop">
          <ac:chgData name="Abanoub Riad" userId="3eee0ade-b52f-4e10-8f1f-a69fed49e18a" providerId="ADAL" clId="{0C8BBE71-6687-406F-A5FC-39BE6E6A7768}" dt="2021-11-03T22:10:21.790" v="2449" actId="1076"/>
          <ac:picMkLst>
            <pc:docMk/>
            <pc:sldMk cId="4076896293" sldId="313"/>
            <ac:picMk id="5" creationId="{C1DA95A1-6DFB-45FF-B578-5803675A7E41}"/>
          </ac:picMkLst>
        </pc:picChg>
        <pc:picChg chg="add mod">
          <ac:chgData name="Abanoub Riad" userId="3eee0ade-b52f-4e10-8f1f-a69fed49e18a" providerId="ADAL" clId="{0C8BBE71-6687-406F-A5FC-39BE6E6A7768}" dt="2021-11-03T22:01:22.813" v="2323" actId="14100"/>
          <ac:picMkLst>
            <pc:docMk/>
            <pc:sldMk cId="4076896293" sldId="313"/>
            <ac:picMk id="8" creationId="{E4E4C664-FFE8-4F23-90A5-AD63AE906E96}"/>
          </ac:picMkLst>
        </pc:picChg>
        <pc:picChg chg="add mod">
          <ac:chgData name="Abanoub Riad" userId="3eee0ade-b52f-4e10-8f1f-a69fed49e18a" providerId="ADAL" clId="{0C8BBE71-6687-406F-A5FC-39BE6E6A7768}" dt="2021-11-03T22:06:56.845" v="2385" actId="1076"/>
          <ac:picMkLst>
            <pc:docMk/>
            <pc:sldMk cId="4076896293" sldId="313"/>
            <ac:picMk id="10" creationId="{52B28B74-1BCD-4F20-89D4-A89EE0DFBB4D}"/>
          </ac:picMkLst>
        </pc:picChg>
        <pc:picChg chg="del">
          <ac:chgData name="Abanoub Riad" userId="3eee0ade-b52f-4e10-8f1f-a69fed49e18a" providerId="ADAL" clId="{0C8BBE71-6687-406F-A5FC-39BE6E6A7768}" dt="2021-11-03T21:34:52.267" v="2133" actId="478"/>
          <ac:picMkLst>
            <pc:docMk/>
            <pc:sldMk cId="4076896293" sldId="313"/>
            <ac:picMk id="11" creationId="{8C945340-3F64-4A09-B35F-7F5AC5D77B74}"/>
          </ac:picMkLst>
        </pc:picChg>
        <pc:picChg chg="add mod ord modCrop">
          <ac:chgData name="Abanoub Riad" userId="3eee0ade-b52f-4e10-8f1f-a69fed49e18a" providerId="ADAL" clId="{0C8BBE71-6687-406F-A5FC-39BE6E6A7768}" dt="2021-11-03T22:10:15.817" v="2448" actId="167"/>
          <ac:picMkLst>
            <pc:docMk/>
            <pc:sldMk cId="4076896293" sldId="313"/>
            <ac:picMk id="13" creationId="{175BEE51-9725-46EE-9E16-CE1F6806F2D0}"/>
          </ac:picMkLst>
        </pc:picChg>
        <pc:picChg chg="add mod">
          <ac:chgData name="Abanoub Riad" userId="3eee0ade-b52f-4e10-8f1f-a69fed49e18a" providerId="ADAL" clId="{0C8BBE71-6687-406F-A5FC-39BE6E6A7768}" dt="2021-11-03T22:10:08.229" v="2446" actId="1076"/>
          <ac:picMkLst>
            <pc:docMk/>
            <pc:sldMk cId="4076896293" sldId="313"/>
            <ac:picMk id="14" creationId="{EBE3D036-481A-4DDF-8F7B-4D9839D2C0A2}"/>
          </ac:picMkLst>
        </pc:picChg>
        <pc:picChg chg="add mod">
          <ac:chgData name="Abanoub Riad" userId="3eee0ade-b52f-4e10-8f1f-a69fed49e18a" providerId="ADAL" clId="{0C8BBE71-6687-406F-A5FC-39BE6E6A7768}" dt="2021-11-03T22:04:06.469" v="2356" actId="1076"/>
          <ac:picMkLst>
            <pc:docMk/>
            <pc:sldMk cId="4076896293" sldId="313"/>
            <ac:picMk id="17" creationId="{D4311C6A-E225-4A8D-B6BC-913E547FEE5F}"/>
          </ac:picMkLst>
        </pc:picChg>
        <pc:picChg chg="add mod modCrop">
          <ac:chgData name="Abanoub Riad" userId="3eee0ade-b52f-4e10-8f1f-a69fed49e18a" providerId="ADAL" clId="{0C8BBE71-6687-406F-A5FC-39BE6E6A7768}" dt="2021-11-03T22:04:52.469" v="2363" actId="1076"/>
          <ac:picMkLst>
            <pc:docMk/>
            <pc:sldMk cId="4076896293" sldId="313"/>
            <ac:picMk id="19" creationId="{F15850B8-181C-478C-8956-517942062801}"/>
          </ac:picMkLst>
        </pc:picChg>
        <pc:picChg chg="add mod">
          <ac:chgData name="Abanoub Riad" userId="3eee0ade-b52f-4e10-8f1f-a69fed49e18a" providerId="ADAL" clId="{0C8BBE71-6687-406F-A5FC-39BE6E6A7768}" dt="2021-11-03T22:05:24.773" v="2368" actId="1076"/>
          <ac:picMkLst>
            <pc:docMk/>
            <pc:sldMk cId="4076896293" sldId="313"/>
            <ac:picMk id="21" creationId="{77C73E0D-BCD7-47C8-BB99-54E13BCCE42B}"/>
          </ac:picMkLst>
        </pc:picChg>
        <pc:picChg chg="add mod ord">
          <ac:chgData name="Abanoub Riad" userId="3eee0ade-b52f-4e10-8f1f-a69fed49e18a" providerId="ADAL" clId="{0C8BBE71-6687-406F-A5FC-39BE6E6A7768}" dt="2021-11-03T22:08:35.284" v="2431" actId="1037"/>
          <ac:picMkLst>
            <pc:docMk/>
            <pc:sldMk cId="4076896293" sldId="313"/>
            <ac:picMk id="23" creationId="{4D4047F4-6828-4678-AC75-78ECC6294590}"/>
          </ac:picMkLst>
        </pc:picChg>
        <pc:picChg chg="add mod ord">
          <ac:chgData name="Abanoub Riad" userId="3eee0ade-b52f-4e10-8f1f-a69fed49e18a" providerId="ADAL" clId="{0C8BBE71-6687-406F-A5FC-39BE6E6A7768}" dt="2021-11-03T22:06:50.821" v="2384" actId="1076"/>
          <ac:picMkLst>
            <pc:docMk/>
            <pc:sldMk cId="4076896293" sldId="313"/>
            <ac:picMk id="25" creationId="{AD5A4E69-E66A-45F7-97BE-97D0B425795B}"/>
          </ac:picMkLst>
        </pc:picChg>
        <pc:picChg chg="add mod">
          <ac:chgData name="Abanoub Riad" userId="3eee0ade-b52f-4e10-8f1f-a69fed49e18a" providerId="ADAL" clId="{0C8BBE71-6687-406F-A5FC-39BE6E6A7768}" dt="2021-11-03T22:08:54.493" v="2437" actId="1076"/>
          <ac:picMkLst>
            <pc:docMk/>
            <pc:sldMk cId="4076896293" sldId="313"/>
            <ac:picMk id="27" creationId="{5DA05B32-554C-4FBA-A06B-7EC833F9F043}"/>
          </ac:picMkLst>
        </pc:picChg>
        <pc:picChg chg="add mod ord">
          <ac:chgData name="Abanoub Riad" userId="3eee0ade-b52f-4e10-8f1f-a69fed49e18a" providerId="ADAL" clId="{0C8BBE71-6687-406F-A5FC-39BE6E6A7768}" dt="2021-11-03T22:10:03.031" v="2445" actId="167"/>
          <ac:picMkLst>
            <pc:docMk/>
            <pc:sldMk cId="4076896293" sldId="313"/>
            <ac:picMk id="29" creationId="{9709E1C4-6860-48FC-B426-0543078CDF08}"/>
          </ac:picMkLst>
        </pc:picChg>
      </pc:sldChg>
      <pc:sldChg chg="addSp delSp modSp mod delAnim modAnim">
        <pc:chgData name="Abanoub Riad" userId="3eee0ade-b52f-4e10-8f1f-a69fed49e18a" providerId="ADAL" clId="{0C8BBE71-6687-406F-A5FC-39BE6E6A7768}" dt="2021-11-03T18:39:04.352" v="868" actId="1037"/>
        <pc:sldMkLst>
          <pc:docMk/>
          <pc:sldMk cId="644544862" sldId="314"/>
        </pc:sldMkLst>
        <pc:spChg chg="mod">
          <ac:chgData name="Abanoub Riad" userId="3eee0ade-b52f-4e10-8f1f-a69fed49e18a" providerId="ADAL" clId="{0C8BBE71-6687-406F-A5FC-39BE6E6A7768}" dt="2021-11-03T13:41:32.417" v="22"/>
          <ac:spMkLst>
            <pc:docMk/>
            <pc:sldMk cId="644544862" sldId="314"/>
            <ac:spMk id="2" creationId="{AD98CB24-D1AF-412A-AD58-7C5E892FD709}"/>
          </ac:spMkLst>
        </pc:spChg>
        <pc:spChg chg="add mod">
          <ac:chgData name="Abanoub Riad" userId="3eee0ade-b52f-4e10-8f1f-a69fed49e18a" providerId="ADAL" clId="{0C8BBE71-6687-406F-A5FC-39BE6E6A7768}" dt="2021-11-03T18:33:41.206" v="795" actId="242"/>
          <ac:spMkLst>
            <pc:docMk/>
            <pc:sldMk cId="644544862" sldId="314"/>
            <ac:spMk id="4" creationId="{AE050C1E-C8FC-44B4-9F4D-529953430704}"/>
          </ac:spMkLst>
        </pc:spChg>
        <pc:spChg chg="mod">
          <ac:chgData name="Abanoub Riad" userId="3eee0ade-b52f-4e10-8f1f-a69fed49e18a" providerId="ADAL" clId="{0C8BBE71-6687-406F-A5FC-39BE6E6A7768}" dt="2021-11-03T18:32:08.117" v="757" actId="1076"/>
          <ac:spMkLst>
            <pc:docMk/>
            <pc:sldMk cId="644544862" sldId="314"/>
            <ac:spMk id="6" creationId="{04F337D5-7AD9-47D5-B412-2083AC2F7C28}"/>
          </ac:spMkLst>
        </pc:spChg>
        <pc:spChg chg="add mod">
          <ac:chgData name="Abanoub Riad" userId="3eee0ade-b52f-4e10-8f1f-a69fed49e18a" providerId="ADAL" clId="{0C8BBE71-6687-406F-A5FC-39BE6E6A7768}" dt="2021-11-03T18:38:40.104" v="865" actId="1038"/>
          <ac:spMkLst>
            <pc:docMk/>
            <pc:sldMk cId="644544862" sldId="314"/>
            <ac:spMk id="7" creationId="{2701251C-5DB7-482C-A3BE-0F807DBAFE17}"/>
          </ac:spMkLst>
        </pc:spChg>
        <pc:spChg chg="add mod">
          <ac:chgData name="Abanoub Riad" userId="3eee0ade-b52f-4e10-8f1f-a69fed49e18a" providerId="ADAL" clId="{0C8BBE71-6687-406F-A5FC-39BE6E6A7768}" dt="2021-11-03T18:35:08.767" v="821" actId="207"/>
          <ac:spMkLst>
            <pc:docMk/>
            <pc:sldMk cId="644544862" sldId="314"/>
            <ac:spMk id="9" creationId="{38F029CC-753B-4170-8B3C-824DE8105FE6}"/>
          </ac:spMkLst>
        </pc:spChg>
        <pc:spChg chg="add mod">
          <ac:chgData name="Abanoub Riad" userId="3eee0ade-b52f-4e10-8f1f-a69fed49e18a" providerId="ADAL" clId="{0C8BBE71-6687-406F-A5FC-39BE6E6A7768}" dt="2021-11-03T18:39:04.352" v="868" actId="1037"/>
          <ac:spMkLst>
            <pc:docMk/>
            <pc:sldMk cId="644544862" sldId="314"/>
            <ac:spMk id="10" creationId="{E4B62716-A315-4453-AD32-208A1EFDC753}"/>
          </ac:spMkLst>
        </pc:spChg>
        <pc:spChg chg="add mod">
          <ac:chgData name="Abanoub Riad" userId="3eee0ade-b52f-4e10-8f1f-a69fed49e18a" providerId="ADAL" clId="{0C8BBE71-6687-406F-A5FC-39BE6E6A7768}" dt="2021-11-03T18:38:14.853" v="859" actId="1076"/>
          <ac:spMkLst>
            <pc:docMk/>
            <pc:sldMk cId="644544862" sldId="314"/>
            <ac:spMk id="12" creationId="{0CEC952C-296B-4BBA-9D5D-DA876175B10E}"/>
          </ac:spMkLst>
        </pc:spChg>
        <pc:spChg chg="mod">
          <ac:chgData name="Abanoub Riad" userId="3eee0ade-b52f-4e10-8f1f-a69fed49e18a" providerId="ADAL" clId="{0C8BBE71-6687-406F-A5FC-39BE6E6A7768}" dt="2021-11-03T18:32:04.863" v="756" actId="1076"/>
          <ac:spMkLst>
            <pc:docMk/>
            <pc:sldMk cId="644544862" sldId="314"/>
            <ac:spMk id="16" creationId="{ADD8247E-9DB9-4EE0-9705-957142AFF3F1}"/>
          </ac:spMkLst>
        </pc:spChg>
        <pc:picChg chg="del">
          <ac:chgData name="Abanoub Riad" userId="3eee0ade-b52f-4e10-8f1f-a69fed49e18a" providerId="ADAL" clId="{0C8BBE71-6687-406F-A5FC-39BE6E6A7768}" dt="2021-11-03T17:00:55.442" v="180" actId="478"/>
          <ac:picMkLst>
            <pc:docMk/>
            <pc:sldMk cId="644544862" sldId="314"/>
            <ac:picMk id="8" creationId="{788DA1F4-370A-469E-8667-8092C6D08256}"/>
          </ac:picMkLst>
        </pc:picChg>
      </pc:sldChg>
      <pc:sldChg chg="modSp mod modAnim">
        <pc:chgData name="Abanoub Riad" userId="3eee0ade-b52f-4e10-8f1f-a69fed49e18a" providerId="ADAL" clId="{0C8BBE71-6687-406F-A5FC-39BE6E6A7768}" dt="2021-11-03T22:59:42.847" v="3438" actId="14100"/>
        <pc:sldMkLst>
          <pc:docMk/>
          <pc:sldMk cId="3206317540" sldId="315"/>
        </pc:sldMkLst>
        <pc:spChg chg="mod">
          <ac:chgData name="Abanoub Riad" userId="3eee0ade-b52f-4e10-8f1f-a69fed49e18a" providerId="ADAL" clId="{0C8BBE71-6687-406F-A5FC-39BE6E6A7768}" dt="2021-11-03T13:41:24.163" v="20"/>
          <ac:spMkLst>
            <pc:docMk/>
            <pc:sldMk cId="3206317540" sldId="315"/>
            <ac:spMk id="2" creationId="{AD98CB24-D1AF-412A-AD58-7C5E892FD709}"/>
          </ac:spMkLst>
        </pc:spChg>
        <pc:spChg chg="mod">
          <ac:chgData name="Abanoub Riad" userId="3eee0ade-b52f-4e10-8f1f-a69fed49e18a" providerId="ADAL" clId="{0C8BBE71-6687-406F-A5FC-39BE6E6A7768}" dt="2021-11-03T22:59:39.208" v="3437" actId="1076"/>
          <ac:spMkLst>
            <pc:docMk/>
            <pc:sldMk cId="3206317540" sldId="315"/>
            <ac:spMk id="16" creationId="{ADD8247E-9DB9-4EE0-9705-957142AFF3F1}"/>
          </ac:spMkLst>
        </pc:spChg>
        <pc:picChg chg="mod">
          <ac:chgData name="Abanoub Riad" userId="3eee0ade-b52f-4e10-8f1f-a69fed49e18a" providerId="ADAL" clId="{0C8BBE71-6687-406F-A5FC-39BE6E6A7768}" dt="2021-11-03T22:59:42.847" v="3438" actId="14100"/>
          <ac:picMkLst>
            <pc:docMk/>
            <pc:sldMk cId="3206317540" sldId="315"/>
            <ac:picMk id="5" creationId="{25B6018F-2221-4AD4-9BB3-BEAD9CC4DF05}"/>
          </ac:picMkLst>
        </pc:picChg>
      </pc:sldChg>
      <pc:sldChg chg="modSp add del mod">
        <pc:chgData name="Abanoub Riad" userId="3eee0ade-b52f-4e10-8f1f-a69fed49e18a" providerId="ADAL" clId="{0C8BBE71-6687-406F-A5FC-39BE6E6A7768}" dt="2021-11-04T01:35:28.253" v="4251" actId="47"/>
        <pc:sldMkLst>
          <pc:docMk/>
          <pc:sldMk cId="2072916517" sldId="316"/>
        </pc:sldMkLst>
        <pc:spChg chg="mod">
          <ac:chgData name="Abanoub Riad" userId="3eee0ade-b52f-4e10-8f1f-a69fed49e18a" providerId="ADAL" clId="{0C8BBE71-6687-406F-A5FC-39BE6E6A7768}" dt="2021-11-03T13:41:20.987" v="19"/>
          <ac:spMkLst>
            <pc:docMk/>
            <pc:sldMk cId="2072916517" sldId="316"/>
            <ac:spMk id="2" creationId="{AD98CB24-D1AF-412A-AD58-7C5E892FD709}"/>
          </ac:spMkLst>
        </pc:spChg>
      </pc:sldChg>
      <pc:sldChg chg="modSp add del mod">
        <pc:chgData name="Abanoub Riad" userId="3eee0ade-b52f-4e10-8f1f-a69fed49e18a" providerId="ADAL" clId="{0C8BBE71-6687-406F-A5FC-39BE6E6A7768}" dt="2021-11-04T01:35:28.253" v="4251" actId="47"/>
        <pc:sldMkLst>
          <pc:docMk/>
          <pc:sldMk cId="402753226" sldId="317"/>
        </pc:sldMkLst>
        <pc:spChg chg="mod">
          <ac:chgData name="Abanoub Riad" userId="3eee0ade-b52f-4e10-8f1f-a69fed49e18a" providerId="ADAL" clId="{0C8BBE71-6687-406F-A5FC-39BE6E6A7768}" dt="2021-11-03T13:41:17.891" v="18"/>
          <ac:spMkLst>
            <pc:docMk/>
            <pc:sldMk cId="402753226" sldId="317"/>
            <ac:spMk id="2" creationId="{AD98CB24-D1AF-412A-AD58-7C5E892FD709}"/>
          </ac:spMkLst>
        </pc:spChg>
      </pc:sldChg>
      <pc:sldChg chg="modSp mod ord">
        <pc:chgData name="Abanoub Riad" userId="3eee0ade-b52f-4e10-8f1f-a69fed49e18a" providerId="ADAL" clId="{0C8BBE71-6687-406F-A5FC-39BE6E6A7768}" dt="2021-11-03T22:53:22.234" v="3260"/>
        <pc:sldMkLst>
          <pc:docMk/>
          <pc:sldMk cId="908938619" sldId="318"/>
        </pc:sldMkLst>
        <pc:spChg chg="mod">
          <ac:chgData name="Abanoub Riad" userId="3eee0ade-b52f-4e10-8f1f-a69fed49e18a" providerId="ADAL" clId="{0C8BBE71-6687-406F-A5FC-39BE6E6A7768}" dt="2021-11-03T13:41:06.616" v="15"/>
          <ac:spMkLst>
            <pc:docMk/>
            <pc:sldMk cId="908938619" sldId="318"/>
            <ac:spMk id="2" creationId="{AD98CB24-D1AF-412A-AD58-7C5E892FD709}"/>
          </ac:spMkLst>
        </pc:spChg>
      </pc:sldChg>
      <pc:sldChg chg="modSp del mod">
        <pc:chgData name="Abanoub Riad" userId="3eee0ade-b52f-4e10-8f1f-a69fed49e18a" providerId="ADAL" clId="{0C8BBE71-6687-406F-A5FC-39BE6E6A7768}" dt="2021-11-04T01:23:33.452" v="4113" actId="47"/>
        <pc:sldMkLst>
          <pc:docMk/>
          <pc:sldMk cId="1785324258" sldId="319"/>
        </pc:sldMkLst>
        <pc:spChg chg="mod">
          <ac:chgData name="Abanoub Riad" userId="3eee0ade-b52f-4e10-8f1f-a69fed49e18a" providerId="ADAL" clId="{0C8BBE71-6687-406F-A5FC-39BE6E6A7768}" dt="2021-11-03T13:41:03.939" v="14"/>
          <ac:spMkLst>
            <pc:docMk/>
            <pc:sldMk cId="1785324258" sldId="319"/>
            <ac:spMk id="2" creationId="{AD98CB24-D1AF-412A-AD58-7C5E892FD709}"/>
          </ac:spMkLst>
        </pc:spChg>
      </pc:sldChg>
      <pc:sldChg chg="addSp delSp modSp mod ord modAnim">
        <pc:chgData name="Abanoub Riad" userId="3eee0ade-b52f-4e10-8f1f-a69fed49e18a" providerId="ADAL" clId="{0C8BBE71-6687-406F-A5FC-39BE6E6A7768}" dt="2021-11-04T01:01:14.312" v="4065" actId="1076"/>
        <pc:sldMkLst>
          <pc:docMk/>
          <pc:sldMk cId="3158177509" sldId="320"/>
        </pc:sldMkLst>
        <pc:spChg chg="mod">
          <ac:chgData name="Abanoub Riad" userId="3eee0ade-b52f-4e10-8f1f-a69fed49e18a" providerId="ADAL" clId="{0C8BBE71-6687-406F-A5FC-39BE6E6A7768}" dt="2021-11-03T13:41:00.342" v="13"/>
          <ac:spMkLst>
            <pc:docMk/>
            <pc:sldMk cId="3158177509" sldId="320"/>
            <ac:spMk id="2" creationId="{AD98CB24-D1AF-412A-AD58-7C5E892FD709}"/>
          </ac:spMkLst>
        </pc:spChg>
        <pc:spChg chg="mod">
          <ac:chgData name="Abanoub Riad" userId="3eee0ade-b52f-4e10-8f1f-a69fed49e18a" providerId="ADAL" clId="{0C8BBE71-6687-406F-A5FC-39BE6E6A7768}" dt="2021-11-04T00:55:11.888" v="4013" actId="1076"/>
          <ac:spMkLst>
            <pc:docMk/>
            <pc:sldMk cId="3158177509" sldId="320"/>
            <ac:spMk id="5" creationId="{A38A2656-4FD3-47D1-8EF2-DB158FDCED60}"/>
          </ac:spMkLst>
        </pc:spChg>
        <pc:spChg chg="mod">
          <ac:chgData name="Abanoub Riad" userId="3eee0ade-b52f-4e10-8f1f-a69fed49e18a" providerId="ADAL" clId="{0C8BBE71-6687-406F-A5FC-39BE6E6A7768}" dt="2021-11-04T00:55:17.072" v="4014" actId="14100"/>
          <ac:spMkLst>
            <pc:docMk/>
            <pc:sldMk cId="3158177509" sldId="320"/>
            <ac:spMk id="6" creationId="{04F337D5-7AD9-47D5-B412-2083AC2F7C28}"/>
          </ac:spMkLst>
        </pc:spChg>
        <pc:spChg chg="add mod">
          <ac:chgData name="Abanoub Riad" userId="3eee0ade-b52f-4e10-8f1f-a69fed49e18a" providerId="ADAL" clId="{0C8BBE71-6687-406F-A5FC-39BE6E6A7768}" dt="2021-11-04T00:56:50.456" v="4028" actId="1076"/>
          <ac:spMkLst>
            <pc:docMk/>
            <pc:sldMk cId="3158177509" sldId="320"/>
            <ac:spMk id="9" creationId="{118FE8C7-97AB-4227-8F69-33CB4D4378FA}"/>
          </ac:spMkLst>
        </pc:spChg>
        <pc:picChg chg="add mod ord">
          <ac:chgData name="Abanoub Riad" userId="3eee0ade-b52f-4e10-8f1f-a69fed49e18a" providerId="ADAL" clId="{0C8BBE71-6687-406F-A5FC-39BE6E6A7768}" dt="2021-11-04T00:56:56.349" v="4029" actId="167"/>
          <ac:picMkLst>
            <pc:docMk/>
            <pc:sldMk cId="3158177509" sldId="320"/>
            <ac:picMk id="7" creationId="{D76A4B2B-13C9-4B09-AFC9-E6B01CA7306A}"/>
          </ac:picMkLst>
        </pc:picChg>
        <pc:picChg chg="del">
          <ac:chgData name="Abanoub Riad" userId="3eee0ade-b52f-4e10-8f1f-a69fed49e18a" providerId="ADAL" clId="{0C8BBE71-6687-406F-A5FC-39BE6E6A7768}" dt="2021-11-04T00:54:37.404" v="3971" actId="478"/>
          <ac:picMkLst>
            <pc:docMk/>
            <pc:sldMk cId="3158177509" sldId="320"/>
            <ac:picMk id="8" creationId="{D59A2858-044D-4F72-9D36-2372DA077535}"/>
          </ac:picMkLst>
        </pc:picChg>
        <pc:picChg chg="add mod ord modCrop">
          <ac:chgData name="Abanoub Riad" userId="3eee0ade-b52f-4e10-8f1f-a69fed49e18a" providerId="ADAL" clId="{0C8BBE71-6687-406F-A5FC-39BE6E6A7768}" dt="2021-11-04T01:00:07.559" v="4053" actId="1076"/>
          <ac:picMkLst>
            <pc:docMk/>
            <pc:sldMk cId="3158177509" sldId="320"/>
            <ac:picMk id="11" creationId="{C1054050-CE7C-4EBA-9103-AA4FB5F7D4DB}"/>
          </ac:picMkLst>
        </pc:picChg>
        <pc:picChg chg="add mod modCrop">
          <ac:chgData name="Abanoub Riad" userId="3eee0ade-b52f-4e10-8f1f-a69fed49e18a" providerId="ADAL" clId="{0C8BBE71-6687-406F-A5FC-39BE6E6A7768}" dt="2021-11-04T01:00:11.495" v="4054" actId="1076"/>
          <ac:picMkLst>
            <pc:docMk/>
            <pc:sldMk cId="3158177509" sldId="320"/>
            <ac:picMk id="13" creationId="{5E3C6950-18A3-4AFB-BC59-926E03B42C64}"/>
          </ac:picMkLst>
        </pc:picChg>
        <pc:picChg chg="add mod">
          <ac:chgData name="Abanoub Riad" userId="3eee0ade-b52f-4e10-8f1f-a69fed49e18a" providerId="ADAL" clId="{0C8BBE71-6687-406F-A5FC-39BE6E6A7768}" dt="2021-11-04T01:00:43.575" v="4060" actId="14100"/>
          <ac:picMkLst>
            <pc:docMk/>
            <pc:sldMk cId="3158177509" sldId="320"/>
            <ac:picMk id="15" creationId="{51CE6B29-B55A-4937-A54B-8DA92085F37B}"/>
          </ac:picMkLst>
        </pc:picChg>
        <pc:picChg chg="add mod">
          <ac:chgData name="Abanoub Riad" userId="3eee0ade-b52f-4e10-8f1f-a69fed49e18a" providerId="ADAL" clId="{0C8BBE71-6687-406F-A5FC-39BE6E6A7768}" dt="2021-11-04T01:01:14.312" v="4065" actId="1076"/>
          <ac:picMkLst>
            <pc:docMk/>
            <pc:sldMk cId="3158177509" sldId="320"/>
            <ac:picMk id="17" creationId="{43C59E7D-7254-4576-9A38-AB350F4793EA}"/>
          </ac:picMkLst>
        </pc:picChg>
      </pc:sldChg>
      <pc:sldChg chg="add">
        <pc:chgData name="Abanoub Riad" userId="3eee0ade-b52f-4e10-8f1f-a69fed49e18a" providerId="ADAL" clId="{0C8BBE71-6687-406F-A5FC-39BE6E6A7768}" dt="2021-11-03T17:31:57.794" v="189" actId="2890"/>
        <pc:sldMkLst>
          <pc:docMk/>
          <pc:sldMk cId="877138127" sldId="321"/>
        </pc:sldMkLst>
      </pc:sldChg>
      <pc:sldChg chg="addSp delSp modSp add mod delAnim modAnim">
        <pc:chgData name="Abanoub Riad" userId="3eee0ade-b52f-4e10-8f1f-a69fed49e18a" providerId="ADAL" clId="{0C8BBE71-6687-406F-A5FC-39BE6E6A7768}" dt="2021-11-03T20:28:34.230" v="1013"/>
        <pc:sldMkLst>
          <pc:docMk/>
          <pc:sldMk cId="3354877033" sldId="322"/>
        </pc:sldMkLst>
        <pc:spChg chg="del">
          <ac:chgData name="Abanoub Riad" userId="3eee0ade-b52f-4e10-8f1f-a69fed49e18a" providerId="ADAL" clId="{0C8BBE71-6687-406F-A5FC-39BE6E6A7768}" dt="2021-11-03T20:16:43.308" v="871" actId="478"/>
          <ac:spMkLst>
            <pc:docMk/>
            <pc:sldMk cId="3354877033" sldId="322"/>
            <ac:spMk id="4" creationId="{AE050C1E-C8FC-44B4-9F4D-529953430704}"/>
          </ac:spMkLst>
        </pc:spChg>
        <pc:spChg chg="mod">
          <ac:chgData name="Abanoub Riad" userId="3eee0ade-b52f-4e10-8f1f-a69fed49e18a" providerId="ADAL" clId="{0C8BBE71-6687-406F-A5FC-39BE6E6A7768}" dt="2021-11-03T20:17:15.713" v="884"/>
          <ac:spMkLst>
            <pc:docMk/>
            <pc:sldMk cId="3354877033" sldId="322"/>
            <ac:spMk id="6" creationId="{04F337D5-7AD9-47D5-B412-2083AC2F7C28}"/>
          </ac:spMkLst>
        </pc:spChg>
        <pc:spChg chg="del">
          <ac:chgData name="Abanoub Riad" userId="3eee0ade-b52f-4e10-8f1f-a69fed49e18a" providerId="ADAL" clId="{0C8BBE71-6687-406F-A5FC-39BE6E6A7768}" dt="2021-11-03T20:16:43.308" v="871" actId="478"/>
          <ac:spMkLst>
            <pc:docMk/>
            <pc:sldMk cId="3354877033" sldId="322"/>
            <ac:spMk id="7" creationId="{2701251C-5DB7-482C-A3BE-0F807DBAFE17}"/>
          </ac:spMkLst>
        </pc:spChg>
        <pc:spChg chg="del">
          <ac:chgData name="Abanoub Riad" userId="3eee0ade-b52f-4e10-8f1f-a69fed49e18a" providerId="ADAL" clId="{0C8BBE71-6687-406F-A5FC-39BE6E6A7768}" dt="2021-11-03T20:16:43.308" v="871" actId="478"/>
          <ac:spMkLst>
            <pc:docMk/>
            <pc:sldMk cId="3354877033" sldId="322"/>
            <ac:spMk id="9" creationId="{38F029CC-753B-4170-8B3C-824DE8105FE6}"/>
          </ac:spMkLst>
        </pc:spChg>
        <pc:spChg chg="del">
          <ac:chgData name="Abanoub Riad" userId="3eee0ade-b52f-4e10-8f1f-a69fed49e18a" providerId="ADAL" clId="{0C8BBE71-6687-406F-A5FC-39BE6E6A7768}" dt="2021-11-03T20:16:43.308" v="871" actId="478"/>
          <ac:spMkLst>
            <pc:docMk/>
            <pc:sldMk cId="3354877033" sldId="322"/>
            <ac:spMk id="10" creationId="{E4B62716-A315-4453-AD32-208A1EFDC753}"/>
          </ac:spMkLst>
        </pc:spChg>
        <pc:spChg chg="del">
          <ac:chgData name="Abanoub Riad" userId="3eee0ade-b52f-4e10-8f1f-a69fed49e18a" providerId="ADAL" clId="{0C8BBE71-6687-406F-A5FC-39BE6E6A7768}" dt="2021-11-03T20:16:43.308" v="871" actId="478"/>
          <ac:spMkLst>
            <pc:docMk/>
            <pc:sldMk cId="3354877033" sldId="322"/>
            <ac:spMk id="12" creationId="{0CEC952C-296B-4BBA-9D5D-DA876175B10E}"/>
          </ac:spMkLst>
        </pc:spChg>
        <pc:spChg chg="add mod">
          <ac:chgData name="Abanoub Riad" userId="3eee0ade-b52f-4e10-8f1f-a69fed49e18a" providerId="ADAL" clId="{0C8BBE71-6687-406F-A5FC-39BE6E6A7768}" dt="2021-11-03T20:22:44.791" v="953" actId="14100"/>
          <ac:spMkLst>
            <pc:docMk/>
            <pc:sldMk cId="3354877033" sldId="322"/>
            <ac:spMk id="13" creationId="{E6819591-E9F1-4041-A2D6-35D37AD67354}"/>
          </ac:spMkLst>
        </pc:spChg>
        <pc:spChg chg="add mod">
          <ac:chgData name="Abanoub Riad" userId="3eee0ade-b52f-4e10-8f1f-a69fed49e18a" providerId="ADAL" clId="{0C8BBE71-6687-406F-A5FC-39BE6E6A7768}" dt="2021-11-03T20:25:31.104" v="981" actId="1076"/>
          <ac:spMkLst>
            <pc:docMk/>
            <pc:sldMk cId="3354877033" sldId="322"/>
            <ac:spMk id="15" creationId="{4FDC4DEB-CD22-404F-AD6B-82E63AE67EDA}"/>
          </ac:spMkLst>
        </pc:spChg>
        <pc:spChg chg="mod">
          <ac:chgData name="Abanoub Riad" userId="3eee0ade-b52f-4e10-8f1f-a69fed49e18a" providerId="ADAL" clId="{0C8BBE71-6687-406F-A5FC-39BE6E6A7768}" dt="2021-11-03T20:27:47.470" v="1001" actId="14100"/>
          <ac:spMkLst>
            <pc:docMk/>
            <pc:sldMk cId="3354877033" sldId="322"/>
            <ac:spMk id="16" creationId="{ADD8247E-9DB9-4EE0-9705-957142AFF3F1}"/>
          </ac:spMkLst>
        </pc:spChg>
        <pc:spChg chg="add mod">
          <ac:chgData name="Abanoub Riad" userId="3eee0ade-b52f-4e10-8f1f-a69fed49e18a" providerId="ADAL" clId="{0C8BBE71-6687-406F-A5FC-39BE6E6A7768}" dt="2021-11-03T20:27:04.210" v="998" actId="115"/>
          <ac:spMkLst>
            <pc:docMk/>
            <pc:sldMk cId="3354877033" sldId="322"/>
            <ac:spMk id="17" creationId="{FF780BBC-4B43-4783-8A2D-89C4545BA1B9}"/>
          </ac:spMkLst>
        </pc:spChg>
        <pc:picChg chg="del">
          <ac:chgData name="Abanoub Riad" userId="3eee0ade-b52f-4e10-8f1f-a69fed49e18a" providerId="ADAL" clId="{0C8BBE71-6687-406F-A5FC-39BE6E6A7768}" dt="2021-11-03T20:16:39.311" v="870" actId="478"/>
          <ac:picMkLst>
            <pc:docMk/>
            <pc:sldMk cId="3354877033" sldId="322"/>
            <ac:picMk id="5" creationId="{6C4A293C-201A-46D8-8C80-4DD86AD147AA}"/>
          </ac:picMkLst>
        </pc:picChg>
        <pc:picChg chg="add mod">
          <ac:chgData name="Abanoub Riad" userId="3eee0ade-b52f-4e10-8f1f-a69fed49e18a" providerId="ADAL" clId="{0C8BBE71-6687-406F-A5FC-39BE6E6A7768}" dt="2021-11-03T20:23:39.336" v="957" actId="1076"/>
          <ac:picMkLst>
            <pc:docMk/>
            <pc:sldMk cId="3354877033" sldId="322"/>
            <ac:picMk id="11" creationId="{A31F2775-3AA8-404E-972C-1724AE2ADA23}"/>
          </ac:picMkLst>
        </pc:picChg>
      </pc:sldChg>
      <pc:sldChg chg="addSp delSp modSp add mod delAnim modAnim">
        <pc:chgData name="Abanoub Riad" userId="3eee0ade-b52f-4e10-8f1f-a69fed49e18a" providerId="ADAL" clId="{0C8BBE71-6687-406F-A5FC-39BE6E6A7768}" dt="2021-11-03T20:40:59.771" v="1658" actId="20577"/>
        <pc:sldMkLst>
          <pc:docMk/>
          <pc:sldMk cId="2702151033" sldId="323"/>
        </pc:sldMkLst>
        <pc:spChg chg="mod">
          <ac:chgData name="Abanoub Riad" userId="3eee0ade-b52f-4e10-8f1f-a69fed49e18a" providerId="ADAL" clId="{0C8BBE71-6687-406F-A5FC-39BE6E6A7768}" dt="2021-11-03T20:40:59.771" v="1658" actId="20577"/>
          <ac:spMkLst>
            <pc:docMk/>
            <pc:sldMk cId="2702151033" sldId="323"/>
            <ac:spMk id="6" creationId="{04F337D5-7AD9-47D5-B412-2083AC2F7C28}"/>
          </ac:spMkLst>
        </pc:spChg>
        <pc:spChg chg="mod">
          <ac:chgData name="Abanoub Riad" userId="3eee0ade-b52f-4e10-8f1f-a69fed49e18a" providerId="ADAL" clId="{0C8BBE71-6687-406F-A5FC-39BE6E6A7768}" dt="2021-11-03T20:39:35.710" v="1650" actId="1076"/>
          <ac:spMkLst>
            <pc:docMk/>
            <pc:sldMk cId="2702151033" sldId="323"/>
            <ac:spMk id="13" creationId="{E6819591-E9F1-4041-A2D6-35D37AD67354}"/>
          </ac:spMkLst>
        </pc:spChg>
        <pc:spChg chg="mod">
          <ac:chgData name="Abanoub Riad" userId="3eee0ade-b52f-4e10-8f1f-a69fed49e18a" providerId="ADAL" clId="{0C8BBE71-6687-406F-A5FC-39BE6E6A7768}" dt="2021-11-03T20:36:52.602" v="1394" actId="20577"/>
          <ac:spMkLst>
            <pc:docMk/>
            <pc:sldMk cId="2702151033" sldId="323"/>
            <ac:spMk id="15" creationId="{4FDC4DEB-CD22-404F-AD6B-82E63AE67EDA}"/>
          </ac:spMkLst>
        </pc:spChg>
        <pc:spChg chg="mod">
          <ac:chgData name="Abanoub Riad" userId="3eee0ade-b52f-4e10-8f1f-a69fed49e18a" providerId="ADAL" clId="{0C8BBE71-6687-406F-A5FC-39BE6E6A7768}" dt="2021-11-03T20:39:29.896" v="1649" actId="115"/>
          <ac:spMkLst>
            <pc:docMk/>
            <pc:sldMk cId="2702151033" sldId="323"/>
            <ac:spMk id="17" creationId="{FF780BBC-4B43-4783-8A2D-89C4545BA1B9}"/>
          </ac:spMkLst>
        </pc:spChg>
        <pc:picChg chg="add del mod">
          <ac:chgData name="Abanoub Riad" userId="3eee0ade-b52f-4e10-8f1f-a69fed49e18a" providerId="ADAL" clId="{0C8BBE71-6687-406F-A5FC-39BE6E6A7768}" dt="2021-11-03T20:40:34.189" v="1654" actId="478"/>
          <ac:picMkLst>
            <pc:docMk/>
            <pc:sldMk cId="2702151033" sldId="323"/>
            <ac:picMk id="5" creationId="{26F35DF4-80C6-4E3F-B471-8DB7475DE380}"/>
          </ac:picMkLst>
        </pc:picChg>
        <pc:picChg chg="add mod">
          <ac:chgData name="Abanoub Riad" userId="3eee0ade-b52f-4e10-8f1f-a69fed49e18a" providerId="ADAL" clId="{0C8BBE71-6687-406F-A5FC-39BE6E6A7768}" dt="2021-11-03T20:40:43.069" v="1656" actId="1076"/>
          <ac:picMkLst>
            <pc:docMk/>
            <pc:sldMk cId="2702151033" sldId="323"/>
            <ac:picMk id="8" creationId="{98B0A8F3-8609-40F8-A47D-6DFA50C7DAE2}"/>
          </ac:picMkLst>
        </pc:picChg>
        <pc:picChg chg="del">
          <ac:chgData name="Abanoub Riad" userId="3eee0ade-b52f-4e10-8f1f-a69fed49e18a" providerId="ADAL" clId="{0C8BBE71-6687-406F-A5FC-39BE6E6A7768}" dt="2021-11-03T20:30:22.280" v="1015" actId="478"/>
          <ac:picMkLst>
            <pc:docMk/>
            <pc:sldMk cId="2702151033" sldId="323"/>
            <ac:picMk id="11" creationId="{A31F2775-3AA8-404E-972C-1724AE2ADA23}"/>
          </ac:picMkLst>
        </pc:picChg>
      </pc:sldChg>
      <pc:sldChg chg="addSp delSp modSp add mod delAnim">
        <pc:chgData name="Abanoub Riad" userId="3eee0ade-b52f-4e10-8f1f-a69fed49e18a" providerId="ADAL" clId="{0C8BBE71-6687-406F-A5FC-39BE6E6A7768}" dt="2021-11-03T21:32:31.369" v="2130" actId="1076"/>
        <pc:sldMkLst>
          <pc:docMk/>
          <pc:sldMk cId="41973160" sldId="324"/>
        </pc:sldMkLst>
        <pc:spChg chg="add mod">
          <ac:chgData name="Abanoub Riad" userId="3eee0ade-b52f-4e10-8f1f-a69fed49e18a" providerId="ADAL" clId="{0C8BBE71-6687-406F-A5FC-39BE6E6A7768}" dt="2021-11-03T21:23:33.906" v="1923" actId="14100"/>
          <ac:spMkLst>
            <pc:docMk/>
            <pc:sldMk cId="41973160" sldId="324"/>
            <ac:spMk id="4" creationId="{BA3F8E2D-E229-441B-A4E0-5A7B697882EE}"/>
          </ac:spMkLst>
        </pc:spChg>
        <pc:spChg chg="mod">
          <ac:chgData name="Abanoub Riad" userId="3eee0ade-b52f-4e10-8f1f-a69fed49e18a" providerId="ADAL" clId="{0C8BBE71-6687-406F-A5FC-39BE6E6A7768}" dt="2021-11-03T20:42:41.237" v="1686" actId="1076"/>
          <ac:spMkLst>
            <pc:docMk/>
            <pc:sldMk cId="41973160" sldId="324"/>
            <ac:spMk id="6" creationId="{04F337D5-7AD9-47D5-B412-2083AC2F7C28}"/>
          </ac:spMkLst>
        </pc:spChg>
        <pc:spChg chg="add mod">
          <ac:chgData name="Abanoub Riad" userId="3eee0ade-b52f-4e10-8f1f-a69fed49e18a" providerId="ADAL" clId="{0C8BBE71-6687-406F-A5FC-39BE6E6A7768}" dt="2021-11-03T20:43:25.296" v="1724" actId="114"/>
          <ac:spMkLst>
            <pc:docMk/>
            <pc:sldMk cId="41973160" sldId="324"/>
            <ac:spMk id="10" creationId="{EAC4FEB7-62A2-485D-81C1-95958556C149}"/>
          </ac:spMkLst>
        </pc:spChg>
        <pc:spChg chg="add mod">
          <ac:chgData name="Abanoub Riad" userId="3eee0ade-b52f-4e10-8f1f-a69fed49e18a" providerId="ADAL" clId="{0C8BBE71-6687-406F-A5FC-39BE6E6A7768}" dt="2021-11-03T21:21:15.193" v="1856" actId="1076"/>
          <ac:spMkLst>
            <pc:docMk/>
            <pc:sldMk cId="41973160" sldId="324"/>
            <ac:spMk id="11" creationId="{44EEB792-7638-4B57-BBD2-5E9268789FAE}"/>
          </ac:spMkLst>
        </pc:spChg>
        <pc:spChg chg="add mod">
          <ac:chgData name="Abanoub Riad" userId="3eee0ade-b52f-4e10-8f1f-a69fed49e18a" providerId="ADAL" clId="{0C8BBE71-6687-406F-A5FC-39BE6E6A7768}" dt="2021-11-03T21:22:45.277" v="1919" actId="20577"/>
          <ac:spMkLst>
            <pc:docMk/>
            <pc:sldMk cId="41973160" sldId="324"/>
            <ac:spMk id="12" creationId="{AFF5BBB7-EC41-4CA6-A2AB-8C3108A278E3}"/>
          </ac:spMkLst>
        </pc:spChg>
        <pc:spChg chg="del">
          <ac:chgData name="Abanoub Riad" userId="3eee0ade-b52f-4e10-8f1f-a69fed49e18a" providerId="ADAL" clId="{0C8BBE71-6687-406F-A5FC-39BE6E6A7768}" dt="2021-11-03T20:42:05.389" v="1680" actId="478"/>
          <ac:spMkLst>
            <pc:docMk/>
            <pc:sldMk cId="41973160" sldId="324"/>
            <ac:spMk id="13" creationId="{E6819591-E9F1-4041-A2D6-35D37AD67354}"/>
          </ac:spMkLst>
        </pc:spChg>
        <pc:spChg chg="add mod">
          <ac:chgData name="Abanoub Riad" userId="3eee0ade-b52f-4e10-8f1f-a69fed49e18a" providerId="ADAL" clId="{0C8BBE71-6687-406F-A5FC-39BE6E6A7768}" dt="2021-11-03T21:23:55.034" v="1925" actId="1076"/>
          <ac:spMkLst>
            <pc:docMk/>
            <pc:sldMk cId="41973160" sldId="324"/>
            <ac:spMk id="14" creationId="{05413D5E-5850-417E-8AAC-4791D1565D68}"/>
          </ac:spMkLst>
        </pc:spChg>
        <pc:spChg chg="del">
          <ac:chgData name="Abanoub Riad" userId="3eee0ade-b52f-4e10-8f1f-a69fed49e18a" providerId="ADAL" clId="{0C8BBE71-6687-406F-A5FC-39BE6E6A7768}" dt="2021-11-03T20:41:57.751" v="1677" actId="478"/>
          <ac:spMkLst>
            <pc:docMk/>
            <pc:sldMk cId="41973160" sldId="324"/>
            <ac:spMk id="15" creationId="{4FDC4DEB-CD22-404F-AD6B-82E63AE67EDA}"/>
          </ac:spMkLst>
        </pc:spChg>
        <pc:spChg chg="del">
          <ac:chgData name="Abanoub Riad" userId="3eee0ade-b52f-4e10-8f1f-a69fed49e18a" providerId="ADAL" clId="{0C8BBE71-6687-406F-A5FC-39BE6E6A7768}" dt="2021-11-03T20:42:07.953" v="1681" actId="478"/>
          <ac:spMkLst>
            <pc:docMk/>
            <pc:sldMk cId="41973160" sldId="324"/>
            <ac:spMk id="16" creationId="{ADD8247E-9DB9-4EE0-9705-957142AFF3F1}"/>
          </ac:spMkLst>
        </pc:spChg>
        <pc:spChg chg="del">
          <ac:chgData name="Abanoub Riad" userId="3eee0ade-b52f-4e10-8f1f-a69fed49e18a" providerId="ADAL" clId="{0C8BBE71-6687-406F-A5FC-39BE6E6A7768}" dt="2021-11-03T20:42:02.451" v="1679" actId="478"/>
          <ac:spMkLst>
            <pc:docMk/>
            <pc:sldMk cId="41973160" sldId="324"/>
            <ac:spMk id="17" creationId="{FF780BBC-4B43-4783-8A2D-89C4545BA1B9}"/>
          </ac:spMkLst>
        </pc:spChg>
        <pc:spChg chg="add mod">
          <ac:chgData name="Abanoub Riad" userId="3eee0ade-b52f-4e10-8f1f-a69fed49e18a" providerId="ADAL" clId="{0C8BBE71-6687-406F-A5FC-39BE6E6A7768}" dt="2021-11-03T21:24:08.385" v="1927" actId="1076"/>
          <ac:spMkLst>
            <pc:docMk/>
            <pc:sldMk cId="41973160" sldId="324"/>
            <ac:spMk id="18" creationId="{1CF84F2B-056F-4A27-93AB-ACC59E5126C7}"/>
          </ac:spMkLst>
        </pc:spChg>
        <pc:spChg chg="add mod">
          <ac:chgData name="Abanoub Riad" userId="3eee0ade-b52f-4e10-8f1f-a69fed49e18a" providerId="ADAL" clId="{0C8BBE71-6687-406F-A5FC-39BE6E6A7768}" dt="2021-11-03T21:24:08.385" v="1927" actId="1076"/>
          <ac:spMkLst>
            <pc:docMk/>
            <pc:sldMk cId="41973160" sldId="324"/>
            <ac:spMk id="19" creationId="{6C5A5EEB-4733-424D-B3B4-38393276278F}"/>
          </ac:spMkLst>
        </pc:spChg>
        <pc:spChg chg="add mod">
          <ac:chgData name="Abanoub Riad" userId="3eee0ade-b52f-4e10-8f1f-a69fed49e18a" providerId="ADAL" clId="{0C8BBE71-6687-406F-A5FC-39BE6E6A7768}" dt="2021-11-03T21:24:22.001" v="1929" actId="1076"/>
          <ac:spMkLst>
            <pc:docMk/>
            <pc:sldMk cId="41973160" sldId="324"/>
            <ac:spMk id="20" creationId="{29B70072-95D5-4FE1-AE6E-6DE1C5384EA9}"/>
          </ac:spMkLst>
        </pc:spChg>
        <pc:spChg chg="add del mod">
          <ac:chgData name="Abanoub Riad" userId="3eee0ade-b52f-4e10-8f1f-a69fed49e18a" providerId="ADAL" clId="{0C8BBE71-6687-406F-A5FC-39BE6E6A7768}" dt="2021-11-03T21:24:26.572" v="1930" actId="478"/>
          <ac:spMkLst>
            <pc:docMk/>
            <pc:sldMk cId="41973160" sldId="324"/>
            <ac:spMk id="21" creationId="{8021EF65-F857-4D69-A875-B4873CEA419E}"/>
          </ac:spMkLst>
        </pc:spChg>
        <pc:spChg chg="add mod">
          <ac:chgData name="Abanoub Riad" userId="3eee0ade-b52f-4e10-8f1f-a69fed49e18a" providerId="ADAL" clId="{0C8BBE71-6687-406F-A5FC-39BE6E6A7768}" dt="2021-11-03T21:26:07.409" v="1985" actId="1076"/>
          <ac:spMkLst>
            <pc:docMk/>
            <pc:sldMk cId="41973160" sldId="324"/>
            <ac:spMk id="22" creationId="{00AC15E1-B891-413E-8A1B-A0BD30D1B71F}"/>
          </ac:spMkLst>
        </pc:spChg>
        <pc:spChg chg="add mod">
          <ac:chgData name="Abanoub Riad" userId="3eee0ade-b52f-4e10-8f1f-a69fed49e18a" providerId="ADAL" clId="{0C8BBE71-6687-406F-A5FC-39BE6E6A7768}" dt="2021-11-03T21:26:16.321" v="1986" actId="1076"/>
          <ac:spMkLst>
            <pc:docMk/>
            <pc:sldMk cId="41973160" sldId="324"/>
            <ac:spMk id="23" creationId="{4343EE91-66BF-4E64-8BB8-D014726A012B}"/>
          </ac:spMkLst>
        </pc:spChg>
        <pc:spChg chg="add mod">
          <ac:chgData name="Abanoub Riad" userId="3eee0ade-b52f-4e10-8f1f-a69fed49e18a" providerId="ADAL" clId="{0C8BBE71-6687-406F-A5FC-39BE6E6A7768}" dt="2021-11-03T21:26:24.377" v="1987" actId="1076"/>
          <ac:spMkLst>
            <pc:docMk/>
            <pc:sldMk cId="41973160" sldId="324"/>
            <ac:spMk id="24" creationId="{5F4E67B0-7EEF-43D0-A3CF-5C883C5C0EDF}"/>
          </ac:spMkLst>
        </pc:spChg>
        <pc:spChg chg="add mod">
          <ac:chgData name="Abanoub Riad" userId="3eee0ade-b52f-4e10-8f1f-a69fed49e18a" providerId="ADAL" clId="{0C8BBE71-6687-406F-A5FC-39BE6E6A7768}" dt="2021-11-03T21:26:33.304" v="1996" actId="20577"/>
          <ac:spMkLst>
            <pc:docMk/>
            <pc:sldMk cId="41973160" sldId="324"/>
            <ac:spMk id="25" creationId="{8021527A-348D-49E6-B2E6-DF3D0A5DC440}"/>
          </ac:spMkLst>
        </pc:spChg>
        <pc:spChg chg="add mod">
          <ac:chgData name="Abanoub Riad" userId="3eee0ade-b52f-4e10-8f1f-a69fed49e18a" providerId="ADAL" clId="{0C8BBE71-6687-406F-A5FC-39BE6E6A7768}" dt="2021-11-03T21:26:58.657" v="1998" actId="1076"/>
          <ac:spMkLst>
            <pc:docMk/>
            <pc:sldMk cId="41973160" sldId="324"/>
            <ac:spMk id="26" creationId="{B125CFB7-D572-4A1A-94E9-13D8B2360FBC}"/>
          </ac:spMkLst>
        </pc:spChg>
        <pc:spChg chg="add mod">
          <ac:chgData name="Abanoub Riad" userId="3eee0ade-b52f-4e10-8f1f-a69fed49e18a" providerId="ADAL" clId="{0C8BBE71-6687-406F-A5FC-39BE6E6A7768}" dt="2021-11-03T21:27:31.730" v="2008" actId="20577"/>
          <ac:spMkLst>
            <pc:docMk/>
            <pc:sldMk cId="41973160" sldId="324"/>
            <ac:spMk id="27" creationId="{AF3F85E2-0FE8-410E-A0BD-DAD30526A15F}"/>
          </ac:spMkLst>
        </pc:spChg>
        <pc:spChg chg="add mod">
          <ac:chgData name="Abanoub Riad" userId="3eee0ade-b52f-4e10-8f1f-a69fed49e18a" providerId="ADAL" clId="{0C8BBE71-6687-406F-A5FC-39BE6E6A7768}" dt="2021-11-03T21:28:04.018" v="2036" actId="1076"/>
          <ac:spMkLst>
            <pc:docMk/>
            <pc:sldMk cId="41973160" sldId="324"/>
            <ac:spMk id="28" creationId="{9F1C7CF0-6E94-413F-AE35-1893E8244B80}"/>
          </ac:spMkLst>
        </pc:spChg>
        <pc:spChg chg="add mod">
          <ac:chgData name="Abanoub Riad" userId="3eee0ade-b52f-4e10-8f1f-a69fed49e18a" providerId="ADAL" clId="{0C8BBE71-6687-406F-A5FC-39BE6E6A7768}" dt="2021-11-03T21:28:14.664" v="2037" actId="1076"/>
          <ac:spMkLst>
            <pc:docMk/>
            <pc:sldMk cId="41973160" sldId="324"/>
            <ac:spMk id="29" creationId="{30EFAF45-0366-4123-87AD-62B4119469A7}"/>
          </ac:spMkLst>
        </pc:spChg>
        <pc:spChg chg="add mod">
          <ac:chgData name="Abanoub Riad" userId="3eee0ade-b52f-4e10-8f1f-a69fed49e18a" providerId="ADAL" clId="{0C8BBE71-6687-406F-A5FC-39BE6E6A7768}" dt="2021-11-03T21:28:37.096" v="2039" actId="1076"/>
          <ac:spMkLst>
            <pc:docMk/>
            <pc:sldMk cId="41973160" sldId="324"/>
            <ac:spMk id="30" creationId="{A2CCA5B7-1515-4C27-914F-48BAAE084BF9}"/>
          </ac:spMkLst>
        </pc:spChg>
        <pc:spChg chg="add mod">
          <ac:chgData name="Abanoub Riad" userId="3eee0ade-b52f-4e10-8f1f-a69fed49e18a" providerId="ADAL" clId="{0C8BBE71-6687-406F-A5FC-39BE6E6A7768}" dt="2021-11-03T21:29:33.713" v="2062" actId="1076"/>
          <ac:spMkLst>
            <pc:docMk/>
            <pc:sldMk cId="41973160" sldId="324"/>
            <ac:spMk id="31" creationId="{1ACA62EF-24BD-4619-8B52-78611CBA93EF}"/>
          </ac:spMkLst>
        </pc:spChg>
        <pc:spChg chg="add del mod">
          <ac:chgData name="Abanoub Riad" userId="3eee0ade-b52f-4e10-8f1f-a69fed49e18a" providerId="ADAL" clId="{0C8BBE71-6687-406F-A5FC-39BE6E6A7768}" dt="2021-11-03T21:29:10.715" v="2059" actId="478"/>
          <ac:spMkLst>
            <pc:docMk/>
            <pc:sldMk cId="41973160" sldId="324"/>
            <ac:spMk id="32" creationId="{443148CC-CB74-4780-A76B-A314D81BE9AF}"/>
          </ac:spMkLst>
        </pc:spChg>
        <pc:spChg chg="add mod">
          <ac:chgData name="Abanoub Riad" userId="3eee0ade-b52f-4e10-8f1f-a69fed49e18a" providerId="ADAL" clId="{0C8BBE71-6687-406F-A5FC-39BE6E6A7768}" dt="2021-11-03T21:29:25.240" v="2061" actId="1076"/>
          <ac:spMkLst>
            <pc:docMk/>
            <pc:sldMk cId="41973160" sldId="324"/>
            <ac:spMk id="33" creationId="{784196D3-9E2C-4A75-873F-E53E2AC72D8A}"/>
          </ac:spMkLst>
        </pc:spChg>
        <pc:spChg chg="add mod">
          <ac:chgData name="Abanoub Riad" userId="3eee0ade-b52f-4e10-8f1f-a69fed49e18a" providerId="ADAL" clId="{0C8BBE71-6687-406F-A5FC-39BE6E6A7768}" dt="2021-11-03T21:30:44.936" v="2081" actId="1076"/>
          <ac:spMkLst>
            <pc:docMk/>
            <pc:sldMk cId="41973160" sldId="324"/>
            <ac:spMk id="34" creationId="{EB91F550-37BE-4B2C-A199-54A8665CFA84}"/>
          </ac:spMkLst>
        </pc:spChg>
        <pc:spChg chg="add mod">
          <ac:chgData name="Abanoub Riad" userId="3eee0ade-b52f-4e10-8f1f-a69fed49e18a" providerId="ADAL" clId="{0C8BBE71-6687-406F-A5FC-39BE6E6A7768}" dt="2021-11-03T21:30:49.152" v="2082" actId="1076"/>
          <ac:spMkLst>
            <pc:docMk/>
            <pc:sldMk cId="41973160" sldId="324"/>
            <ac:spMk id="35" creationId="{F97C5FF4-D00E-486D-A56C-88F24F49404E}"/>
          </ac:spMkLst>
        </pc:spChg>
        <pc:spChg chg="add del mod">
          <ac:chgData name="Abanoub Riad" userId="3eee0ade-b52f-4e10-8f1f-a69fed49e18a" providerId="ADAL" clId="{0C8BBE71-6687-406F-A5FC-39BE6E6A7768}" dt="2021-11-03T21:30:52.515" v="2083" actId="478"/>
          <ac:spMkLst>
            <pc:docMk/>
            <pc:sldMk cId="41973160" sldId="324"/>
            <ac:spMk id="36" creationId="{4B4AF035-0DC2-488D-A227-3B045C35570A}"/>
          </ac:spMkLst>
        </pc:spChg>
        <pc:spChg chg="add mod">
          <ac:chgData name="Abanoub Riad" userId="3eee0ade-b52f-4e10-8f1f-a69fed49e18a" providerId="ADAL" clId="{0C8BBE71-6687-406F-A5FC-39BE6E6A7768}" dt="2021-11-03T21:31:08" v="2095" actId="14100"/>
          <ac:spMkLst>
            <pc:docMk/>
            <pc:sldMk cId="41973160" sldId="324"/>
            <ac:spMk id="37" creationId="{9D78B16A-F64E-44E0-AD68-2B7384BDF91D}"/>
          </ac:spMkLst>
        </pc:spChg>
        <pc:spChg chg="add mod">
          <ac:chgData name="Abanoub Riad" userId="3eee0ade-b52f-4e10-8f1f-a69fed49e18a" providerId="ADAL" clId="{0C8BBE71-6687-406F-A5FC-39BE6E6A7768}" dt="2021-11-03T21:31:57.721" v="2097" actId="1076"/>
          <ac:spMkLst>
            <pc:docMk/>
            <pc:sldMk cId="41973160" sldId="324"/>
            <ac:spMk id="38" creationId="{F11602B3-B8D7-4B7D-88D5-CCAB5C81917F}"/>
          </ac:spMkLst>
        </pc:spChg>
        <pc:spChg chg="add mod">
          <ac:chgData name="Abanoub Riad" userId="3eee0ade-b52f-4e10-8f1f-a69fed49e18a" providerId="ADAL" clId="{0C8BBE71-6687-406F-A5FC-39BE6E6A7768}" dt="2021-11-03T21:32:20.329" v="2121" actId="1076"/>
          <ac:spMkLst>
            <pc:docMk/>
            <pc:sldMk cId="41973160" sldId="324"/>
            <ac:spMk id="39" creationId="{0AB30919-749D-46B2-B5CE-31B39930F12D}"/>
          </ac:spMkLst>
        </pc:spChg>
        <pc:spChg chg="add mod">
          <ac:chgData name="Abanoub Riad" userId="3eee0ade-b52f-4e10-8f1f-a69fed49e18a" providerId="ADAL" clId="{0C8BBE71-6687-406F-A5FC-39BE6E6A7768}" dt="2021-11-03T21:32:31.369" v="2130" actId="1076"/>
          <ac:spMkLst>
            <pc:docMk/>
            <pc:sldMk cId="41973160" sldId="324"/>
            <ac:spMk id="40" creationId="{54E9AE5D-2EF5-4BA1-8D52-52E793025D35}"/>
          </ac:spMkLst>
        </pc:spChg>
        <pc:spChg chg="add del mod">
          <ac:chgData name="Abanoub Riad" userId="3eee0ade-b52f-4e10-8f1f-a69fed49e18a" providerId="ADAL" clId="{0C8BBE71-6687-406F-A5FC-39BE6E6A7768}" dt="2021-11-03T21:32:26.083" v="2129" actId="478"/>
          <ac:spMkLst>
            <pc:docMk/>
            <pc:sldMk cId="41973160" sldId="324"/>
            <ac:spMk id="41" creationId="{A560CA50-147D-4034-8EDA-3EC548442726}"/>
          </ac:spMkLst>
        </pc:spChg>
        <pc:picChg chg="del">
          <ac:chgData name="Abanoub Riad" userId="3eee0ade-b52f-4e10-8f1f-a69fed49e18a" providerId="ADAL" clId="{0C8BBE71-6687-406F-A5FC-39BE6E6A7768}" dt="2021-11-03T20:42:00" v="1678" actId="478"/>
          <ac:picMkLst>
            <pc:docMk/>
            <pc:sldMk cId="41973160" sldId="324"/>
            <ac:picMk id="8" creationId="{98B0A8F3-8609-40F8-A47D-6DFA50C7DAE2}"/>
          </ac:picMkLst>
        </pc:picChg>
      </pc:sldChg>
      <pc:sldChg chg="addSp delSp modSp add del mod">
        <pc:chgData name="Abanoub Riad" userId="3eee0ade-b52f-4e10-8f1f-a69fed49e18a" providerId="ADAL" clId="{0C8BBE71-6687-406F-A5FC-39BE6E6A7768}" dt="2021-11-03T21:57:43.505" v="2317" actId="47"/>
        <pc:sldMkLst>
          <pc:docMk/>
          <pc:sldMk cId="1194765212" sldId="325"/>
        </pc:sldMkLst>
        <pc:spChg chg="mod">
          <ac:chgData name="Abanoub Riad" userId="3eee0ade-b52f-4e10-8f1f-a69fed49e18a" providerId="ADAL" clId="{0C8BBE71-6687-406F-A5FC-39BE6E6A7768}" dt="2021-11-03T21:51:38.031" v="2229" actId="1076"/>
          <ac:spMkLst>
            <pc:docMk/>
            <pc:sldMk cId="1194765212" sldId="325"/>
            <ac:spMk id="4" creationId="{BA3F8E2D-E229-441B-A4E0-5A7B697882EE}"/>
          </ac:spMkLst>
        </pc:spChg>
        <pc:spChg chg="del">
          <ac:chgData name="Abanoub Riad" userId="3eee0ade-b52f-4e10-8f1f-a69fed49e18a" providerId="ADAL" clId="{0C8BBE71-6687-406F-A5FC-39BE6E6A7768}" dt="2021-11-03T21:50:37.698" v="2226" actId="478"/>
          <ac:spMkLst>
            <pc:docMk/>
            <pc:sldMk cId="1194765212" sldId="325"/>
            <ac:spMk id="11" creationId="{44EEB792-7638-4B57-BBD2-5E9268789FAE}"/>
          </ac:spMkLst>
        </pc:spChg>
        <pc:spChg chg="mod">
          <ac:chgData name="Abanoub Riad" userId="3eee0ade-b52f-4e10-8f1f-a69fed49e18a" providerId="ADAL" clId="{0C8BBE71-6687-406F-A5FC-39BE6E6A7768}" dt="2021-11-03T21:51:22.511" v="2228" actId="1076"/>
          <ac:spMkLst>
            <pc:docMk/>
            <pc:sldMk cId="1194765212" sldId="325"/>
            <ac:spMk id="12" creationId="{AFF5BBB7-EC41-4CA6-A2AB-8C3108A278E3}"/>
          </ac:spMkLst>
        </pc:spChg>
        <pc:spChg chg="mod">
          <ac:chgData name="Abanoub Riad" userId="3eee0ade-b52f-4e10-8f1f-a69fed49e18a" providerId="ADAL" clId="{0C8BBE71-6687-406F-A5FC-39BE6E6A7768}" dt="2021-11-03T21:51:38.031" v="2229" actId="1076"/>
          <ac:spMkLst>
            <pc:docMk/>
            <pc:sldMk cId="1194765212" sldId="325"/>
            <ac:spMk id="14" creationId="{05413D5E-5850-417E-8AAC-4791D1565D68}"/>
          </ac:spMkLst>
        </pc:spChg>
        <pc:spChg chg="mod">
          <ac:chgData name="Abanoub Riad" userId="3eee0ade-b52f-4e10-8f1f-a69fed49e18a" providerId="ADAL" clId="{0C8BBE71-6687-406F-A5FC-39BE6E6A7768}" dt="2021-11-03T21:51:38.031" v="2229" actId="1076"/>
          <ac:spMkLst>
            <pc:docMk/>
            <pc:sldMk cId="1194765212" sldId="325"/>
            <ac:spMk id="18" creationId="{1CF84F2B-056F-4A27-93AB-ACC59E5126C7}"/>
          </ac:spMkLst>
        </pc:spChg>
        <pc:spChg chg="mod">
          <ac:chgData name="Abanoub Riad" userId="3eee0ade-b52f-4e10-8f1f-a69fed49e18a" providerId="ADAL" clId="{0C8BBE71-6687-406F-A5FC-39BE6E6A7768}" dt="2021-11-03T21:51:38.031" v="2229" actId="1076"/>
          <ac:spMkLst>
            <pc:docMk/>
            <pc:sldMk cId="1194765212" sldId="325"/>
            <ac:spMk id="19" creationId="{6C5A5EEB-4733-424D-B3B4-38393276278F}"/>
          </ac:spMkLst>
        </pc:spChg>
        <pc:spChg chg="mod">
          <ac:chgData name="Abanoub Riad" userId="3eee0ade-b52f-4e10-8f1f-a69fed49e18a" providerId="ADAL" clId="{0C8BBE71-6687-406F-A5FC-39BE6E6A7768}" dt="2021-11-03T21:51:38.031" v="2229" actId="1076"/>
          <ac:spMkLst>
            <pc:docMk/>
            <pc:sldMk cId="1194765212" sldId="325"/>
            <ac:spMk id="20" creationId="{29B70072-95D5-4FE1-AE6E-6DE1C5384EA9}"/>
          </ac:spMkLst>
        </pc:spChg>
        <pc:spChg chg="mod">
          <ac:chgData name="Abanoub Riad" userId="3eee0ade-b52f-4e10-8f1f-a69fed49e18a" providerId="ADAL" clId="{0C8BBE71-6687-406F-A5FC-39BE6E6A7768}" dt="2021-11-03T21:51:22.511" v="2228" actId="1076"/>
          <ac:spMkLst>
            <pc:docMk/>
            <pc:sldMk cId="1194765212" sldId="325"/>
            <ac:spMk id="22" creationId="{00AC15E1-B891-413E-8A1B-A0BD30D1B71F}"/>
          </ac:spMkLst>
        </pc:spChg>
        <pc:spChg chg="mod">
          <ac:chgData name="Abanoub Riad" userId="3eee0ade-b52f-4e10-8f1f-a69fed49e18a" providerId="ADAL" clId="{0C8BBE71-6687-406F-A5FC-39BE6E6A7768}" dt="2021-11-03T21:51:22.511" v="2228" actId="1076"/>
          <ac:spMkLst>
            <pc:docMk/>
            <pc:sldMk cId="1194765212" sldId="325"/>
            <ac:spMk id="23" creationId="{4343EE91-66BF-4E64-8BB8-D014726A012B}"/>
          </ac:spMkLst>
        </pc:spChg>
        <pc:spChg chg="mod">
          <ac:chgData name="Abanoub Riad" userId="3eee0ade-b52f-4e10-8f1f-a69fed49e18a" providerId="ADAL" clId="{0C8BBE71-6687-406F-A5FC-39BE6E6A7768}" dt="2021-11-03T21:51:22.511" v="2228" actId="1076"/>
          <ac:spMkLst>
            <pc:docMk/>
            <pc:sldMk cId="1194765212" sldId="325"/>
            <ac:spMk id="24" creationId="{5F4E67B0-7EEF-43D0-A3CF-5C883C5C0EDF}"/>
          </ac:spMkLst>
        </pc:spChg>
        <pc:spChg chg="mod">
          <ac:chgData name="Abanoub Riad" userId="3eee0ade-b52f-4e10-8f1f-a69fed49e18a" providerId="ADAL" clId="{0C8BBE71-6687-406F-A5FC-39BE6E6A7768}" dt="2021-11-03T21:51:22.511" v="2228" actId="1076"/>
          <ac:spMkLst>
            <pc:docMk/>
            <pc:sldMk cId="1194765212" sldId="325"/>
            <ac:spMk id="25" creationId="{8021527A-348D-49E6-B2E6-DF3D0A5DC440}"/>
          </ac:spMkLst>
        </pc:spChg>
        <pc:spChg chg="mod">
          <ac:chgData name="Abanoub Riad" userId="3eee0ade-b52f-4e10-8f1f-a69fed49e18a" providerId="ADAL" clId="{0C8BBE71-6687-406F-A5FC-39BE6E6A7768}" dt="2021-11-03T21:51:22.511" v="2228" actId="1076"/>
          <ac:spMkLst>
            <pc:docMk/>
            <pc:sldMk cId="1194765212" sldId="325"/>
            <ac:spMk id="26" creationId="{B125CFB7-D572-4A1A-94E9-13D8B2360FBC}"/>
          </ac:spMkLst>
        </pc:spChg>
        <pc:spChg chg="mod">
          <ac:chgData name="Abanoub Riad" userId="3eee0ade-b52f-4e10-8f1f-a69fed49e18a" providerId="ADAL" clId="{0C8BBE71-6687-406F-A5FC-39BE6E6A7768}" dt="2021-11-03T21:51:22.511" v="2228" actId="1076"/>
          <ac:spMkLst>
            <pc:docMk/>
            <pc:sldMk cId="1194765212" sldId="325"/>
            <ac:spMk id="27" creationId="{AF3F85E2-0FE8-410E-A0BD-DAD30526A15F}"/>
          </ac:spMkLst>
        </pc:spChg>
        <pc:spChg chg="mod">
          <ac:chgData name="Abanoub Riad" userId="3eee0ade-b52f-4e10-8f1f-a69fed49e18a" providerId="ADAL" clId="{0C8BBE71-6687-406F-A5FC-39BE6E6A7768}" dt="2021-11-03T21:51:22.511" v="2228" actId="1076"/>
          <ac:spMkLst>
            <pc:docMk/>
            <pc:sldMk cId="1194765212" sldId="325"/>
            <ac:spMk id="28" creationId="{9F1C7CF0-6E94-413F-AE35-1893E8244B80}"/>
          </ac:spMkLst>
        </pc:spChg>
        <pc:spChg chg="mod">
          <ac:chgData name="Abanoub Riad" userId="3eee0ade-b52f-4e10-8f1f-a69fed49e18a" providerId="ADAL" clId="{0C8BBE71-6687-406F-A5FC-39BE6E6A7768}" dt="2021-11-03T21:51:22.511" v="2228" actId="1076"/>
          <ac:spMkLst>
            <pc:docMk/>
            <pc:sldMk cId="1194765212" sldId="325"/>
            <ac:spMk id="29" creationId="{30EFAF45-0366-4123-87AD-62B4119469A7}"/>
          </ac:spMkLst>
        </pc:spChg>
        <pc:spChg chg="mod">
          <ac:chgData name="Abanoub Riad" userId="3eee0ade-b52f-4e10-8f1f-a69fed49e18a" providerId="ADAL" clId="{0C8BBE71-6687-406F-A5FC-39BE6E6A7768}" dt="2021-11-03T21:51:22.511" v="2228" actId="1076"/>
          <ac:spMkLst>
            <pc:docMk/>
            <pc:sldMk cId="1194765212" sldId="325"/>
            <ac:spMk id="30" creationId="{A2CCA5B7-1515-4C27-914F-48BAAE084BF9}"/>
          </ac:spMkLst>
        </pc:spChg>
        <pc:spChg chg="mod">
          <ac:chgData name="Abanoub Riad" userId="3eee0ade-b52f-4e10-8f1f-a69fed49e18a" providerId="ADAL" clId="{0C8BBE71-6687-406F-A5FC-39BE6E6A7768}" dt="2021-11-03T21:51:22.511" v="2228" actId="1076"/>
          <ac:spMkLst>
            <pc:docMk/>
            <pc:sldMk cId="1194765212" sldId="325"/>
            <ac:spMk id="31" creationId="{1ACA62EF-24BD-4619-8B52-78611CBA93EF}"/>
          </ac:spMkLst>
        </pc:spChg>
        <pc:spChg chg="add mod">
          <ac:chgData name="Abanoub Riad" userId="3eee0ade-b52f-4e10-8f1f-a69fed49e18a" providerId="ADAL" clId="{0C8BBE71-6687-406F-A5FC-39BE6E6A7768}" dt="2021-11-03T21:57:35.097" v="2316" actId="2710"/>
          <ac:spMkLst>
            <pc:docMk/>
            <pc:sldMk cId="1194765212" sldId="325"/>
            <ac:spMk id="32" creationId="{17C6CA58-8DA6-450F-AA2B-C0A414E4230E}"/>
          </ac:spMkLst>
        </pc:spChg>
        <pc:spChg chg="mod">
          <ac:chgData name="Abanoub Riad" userId="3eee0ade-b52f-4e10-8f1f-a69fed49e18a" providerId="ADAL" clId="{0C8BBE71-6687-406F-A5FC-39BE6E6A7768}" dt="2021-11-03T21:51:22.511" v="2228" actId="1076"/>
          <ac:spMkLst>
            <pc:docMk/>
            <pc:sldMk cId="1194765212" sldId="325"/>
            <ac:spMk id="33" creationId="{784196D3-9E2C-4A75-873F-E53E2AC72D8A}"/>
          </ac:spMkLst>
        </pc:spChg>
        <pc:spChg chg="mod">
          <ac:chgData name="Abanoub Riad" userId="3eee0ade-b52f-4e10-8f1f-a69fed49e18a" providerId="ADAL" clId="{0C8BBE71-6687-406F-A5FC-39BE6E6A7768}" dt="2021-11-03T21:51:22.511" v="2228" actId="1076"/>
          <ac:spMkLst>
            <pc:docMk/>
            <pc:sldMk cId="1194765212" sldId="325"/>
            <ac:spMk id="34" creationId="{EB91F550-37BE-4B2C-A199-54A8665CFA84}"/>
          </ac:spMkLst>
        </pc:spChg>
        <pc:spChg chg="mod">
          <ac:chgData name="Abanoub Riad" userId="3eee0ade-b52f-4e10-8f1f-a69fed49e18a" providerId="ADAL" clId="{0C8BBE71-6687-406F-A5FC-39BE6E6A7768}" dt="2021-11-03T21:51:22.511" v="2228" actId="1076"/>
          <ac:spMkLst>
            <pc:docMk/>
            <pc:sldMk cId="1194765212" sldId="325"/>
            <ac:spMk id="35" creationId="{F97C5FF4-D00E-486D-A56C-88F24F49404E}"/>
          </ac:spMkLst>
        </pc:spChg>
        <pc:spChg chg="mod">
          <ac:chgData name="Abanoub Riad" userId="3eee0ade-b52f-4e10-8f1f-a69fed49e18a" providerId="ADAL" clId="{0C8BBE71-6687-406F-A5FC-39BE6E6A7768}" dt="2021-11-03T21:51:22.511" v="2228" actId="1076"/>
          <ac:spMkLst>
            <pc:docMk/>
            <pc:sldMk cId="1194765212" sldId="325"/>
            <ac:spMk id="37" creationId="{9D78B16A-F64E-44E0-AD68-2B7384BDF91D}"/>
          </ac:spMkLst>
        </pc:spChg>
        <pc:spChg chg="mod">
          <ac:chgData name="Abanoub Riad" userId="3eee0ade-b52f-4e10-8f1f-a69fed49e18a" providerId="ADAL" clId="{0C8BBE71-6687-406F-A5FC-39BE6E6A7768}" dt="2021-11-03T21:51:22.511" v="2228" actId="1076"/>
          <ac:spMkLst>
            <pc:docMk/>
            <pc:sldMk cId="1194765212" sldId="325"/>
            <ac:spMk id="38" creationId="{F11602B3-B8D7-4B7D-88D5-CCAB5C81917F}"/>
          </ac:spMkLst>
        </pc:spChg>
        <pc:spChg chg="mod">
          <ac:chgData name="Abanoub Riad" userId="3eee0ade-b52f-4e10-8f1f-a69fed49e18a" providerId="ADAL" clId="{0C8BBE71-6687-406F-A5FC-39BE6E6A7768}" dt="2021-11-03T21:51:22.511" v="2228" actId="1076"/>
          <ac:spMkLst>
            <pc:docMk/>
            <pc:sldMk cId="1194765212" sldId="325"/>
            <ac:spMk id="39" creationId="{0AB30919-749D-46B2-B5CE-31B39930F12D}"/>
          </ac:spMkLst>
        </pc:spChg>
        <pc:spChg chg="mod">
          <ac:chgData name="Abanoub Riad" userId="3eee0ade-b52f-4e10-8f1f-a69fed49e18a" providerId="ADAL" clId="{0C8BBE71-6687-406F-A5FC-39BE6E6A7768}" dt="2021-11-03T21:51:22.511" v="2228" actId="1076"/>
          <ac:spMkLst>
            <pc:docMk/>
            <pc:sldMk cId="1194765212" sldId="325"/>
            <ac:spMk id="40" creationId="{54E9AE5D-2EF5-4BA1-8D52-52E793025D35}"/>
          </ac:spMkLst>
        </pc:spChg>
      </pc:sldChg>
      <pc:sldChg chg="add del">
        <pc:chgData name="Abanoub Riad" userId="3eee0ade-b52f-4e10-8f1f-a69fed49e18a" providerId="ADAL" clId="{0C8BBE71-6687-406F-A5FC-39BE6E6A7768}" dt="2021-11-03T21:34:08.779" v="2132" actId="47"/>
        <pc:sldMkLst>
          <pc:docMk/>
          <pc:sldMk cId="2518165970" sldId="325"/>
        </pc:sldMkLst>
      </pc:sldChg>
      <pc:sldChg chg="addSp delSp modSp add mod modAnim">
        <pc:chgData name="Abanoub Riad" userId="3eee0ade-b52f-4e10-8f1f-a69fed49e18a" providerId="ADAL" clId="{0C8BBE71-6687-406F-A5FC-39BE6E6A7768}" dt="2021-11-03T22:25:09.181" v="2858" actId="478"/>
        <pc:sldMkLst>
          <pc:docMk/>
          <pc:sldMk cId="2860354632" sldId="325"/>
        </pc:sldMkLst>
        <pc:spChg chg="mod">
          <ac:chgData name="Abanoub Riad" userId="3eee0ade-b52f-4e10-8f1f-a69fed49e18a" providerId="ADAL" clId="{0C8BBE71-6687-406F-A5FC-39BE6E6A7768}" dt="2021-11-03T22:23:26.226" v="2827" actId="1076"/>
          <ac:spMkLst>
            <pc:docMk/>
            <pc:sldMk cId="2860354632" sldId="325"/>
            <ac:spMk id="16" creationId="{ADD8247E-9DB9-4EE0-9705-957142AFF3F1}"/>
          </ac:spMkLst>
        </pc:spChg>
        <pc:spChg chg="add del mod">
          <ac:chgData name="Abanoub Riad" userId="3eee0ade-b52f-4e10-8f1f-a69fed49e18a" providerId="ADAL" clId="{0C8BBE71-6687-406F-A5FC-39BE6E6A7768}" dt="2021-11-03T22:25:09.181" v="2858" actId="478"/>
          <ac:spMkLst>
            <pc:docMk/>
            <pc:sldMk cId="2860354632" sldId="325"/>
            <ac:spMk id="20" creationId="{8B70CA70-0448-4687-A3E3-56E5CCB64AE0}"/>
          </ac:spMkLst>
        </pc:spChg>
        <pc:spChg chg="add mod">
          <ac:chgData name="Abanoub Riad" userId="3eee0ade-b52f-4e10-8f1f-a69fed49e18a" providerId="ADAL" clId="{0C8BBE71-6687-406F-A5FC-39BE6E6A7768}" dt="2021-11-03T22:24:46.942" v="2854" actId="113"/>
          <ac:spMkLst>
            <pc:docMk/>
            <pc:sldMk cId="2860354632" sldId="325"/>
            <ac:spMk id="22" creationId="{8A14EBB9-4F63-45F9-BF64-B93D9FC003DB}"/>
          </ac:spMkLst>
        </pc:spChg>
        <pc:picChg chg="del mod">
          <ac:chgData name="Abanoub Riad" userId="3eee0ade-b52f-4e10-8f1f-a69fed49e18a" providerId="ADAL" clId="{0C8BBE71-6687-406F-A5FC-39BE6E6A7768}" dt="2021-11-03T22:13:32.517" v="2453" actId="478"/>
          <ac:picMkLst>
            <pc:docMk/>
            <pc:sldMk cId="2860354632" sldId="325"/>
            <ac:picMk id="5" creationId="{C1DA95A1-6DFB-45FF-B578-5803675A7E41}"/>
          </ac:picMkLst>
        </pc:picChg>
        <pc:picChg chg="add mod">
          <ac:chgData name="Abanoub Riad" userId="3eee0ade-b52f-4e10-8f1f-a69fed49e18a" providerId="ADAL" clId="{0C8BBE71-6687-406F-A5FC-39BE6E6A7768}" dt="2021-11-03T22:24:57.931" v="2856" actId="14100"/>
          <ac:picMkLst>
            <pc:docMk/>
            <pc:sldMk cId="2860354632" sldId="325"/>
            <ac:picMk id="7" creationId="{EED7044D-AD85-4CB8-A5E4-8F4699D9FFEF}"/>
          </ac:picMkLst>
        </pc:picChg>
        <pc:picChg chg="del">
          <ac:chgData name="Abanoub Riad" userId="3eee0ade-b52f-4e10-8f1f-a69fed49e18a" providerId="ADAL" clId="{0C8BBE71-6687-406F-A5FC-39BE6E6A7768}" dt="2021-11-03T22:13:25.967" v="2451" actId="478"/>
          <ac:picMkLst>
            <pc:docMk/>
            <pc:sldMk cId="2860354632" sldId="325"/>
            <ac:picMk id="8" creationId="{E4E4C664-FFE8-4F23-90A5-AD63AE906E96}"/>
          </ac:picMkLst>
        </pc:picChg>
        <pc:picChg chg="del">
          <ac:chgData name="Abanoub Riad" userId="3eee0ade-b52f-4e10-8f1f-a69fed49e18a" providerId="ADAL" clId="{0C8BBE71-6687-406F-A5FC-39BE6E6A7768}" dt="2021-11-03T22:13:25.967" v="2451" actId="478"/>
          <ac:picMkLst>
            <pc:docMk/>
            <pc:sldMk cId="2860354632" sldId="325"/>
            <ac:picMk id="10" creationId="{52B28B74-1BCD-4F20-89D4-A89EE0DFBB4D}"/>
          </ac:picMkLst>
        </pc:picChg>
        <pc:picChg chg="del">
          <ac:chgData name="Abanoub Riad" userId="3eee0ade-b52f-4e10-8f1f-a69fed49e18a" providerId="ADAL" clId="{0C8BBE71-6687-406F-A5FC-39BE6E6A7768}" dt="2021-11-03T22:13:25.967" v="2451" actId="478"/>
          <ac:picMkLst>
            <pc:docMk/>
            <pc:sldMk cId="2860354632" sldId="325"/>
            <ac:picMk id="13" creationId="{175BEE51-9725-46EE-9E16-CE1F6806F2D0}"/>
          </ac:picMkLst>
        </pc:picChg>
        <pc:picChg chg="del">
          <ac:chgData name="Abanoub Riad" userId="3eee0ade-b52f-4e10-8f1f-a69fed49e18a" providerId="ADAL" clId="{0C8BBE71-6687-406F-A5FC-39BE6E6A7768}" dt="2021-11-03T22:13:25.967" v="2451" actId="478"/>
          <ac:picMkLst>
            <pc:docMk/>
            <pc:sldMk cId="2860354632" sldId="325"/>
            <ac:picMk id="14" creationId="{EBE3D036-481A-4DDF-8F7B-4D9839D2C0A2}"/>
          </ac:picMkLst>
        </pc:picChg>
        <pc:picChg chg="del">
          <ac:chgData name="Abanoub Riad" userId="3eee0ade-b52f-4e10-8f1f-a69fed49e18a" providerId="ADAL" clId="{0C8BBE71-6687-406F-A5FC-39BE6E6A7768}" dt="2021-11-03T22:13:25.967" v="2451" actId="478"/>
          <ac:picMkLst>
            <pc:docMk/>
            <pc:sldMk cId="2860354632" sldId="325"/>
            <ac:picMk id="17" creationId="{D4311C6A-E225-4A8D-B6BC-913E547FEE5F}"/>
          </ac:picMkLst>
        </pc:picChg>
        <pc:picChg chg="del">
          <ac:chgData name="Abanoub Riad" userId="3eee0ade-b52f-4e10-8f1f-a69fed49e18a" providerId="ADAL" clId="{0C8BBE71-6687-406F-A5FC-39BE6E6A7768}" dt="2021-11-03T22:13:25.967" v="2451" actId="478"/>
          <ac:picMkLst>
            <pc:docMk/>
            <pc:sldMk cId="2860354632" sldId="325"/>
            <ac:picMk id="19" creationId="{F15850B8-181C-478C-8956-517942062801}"/>
          </ac:picMkLst>
        </pc:picChg>
        <pc:picChg chg="del">
          <ac:chgData name="Abanoub Riad" userId="3eee0ade-b52f-4e10-8f1f-a69fed49e18a" providerId="ADAL" clId="{0C8BBE71-6687-406F-A5FC-39BE6E6A7768}" dt="2021-11-03T22:13:25.967" v="2451" actId="478"/>
          <ac:picMkLst>
            <pc:docMk/>
            <pc:sldMk cId="2860354632" sldId="325"/>
            <ac:picMk id="21" creationId="{77C73E0D-BCD7-47C8-BB99-54E13BCCE42B}"/>
          </ac:picMkLst>
        </pc:picChg>
        <pc:picChg chg="del">
          <ac:chgData name="Abanoub Riad" userId="3eee0ade-b52f-4e10-8f1f-a69fed49e18a" providerId="ADAL" clId="{0C8BBE71-6687-406F-A5FC-39BE6E6A7768}" dt="2021-11-03T22:13:25.967" v="2451" actId="478"/>
          <ac:picMkLst>
            <pc:docMk/>
            <pc:sldMk cId="2860354632" sldId="325"/>
            <ac:picMk id="23" creationId="{4D4047F4-6828-4678-AC75-78ECC6294590}"/>
          </ac:picMkLst>
        </pc:picChg>
        <pc:picChg chg="del">
          <ac:chgData name="Abanoub Riad" userId="3eee0ade-b52f-4e10-8f1f-a69fed49e18a" providerId="ADAL" clId="{0C8BBE71-6687-406F-A5FC-39BE6E6A7768}" dt="2021-11-03T22:13:25.967" v="2451" actId="478"/>
          <ac:picMkLst>
            <pc:docMk/>
            <pc:sldMk cId="2860354632" sldId="325"/>
            <ac:picMk id="25" creationId="{AD5A4E69-E66A-45F7-97BE-97D0B425795B}"/>
          </ac:picMkLst>
        </pc:picChg>
        <pc:picChg chg="del">
          <ac:chgData name="Abanoub Riad" userId="3eee0ade-b52f-4e10-8f1f-a69fed49e18a" providerId="ADAL" clId="{0C8BBE71-6687-406F-A5FC-39BE6E6A7768}" dt="2021-11-03T22:13:25.967" v="2451" actId="478"/>
          <ac:picMkLst>
            <pc:docMk/>
            <pc:sldMk cId="2860354632" sldId="325"/>
            <ac:picMk id="27" creationId="{5DA05B32-554C-4FBA-A06B-7EC833F9F043}"/>
          </ac:picMkLst>
        </pc:picChg>
        <pc:picChg chg="del">
          <ac:chgData name="Abanoub Riad" userId="3eee0ade-b52f-4e10-8f1f-a69fed49e18a" providerId="ADAL" clId="{0C8BBE71-6687-406F-A5FC-39BE6E6A7768}" dt="2021-11-03T22:13:25.967" v="2451" actId="478"/>
          <ac:picMkLst>
            <pc:docMk/>
            <pc:sldMk cId="2860354632" sldId="325"/>
            <ac:picMk id="29" creationId="{9709E1C4-6860-48FC-B426-0543078CDF08}"/>
          </ac:picMkLst>
        </pc:picChg>
      </pc:sldChg>
      <pc:sldChg chg="addSp delSp modSp add mod modAnim">
        <pc:chgData name="Abanoub Riad" userId="3eee0ade-b52f-4e10-8f1f-a69fed49e18a" providerId="ADAL" clId="{0C8BBE71-6687-406F-A5FC-39BE6E6A7768}" dt="2021-11-03T22:35:16.226" v="2898" actId="1076"/>
        <pc:sldMkLst>
          <pc:docMk/>
          <pc:sldMk cId="1851721816" sldId="326"/>
        </pc:sldMkLst>
        <pc:spChg chg="mod">
          <ac:chgData name="Abanoub Riad" userId="3eee0ade-b52f-4e10-8f1f-a69fed49e18a" providerId="ADAL" clId="{0C8BBE71-6687-406F-A5FC-39BE6E6A7768}" dt="2021-11-03T22:35:06.810" v="2896" actId="1076"/>
          <ac:spMkLst>
            <pc:docMk/>
            <pc:sldMk cId="1851721816" sldId="326"/>
            <ac:spMk id="6" creationId="{04F337D5-7AD9-47D5-B412-2083AC2F7C28}"/>
          </ac:spMkLst>
        </pc:spChg>
        <pc:spChg chg="mod">
          <ac:chgData name="Abanoub Riad" userId="3eee0ade-b52f-4e10-8f1f-a69fed49e18a" providerId="ADAL" clId="{0C8BBE71-6687-406F-A5FC-39BE6E6A7768}" dt="2021-11-03T22:35:06.810" v="2896" actId="1076"/>
          <ac:spMkLst>
            <pc:docMk/>
            <pc:sldMk cId="1851721816" sldId="326"/>
            <ac:spMk id="16" creationId="{ADD8247E-9DB9-4EE0-9705-957142AFF3F1}"/>
          </ac:spMkLst>
        </pc:spChg>
        <pc:spChg chg="del">
          <ac:chgData name="Abanoub Riad" userId="3eee0ade-b52f-4e10-8f1f-a69fed49e18a" providerId="ADAL" clId="{0C8BBE71-6687-406F-A5FC-39BE6E6A7768}" dt="2021-11-03T22:31:44.836" v="2885" actId="478"/>
          <ac:spMkLst>
            <pc:docMk/>
            <pc:sldMk cId="1851721816" sldId="326"/>
            <ac:spMk id="22" creationId="{8A14EBB9-4F63-45F9-BF64-B93D9FC003DB}"/>
          </ac:spMkLst>
        </pc:spChg>
        <pc:picChg chg="add mod">
          <ac:chgData name="Abanoub Riad" userId="3eee0ade-b52f-4e10-8f1f-a69fed49e18a" providerId="ADAL" clId="{0C8BBE71-6687-406F-A5FC-39BE6E6A7768}" dt="2021-11-03T22:35:16.226" v="2898" actId="1076"/>
          <ac:picMkLst>
            <pc:docMk/>
            <pc:sldMk cId="1851721816" sldId="326"/>
            <ac:picMk id="5" creationId="{E8551D09-6CE2-4A19-90C2-2608C6585DBD}"/>
          </ac:picMkLst>
        </pc:picChg>
        <pc:picChg chg="del">
          <ac:chgData name="Abanoub Riad" userId="3eee0ade-b52f-4e10-8f1f-a69fed49e18a" providerId="ADAL" clId="{0C8BBE71-6687-406F-A5FC-39BE6E6A7768}" dt="2021-11-03T22:31:40.516" v="2884" actId="478"/>
          <ac:picMkLst>
            <pc:docMk/>
            <pc:sldMk cId="1851721816" sldId="326"/>
            <ac:picMk id="7" creationId="{EED7044D-AD85-4CB8-A5E4-8F4699D9FFEF}"/>
          </ac:picMkLst>
        </pc:picChg>
      </pc:sldChg>
      <pc:sldChg chg="addSp delSp modSp add mod modAnim">
        <pc:chgData name="Abanoub Riad" userId="3eee0ade-b52f-4e10-8f1f-a69fed49e18a" providerId="ADAL" clId="{0C8BBE71-6687-406F-A5FC-39BE6E6A7768}" dt="2021-11-04T00:56:21.749" v="4021" actId="6549"/>
        <pc:sldMkLst>
          <pc:docMk/>
          <pc:sldMk cId="1340570933" sldId="327"/>
        </pc:sldMkLst>
        <pc:spChg chg="mod">
          <ac:chgData name="Abanoub Riad" userId="3eee0ade-b52f-4e10-8f1f-a69fed49e18a" providerId="ADAL" clId="{0C8BBE71-6687-406F-A5FC-39BE6E6A7768}" dt="2021-11-03T22:35:47.838" v="2903" actId="20577"/>
          <ac:spMkLst>
            <pc:docMk/>
            <pc:sldMk cId="1340570933" sldId="327"/>
            <ac:spMk id="6" creationId="{04F337D5-7AD9-47D5-B412-2083AC2F7C28}"/>
          </ac:spMkLst>
        </pc:spChg>
        <pc:spChg chg="add mod">
          <ac:chgData name="Abanoub Riad" userId="3eee0ade-b52f-4e10-8f1f-a69fed49e18a" providerId="ADAL" clId="{0C8BBE71-6687-406F-A5FC-39BE6E6A7768}" dt="2021-11-03T22:48:08.083" v="3216" actId="207"/>
          <ac:spMkLst>
            <pc:docMk/>
            <pc:sldMk cId="1340570933" sldId="327"/>
            <ac:spMk id="9" creationId="{AA0267E5-95C2-41DC-A795-9BF5CD24E31F}"/>
          </ac:spMkLst>
        </pc:spChg>
        <pc:spChg chg="add mod">
          <ac:chgData name="Abanoub Riad" userId="3eee0ade-b52f-4e10-8f1f-a69fed49e18a" providerId="ADAL" clId="{0C8BBE71-6687-406F-A5FC-39BE6E6A7768}" dt="2021-11-03T22:44:56.105" v="3173" actId="1076"/>
          <ac:spMkLst>
            <pc:docMk/>
            <pc:sldMk cId="1340570933" sldId="327"/>
            <ac:spMk id="10" creationId="{8C5C1D86-756C-4F78-AFAD-B987D3E4893A}"/>
          </ac:spMkLst>
        </pc:spChg>
        <pc:spChg chg="add mod">
          <ac:chgData name="Abanoub Riad" userId="3eee0ade-b52f-4e10-8f1f-a69fed49e18a" providerId="ADAL" clId="{0C8BBE71-6687-406F-A5FC-39BE6E6A7768}" dt="2021-11-03T22:44:59.873" v="3174" actId="1076"/>
          <ac:spMkLst>
            <pc:docMk/>
            <pc:sldMk cId="1340570933" sldId="327"/>
            <ac:spMk id="11" creationId="{58FC6573-D18C-4EBD-806E-FA6973FAF62B}"/>
          </ac:spMkLst>
        </pc:spChg>
        <pc:spChg chg="add mod">
          <ac:chgData name="Abanoub Riad" userId="3eee0ade-b52f-4e10-8f1f-a69fed49e18a" providerId="ADAL" clId="{0C8BBE71-6687-406F-A5FC-39BE6E6A7768}" dt="2021-11-03T22:45:29.161" v="3181" actId="1076"/>
          <ac:spMkLst>
            <pc:docMk/>
            <pc:sldMk cId="1340570933" sldId="327"/>
            <ac:spMk id="12" creationId="{7EB1B110-2070-403E-895D-3022FD114E7A}"/>
          </ac:spMkLst>
        </pc:spChg>
        <pc:spChg chg="add mod">
          <ac:chgData name="Abanoub Riad" userId="3eee0ade-b52f-4e10-8f1f-a69fed49e18a" providerId="ADAL" clId="{0C8BBE71-6687-406F-A5FC-39BE6E6A7768}" dt="2021-11-03T22:45:41.577" v="3183" actId="1076"/>
          <ac:spMkLst>
            <pc:docMk/>
            <pc:sldMk cId="1340570933" sldId="327"/>
            <ac:spMk id="13" creationId="{2948C2AA-70F2-4E70-99C7-AA5FD757EB0A}"/>
          </ac:spMkLst>
        </pc:spChg>
        <pc:spChg chg="add mod">
          <ac:chgData name="Abanoub Riad" userId="3eee0ade-b52f-4e10-8f1f-a69fed49e18a" providerId="ADAL" clId="{0C8BBE71-6687-406F-A5FC-39BE6E6A7768}" dt="2021-11-03T22:45:55.385" v="3186" actId="1076"/>
          <ac:spMkLst>
            <pc:docMk/>
            <pc:sldMk cId="1340570933" sldId="327"/>
            <ac:spMk id="14" creationId="{43952057-B48C-4613-8095-BBDE35CB82A5}"/>
          </ac:spMkLst>
        </pc:spChg>
        <pc:spChg chg="add mod">
          <ac:chgData name="Abanoub Riad" userId="3eee0ade-b52f-4e10-8f1f-a69fed49e18a" providerId="ADAL" clId="{0C8BBE71-6687-406F-A5FC-39BE6E6A7768}" dt="2021-11-03T22:46:04.377" v="3188" actId="1076"/>
          <ac:spMkLst>
            <pc:docMk/>
            <pc:sldMk cId="1340570933" sldId="327"/>
            <ac:spMk id="15" creationId="{4E56EC8A-59F6-40EE-B0DE-B8E238EEE87F}"/>
          </ac:spMkLst>
        </pc:spChg>
        <pc:spChg chg="mod">
          <ac:chgData name="Abanoub Riad" userId="3eee0ade-b52f-4e10-8f1f-a69fed49e18a" providerId="ADAL" clId="{0C8BBE71-6687-406F-A5FC-39BE6E6A7768}" dt="2021-11-03T22:35:53.979" v="2918" actId="20577"/>
          <ac:spMkLst>
            <pc:docMk/>
            <pc:sldMk cId="1340570933" sldId="327"/>
            <ac:spMk id="16" creationId="{ADD8247E-9DB9-4EE0-9705-957142AFF3F1}"/>
          </ac:spMkLst>
        </pc:spChg>
        <pc:spChg chg="add mod">
          <ac:chgData name="Abanoub Riad" userId="3eee0ade-b52f-4e10-8f1f-a69fed49e18a" providerId="ADAL" clId="{0C8BBE71-6687-406F-A5FC-39BE6E6A7768}" dt="2021-11-03T22:46:42.057" v="3204" actId="1076"/>
          <ac:spMkLst>
            <pc:docMk/>
            <pc:sldMk cId="1340570933" sldId="327"/>
            <ac:spMk id="17" creationId="{0BF02937-975C-42D9-9A40-E130DBAD113A}"/>
          </ac:spMkLst>
        </pc:spChg>
        <pc:spChg chg="add mod">
          <ac:chgData name="Abanoub Riad" userId="3eee0ade-b52f-4e10-8f1f-a69fed49e18a" providerId="ADAL" clId="{0C8BBE71-6687-406F-A5FC-39BE6E6A7768}" dt="2021-11-04T00:56:21.749" v="4021" actId="6549"/>
          <ac:spMkLst>
            <pc:docMk/>
            <pc:sldMk cId="1340570933" sldId="327"/>
            <ac:spMk id="19" creationId="{C1BC29CD-DCCA-4278-9FD0-7CB9830F8F4F}"/>
          </ac:spMkLst>
        </pc:spChg>
        <pc:picChg chg="del">
          <ac:chgData name="Abanoub Riad" userId="3eee0ade-b52f-4e10-8f1f-a69fed49e18a" providerId="ADAL" clId="{0C8BBE71-6687-406F-A5FC-39BE6E6A7768}" dt="2021-11-03T22:35:22.220" v="2899" actId="478"/>
          <ac:picMkLst>
            <pc:docMk/>
            <pc:sldMk cId="1340570933" sldId="327"/>
            <ac:picMk id="5" creationId="{E8551D09-6CE2-4A19-90C2-2608C6585DBD}"/>
          </ac:picMkLst>
        </pc:picChg>
        <pc:picChg chg="add mod">
          <ac:chgData name="Abanoub Riad" userId="3eee0ade-b52f-4e10-8f1f-a69fed49e18a" providerId="ADAL" clId="{0C8BBE71-6687-406F-A5FC-39BE6E6A7768}" dt="2021-11-03T23:45:20.714" v="3748" actId="1076"/>
          <ac:picMkLst>
            <pc:docMk/>
            <pc:sldMk cId="1340570933" sldId="327"/>
            <ac:picMk id="7" creationId="{9EC2E4A6-AE8B-4AA5-940A-C17D9B45A57E}"/>
          </ac:picMkLst>
        </pc:picChg>
        <pc:picChg chg="add mod">
          <ac:chgData name="Abanoub Riad" userId="3eee0ade-b52f-4e10-8f1f-a69fed49e18a" providerId="ADAL" clId="{0C8BBE71-6687-406F-A5FC-39BE6E6A7768}" dt="2021-11-03T22:47:45.841" v="3215" actId="1076"/>
          <ac:picMkLst>
            <pc:docMk/>
            <pc:sldMk cId="1340570933" sldId="327"/>
            <ac:picMk id="18" creationId="{B19569C3-32D2-44D9-8F30-2B2817C8F598}"/>
          </ac:picMkLst>
        </pc:picChg>
      </pc:sldChg>
      <pc:sldChg chg="addSp delSp modSp add mod ord modAnim">
        <pc:chgData name="Abanoub Riad" userId="3eee0ade-b52f-4e10-8f1f-a69fed49e18a" providerId="ADAL" clId="{0C8BBE71-6687-406F-A5FC-39BE6E6A7768}" dt="2021-11-03T22:52:55.792" v="3258" actId="1076"/>
        <pc:sldMkLst>
          <pc:docMk/>
          <pc:sldMk cId="60549566" sldId="328"/>
        </pc:sldMkLst>
        <pc:spChg chg="mod">
          <ac:chgData name="Abanoub Riad" userId="3eee0ade-b52f-4e10-8f1f-a69fed49e18a" providerId="ADAL" clId="{0C8BBE71-6687-406F-A5FC-39BE6E6A7768}" dt="2021-11-03T22:52:55.792" v="3258" actId="1076"/>
          <ac:spMkLst>
            <pc:docMk/>
            <pc:sldMk cId="60549566" sldId="328"/>
            <ac:spMk id="16" creationId="{ADD8247E-9DB9-4EE0-9705-957142AFF3F1}"/>
          </ac:spMkLst>
        </pc:spChg>
        <pc:spChg chg="del">
          <ac:chgData name="Abanoub Riad" userId="3eee0ade-b52f-4e10-8f1f-a69fed49e18a" providerId="ADAL" clId="{0C8BBE71-6687-406F-A5FC-39BE6E6A7768}" dt="2021-11-03T22:49:42.201" v="3221" actId="478"/>
          <ac:spMkLst>
            <pc:docMk/>
            <pc:sldMk cId="60549566" sldId="328"/>
            <ac:spMk id="22" creationId="{8A14EBB9-4F63-45F9-BF64-B93D9FC003DB}"/>
          </ac:spMkLst>
        </pc:spChg>
        <pc:picChg chg="add mod">
          <ac:chgData name="Abanoub Riad" userId="3eee0ade-b52f-4e10-8f1f-a69fed49e18a" providerId="ADAL" clId="{0C8BBE71-6687-406F-A5FC-39BE6E6A7768}" dt="2021-11-03T22:50:09.489" v="3229" actId="1076"/>
          <ac:picMkLst>
            <pc:docMk/>
            <pc:sldMk cId="60549566" sldId="328"/>
            <ac:picMk id="5" creationId="{375F477E-1826-49F6-85CE-0ABDF04E67EB}"/>
          </ac:picMkLst>
        </pc:picChg>
        <pc:picChg chg="del">
          <ac:chgData name="Abanoub Riad" userId="3eee0ade-b52f-4e10-8f1f-a69fed49e18a" providerId="ADAL" clId="{0C8BBE71-6687-406F-A5FC-39BE6E6A7768}" dt="2021-11-03T22:49:39.043" v="3220" actId="478"/>
          <ac:picMkLst>
            <pc:docMk/>
            <pc:sldMk cId="60549566" sldId="328"/>
            <ac:picMk id="7" creationId="{EED7044D-AD85-4CB8-A5E4-8F4699D9FFEF}"/>
          </ac:picMkLst>
        </pc:picChg>
      </pc:sldChg>
      <pc:sldChg chg="addSp delSp modSp add mod ord delAnim modAnim">
        <pc:chgData name="Abanoub Riad" userId="3eee0ade-b52f-4e10-8f1f-a69fed49e18a" providerId="ADAL" clId="{0C8BBE71-6687-406F-A5FC-39BE6E6A7768}" dt="2021-11-03T23:28:27.828" v="3747" actId="1076"/>
        <pc:sldMkLst>
          <pc:docMk/>
          <pc:sldMk cId="2119980584" sldId="329"/>
        </pc:sldMkLst>
        <pc:spChg chg="mod">
          <ac:chgData name="Abanoub Riad" userId="3eee0ade-b52f-4e10-8f1f-a69fed49e18a" providerId="ADAL" clId="{0C8BBE71-6687-406F-A5FC-39BE6E6A7768}" dt="2021-11-03T23:07:33.470" v="3737" actId="1076"/>
          <ac:spMkLst>
            <pc:docMk/>
            <pc:sldMk cId="2119980584" sldId="329"/>
            <ac:spMk id="6" creationId="{04F337D5-7AD9-47D5-B412-2083AC2F7C28}"/>
          </ac:spMkLst>
        </pc:spChg>
        <pc:spChg chg="del mod">
          <ac:chgData name="Abanoub Riad" userId="3eee0ade-b52f-4e10-8f1f-a69fed49e18a" providerId="ADAL" clId="{0C8BBE71-6687-406F-A5FC-39BE6E6A7768}" dt="2021-11-03T23:01:25.787" v="3479" actId="478"/>
          <ac:spMkLst>
            <pc:docMk/>
            <pc:sldMk cId="2119980584" sldId="329"/>
            <ac:spMk id="9" creationId="{AA0267E5-95C2-41DC-A795-9BF5CD24E31F}"/>
          </ac:spMkLst>
        </pc:spChg>
        <pc:spChg chg="del">
          <ac:chgData name="Abanoub Riad" userId="3eee0ade-b52f-4e10-8f1f-a69fed49e18a" providerId="ADAL" clId="{0C8BBE71-6687-406F-A5FC-39BE6E6A7768}" dt="2021-11-03T23:01:30.874" v="3480" actId="478"/>
          <ac:spMkLst>
            <pc:docMk/>
            <pc:sldMk cId="2119980584" sldId="329"/>
            <ac:spMk id="10" creationId="{8C5C1D86-756C-4F78-AFAD-B987D3E4893A}"/>
          </ac:spMkLst>
        </pc:spChg>
        <pc:spChg chg="del">
          <ac:chgData name="Abanoub Riad" userId="3eee0ade-b52f-4e10-8f1f-a69fed49e18a" providerId="ADAL" clId="{0C8BBE71-6687-406F-A5FC-39BE6E6A7768}" dt="2021-11-03T23:01:30.874" v="3480" actId="478"/>
          <ac:spMkLst>
            <pc:docMk/>
            <pc:sldMk cId="2119980584" sldId="329"/>
            <ac:spMk id="11" creationId="{58FC6573-D18C-4EBD-806E-FA6973FAF62B}"/>
          </ac:spMkLst>
        </pc:spChg>
        <pc:spChg chg="del">
          <ac:chgData name="Abanoub Riad" userId="3eee0ade-b52f-4e10-8f1f-a69fed49e18a" providerId="ADAL" clId="{0C8BBE71-6687-406F-A5FC-39BE6E6A7768}" dt="2021-11-03T23:01:30.874" v="3480" actId="478"/>
          <ac:spMkLst>
            <pc:docMk/>
            <pc:sldMk cId="2119980584" sldId="329"/>
            <ac:spMk id="12" creationId="{7EB1B110-2070-403E-895D-3022FD114E7A}"/>
          </ac:spMkLst>
        </pc:spChg>
        <pc:spChg chg="del">
          <ac:chgData name="Abanoub Riad" userId="3eee0ade-b52f-4e10-8f1f-a69fed49e18a" providerId="ADAL" clId="{0C8BBE71-6687-406F-A5FC-39BE6E6A7768}" dt="2021-11-03T23:01:30.874" v="3480" actId="478"/>
          <ac:spMkLst>
            <pc:docMk/>
            <pc:sldMk cId="2119980584" sldId="329"/>
            <ac:spMk id="13" creationId="{2948C2AA-70F2-4E70-99C7-AA5FD757EB0A}"/>
          </ac:spMkLst>
        </pc:spChg>
        <pc:spChg chg="del">
          <ac:chgData name="Abanoub Riad" userId="3eee0ade-b52f-4e10-8f1f-a69fed49e18a" providerId="ADAL" clId="{0C8BBE71-6687-406F-A5FC-39BE6E6A7768}" dt="2021-11-03T23:01:30.874" v="3480" actId="478"/>
          <ac:spMkLst>
            <pc:docMk/>
            <pc:sldMk cId="2119980584" sldId="329"/>
            <ac:spMk id="14" creationId="{43952057-B48C-4613-8095-BBDE35CB82A5}"/>
          </ac:spMkLst>
        </pc:spChg>
        <pc:spChg chg="del">
          <ac:chgData name="Abanoub Riad" userId="3eee0ade-b52f-4e10-8f1f-a69fed49e18a" providerId="ADAL" clId="{0C8BBE71-6687-406F-A5FC-39BE6E6A7768}" dt="2021-11-03T23:01:30.874" v="3480" actId="478"/>
          <ac:spMkLst>
            <pc:docMk/>
            <pc:sldMk cId="2119980584" sldId="329"/>
            <ac:spMk id="15" creationId="{4E56EC8A-59F6-40EE-B0DE-B8E238EEE87F}"/>
          </ac:spMkLst>
        </pc:spChg>
        <pc:spChg chg="mod">
          <ac:chgData name="Abanoub Riad" userId="3eee0ade-b52f-4e10-8f1f-a69fed49e18a" providerId="ADAL" clId="{0C8BBE71-6687-406F-A5FC-39BE6E6A7768}" dt="2021-11-03T23:07:30.215" v="3736" actId="1076"/>
          <ac:spMkLst>
            <pc:docMk/>
            <pc:sldMk cId="2119980584" sldId="329"/>
            <ac:spMk id="16" creationId="{ADD8247E-9DB9-4EE0-9705-957142AFF3F1}"/>
          </ac:spMkLst>
        </pc:spChg>
        <pc:spChg chg="del">
          <ac:chgData name="Abanoub Riad" userId="3eee0ade-b52f-4e10-8f1f-a69fed49e18a" providerId="ADAL" clId="{0C8BBE71-6687-406F-A5FC-39BE6E6A7768}" dt="2021-11-03T23:01:30.874" v="3480" actId="478"/>
          <ac:spMkLst>
            <pc:docMk/>
            <pc:sldMk cId="2119980584" sldId="329"/>
            <ac:spMk id="17" creationId="{0BF02937-975C-42D9-9A40-E130DBAD113A}"/>
          </ac:spMkLst>
        </pc:spChg>
        <pc:spChg chg="del">
          <ac:chgData name="Abanoub Riad" userId="3eee0ade-b52f-4e10-8f1f-a69fed49e18a" providerId="ADAL" clId="{0C8BBE71-6687-406F-A5FC-39BE6E6A7768}" dt="2021-11-03T23:01:30.874" v="3480" actId="478"/>
          <ac:spMkLst>
            <pc:docMk/>
            <pc:sldMk cId="2119980584" sldId="329"/>
            <ac:spMk id="19" creationId="{C1BC29CD-DCCA-4278-9FD0-7CB9830F8F4F}"/>
          </ac:spMkLst>
        </pc:spChg>
        <pc:spChg chg="add mod">
          <ac:chgData name="Abanoub Riad" userId="3eee0ade-b52f-4e10-8f1f-a69fed49e18a" providerId="ADAL" clId="{0C8BBE71-6687-406F-A5FC-39BE6E6A7768}" dt="2021-11-03T23:28:27.828" v="3747" actId="1076"/>
          <ac:spMkLst>
            <pc:docMk/>
            <pc:sldMk cId="2119980584" sldId="329"/>
            <ac:spMk id="20" creationId="{F0A16093-3A5D-4919-B714-F130A5CBA4B4}"/>
          </ac:spMkLst>
        </pc:spChg>
        <pc:picChg chg="add mod">
          <ac:chgData name="Abanoub Riad" userId="3eee0ade-b52f-4e10-8f1f-a69fed49e18a" providerId="ADAL" clId="{0C8BBE71-6687-406F-A5FC-39BE6E6A7768}" dt="2021-11-03T23:04:48.191" v="3724" actId="14100"/>
          <ac:picMkLst>
            <pc:docMk/>
            <pc:sldMk cId="2119980584" sldId="329"/>
            <ac:picMk id="5" creationId="{78E6069B-57A7-44B7-A245-139838F5057F}"/>
          </ac:picMkLst>
        </pc:picChg>
        <pc:picChg chg="del">
          <ac:chgData name="Abanoub Riad" userId="3eee0ade-b52f-4e10-8f1f-a69fed49e18a" providerId="ADAL" clId="{0C8BBE71-6687-406F-A5FC-39BE6E6A7768}" dt="2021-11-03T23:01:16.681" v="3477" actId="478"/>
          <ac:picMkLst>
            <pc:docMk/>
            <pc:sldMk cId="2119980584" sldId="329"/>
            <ac:picMk id="7" creationId="{9EC2E4A6-AE8B-4AA5-940A-C17D9B45A57E}"/>
          </ac:picMkLst>
        </pc:picChg>
        <pc:picChg chg="del">
          <ac:chgData name="Abanoub Riad" userId="3eee0ade-b52f-4e10-8f1f-a69fed49e18a" providerId="ADAL" clId="{0C8BBE71-6687-406F-A5FC-39BE6E6A7768}" dt="2021-11-03T23:01:30.874" v="3480" actId="478"/>
          <ac:picMkLst>
            <pc:docMk/>
            <pc:sldMk cId="2119980584" sldId="329"/>
            <ac:picMk id="18" creationId="{B19569C3-32D2-44D9-8F30-2B2817C8F598}"/>
          </ac:picMkLst>
        </pc:picChg>
      </pc:sldChg>
      <pc:sldChg chg="addSp delSp modSp add del mod delAnim">
        <pc:chgData name="Abanoub Riad" userId="3eee0ade-b52f-4e10-8f1f-a69fed49e18a" providerId="ADAL" clId="{0C8BBE71-6687-406F-A5FC-39BE6E6A7768}" dt="2021-11-03T23:00:58.285" v="3450" actId="47"/>
        <pc:sldMkLst>
          <pc:docMk/>
          <pc:sldMk cId="2729156175" sldId="329"/>
        </pc:sldMkLst>
        <pc:spChg chg="add del mod">
          <ac:chgData name="Abanoub Riad" userId="3eee0ade-b52f-4e10-8f1f-a69fed49e18a" providerId="ADAL" clId="{0C8BBE71-6687-406F-A5FC-39BE6E6A7768}" dt="2021-11-03T23:00:56.053" v="3449" actId="1076"/>
          <ac:spMkLst>
            <pc:docMk/>
            <pc:sldMk cId="2729156175" sldId="329"/>
            <ac:spMk id="6" creationId="{04F337D5-7AD9-47D5-B412-2083AC2F7C28}"/>
          </ac:spMkLst>
        </pc:spChg>
        <pc:spChg chg="add del mod">
          <ac:chgData name="Abanoub Riad" userId="3eee0ade-b52f-4e10-8f1f-a69fed49e18a" providerId="ADAL" clId="{0C8BBE71-6687-406F-A5FC-39BE6E6A7768}" dt="2021-11-03T23:00:56.032" v="3448" actId="478"/>
          <ac:spMkLst>
            <pc:docMk/>
            <pc:sldMk cId="2729156175" sldId="329"/>
            <ac:spMk id="7" creationId="{33C6E70A-0C97-47E5-9C18-8B73DA4B69DA}"/>
          </ac:spMkLst>
        </pc:spChg>
        <pc:spChg chg="add mod">
          <ac:chgData name="Abanoub Riad" userId="3eee0ade-b52f-4e10-8f1f-a69fed49e18a" providerId="ADAL" clId="{0C8BBE71-6687-406F-A5FC-39BE6E6A7768}" dt="2021-11-03T23:00:54.565" v="3447" actId="1076"/>
          <ac:spMkLst>
            <pc:docMk/>
            <pc:sldMk cId="2729156175" sldId="329"/>
            <ac:spMk id="9" creationId="{CAC12DA8-3F5F-498A-AF0C-05FEDFC167E3}"/>
          </ac:spMkLst>
        </pc:spChg>
        <pc:picChg chg="del">
          <ac:chgData name="Abanoub Riad" userId="3eee0ade-b52f-4e10-8f1f-a69fed49e18a" providerId="ADAL" clId="{0C8BBE71-6687-406F-A5FC-39BE6E6A7768}" dt="2021-11-03T23:00:21.525" v="3441" actId="478"/>
          <ac:picMkLst>
            <pc:docMk/>
            <pc:sldMk cId="2729156175" sldId="329"/>
            <ac:picMk id="5" creationId="{25B6018F-2221-4AD4-9BB3-BEAD9CC4DF05}"/>
          </ac:picMkLst>
        </pc:picChg>
        <pc:picChg chg="del">
          <ac:chgData name="Abanoub Riad" userId="3eee0ade-b52f-4e10-8f1f-a69fed49e18a" providerId="ADAL" clId="{0C8BBE71-6687-406F-A5FC-39BE6E6A7768}" dt="2021-11-03T23:00:15.096" v="3440" actId="478"/>
          <ac:picMkLst>
            <pc:docMk/>
            <pc:sldMk cId="2729156175" sldId="329"/>
            <ac:picMk id="8" creationId="{D933BE58-A9C0-4D94-91B6-4D8B0B5E185D}"/>
          </ac:picMkLst>
        </pc:picChg>
      </pc:sldChg>
      <pc:sldChg chg="delSp modSp add mod ord delAnim modAnim">
        <pc:chgData name="Abanoub Riad" userId="3eee0ade-b52f-4e10-8f1f-a69fed49e18a" providerId="ADAL" clId="{0C8BBE71-6687-406F-A5FC-39BE6E6A7768}" dt="2021-11-04T00:49:23.478" v="3958"/>
        <pc:sldMkLst>
          <pc:docMk/>
          <pc:sldMk cId="835847759" sldId="330"/>
        </pc:sldMkLst>
        <pc:spChg chg="mod">
          <ac:chgData name="Abanoub Riad" userId="3eee0ade-b52f-4e10-8f1f-a69fed49e18a" providerId="ADAL" clId="{0C8BBE71-6687-406F-A5FC-39BE6E6A7768}" dt="2021-11-04T00:40:35.931" v="3828" actId="20577"/>
          <ac:spMkLst>
            <pc:docMk/>
            <pc:sldMk cId="835847759" sldId="330"/>
            <ac:spMk id="6" creationId="{04F337D5-7AD9-47D5-B412-2083AC2F7C28}"/>
          </ac:spMkLst>
        </pc:spChg>
        <pc:spChg chg="mod">
          <ac:chgData name="Abanoub Riad" userId="3eee0ade-b52f-4e10-8f1f-a69fed49e18a" providerId="ADAL" clId="{0C8BBE71-6687-406F-A5FC-39BE6E6A7768}" dt="2021-11-04T00:49:23.478" v="3958"/>
          <ac:spMkLst>
            <pc:docMk/>
            <pc:sldMk cId="835847759" sldId="330"/>
            <ac:spMk id="16" creationId="{ADD8247E-9DB9-4EE0-9705-957142AFF3F1}"/>
          </ac:spMkLst>
        </pc:spChg>
        <pc:picChg chg="del">
          <ac:chgData name="Abanoub Riad" userId="3eee0ade-b52f-4e10-8f1f-a69fed49e18a" providerId="ADAL" clId="{0C8BBE71-6687-406F-A5FC-39BE6E6A7768}" dt="2021-11-04T00:44:00.792" v="3917" actId="478"/>
          <ac:picMkLst>
            <pc:docMk/>
            <pc:sldMk cId="835847759" sldId="330"/>
            <ac:picMk id="5" creationId="{25B6018F-2221-4AD4-9BB3-BEAD9CC4DF05}"/>
          </ac:picMkLst>
        </pc:picChg>
        <pc:picChg chg="del">
          <ac:chgData name="Abanoub Riad" userId="3eee0ade-b52f-4e10-8f1f-a69fed49e18a" providerId="ADAL" clId="{0C8BBE71-6687-406F-A5FC-39BE6E6A7768}" dt="2021-11-04T00:44:02.766" v="3918" actId="478"/>
          <ac:picMkLst>
            <pc:docMk/>
            <pc:sldMk cId="835847759" sldId="330"/>
            <ac:picMk id="8" creationId="{D933BE58-A9C0-4D94-91B6-4D8B0B5E185D}"/>
          </ac:picMkLst>
        </pc:picChg>
      </pc:sldChg>
      <pc:sldChg chg="modSp add mod ord modAnim">
        <pc:chgData name="Abanoub Riad" userId="3eee0ade-b52f-4e10-8f1f-a69fed49e18a" providerId="ADAL" clId="{0C8BBE71-6687-406F-A5FC-39BE6E6A7768}" dt="2021-11-04T00:53:37.985" v="3970"/>
        <pc:sldMkLst>
          <pc:docMk/>
          <pc:sldMk cId="2530416921" sldId="331"/>
        </pc:sldMkLst>
        <pc:spChg chg="mod">
          <ac:chgData name="Abanoub Riad" userId="3eee0ade-b52f-4e10-8f1f-a69fed49e18a" providerId="ADAL" clId="{0C8BBE71-6687-406F-A5FC-39BE6E6A7768}" dt="2021-11-04T00:53:33.080" v="3968" actId="1076"/>
          <ac:spMkLst>
            <pc:docMk/>
            <pc:sldMk cId="2530416921" sldId="331"/>
            <ac:spMk id="5" creationId="{A38A2656-4FD3-47D1-8EF2-DB158FDCED60}"/>
          </ac:spMkLst>
        </pc:spChg>
      </pc:sldChg>
      <pc:sldChg chg="addSp delSp modSp add mod">
        <pc:chgData name="Abanoub Riad" userId="3eee0ade-b52f-4e10-8f1f-a69fed49e18a" providerId="ADAL" clId="{0C8BBE71-6687-406F-A5FC-39BE6E6A7768}" dt="2021-11-04T01:03:08.703" v="4092" actId="14100"/>
        <pc:sldMkLst>
          <pc:docMk/>
          <pc:sldMk cId="4294227542" sldId="332"/>
        </pc:sldMkLst>
        <pc:spChg chg="mod">
          <ac:chgData name="Abanoub Riad" userId="3eee0ade-b52f-4e10-8f1f-a69fed49e18a" providerId="ADAL" clId="{0C8BBE71-6687-406F-A5FC-39BE6E6A7768}" dt="2021-11-04T01:02:17.519" v="4080" actId="1076"/>
          <ac:spMkLst>
            <pc:docMk/>
            <pc:sldMk cId="4294227542" sldId="332"/>
            <ac:spMk id="9" creationId="{118FE8C7-97AB-4227-8F69-33CB4D4378FA}"/>
          </ac:spMkLst>
        </pc:spChg>
        <pc:picChg chg="del">
          <ac:chgData name="Abanoub Riad" userId="3eee0ade-b52f-4e10-8f1f-a69fed49e18a" providerId="ADAL" clId="{0C8BBE71-6687-406F-A5FC-39BE6E6A7768}" dt="2021-11-04T01:01:40.103" v="4069" actId="478"/>
          <ac:picMkLst>
            <pc:docMk/>
            <pc:sldMk cId="4294227542" sldId="332"/>
            <ac:picMk id="7" creationId="{D76A4B2B-13C9-4B09-AFC9-E6B01CA7306A}"/>
          </ac:picMkLst>
        </pc:picChg>
        <pc:picChg chg="add mod">
          <ac:chgData name="Abanoub Riad" userId="3eee0ade-b52f-4e10-8f1f-a69fed49e18a" providerId="ADAL" clId="{0C8BBE71-6687-406F-A5FC-39BE6E6A7768}" dt="2021-11-04T01:02:13.943" v="4079" actId="14100"/>
          <ac:picMkLst>
            <pc:docMk/>
            <pc:sldMk cId="4294227542" sldId="332"/>
            <ac:picMk id="8" creationId="{A04493BA-4B53-4F67-8B7A-42C8285D7B44}"/>
          </ac:picMkLst>
        </pc:picChg>
        <pc:picChg chg="del">
          <ac:chgData name="Abanoub Riad" userId="3eee0ade-b52f-4e10-8f1f-a69fed49e18a" providerId="ADAL" clId="{0C8BBE71-6687-406F-A5FC-39BE6E6A7768}" dt="2021-11-04T01:01:42.456" v="4072" actId="478"/>
          <ac:picMkLst>
            <pc:docMk/>
            <pc:sldMk cId="4294227542" sldId="332"/>
            <ac:picMk id="11" creationId="{C1054050-CE7C-4EBA-9103-AA4FB5F7D4DB}"/>
          </ac:picMkLst>
        </pc:picChg>
        <pc:picChg chg="add mod">
          <ac:chgData name="Abanoub Riad" userId="3eee0ade-b52f-4e10-8f1f-a69fed49e18a" providerId="ADAL" clId="{0C8BBE71-6687-406F-A5FC-39BE6E6A7768}" dt="2021-11-04T01:02:38.023" v="4087" actId="1076"/>
          <ac:picMkLst>
            <pc:docMk/>
            <pc:sldMk cId="4294227542" sldId="332"/>
            <ac:picMk id="12" creationId="{358D7C59-A558-42E5-803A-064D5D814F7D}"/>
          </ac:picMkLst>
        </pc:picChg>
        <pc:picChg chg="del">
          <ac:chgData name="Abanoub Riad" userId="3eee0ade-b52f-4e10-8f1f-a69fed49e18a" providerId="ADAL" clId="{0C8BBE71-6687-406F-A5FC-39BE6E6A7768}" dt="2021-11-04T01:01:41.801" v="4071" actId="478"/>
          <ac:picMkLst>
            <pc:docMk/>
            <pc:sldMk cId="4294227542" sldId="332"/>
            <ac:picMk id="13" creationId="{5E3C6950-18A3-4AFB-BC59-926E03B42C64}"/>
          </ac:picMkLst>
        </pc:picChg>
        <pc:picChg chg="del">
          <ac:chgData name="Abanoub Riad" userId="3eee0ade-b52f-4e10-8f1f-a69fed49e18a" providerId="ADAL" clId="{0C8BBE71-6687-406F-A5FC-39BE6E6A7768}" dt="2021-11-04T01:01:41.159" v="4070" actId="478"/>
          <ac:picMkLst>
            <pc:docMk/>
            <pc:sldMk cId="4294227542" sldId="332"/>
            <ac:picMk id="15" creationId="{51CE6B29-B55A-4937-A54B-8DA92085F37B}"/>
          </ac:picMkLst>
        </pc:picChg>
        <pc:picChg chg="add mod">
          <ac:chgData name="Abanoub Riad" userId="3eee0ade-b52f-4e10-8f1f-a69fed49e18a" providerId="ADAL" clId="{0C8BBE71-6687-406F-A5FC-39BE6E6A7768}" dt="2021-11-04T01:03:08.703" v="4092" actId="14100"/>
          <ac:picMkLst>
            <pc:docMk/>
            <pc:sldMk cId="4294227542" sldId="332"/>
            <ac:picMk id="16" creationId="{BA592183-CF48-4F4A-9558-B1884BED8062}"/>
          </ac:picMkLst>
        </pc:picChg>
        <pc:picChg chg="del mod">
          <ac:chgData name="Abanoub Riad" userId="3eee0ade-b52f-4e10-8f1f-a69fed49e18a" providerId="ADAL" clId="{0C8BBE71-6687-406F-A5FC-39BE6E6A7768}" dt="2021-11-04T01:01:39.017" v="4068" actId="478"/>
          <ac:picMkLst>
            <pc:docMk/>
            <pc:sldMk cId="4294227542" sldId="332"/>
            <ac:picMk id="17" creationId="{43C59E7D-7254-4576-9A38-AB350F4793EA}"/>
          </ac:picMkLst>
        </pc:picChg>
      </pc:sldChg>
      <pc:sldChg chg="addSp delSp modSp add mod ord addAnim delAnim modAnim">
        <pc:chgData name="Abanoub Riad" userId="3eee0ade-b52f-4e10-8f1f-a69fed49e18a" providerId="ADAL" clId="{0C8BBE71-6687-406F-A5FC-39BE6E6A7768}" dt="2021-11-04T01:37:41.608" v="4279"/>
        <pc:sldMkLst>
          <pc:docMk/>
          <pc:sldMk cId="386182612" sldId="333"/>
        </pc:sldMkLst>
        <pc:spChg chg="add del">
          <ac:chgData name="Abanoub Riad" userId="3eee0ade-b52f-4e10-8f1f-a69fed49e18a" providerId="ADAL" clId="{0C8BBE71-6687-406F-A5FC-39BE6E6A7768}" dt="2021-11-04T01:37:30.340" v="4270" actId="478"/>
          <ac:spMkLst>
            <pc:docMk/>
            <pc:sldMk cId="386182612" sldId="333"/>
            <ac:spMk id="5" creationId="{A38A2656-4FD3-47D1-8EF2-DB158FDCED60}"/>
          </ac:spMkLst>
        </pc:spChg>
        <pc:spChg chg="mod">
          <ac:chgData name="Abanoub Riad" userId="3eee0ade-b52f-4e10-8f1f-a69fed49e18a" providerId="ADAL" clId="{0C8BBE71-6687-406F-A5FC-39BE6E6A7768}" dt="2021-11-04T01:37:32.964" v="4275" actId="20577"/>
          <ac:spMkLst>
            <pc:docMk/>
            <pc:sldMk cId="386182612" sldId="333"/>
            <ac:spMk id="6" creationId="{04F337D5-7AD9-47D5-B412-2083AC2F7C28}"/>
          </ac:spMkLst>
        </pc:spChg>
        <pc:spChg chg="add del mod">
          <ac:chgData name="Abanoub Riad" userId="3eee0ade-b52f-4e10-8f1f-a69fed49e18a" providerId="ADAL" clId="{0C8BBE71-6687-406F-A5FC-39BE6E6A7768}" dt="2021-11-04T01:37:29.427" v="4268" actId="478"/>
          <ac:spMkLst>
            <pc:docMk/>
            <pc:sldMk cId="386182612" sldId="333"/>
            <ac:spMk id="9" creationId="{118FE8C7-97AB-4227-8F69-33CB4D4378FA}"/>
          </ac:spMkLst>
        </pc:spChg>
        <pc:picChg chg="add del mod ord">
          <ac:chgData name="Abanoub Riad" userId="3eee0ade-b52f-4e10-8f1f-a69fed49e18a" providerId="ADAL" clId="{0C8BBE71-6687-406F-A5FC-39BE6E6A7768}" dt="2021-11-04T01:37:33.418" v="4276" actId="478"/>
          <ac:picMkLst>
            <pc:docMk/>
            <pc:sldMk cId="386182612" sldId="333"/>
            <ac:picMk id="7" creationId="{0B3EECF0-B6A3-40AF-B543-220677413F60}"/>
          </ac:picMkLst>
        </pc:picChg>
        <pc:picChg chg="del">
          <ac:chgData name="Abanoub Riad" userId="3eee0ade-b52f-4e10-8f1f-a69fed49e18a" providerId="ADAL" clId="{0C8BBE71-6687-406F-A5FC-39BE6E6A7768}" dt="2021-11-04T01:03:30.578" v="4094" actId="478"/>
          <ac:picMkLst>
            <pc:docMk/>
            <pc:sldMk cId="386182612" sldId="333"/>
            <ac:picMk id="8" creationId="{A04493BA-4B53-4F67-8B7A-42C8285D7B44}"/>
          </ac:picMkLst>
        </pc:picChg>
        <pc:picChg chg="add del mod">
          <ac:chgData name="Abanoub Riad" userId="3eee0ade-b52f-4e10-8f1f-a69fed49e18a" providerId="ADAL" clId="{0C8BBE71-6687-406F-A5FC-39BE6E6A7768}" dt="2021-11-04T01:37:32.516" v="4274"/>
          <ac:picMkLst>
            <pc:docMk/>
            <pc:sldMk cId="386182612" sldId="333"/>
            <ac:picMk id="11" creationId="{63A8A720-507C-4537-99B1-A285B7DF13E0}"/>
          </ac:picMkLst>
        </pc:picChg>
        <pc:picChg chg="del">
          <ac:chgData name="Abanoub Riad" userId="3eee0ade-b52f-4e10-8f1f-a69fed49e18a" providerId="ADAL" clId="{0C8BBE71-6687-406F-A5FC-39BE6E6A7768}" dt="2021-11-04T01:03:32.064" v="4096" actId="478"/>
          <ac:picMkLst>
            <pc:docMk/>
            <pc:sldMk cId="386182612" sldId="333"/>
            <ac:picMk id="12" creationId="{358D7C59-A558-42E5-803A-064D5D814F7D}"/>
          </ac:picMkLst>
        </pc:picChg>
        <pc:picChg chg="add del mod">
          <ac:chgData name="Abanoub Riad" userId="3eee0ade-b52f-4e10-8f1f-a69fed49e18a" providerId="ADAL" clId="{0C8BBE71-6687-406F-A5FC-39BE6E6A7768}" dt="2021-11-04T01:37:29.920" v="4269" actId="478"/>
          <ac:picMkLst>
            <pc:docMk/>
            <pc:sldMk cId="386182612" sldId="333"/>
            <ac:picMk id="13" creationId="{D8DE3D07-714F-4950-85BA-614C3940ED8E}"/>
          </ac:picMkLst>
        </pc:picChg>
        <pc:picChg chg="del">
          <ac:chgData name="Abanoub Riad" userId="3eee0ade-b52f-4e10-8f1f-a69fed49e18a" providerId="ADAL" clId="{0C8BBE71-6687-406F-A5FC-39BE6E6A7768}" dt="2021-11-04T01:03:31.449" v="4095" actId="478"/>
          <ac:picMkLst>
            <pc:docMk/>
            <pc:sldMk cId="386182612" sldId="333"/>
            <ac:picMk id="16" creationId="{BA592183-CF48-4F4A-9558-B1884BED8062}"/>
          </ac:picMkLst>
        </pc:picChg>
      </pc:sldChg>
      <pc:sldChg chg="add">
        <pc:chgData name="Abanoub Riad" userId="3eee0ade-b52f-4e10-8f1f-a69fed49e18a" providerId="ADAL" clId="{0C8BBE71-6687-406F-A5FC-39BE6E6A7768}" dt="2021-11-04T01:24:52.446" v="4133" actId="2890"/>
        <pc:sldMkLst>
          <pc:docMk/>
          <pc:sldMk cId="4027374149" sldId="334"/>
        </pc:sldMkLst>
      </pc:sldChg>
      <pc:sldChg chg="add del">
        <pc:chgData name="Abanoub Riad" userId="3eee0ade-b52f-4e10-8f1f-a69fed49e18a" providerId="ADAL" clId="{0C8BBE71-6687-406F-A5FC-39BE6E6A7768}" dt="2021-11-04T01:35:27.384" v="4250" actId="2890"/>
        <pc:sldMkLst>
          <pc:docMk/>
          <pc:sldMk cId="3606480029" sldId="335"/>
        </pc:sldMkLst>
      </pc:sldChg>
      <pc:sldChg chg="addSp delSp modSp add mod delAnim modAnim">
        <pc:chgData name="Abanoub Riad" userId="3eee0ade-b52f-4e10-8f1f-a69fed49e18a" providerId="ADAL" clId="{0C8BBE71-6687-406F-A5FC-39BE6E6A7768}" dt="2021-11-04T01:46:26.421" v="4403" actId="338"/>
        <pc:sldMkLst>
          <pc:docMk/>
          <pc:sldMk cId="4054037463" sldId="335"/>
        </pc:sldMkLst>
        <pc:spChg chg="del">
          <ac:chgData name="Abanoub Riad" userId="3eee0ade-b52f-4e10-8f1f-a69fed49e18a" providerId="ADAL" clId="{0C8BBE71-6687-406F-A5FC-39BE6E6A7768}" dt="2021-11-04T01:37:52.486" v="4287" actId="478"/>
          <ac:spMkLst>
            <pc:docMk/>
            <pc:sldMk cId="4054037463" sldId="335"/>
            <ac:spMk id="5" creationId="{A38A2656-4FD3-47D1-8EF2-DB158FDCED60}"/>
          </ac:spMkLst>
        </pc:spChg>
        <pc:spChg chg="mod">
          <ac:chgData name="Abanoub Riad" userId="3eee0ade-b52f-4e10-8f1f-a69fed49e18a" providerId="ADAL" clId="{0C8BBE71-6687-406F-A5FC-39BE6E6A7768}" dt="2021-11-04T01:37:47.200" v="4284" actId="20577"/>
          <ac:spMkLst>
            <pc:docMk/>
            <pc:sldMk cId="4054037463" sldId="335"/>
            <ac:spMk id="6" creationId="{04F337D5-7AD9-47D5-B412-2083AC2F7C28}"/>
          </ac:spMkLst>
        </pc:spChg>
        <pc:spChg chg="del">
          <ac:chgData name="Abanoub Riad" userId="3eee0ade-b52f-4e10-8f1f-a69fed49e18a" providerId="ADAL" clId="{0C8BBE71-6687-406F-A5FC-39BE6E6A7768}" dt="2021-11-04T01:37:54.426" v="4288" actId="478"/>
          <ac:spMkLst>
            <pc:docMk/>
            <pc:sldMk cId="4054037463" sldId="335"/>
            <ac:spMk id="9" creationId="{118FE8C7-97AB-4227-8F69-33CB4D4378FA}"/>
          </ac:spMkLst>
        </pc:spChg>
        <pc:spChg chg="add mod">
          <ac:chgData name="Abanoub Riad" userId="3eee0ade-b52f-4e10-8f1f-a69fed49e18a" providerId="ADAL" clId="{0C8BBE71-6687-406F-A5FC-39BE6E6A7768}" dt="2021-11-04T01:45:32.166" v="4399" actId="14100"/>
          <ac:spMkLst>
            <pc:docMk/>
            <pc:sldMk cId="4054037463" sldId="335"/>
            <ac:spMk id="11" creationId="{05D15C06-AFD1-47AF-A381-0780417B4F33}"/>
          </ac:spMkLst>
        </pc:spChg>
        <pc:grpChg chg="add del mod">
          <ac:chgData name="Abanoub Riad" userId="3eee0ade-b52f-4e10-8f1f-a69fed49e18a" providerId="ADAL" clId="{0C8BBE71-6687-406F-A5FC-39BE6E6A7768}" dt="2021-11-04T01:45:55.581" v="4400" actId="165"/>
          <ac:grpSpMkLst>
            <pc:docMk/>
            <pc:sldMk cId="4054037463" sldId="335"/>
            <ac:grpSpMk id="16" creationId="{68148FBE-9920-4FE3-935D-EDD4BABADB5D}"/>
          </ac:grpSpMkLst>
        </pc:grpChg>
        <pc:grpChg chg="add mod">
          <ac:chgData name="Abanoub Riad" userId="3eee0ade-b52f-4e10-8f1f-a69fed49e18a" providerId="ADAL" clId="{0C8BBE71-6687-406F-A5FC-39BE6E6A7768}" dt="2021-11-04T01:46:26.421" v="4403" actId="338"/>
          <ac:grpSpMkLst>
            <pc:docMk/>
            <pc:sldMk cId="4054037463" sldId="335"/>
            <ac:grpSpMk id="17" creationId="{AC676E20-E99A-4E72-8816-EF67ABF05A9C}"/>
          </ac:grpSpMkLst>
        </pc:grpChg>
        <pc:picChg chg="del">
          <ac:chgData name="Abanoub Riad" userId="3eee0ade-b52f-4e10-8f1f-a69fed49e18a" providerId="ADAL" clId="{0C8BBE71-6687-406F-A5FC-39BE6E6A7768}" dt="2021-11-04T01:37:49.247" v="4285" actId="478"/>
          <ac:picMkLst>
            <pc:docMk/>
            <pc:sldMk cId="4054037463" sldId="335"/>
            <ac:picMk id="7" creationId="{0B3EECF0-B6A3-40AF-B543-220677413F60}"/>
          </ac:picMkLst>
        </pc:picChg>
        <pc:picChg chg="add mod">
          <ac:chgData name="Abanoub Riad" userId="3eee0ade-b52f-4e10-8f1f-a69fed49e18a" providerId="ADAL" clId="{0C8BBE71-6687-406F-A5FC-39BE6E6A7768}" dt="2021-11-04T01:42:50.815" v="4349" actId="1076"/>
          <ac:picMkLst>
            <pc:docMk/>
            <pc:sldMk cId="4054037463" sldId="335"/>
            <ac:picMk id="8" creationId="{24D43A5B-E61C-43BD-A2A3-F03A534D5756}"/>
          </ac:picMkLst>
        </pc:picChg>
        <pc:picChg chg="add mod topLvl">
          <ac:chgData name="Abanoub Riad" userId="3eee0ade-b52f-4e10-8f1f-a69fed49e18a" providerId="ADAL" clId="{0C8BBE71-6687-406F-A5FC-39BE6E6A7768}" dt="2021-11-04T01:46:26.421" v="4403" actId="338"/>
          <ac:picMkLst>
            <pc:docMk/>
            <pc:sldMk cId="4054037463" sldId="335"/>
            <ac:picMk id="12" creationId="{3689BCFA-0FAB-4E58-8F7A-5A81EA50DE3F}"/>
          </ac:picMkLst>
        </pc:picChg>
        <pc:picChg chg="del">
          <ac:chgData name="Abanoub Riad" userId="3eee0ade-b52f-4e10-8f1f-a69fed49e18a" providerId="ADAL" clId="{0C8BBE71-6687-406F-A5FC-39BE6E6A7768}" dt="2021-11-04T01:37:50.491" v="4286" actId="478"/>
          <ac:picMkLst>
            <pc:docMk/>
            <pc:sldMk cId="4054037463" sldId="335"/>
            <ac:picMk id="13" creationId="{D8DE3D07-714F-4950-85BA-614C3940ED8E}"/>
          </ac:picMkLst>
        </pc:picChg>
        <pc:picChg chg="add mod topLvl modCrop">
          <ac:chgData name="Abanoub Riad" userId="3eee0ade-b52f-4e10-8f1f-a69fed49e18a" providerId="ADAL" clId="{0C8BBE71-6687-406F-A5FC-39BE6E6A7768}" dt="2021-11-04T01:46:26.421" v="4403" actId="338"/>
          <ac:picMkLst>
            <pc:docMk/>
            <pc:sldMk cId="4054037463" sldId="335"/>
            <ac:picMk id="15" creationId="{0407CE87-C92E-46DA-AEF4-1D4D7FE3F8F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890088" cy="226013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31.jpg"/><Relationship Id="rId11" Type="http://schemas.openxmlformats.org/officeDocument/2006/relationships/image" Target="../media/image36.jpg"/><Relationship Id="rId5" Type="http://schemas.openxmlformats.org/officeDocument/2006/relationships/image" Target="../media/image30.jpeg"/><Relationship Id="rId10" Type="http://schemas.openxmlformats.org/officeDocument/2006/relationships/image" Target="../media/image35.jfif"/><Relationship Id="rId4" Type="http://schemas.openxmlformats.org/officeDocument/2006/relationships/image" Target="../media/image29.jpe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hyperlink" Target="https://www.nlm.nih.gov/archive/20060905/nichsr/ehta/chapter3.html#COSI" TargetMode="External"/><Relationship Id="rId2" Type="http://schemas.openxmlformats.org/officeDocument/2006/relationships/image" Target="../media/image39.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hyperlink" Target="https://www.cochranelibrary.com/cdsr/doi/10.1002/14651858.CD014963/appendices#CD014963-sec-013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jbi.global/critical-appraisal-tools"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7" Type="http://schemas.openxmlformats.org/officeDocument/2006/relationships/image" Target="../media/image52.jpg"/><Relationship Id="rId2" Type="http://schemas.openxmlformats.org/officeDocument/2006/relationships/image" Target="../media/image48.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hyperlink" Target="https://s4be.cochrane.org/blog/2016/07/11/tutorial-read-forest-plo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hyperlink" Target="https://s4be.cochrane.org/blog/2016/07/11/tutorial-read-forest-plot" TargetMode="External"/><Relationship Id="rId1" Type="http://schemas.openxmlformats.org/officeDocument/2006/relationships/slideLayout" Target="../slideLayouts/slideLayout1.xml"/><Relationship Id="rId5" Type="http://schemas.openxmlformats.org/officeDocument/2006/relationships/image" Target="../media/image55.jpg"/><Relationship Id="rId4" Type="http://schemas.openxmlformats.org/officeDocument/2006/relationships/image" Target="../media/image54.jpg"/></Relationships>
</file>

<file path=ppt/slides/_rels/slide25.xml.rels><?xml version="1.0" encoding="UTF-8" standalone="yes"?>
<Relationships xmlns="http://schemas.openxmlformats.org/package/2006/relationships"><Relationship Id="rId3" Type="http://schemas.openxmlformats.org/officeDocument/2006/relationships/hyperlink" Target="https://s4be.cochrane.org/blog/2016/07/11/tutorial-read-forest-plot" TargetMode="External"/><Relationship Id="rId2" Type="http://schemas.openxmlformats.org/officeDocument/2006/relationships/image" Target="../media/image56.jp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jbi-global-wiki.refined.site/space/JHEI"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jbi-global-wiki.refined.site/space/JHEI"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11.png"/><Relationship Id="rId3" Type="http://schemas.openxmlformats.org/officeDocument/2006/relationships/hyperlink" Target="https://s4be.cochrane.org/" TargetMode="External"/><Relationship Id="rId7" Type="http://schemas.openxmlformats.org/officeDocument/2006/relationships/hyperlink" Target="https://ebm.bmj.com/" TargetMode="External"/><Relationship Id="rId12" Type="http://schemas.openxmlformats.org/officeDocument/2006/relationships/image" Target="../media/image65.png"/><Relationship Id="rId2" Type="http://schemas.openxmlformats.org/officeDocument/2006/relationships/hyperlink" Target="https://www.cochranelibrary.com/" TargetMode="External"/><Relationship Id="rId1" Type="http://schemas.openxmlformats.org/officeDocument/2006/relationships/slideLayout" Target="../slideLayouts/slideLayout1.xml"/><Relationship Id="rId6" Type="http://schemas.openxmlformats.org/officeDocument/2006/relationships/hyperlink" Target="https://journals.lww.com/jbisrir" TargetMode="External"/><Relationship Id="rId11" Type="http://schemas.openxmlformats.org/officeDocument/2006/relationships/image" Target="../media/image64.png"/><Relationship Id="rId5" Type="http://schemas.openxmlformats.org/officeDocument/2006/relationships/hyperlink" Target="https://jamaevidence.mhmedical.com/" TargetMode="External"/><Relationship Id="rId10" Type="http://schemas.openxmlformats.org/officeDocument/2006/relationships/image" Target="../media/image63.png"/><Relationship Id="rId4" Type="http://schemas.openxmlformats.org/officeDocument/2006/relationships/hyperlink" Target="https://www.cebm.ox.ac.uk/" TargetMode="External"/><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hyperlink" Target="https://ebm.bmj.com/content/11/5/133.full" TargetMode="External"/><Relationship Id="rId13" Type="http://schemas.openxmlformats.org/officeDocument/2006/relationships/image" Target="../media/image16.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fif"/><Relationship Id="rId11" Type="http://schemas.openxmlformats.org/officeDocument/2006/relationships/image" Target="../media/image14.pn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jpe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mj.com/content/312/7023/7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59F203-74D7-444B-BF61-95A819D36F64}"/>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Zástupný symbol pro číslo snímku 2">
            <a:extLst>
              <a:ext uri="{FF2B5EF4-FFF2-40B4-BE49-F238E27FC236}">
                <a16:creationId xmlns:a16="http://schemas.microsoft.com/office/drawing/2014/main" id="{828AD60A-F679-40CE-BB8A-8819878042F7}"/>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6" name="Title 5">
            <a:extLst>
              <a:ext uri="{FF2B5EF4-FFF2-40B4-BE49-F238E27FC236}">
                <a16:creationId xmlns:a16="http://schemas.microsoft.com/office/drawing/2014/main" id="{592B015E-9EDF-4CEF-9877-81E8E262CF65}"/>
              </a:ext>
            </a:extLst>
          </p:cNvPr>
          <p:cNvSpPr>
            <a:spLocks noGrp="1"/>
          </p:cNvSpPr>
          <p:nvPr>
            <p:ph type="title"/>
          </p:nvPr>
        </p:nvSpPr>
        <p:spPr/>
        <p:txBody>
          <a:bodyPr/>
          <a:lstStyle/>
          <a:p>
            <a:r>
              <a:rPr lang="en-GB" dirty="0"/>
              <a:t>Evidence-Based Medicine</a:t>
            </a:r>
            <a:endParaRPr lang="en-US" dirty="0"/>
          </a:p>
        </p:txBody>
      </p:sp>
      <p:sp>
        <p:nvSpPr>
          <p:cNvPr id="7" name="Subtitle 6">
            <a:extLst>
              <a:ext uri="{FF2B5EF4-FFF2-40B4-BE49-F238E27FC236}">
                <a16:creationId xmlns:a16="http://schemas.microsoft.com/office/drawing/2014/main" id="{67DF0647-B63A-4BFF-B018-3803FDE5AE8A}"/>
              </a:ext>
            </a:extLst>
          </p:cNvPr>
          <p:cNvSpPr>
            <a:spLocks noGrp="1"/>
          </p:cNvSpPr>
          <p:nvPr>
            <p:ph type="subTitle" idx="1"/>
          </p:nvPr>
        </p:nvSpPr>
        <p:spPr/>
        <p:txBody>
          <a:bodyPr/>
          <a:lstStyle/>
          <a:p>
            <a:r>
              <a:rPr lang="en-GB" dirty="0"/>
              <a:t>Public Health I</a:t>
            </a:r>
            <a:endParaRPr lang="en-US" dirty="0"/>
          </a:p>
        </p:txBody>
      </p:sp>
    </p:spTree>
    <p:extLst>
      <p:ext uri="{BB962C8B-B14F-4D97-AF65-F5344CB8AC3E}">
        <p14:creationId xmlns:p14="http://schemas.microsoft.com/office/powerpoint/2010/main" val="4011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10</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47785"/>
            <a:ext cx="11361600" cy="486041"/>
          </a:xfrm>
        </p:spPr>
        <p:txBody>
          <a:bodyPr/>
          <a:lstStyle/>
          <a:p>
            <a:r>
              <a:rPr lang="en-GB" dirty="0"/>
              <a:t>Generate Clinical Question</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629188"/>
            <a:ext cx="6786900" cy="32080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Generating clinical questions, the first step of EBM, is the most difficult and the most important step.</a:t>
            </a:r>
          </a:p>
          <a:p>
            <a:pPr marL="285750" indent="-285750" algn="just">
              <a:lnSpc>
                <a:spcPct val="150000"/>
              </a:lnSpc>
              <a:buFont typeface="Arial" panose="020B0604020202020204" pitchFamily="34" charset="0"/>
              <a:buChar char="•"/>
            </a:pPr>
            <a:r>
              <a:rPr lang="en-GB" sz="1800" b="0" kern="0" dirty="0">
                <a:solidFill>
                  <a:srgbClr val="0000DC"/>
                </a:solidFill>
              </a:rPr>
              <a:t>One can think of the first set of questions, those of the medical student, as </a:t>
            </a:r>
            <a:r>
              <a:rPr lang="en-GB" sz="1800" kern="0" dirty="0">
                <a:solidFill>
                  <a:srgbClr val="0000DC"/>
                </a:solidFill>
              </a:rPr>
              <a:t>background questions </a:t>
            </a:r>
            <a:r>
              <a:rPr lang="en-GB" sz="1800" b="0" kern="0" dirty="0">
                <a:solidFill>
                  <a:srgbClr val="0000DC"/>
                </a:solidFill>
              </a:rPr>
              <a:t>and of the browsing and problem-solving sets as </a:t>
            </a:r>
            <a:r>
              <a:rPr lang="en-GB" sz="1800" kern="0" dirty="0">
                <a:solidFill>
                  <a:srgbClr val="0000DC"/>
                </a:solidFill>
              </a:rPr>
              <a:t>foreground questions</a:t>
            </a:r>
            <a:r>
              <a:rPr lang="en-GB" sz="1800" b="0" kern="0" dirty="0">
                <a:solidFill>
                  <a:srgbClr val="0000DC"/>
                </a:solidFill>
              </a:rPr>
              <a:t>.</a:t>
            </a:r>
          </a:p>
          <a:p>
            <a:pPr marL="285750" indent="-285750" algn="just">
              <a:lnSpc>
                <a:spcPct val="150000"/>
              </a:lnSpc>
              <a:buFont typeface="Arial" panose="020B0604020202020204" pitchFamily="34" charset="0"/>
              <a:buChar char="•"/>
            </a:pPr>
            <a:r>
              <a:rPr lang="en-GB" sz="1800" b="0" kern="0" dirty="0">
                <a:solidFill>
                  <a:srgbClr val="0000DC"/>
                </a:solidFill>
              </a:rPr>
              <a:t>Dissecting the question into its component parts to facilitate finding the best evidence is a fundamental skill.</a:t>
            </a:r>
          </a:p>
          <a:p>
            <a:pPr marL="285750" indent="-285750" algn="just">
              <a:lnSpc>
                <a:spcPct val="150000"/>
              </a:lnSpc>
              <a:buFont typeface="Arial" panose="020B0604020202020204" pitchFamily="34" charset="0"/>
              <a:buChar char="•"/>
            </a:pPr>
            <a:r>
              <a:rPr lang="en-GB" sz="1800" kern="0" dirty="0">
                <a:solidFill>
                  <a:srgbClr val="0000DC"/>
                </a:solidFill>
              </a:rPr>
              <a:t>PICO </a:t>
            </a:r>
            <a:r>
              <a:rPr lang="en-GB" sz="1800" b="0" kern="0" dirty="0">
                <a:solidFill>
                  <a:srgbClr val="0000DC"/>
                </a:solidFill>
              </a:rPr>
              <a:t>= Population, Intervention, Comparison, Outcome</a:t>
            </a:r>
            <a:endParaRPr lang="en-GB" sz="1800" kern="0" dirty="0">
              <a:solidFill>
                <a:srgbClr val="0000DC"/>
              </a:solidFill>
            </a:endParaRPr>
          </a:p>
        </p:txBody>
      </p:sp>
      <p:pic>
        <p:nvPicPr>
          <p:cNvPr id="5" name="Picture 4">
            <a:extLst>
              <a:ext uri="{FF2B5EF4-FFF2-40B4-BE49-F238E27FC236}">
                <a16:creationId xmlns:a16="http://schemas.microsoft.com/office/drawing/2014/main" id="{6C4A293C-201A-46D8-8C80-4DD86AD147AA}"/>
              </a:ext>
            </a:extLst>
          </p:cNvPr>
          <p:cNvPicPr>
            <a:picLocks noChangeAspect="1"/>
          </p:cNvPicPr>
          <p:nvPr/>
        </p:nvPicPr>
        <p:blipFill rotWithShape="1">
          <a:blip r:embed="rId2"/>
          <a:srcRect l="18072" t="14009" r="20482"/>
          <a:stretch/>
        </p:blipFill>
        <p:spPr>
          <a:xfrm>
            <a:off x="8896351" y="93832"/>
            <a:ext cx="3152774" cy="3512989"/>
          </a:xfrm>
          <a:prstGeom prst="rect">
            <a:avLst/>
          </a:prstGeom>
        </p:spPr>
      </p:pic>
      <p:sp>
        <p:nvSpPr>
          <p:cNvPr id="4" name="Flowchart: Alternate Process 3">
            <a:extLst>
              <a:ext uri="{FF2B5EF4-FFF2-40B4-BE49-F238E27FC236}">
                <a16:creationId xmlns:a16="http://schemas.microsoft.com/office/drawing/2014/main" id="{AE050C1E-C8FC-44B4-9F4D-529953430704}"/>
              </a:ext>
            </a:extLst>
          </p:cNvPr>
          <p:cNvSpPr/>
          <p:nvPr/>
        </p:nvSpPr>
        <p:spPr bwMode="auto">
          <a:xfrm>
            <a:off x="7454449" y="3846136"/>
            <a:ext cx="1441901" cy="2903456"/>
          </a:xfrm>
          <a:prstGeom prst="flowChartAlternateProcess">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solidFill>
                  <a:srgbClr val="0000DC"/>
                </a:solidFill>
                <a:effectLst/>
                <a:latin typeface="+mn-lt"/>
              </a:rPr>
              <a:t>Background</a:t>
            </a:r>
          </a:p>
          <a:p>
            <a:pPr marL="0" marR="0" indent="0" algn="ctr" defTabSz="914400" rtl="0" eaLnBrk="1" fontAlgn="base" latinLnBrk="0" hangingPunct="1">
              <a:lnSpc>
                <a:spcPct val="100000"/>
              </a:lnSpc>
              <a:spcBef>
                <a:spcPct val="0"/>
              </a:spcBef>
              <a:spcAft>
                <a:spcPct val="0"/>
              </a:spcAft>
              <a:buClrTx/>
              <a:buSzTx/>
              <a:buFontTx/>
              <a:buNone/>
              <a:tabLst/>
            </a:pPr>
            <a:r>
              <a:rPr lang="en-GB" sz="2800" b="1" dirty="0">
                <a:solidFill>
                  <a:srgbClr val="0000DC"/>
                </a:solidFill>
              </a:rPr>
              <a:t>Question</a:t>
            </a:r>
            <a:endParaRPr kumimoji="0" lang="en-GB" sz="2800" b="1" i="0" u="none" strike="noStrike" cap="none" normalizeH="0" baseline="0" dirty="0">
              <a:ln>
                <a:noFill/>
              </a:ln>
              <a:solidFill>
                <a:srgbClr val="0000DC"/>
              </a:solidFill>
              <a:effectLst/>
              <a:latin typeface="+mn-lt"/>
            </a:endParaRPr>
          </a:p>
        </p:txBody>
      </p:sp>
      <p:sp>
        <p:nvSpPr>
          <p:cNvPr id="9" name="Flowchart: Alternate Process 8">
            <a:extLst>
              <a:ext uri="{FF2B5EF4-FFF2-40B4-BE49-F238E27FC236}">
                <a16:creationId xmlns:a16="http://schemas.microsoft.com/office/drawing/2014/main" id="{38F029CC-753B-4170-8B3C-824DE8105FE6}"/>
              </a:ext>
            </a:extLst>
          </p:cNvPr>
          <p:cNvSpPr/>
          <p:nvPr/>
        </p:nvSpPr>
        <p:spPr bwMode="auto">
          <a:xfrm>
            <a:off x="9303773" y="4327753"/>
            <a:ext cx="1168965" cy="1940222"/>
          </a:xfrm>
          <a:prstGeom prst="flowChartAlternateProcess">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effectLst/>
                <a:latin typeface="+mn-lt"/>
              </a:rPr>
              <a:t>Foreground</a:t>
            </a:r>
          </a:p>
          <a:p>
            <a:pPr marL="0" marR="0" indent="0" algn="ctr" defTabSz="914400" eaLnBrk="1" fontAlgn="base" latinLnBrk="0" hangingPunct="1">
              <a:lnSpc>
                <a:spcPct val="100000"/>
              </a:lnSpc>
              <a:spcBef>
                <a:spcPct val="0"/>
              </a:spcBef>
              <a:spcAft>
                <a:spcPct val="0"/>
              </a:spcAft>
              <a:buClrTx/>
              <a:buSzTx/>
              <a:buFontTx/>
              <a:buNone/>
              <a:tabLst/>
            </a:pPr>
            <a:r>
              <a:rPr lang="en-GB" sz="2000" b="1" dirty="0"/>
              <a:t>Question</a:t>
            </a:r>
            <a:endParaRPr kumimoji="0" lang="en-GB" sz="2000" b="1" i="0" u="none" strike="noStrike" cap="none" normalizeH="0" baseline="0" dirty="0">
              <a:ln>
                <a:noFill/>
              </a:ln>
              <a:effectLst/>
              <a:latin typeface="+mn-lt"/>
            </a:endParaRPr>
          </a:p>
        </p:txBody>
      </p:sp>
      <p:sp>
        <p:nvSpPr>
          <p:cNvPr id="10" name="Flowchart: Alternate Process 9">
            <a:extLst>
              <a:ext uri="{FF2B5EF4-FFF2-40B4-BE49-F238E27FC236}">
                <a16:creationId xmlns:a16="http://schemas.microsoft.com/office/drawing/2014/main" id="{E4B62716-A315-4453-AD32-208A1EFDC753}"/>
              </a:ext>
            </a:extLst>
          </p:cNvPr>
          <p:cNvSpPr/>
          <p:nvPr/>
        </p:nvSpPr>
        <p:spPr bwMode="auto">
          <a:xfrm>
            <a:off x="10889588" y="4736969"/>
            <a:ext cx="1168965" cy="1121790"/>
          </a:xfrm>
          <a:prstGeom prst="flowChartAlternateProcess">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effectLst/>
                <a:latin typeface="+mn-lt"/>
              </a:rPr>
              <a:t>Clinical</a:t>
            </a:r>
          </a:p>
          <a:p>
            <a:pPr marL="0" marR="0" indent="0" algn="ctr" defTabSz="914400" eaLnBrk="1" fontAlgn="base" latinLnBrk="0" hangingPunct="1">
              <a:lnSpc>
                <a:spcPct val="100000"/>
              </a:lnSpc>
              <a:spcBef>
                <a:spcPct val="0"/>
              </a:spcBef>
              <a:spcAft>
                <a:spcPct val="0"/>
              </a:spcAft>
              <a:buClrTx/>
              <a:buSzTx/>
              <a:buFontTx/>
              <a:buNone/>
              <a:tabLst/>
            </a:pPr>
            <a:r>
              <a:rPr lang="en-GB" sz="1400" dirty="0"/>
              <a:t>Question</a:t>
            </a:r>
            <a:endParaRPr kumimoji="0" lang="en-GB" sz="1400" i="0" u="none" strike="noStrike" cap="none" normalizeH="0" baseline="0" dirty="0">
              <a:ln>
                <a:noFill/>
              </a:ln>
              <a:effectLst/>
              <a:latin typeface="+mn-lt"/>
            </a:endParaRPr>
          </a:p>
        </p:txBody>
      </p:sp>
      <p:sp>
        <p:nvSpPr>
          <p:cNvPr id="7" name="Arrow: Right 6">
            <a:extLst>
              <a:ext uri="{FF2B5EF4-FFF2-40B4-BE49-F238E27FC236}">
                <a16:creationId xmlns:a16="http://schemas.microsoft.com/office/drawing/2014/main" id="{2701251C-5DB7-482C-A3BE-0F807DBAFE17}"/>
              </a:ext>
            </a:extLst>
          </p:cNvPr>
          <p:cNvSpPr/>
          <p:nvPr/>
        </p:nvSpPr>
        <p:spPr bwMode="auto">
          <a:xfrm>
            <a:off x="8905295" y="5101706"/>
            <a:ext cx="386499" cy="359068"/>
          </a:xfrm>
          <a:prstGeom prst="rightArrow">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12" name="Arrow: Right 11">
            <a:extLst>
              <a:ext uri="{FF2B5EF4-FFF2-40B4-BE49-F238E27FC236}">
                <a16:creationId xmlns:a16="http://schemas.microsoft.com/office/drawing/2014/main" id="{0CEC952C-296B-4BBA-9D5D-DA876175B10E}"/>
              </a:ext>
            </a:extLst>
          </p:cNvPr>
          <p:cNvSpPr/>
          <p:nvPr/>
        </p:nvSpPr>
        <p:spPr bwMode="auto">
          <a:xfrm>
            <a:off x="10497934" y="5101706"/>
            <a:ext cx="386499" cy="359068"/>
          </a:xfrm>
          <a:prstGeom prst="rightArrow">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64454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fade">
                                      <p:cBhvr>
                                        <p:cTn id="24" dur="500"/>
                                        <p:tgtEl>
                                          <p:spTgt spid="1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Effect transition="in" filter="fade">
                                      <p:cBhvr>
                                        <p:cTn id="29" dur="500"/>
                                        <p:tgtEl>
                                          <p:spTgt spid="1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4" grpId="0" animBg="1"/>
      <p:bldP spid="9" grpId="0" animBg="1"/>
      <p:bldP spid="10" grpId="0" animBg="1"/>
      <p:bldP spid="7"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11</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47785"/>
            <a:ext cx="11361600" cy="486041"/>
          </a:xfrm>
        </p:spPr>
        <p:txBody>
          <a:bodyPr/>
          <a:lstStyle/>
          <a:p>
            <a:r>
              <a:rPr lang="en-GB" dirty="0"/>
              <a:t>Exercise 1</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629188"/>
            <a:ext cx="3535831" cy="57592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800" b="0" kern="0" dirty="0"/>
              <a:t>Clinical Question Formulation</a:t>
            </a:r>
            <a:endParaRPr lang="en-GB" sz="1800" kern="0" dirty="0">
              <a:solidFill>
                <a:srgbClr val="0000DC"/>
              </a:solidFill>
            </a:endParaRPr>
          </a:p>
        </p:txBody>
      </p:sp>
      <p:sp>
        <p:nvSpPr>
          <p:cNvPr id="13" name="Title 8">
            <a:extLst>
              <a:ext uri="{FF2B5EF4-FFF2-40B4-BE49-F238E27FC236}">
                <a16:creationId xmlns:a16="http://schemas.microsoft.com/office/drawing/2014/main" id="{E6819591-E9F1-4041-A2D6-35D37AD67354}"/>
              </a:ext>
            </a:extLst>
          </p:cNvPr>
          <p:cNvSpPr txBox="1">
            <a:spLocks/>
          </p:cNvSpPr>
          <p:nvPr/>
        </p:nvSpPr>
        <p:spPr>
          <a:xfrm>
            <a:off x="413998" y="3362727"/>
            <a:ext cx="4610489" cy="174660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800" b="0" kern="0" dirty="0"/>
              <a:t>You have a patient who has difficulty exercising due to COPD and you wonder if pursed lip breathing techniques may improve their endurance.</a:t>
            </a:r>
          </a:p>
          <a:p>
            <a:pPr algn="just">
              <a:lnSpc>
                <a:spcPct val="150000"/>
              </a:lnSpc>
            </a:pPr>
            <a:endParaRPr lang="en-GB" sz="1800" b="0" kern="0" dirty="0"/>
          </a:p>
        </p:txBody>
      </p:sp>
      <p:pic>
        <p:nvPicPr>
          <p:cNvPr id="11" name="Picture 10" descr="Diagram&#10;&#10;Description automatically generated">
            <a:extLst>
              <a:ext uri="{FF2B5EF4-FFF2-40B4-BE49-F238E27FC236}">
                <a16:creationId xmlns:a16="http://schemas.microsoft.com/office/drawing/2014/main" id="{A31F2775-3AA8-404E-972C-1724AE2AD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0"/>
            <a:ext cx="2857500" cy="1428750"/>
          </a:xfrm>
          <a:prstGeom prst="rect">
            <a:avLst/>
          </a:prstGeom>
        </p:spPr>
      </p:pic>
      <p:sp>
        <p:nvSpPr>
          <p:cNvPr id="15" name="Title 8">
            <a:extLst>
              <a:ext uri="{FF2B5EF4-FFF2-40B4-BE49-F238E27FC236}">
                <a16:creationId xmlns:a16="http://schemas.microsoft.com/office/drawing/2014/main" id="{4FDC4DEB-CD22-404F-AD6B-82E63AE67EDA}"/>
              </a:ext>
            </a:extLst>
          </p:cNvPr>
          <p:cNvSpPr txBox="1">
            <a:spLocks/>
          </p:cNvSpPr>
          <p:nvPr/>
        </p:nvSpPr>
        <p:spPr>
          <a:xfrm>
            <a:off x="6094800" y="2079560"/>
            <a:ext cx="5260214" cy="174660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2400" kern="0" dirty="0"/>
              <a:t>P </a:t>
            </a:r>
            <a:r>
              <a:rPr lang="en-GB" sz="2400" b="0" kern="0" dirty="0"/>
              <a:t>= patients with COPD</a:t>
            </a:r>
          </a:p>
          <a:p>
            <a:pPr marL="285750" indent="-285750" algn="just">
              <a:lnSpc>
                <a:spcPct val="150000"/>
              </a:lnSpc>
              <a:buFont typeface="Arial" panose="020B0604020202020204" pitchFamily="34" charset="0"/>
              <a:buChar char="•"/>
            </a:pPr>
            <a:r>
              <a:rPr lang="en-GB" sz="2400" kern="0" dirty="0">
                <a:solidFill>
                  <a:schemeClr val="accent6"/>
                </a:solidFill>
              </a:rPr>
              <a:t>I </a:t>
            </a:r>
            <a:r>
              <a:rPr lang="en-GB" sz="2400" b="0" kern="0" dirty="0">
                <a:solidFill>
                  <a:schemeClr val="accent6"/>
                </a:solidFill>
              </a:rPr>
              <a:t>= pursed lip breathing</a:t>
            </a:r>
          </a:p>
          <a:p>
            <a:pPr marL="285750" indent="-285750" algn="just">
              <a:lnSpc>
                <a:spcPct val="150000"/>
              </a:lnSpc>
              <a:buFont typeface="Arial" panose="020B0604020202020204" pitchFamily="34" charset="0"/>
              <a:buChar char="•"/>
            </a:pPr>
            <a:r>
              <a:rPr lang="en-GB" sz="2400" kern="0" dirty="0">
                <a:solidFill>
                  <a:srgbClr val="00B050"/>
                </a:solidFill>
              </a:rPr>
              <a:t>C </a:t>
            </a:r>
            <a:r>
              <a:rPr lang="en-GB" sz="2400" b="0" kern="0" dirty="0">
                <a:solidFill>
                  <a:srgbClr val="00B050"/>
                </a:solidFill>
              </a:rPr>
              <a:t>= regular breathing</a:t>
            </a:r>
          </a:p>
          <a:p>
            <a:pPr marL="285750" indent="-285750" algn="just">
              <a:lnSpc>
                <a:spcPct val="150000"/>
              </a:lnSpc>
              <a:buFont typeface="Arial" panose="020B0604020202020204" pitchFamily="34" charset="0"/>
              <a:buChar char="•"/>
            </a:pPr>
            <a:r>
              <a:rPr lang="en-GB" sz="2400" kern="0" dirty="0">
                <a:solidFill>
                  <a:srgbClr val="FF0000"/>
                </a:solidFill>
              </a:rPr>
              <a:t>O </a:t>
            </a:r>
            <a:r>
              <a:rPr lang="en-GB" sz="2400" b="0" kern="0" dirty="0">
                <a:solidFill>
                  <a:srgbClr val="FF0000"/>
                </a:solidFill>
              </a:rPr>
              <a:t>= improved exercise endurance</a:t>
            </a:r>
          </a:p>
        </p:txBody>
      </p:sp>
      <p:sp>
        <p:nvSpPr>
          <p:cNvPr id="17" name="Title 8">
            <a:extLst>
              <a:ext uri="{FF2B5EF4-FFF2-40B4-BE49-F238E27FC236}">
                <a16:creationId xmlns:a16="http://schemas.microsoft.com/office/drawing/2014/main" id="{FF780BBC-4B43-4783-8A2D-89C4545BA1B9}"/>
              </a:ext>
            </a:extLst>
          </p:cNvPr>
          <p:cNvSpPr txBox="1">
            <a:spLocks/>
          </p:cNvSpPr>
          <p:nvPr/>
        </p:nvSpPr>
        <p:spPr>
          <a:xfrm>
            <a:off x="6094800" y="4481399"/>
            <a:ext cx="5914948" cy="174660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800" b="0" kern="0" dirty="0"/>
              <a:t>In </a:t>
            </a:r>
            <a:r>
              <a:rPr lang="en-GB" sz="1800" u="sng" kern="0" dirty="0"/>
              <a:t>patients with COPD</a:t>
            </a:r>
            <a:r>
              <a:rPr lang="en-GB" sz="1800" b="0" kern="0" dirty="0"/>
              <a:t>, does using </a:t>
            </a:r>
            <a:r>
              <a:rPr lang="en-GB" sz="1800" u="sng" kern="0" dirty="0">
                <a:solidFill>
                  <a:schemeClr val="accent6"/>
                </a:solidFill>
              </a:rPr>
              <a:t>pursed lip breathing</a:t>
            </a:r>
            <a:r>
              <a:rPr lang="en-GB" sz="1800" b="0" kern="0" dirty="0"/>
              <a:t>, as compared to </a:t>
            </a:r>
            <a:r>
              <a:rPr lang="en-GB" sz="1800" u="sng" kern="0" dirty="0">
                <a:solidFill>
                  <a:srgbClr val="00B050"/>
                </a:solidFill>
              </a:rPr>
              <a:t>regular breathing</a:t>
            </a:r>
            <a:r>
              <a:rPr lang="en-GB" sz="1800" b="0" kern="0" dirty="0"/>
              <a:t>, </a:t>
            </a:r>
            <a:r>
              <a:rPr lang="en-GB" sz="1800" u="sng" kern="0" dirty="0">
                <a:solidFill>
                  <a:srgbClr val="FF0000"/>
                </a:solidFill>
              </a:rPr>
              <a:t>improve exercise endurance</a:t>
            </a:r>
            <a:r>
              <a:rPr lang="en-GB" sz="1800" b="0" kern="0" dirty="0"/>
              <a:t>?</a:t>
            </a:r>
          </a:p>
        </p:txBody>
      </p:sp>
    </p:spTree>
    <p:extLst>
      <p:ext uri="{BB962C8B-B14F-4D97-AF65-F5344CB8AC3E}">
        <p14:creationId xmlns:p14="http://schemas.microsoft.com/office/powerpoint/2010/main" val="33548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fade">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fade">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fade">
                                      <p:cBhvr>
                                        <p:cTn id="42" dur="500"/>
                                        <p:tgtEl>
                                          <p:spTgt spid="1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3" grpId="0"/>
      <p:bldP spid="15" grpId="0" build="p"/>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12</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47785"/>
            <a:ext cx="11361600" cy="486041"/>
          </a:xfrm>
        </p:spPr>
        <p:txBody>
          <a:bodyPr/>
          <a:lstStyle/>
          <a:p>
            <a:r>
              <a:rPr lang="en-GB" dirty="0"/>
              <a:t>Exercise 2</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629188"/>
            <a:ext cx="3535831" cy="57592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800" b="0" kern="0" dirty="0"/>
              <a:t>Clinical Question Formulation</a:t>
            </a:r>
            <a:endParaRPr lang="en-GB" sz="1800" kern="0" dirty="0">
              <a:solidFill>
                <a:srgbClr val="0000DC"/>
              </a:solidFill>
            </a:endParaRPr>
          </a:p>
        </p:txBody>
      </p:sp>
      <p:sp>
        <p:nvSpPr>
          <p:cNvPr id="13" name="Title 8">
            <a:extLst>
              <a:ext uri="{FF2B5EF4-FFF2-40B4-BE49-F238E27FC236}">
                <a16:creationId xmlns:a16="http://schemas.microsoft.com/office/drawing/2014/main" id="{E6819591-E9F1-4041-A2D6-35D37AD67354}"/>
              </a:ext>
            </a:extLst>
          </p:cNvPr>
          <p:cNvSpPr txBox="1">
            <a:spLocks/>
          </p:cNvSpPr>
          <p:nvPr/>
        </p:nvSpPr>
        <p:spPr>
          <a:xfrm>
            <a:off x="414000" y="3550874"/>
            <a:ext cx="4610489" cy="174660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800" b="0" kern="0" dirty="0"/>
              <a:t>A female patient asks you whether using a rescue-inhaler for her exercise-induced asthma can cause any sort of dependency.</a:t>
            </a:r>
          </a:p>
        </p:txBody>
      </p:sp>
      <p:sp>
        <p:nvSpPr>
          <p:cNvPr id="15" name="Title 8">
            <a:extLst>
              <a:ext uri="{FF2B5EF4-FFF2-40B4-BE49-F238E27FC236}">
                <a16:creationId xmlns:a16="http://schemas.microsoft.com/office/drawing/2014/main" id="{4FDC4DEB-CD22-404F-AD6B-82E63AE67EDA}"/>
              </a:ext>
            </a:extLst>
          </p:cNvPr>
          <p:cNvSpPr txBox="1">
            <a:spLocks/>
          </p:cNvSpPr>
          <p:nvPr/>
        </p:nvSpPr>
        <p:spPr>
          <a:xfrm>
            <a:off x="6094800" y="2079560"/>
            <a:ext cx="5914948" cy="174660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2400" kern="0" dirty="0"/>
              <a:t>P </a:t>
            </a:r>
            <a:r>
              <a:rPr lang="en-GB" sz="2400" b="0" kern="0" dirty="0"/>
              <a:t>= exercise-induced asthma </a:t>
            </a:r>
          </a:p>
          <a:p>
            <a:pPr marL="285750" indent="-285750" algn="just">
              <a:lnSpc>
                <a:spcPct val="150000"/>
              </a:lnSpc>
              <a:buFont typeface="Arial" panose="020B0604020202020204" pitchFamily="34" charset="0"/>
              <a:buChar char="•"/>
            </a:pPr>
            <a:r>
              <a:rPr lang="en-GB" sz="2400" kern="0" dirty="0">
                <a:solidFill>
                  <a:schemeClr val="accent6"/>
                </a:solidFill>
              </a:rPr>
              <a:t>I </a:t>
            </a:r>
            <a:r>
              <a:rPr lang="en-GB" sz="2400" b="0" kern="0" dirty="0">
                <a:solidFill>
                  <a:schemeClr val="accent6"/>
                </a:solidFill>
              </a:rPr>
              <a:t>= regular use of inhalers</a:t>
            </a:r>
          </a:p>
          <a:p>
            <a:pPr marL="285750" indent="-285750" algn="just">
              <a:lnSpc>
                <a:spcPct val="150000"/>
              </a:lnSpc>
              <a:buFont typeface="Arial" panose="020B0604020202020204" pitchFamily="34" charset="0"/>
              <a:buChar char="•"/>
            </a:pPr>
            <a:r>
              <a:rPr lang="en-GB" sz="2400" kern="0" dirty="0">
                <a:solidFill>
                  <a:srgbClr val="00B050"/>
                </a:solidFill>
              </a:rPr>
              <a:t>C </a:t>
            </a:r>
            <a:r>
              <a:rPr lang="en-GB" sz="2400" b="0" kern="0" dirty="0">
                <a:solidFill>
                  <a:srgbClr val="00B050"/>
                </a:solidFill>
              </a:rPr>
              <a:t>= no rescue-inhalers</a:t>
            </a:r>
          </a:p>
          <a:p>
            <a:pPr marL="285750" indent="-285750" algn="just">
              <a:lnSpc>
                <a:spcPct val="150000"/>
              </a:lnSpc>
              <a:buFont typeface="Arial" panose="020B0604020202020204" pitchFamily="34" charset="0"/>
              <a:buChar char="•"/>
            </a:pPr>
            <a:r>
              <a:rPr lang="en-GB" sz="2400" kern="0" dirty="0">
                <a:solidFill>
                  <a:srgbClr val="FF0000"/>
                </a:solidFill>
              </a:rPr>
              <a:t>O </a:t>
            </a:r>
            <a:r>
              <a:rPr lang="en-GB" sz="2400" b="0" kern="0" dirty="0">
                <a:solidFill>
                  <a:srgbClr val="FF0000"/>
                </a:solidFill>
              </a:rPr>
              <a:t>= dependency (addiction)</a:t>
            </a:r>
          </a:p>
        </p:txBody>
      </p:sp>
      <p:sp>
        <p:nvSpPr>
          <p:cNvPr id="17" name="Title 8">
            <a:extLst>
              <a:ext uri="{FF2B5EF4-FFF2-40B4-BE49-F238E27FC236}">
                <a16:creationId xmlns:a16="http://schemas.microsoft.com/office/drawing/2014/main" id="{FF780BBC-4B43-4783-8A2D-89C4545BA1B9}"/>
              </a:ext>
            </a:extLst>
          </p:cNvPr>
          <p:cNvSpPr txBox="1">
            <a:spLocks/>
          </p:cNvSpPr>
          <p:nvPr/>
        </p:nvSpPr>
        <p:spPr>
          <a:xfrm>
            <a:off x="6094800" y="4661089"/>
            <a:ext cx="5914948" cy="89647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800" b="0" kern="0" dirty="0"/>
              <a:t>In </a:t>
            </a:r>
            <a:r>
              <a:rPr lang="en-GB" sz="1800" u="sng" kern="0" dirty="0"/>
              <a:t>young adult female patients with exercise-induced asthma</a:t>
            </a:r>
            <a:r>
              <a:rPr lang="en-GB" sz="1800" b="0" kern="0" dirty="0"/>
              <a:t>, does using a </a:t>
            </a:r>
            <a:r>
              <a:rPr lang="en-GB" sz="1800" u="sng" kern="0" dirty="0">
                <a:solidFill>
                  <a:schemeClr val="accent6"/>
                </a:solidFill>
              </a:rPr>
              <a:t>rescue-inhaler regularly </a:t>
            </a:r>
            <a:r>
              <a:rPr lang="en-GB" sz="1800" b="0" kern="0" dirty="0"/>
              <a:t>increase probability that one then becomes </a:t>
            </a:r>
            <a:r>
              <a:rPr lang="en-GB" sz="1800" u="sng" kern="0" dirty="0">
                <a:solidFill>
                  <a:srgbClr val="FF0000"/>
                </a:solidFill>
              </a:rPr>
              <a:t>dependent to inhalers</a:t>
            </a:r>
            <a:r>
              <a:rPr lang="en-GB" sz="1800" b="0" kern="0" dirty="0"/>
              <a:t>, compared to </a:t>
            </a:r>
            <a:r>
              <a:rPr lang="en-GB" sz="1800" u="sng" kern="0" dirty="0">
                <a:solidFill>
                  <a:srgbClr val="00B050"/>
                </a:solidFill>
              </a:rPr>
              <a:t>similar patients who do not use inhalers</a:t>
            </a:r>
            <a:r>
              <a:rPr lang="en-GB" sz="1800" b="0" kern="0" dirty="0"/>
              <a:t>?</a:t>
            </a:r>
          </a:p>
        </p:txBody>
      </p:sp>
      <p:pic>
        <p:nvPicPr>
          <p:cNvPr id="8" name="Picture 7" descr="A child drinking from a bottle&#10;&#10;Description automatically generated with medium confidence">
            <a:extLst>
              <a:ext uri="{FF2B5EF4-FFF2-40B4-BE49-F238E27FC236}">
                <a16:creationId xmlns:a16="http://schemas.microsoft.com/office/drawing/2014/main" id="{98B0A8F3-8609-40F8-A47D-6DFA50C7DA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427" y="0"/>
            <a:ext cx="2276573" cy="1517715"/>
          </a:xfrm>
          <a:prstGeom prst="rect">
            <a:avLst/>
          </a:prstGeom>
        </p:spPr>
      </p:pic>
    </p:spTree>
    <p:extLst>
      <p:ext uri="{BB962C8B-B14F-4D97-AF65-F5344CB8AC3E}">
        <p14:creationId xmlns:p14="http://schemas.microsoft.com/office/powerpoint/2010/main" val="270215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build="p"/>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13</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251908" y="378000"/>
            <a:ext cx="5033493" cy="486041"/>
          </a:xfrm>
        </p:spPr>
        <p:txBody>
          <a:bodyPr/>
          <a:lstStyle/>
          <a:p>
            <a:r>
              <a:rPr lang="en-GB" dirty="0"/>
              <a:t>Clinical Questions</a:t>
            </a:r>
            <a:endParaRPr lang="en-US" dirty="0"/>
          </a:p>
        </p:txBody>
      </p:sp>
      <p:sp>
        <p:nvSpPr>
          <p:cNvPr id="10" name="Title 8">
            <a:extLst>
              <a:ext uri="{FF2B5EF4-FFF2-40B4-BE49-F238E27FC236}">
                <a16:creationId xmlns:a16="http://schemas.microsoft.com/office/drawing/2014/main" id="{EAC4FEB7-62A2-485D-81C1-95958556C149}"/>
              </a:ext>
            </a:extLst>
          </p:cNvPr>
          <p:cNvSpPr txBox="1">
            <a:spLocks/>
          </p:cNvSpPr>
          <p:nvPr/>
        </p:nvSpPr>
        <p:spPr>
          <a:xfrm>
            <a:off x="4074369" y="-103695"/>
            <a:ext cx="5033493"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GB" sz="1800" b="0" kern="0" dirty="0">
                <a:solidFill>
                  <a:schemeClr val="accent2"/>
                </a:solidFill>
              </a:rPr>
              <a:t>Types </a:t>
            </a:r>
            <a:r>
              <a:rPr lang="en-GB" sz="1800" b="0" i="1" kern="0" dirty="0">
                <a:solidFill>
                  <a:schemeClr val="accent2"/>
                </a:solidFill>
              </a:rPr>
              <a:t>of</a:t>
            </a:r>
            <a:endParaRPr lang="en-US" sz="1800" b="0" i="1" kern="0" dirty="0">
              <a:solidFill>
                <a:schemeClr val="accent2"/>
              </a:solidFill>
            </a:endParaRPr>
          </a:p>
        </p:txBody>
      </p:sp>
      <p:sp>
        <p:nvSpPr>
          <p:cNvPr id="11" name="Title 8">
            <a:extLst>
              <a:ext uri="{FF2B5EF4-FFF2-40B4-BE49-F238E27FC236}">
                <a16:creationId xmlns:a16="http://schemas.microsoft.com/office/drawing/2014/main" id="{44EEB792-7638-4B57-BBD2-5E9268789FAE}"/>
              </a:ext>
            </a:extLst>
          </p:cNvPr>
          <p:cNvSpPr txBox="1">
            <a:spLocks/>
          </p:cNvSpPr>
          <p:nvPr/>
        </p:nvSpPr>
        <p:spPr>
          <a:xfrm>
            <a:off x="414000" y="1761266"/>
            <a:ext cx="6373299" cy="398503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571500" indent="-571500">
              <a:lnSpc>
                <a:spcPct val="150000"/>
              </a:lnSpc>
              <a:buFont typeface="Arial" panose="020B0604020202020204" pitchFamily="34" charset="0"/>
              <a:buChar char="•"/>
            </a:pPr>
            <a:r>
              <a:rPr lang="en-GB" sz="3600" kern="0" dirty="0"/>
              <a:t>Effectiveness</a:t>
            </a:r>
          </a:p>
          <a:p>
            <a:pPr marL="571500" indent="-571500">
              <a:lnSpc>
                <a:spcPct val="150000"/>
              </a:lnSpc>
              <a:buFont typeface="Arial" panose="020B0604020202020204" pitchFamily="34" charset="0"/>
              <a:buChar char="•"/>
            </a:pPr>
            <a:r>
              <a:rPr lang="en-GB" sz="3600" kern="0" dirty="0"/>
              <a:t>Diagnostic Test Accuracy</a:t>
            </a:r>
          </a:p>
          <a:p>
            <a:pPr marL="571500" indent="-571500">
              <a:lnSpc>
                <a:spcPct val="150000"/>
              </a:lnSpc>
              <a:buFont typeface="Arial" panose="020B0604020202020204" pitchFamily="34" charset="0"/>
              <a:buChar char="•"/>
            </a:pPr>
            <a:r>
              <a:rPr lang="en-GB" sz="3600" kern="0" dirty="0"/>
              <a:t>Etiology &amp; Risk Factor</a:t>
            </a:r>
          </a:p>
          <a:p>
            <a:pPr marL="571500" indent="-571500">
              <a:lnSpc>
                <a:spcPct val="150000"/>
              </a:lnSpc>
              <a:buFont typeface="Arial" panose="020B0604020202020204" pitchFamily="34" charset="0"/>
              <a:buChar char="•"/>
            </a:pPr>
            <a:r>
              <a:rPr lang="en-GB" sz="3600" kern="0" dirty="0"/>
              <a:t>Prevalence &amp; Incidence</a:t>
            </a:r>
          </a:p>
          <a:p>
            <a:pPr marL="571500" indent="-571500">
              <a:lnSpc>
                <a:spcPct val="150000"/>
              </a:lnSpc>
              <a:buFont typeface="Arial" panose="020B0604020202020204" pitchFamily="34" charset="0"/>
              <a:buChar char="•"/>
            </a:pPr>
            <a:r>
              <a:rPr lang="en-GB" sz="3600" kern="0" dirty="0"/>
              <a:t>Qualitative </a:t>
            </a:r>
            <a:endParaRPr lang="en-US" sz="3600" kern="0" dirty="0"/>
          </a:p>
        </p:txBody>
      </p:sp>
      <p:sp>
        <p:nvSpPr>
          <p:cNvPr id="12" name="Title 8">
            <a:extLst>
              <a:ext uri="{FF2B5EF4-FFF2-40B4-BE49-F238E27FC236}">
                <a16:creationId xmlns:a16="http://schemas.microsoft.com/office/drawing/2014/main" id="{AFF5BBB7-EC41-4CA6-A2AB-8C3108A278E3}"/>
              </a:ext>
            </a:extLst>
          </p:cNvPr>
          <p:cNvSpPr txBox="1">
            <a:spLocks/>
          </p:cNvSpPr>
          <p:nvPr/>
        </p:nvSpPr>
        <p:spPr>
          <a:xfrm>
            <a:off x="7466821" y="1761266"/>
            <a:ext cx="6373299" cy="398503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571500" indent="-571500">
              <a:lnSpc>
                <a:spcPct val="150000"/>
              </a:lnSpc>
              <a:buFont typeface="Arial" panose="020B0604020202020204" pitchFamily="34" charset="0"/>
              <a:buChar char="•"/>
            </a:pPr>
            <a:r>
              <a:rPr lang="en-GB" sz="3600" kern="0" dirty="0"/>
              <a:t>P		I	C	O</a:t>
            </a:r>
          </a:p>
          <a:p>
            <a:pPr marL="571500" indent="-571500">
              <a:lnSpc>
                <a:spcPct val="150000"/>
              </a:lnSpc>
              <a:buFont typeface="Arial" panose="020B0604020202020204" pitchFamily="34" charset="0"/>
              <a:buChar char="•"/>
            </a:pPr>
            <a:r>
              <a:rPr lang="en-GB" sz="3600" kern="0" dirty="0"/>
              <a:t>P		I	R	D</a:t>
            </a:r>
          </a:p>
          <a:p>
            <a:pPr marL="571500" indent="-571500">
              <a:lnSpc>
                <a:spcPct val="150000"/>
              </a:lnSpc>
              <a:buFont typeface="Arial" panose="020B0604020202020204" pitchFamily="34" charset="0"/>
              <a:buChar char="•"/>
            </a:pPr>
            <a:r>
              <a:rPr lang="en-GB" sz="3600" kern="0" dirty="0"/>
              <a:t>P		E	O</a:t>
            </a:r>
          </a:p>
          <a:p>
            <a:pPr marL="571500" indent="-571500">
              <a:lnSpc>
                <a:spcPct val="150000"/>
              </a:lnSpc>
              <a:buFont typeface="Arial" panose="020B0604020202020204" pitchFamily="34" charset="0"/>
              <a:buChar char="•"/>
            </a:pPr>
            <a:r>
              <a:rPr lang="en-GB" sz="3600" kern="0" dirty="0"/>
              <a:t>Co	Co		Pop</a:t>
            </a:r>
          </a:p>
          <a:p>
            <a:pPr marL="571500" indent="-571500">
              <a:lnSpc>
                <a:spcPct val="150000"/>
              </a:lnSpc>
              <a:buFont typeface="Arial" panose="020B0604020202020204" pitchFamily="34" charset="0"/>
              <a:buChar char="•"/>
            </a:pPr>
            <a:r>
              <a:rPr lang="en-GB" sz="3600" kern="0" dirty="0"/>
              <a:t>P		I	Co</a:t>
            </a:r>
            <a:endParaRPr lang="en-US" sz="3600" kern="0" dirty="0"/>
          </a:p>
        </p:txBody>
      </p:sp>
      <p:sp>
        <p:nvSpPr>
          <p:cNvPr id="4" name="Arrow: Right 3">
            <a:extLst>
              <a:ext uri="{FF2B5EF4-FFF2-40B4-BE49-F238E27FC236}">
                <a16:creationId xmlns:a16="http://schemas.microsoft.com/office/drawing/2014/main" id="{BA3F8E2D-E229-441B-A4E0-5A7B697882EE}"/>
              </a:ext>
            </a:extLst>
          </p:cNvPr>
          <p:cNvSpPr/>
          <p:nvPr/>
        </p:nvSpPr>
        <p:spPr bwMode="auto">
          <a:xfrm>
            <a:off x="6787298" y="2092751"/>
            <a:ext cx="386499" cy="252000"/>
          </a:xfrm>
          <a:prstGeom prst="rightArrow">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14" name="Arrow: Right 13">
            <a:extLst>
              <a:ext uri="{FF2B5EF4-FFF2-40B4-BE49-F238E27FC236}">
                <a16:creationId xmlns:a16="http://schemas.microsoft.com/office/drawing/2014/main" id="{05413D5E-5850-417E-8AAC-4791D1565D68}"/>
              </a:ext>
            </a:extLst>
          </p:cNvPr>
          <p:cNvSpPr/>
          <p:nvPr/>
        </p:nvSpPr>
        <p:spPr bwMode="auto">
          <a:xfrm>
            <a:off x="6788301" y="2891482"/>
            <a:ext cx="386499" cy="252000"/>
          </a:xfrm>
          <a:prstGeom prst="rightArrow">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18" name="Arrow: Right 17">
            <a:extLst>
              <a:ext uri="{FF2B5EF4-FFF2-40B4-BE49-F238E27FC236}">
                <a16:creationId xmlns:a16="http://schemas.microsoft.com/office/drawing/2014/main" id="{1CF84F2B-056F-4A27-93AB-ACC59E5126C7}"/>
              </a:ext>
            </a:extLst>
          </p:cNvPr>
          <p:cNvSpPr/>
          <p:nvPr/>
        </p:nvSpPr>
        <p:spPr bwMode="auto">
          <a:xfrm>
            <a:off x="6786295" y="3727659"/>
            <a:ext cx="386499" cy="252000"/>
          </a:xfrm>
          <a:prstGeom prst="rightArrow">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19" name="Arrow: Right 18">
            <a:extLst>
              <a:ext uri="{FF2B5EF4-FFF2-40B4-BE49-F238E27FC236}">
                <a16:creationId xmlns:a16="http://schemas.microsoft.com/office/drawing/2014/main" id="{6C5A5EEB-4733-424D-B3B4-38393276278F}"/>
              </a:ext>
            </a:extLst>
          </p:cNvPr>
          <p:cNvSpPr/>
          <p:nvPr/>
        </p:nvSpPr>
        <p:spPr bwMode="auto">
          <a:xfrm>
            <a:off x="6787298" y="4526390"/>
            <a:ext cx="386499" cy="252000"/>
          </a:xfrm>
          <a:prstGeom prst="rightArrow">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20" name="Arrow: Right 19">
            <a:extLst>
              <a:ext uri="{FF2B5EF4-FFF2-40B4-BE49-F238E27FC236}">
                <a16:creationId xmlns:a16="http://schemas.microsoft.com/office/drawing/2014/main" id="{29B70072-95D5-4FE1-AE6E-6DE1C5384EA9}"/>
              </a:ext>
            </a:extLst>
          </p:cNvPr>
          <p:cNvSpPr/>
          <p:nvPr/>
        </p:nvSpPr>
        <p:spPr bwMode="auto">
          <a:xfrm>
            <a:off x="6786295" y="5362567"/>
            <a:ext cx="386499" cy="252000"/>
          </a:xfrm>
          <a:prstGeom prst="rightArrow">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22" name="Title 8">
            <a:extLst>
              <a:ext uri="{FF2B5EF4-FFF2-40B4-BE49-F238E27FC236}">
                <a16:creationId xmlns:a16="http://schemas.microsoft.com/office/drawing/2014/main" id="{00AC15E1-B891-413E-8A1B-A0BD30D1B71F}"/>
              </a:ext>
            </a:extLst>
          </p:cNvPr>
          <p:cNvSpPr txBox="1">
            <a:spLocks/>
          </p:cNvSpPr>
          <p:nvPr/>
        </p:nvSpPr>
        <p:spPr>
          <a:xfrm>
            <a:off x="7862351" y="1689495"/>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Population</a:t>
            </a:r>
            <a:endParaRPr lang="en-US" sz="1400" b="0" i="1" kern="0" dirty="0">
              <a:solidFill>
                <a:schemeClr val="accent2"/>
              </a:solidFill>
            </a:endParaRPr>
          </a:p>
        </p:txBody>
      </p:sp>
      <p:sp>
        <p:nvSpPr>
          <p:cNvPr id="23" name="Title 8">
            <a:extLst>
              <a:ext uri="{FF2B5EF4-FFF2-40B4-BE49-F238E27FC236}">
                <a16:creationId xmlns:a16="http://schemas.microsoft.com/office/drawing/2014/main" id="{4343EE91-66BF-4E64-8BB8-D014726A012B}"/>
              </a:ext>
            </a:extLst>
          </p:cNvPr>
          <p:cNvSpPr txBox="1">
            <a:spLocks/>
          </p:cNvSpPr>
          <p:nvPr/>
        </p:nvSpPr>
        <p:spPr>
          <a:xfrm>
            <a:off x="8945640" y="1689495"/>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Intervention</a:t>
            </a:r>
            <a:endParaRPr lang="en-US" sz="1400" b="0" i="1" kern="0" dirty="0">
              <a:solidFill>
                <a:schemeClr val="accent2"/>
              </a:solidFill>
            </a:endParaRPr>
          </a:p>
        </p:txBody>
      </p:sp>
      <p:sp>
        <p:nvSpPr>
          <p:cNvPr id="24" name="Title 8">
            <a:extLst>
              <a:ext uri="{FF2B5EF4-FFF2-40B4-BE49-F238E27FC236}">
                <a16:creationId xmlns:a16="http://schemas.microsoft.com/office/drawing/2014/main" id="{5F4E67B0-7EEF-43D0-A3CF-5C883C5C0EDF}"/>
              </a:ext>
            </a:extLst>
          </p:cNvPr>
          <p:cNvSpPr txBox="1">
            <a:spLocks/>
          </p:cNvSpPr>
          <p:nvPr/>
        </p:nvSpPr>
        <p:spPr>
          <a:xfrm>
            <a:off x="10028929" y="1689495"/>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Comparison</a:t>
            </a:r>
            <a:endParaRPr lang="en-US" sz="1400" b="0" i="1" kern="0" dirty="0">
              <a:solidFill>
                <a:schemeClr val="accent2"/>
              </a:solidFill>
            </a:endParaRPr>
          </a:p>
        </p:txBody>
      </p:sp>
      <p:sp>
        <p:nvSpPr>
          <p:cNvPr id="25" name="Title 8">
            <a:extLst>
              <a:ext uri="{FF2B5EF4-FFF2-40B4-BE49-F238E27FC236}">
                <a16:creationId xmlns:a16="http://schemas.microsoft.com/office/drawing/2014/main" id="{8021527A-348D-49E6-B2E6-DF3D0A5DC440}"/>
              </a:ext>
            </a:extLst>
          </p:cNvPr>
          <p:cNvSpPr txBox="1">
            <a:spLocks/>
          </p:cNvSpPr>
          <p:nvPr/>
        </p:nvSpPr>
        <p:spPr>
          <a:xfrm>
            <a:off x="11112218" y="1689495"/>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Outcome</a:t>
            </a:r>
            <a:endParaRPr lang="en-US" sz="1400" b="0" i="1" kern="0" dirty="0">
              <a:solidFill>
                <a:schemeClr val="accent2"/>
              </a:solidFill>
            </a:endParaRPr>
          </a:p>
        </p:txBody>
      </p:sp>
      <p:sp>
        <p:nvSpPr>
          <p:cNvPr id="26" name="Title 8">
            <a:extLst>
              <a:ext uri="{FF2B5EF4-FFF2-40B4-BE49-F238E27FC236}">
                <a16:creationId xmlns:a16="http://schemas.microsoft.com/office/drawing/2014/main" id="{B125CFB7-D572-4A1A-94E9-13D8B2360FBC}"/>
              </a:ext>
            </a:extLst>
          </p:cNvPr>
          <p:cNvSpPr txBox="1">
            <a:spLocks/>
          </p:cNvSpPr>
          <p:nvPr/>
        </p:nvSpPr>
        <p:spPr>
          <a:xfrm>
            <a:off x="7862351" y="2586720"/>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Population</a:t>
            </a:r>
            <a:endParaRPr lang="en-US" sz="1400" b="0" i="1" kern="0" dirty="0">
              <a:solidFill>
                <a:schemeClr val="accent2"/>
              </a:solidFill>
            </a:endParaRPr>
          </a:p>
        </p:txBody>
      </p:sp>
      <p:sp>
        <p:nvSpPr>
          <p:cNvPr id="27" name="Title 8">
            <a:extLst>
              <a:ext uri="{FF2B5EF4-FFF2-40B4-BE49-F238E27FC236}">
                <a16:creationId xmlns:a16="http://schemas.microsoft.com/office/drawing/2014/main" id="{AF3F85E2-0FE8-410E-A0BD-DAD30526A15F}"/>
              </a:ext>
            </a:extLst>
          </p:cNvPr>
          <p:cNvSpPr txBox="1">
            <a:spLocks/>
          </p:cNvSpPr>
          <p:nvPr/>
        </p:nvSpPr>
        <p:spPr>
          <a:xfrm>
            <a:off x="8945640" y="2586720"/>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Index Test</a:t>
            </a:r>
            <a:endParaRPr lang="en-US" sz="1400" b="0" i="1" kern="0" dirty="0">
              <a:solidFill>
                <a:schemeClr val="accent2"/>
              </a:solidFill>
            </a:endParaRPr>
          </a:p>
        </p:txBody>
      </p:sp>
      <p:sp>
        <p:nvSpPr>
          <p:cNvPr id="28" name="Title 8">
            <a:extLst>
              <a:ext uri="{FF2B5EF4-FFF2-40B4-BE49-F238E27FC236}">
                <a16:creationId xmlns:a16="http://schemas.microsoft.com/office/drawing/2014/main" id="{9F1C7CF0-6E94-413F-AE35-1893E8244B80}"/>
              </a:ext>
            </a:extLst>
          </p:cNvPr>
          <p:cNvSpPr txBox="1">
            <a:spLocks/>
          </p:cNvSpPr>
          <p:nvPr/>
        </p:nvSpPr>
        <p:spPr>
          <a:xfrm>
            <a:off x="9913824" y="2581069"/>
            <a:ext cx="1236102"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Reference Test</a:t>
            </a:r>
            <a:endParaRPr lang="en-US" sz="1400" b="0" i="1" kern="0" dirty="0">
              <a:solidFill>
                <a:schemeClr val="accent2"/>
              </a:solidFill>
            </a:endParaRPr>
          </a:p>
        </p:txBody>
      </p:sp>
      <p:sp>
        <p:nvSpPr>
          <p:cNvPr id="29" name="Title 8">
            <a:extLst>
              <a:ext uri="{FF2B5EF4-FFF2-40B4-BE49-F238E27FC236}">
                <a16:creationId xmlns:a16="http://schemas.microsoft.com/office/drawing/2014/main" id="{30EFAF45-0366-4123-87AD-62B4119469A7}"/>
              </a:ext>
            </a:extLst>
          </p:cNvPr>
          <p:cNvSpPr txBox="1">
            <a:spLocks/>
          </p:cNvSpPr>
          <p:nvPr/>
        </p:nvSpPr>
        <p:spPr>
          <a:xfrm>
            <a:off x="11216508" y="2581069"/>
            <a:ext cx="818940"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Diagnosis</a:t>
            </a:r>
            <a:endParaRPr lang="en-US" sz="1400" b="0" i="1" kern="0" dirty="0">
              <a:solidFill>
                <a:schemeClr val="accent2"/>
              </a:solidFill>
            </a:endParaRPr>
          </a:p>
        </p:txBody>
      </p:sp>
      <p:sp>
        <p:nvSpPr>
          <p:cNvPr id="30" name="Title 8">
            <a:extLst>
              <a:ext uri="{FF2B5EF4-FFF2-40B4-BE49-F238E27FC236}">
                <a16:creationId xmlns:a16="http://schemas.microsoft.com/office/drawing/2014/main" id="{A2CCA5B7-1515-4C27-914F-48BAAE084BF9}"/>
              </a:ext>
            </a:extLst>
          </p:cNvPr>
          <p:cNvSpPr txBox="1">
            <a:spLocks/>
          </p:cNvSpPr>
          <p:nvPr/>
        </p:nvSpPr>
        <p:spPr>
          <a:xfrm>
            <a:off x="7862351" y="3403559"/>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Population</a:t>
            </a:r>
            <a:endParaRPr lang="en-US" sz="1400" b="0" i="1" kern="0" dirty="0">
              <a:solidFill>
                <a:schemeClr val="accent2"/>
              </a:solidFill>
            </a:endParaRPr>
          </a:p>
        </p:txBody>
      </p:sp>
      <p:sp>
        <p:nvSpPr>
          <p:cNvPr id="31" name="Title 8">
            <a:extLst>
              <a:ext uri="{FF2B5EF4-FFF2-40B4-BE49-F238E27FC236}">
                <a16:creationId xmlns:a16="http://schemas.microsoft.com/office/drawing/2014/main" id="{1ACA62EF-24BD-4619-8B52-78611CBA93EF}"/>
              </a:ext>
            </a:extLst>
          </p:cNvPr>
          <p:cNvSpPr txBox="1">
            <a:spLocks/>
          </p:cNvSpPr>
          <p:nvPr/>
        </p:nvSpPr>
        <p:spPr>
          <a:xfrm>
            <a:off x="9042637" y="3403559"/>
            <a:ext cx="1555820"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Exposure</a:t>
            </a:r>
            <a:endParaRPr lang="en-US" sz="1400" b="0" i="1" kern="0" dirty="0">
              <a:solidFill>
                <a:schemeClr val="accent2"/>
              </a:solidFill>
            </a:endParaRPr>
          </a:p>
        </p:txBody>
      </p:sp>
      <p:sp>
        <p:nvSpPr>
          <p:cNvPr id="33" name="Title 8">
            <a:extLst>
              <a:ext uri="{FF2B5EF4-FFF2-40B4-BE49-F238E27FC236}">
                <a16:creationId xmlns:a16="http://schemas.microsoft.com/office/drawing/2014/main" id="{784196D3-9E2C-4A75-873F-E53E2AC72D8A}"/>
              </a:ext>
            </a:extLst>
          </p:cNvPr>
          <p:cNvSpPr txBox="1">
            <a:spLocks/>
          </p:cNvSpPr>
          <p:nvPr/>
        </p:nvSpPr>
        <p:spPr>
          <a:xfrm>
            <a:off x="10084697" y="3403559"/>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Outcome</a:t>
            </a:r>
            <a:endParaRPr lang="en-US" sz="1400" b="0" i="1" kern="0" dirty="0">
              <a:solidFill>
                <a:schemeClr val="accent2"/>
              </a:solidFill>
            </a:endParaRPr>
          </a:p>
        </p:txBody>
      </p:sp>
      <p:sp>
        <p:nvSpPr>
          <p:cNvPr id="34" name="Title 8">
            <a:extLst>
              <a:ext uri="{FF2B5EF4-FFF2-40B4-BE49-F238E27FC236}">
                <a16:creationId xmlns:a16="http://schemas.microsoft.com/office/drawing/2014/main" id="{EB91F550-37BE-4B2C-A199-54A8665CFA84}"/>
              </a:ext>
            </a:extLst>
          </p:cNvPr>
          <p:cNvSpPr txBox="1">
            <a:spLocks/>
          </p:cNvSpPr>
          <p:nvPr/>
        </p:nvSpPr>
        <p:spPr>
          <a:xfrm>
            <a:off x="7918119" y="4214127"/>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Condition</a:t>
            </a:r>
            <a:endParaRPr lang="en-US" sz="1400" b="0" i="1" kern="0" dirty="0">
              <a:solidFill>
                <a:schemeClr val="accent2"/>
              </a:solidFill>
            </a:endParaRPr>
          </a:p>
        </p:txBody>
      </p:sp>
      <p:sp>
        <p:nvSpPr>
          <p:cNvPr id="35" name="Title 8">
            <a:extLst>
              <a:ext uri="{FF2B5EF4-FFF2-40B4-BE49-F238E27FC236}">
                <a16:creationId xmlns:a16="http://schemas.microsoft.com/office/drawing/2014/main" id="{F97C5FF4-D00E-486D-A56C-88F24F49404E}"/>
              </a:ext>
            </a:extLst>
          </p:cNvPr>
          <p:cNvSpPr txBox="1">
            <a:spLocks/>
          </p:cNvSpPr>
          <p:nvPr/>
        </p:nvSpPr>
        <p:spPr>
          <a:xfrm>
            <a:off x="9219202" y="4214127"/>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Context</a:t>
            </a:r>
            <a:endParaRPr lang="en-US" sz="1400" b="0" i="1" kern="0" dirty="0">
              <a:solidFill>
                <a:schemeClr val="accent2"/>
              </a:solidFill>
            </a:endParaRPr>
          </a:p>
        </p:txBody>
      </p:sp>
      <p:sp>
        <p:nvSpPr>
          <p:cNvPr id="37" name="Title 8">
            <a:extLst>
              <a:ext uri="{FF2B5EF4-FFF2-40B4-BE49-F238E27FC236}">
                <a16:creationId xmlns:a16="http://schemas.microsoft.com/office/drawing/2014/main" id="{9D78B16A-F64E-44E0-AD68-2B7384BDF91D}"/>
              </a:ext>
            </a:extLst>
          </p:cNvPr>
          <p:cNvSpPr txBox="1">
            <a:spLocks/>
          </p:cNvSpPr>
          <p:nvPr/>
        </p:nvSpPr>
        <p:spPr>
          <a:xfrm>
            <a:off x="11056450" y="4214127"/>
            <a:ext cx="1083290"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Population</a:t>
            </a:r>
            <a:endParaRPr lang="en-US" sz="1400" b="0" i="1" kern="0" dirty="0">
              <a:solidFill>
                <a:schemeClr val="accent2"/>
              </a:solidFill>
            </a:endParaRPr>
          </a:p>
        </p:txBody>
      </p:sp>
      <p:sp>
        <p:nvSpPr>
          <p:cNvPr id="38" name="Title 8">
            <a:extLst>
              <a:ext uri="{FF2B5EF4-FFF2-40B4-BE49-F238E27FC236}">
                <a16:creationId xmlns:a16="http://schemas.microsoft.com/office/drawing/2014/main" id="{F11602B3-B8D7-4B7D-88D5-CCAB5C81917F}"/>
              </a:ext>
            </a:extLst>
          </p:cNvPr>
          <p:cNvSpPr txBox="1">
            <a:spLocks/>
          </p:cNvSpPr>
          <p:nvPr/>
        </p:nvSpPr>
        <p:spPr>
          <a:xfrm>
            <a:off x="7862351" y="5058935"/>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Population</a:t>
            </a:r>
            <a:endParaRPr lang="en-US" sz="1400" b="0" i="1" kern="0" dirty="0">
              <a:solidFill>
                <a:schemeClr val="accent2"/>
              </a:solidFill>
            </a:endParaRPr>
          </a:p>
        </p:txBody>
      </p:sp>
      <p:sp>
        <p:nvSpPr>
          <p:cNvPr id="39" name="Title 8">
            <a:extLst>
              <a:ext uri="{FF2B5EF4-FFF2-40B4-BE49-F238E27FC236}">
                <a16:creationId xmlns:a16="http://schemas.microsoft.com/office/drawing/2014/main" id="{0AB30919-749D-46B2-B5CE-31B39930F12D}"/>
              </a:ext>
            </a:extLst>
          </p:cNvPr>
          <p:cNvSpPr txBox="1">
            <a:spLocks/>
          </p:cNvSpPr>
          <p:nvPr/>
        </p:nvSpPr>
        <p:spPr>
          <a:xfrm>
            <a:off x="8973524" y="4894362"/>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Phenomena of Interest</a:t>
            </a:r>
            <a:endParaRPr lang="en-US" sz="1400" b="0" i="1" kern="0" dirty="0">
              <a:solidFill>
                <a:schemeClr val="accent2"/>
              </a:solidFill>
            </a:endParaRPr>
          </a:p>
        </p:txBody>
      </p:sp>
      <p:sp>
        <p:nvSpPr>
          <p:cNvPr id="40" name="Title 8">
            <a:extLst>
              <a:ext uri="{FF2B5EF4-FFF2-40B4-BE49-F238E27FC236}">
                <a16:creationId xmlns:a16="http://schemas.microsoft.com/office/drawing/2014/main" id="{54E9AE5D-2EF5-4BA1-8D52-52E793025D35}"/>
              </a:ext>
            </a:extLst>
          </p:cNvPr>
          <p:cNvSpPr txBox="1">
            <a:spLocks/>
          </p:cNvSpPr>
          <p:nvPr/>
        </p:nvSpPr>
        <p:spPr>
          <a:xfrm>
            <a:off x="10166806" y="5058935"/>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Context</a:t>
            </a:r>
            <a:endParaRPr lang="en-US" sz="1400" b="0" i="1" kern="0" dirty="0">
              <a:solidFill>
                <a:schemeClr val="accent2"/>
              </a:solidFill>
            </a:endParaRPr>
          </a:p>
        </p:txBody>
      </p:sp>
    </p:spTree>
    <p:extLst>
      <p:ext uri="{BB962C8B-B14F-4D97-AF65-F5344CB8AC3E}">
        <p14:creationId xmlns:p14="http://schemas.microsoft.com/office/powerpoint/2010/main" val="41973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clipart&#10;&#10;Description automatically generated">
            <a:extLst>
              <a:ext uri="{FF2B5EF4-FFF2-40B4-BE49-F238E27FC236}">
                <a16:creationId xmlns:a16="http://schemas.microsoft.com/office/drawing/2014/main" id="{175BEE51-9725-46EE-9E16-CE1F6806F2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45" r="398"/>
          <a:stretch/>
        </p:blipFill>
        <p:spPr>
          <a:xfrm>
            <a:off x="10112118" y="1396685"/>
            <a:ext cx="1353429" cy="1147292"/>
          </a:xfrm>
          <a:prstGeom prst="rect">
            <a:avLst/>
          </a:prstGeom>
        </p:spPr>
      </p:pic>
      <p:pic>
        <p:nvPicPr>
          <p:cNvPr id="29" name="Picture 28" descr="A picture containing logo&#10;&#10;Description automatically generated">
            <a:extLst>
              <a:ext uri="{FF2B5EF4-FFF2-40B4-BE49-F238E27FC236}">
                <a16:creationId xmlns:a16="http://schemas.microsoft.com/office/drawing/2014/main" id="{9709E1C4-6860-48FC-B426-0543078CDF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695" y="1000055"/>
            <a:ext cx="1063564" cy="797673"/>
          </a:xfrm>
          <a:prstGeom prst="rect">
            <a:avLst/>
          </a:prstGeom>
        </p:spPr>
      </p:pic>
      <p:pic>
        <p:nvPicPr>
          <p:cNvPr id="23" name="Picture 22" descr="Logo, company name&#10;&#10;Description automatically generated">
            <a:extLst>
              <a:ext uri="{FF2B5EF4-FFF2-40B4-BE49-F238E27FC236}">
                <a16:creationId xmlns:a16="http://schemas.microsoft.com/office/drawing/2014/main" id="{4D4047F4-6828-4678-AC75-78ECC62945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868" y="1223"/>
            <a:ext cx="959572" cy="697289"/>
          </a:xfrm>
          <a:prstGeom prst="rect">
            <a:avLst/>
          </a:prstGeom>
        </p:spPr>
      </p:pic>
      <p:pic>
        <p:nvPicPr>
          <p:cNvPr id="25" name="Picture 24" descr="A picture containing text, clipart&#10;&#10;Description automatically generated">
            <a:extLst>
              <a:ext uri="{FF2B5EF4-FFF2-40B4-BE49-F238E27FC236}">
                <a16:creationId xmlns:a16="http://schemas.microsoft.com/office/drawing/2014/main" id="{AD5A4E69-E66A-45F7-97BE-97D0B42579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9094" y="0"/>
            <a:ext cx="1452906" cy="698512"/>
          </a:xfrm>
          <a:prstGeom prst="rect">
            <a:avLst/>
          </a:prstGeom>
        </p:spPr>
      </p:pic>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14</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882208"/>
            <a:ext cx="11361600" cy="486041"/>
          </a:xfrm>
        </p:spPr>
        <p:txBody>
          <a:bodyPr/>
          <a:lstStyle/>
          <a:p>
            <a:r>
              <a:rPr lang="en-GB" dirty="0"/>
              <a:t>Search Strategy</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540000" y="2567615"/>
            <a:ext cx="6948825" cy="2236783"/>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What is good evidence?</a:t>
            </a:r>
          </a:p>
          <a:p>
            <a:pPr marL="285750" indent="-285750" algn="just">
              <a:lnSpc>
                <a:spcPct val="150000"/>
              </a:lnSpc>
              <a:buFont typeface="Arial" panose="020B0604020202020204" pitchFamily="34" charset="0"/>
              <a:buChar char="•"/>
            </a:pPr>
            <a:r>
              <a:rPr lang="en-GB" sz="1800" b="0" kern="0" dirty="0"/>
              <a:t>Where to find it?</a:t>
            </a:r>
          </a:p>
          <a:p>
            <a:pPr marL="285750" indent="-285750" algn="just">
              <a:lnSpc>
                <a:spcPct val="150000"/>
              </a:lnSpc>
              <a:buFont typeface="Arial" panose="020B0604020202020204" pitchFamily="34" charset="0"/>
              <a:buChar char="•"/>
            </a:pPr>
            <a:r>
              <a:rPr lang="en-GB" sz="1800" b="0" kern="0" dirty="0"/>
              <a:t>The conditions for the evidence acquired in EBM are that the evidence should be </a:t>
            </a:r>
            <a:r>
              <a:rPr lang="en-GB" sz="1800" kern="0" dirty="0">
                <a:solidFill>
                  <a:srgbClr val="FF0000"/>
                </a:solidFill>
              </a:rPr>
              <a:t>attainable</a:t>
            </a:r>
            <a:r>
              <a:rPr lang="en-GB" sz="1800" b="0" kern="0" dirty="0"/>
              <a:t>, </a:t>
            </a:r>
            <a:r>
              <a:rPr lang="en-GB" sz="1800" kern="0" dirty="0">
                <a:solidFill>
                  <a:srgbClr val="FF0000"/>
                </a:solidFill>
              </a:rPr>
              <a:t>obtained externally from research</a:t>
            </a:r>
            <a:r>
              <a:rPr lang="en-GB" sz="1800" b="0" kern="0" dirty="0"/>
              <a:t>, </a:t>
            </a:r>
            <a:r>
              <a:rPr lang="en-GB" sz="1800" kern="0" dirty="0">
                <a:solidFill>
                  <a:srgbClr val="FF0000"/>
                </a:solidFill>
              </a:rPr>
              <a:t>up-to-date</a:t>
            </a:r>
            <a:r>
              <a:rPr lang="en-GB" sz="1800" b="0" kern="0" dirty="0"/>
              <a:t>, </a:t>
            </a:r>
            <a:r>
              <a:rPr lang="en-GB" sz="1800" kern="0" dirty="0">
                <a:solidFill>
                  <a:srgbClr val="FF0000"/>
                </a:solidFill>
              </a:rPr>
              <a:t>timely</a:t>
            </a:r>
            <a:r>
              <a:rPr lang="en-GB" sz="1800" b="0" kern="0" dirty="0"/>
              <a:t>, </a:t>
            </a:r>
            <a:r>
              <a:rPr lang="en-GB" sz="1800" kern="0" dirty="0">
                <a:solidFill>
                  <a:srgbClr val="FF0000"/>
                </a:solidFill>
              </a:rPr>
              <a:t>of high quality</a:t>
            </a:r>
            <a:r>
              <a:rPr lang="en-GB" sz="1800" b="0" kern="0" dirty="0"/>
              <a:t>, </a:t>
            </a:r>
            <a:r>
              <a:rPr lang="en-GB" sz="1800" kern="0" dirty="0">
                <a:solidFill>
                  <a:srgbClr val="FF0000"/>
                </a:solidFill>
              </a:rPr>
              <a:t>applicable to individual patients</a:t>
            </a:r>
            <a:r>
              <a:rPr lang="en-GB" sz="1800" b="0" kern="0" dirty="0"/>
              <a:t>, and </a:t>
            </a:r>
            <a:r>
              <a:rPr lang="en-GB" sz="1800" kern="0" dirty="0">
                <a:solidFill>
                  <a:srgbClr val="FF0000"/>
                </a:solidFill>
              </a:rPr>
              <a:t>appropriately the best</a:t>
            </a:r>
            <a:r>
              <a:rPr lang="en-GB" sz="1800" b="0" kern="0" dirty="0"/>
              <a:t>.</a:t>
            </a:r>
          </a:p>
          <a:p>
            <a:pPr marL="285750" indent="-285750" algn="just">
              <a:lnSpc>
                <a:spcPct val="150000"/>
              </a:lnSpc>
              <a:buFont typeface="Arial" panose="020B0604020202020204" pitchFamily="34" charset="0"/>
              <a:buChar char="•"/>
            </a:pPr>
            <a:r>
              <a:rPr lang="en-GB" sz="1800" b="0" kern="0" dirty="0"/>
              <a:t>The U.S. NLM provides the scope for a literature survey, which is the </a:t>
            </a:r>
            <a:r>
              <a:rPr lang="en-GB" sz="1800" kern="0" dirty="0">
                <a:solidFill>
                  <a:srgbClr val="0000DC"/>
                </a:solidFill>
              </a:rPr>
              <a:t>COSI (Core, Standard, Ideal) </a:t>
            </a:r>
            <a:r>
              <a:rPr lang="en-GB" sz="1800" b="0" kern="0" dirty="0"/>
              <a:t>model.</a:t>
            </a:r>
          </a:p>
        </p:txBody>
      </p:sp>
      <p:pic>
        <p:nvPicPr>
          <p:cNvPr id="5" name="Picture 4" descr="Diagram&#10;&#10;Description automatically generated">
            <a:extLst>
              <a:ext uri="{FF2B5EF4-FFF2-40B4-BE49-F238E27FC236}">
                <a16:creationId xmlns:a16="http://schemas.microsoft.com/office/drawing/2014/main" id="{C1DA95A1-6DFB-45FF-B578-5803675A7E41}"/>
              </a:ext>
            </a:extLst>
          </p:cNvPr>
          <p:cNvPicPr>
            <a:picLocks noChangeAspect="1"/>
          </p:cNvPicPr>
          <p:nvPr/>
        </p:nvPicPr>
        <p:blipFill rotWithShape="1">
          <a:blip r:embed="rId6">
            <a:extLst>
              <a:ext uri="{28A0092B-C50C-407E-A947-70E740481C1C}">
                <a14:useLocalDpi xmlns:a14="http://schemas.microsoft.com/office/drawing/2010/main" val="0"/>
              </a:ext>
            </a:extLst>
          </a:blip>
          <a:srcRect b="9406"/>
          <a:stretch/>
        </p:blipFill>
        <p:spPr>
          <a:xfrm>
            <a:off x="8697816" y="2919599"/>
            <a:ext cx="3495675" cy="3434401"/>
          </a:xfrm>
          <a:prstGeom prst="rect">
            <a:avLst/>
          </a:prstGeom>
        </p:spPr>
      </p:pic>
      <p:pic>
        <p:nvPicPr>
          <p:cNvPr id="8" name="Picture 7" descr="Logo&#10;&#10;Description automatically generated">
            <a:extLst>
              <a:ext uri="{FF2B5EF4-FFF2-40B4-BE49-F238E27FC236}">
                <a16:creationId xmlns:a16="http://schemas.microsoft.com/office/drawing/2014/main" id="{E4E4C664-FFE8-4F23-90A5-AD63AE906E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7566" y="375518"/>
            <a:ext cx="2251267" cy="800255"/>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52B28B74-1BCD-4F20-89D4-A89EE0DFBB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4164" y="630773"/>
            <a:ext cx="2529860" cy="852453"/>
          </a:xfrm>
          <a:prstGeom prst="rect">
            <a:avLst/>
          </a:prstGeom>
        </p:spPr>
      </p:pic>
      <p:pic>
        <p:nvPicPr>
          <p:cNvPr id="14" name="Picture 13">
            <a:extLst>
              <a:ext uri="{FF2B5EF4-FFF2-40B4-BE49-F238E27FC236}">
                <a16:creationId xmlns:a16="http://schemas.microsoft.com/office/drawing/2014/main" id="{EBE3D036-481A-4DDF-8F7B-4D9839D2C0A2}"/>
              </a:ext>
            </a:extLst>
          </p:cNvPr>
          <p:cNvPicPr>
            <a:picLocks noChangeAspect="1"/>
          </p:cNvPicPr>
          <p:nvPr/>
        </p:nvPicPr>
        <p:blipFill>
          <a:blip r:embed="rId9"/>
          <a:stretch>
            <a:fillRect/>
          </a:stretch>
        </p:blipFill>
        <p:spPr>
          <a:xfrm>
            <a:off x="5742415" y="1398190"/>
            <a:ext cx="1353429" cy="1146147"/>
          </a:xfrm>
          <a:prstGeom prst="rect">
            <a:avLst/>
          </a:prstGeom>
        </p:spPr>
      </p:pic>
      <p:pic>
        <p:nvPicPr>
          <p:cNvPr id="17" name="Picture 16" descr="Logo&#10;&#10;Description automatically generated with medium confidence">
            <a:extLst>
              <a:ext uri="{FF2B5EF4-FFF2-40B4-BE49-F238E27FC236}">
                <a16:creationId xmlns:a16="http://schemas.microsoft.com/office/drawing/2014/main" id="{D4311C6A-E225-4A8D-B6BC-913E547FEE5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44150" y="1020508"/>
            <a:ext cx="1106832" cy="385656"/>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F15850B8-181C-478C-8956-517942062801}"/>
              </a:ext>
            </a:extLst>
          </p:cNvPr>
          <p:cNvPicPr>
            <a:picLocks noChangeAspect="1"/>
          </p:cNvPicPr>
          <p:nvPr/>
        </p:nvPicPr>
        <p:blipFill rotWithShape="1">
          <a:blip r:embed="rId11">
            <a:extLst>
              <a:ext uri="{28A0092B-C50C-407E-A947-70E740481C1C}">
                <a14:useLocalDpi xmlns:a14="http://schemas.microsoft.com/office/drawing/2010/main" val="0"/>
              </a:ext>
            </a:extLst>
          </a:blip>
          <a:srcRect t="27620" b="27256"/>
          <a:stretch/>
        </p:blipFill>
        <p:spPr>
          <a:xfrm>
            <a:off x="4133392" y="0"/>
            <a:ext cx="1893814" cy="569709"/>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77C73E0D-BCD7-47C8-BB99-54E13BCCE42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72620" y="0"/>
            <a:ext cx="1452905" cy="457396"/>
          </a:xfrm>
          <a:prstGeom prst="rect">
            <a:avLst/>
          </a:prstGeom>
        </p:spPr>
      </p:pic>
      <p:pic>
        <p:nvPicPr>
          <p:cNvPr id="27" name="Picture 26">
            <a:extLst>
              <a:ext uri="{FF2B5EF4-FFF2-40B4-BE49-F238E27FC236}">
                <a16:creationId xmlns:a16="http://schemas.microsoft.com/office/drawing/2014/main" id="{5DA05B32-554C-4FBA-A06B-7EC833F9F04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421714">
            <a:off x="9057443" y="1203607"/>
            <a:ext cx="1106833" cy="1271013"/>
          </a:xfrm>
          <a:prstGeom prst="rect">
            <a:avLst/>
          </a:prstGeom>
        </p:spPr>
      </p:pic>
    </p:spTree>
    <p:extLst>
      <p:ext uri="{BB962C8B-B14F-4D97-AF65-F5344CB8AC3E}">
        <p14:creationId xmlns:p14="http://schemas.microsoft.com/office/powerpoint/2010/main" val="407689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15</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882208"/>
            <a:ext cx="11361600" cy="486041"/>
          </a:xfrm>
        </p:spPr>
        <p:txBody>
          <a:bodyPr/>
          <a:lstStyle/>
          <a:p>
            <a:r>
              <a:rPr lang="en-GB" dirty="0"/>
              <a:t>Search Strategy</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784431"/>
            <a:ext cx="5017658" cy="318273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kern="0" dirty="0">
                <a:solidFill>
                  <a:srgbClr val="FF0000"/>
                </a:solidFill>
              </a:rPr>
              <a:t>Core = </a:t>
            </a:r>
            <a:r>
              <a:rPr lang="en-GB" sz="1800" b="0" kern="0" dirty="0"/>
              <a:t>MEDLINE, Cochrane Library, EMBASE, Scientific Citation Index</a:t>
            </a:r>
          </a:p>
          <a:p>
            <a:pPr marL="285750" indent="-285750" algn="just">
              <a:lnSpc>
                <a:spcPct val="150000"/>
              </a:lnSpc>
              <a:buFont typeface="Arial" panose="020B0604020202020204" pitchFamily="34" charset="0"/>
              <a:buChar char="•"/>
            </a:pPr>
            <a:r>
              <a:rPr lang="en-GB" sz="1800" kern="0" dirty="0">
                <a:solidFill>
                  <a:srgbClr val="FF0000"/>
                </a:solidFill>
              </a:rPr>
              <a:t>Standard = </a:t>
            </a:r>
            <a:r>
              <a:rPr lang="en-GB" sz="1800" kern="0" dirty="0"/>
              <a:t>Core +</a:t>
            </a:r>
            <a:r>
              <a:rPr lang="en-GB" sz="1800" b="0" kern="0" dirty="0"/>
              <a:t> Conference abstracts, citation searching</a:t>
            </a:r>
          </a:p>
          <a:p>
            <a:pPr marL="285750" indent="-285750" algn="just">
              <a:lnSpc>
                <a:spcPct val="150000"/>
              </a:lnSpc>
              <a:buFont typeface="Arial" panose="020B0604020202020204" pitchFamily="34" charset="0"/>
              <a:buChar char="•"/>
            </a:pPr>
            <a:r>
              <a:rPr lang="en-GB" sz="1800" kern="0" dirty="0">
                <a:solidFill>
                  <a:srgbClr val="FF0000"/>
                </a:solidFill>
              </a:rPr>
              <a:t>Ideal = </a:t>
            </a:r>
            <a:r>
              <a:rPr lang="en-GB" sz="1800" kern="0" dirty="0"/>
              <a:t>Core + Standard + </a:t>
            </a:r>
            <a:r>
              <a:rPr lang="en-GB" sz="1800" b="0" kern="0" dirty="0"/>
              <a:t>grey literature, book chapters, websites of manufacturers and medical association, hand searching</a:t>
            </a:r>
            <a:endParaRPr lang="en-GB" sz="1800" kern="0" dirty="0"/>
          </a:p>
        </p:txBody>
      </p:sp>
      <p:pic>
        <p:nvPicPr>
          <p:cNvPr id="7" name="Picture 6" descr="Diagram&#10;&#10;Description automatically generated">
            <a:extLst>
              <a:ext uri="{FF2B5EF4-FFF2-40B4-BE49-F238E27FC236}">
                <a16:creationId xmlns:a16="http://schemas.microsoft.com/office/drawing/2014/main" id="{EED7044D-AD85-4CB8-A5E4-8F4699D9F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344" y="420817"/>
            <a:ext cx="5431656" cy="5431656"/>
          </a:xfrm>
          <a:prstGeom prst="rect">
            <a:avLst/>
          </a:prstGeom>
        </p:spPr>
      </p:pic>
      <p:sp>
        <p:nvSpPr>
          <p:cNvPr id="22" name="Title 8">
            <a:extLst>
              <a:ext uri="{FF2B5EF4-FFF2-40B4-BE49-F238E27FC236}">
                <a16:creationId xmlns:a16="http://schemas.microsoft.com/office/drawing/2014/main" id="{8A14EBB9-4F63-45F9-BF64-B93D9FC003DB}"/>
              </a:ext>
            </a:extLst>
          </p:cNvPr>
          <p:cNvSpPr txBox="1">
            <a:spLocks/>
          </p:cNvSpPr>
          <p:nvPr/>
        </p:nvSpPr>
        <p:spPr>
          <a:xfrm>
            <a:off x="7101576" y="5609453"/>
            <a:ext cx="5090424"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GB" sz="1200" b="0" kern="0" dirty="0">
                <a:hlinkClick r:id="rId3"/>
              </a:rPr>
              <a:t>https://www.nlm.nih.gov/archive/20060905/nichsr/ehta/chapter3.html#COSI</a:t>
            </a:r>
            <a:endParaRPr lang="en-US" sz="1200" b="0" kern="0" dirty="0"/>
          </a:p>
        </p:txBody>
      </p:sp>
    </p:spTree>
    <p:extLst>
      <p:ext uri="{BB962C8B-B14F-4D97-AF65-F5344CB8AC3E}">
        <p14:creationId xmlns:p14="http://schemas.microsoft.com/office/powerpoint/2010/main" val="286035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16</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3013425"/>
            <a:ext cx="5298643" cy="486041"/>
          </a:xfrm>
        </p:spPr>
        <p:txBody>
          <a:bodyPr/>
          <a:lstStyle/>
          <a:p>
            <a:r>
              <a:rPr lang="en-GB" dirty="0"/>
              <a:t>Search Strategy</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3613694"/>
            <a:ext cx="5017658" cy="48604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800" b="0" kern="0" dirty="0">
                <a:solidFill>
                  <a:srgbClr val="0000DC"/>
                </a:solidFill>
              </a:rPr>
              <a:t>Boolean Operators</a:t>
            </a:r>
          </a:p>
        </p:txBody>
      </p:sp>
      <p:pic>
        <p:nvPicPr>
          <p:cNvPr id="5" name="Picture 4" descr="Shape&#10;&#10;Description automatically generated">
            <a:extLst>
              <a:ext uri="{FF2B5EF4-FFF2-40B4-BE49-F238E27FC236}">
                <a16:creationId xmlns:a16="http://schemas.microsoft.com/office/drawing/2014/main" id="{E8551D09-6CE2-4A19-90C2-2608C6585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691" y="628539"/>
            <a:ext cx="5970309" cy="5970309"/>
          </a:xfrm>
          <a:prstGeom prst="rect">
            <a:avLst/>
          </a:prstGeom>
        </p:spPr>
      </p:pic>
    </p:spTree>
    <p:extLst>
      <p:ext uri="{BB962C8B-B14F-4D97-AF65-F5344CB8AC3E}">
        <p14:creationId xmlns:p14="http://schemas.microsoft.com/office/powerpoint/2010/main" val="185172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17</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882208"/>
            <a:ext cx="11361600" cy="486041"/>
          </a:xfrm>
        </p:spPr>
        <p:txBody>
          <a:bodyPr/>
          <a:lstStyle/>
          <a:p>
            <a:r>
              <a:rPr lang="en-GB" dirty="0"/>
              <a:t>Exercise 3</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482477"/>
            <a:ext cx="5017658" cy="48604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800" b="0" kern="0" dirty="0">
                <a:solidFill>
                  <a:srgbClr val="0000DC"/>
                </a:solidFill>
              </a:rPr>
              <a:t>Search Strategy</a:t>
            </a:r>
          </a:p>
        </p:txBody>
      </p:sp>
      <p:pic>
        <p:nvPicPr>
          <p:cNvPr id="7" name="Picture 6">
            <a:extLst>
              <a:ext uri="{FF2B5EF4-FFF2-40B4-BE49-F238E27FC236}">
                <a16:creationId xmlns:a16="http://schemas.microsoft.com/office/drawing/2014/main" id="{9EC2E4A6-AE8B-4AA5-940A-C17D9B45A57E}"/>
              </a:ext>
            </a:extLst>
          </p:cNvPr>
          <p:cNvPicPr>
            <a:picLocks noChangeAspect="1"/>
          </p:cNvPicPr>
          <p:nvPr/>
        </p:nvPicPr>
        <p:blipFill>
          <a:blip r:embed="rId2"/>
          <a:stretch>
            <a:fillRect/>
          </a:stretch>
        </p:blipFill>
        <p:spPr>
          <a:xfrm>
            <a:off x="7459975" y="0"/>
            <a:ext cx="4732025" cy="2477381"/>
          </a:xfrm>
          <a:prstGeom prst="rect">
            <a:avLst/>
          </a:prstGeom>
        </p:spPr>
      </p:pic>
      <p:sp>
        <p:nvSpPr>
          <p:cNvPr id="9" name="Title 8">
            <a:extLst>
              <a:ext uri="{FF2B5EF4-FFF2-40B4-BE49-F238E27FC236}">
                <a16:creationId xmlns:a16="http://schemas.microsoft.com/office/drawing/2014/main" id="{AA0267E5-95C2-41DC-A795-9BF5CD24E31F}"/>
              </a:ext>
            </a:extLst>
          </p:cNvPr>
          <p:cNvSpPr txBox="1">
            <a:spLocks/>
          </p:cNvSpPr>
          <p:nvPr/>
        </p:nvSpPr>
        <p:spPr>
          <a:xfrm>
            <a:off x="414000" y="3372061"/>
            <a:ext cx="5260214" cy="174660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2400" kern="0" dirty="0">
                <a:solidFill>
                  <a:srgbClr val="0000DC"/>
                </a:solidFill>
              </a:rPr>
              <a:t>P </a:t>
            </a:r>
            <a:r>
              <a:rPr lang="en-GB" sz="2400" b="0" kern="0" dirty="0">
                <a:solidFill>
                  <a:srgbClr val="0000DC"/>
                </a:solidFill>
              </a:rPr>
              <a:t>= COVID-19 patients</a:t>
            </a:r>
          </a:p>
          <a:p>
            <a:pPr marL="285750" indent="-285750" algn="just">
              <a:lnSpc>
                <a:spcPct val="150000"/>
              </a:lnSpc>
              <a:buFont typeface="Arial" panose="020B0604020202020204" pitchFamily="34" charset="0"/>
              <a:buChar char="•"/>
            </a:pPr>
            <a:r>
              <a:rPr lang="en-GB" sz="2400" kern="0" dirty="0">
                <a:solidFill>
                  <a:srgbClr val="0000DC"/>
                </a:solidFill>
              </a:rPr>
              <a:t>I </a:t>
            </a:r>
            <a:r>
              <a:rPr lang="en-GB" sz="2400" b="0" kern="0" dirty="0">
                <a:solidFill>
                  <a:srgbClr val="0000DC"/>
                </a:solidFill>
              </a:rPr>
              <a:t>= corticosteroids</a:t>
            </a:r>
          </a:p>
          <a:p>
            <a:pPr marL="285750" indent="-285750" algn="just">
              <a:lnSpc>
                <a:spcPct val="150000"/>
              </a:lnSpc>
              <a:buFont typeface="Arial" panose="020B0604020202020204" pitchFamily="34" charset="0"/>
              <a:buChar char="•"/>
            </a:pPr>
            <a:r>
              <a:rPr lang="en-GB" sz="2400" kern="0" dirty="0">
                <a:solidFill>
                  <a:srgbClr val="0000DC"/>
                </a:solidFill>
              </a:rPr>
              <a:t>C </a:t>
            </a:r>
            <a:r>
              <a:rPr lang="en-GB" sz="2400" b="0" kern="0" dirty="0">
                <a:solidFill>
                  <a:srgbClr val="0000DC"/>
                </a:solidFill>
              </a:rPr>
              <a:t>= no corticosteroids</a:t>
            </a:r>
          </a:p>
          <a:p>
            <a:pPr marL="285750" indent="-285750" algn="just">
              <a:lnSpc>
                <a:spcPct val="150000"/>
              </a:lnSpc>
              <a:buFont typeface="Arial" panose="020B0604020202020204" pitchFamily="34" charset="0"/>
              <a:buChar char="•"/>
            </a:pPr>
            <a:r>
              <a:rPr lang="en-GB" sz="2400" kern="0" dirty="0">
                <a:solidFill>
                  <a:srgbClr val="0000DC"/>
                </a:solidFill>
              </a:rPr>
              <a:t>O </a:t>
            </a:r>
            <a:r>
              <a:rPr lang="en-GB" sz="2400" b="0" kern="0" dirty="0">
                <a:solidFill>
                  <a:srgbClr val="0000DC"/>
                </a:solidFill>
              </a:rPr>
              <a:t>= clinical improvement</a:t>
            </a:r>
          </a:p>
        </p:txBody>
      </p:sp>
      <p:sp>
        <p:nvSpPr>
          <p:cNvPr id="10" name="Title 8">
            <a:extLst>
              <a:ext uri="{FF2B5EF4-FFF2-40B4-BE49-F238E27FC236}">
                <a16:creationId xmlns:a16="http://schemas.microsoft.com/office/drawing/2014/main" id="{8C5C1D86-756C-4F78-AFAD-B987D3E4893A}"/>
              </a:ext>
            </a:extLst>
          </p:cNvPr>
          <p:cNvSpPr txBox="1">
            <a:spLocks/>
          </p:cNvSpPr>
          <p:nvPr/>
        </p:nvSpPr>
        <p:spPr>
          <a:xfrm>
            <a:off x="5431658" y="3516710"/>
            <a:ext cx="6219873" cy="60026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800" b="0" kern="0" dirty="0"/>
              <a:t>COVID-19 </a:t>
            </a:r>
            <a:r>
              <a:rPr lang="en-GB" sz="1800" kern="0" dirty="0">
                <a:solidFill>
                  <a:srgbClr val="FF0000"/>
                </a:solidFill>
              </a:rPr>
              <a:t>OR</a:t>
            </a:r>
            <a:r>
              <a:rPr lang="en-GB" sz="1800" b="0" kern="0" dirty="0"/>
              <a:t> SARS-CoV-2 </a:t>
            </a:r>
            <a:r>
              <a:rPr lang="en-GB" sz="1800" kern="0" dirty="0">
                <a:solidFill>
                  <a:srgbClr val="FF0000"/>
                </a:solidFill>
              </a:rPr>
              <a:t>OR</a:t>
            </a:r>
            <a:r>
              <a:rPr lang="en-GB" sz="1800" kern="0" dirty="0"/>
              <a:t> </a:t>
            </a:r>
            <a:r>
              <a:rPr lang="en-GB" sz="1800" b="0" kern="0" dirty="0"/>
              <a:t>2019-nCoV </a:t>
            </a:r>
            <a:r>
              <a:rPr lang="en-GB" sz="1800" kern="0" dirty="0">
                <a:solidFill>
                  <a:srgbClr val="FF0000"/>
                </a:solidFill>
              </a:rPr>
              <a:t>OR</a:t>
            </a:r>
            <a:r>
              <a:rPr lang="en-GB" sz="1800" b="0" kern="0" dirty="0"/>
              <a:t> coronavirus disease </a:t>
            </a:r>
            <a:r>
              <a:rPr lang="en-GB" sz="1800" kern="0" dirty="0">
                <a:solidFill>
                  <a:srgbClr val="FF0000"/>
                </a:solidFill>
              </a:rPr>
              <a:t>OR</a:t>
            </a:r>
            <a:r>
              <a:rPr lang="en-GB" sz="1800" b="0" kern="0" dirty="0"/>
              <a:t> severe acute respiratory syndrome</a:t>
            </a:r>
            <a:endParaRPr lang="en-GB" sz="1800" kern="0" dirty="0">
              <a:solidFill>
                <a:srgbClr val="FF0000"/>
              </a:solidFill>
            </a:endParaRPr>
          </a:p>
          <a:p>
            <a:pPr algn="just">
              <a:lnSpc>
                <a:spcPct val="100000"/>
              </a:lnSpc>
            </a:pPr>
            <a:endParaRPr lang="en-GB" sz="1800" kern="0" dirty="0">
              <a:solidFill>
                <a:srgbClr val="FF0000"/>
              </a:solidFill>
            </a:endParaRPr>
          </a:p>
        </p:txBody>
      </p:sp>
      <p:sp>
        <p:nvSpPr>
          <p:cNvPr id="11" name="Title 8">
            <a:extLst>
              <a:ext uri="{FF2B5EF4-FFF2-40B4-BE49-F238E27FC236}">
                <a16:creationId xmlns:a16="http://schemas.microsoft.com/office/drawing/2014/main" id="{58FC6573-D18C-4EBD-806E-FA6973FAF62B}"/>
              </a:ext>
            </a:extLst>
          </p:cNvPr>
          <p:cNvSpPr txBox="1">
            <a:spLocks/>
          </p:cNvSpPr>
          <p:nvPr/>
        </p:nvSpPr>
        <p:spPr>
          <a:xfrm>
            <a:off x="5431658" y="4626048"/>
            <a:ext cx="6219873" cy="60026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800" b="0" kern="0" dirty="0"/>
              <a:t>corticosteroid </a:t>
            </a:r>
            <a:r>
              <a:rPr lang="en-GB" sz="1800" kern="0" dirty="0">
                <a:solidFill>
                  <a:srgbClr val="FF0000"/>
                </a:solidFill>
              </a:rPr>
              <a:t>OR</a:t>
            </a:r>
            <a:r>
              <a:rPr lang="en-GB" sz="1800" b="0" kern="0" dirty="0"/>
              <a:t> corticoid </a:t>
            </a:r>
            <a:r>
              <a:rPr lang="en-GB" sz="1800" kern="0" dirty="0">
                <a:solidFill>
                  <a:srgbClr val="FF0000"/>
                </a:solidFill>
              </a:rPr>
              <a:t>OR</a:t>
            </a:r>
            <a:r>
              <a:rPr lang="en-GB" sz="1800" kern="0" dirty="0"/>
              <a:t> </a:t>
            </a:r>
            <a:r>
              <a:rPr lang="en-GB" sz="1800" b="0" kern="0" dirty="0"/>
              <a:t>prednisolone </a:t>
            </a:r>
            <a:r>
              <a:rPr lang="en-GB" sz="1800" kern="0" dirty="0">
                <a:solidFill>
                  <a:srgbClr val="FF0000"/>
                </a:solidFill>
              </a:rPr>
              <a:t>OR</a:t>
            </a:r>
            <a:r>
              <a:rPr lang="en-GB" sz="1800" b="0" kern="0" dirty="0"/>
              <a:t> </a:t>
            </a:r>
            <a:r>
              <a:rPr lang="en-GB" sz="1800" b="0" kern="0" dirty="0" err="1"/>
              <a:t>meticortelone</a:t>
            </a:r>
            <a:r>
              <a:rPr lang="en-GB" sz="1800" b="0" kern="0" dirty="0"/>
              <a:t> </a:t>
            </a:r>
            <a:r>
              <a:rPr lang="en-GB" sz="1800" kern="0" dirty="0">
                <a:solidFill>
                  <a:srgbClr val="FF0000"/>
                </a:solidFill>
              </a:rPr>
              <a:t>OR</a:t>
            </a:r>
            <a:r>
              <a:rPr lang="en-GB" sz="1800" b="0" kern="0" dirty="0"/>
              <a:t> dexamethasone </a:t>
            </a:r>
            <a:r>
              <a:rPr lang="en-GB" sz="1800" kern="0" dirty="0">
                <a:solidFill>
                  <a:srgbClr val="FF0000"/>
                </a:solidFill>
              </a:rPr>
              <a:t>OR</a:t>
            </a:r>
            <a:r>
              <a:rPr lang="en-GB" sz="1800" b="0" kern="0" dirty="0"/>
              <a:t> cortisol</a:t>
            </a:r>
            <a:endParaRPr lang="en-GB" sz="1800" kern="0" dirty="0">
              <a:solidFill>
                <a:srgbClr val="FF0000"/>
              </a:solidFill>
            </a:endParaRPr>
          </a:p>
          <a:p>
            <a:pPr algn="just">
              <a:lnSpc>
                <a:spcPct val="100000"/>
              </a:lnSpc>
            </a:pPr>
            <a:endParaRPr lang="en-GB" sz="1800" kern="0" dirty="0">
              <a:solidFill>
                <a:srgbClr val="FF0000"/>
              </a:solidFill>
            </a:endParaRPr>
          </a:p>
          <a:p>
            <a:pPr algn="just">
              <a:lnSpc>
                <a:spcPct val="100000"/>
              </a:lnSpc>
            </a:pPr>
            <a:endParaRPr lang="en-GB" sz="1800" kern="0" dirty="0">
              <a:solidFill>
                <a:srgbClr val="FF0000"/>
              </a:solidFill>
            </a:endParaRPr>
          </a:p>
        </p:txBody>
      </p:sp>
      <p:sp>
        <p:nvSpPr>
          <p:cNvPr id="12" name="Title 8">
            <a:extLst>
              <a:ext uri="{FF2B5EF4-FFF2-40B4-BE49-F238E27FC236}">
                <a16:creationId xmlns:a16="http://schemas.microsoft.com/office/drawing/2014/main" id="{7EB1B110-2070-403E-895D-3022FD114E7A}"/>
              </a:ext>
            </a:extLst>
          </p:cNvPr>
          <p:cNvSpPr txBox="1">
            <a:spLocks/>
          </p:cNvSpPr>
          <p:nvPr/>
        </p:nvSpPr>
        <p:spPr>
          <a:xfrm>
            <a:off x="5087171" y="3516712"/>
            <a:ext cx="344487"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GB" kern="0" dirty="0"/>
              <a:t>(</a:t>
            </a:r>
            <a:endParaRPr lang="en-US" kern="0" dirty="0"/>
          </a:p>
        </p:txBody>
      </p:sp>
      <p:sp>
        <p:nvSpPr>
          <p:cNvPr id="13" name="Title 8">
            <a:extLst>
              <a:ext uri="{FF2B5EF4-FFF2-40B4-BE49-F238E27FC236}">
                <a16:creationId xmlns:a16="http://schemas.microsoft.com/office/drawing/2014/main" id="{2948C2AA-70F2-4E70-99C7-AA5FD757EB0A}"/>
              </a:ext>
            </a:extLst>
          </p:cNvPr>
          <p:cNvSpPr txBox="1">
            <a:spLocks/>
          </p:cNvSpPr>
          <p:nvPr/>
        </p:nvSpPr>
        <p:spPr>
          <a:xfrm>
            <a:off x="5087171" y="4625601"/>
            <a:ext cx="344487"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GB" kern="0" dirty="0"/>
              <a:t>(</a:t>
            </a:r>
            <a:endParaRPr lang="en-US" kern="0" dirty="0"/>
          </a:p>
        </p:txBody>
      </p:sp>
      <p:sp>
        <p:nvSpPr>
          <p:cNvPr id="14" name="Title 8">
            <a:extLst>
              <a:ext uri="{FF2B5EF4-FFF2-40B4-BE49-F238E27FC236}">
                <a16:creationId xmlns:a16="http://schemas.microsoft.com/office/drawing/2014/main" id="{43952057-B48C-4613-8095-BBDE35CB82A5}"/>
              </a:ext>
            </a:extLst>
          </p:cNvPr>
          <p:cNvSpPr txBox="1">
            <a:spLocks/>
          </p:cNvSpPr>
          <p:nvPr/>
        </p:nvSpPr>
        <p:spPr>
          <a:xfrm>
            <a:off x="11775600" y="4625600"/>
            <a:ext cx="344487"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GB" kern="0" dirty="0"/>
              <a:t>)</a:t>
            </a:r>
            <a:endParaRPr lang="en-US" kern="0" dirty="0"/>
          </a:p>
        </p:txBody>
      </p:sp>
      <p:sp>
        <p:nvSpPr>
          <p:cNvPr id="15" name="Title 8">
            <a:extLst>
              <a:ext uri="{FF2B5EF4-FFF2-40B4-BE49-F238E27FC236}">
                <a16:creationId xmlns:a16="http://schemas.microsoft.com/office/drawing/2014/main" id="{4E56EC8A-59F6-40EE-B0DE-B8E238EEE87F}"/>
              </a:ext>
            </a:extLst>
          </p:cNvPr>
          <p:cNvSpPr txBox="1">
            <a:spLocks/>
          </p:cNvSpPr>
          <p:nvPr/>
        </p:nvSpPr>
        <p:spPr>
          <a:xfrm>
            <a:off x="11775600" y="3516710"/>
            <a:ext cx="344487"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GB" kern="0" dirty="0"/>
              <a:t>)</a:t>
            </a:r>
            <a:endParaRPr lang="en-US" kern="0" dirty="0"/>
          </a:p>
        </p:txBody>
      </p:sp>
      <p:sp>
        <p:nvSpPr>
          <p:cNvPr id="17" name="Title 8">
            <a:extLst>
              <a:ext uri="{FF2B5EF4-FFF2-40B4-BE49-F238E27FC236}">
                <a16:creationId xmlns:a16="http://schemas.microsoft.com/office/drawing/2014/main" id="{0BF02937-975C-42D9-9A40-E130DBAD113A}"/>
              </a:ext>
            </a:extLst>
          </p:cNvPr>
          <p:cNvSpPr txBox="1">
            <a:spLocks/>
          </p:cNvSpPr>
          <p:nvPr/>
        </p:nvSpPr>
        <p:spPr>
          <a:xfrm>
            <a:off x="7934171" y="4043339"/>
            <a:ext cx="1214846" cy="43657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GB" sz="2400" kern="0" dirty="0">
                <a:solidFill>
                  <a:srgbClr val="FF0000"/>
                </a:solidFill>
              </a:rPr>
              <a:t>AND</a:t>
            </a:r>
            <a:endParaRPr lang="en-US" kern="0" dirty="0">
              <a:solidFill>
                <a:srgbClr val="FF0000"/>
              </a:solidFill>
            </a:endParaRPr>
          </a:p>
        </p:txBody>
      </p:sp>
      <p:pic>
        <p:nvPicPr>
          <p:cNvPr id="18" name="Picture 17" descr="A picture containing text, clipart&#10;&#10;Description automatically generated">
            <a:extLst>
              <a:ext uri="{FF2B5EF4-FFF2-40B4-BE49-F238E27FC236}">
                <a16:creationId xmlns:a16="http://schemas.microsoft.com/office/drawing/2014/main" id="{B19569C3-32D2-44D9-8F30-2B2817C8F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8082" y="6239730"/>
            <a:ext cx="1963918" cy="618270"/>
          </a:xfrm>
          <a:prstGeom prst="rect">
            <a:avLst/>
          </a:prstGeom>
        </p:spPr>
      </p:pic>
      <p:sp>
        <p:nvSpPr>
          <p:cNvPr id="19" name="Title 8">
            <a:extLst>
              <a:ext uri="{FF2B5EF4-FFF2-40B4-BE49-F238E27FC236}">
                <a16:creationId xmlns:a16="http://schemas.microsoft.com/office/drawing/2014/main" id="{C1BC29CD-DCCA-4278-9FD0-7CB9830F8F4F}"/>
              </a:ext>
            </a:extLst>
          </p:cNvPr>
          <p:cNvSpPr txBox="1">
            <a:spLocks/>
          </p:cNvSpPr>
          <p:nvPr/>
        </p:nvSpPr>
        <p:spPr>
          <a:xfrm>
            <a:off x="4977353" y="5732588"/>
            <a:ext cx="7214647"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GB" sz="1050" b="0" kern="0" dirty="0">
                <a:hlinkClick r:id="rId4"/>
              </a:rPr>
              <a:t>https://www.cochranelibrary.com/cdsr/doi/10.1002/14651858.CD014963/appendices#CD014963-sec-0133</a:t>
            </a:r>
            <a:endParaRPr lang="en-US" sz="1050" b="0" kern="0" dirty="0"/>
          </a:p>
        </p:txBody>
      </p:sp>
    </p:spTree>
    <p:extLst>
      <p:ext uri="{BB962C8B-B14F-4D97-AF65-F5344CB8AC3E}">
        <p14:creationId xmlns:p14="http://schemas.microsoft.com/office/powerpoint/2010/main" val="134057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9" grpId="0" build="p"/>
      <p:bldP spid="10" grpId="0" build="p"/>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18</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882208"/>
            <a:ext cx="11361600" cy="486041"/>
          </a:xfrm>
        </p:spPr>
        <p:txBody>
          <a:bodyPr/>
          <a:lstStyle/>
          <a:p>
            <a:r>
              <a:rPr lang="en-GB" dirty="0"/>
              <a:t>Search Strategy</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968015"/>
            <a:ext cx="5017658" cy="2532287"/>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Approaches to </a:t>
            </a:r>
            <a:r>
              <a:rPr lang="en-GB" sz="1800" kern="0" dirty="0"/>
              <a:t>streamlined</a:t>
            </a:r>
            <a:r>
              <a:rPr lang="en-GB" sz="1800" b="0" kern="0" dirty="0"/>
              <a:t> reading vary.</a:t>
            </a:r>
          </a:p>
          <a:p>
            <a:pPr marL="285750" indent="-285750" algn="just">
              <a:lnSpc>
                <a:spcPct val="150000"/>
              </a:lnSpc>
              <a:buFont typeface="Arial" panose="020B0604020202020204" pitchFamily="34" charset="0"/>
              <a:buChar char="•"/>
            </a:pPr>
            <a:r>
              <a:rPr lang="en-GB" sz="1800" b="0" kern="0" dirty="0"/>
              <a:t>It is a good idea to at least survey the </a:t>
            </a:r>
            <a:r>
              <a:rPr lang="en-GB" sz="1800" kern="0" dirty="0"/>
              <a:t>titles</a:t>
            </a:r>
            <a:r>
              <a:rPr lang="en-GB" sz="1800" b="0" kern="0" dirty="0"/>
              <a:t> and abstracts of all articles in an issue to decide which articles matter most to you.</a:t>
            </a:r>
          </a:p>
          <a:p>
            <a:pPr marL="285750" indent="-285750" algn="just">
              <a:lnSpc>
                <a:spcPct val="150000"/>
              </a:lnSpc>
              <a:buFont typeface="Arial" panose="020B0604020202020204" pitchFamily="34" charset="0"/>
              <a:buChar char="•"/>
            </a:pPr>
            <a:r>
              <a:rPr lang="en-GB" sz="1800" b="0" kern="0" dirty="0"/>
              <a:t>For those that do, you might read more </a:t>
            </a:r>
            <a:r>
              <a:rPr lang="en-GB" sz="1800" kern="0" dirty="0">
                <a:solidFill>
                  <a:srgbClr val="0000DC"/>
                </a:solidFill>
              </a:rPr>
              <a:t>deeply</a:t>
            </a:r>
            <a:r>
              <a:rPr lang="en-GB" sz="1800" b="0" kern="0" dirty="0"/>
              <a:t>, adjusting the depth as you go.</a:t>
            </a:r>
          </a:p>
        </p:txBody>
      </p:sp>
      <p:pic>
        <p:nvPicPr>
          <p:cNvPr id="5" name="Picture 4" descr="A picture containing timeline&#10;&#10;Description automatically generated">
            <a:extLst>
              <a:ext uri="{FF2B5EF4-FFF2-40B4-BE49-F238E27FC236}">
                <a16:creationId xmlns:a16="http://schemas.microsoft.com/office/drawing/2014/main" id="{375F477E-1826-49F6-85CE-0ABDF04E6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78000"/>
            <a:ext cx="5987825" cy="5722069"/>
          </a:xfrm>
          <a:prstGeom prst="rect">
            <a:avLst/>
          </a:prstGeom>
        </p:spPr>
      </p:pic>
    </p:spTree>
    <p:extLst>
      <p:ext uri="{BB962C8B-B14F-4D97-AF65-F5344CB8AC3E}">
        <p14:creationId xmlns:p14="http://schemas.microsoft.com/office/powerpoint/2010/main" val="6054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19</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910226"/>
            <a:ext cx="11361600" cy="486041"/>
          </a:xfrm>
        </p:spPr>
        <p:txBody>
          <a:bodyPr/>
          <a:lstStyle/>
          <a:p>
            <a:r>
              <a:rPr lang="en-GB" dirty="0"/>
              <a:t>Critical Appraisal</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500208"/>
            <a:ext cx="7777893" cy="362385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Once the literature has been surveyed, appropriate literature should be selected and the </a:t>
            </a:r>
            <a:r>
              <a:rPr lang="en-GB" sz="1800" kern="0" dirty="0">
                <a:solidFill>
                  <a:schemeClr val="accent2"/>
                </a:solidFill>
              </a:rPr>
              <a:t>quality and usefulness of the literature should be appraised</a:t>
            </a:r>
            <a:r>
              <a:rPr lang="en-GB" sz="1800" b="0" kern="0" dirty="0"/>
              <a:t>.</a:t>
            </a:r>
          </a:p>
          <a:p>
            <a:pPr marL="285750" indent="-285750" algn="just">
              <a:lnSpc>
                <a:spcPct val="150000"/>
              </a:lnSpc>
              <a:buFont typeface="Arial" panose="020B0604020202020204" pitchFamily="34" charset="0"/>
              <a:buChar char="•"/>
            </a:pPr>
            <a:r>
              <a:rPr lang="en-GB" sz="1800" b="0" kern="0" dirty="0"/>
              <a:t>Appraisal of the quality of literature enables decisions to be made regarding whether to </a:t>
            </a:r>
            <a:r>
              <a:rPr lang="en-GB" sz="1800" kern="0" dirty="0">
                <a:solidFill>
                  <a:schemeClr val="accent2"/>
                </a:solidFill>
              </a:rPr>
              <a:t>accept</a:t>
            </a:r>
            <a:r>
              <a:rPr lang="en-GB" sz="1800" b="0" kern="0" dirty="0"/>
              <a:t> the conclusions drawn.</a:t>
            </a:r>
          </a:p>
          <a:p>
            <a:pPr marL="285750" indent="-285750" algn="just">
              <a:lnSpc>
                <a:spcPct val="150000"/>
              </a:lnSpc>
              <a:buFont typeface="Arial" panose="020B0604020202020204" pitchFamily="34" charset="0"/>
              <a:buChar char="•"/>
            </a:pPr>
            <a:r>
              <a:rPr lang="en-GB" sz="1800" b="0" kern="0" dirty="0">
                <a:solidFill>
                  <a:srgbClr val="0000DC"/>
                </a:solidFill>
              </a:rPr>
              <a:t>Tools</a:t>
            </a:r>
            <a:r>
              <a:rPr lang="en-GB" sz="1800" b="0" kern="0" dirty="0"/>
              <a:t> of appraisal are classified as scoring system or </a:t>
            </a:r>
            <a:r>
              <a:rPr lang="en-GB" sz="1800" kern="0" dirty="0">
                <a:solidFill>
                  <a:srgbClr val="FF0000"/>
                </a:solidFill>
              </a:rPr>
              <a:t>checklist system</a:t>
            </a:r>
            <a:r>
              <a:rPr lang="en-GB" sz="1800" b="0" kern="0" dirty="0"/>
              <a:t>, e.g. RoB 2.0, ROBINS-I, JBI Checklists</a:t>
            </a:r>
          </a:p>
          <a:p>
            <a:pPr marL="285750" indent="-285750" algn="just">
              <a:lnSpc>
                <a:spcPct val="150000"/>
              </a:lnSpc>
              <a:buFont typeface="Arial" panose="020B0604020202020204" pitchFamily="34" charset="0"/>
              <a:buChar char="•"/>
            </a:pPr>
            <a:r>
              <a:rPr lang="en-GB" sz="1800" b="0" kern="0" dirty="0"/>
              <a:t>Checklists of critical appraisal are composed of signalling questions, each question is related one or more sources of potential bias.</a:t>
            </a:r>
          </a:p>
        </p:txBody>
      </p:sp>
      <p:pic>
        <p:nvPicPr>
          <p:cNvPr id="8" name="Picture 7" descr="A picture containing background pattern&#10;&#10;Description automatically generated">
            <a:extLst>
              <a:ext uri="{FF2B5EF4-FFF2-40B4-BE49-F238E27FC236}">
                <a16:creationId xmlns:a16="http://schemas.microsoft.com/office/drawing/2014/main" id="{D933BE58-A9C0-4D94-91B6-4D8B0B5E1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0" y="0"/>
            <a:ext cx="1828801" cy="2748198"/>
          </a:xfrm>
          <a:prstGeom prst="rect">
            <a:avLst/>
          </a:prstGeom>
        </p:spPr>
      </p:pic>
      <p:pic>
        <p:nvPicPr>
          <p:cNvPr id="5" name="Picture 4" descr="Table&#10;&#10;Description automatically generated">
            <a:extLst>
              <a:ext uri="{FF2B5EF4-FFF2-40B4-BE49-F238E27FC236}">
                <a16:creationId xmlns:a16="http://schemas.microsoft.com/office/drawing/2014/main" id="{25B6018F-2221-4AD4-9BB3-BEAD9CC4D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330" y="3110845"/>
            <a:ext cx="3859670" cy="2645160"/>
          </a:xfrm>
          <a:prstGeom prst="rect">
            <a:avLst/>
          </a:prstGeom>
        </p:spPr>
      </p:pic>
    </p:spTree>
    <p:extLst>
      <p:ext uri="{BB962C8B-B14F-4D97-AF65-F5344CB8AC3E}">
        <p14:creationId xmlns:p14="http://schemas.microsoft.com/office/powerpoint/2010/main" val="32063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636718"/>
            <a:ext cx="11361600" cy="3972229"/>
          </a:xfrm>
        </p:spPr>
        <p:txBody>
          <a:bodyPr/>
          <a:lstStyle/>
          <a:p>
            <a:r>
              <a:rPr lang="en-GB" dirty="0"/>
              <a:t>Seminar</a:t>
            </a:r>
            <a:r>
              <a:rPr lang="en-US" dirty="0"/>
              <a:t> Outline</a:t>
            </a:r>
            <a:br>
              <a:rPr lang="en-US" dirty="0"/>
            </a:br>
            <a:r>
              <a:rPr lang="en-US" sz="2000" b="0" dirty="0"/>
              <a:t>I. </a:t>
            </a:r>
            <a:r>
              <a:rPr lang="en-GB" sz="2000" b="0" dirty="0"/>
              <a:t>What is EBM?</a:t>
            </a:r>
            <a:br>
              <a:rPr lang="en-US" sz="2000" b="0" dirty="0"/>
            </a:br>
            <a:r>
              <a:rPr lang="en-US" sz="2000" b="0" dirty="0"/>
              <a:t>II. Medical Evidence</a:t>
            </a:r>
            <a:br>
              <a:rPr lang="en-US" sz="2000" b="0" dirty="0"/>
            </a:br>
            <a:r>
              <a:rPr lang="en-US" sz="2000" b="0" dirty="0"/>
              <a:t>III. </a:t>
            </a:r>
            <a:r>
              <a:rPr lang="en-GB" sz="2000" b="0" dirty="0"/>
              <a:t>Clinical Question</a:t>
            </a:r>
            <a:br>
              <a:rPr lang="en-GB" sz="2000" b="0" dirty="0"/>
            </a:br>
            <a:r>
              <a:rPr lang="en-US" sz="2000" b="0" dirty="0"/>
              <a:t>IV. </a:t>
            </a:r>
            <a:r>
              <a:rPr lang="en-GB" sz="2000" b="0" dirty="0"/>
              <a:t>Search Strategy</a:t>
            </a:r>
            <a:br>
              <a:rPr lang="en-US" sz="2000" b="0" dirty="0"/>
            </a:br>
            <a:r>
              <a:rPr lang="en-US" sz="2000" b="0" dirty="0"/>
              <a:t>V. Critical Appraisal</a:t>
            </a:r>
            <a:br>
              <a:rPr lang="en-US" sz="2000" b="0" dirty="0"/>
            </a:br>
            <a:r>
              <a:rPr lang="en-US" sz="2000" b="0" dirty="0"/>
              <a:t>VI. Evidence Synthesis</a:t>
            </a:r>
            <a:br>
              <a:rPr lang="en-US" sz="2000" b="0" dirty="0"/>
            </a:br>
            <a:r>
              <a:rPr lang="en-US" sz="2000" b="0" dirty="0"/>
              <a:t>VII. GRADE</a:t>
            </a:r>
            <a:endParaRPr lang="en-US" dirty="0"/>
          </a:p>
        </p:txBody>
      </p:sp>
    </p:spTree>
    <p:extLst>
      <p:ext uri="{BB962C8B-B14F-4D97-AF65-F5344CB8AC3E}">
        <p14:creationId xmlns:p14="http://schemas.microsoft.com/office/powerpoint/2010/main" val="318147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20</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2295092"/>
            <a:ext cx="11361600" cy="486041"/>
          </a:xfrm>
        </p:spPr>
        <p:txBody>
          <a:bodyPr/>
          <a:lstStyle/>
          <a:p>
            <a:r>
              <a:rPr lang="en-GB" dirty="0"/>
              <a:t>Exercise 4</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959862"/>
            <a:ext cx="5017658" cy="48604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800" b="0" kern="0" dirty="0">
                <a:solidFill>
                  <a:srgbClr val="0000DC"/>
                </a:solidFill>
              </a:rPr>
              <a:t>Critical Appraisal</a:t>
            </a:r>
          </a:p>
        </p:txBody>
      </p:sp>
      <p:sp>
        <p:nvSpPr>
          <p:cNvPr id="20" name="Title 8">
            <a:extLst>
              <a:ext uri="{FF2B5EF4-FFF2-40B4-BE49-F238E27FC236}">
                <a16:creationId xmlns:a16="http://schemas.microsoft.com/office/drawing/2014/main" id="{F0A16093-3A5D-4919-B714-F130A5CBA4B4}"/>
              </a:ext>
            </a:extLst>
          </p:cNvPr>
          <p:cNvSpPr txBox="1">
            <a:spLocks/>
          </p:cNvSpPr>
          <p:nvPr/>
        </p:nvSpPr>
        <p:spPr>
          <a:xfrm>
            <a:off x="414000" y="3619946"/>
            <a:ext cx="10888738" cy="239676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200000"/>
              </a:lnSpc>
              <a:buFont typeface="Arial" panose="020B0604020202020204" pitchFamily="34" charset="0"/>
              <a:buChar char="•"/>
            </a:pPr>
            <a:r>
              <a:rPr lang="en-GB" sz="2000" kern="0" dirty="0"/>
              <a:t>Go to:</a:t>
            </a:r>
            <a:r>
              <a:rPr lang="en-GB" sz="2000" b="0" kern="0" dirty="0"/>
              <a:t> </a:t>
            </a:r>
            <a:r>
              <a:rPr lang="en-GB" sz="2000" b="0" kern="0" dirty="0">
                <a:hlinkClick r:id="rId2"/>
              </a:rPr>
              <a:t>https://jbi.global/critical-appraisal-tools</a:t>
            </a:r>
            <a:endParaRPr lang="en-GB" sz="2000" b="0" kern="0" dirty="0"/>
          </a:p>
          <a:p>
            <a:pPr marL="285750" indent="-285750" algn="just">
              <a:lnSpc>
                <a:spcPct val="200000"/>
              </a:lnSpc>
              <a:buFont typeface="Arial" panose="020B0604020202020204" pitchFamily="34" charset="0"/>
              <a:buChar char="•"/>
            </a:pPr>
            <a:r>
              <a:rPr lang="en-GB" sz="2000" kern="0" dirty="0"/>
              <a:t>Download the “</a:t>
            </a:r>
            <a:r>
              <a:rPr lang="en-GB" sz="2000" b="0" kern="0" dirty="0">
                <a:solidFill>
                  <a:srgbClr val="FF0000"/>
                </a:solidFill>
              </a:rPr>
              <a:t>Checklist of Case Reports</a:t>
            </a:r>
            <a:r>
              <a:rPr lang="en-GB" sz="2000" kern="0" dirty="0"/>
              <a:t>”, “</a:t>
            </a:r>
            <a:r>
              <a:rPr lang="en-GB" sz="2000" b="0" kern="0" dirty="0">
                <a:solidFill>
                  <a:srgbClr val="FF0000"/>
                </a:solidFill>
              </a:rPr>
              <a:t>Checklist of Analytical Cross-sectional Studies</a:t>
            </a:r>
            <a:r>
              <a:rPr lang="en-GB" sz="2000" kern="0" dirty="0"/>
              <a:t>”, and “</a:t>
            </a:r>
            <a:r>
              <a:rPr lang="en-GB" sz="2000" b="0" kern="0" dirty="0">
                <a:solidFill>
                  <a:srgbClr val="FF0000"/>
                </a:solidFill>
              </a:rPr>
              <a:t>Checklist for Cohort Studies</a:t>
            </a:r>
            <a:r>
              <a:rPr lang="en-GB" sz="2000" kern="0" dirty="0"/>
              <a:t>”.</a:t>
            </a:r>
          </a:p>
          <a:p>
            <a:pPr marL="285750" indent="-285750" algn="just">
              <a:lnSpc>
                <a:spcPct val="200000"/>
              </a:lnSpc>
              <a:buFont typeface="Arial" panose="020B0604020202020204" pitchFamily="34" charset="0"/>
              <a:buChar char="•"/>
            </a:pPr>
            <a:r>
              <a:rPr lang="en-GB" sz="2000" kern="0" dirty="0"/>
              <a:t>Read carefully the explanation of each checklist before the seminar!</a:t>
            </a:r>
          </a:p>
        </p:txBody>
      </p:sp>
      <p:pic>
        <p:nvPicPr>
          <p:cNvPr id="5" name="Picture 4">
            <a:extLst>
              <a:ext uri="{FF2B5EF4-FFF2-40B4-BE49-F238E27FC236}">
                <a16:creationId xmlns:a16="http://schemas.microsoft.com/office/drawing/2014/main" id="{78E6069B-57A7-44B7-A245-139838F5057F}"/>
              </a:ext>
            </a:extLst>
          </p:cNvPr>
          <p:cNvPicPr>
            <a:picLocks noChangeAspect="1"/>
          </p:cNvPicPr>
          <p:nvPr/>
        </p:nvPicPr>
        <p:blipFill>
          <a:blip r:embed="rId3"/>
          <a:stretch>
            <a:fillRect/>
          </a:stretch>
        </p:blipFill>
        <p:spPr>
          <a:xfrm>
            <a:off x="4893945" y="-1"/>
            <a:ext cx="7298056" cy="2968519"/>
          </a:xfrm>
          <a:prstGeom prst="rect">
            <a:avLst/>
          </a:prstGeom>
        </p:spPr>
      </p:pic>
    </p:spTree>
    <p:extLst>
      <p:ext uri="{BB962C8B-B14F-4D97-AF65-F5344CB8AC3E}">
        <p14:creationId xmlns:p14="http://schemas.microsoft.com/office/powerpoint/2010/main" val="211998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2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21</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910226"/>
            <a:ext cx="11361600" cy="486041"/>
          </a:xfrm>
        </p:spPr>
        <p:txBody>
          <a:bodyPr/>
          <a:lstStyle/>
          <a:p>
            <a:r>
              <a:rPr lang="en-GB" dirty="0"/>
              <a:t>Evidence Synthesis</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730149"/>
            <a:ext cx="11595748" cy="362385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Wingdings" panose="05000000000000000000" pitchFamily="2" charset="2"/>
              <a:buChar char="q"/>
            </a:pPr>
            <a:r>
              <a:rPr lang="en-GB" sz="1800" kern="0" dirty="0">
                <a:solidFill>
                  <a:srgbClr val="FF0000"/>
                </a:solidFill>
              </a:rPr>
              <a:t>Qualitative Synthesis</a:t>
            </a:r>
          </a:p>
          <a:p>
            <a:pPr marL="342900" indent="-342900" algn="just">
              <a:lnSpc>
                <a:spcPct val="150000"/>
              </a:lnSpc>
              <a:buFont typeface="Courier New" panose="02070309020205020404" pitchFamily="49" charset="0"/>
              <a:buChar char="o"/>
            </a:pPr>
            <a:r>
              <a:rPr lang="en-GB" sz="1800" kern="0" dirty="0"/>
              <a:t>Thematic analysis </a:t>
            </a:r>
            <a:r>
              <a:rPr lang="en-GB" sz="1800" b="0" kern="0" dirty="0"/>
              <a:t>refers to the various processes of reading texts and refining the findings into key ‘themes’.</a:t>
            </a:r>
          </a:p>
          <a:p>
            <a:pPr marL="342900" indent="-342900" algn="just">
              <a:lnSpc>
                <a:spcPct val="150000"/>
              </a:lnSpc>
              <a:buFont typeface="Courier New" panose="02070309020205020404" pitchFamily="49" charset="0"/>
              <a:buChar char="o"/>
            </a:pPr>
            <a:r>
              <a:rPr lang="en-GB" sz="1800" kern="0" dirty="0"/>
              <a:t>Meta-ethnography</a:t>
            </a:r>
            <a:r>
              <a:rPr lang="en-GB" sz="1800" b="0" kern="0" dirty="0"/>
              <a:t> is a qualitative synthesis technique which involves: </a:t>
            </a:r>
            <a:r>
              <a:rPr lang="en-GB" sz="1800" b="0" u="sng" kern="0" dirty="0"/>
              <a:t>a)</a:t>
            </a:r>
            <a:r>
              <a:rPr lang="en-GB" sz="1800" b="0" kern="0" dirty="0"/>
              <a:t> the mapping of key themes and concepts across studies (which may parallel a thematic analysis approach); </a:t>
            </a:r>
            <a:r>
              <a:rPr lang="en-GB" sz="1800" b="0" u="sng" kern="0" dirty="0"/>
              <a:t>b)</a:t>
            </a:r>
            <a:r>
              <a:rPr lang="en-GB" sz="1800" b="0" kern="0" dirty="0"/>
              <a:t> the identification and resolution of any contradictions, and </a:t>
            </a:r>
            <a:r>
              <a:rPr lang="en-GB" sz="1800" b="0" u="sng" kern="0" dirty="0"/>
              <a:t>c)</a:t>
            </a:r>
            <a:r>
              <a:rPr lang="en-GB" sz="1800" b="0" kern="0" dirty="0"/>
              <a:t> the building of a general interpretation based on the data.</a:t>
            </a:r>
          </a:p>
          <a:p>
            <a:pPr marL="285750" indent="-285750" algn="just">
              <a:lnSpc>
                <a:spcPct val="150000"/>
              </a:lnSpc>
              <a:buFont typeface="Wingdings" panose="05000000000000000000" pitchFamily="2" charset="2"/>
              <a:buChar char="q"/>
            </a:pPr>
            <a:r>
              <a:rPr lang="en-GB" sz="1800" kern="0" dirty="0">
                <a:solidFill>
                  <a:srgbClr val="FF0000"/>
                </a:solidFill>
              </a:rPr>
              <a:t>Quantitative Synthesis</a:t>
            </a:r>
          </a:p>
          <a:p>
            <a:pPr marL="342900" indent="-342900" algn="just">
              <a:lnSpc>
                <a:spcPct val="150000"/>
              </a:lnSpc>
              <a:buFont typeface="Courier New" panose="02070309020205020404" pitchFamily="49" charset="0"/>
              <a:buChar char="o"/>
            </a:pPr>
            <a:r>
              <a:rPr lang="en-GB" sz="1800" kern="0" dirty="0"/>
              <a:t>Meta-analysis </a:t>
            </a:r>
            <a:r>
              <a:rPr lang="en-GB" sz="1800" b="0" kern="0" dirty="0"/>
              <a:t>is a quantitative, formal, epidemiological study design used to systematically assess the results of previous research to derive conclusions about that body of research.</a:t>
            </a:r>
            <a:endParaRPr lang="en-GB" sz="1800" kern="0" dirty="0"/>
          </a:p>
        </p:txBody>
      </p:sp>
    </p:spTree>
    <p:extLst>
      <p:ext uri="{BB962C8B-B14F-4D97-AF65-F5344CB8AC3E}">
        <p14:creationId xmlns:p14="http://schemas.microsoft.com/office/powerpoint/2010/main" val="83584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D59A2858-044D-4F72-9D36-2372DA077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026" y="0"/>
            <a:ext cx="6822974" cy="6858000"/>
          </a:xfrm>
          <a:prstGeom prst="rect">
            <a:avLst/>
          </a:prstGeom>
        </p:spPr>
      </p:pic>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22</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Meta Analysis</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414000" y="3033552"/>
            <a:ext cx="4318256" cy="269437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Meta Analysis is the </a:t>
            </a:r>
            <a:r>
              <a:rPr lang="en-GB" sz="1800" kern="0" dirty="0"/>
              <a:t>quantitative</a:t>
            </a:r>
            <a:r>
              <a:rPr lang="en-GB" sz="1800" b="0" kern="0" dirty="0"/>
              <a:t> synthesis of the critically appraised evidence.</a:t>
            </a:r>
          </a:p>
          <a:p>
            <a:pPr marL="285750" indent="-285750" algn="just">
              <a:lnSpc>
                <a:spcPct val="150000"/>
              </a:lnSpc>
              <a:buFont typeface="Arial" panose="020B0604020202020204" pitchFamily="34" charset="0"/>
              <a:buChar char="•"/>
            </a:pPr>
            <a:r>
              <a:rPr lang="en-GB" sz="1800" kern="0" dirty="0"/>
              <a:t>Forest plots </a:t>
            </a:r>
            <a:r>
              <a:rPr lang="en-GB" sz="1800" b="0" kern="0" dirty="0"/>
              <a:t>show the point estimate of effectiveness and confidence interval for each study in the review.</a:t>
            </a:r>
          </a:p>
        </p:txBody>
      </p:sp>
    </p:spTree>
    <p:extLst>
      <p:ext uri="{BB962C8B-B14F-4D97-AF65-F5344CB8AC3E}">
        <p14:creationId xmlns:p14="http://schemas.microsoft.com/office/powerpoint/2010/main" val="25304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iagram&#10;&#10;Description automatically generated">
            <a:extLst>
              <a:ext uri="{FF2B5EF4-FFF2-40B4-BE49-F238E27FC236}">
                <a16:creationId xmlns:a16="http://schemas.microsoft.com/office/drawing/2014/main" id="{C1054050-CE7C-4EBA-9103-AA4FB5F7D4DB}"/>
              </a:ext>
            </a:extLst>
          </p:cNvPr>
          <p:cNvPicPr>
            <a:picLocks noChangeAspect="1"/>
          </p:cNvPicPr>
          <p:nvPr/>
        </p:nvPicPr>
        <p:blipFill rotWithShape="1">
          <a:blip r:embed="rId2">
            <a:extLst>
              <a:ext uri="{28A0092B-C50C-407E-A947-70E740481C1C}">
                <a14:useLocalDpi xmlns:a14="http://schemas.microsoft.com/office/drawing/2010/main" val="0"/>
              </a:ext>
            </a:extLst>
          </a:blip>
          <a:srcRect l="8874" t="13312" r="14305"/>
          <a:stretch/>
        </p:blipFill>
        <p:spPr>
          <a:xfrm>
            <a:off x="-1" y="3164599"/>
            <a:ext cx="3001917" cy="2117215"/>
          </a:xfrm>
          <a:prstGeom prst="rect">
            <a:avLst/>
          </a:prstGeom>
        </p:spPr>
      </p:pic>
      <p:pic>
        <p:nvPicPr>
          <p:cNvPr id="7" name="Picture 6" descr="Chart, box and whisker chart&#10;&#10;Description automatically generated">
            <a:extLst>
              <a:ext uri="{FF2B5EF4-FFF2-40B4-BE49-F238E27FC236}">
                <a16:creationId xmlns:a16="http://schemas.microsoft.com/office/drawing/2014/main" id="{D76A4B2B-13C9-4B09-AFC9-E6B01CA73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54" y="0"/>
            <a:ext cx="4064046" cy="2540029"/>
          </a:xfrm>
          <a:prstGeom prst="rect">
            <a:avLst/>
          </a:prstGeom>
        </p:spPr>
      </p:pic>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23</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15459"/>
            <a:ext cx="4016598" cy="486041"/>
          </a:xfrm>
        </p:spPr>
        <p:txBody>
          <a:bodyPr/>
          <a:lstStyle/>
          <a:p>
            <a:r>
              <a:rPr lang="en-GB" dirty="0"/>
              <a:t>Meta Analysis</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414000" y="2540029"/>
            <a:ext cx="4801530"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800" b="0" kern="0" dirty="0"/>
              <a:t>How to interpret forest plot? </a:t>
            </a:r>
          </a:p>
        </p:txBody>
      </p:sp>
      <p:sp>
        <p:nvSpPr>
          <p:cNvPr id="9" name="Title 8">
            <a:extLst>
              <a:ext uri="{FF2B5EF4-FFF2-40B4-BE49-F238E27FC236}">
                <a16:creationId xmlns:a16="http://schemas.microsoft.com/office/drawing/2014/main" id="{118FE8C7-97AB-4227-8F69-33CB4D4378FA}"/>
              </a:ext>
            </a:extLst>
          </p:cNvPr>
          <p:cNvSpPr txBox="1">
            <a:spLocks/>
          </p:cNvSpPr>
          <p:nvPr/>
        </p:nvSpPr>
        <p:spPr>
          <a:xfrm>
            <a:off x="8174063" y="2297008"/>
            <a:ext cx="3971827"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GB" sz="1050" b="0" kern="0" dirty="0">
                <a:hlinkClick r:id="rId4"/>
              </a:rPr>
              <a:t>https://s4be.cochrane.org/blog/2016/07/11/tutorial-read-forest-plot</a:t>
            </a:r>
            <a:endParaRPr lang="en-US" sz="1050" b="0" kern="0" dirty="0"/>
          </a:p>
        </p:txBody>
      </p:sp>
      <p:pic>
        <p:nvPicPr>
          <p:cNvPr id="13" name="Picture 12" descr="Chart, scatter chart, box and whisker chart&#10;&#10;Description automatically generated">
            <a:extLst>
              <a:ext uri="{FF2B5EF4-FFF2-40B4-BE49-F238E27FC236}">
                <a16:creationId xmlns:a16="http://schemas.microsoft.com/office/drawing/2014/main" id="{5E3C6950-18A3-4AFB-BC59-926E03B42C64}"/>
              </a:ext>
            </a:extLst>
          </p:cNvPr>
          <p:cNvPicPr>
            <a:picLocks noChangeAspect="1"/>
          </p:cNvPicPr>
          <p:nvPr/>
        </p:nvPicPr>
        <p:blipFill rotWithShape="1">
          <a:blip r:embed="rId5">
            <a:extLst>
              <a:ext uri="{28A0092B-C50C-407E-A947-70E740481C1C}">
                <a14:useLocalDpi xmlns:a14="http://schemas.microsoft.com/office/drawing/2010/main" val="0"/>
              </a:ext>
            </a:extLst>
          </a:blip>
          <a:srcRect l="12146" r="12835" b="14364"/>
          <a:stretch/>
        </p:blipFill>
        <p:spPr>
          <a:xfrm>
            <a:off x="3001916" y="3164599"/>
            <a:ext cx="3001917" cy="2141685"/>
          </a:xfrm>
          <a:prstGeom prst="rect">
            <a:avLst/>
          </a:prstGeom>
        </p:spPr>
      </p:pic>
      <p:pic>
        <p:nvPicPr>
          <p:cNvPr id="15" name="Picture 14" descr="Chart, box and whisker chart&#10;&#10;Description automatically generated">
            <a:extLst>
              <a:ext uri="{FF2B5EF4-FFF2-40B4-BE49-F238E27FC236}">
                <a16:creationId xmlns:a16="http://schemas.microsoft.com/office/drawing/2014/main" id="{51CE6B29-B55A-4937-A54B-8DA92085F3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8169" y="3164599"/>
            <a:ext cx="3673524" cy="2265240"/>
          </a:xfrm>
          <a:prstGeom prst="rect">
            <a:avLst/>
          </a:prstGeom>
        </p:spPr>
      </p:pic>
      <p:pic>
        <p:nvPicPr>
          <p:cNvPr id="17" name="Picture 16" descr="Chart, box and whisker chart&#10;&#10;Description automatically generated">
            <a:extLst>
              <a:ext uri="{FF2B5EF4-FFF2-40B4-BE49-F238E27FC236}">
                <a16:creationId xmlns:a16="http://schemas.microsoft.com/office/drawing/2014/main" id="{43C59E7D-7254-4576-9A38-AB350F4793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2631" y="0"/>
            <a:ext cx="4005322" cy="2503326"/>
          </a:xfrm>
          <a:prstGeom prst="rect">
            <a:avLst/>
          </a:prstGeom>
        </p:spPr>
      </p:pic>
    </p:spTree>
    <p:extLst>
      <p:ext uri="{BB962C8B-B14F-4D97-AF65-F5344CB8AC3E}">
        <p14:creationId xmlns:p14="http://schemas.microsoft.com/office/powerpoint/2010/main" val="315817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24</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15459"/>
            <a:ext cx="4016598" cy="486041"/>
          </a:xfrm>
        </p:spPr>
        <p:txBody>
          <a:bodyPr/>
          <a:lstStyle/>
          <a:p>
            <a:r>
              <a:rPr lang="en-GB" dirty="0"/>
              <a:t>Meta Analysis</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414000" y="2540029"/>
            <a:ext cx="4801530"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800" b="0" kern="0" dirty="0"/>
              <a:t>How to interpret forest plot? </a:t>
            </a:r>
          </a:p>
        </p:txBody>
      </p:sp>
      <p:sp>
        <p:nvSpPr>
          <p:cNvPr id="9" name="Title 8">
            <a:extLst>
              <a:ext uri="{FF2B5EF4-FFF2-40B4-BE49-F238E27FC236}">
                <a16:creationId xmlns:a16="http://schemas.microsoft.com/office/drawing/2014/main" id="{118FE8C7-97AB-4227-8F69-33CB4D4378FA}"/>
              </a:ext>
            </a:extLst>
          </p:cNvPr>
          <p:cNvSpPr txBox="1">
            <a:spLocks/>
          </p:cNvSpPr>
          <p:nvPr/>
        </p:nvSpPr>
        <p:spPr>
          <a:xfrm>
            <a:off x="8220173" y="3185979"/>
            <a:ext cx="3971827"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GB" sz="1050" b="0" kern="0" dirty="0">
                <a:hlinkClick r:id="rId2"/>
              </a:rPr>
              <a:t>https://s4be.cochrane.org/blog/2016/07/11/tutorial-read-forest-plot</a:t>
            </a:r>
            <a:endParaRPr lang="en-US" sz="1050" b="0" kern="0" dirty="0"/>
          </a:p>
        </p:txBody>
      </p:sp>
      <p:pic>
        <p:nvPicPr>
          <p:cNvPr id="8" name="Picture 7" descr="Chart, box and whisker chart&#10;&#10;Description automatically generated">
            <a:extLst>
              <a:ext uri="{FF2B5EF4-FFF2-40B4-BE49-F238E27FC236}">
                <a16:creationId xmlns:a16="http://schemas.microsoft.com/office/drawing/2014/main" id="{A04493BA-4B53-4F67-8B7A-42C8285D7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232" y="-1"/>
            <a:ext cx="5554768" cy="3471730"/>
          </a:xfrm>
          <a:prstGeom prst="rect">
            <a:avLst/>
          </a:prstGeom>
        </p:spPr>
      </p:pic>
      <p:pic>
        <p:nvPicPr>
          <p:cNvPr id="12" name="Picture 11" descr="Chart, box and whisker chart&#10;&#10;Description automatically generated">
            <a:extLst>
              <a:ext uri="{FF2B5EF4-FFF2-40B4-BE49-F238E27FC236}">
                <a16:creationId xmlns:a16="http://schemas.microsoft.com/office/drawing/2014/main" id="{358D7C59-A558-42E5-803A-064D5D814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00" y="2943024"/>
            <a:ext cx="5062973" cy="3164358"/>
          </a:xfrm>
          <a:prstGeom prst="rect">
            <a:avLst/>
          </a:prstGeom>
        </p:spPr>
      </p:pic>
      <p:pic>
        <p:nvPicPr>
          <p:cNvPr id="16" name="Picture 15" descr="Chart, box and whisker chart&#10;&#10;Description automatically generated">
            <a:extLst>
              <a:ext uri="{FF2B5EF4-FFF2-40B4-BE49-F238E27FC236}">
                <a16:creationId xmlns:a16="http://schemas.microsoft.com/office/drawing/2014/main" id="{BA592183-CF48-4F4A-9558-B1884BED80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9026" y="3693640"/>
            <a:ext cx="5062974" cy="3164359"/>
          </a:xfrm>
          <a:prstGeom prst="rect">
            <a:avLst/>
          </a:prstGeom>
        </p:spPr>
      </p:pic>
    </p:spTree>
    <p:extLst>
      <p:ext uri="{BB962C8B-B14F-4D97-AF65-F5344CB8AC3E}">
        <p14:creationId xmlns:p14="http://schemas.microsoft.com/office/powerpoint/2010/main" val="42942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0B3EECF0-B6A3-40AF-B543-220677413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7711" y="-1"/>
            <a:ext cx="8364289" cy="5227681"/>
          </a:xfrm>
          <a:prstGeom prst="rect">
            <a:avLst/>
          </a:prstGeom>
        </p:spPr>
      </p:pic>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25</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15459"/>
            <a:ext cx="4016598" cy="486041"/>
          </a:xfrm>
        </p:spPr>
        <p:txBody>
          <a:bodyPr/>
          <a:lstStyle/>
          <a:p>
            <a:r>
              <a:rPr lang="en-GB" dirty="0"/>
              <a:t>Meta Analysis</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414000" y="2540029"/>
            <a:ext cx="4801530"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800" b="0" kern="0" dirty="0"/>
              <a:t>How to interpret forest plot? </a:t>
            </a:r>
          </a:p>
        </p:txBody>
      </p:sp>
      <p:sp>
        <p:nvSpPr>
          <p:cNvPr id="9" name="Title 8">
            <a:extLst>
              <a:ext uri="{FF2B5EF4-FFF2-40B4-BE49-F238E27FC236}">
                <a16:creationId xmlns:a16="http://schemas.microsoft.com/office/drawing/2014/main" id="{118FE8C7-97AB-4227-8F69-33CB4D4378FA}"/>
              </a:ext>
            </a:extLst>
          </p:cNvPr>
          <p:cNvSpPr txBox="1">
            <a:spLocks/>
          </p:cNvSpPr>
          <p:nvPr/>
        </p:nvSpPr>
        <p:spPr>
          <a:xfrm>
            <a:off x="406200" y="5227681"/>
            <a:ext cx="3971827"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GB" sz="1050" b="0" kern="0" dirty="0">
                <a:hlinkClick r:id="rId3"/>
              </a:rPr>
              <a:t>https://s4be.cochrane.org/blog/2016/07/11/tutorial-read-forest-plot</a:t>
            </a:r>
            <a:endParaRPr lang="en-US" sz="1050" b="0" kern="0" dirty="0"/>
          </a:p>
        </p:txBody>
      </p:sp>
      <p:pic>
        <p:nvPicPr>
          <p:cNvPr id="13" name="Picture 12" descr="Icon&#10;&#10;Description automatically generated">
            <a:extLst>
              <a:ext uri="{FF2B5EF4-FFF2-40B4-BE49-F238E27FC236}">
                <a16:creationId xmlns:a16="http://schemas.microsoft.com/office/drawing/2014/main" id="{D8DE3D07-714F-4950-85BA-614C3940E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00" y="3800668"/>
            <a:ext cx="1978114" cy="1604885"/>
          </a:xfrm>
          <a:prstGeom prst="rect">
            <a:avLst/>
          </a:prstGeom>
        </p:spPr>
      </p:pic>
    </p:spTree>
    <p:extLst>
      <p:ext uri="{BB962C8B-B14F-4D97-AF65-F5344CB8AC3E}">
        <p14:creationId xmlns:p14="http://schemas.microsoft.com/office/powerpoint/2010/main" val="3861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26</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761336"/>
            <a:ext cx="11361600" cy="486041"/>
          </a:xfrm>
        </p:spPr>
        <p:txBody>
          <a:bodyPr/>
          <a:lstStyle/>
          <a:p>
            <a:r>
              <a:rPr lang="en-GB" dirty="0"/>
              <a:t>Apply the Evidence</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479489"/>
            <a:ext cx="8549025" cy="32080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00000"/>
              </a:lnSpc>
              <a:buFont typeface="Arial" panose="020B0604020202020204" pitchFamily="34" charset="0"/>
              <a:buChar char="•"/>
            </a:pPr>
            <a:r>
              <a:rPr lang="en-GB" sz="1800" b="0" kern="0" dirty="0"/>
              <a:t>Getting evidence into practice is not necessarily straightforward, with a simple estimate of the time it takes from evidence being created to its use in practice being </a:t>
            </a:r>
            <a:r>
              <a:rPr lang="en-GB" sz="1800" kern="0" dirty="0"/>
              <a:t>17 years</a:t>
            </a:r>
            <a:r>
              <a:rPr lang="en-GB" sz="1800" b="0" kern="0" dirty="0"/>
              <a:t>.</a:t>
            </a:r>
          </a:p>
          <a:p>
            <a:pPr marL="285750" indent="-285750" algn="just">
              <a:lnSpc>
                <a:spcPct val="100000"/>
              </a:lnSpc>
              <a:buFont typeface="Arial" panose="020B0604020202020204" pitchFamily="34" charset="0"/>
              <a:buChar char="•"/>
            </a:pPr>
            <a:r>
              <a:rPr lang="en-GB" sz="1800" b="0" kern="0" dirty="0"/>
              <a:t>How to bridge the gap between the evidence and the </a:t>
            </a:r>
            <a:r>
              <a:rPr lang="en-GB" sz="1800" kern="0" dirty="0"/>
              <a:t>translation</a:t>
            </a:r>
            <a:r>
              <a:rPr lang="en-GB" sz="1800" b="0" kern="0" dirty="0"/>
              <a:t> (or uptake) of research into clinical practice has been a point of ongoing debate over the years</a:t>
            </a:r>
          </a:p>
          <a:p>
            <a:pPr marL="285750" indent="-285750" algn="just">
              <a:lnSpc>
                <a:spcPct val="100000"/>
              </a:lnSpc>
              <a:buFont typeface="Arial" panose="020B0604020202020204" pitchFamily="34" charset="0"/>
              <a:buChar char="•"/>
            </a:pPr>
            <a:r>
              <a:rPr lang="en-GB" sz="1800" b="0" kern="0" dirty="0"/>
              <a:t>The questions that we should ask before the decision to apply the results of the study are:</a:t>
            </a:r>
          </a:p>
          <a:p>
            <a:pPr marL="342900" indent="-342900" algn="just">
              <a:lnSpc>
                <a:spcPct val="100000"/>
              </a:lnSpc>
              <a:buFont typeface="+mj-lt"/>
              <a:buAutoNum type="arabicParenR"/>
            </a:pPr>
            <a:r>
              <a:rPr lang="en-GB" sz="1800" b="0" kern="0" dirty="0"/>
              <a:t>Are the participants in the study </a:t>
            </a:r>
            <a:r>
              <a:rPr lang="en-GB" sz="1800" kern="0" dirty="0">
                <a:solidFill>
                  <a:srgbClr val="FF0000"/>
                </a:solidFill>
              </a:rPr>
              <a:t>similar</a:t>
            </a:r>
            <a:r>
              <a:rPr lang="en-GB" sz="1800" b="0" kern="0" dirty="0"/>
              <a:t> enough to my patient?</a:t>
            </a:r>
          </a:p>
          <a:p>
            <a:pPr marL="342900" indent="-342900" algn="just">
              <a:lnSpc>
                <a:spcPct val="100000"/>
              </a:lnSpc>
              <a:buFont typeface="+mj-lt"/>
              <a:buAutoNum type="arabicParenR"/>
            </a:pPr>
            <a:r>
              <a:rPr lang="en-GB" sz="1800" b="0" kern="0" dirty="0"/>
              <a:t>Is the treatment </a:t>
            </a:r>
            <a:r>
              <a:rPr lang="en-GB" sz="1800" kern="0" dirty="0">
                <a:solidFill>
                  <a:srgbClr val="FF0000"/>
                </a:solidFill>
              </a:rPr>
              <a:t>available</a:t>
            </a:r>
            <a:r>
              <a:rPr lang="en-GB" sz="1800" b="0" kern="0" dirty="0"/>
              <a:t> and is health care system prepared to fund it?</a:t>
            </a:r>
          </a:p>
          <a:p>
            <a:pPr marL="342900" indent="-342900" algn="just">
              <a:lnSpc>
                <a:spcPct val="100000"/>
              </a:lnSpc>
              <a:buFont typeface="+mj-lt"/>
              <a:buAutoNum type="arabicParenR"/>
            </a:pPr>
            <a:r>
              <a:rPr lang="en-GB" sz="1800" b="0" kern="0" dirty="0"/>
              <a:t>What </a:t>
            </a:r>
            <a:r>
              <a:rPr lang="en-GB" sz="1800" kern="0" dirty="0">
                <a:solidFill>
                  <a:srgbClr val="FF0000"/>
                </a:solidFill>
              </a:rPr>
              <a:t>alternatives</a:t>
            </a:r>
            <a:r>
              <a:rPr lang="en-GB" sz="1800" b="0" kern="0" dirty="0"/>
              <a:t> are available?</a:t>
            </a:r>
          </a:p>
          <a:p>
            <a:pPr marL="342900" indent="-342900" algn="just">
              <a:lnSpc>
                <a:spcPct val="100000"/>
              </a:lnSpc>
              <a:buFont typeface="+mj-lt"/>
              <a:buAutoNum type="arabicParenR"/>
            </a:pPr>
            <a:r>
              <a:rPr lang="en-GB" sz="1800" b="0" kern="0" dirty="0"/>
              <a:t>Do the potential side effects of the drug or procedure </a:t>
            </a:r>
            <a:r>
              <a:rPr lang="en-GB" sz="1800" kern="0" dirty="0">
                <a:solidFill>
                  <a:srgbClr val="FF0000"/>
                </a:solidFill>
              </a:rPr>
              <a:t>outweigh</a:t>
            </a:r>
            <a:r>
              <a:rPr lang="en-GB" sz="1800" b="0" kern="0" dirty="0"/>
              <a:t> the benefits?</a:t>
            </a:r>
          </a:p>
          <a:p>
            <a:pPr marL="342900" indent="-342900" algn="just">
              <a:lnSpc>
                <a:spcPct val="100000"/>
              </a:lnSpc>
              <a:buFont typeface="+mj-lt"/>
              <a:buAutoNum type="arabicParenR"/>
            </a:pPr>
            <a:r>
              <a:rPr lang="en-GB" sz="1800" b="0" kern="0" dirty="0"/>
              <a:t>Are the outcomes </a:t>
            </a:r>
            <a:r>
              <a:rPr lang="en-GB" sz="1800" kern="0" dirty="0">
                <a:solidFill>
                  <a:srgbClr val="FF0000"/>
                </a:solidFill>
              </a:rPr>
              <a:t>appropriate</a:t>
            </a:r>
            <a:r>
              <a:rPr lang="en-GB" sz="1800" b="0" kern="0" dirty="0"/>
              <a:t> to the patient? Does the treatment conflict with the patient’s values and expectations?</a:t>
            </a:r>
          </a:p>
        </p:txBody>
      </p:sp>
      <p:pic>
        <p:nvPicPr>
          <p:cNvPr id="7" name="Picture 6">
            <a:hlinkClick r:id="rId2"/>
            <a:extLst>
              <a:ext uri="{FF2B5EF4-FFF2-40B4-BE49-F238E27FC236}">
                <a16:creationId xmlns:a16="http://schemas.microsoft.com/office/drawing/2014/main" id="{BB195E50-0F4D-486A-B992-B27A135A26AD}"/>
              </a:ext>
            </a:extLst>
          </p:cNvPr>
          <p:cNvPicPr>
            <a:picLocks noChangeAspect="1"/>
          </p:cNvPicPr>
          <p:nvPr/>
        </p:nvPicPr>
        <p:blipFill rotWithShape="1">
          <a:blip r:embed="rId3"/>
          <a:srcRect r="20209"/>
          <a:stretch/>
        </p:blipFill>
        <p:spPr>
          <a:xfrm>
            <a:off x="7505700" y="0"/>
            <a:ext cx="4686300" cy="835844"/>
          </a:xfrm>
          <a:prstGeom prst="rect">
            <a:avLst/>
          </a:prstGeom>
        </p:spPr>
      </p:pic>
    </p:spTree>
    <p:extLst>
      <p:ext uri="{BB962C8B-B14F-4D97-AF65-F5344CB8AC3E}">
        <p14:creationId xmlns:p14="http://schemas.microsoft.com/office/powerpoint/2010/main" val="20729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27</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2218536"/>
            <a:ext cx="11361600" cy="486041"/>
          </a:xfrm>
        </p:spPr>
        <p:txBody>
          <a:bodyPr/>
          <a:lstStyle/>
          <a:p>
            <a:r>
              <a:rPr lang="en-GB" dirty="0"/>
              <a:t>Evaluate </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3070039"/>
            <a:ext cx="8549025" cy="266401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The final step of EBM is the evaluation.</a:t>
            </a:r>
          </a:p>
          <a:p>
            <a:pPr marL="285750" indent="-285750" algn="just">
              <a:lnSpc>
                <a:spcPct val="150000"/>
              </a:lnSpc>
              <a:buFont typeface="Arial" panose="020B0604020202020204" pitchFamily="34" charset="0"/>
              <a:buChar char="•"/>
            </a:pPr>
            <a:r>
              <a:rPr lang="en-GB" sz="1800" b="0" kern="0" dirty="0"/>
              <a:t>During this process it is important to assess whether certain evidence, which is applied to the patient, caused changes to better and that to the extent that it is confirmed by research. If the data differ significantly, it would be necessary to investigate why some patients did not respond to the changes introduced in the expected way and what can be done to change it.</a:t>
            </a:r>
          </a:p>
        </p:txBody>
      </p:sp>
      <p:pic>
        <p:nvPicPr>
          <p:cNvPr id="7" name="Picture 6">
            <a:hlinkClick r:id="rId2"/>
            <a:extLst>
              <a:ext uri="{FF2B5EF4-FFF2-40B4-BE49-F238E27FC236}">
                <a16:creationId xmlns:a16="http://schemas.microsoft.com/office/drawing/2014/main" id="{BB195E50-0F4D-486A-B992-B27A135A26AD}"/>
              </a:ext>
            </a:extLst>
          </p:cNvPr>
          <p:cNvPicPr>
            <a:picLocks noChangeAspect="1"/>
          </p:cNvPicPr>
          <p:nvPr/>
        </p:nvPicPr>
        <p:blipFill rotWithShape="1">
          <a:blip r:embed="rId3"/>
          <a:srcRect r="20209"/>
          <a:stretch/>
        </p:blipFill>
        <p:spPr>
          <a:xfrm>
            <a:off x="7505700" y="0"/>
            <a:ext cx="4686300" cy="835844"/>
          </a:xfrm>
          <a:prstGeom prst="rect">
            <a:avLst/>
          </a:prstGeom>
        </p:spPr>
      </p:pic>
    </p:spTree>
    <p:extLst>
      <p:ext uri="{BB962C8B-B14F-4D97-AF65-F5344CB8AC3E}">
        <p14:creationId xmlns:p14="http://schemas.microsoft.com/office/powerpoint/2010/main" val="40275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28</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15459"/>
            <a:ext cx="4016598" cy="486041"/>
          </a:xfrm>
        </p:spPr>
        <p:txBody>
          <a:bodyPr/>
          <a:lstStyle/>
          <a:p>
            <a:r>
              <a:rPr lang="en-GB" dirty="0"/>
              <a:t>GRADE</a:t>
            </a:r>
            <a:endParaRPr lang="en-US" dirty="0"/>
          </a:p>
        </p:txBody>
      </p:sp>
      <p:pic>
        <p:nvPicPr>
          <p:cNvPr id="8" name="Picture 7" descr="Logo&#10;&#10;Description automatically generated">
            <a:extLst>
              <a:ext uri="{FF2B5EF4-FFF2-40B4-BE49-F238E27FC236}">
                <a16:creationId xmlns:a16="http://schemas.microsoft.com/office/drawing/2014/main" id="{24D43A5B-E61C-43BD-A2A3-F03A534D5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5294438"/>
            <a:ext cx="2357480" cy="933562"/>
          </a:xfrm>
          <a:prstGeom prst="rect">
            <a:avLst/>
          </a:prstGeom>
        </p:spPr>
      </p:pic>
      <p:sp>
        <p:nvSpPr>
          <p:cNvPr id="11" name="Title 8">
            <a:extLst>
              <a:ext uri="{FF2B5EF4-FFF2-40B4-BE49-F238E27FC236}">
                <a16:creationId xmlns:a16="http://schemas.microsoft.com/office/drawing/2014/main" id="{05D15C06-AFD1-47AF-A381-0780417B4F33}"/>
              </a:ext>
            </a:extLst>
          </p:cNvPr>
          <p:cNvSpPr txBox="1">
            <a:spLocks/>
          </p:cNvSpPr>
          <p:nvPr/>
        </p:nvSpPr>
        <p:spPr>
          <a:xfrm>
            <a:off x="413999" y="2630427"/>
            <a:ext cx="5176095" cy="266401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Grading of Recommendations, Assessment, Development and Evaluations) is a transparent framework for developing and presenting summaries of evidence and provides a systematic approach for making clinical practice recommendations.</a:t>
            </a:r>
          </a:p>
        </p:txBody>
      </p:sp>
      <p:grpSp>
        <p:nvGrpSpPr>
          <p:cNvPr id="17" name="Group 16">
            <a:extLst>
              <a:ext uri="{FF2B5EF4-FFF2-40B4-BE49-F238E27FC236}">
                <a16:creationId xmlns:a16="http://schemas.microsoft.com/office/drawing/2014/main" id="{AC676E20-E99A-4E72-8816-EF67ABF05A9C}"/>
              </a:ext>
            </a:extLst>
          </p:cNvPr>
          <p:cNvGrpSpPr/>
          <p:nvPr/>
        </p:nvGrpSpPr>
        <p:grpSpPr>
          <a:xfrm>
            <a:off x="6886213" y="0"/>
            <a:ext cx="5300378" cy="6858001"/>
            <a:chOff x="6886213" y="0"/>
            <a:chExt cx="5300378" cy="6858001"/>
          </a:xfrm>
        </p:grpSpPr>
        <p:pic>
          <p:nvPicPr>
            <p:cNvPr id="12" name="Picture 11">
              <a:extLst>
                <a:ext uri="{FF2B5EF4-FFF2-40B4-BE49-F238E27FC236}">
                  <a16:creationId xmlns:a16="http://schemas.microsoft.com/office/drawing/2014/main" id="{3689BCFA-0FAB-4E58-8F7A-5A81EA50DE3F}"/>
                </a:ext>
              </a:extLst>
            </p:cNvPr>
            <p:cNvPicPr>
              <a:picLocks noChangeAspect="1"/>
            </p:cNvPicPr>
            <p:nvPr/>
          </p:nvPicPr>
          <p:blipFill>
            <a:blip r:embed="rId3"/>
            <a:stretch>
              <a:fillRect/>
            </a:stretch>
          </p:blipFill>
          <p:spPr>
            <a:xfrm>
              <a:off x="6886214" y="0"/>
              <a:ext cx="5300377" cy="3545564"/>
            </a:xfrm>
            <a:prstGeom prst="rect">
              <a:avLst/>
            </a:prstGeom>
          </p:spPr>
        </p:pic>
        <p:pic>
          <p:nvPicPr>
            <p:cNvPr id="15" name="Picture 14">
              <a:extLst>
                <a:ext uri="{FF2B5EF4-FFF2-40B4-BE49-F238E27FC236}">
                  <a16:creationId xmlns:a16="http://schemas.microsoft.com/office/drawing/2014/main" id="{0407CE87-C92E-46DA-AEF4-1D4D7FE3F8FF}"/>
                </a:ext>
              </a:extLst>
            </p:cNvPr>
            <p:cNvPicPr>
              <a:picLocks noChangeAspect="1"/>
            </p:cNvPicPr>
            <p:nvPr/>
          </p:nvPicPr>
          <p:blipFill rotWithShape="1">
            <a:blip r:embed="rId4"/>
            <a:srcRect l="1121" r="1826"/>
            <a:stretch/>
          </p:blipFill>
          <p:spPr>
            <a:xfrm>
              <a:off x="6886213" y="3529287"/>
              <a:ext cx="5300378" cy="3328714"/>
            </a:xfrm>
            <a:prstGeom prst="rect">
              <a:avLst/>
            </a:prstGeom>
          </p:spPr>
        </p:pic>
      </p:grpSp>
    </p:spTree>
    <p:extLst>
      <p:ext uri="{BB962C8B-B14F-4D97-AF65-F5344CB8AC3E}">
        <p14:creationId xmlns:p14="http://schemas.microsoft.com/office/powerpoint/2010/main" val="4054037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29</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926022"/>
            <a:ext cx="11361600" cy="486041"/>
          </a:xfrm>
        </p:spPr>
        <p:txBody>
          <a:bodyPr/>
          <a:lstStyle/>
          <a:p>
            <a:r>
              <a:rPr lang="en-GB" dirty="0"/>
              <a:t>Useful Resources</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581954"/>
            <a:ext cx="11558925" cy="2557307"/>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200000"/>
              </a:lnSpc>
              <a:buFont typeface="Arial" panose="020B0604020202020204" pitchFamily="34" charset="0"/>
              <a:buChar char="•"/>
            </a:pPr>
            <a:r>
              <a:rPr lang="en-GB" sz="1800" kern="0" dirty="0"/>
              <a:t>Cochrane Library: </a:t>
            </a:r>
            <a:r>
              <a:rPr lang="en-GB" sz="1800" b="0" kern="0" dirty="0">
                <a:hlinkClick r:id="rId2"/>
              </a:rPr>
              <a:t>https://www.cochranelibrary.com</a:t>
            </a:r>
            <a:endParaRPr lang="en-GB" sz="1800" b="0" kern="0" dirty="0"/>
          </a:p>
          <a:p>
            <a:pPr marL="285750" indent="-285750" algn="just">
              <a:lnSpc>
                <a:spcPct val="200000"/>
              </a:lnSpc>
              <a:buFont typeface="Arial" panose="020B0604020202020204" pitchFamily="34" charset="0"/>
              <a:buChar char="•"/>
            </a:pPr>
            <a:r>
              <a:rPr lang="en-GB" sz="1800" kern="0" dirty="0">
                <a:solidFill>
                  <a:srgbClr val="0000DC"/>
                </a:solidFill>
              </a:rPr>
              <a:t>Students 4 Best Evidence: </a:t>
            </a:r>
            <a:r>
              <a:rPr lang="en-GB" sz="1800" b="0" kern="0" dirty="0">
                <a:solidFill>
                  <a:srgbClr val="0000DC"/>
                </a:solidFill>
                <a:hlinkClick r:id="rId3"/>
              </a:rPr>
              <a:t>https://s4be.cochrane.org</a:t>
            </a:r>
            <a:endParaRPr lang="en-GB" sz="1800" b="0" kern="0" dirty="0">
              <a:solidFill>
                <a:srgbClr val="0000DC"/>
              </a:solidFill>
            </a:endParaRPr>
          </a:p>
          <a:p>
            <a:pPr marL="285750" indent="-285750" algn="just">
              <a:lnSpc>
                <a:spcPct val="200000"/>
              </a:lnSpc>
              <a:buFont typeface="Arial" panose="020B0604020202020204" pitchFamily="34" charset="0"/>
              <a:buChar char="•"/>
            </a:pPr>
            <a:r>
              <a:rPr lang="en-GB" sz="1800" kern="0" dirty="0">
                <a:solidFill>
                  <a:srgbClr val="0000DC"/>
                </a:solidFill>
              </a:rPr>
              <a:t>Centre for Evidence-Based Medicine (CEBM): </a:t>
            </a:r>
            <a:r>
              <a:rPr lang="en-GB" sz="1800" b="0" kern="0" dirty="0">
                <a:solidFill>
                  <a:srgbClr val="0000DC"/>
                </a:solidFill>
                <a:hlinkClick r:id="rId4"/>
              </a:rPr>
              <a:t>https://www.cebm.ox.ac.uk</a:t>
            </a:r>
            <a:endParaRPr lang="en-GB" sz="1800" b="0" kern="0" dirty="0">
              <a:solidFill>
                <a:srgbClr val="0000DC"/>
              </a:solidFill>
            </a:endParaRPr>
          </a:p>
          <a:p>
            <a:pPr marL="285750" indent="-285750" algn="just">
              <a:lnSpc>
                <a:spcPct val="200000"/>
              </a:lnSpc>
              <a:buFont typeface="Arial" panose="020B0604020202020204" pitchFamily="34" charset="0"/>
              <a:buChar char="•"/>
            </a:pPr>
            <a:r>
              <a:rPr lang="en-GB" sz="1800" kern="0" dirty="0" err="1">
                <a:solidFill>
                  <a:srgbClr val="0000DC"/>
                </a:solidFill>
              </a:rPr>
              <a:t>JAMAevidence</a:t>
            </a:r>
            <a:r>
              <a:rPr lang="en-GB" sz="1800" kern="0" dirty="0">
                <a:solidFill>
                  <a:srgbClr val="0000DC"/>
                </a:solidFill>
              </a:rPr>
              <a:t>: </a:t>
            </a:r>
            <a:r>
              <a:rPr lang="en-GB" sz="1800" b="0" kern="0" dirty="0">
                <a:solidFill>
                  <a:srgbClr val="0000DC"/>
                </a:solidFill>
                <a:hlinkClick r:id="rId5"/>
              </a:rPr>
              <a:t>https://jamaevidence.mhmedical.com</a:t>
            </a:r>
            <a:endParaRPr lang="en-GB" sz="1800" b="0" kern="0" dirty="0">
              <a:solidFill>
                <a:srgbClr val="0000DC"/>
              </a:solidFill>
            </a:endParaRPr>
          </a:p>
          <a:p>
            <a:pPr marL="285750" indent="-285750" algn="just">
              <a:lnSpc>
                <a:spcPct val="200000"/>
              </a:lnSpc>
              <a:buFont typeface="Arial" panose="020B0604020202020204" pitchFamily="34" charset="0"/>
              <a:buChar char="•"/>
            </a:pPr>
            <a:r>
              <a:rPr lang="en-GB" sz="1800" kern="0" dirty="0">
                <a:solidFill>
                  <a:srgbClr val="0000DC"/>
                </a:solidFill>
              </a:rPr>
              <a:t>JBI Evidence Synthesis: </a:t>
            </a:r>
            <a:r>
              <a:rPr lang="en-GB" sz="1800" b="0" kern="0" dirty="0">
                <a:solidFill>
                  <a:srgbClr val="0000DC"/>
                </a:solidFill>
                <a:hlinkClick r:id="rId6"/>
              </a:rPr>
              <a:t>https://journals.lww.com/jbisrir</a:t>
            </a:r>
            <a:endParaRPr lang="en-GB" sz="1800" b="0" kern="0" dirty="0">
              <a:solidFill>
                <a:srgbClr val="0000DC"/>
              </a:solidFill>
            </a:endParaRPr>
          </a:p>
          <a:p>
            <a:pPr marL="285750" indent="-285750" algn="just">
              <a:lnSpc>
                <a:spcPct val="200000"/>
              </a:lnSpc>
              <a:buFont typeface="Arial" panose="020B0604020202020204" pitchFamily="34" charset="0"/>
              <a:buChar char="•"/>
            </a:pPr>
            <a:r>
              <a:rPr lang="en-GB" sz="1800" kern="0" dirty="0">
                <a:solidFill>
                  <a:srgbClr val="0000DC"/>
                </a:solidFill>
              </a:rPr>
              <a:t>BMJ Evidence-Based Medicine: </a:t>
            </a:r>
            <a:r>
              <a:rPr lang="en-GB" sz="1800" b="0" kern="0" dirty="0">
                <a:solidFill>
                  <a:srgbClr val="0000DC"/>
                </a:solidFill>
                <a:hlinkClick r:id="rId7"/>
              </a:rPr>
              <a:t>https://ebm.bmj.com</a:t>
            </a:r>
            <a:endParaRPr lang="en-GB" sz="1800" b="0" kern="0" dirty="0">
              <a:solidFill>
                <a:srgbClr val="0000DC"/>
              </a:solidFill>
            </a:endParaRPr>
          </a:p>
        </p:txBody>
      </p:sp>
      <p:pic>
        <p:nvPicPr>
          <p:cNvPr id="7" name="Picture 6" descr="Icon&#10;&#10;Description automatically generated">
            <a:extLst>
              <a:ext uri="{FF2B5EF4-FFF2-40B4-BE49-F238E27FC236}">
                <a16:creationId xmlns:a16="http://schemas.microsoft.com/office/drawing/2014/main" id="{89AAFF02-E168-43EC-AFED-0DEB609B31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31343" y="1798552"/>
            <a:ext cx="1978114" cy="160488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D8103FE8-70D4-4A52-9360-9E567E93AA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53600" y="-264904"/>
            <a:ext cx="2133600" cy="2133600"/>
          </a:xfrm>
          <a:prstGeom prst="rect">
            <a:avLst/>
          </a:prstGeom>
        </p:spPr>
      </p:pic>
      <p:pic>
        <p:nvPicPr>
          <p:cNvPr id="11" name="Picture 10" descr="Shape&#10;&#10;Description automatically generated">
            <a:extLst>
              <a:ext uri="{FF2B5EF4-FFF2-40B4-BE49-F238E27FC236}">
                <a16:creationId xmlns:a16="http://schemas.microsoft.com/office/drawing/2014/main" id="{72875E45-DEBB-409E-B3FC-AD5F635AA1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82175" y="3503747"/>
            <a:ext cx="2076450" cy="971550"/>
          </a:xfrm>
          <a:prstGeom prst="rect">
            <a:avLst/>
          </a:prstGeom>
        </p:spPr>
      </p:pic>
      <p:pic>
        <p:nvPicPr>
          <p:cNvPr id="13" name="Picture 12">
            <a:extLst>
              <a:ext uri="{FF2B5EF4-FFF2-40B4-BE49-F238E27FC236}">
                <a16:creationId xmlns:a16="http://schemas.microsoft.com/office/drawing/2014/main" id="{0AF5FD8D-DC23-40F3-A458-1E39F52FED2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01200" y="4693623"/>
            <a:ext cx="2438400" cy="292608"/>
          </a:xfrm>
          <a:prstGeom prst="rect">
            <a:avLst/>
          </a:prstGeom>
        </p:spPr>
      </p:pic>
      <p:pic>
        <p:nvPicPr>
          <p:cNvPr id="15" name="Picture 14">
            <a:extLst>
              <a:ext uri="{FF2B5EF4-FFF2-40B4-BE49-F238E27FC236}">
                <a16:creationId xmlns:a16="http://schemas.microsoft.com/office/drawing/2014/main" id="{17441FAF-5A19-41C2-80C3-00D48BF0DE6B}"/>
              </a:ext>
            </a:extLst>
          </p:cNvPr>
          <p:cNvPicPr>
            <a:picLocks noChangeAspect="1"/>
          </p:cNvPicPr>
          <p:nvPr/>
        </p:nvPicPr>
        <p:blipFill rotWithShape="1">
          <a:blip r:embed="rId12"/>
          <a:srcRect t="17478" b="12767"/>
          <a:stretch/>
        </p:blipFill>
        <p:spPr>
          <a:xfrm>
            <a:off x="9653587" y="5229814"/>
            <a:ext cx="2333625" cy="664414"/>
          </a:xfrm>
          <a:prstGeom prst="rect">
            <a:avLst/>
          </a:prstGeom>
        </p:spPr>
      </p:pic>
      <p:pic>
        <p:nvPicPr>
          <p:cNvPr id="18" name="Picture 17">
            <a:extLst>
              <a:ext uri="{FF2B5EF4-FFF2-40B4-BE49-F238E27FC236}">
                <a16:creationId xmlns:a16="http://schemas.microsoft.com/office/drawing/2014/main" id="{2ADE5ADE-2616-4881-876B-18CE8F514D95}"/>
              </a:ext>
            </a:extLst>
          </p:cNvPr>
          <p:cNvPicPr>
            <a:picLocks noChangeAspect="1"/>
          </p:cNvPicPr>
          <p:nvPr/>
        </p:nvPicPr>
        <p:blipFill>
          <a:blip r:embed="rId13"/>
          <a:stretch>
            <a:fillRect/>
          </a:stretch>
        </p:blipFill>
        <p:spPr>
          <a:xfrm>
            <a:off x="9595031" y="5984781"/>
            <a:ext cx="2444569" cy="798559"/>
          </a:xfrm>
          <a:prstGeom prst="rect">
            <a:avLst/>
          </a:prstGeom>
        </p:spPr>
      </p:pic>
    </p:spTree>
    <p:extLst>
      <p:ext uri="{BB962C8B-B14F-4D97-AF65-F5344CB8AC3E}">
        <p14:creationId xmlns:p14="http://schemas.microsoft.com/office/powerpoint/2010/main" val="4459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red and white sign&#10;&#10;Description automatically generated with low confidence">
            <a:extLst>
              <a:ext uri="{FF2B5EF4-FFF2-40B4-BE49-F238E27FC236}">
                <a16:creationId xmlns:a16="http://schemas.microsoft.com/office/drawing/2014/main" id="{F50DBDF2-A09B-42EF-B7B9-03507D0DDD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1309" y="5186262"/>
            <a:ext cx="740523" cy="191242"/>
          </a:xfrm>
          <a:prstGeom prst="rect">
            <a:avLst/>
          </a:prstGeom>
        </p:spPr>
      </p:pic>
      <p:pic>
        <p:nvPicPr>
          <p:cNvPr id="20" name="Picture 19" descr="Logo&#10;&#10;Description automatically generated">
            <a:extLst>
              <a:ext uri="{FF2B5EF4-FFF2-40B4-BE49-F238E27FC236}">
                <a16:creationId xmlns:a16="http://schemas.microsoft.com/office/drawing/2014/main" id="{21749B8A-B485-43FE-828A-89D6FBAED6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8665">
            <a:off x="2030691" y="4349402"/>
            <a:ext cx="1214523" cy="810633"/>
          </a:xfrm>
          <a:prstGeom prst="rect">
            <a:avLst/>
          </a:prstGeom>
        </p:spPr>
      </p:pic>
      <p:pic>
        <p:nvPicPr>
          <p:cNvPr id="34" name="Picture 33" descr="A red and white sign&#10;&#10;Description automatically generated with low confidence">
            <a:extLst>
              <a:ext uri="{FF2B5EF4-FFF2-40B4-BE49-F238E27FC236}">
                <a16:creationId xmlns:a16="http://schemas.microsoft.com/office/drawing/2014/main" id="{1BDE51DC-3047-4910-84F5-057A00A994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06" t="15982" r="4973" b="29370"/>
          <a:stretch/>
        </p:blipFill>
        <p:spPr>
          <a:xfrm rot="20957221">
            <a:off x="320416" y="5570677"/>
            <a:ext cx="1108966" cy="382503"/>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D1C32465-8C56-4470-9233-625329BE05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513" t="26645" b="26645"/>
          <a:stretch/>
        </p:blipFill>
        <p:spPr>
          <a:xfrm rot="21158245">
            <a:off x="1891819" y="5731698"/>
            <a:ext cx="1330243" cy="432532"/>
          </a:xfrm>
          <a:prstGeom prst="rect">
            <a:avLst/>
          </a:prstGeom>
        </p:spPr>
      </p:pic>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3</a:t>
            </a:fld>
            <a:endParaRPr lang="cs-CZ" altLang="cs-CZ" dirty="0"/>
          </a:p>
        </p:txBody>
      </p:sp>
      <p:pic>
        <p:nvPicPr>
          <p:cNvPr id="10" name="Picture 9" descr="A picture containing person, person, wearing, suit&#10;&#10;Description automatically generated">
            <a:extLst>
              <a:ext uri="{FF2B5EF4-FFF2-40B4-BE49-F238E27FC236}">
                <a16:creationId xmlns:a16="http://schemas.microsoft.com/office/drawing/2014/main" id="{B986D030-7F71-4E55-8AD1-3390E330CC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3621" y="1425727"/>
            <a:ext cx="2557806" cy="3233547"/>
          </a:xfrm>
          <a:prstGeom prst="rect">
            <a:avLst/>
          </a:prstGeom>
        </p:spPr>
      </p:pic>
      <p:sp>
        <p:nvSpPr>
          <p:cNvPr id="11" name="Title 8">
            <a:extLst>
              <a:ext uri="{FF2B5EF4-FFF2-40B4-BE49-F238E27FC236}">
                <a16:creationId xmlns:a16="http://schemas.microsoft.com/office/drawing/2014/main" id="{758BCFE4-590A-4CA3-BC39-080DC72104DB}"/>
              </a:ext>
            </a:extLst>
          </p:cNvPr>
          <p:cNvSpPr>
            <a:spLocks noGrp="1"/>
          </p:cNvSpPr>
          <p:nvPr>
            <p:ph type="title"/>
          </p:nvPr>
        </p:nvSpPr>
        <p:spPr>
          <a:xfrm>
            <a:off x="414000" y="1750114"/>
            <a:ext cx="9220194" cy="648170"/>
          </a:xfrm>
        </p:spPr>
        <p:txBody>
          <a:bodyPr/>
          <a:lstStyle/>
          <a:p>
            <a:pPr algn="just"/>
            <a:r>
              <a:rPr lang="en-GB" sz="2400" dirty="0">
                <a:solidFill>
                  <a:srgbClr val="FF0000"/>
                </a:solidFill>
              </a:rPr>
              <a:t>“Can a physician practice medicine without knowing EBM?”</a:t>
            </a:r>
            <a:endParaRPr lang="en-US" sz="2400" dirty="0">
              <a:solidFill>
                <a:srgbClr val="FF0000"/>
              </a:solidFill>
            </a:endParaRPr>
          </a:p>
        </p:txBody>
      </p:sp>
      <p:sp>
        <p:nvSpPr>
          <p:cNvPr id="12" name="Title 8">
            <a:extLst>
              <a:ext uri="{FF2B5EF4-FFF2-40B4-BE49-F238E27FC236}">
                <a16:creationId xmlns:a16="http://schemas.microsoft.com/office/drawing/2014/main" id="{BF385405-F895-4E38-8A9B-F5A9E0E72DAF}"/>
              </a:ext>
            </a:extLst>
          </p:cNvPr>
          <p:cNvSpPr txBox="1">
            <a:spLocks/>
          </p:cNvSpPr>
          <p:nvPr/>
        </p:nvSpPr>
        <p:spPr>
          <a:xfrm>
            <a:off x="2494564" y="2453432"/>
            <a:ext cx="7060678" cy="6481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2400" kern="0" dirty="0">
                <a:solidFill>
                  <a:srgbClr val="0000DC"/>
                </a:solidFill>
              </a:rPr>
              <a:t>“In medicine, we are continually making decisions, and if medicine is to be a science or a ‘‘learned’’ profession, we need to think critically about HOW and WHY we make those decisions.”</a:t>
            </a:r>
            <a:endParaRPr lang="en-US" sz="2400" kern="0" dirty="0">
              <a:solidFill>
                <a:srgbClr val="0000DC"/>
              </a:solidFill>
            </a:endParaRPr>
          </a:p>
        </p:txBody>
      </p:sp>
      <p:sp>
        <p:nvSpPr>
          <p:cNvPr id="13" name="Title 8">
            <a:extLst>
              <a:ext uri="{FF2B5EF4-FFF2-40B4-BE49-F238E27FC236}">
                <a16:creationId xmlns:a16="http://schemas.microsoft.com/office/drawing/2014/main" id="{3CB23211-07F0-4AA0-AB1B-F78DF9B63ABA}"/>
              </a:ext>
            </a:extLst>
          </p:cNvPr>
          <p:cNvSpPr txBox="1">
            <a:spLocks/>
          </p:cNvSpPr>
          <p:nvPr/>
        </p:nvSpPr>
        <p:spPr>
          <a:xfrm>
            <a:off x="9643621" y="4685855"/>
            <a:ext cx="2399900" cy="216083"/>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200" kern="0" dirty="0">
                <a:solidFill>
                  <a:srgbClr val="0000DC"/>
                </a:solidFill>
              </a:rPr>
              <a:t>Prof. Paul Glasziou, MBBS, PhD</a:t>
            </a:r>
            <a:endParaRPr lang="en-US" sz="1200" kern="0" dirty="0">
              <a:solidFill>
                <a:srgbClr val="0000DC"/>
              </a:solidFill>
            </a:endParaRPr>
          </a:p>
        </p:txBody>
      </p:sp>
      <p:pic>
        <p:nvPicPr>
          <p:cNvPr id="14" name="Picture 13">
            <a:extLst>
              <a:ext uri="{FF2B5EF4-FFF2-40B4-BE49-F238E27FC236}">
                <a16:creationId xmlns:a16="http://schemas.microsoft.com/office/drawing/2014/main" id="{6DA9033E-1649-483A-B5FD-114FDD86F445}"/>
              </a:ext>
            </a:extLst>
          </p:cNvPr>
          <p:cNvPicPr>
            <a:picLocks noChangeAspect="1"/>
          </p:cNvPicPr>
          <p:nvPr/>
        </p:nvPicPr>
        <p:blipFill>
          <a:blip r:embed="rId7"/>
          <a:stretch>
            <a:fillRect/>
          </a:stretch>
        </p:blipFill>
        <p:spPr>
          <a:xfrm>
            <a:off x="9638105" y="6023729"/>
            <a:ext cx="2553895" cy="834272"/>
          </a:xfrm>
          <a:prstGeom prst="rect">
            <a:avLst/>
          </a:prstGeom>
        </p:spPr>
      </p:pic>
      <p:sp>
        <p:nvSpPr>
          <p:cNvPr id="18" name="Title 8">
            <a:extLst>
              <a:ext uri="{FF2B5EF4-FFF2-40B4-BE49-F238E27FC236}">
                <a16:creationId xmlns:a16="http://schemas.microsoft.com/office/drawing/2014/main" id="{591F7701-D695-4863-85B9-7D5F0D692360}"/>
              </a:ext>
            </a:extLst>
          </p:cNvPr>
          <p:cNvSpPr txBox="1">
            <a:spLocks/>
          </p:cNvSpPr>
          <p:nvPr/>
        </p:nvSpPr>
        <p:spPr>
          <a:xfrm>
            <a:off x="9643621" y="5845835"/>
            <a:ext cx="2553894" cy="24266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000" b="0" kern="0" dirty="0">
                <a:solidFill>
                  <a:srgbClr val="0000DC"/>
                </a:solidFill>
                <a:hlinkClick r:id="rId8"/>
              </a:rPr>
              <a:t>Why is evidence-based medicine important?</a:t>
            </a:r>
            <a:endParaRPr lang="en-US" sz="1000" b="0" kern="0" dirty="0">
              <a:solidFill>
                <a:srgbClr val="0000DC"/>
              </a:solidFill>
            </a:endParaRPr>
          </a:p>
        </p:txBody>
      </p:sp>
      <p:pic>
        <p:nvPicPr>
          <p:cNvPr id="22" name="Picture 21" descr="Text&#10;&#10;Description automatically generated">
            <a:extLst>
              <a:ext uri="{FF2B5EF4-FFF2-40B4-BE49-F238E27FC236}">
                <a16:creationId xmlns:a16="http://schemas.microsoft.com/office/drawing/2014/main" id="{42FF9406-1ACE-4986-B0A0-0CC2F3F6AF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0439" y="4805181"/>
            <a:ext cx="1268554" cy="714473"/>
          </a:xfrm>
          <a:prstGeom prst="rect">
            <a:avLst/>
          </a:prstGeom>
        </p:spPr>
      </p:pic>
      <p:pic>
        <p:nvPicPr>
          <p:cNvPr id="24" name="Picture 23" descr="A red and white logo&#10;&#10;Description automatically generated with low confidence">
            <a:extLst>
              <a:ext uri="{FF2B5EF4-FFF2-40B4-BE49-F238E27FC236}">
                <a16:creationId xmlns:a16="http://schemas.microsoft.com/office/drawing/2014/main" id="{E97A292E-43BF-47BA-8CE9-AF04962195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239719">
            <a:off x="292517" y="4646287"/>
            <a:ext cx="854964" cy="854964"/>
          </a:xfrm>
          <a:prstGeom prst="rect">
            <a:avLst/>
          </a:prstGeom>
        </p:spPr>
      </p:pic>
      <p:pic>
        <p:nvPicPr>
          <p:cNvPr id="26" name="Picture 25" descr="A picture containing text, sign&#10;&#10;Description automatically generated">
            <a:extLst>
              <a:ext uri="{FF2B5EF4-FFF2-40B4-BE49-F238E27FC236}">
                <a16:creationId xmlns:a16="http://schemas.microsoft.com/office/drawing/2014/main" id="{4A3DFB4F-36A9-4DEF-B1C9-C7A286378D5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2417" t="16632" r="21913" b="13540"/>
          <a:stretch/>
        </p:blipFill>
        <p:spPr>
          <a:xfrm rot="513741">
            <a:off x="1405730" y="5473396"/>
            <a:ext cx="516749" cy="648170"/>
          </a:xfrm>
          <a:prstGeom prst="rect">
            <a:avLst/>
          </a:prstGeom>
        </p:spPr>
      </p:pic>
      <p:pic>
        <p:nvPicPr>
          <p:cNvPr id="28" name="Picture 27" descr="Text&#10;&#10;Description automatically generated">
            <a:extLst>
              <a:ext uri="{FF2B5EF4-FFF2-40B4-BE49-F238E27FC236}">
                <a16:creationId xmlns:a16="http://schemas.microsoft.com/office/drawing/2014/main" id="{33E39044-8222-40D6-915C-10B95659739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916410">
            <a:off x="1186440" y="4544814"/>
            <a:ext cx="772659" cy="405646"/>
          </a:xfrm>
          <a:prstGeom prst="rect">
            <a:avLst/>
          </a:prstGeom>
        </p:spPr>
      </p:pic>
      <p:pic>
        <p:nvPicPr>
          <p:cNvPr id="30" name="Picture 29" descr="Logo&#10;&#10;Description automatically generated">
            <a:extLst>
              <a:ext uri="{FF2B5EF4-FFF2-40B4-BE49-F238E27FC236}">
                <a16:creationId xmlns:a16="http://schemas.microsoft.com/office/drawing/2014/main" id="{56F16369-BB15-4A57-B616-0D5FEF78019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371417">
            <a:off x="1933686" y="5360321"/>
            <a:ext cx="1121756" cy="342125"/>
          </a:xfrm>
          <a:prstGeom prst="rect">
            <a:avLst/>
          </a:prstGeom>
        </p:spPr>
      </p:pic>
      <p:sp>
        <p:nvSpPr>
          <p:cNvPr id="37" name="Title 8">
            <a:extLst>
              <a:ext uri="{FF2B5EF4-FFF2-40B4-BE49-F238E27FC236}">
                <a16:creationId xmlns:a16="http://schemas.microsoft.com/office/drawing/2014/main" id="{E0E3CC35-F508-48CF-973A-01C5CB3BCCF3}"/>
              </a:ext>
            </a:extLst>
          </p:cNvPr>
          <p:cNvSpPr txBox="1">
            <a:spLocks/>
          </p:cNvSpPr>
          <p:nvPr/>
        </p:nvSpPr>
        <p:spPr>
          <a:xfrm>
            <a:off x="4103921" y="4162966"/>
            <a:ext cx="1318943" cy="6481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GB" sz="13800" kern="0" dirty="0">
                <a:solidFill>
                  <a:srgbClr val="0000DC"/>
                </a:solidFill>
              </a:rPr>
              <a:t>=</a:t>
            </a:r>
            <a:endParaRPr lang="en-US" sz="8000" kern="0" dirty="0">
              <a:solidFill>
                <a:srgbClr val="0000DC"/>
              </a:solidFill>
            </a:endParaRPr>
          </a:p>
        </p:txBody>
      </p:sp>
      <p:pic>
        <p:nvPicPr>
          <p:cNvPr id="39" name="Picture 38" descr="A person holding a stethoscope&#10;&#10;Description automatically generated with low confidence">
            <a:extLst>
              <a:ext uri="{FF2B5EF4-FFF2-40B4-BE49-F238E27FC236}">
                <a16:creationId xmlns:a16="http://schemas.microsoft.com/office/drawing/2014/main" id="{77C9E98C-AD68-4CA1-B715-5C361231BFF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31025" y="4379827"/>
            <a:ext cx="2918205" cy="1995354"/>
          </a:xfrm>
          <a:prstGeom prst="rect">
            <a:avLst/>
          </a:prstGeom>
        </p:spPr>
      </p:pic>
      <p:sp>
        <p:nvSpPr>
          <p:cNvPr id="40" name="Multiplication Sign 39">
            <a:extLst>
              <a:ext uri="{FF2B5EF4-FFF2-40B4-BE49-F238E27FC236}">
                <a16:creationId xmlns:a16="http://schemas.microsoft.com/office/drawing/2014/main" id="{A3D36A61-EFA4-4DEC-8D5A-05A6EB71898C}"/>
              </a:ext>
            </a:extLst>
          </p:cNvPr>
          <p:cNvSpPr/>
          <p:nvPr/>
        </p:nvSpPr>
        <p:spPr bwMode="auto">
          <a:xfrm>
            <a:off x="629297" y="4181417"/>
            <a:ext cx="2066264" cy="2066264"/>
          </a:xfrm>
          <a:prstGeom prst="mathMultiply">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41" name="Multiplication Sign 40">
            <a:extLst>
              <a:ext uri="{FF2B5EF4-FFF2-40B4-BE49-F238E27FC236}">
                <a16:creationId xmlns:a16="http://schemas.microsoft.com/office/drawing/2014/main" id="{28EFB78D-97E1-437E-B79F-63D6DFE925FF}"/>
              </a:ext>
            </a:extLst>
          </p:cNvPr>
          <p:cNvSpPr/>
          <p:nvPr/>
        </p:nvSpPr>
        <p:spPr bwMode="auto">
          <a:xfrm>
            <a:off x="6654873" y="4210425"/>
            <a:ext cx="2066264" cy="2066264"/>
          </a:xfrm>
          <a:prstGeom prst="mathMultiply">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38421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par>
                                <p:cTn id="50" presetID="53" presetClass="entr" presetSubtype="16"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par>
                                <p:cTn id="55" presetID="53" presetClass="entr" presetSubtype="16"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par>
                                <p:cTn id="70" presetID="53" presetClass="entr" presetSubtype="16"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childTnLst>
                                </p:cTn>
                              </p:par>
                              <p:par>
                                <p:cTn id="75" presetID="53" presetClass="entr" presetSubtype="16"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childTnLst>
                                </p:cTn>
                              </p:par>
                              <p:par>
                                <p:cTn id="94" presetID="53" presetClass="entr" presetSubtype="16" fill="hold" nodeType="withEffect">
                                  <p:stCondLst>
                                    <p:cond delay="0"/>
                                  </p:stCondLst>
                                  <p:childTnLst>
                                    <p:set>
                                      <p:cBhvr>
                                        <p:cTn id="95" dur="1" fill="hold">
                                          <p:stCondLst>
                                            <p:cond delay="0"/>
                                          </p:stCondLst>
                                        </p:cTn>
                                        <p:tgtEl>
                                          <p:spTgt spid="39"/>
                                        </p:tgtEl>
                                        <p:attrNameLst>
                                          <p:attrName>style.visibility</p:attrName>
                                        </p:attrNameLst>
                                      </p:cBhvr>
                                      <p:to>
                                        <p:strVal val="visible"/>
                                      </p:to>
                                    </p:set>
                                    <p:anim calcmode="lin" valueType="num">
                                      <p:cBhvr>
                                        <p:cTn id="96" dur="500" fill="hold"/>
                                        <p:tgtEl>
                                          <p:spTgt spid="39"/>
                                        </p:tgtEl>
                                        <p:attrNameLst>
                                          <p:attrName>ppt_w</p:attrName>
                                        </p:attrNameLst>
                                      </p:cBhvr>
                                      <p:tavLst>
                                        <p:tav tm="0">
                                          <p:val>
                                            <p:fltVal val="0"/>
                                          </p:val>
                                        </p:tav>
                                        <p:tav tm="100000">
                                          <p:val>
                                            <p:strVal val="#ppt_w"/>
                                          </p:val>
                                        </p:tav>
                                      </p:tavLst>
                                    </p:anim>
                                    <p:anim calcmode="lin" valueType="num">
                                      <p:cBhvr>
                                        <p:cTn id="97" dur="500" fill="hold"/>
                                        <p:tgtEl>
                                          <p:spTgt spid="39"/>
                                        </p:tgtEl>
                                        <p:attrNameLst>
                                          <p:attrName>ppt_h</p:attrName>
                                        </p:attrNameLst>
                                      </p:cBhvr>
                                      <p:tavLst>
                                        <p:tav tm="0">
                                          <p:val>
                                            <p:fltVal val="0"/>
                                          </p:val>
                                        </p:tav>
                                        <p:tav tm="100000">
                                          <p:val>
                                            <p:strVal val="#ppt_h"/>
                                          </p:val>
                                        </p:tav>
                                      </p:tavLst>
                                    </p:anim>
                                    <p:animEffect transition="in" filter="fade">
                                      <p:cBhvr>
                                        <p:cTn id="98" dur="500"/>
                                        <p:tgtEl>
                                          <p:spTgt spid="3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p:cTn id="101" dur="500" fill="hold"/>
                                        <p:tgtEl>
                                          <p:spTgt spid="41"/>
                                        </p:tgtEl>
                                        <p:attrNameLst>
                                          <p:attrName>ppt_w</p:attrName>
                                        </p:attrNameLst>
                                      </p:cBhvr>
                                      <p:tavLst>
                                        <p:tav tm="0">
                                          <p:val>
                                            <p:fltVal val="0"/>
                                          </p:val>
                                        </p:tav>
                                        <p:tav tm="100000">
                                          <p:val>
                                            <p:strVal val="#ppt_w"/>
                                          </p:val>
                                        </p:tav>
                                      </p:tavLst>
                                    </p:anim>
                                    <p:anim calcmode="lin" valueType="num">
                                      <p:cBhvr>
                                        <p:cTn id="102" dur="500" fill="hold"/>
                                        <p:tgtEl>
                                          <p:spTgt spid="41"/>
                                        </p:tgtEl>
                                        <p:attrNameLst>
                                          <p:attrName>ppt_h</p:attrName>
                                        </p:attrNameLst>
                                      </p:cBhvr>
                                      <p:tavLst>
                                        <p:tav tm="0">
                                          <p:val>
                                            <p:fltVal val="0"/>
                                          </p:val>
                                        </p:tav>
                                        <p:tav tm="100000">
                                          <p:val>
                                            <p:strVal val="#ppt_h"/>
                                          </p:val>
                                        </p:tav>
                                      </p:tavLst>
                                    </p:anim>
                                    <p:animEffect transition="in" filter="fade">
                                      <p:cBhvr>
                                        <p:cTn id="10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8" grpId="0"/>
      <p:bldP spid="37" grpId="0"/>
      <p:bldP spid="40" grpId="0" animBg="1"/>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5DED79D-4C64-4BFC-BC81-2BFF38BA51FF}"/>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t="4247" b="11829"/>
          <a:stretch/>
        </p:blipFill>
        <p:spPr>
          <a:xfrm>
            <a:off x="-4647" y="0"/>
            <a:ext cx="12196647" cy="6858001"/>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30</a:t>
            </a:fld>
            <a:endParaRPr lang="cs-CZ" altLang="cs-CZ"/>
          </a:p>
        </p:txBody>
      </p:sp>
      <p:sp>
        <p:nvSpPr>
          <p:cNvPr id="8" name="TextBox 3">
            <a:extLst>
              <a:ext uri="{FF2B5EF4-FFF2-40B4-BE49-F238E27FC236}">
                <a16:creationId xmlns:a16="http://schemas.microsoft.com/office/drawing/2014/main" id="{0D7CBC8B-8ADB-4215-88C0-F55A89A6152E}"/>
              </a:ext>
            </a:extLst>
          </p:cNvPr>
          <p:cNvSpPr txBox="1"/>
          <p:nvPr/>
        </p:nvSpPr>
        <p:spPr>
          <a:xfrm>
            <a:off x="-4647" y="2003971"/>
            <a:ext cx="12190772" cy="1569660"/>
          </a:xfrm>
          <a:prstGeom prst="rect">
            <a:avLst/>
          </a:prstGeom>
          <a:noFill/>
        </p:spPr>
        <p:txBody>
          <a:bodyPr wrap="square" rtlCol="0">
            <a:spAutoFit/>
          </a:bodyPr>
          <a:lstStyle/>
          <a:p>
            <a:pPr algn="ctr"/>
            <a:r>
              <a:rPr lang="en-US" sz="9600" b="1" dirty="0">
                <a:solidFill>
                  <a:srgbClr val="0000DC"/>
                </a:solidFill>
                <a:latin typeface="+mn-lt"/>
              </a:rPr>
              <a:t>THANK YOU</a:t>
            </a:r>
            <a:endParaRPr lang="en-GB" sz="9600" b="1" dirty="0" err="1">
              <a:solidFill>
                <a:srgbClr val="0000DC"/>
              </a:solidFill>
              <a:latin typeface="+mn-lt"/>
            </a:endParaRPr>
          </a:p>
        </p:txBody>
      </p:sp>
      <p:sp>
        <p:nvSpPr>
          <p:cNvPr id="9" name="TextBox 8">
            <a:extLst>
              <a:ext uri="{FF2B5EF4-FFF2-40B4-BE49-F238E27FC236}">
                <a16:creationId xmlns:a16="http://schemas.microsoft.com/office/drawing/2014/main" id="{57CC0E57-6266-473D-A4B1-8C3E837028B1}"/>
              </a:ext>
            </a:extLst>
          </p:cNvPr>
          <p:cNvSpPr txBox="1"/>
          <p:nvPr/>
        </p:nvSpPr>
        <p:spPr>
          <a:xfrm>
            <a:off x="3180238" y="3752244"/>
            <a:ext cx="6983051" cy="2118529"/>
          </a:xfrm>
          <a:prstGeom prst="rect">
            <a:avLst/>
          </a:prstGeom>
          <a:noFill/>
        </p:spPr>
        <p:txBody>
          <a:bodyPr wrap="square" rtlCol="0">
            <a:spAutoFit/>
          </a:bodyPr>
          <a:lstStyle/>
          <a:p>
            <a:pPr algn="l">
              <a:lnSpc>
                <a:spcPct val="150000"/>
              </a:lnSpc>
            </a:pPr>
            <a:r>
              <a:rPr lang="en-US" sz="1800" b="1" dirty="0">
                <a:solidFill>
                  <a:srgbClr val="0000DC"/>
                </a:solidFill>
                <a:latin typeface="+mj-lt"/>
              </a:rPr>
              <a:t>	abanoub.riad@med.muni.cz</a:t>
            </a:r>
          </a:p>
          <a:p>
            <a:pPr algn="l">
              <a:lnSpc>
                <a:spcPct val="150000"/>
              </a:lnSpc>
            </a:pPr>
            <a:endParaRPr lang="en-US" sz="1800" b="1" dirty="0">
              <a:solidFill>
                <a:srgbClr val="0000DC"/>
              </a:solidFill>
              <a:latin typeface="+mj-lt"/>
            </a:endParaRPr>
          </a:p>
          <a:p>
            <a:pPr algn="l">
              <a:lnSpc>
                <a:spcPct val="150000"/>
              </a:lnSpc>
            </a:pPr>
            <a:r>
              <a:rPr lang="en-US" sz="1800" b="1" dirty="0">
                <a:solidFill>
                  <a:srgbClr val="0000DC"/>
                </a:solidFill>
                <a:latin typeface="+mj-lt"/>
              </a:rPr>
              <a:t>	Abanoub Riad (abanoub.riad@med.muni.cz)</a:t>
            </a:r>
          </a:p>
          <a:p>
            <a:pPr algn="l">
              <a:lnSpc>
                <a:spcPct val="150000"/>
              </a:lnSpc>
            </a:pPr>
            <a:endParaRPr lang="en-US" sz="1800" b="1" dirty="0">
              <a:solidFill>
                <a:srgbClr val="0000DC"/>
              </a:solidFill>
              <a:latin typeface="+mj-lt"/>
            </a:endParaRPr>
          </a:p>
          <a:p>
            <a:pPr algn="l">
              <a:lnSpc>
                <a:spcPct val="150000"/>
              </a:lnSpc>
            </a:pPr>
            <a:r>
              <a:rPr lang="en-US" sz="1800" b="1" dirty="0">
                <a:solidFill>
                  <a:srgbClr val="0000DC"/>
                </a:solidFill>
                <a:latin typeface="+mj-lt"/>
              </a:rPr>
              <a:t>	Pavilion: A21 / Third Floor / Office: 315</a:t>
            </a:r>
          </a:p>
        </p:txBody>
      </p:sp>
      <p:pic>
        <p:nvPicPr>
          <p:cNvPr id="10" name="Picture 9">
            <a:extLst>
              <a:ext uri="{FF2B5EF4-FFF2-40B4-BE49-F238E27FC236}">
                <a16:creationId xmlns:a16="http://schemas.microsoft.com/office/drawing/2014/main" id="{C88FF42E-2A2F-4608-BD19-6ACDA8B26691}"/>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525" t="16656" r="5293" b="16225"/>
          <a:stretch/>
        </p:blipFill>
        <p:spPr>
          <a:xfrm>
            <a:off x="3295118" y="3812371"/>
            <a:ext cx="517743" cy="389649"/>
          </a:xfrm>
          <a:prstGeom prst="rect">
            <a:avLst/>
          </a:prstGeom>
        </p:spPr>
      </p:pic>
      <p:pic>
        <p:nvPicPr>
          <p:cNvPr id="11" name="Picture 10">
            <a:extLst>
              <a:ext uri="{FF2B5EF4-FFF2-40B4-BE49-F238E27FC236}">
                <a16:creationId xmlns:a16="http://schemas.microsoft.com/office/drawing/2014/main" id="{BDDAB863-9546-4F73-9955-1853061696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5119" y="4505175"/>
            <a:ext cx="517743" cy="481550"/>
          </a:xfrm>
          <a:prstGeom prst="rect">
            <a:avLst/>
          </a:prstGeom>
        </p:spPr>
      </p:pic>
      <p:pic>
        <p:nvPicPr>
          <p:cNvPr id="12" name="Picture 11">
            <a:extLst>
              <a:ext uri="{FF2B5EF4-FFF2-40B4-BE49-F238E27FC236}">
                <a16:creationId xmlns:a16="http://schemas.microsoft.com/office/drawing/2014/main" id="{9541EF44-972A-4FF0-BD97-D7A44A6C04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3542" y="5289880"/>
            <a:ext cx="580893" cy="580893"/>
          </a:xfrm>
          <a:prstGeom prst="rect">
            <a:avLst/>
          </a:prstGeom>
        </p:spPr>
      </p:pic>
    </p:spTree>
    <p:extLst>
      <p:ext uri="{BB962C8B-B14F-4D97-AF65-F5344CB8AC3E}">
        <p14:creationId xmlns:p14="http://schemas.microsoft.com/office/powerpoint/2010/main" val="192959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4</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2574151"/>
            <a:ext cx="11361600" cy="1709698"/>
          </a:xfrm>
        </p:spPr>
        <p:txBody>
          <a:bodyPr/>
          <a:lstStyle/>
          <a:p>
            <a:pPr algn="just"/>
            <a:r>
              <a:rPr lang="en-GB" sz="3200" dirty="0"/>
              <a:t>Evidence-based medicine (EBM) </a:t>
            </a:r>
            <a:r>
              <a:rPr lang="en-GB" sz="3200" b="0" dirty="0"/>
              <a:t>is the conscientious, explicit and judicious use of current best evidence in making decisions about the care of individual patients.</a:t>
            </a:r>
            <a:endParaRPr lang="en-US" sz="3200" b="0" dirty="0"/>
          </a:p>
        </p:txBody>
      </p:sp>
      <p:sp>
        <p:nvSpPr>
          <p:cNvPr id="5" name="Title 8">
            <a:extLst>
              <a:ext uri="{FF2B5EF4-FFF2-40B4-BE49-F238E27FC236}">
                <a16:creationId xmlns:a16="http://schemas.microsoft.com/office/drawing/2014/main" id="{50976643-3505-4CBD-A84E-CF4937F76F6E}"/>
              </a:ext>
            </a:extLst>
          </p:cNvPr>
          <p:cNvSpPr txBox="1">
            <a:spLocks/>
          </p:cNvSpPr>
          <p:nvPr/>
        </p:nvSpPr>
        <p:spPr>
          <a:xfrm>
            <a:off x="8267700" y="5958676"/>
            <a:ext cx="3813900" cy="53864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GB" sz="1200" b="0" kern="0" dirty="0">
                <a:hlinkClick r:id="rId2"/>
              </a:rPr>
              <a:t>Evidence based medicine: what it is and what it isn't</a:t>
            </a:r>
            <a:endParaRPr lang="en-GB" sz="1200" b="0" kern="0" dirty="0"/>
          </a:p>
        </p:txBody>
      </p:sp>
      <p:pic>
        <p:nvPicPr>
          <p:cNvPr id="7" name="Picture 6" descr="Logo&#10;&#10;Description automatically generated">
            <a:hlinkClick r:id="rId2"/>
            <a:extLst>
              <a:ext uri="{FF2B5EF4-FFF2-40B4-BE49-F238E27FC236}">
                <a16:creationId xmlns:a16="http://schemas.microsoft.com/office/drawing/2014/main" id="{AB239EE9-7837-4442-9F4F-F1A9C1A43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3675" y="5020968"/>
            <a:ext cx="1706494" cy="1139000"/>
          </a:xfrm>
          <a:prstGeom prst="rect">
            <a:avLst/>
          </a:prstGeom>
        </p:spPr>
      </p:pic>
    </p:spTree>
    <p:extLst>
      <p:ext uri="{BB962C8B-B14F-4D97-AF65-F5344CB8AC3E}">
        <p14:creationId xmlns:p14="http://schemas.microsoft.com/office/powerpoint/2010/main" val="87713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5</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EBM Principles</a:t>
            </a:r>
            <a:endParaRPr lang="en-US" dirty="0"/>
          </a:p>
        </p:txBody>
      </p:sp>
      <p:pic>
        <p:nvPicPr>
          <p:cNvPr id="8" name="Picture 7" descr="Diagram, venn diagram&#10;&#10;Description automatically generated">
            <a:extLst>
              <a:ext uri="{FF2B5EF4-FFF2-40B4-BE49-F238E27FC236}">
                <a16:creationId xmlns:a16="http://schemas.microsoft.com/office/drawing/2014/main" id="{7F34EE3D-C1C9-4336-89FE-2ABF20C7003D}"/>
              </a:ext>
            </a:extLst>
          </p:cNvPr>
          <p:cNvPicPr>
            <a:picLocks noChangeAspect="1"/>
          </p:cNvPicPr>
          <p:nvPr/>
        </p:nvPicPr>
        <p:blipFill rotWithShape="1">
          <a:blip r:embed="rId2">
            <a:extLst>
              <a:ext uri="{28A0092B-C50C-407E-A947-70E740481C1C}">
                <a14:useLocalDpi xmlns:a14="http://schemas.microsoft.com/office/drawing/2010/main" val="0"/>
              </a:ext>
            </a:extLst>
          </a:blip>
          <a:srcRect t="16544" r="12581" b="1363"/>
          <a:stretch/>
        </p:blipFill>
        <p:spPr>
          <a:xfrm>
            <a:off x="8390753" y="0"/>
            <a:ext cx="3801247" cy="2677212"/>
          </a:xfrm>
          <a:prstGeom prst="rect">
            <a:avLst/>
          </a:prstGeom>
        </p:spPr>
      </p:pic>
      <p:sp>
        <p:nvSpPr>
          <p:cNvPr id="16" name="Title 8">
            <a:extLst>
              <a:ext uri="{FF2B5EF4-FFF2-40B4-BE49-F238E27FC236}">
                <a16:creationId xmlns:a16="http://schemas.microsoft.com/office/drawing/2014/main" id="{ADD8247E-9DB9-4EE0-9705-957142AFF3F1}"/>
              </a:ext>
            </a:extLst>
          </p:cNvPr>
          <p:cNvSpPr txBox="1">
            <a:spLocks/>
          </p:cNvSpPr>
          <p:nvPr/>
        </p:nvSpPr>
        <p:spPr>
          <a:xfrm>
            <a:off x="413999" y="2776693"/>
            <a:ext cx="8880830" cy="32080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00000"/>
              </a:lnSpc>
              <a:buFont typeface="Arial" panose="020B0604020202020204" pitchFamily="34" charset="0"/>
              <a:buChar char="•"/>
            </a:pPr>
            <a:r>
              <a:rPr lang="en-GB" sz="1800" b="0" kern="0" dirty="0"/>
              <a:t>EBM aims to </a:t>
            </a:r>
            <a:r>
              <a:rPr lang="en-GB" sz="1800" kern="0" dirty="0">
                <a:solidFill>
                  <a:srgbClr val="FF0000"/>
                </a:solidFill>
              </a:rPr>
              <a:t>integrate</a:t>
            </a:r>
            <a:r>
              <a:rPr lang="en-GB" sz="1800" b="0" kern="0" dirty="0"/>
              <a:t> clinical experience and patient values with the best available scientific evidence.</a:t>
            </a:r>
          </a:p>
          <a:p>
            <a:pPr marL="285750" indent="-285750" algn="just">
              <a:lnSpc>
                <a:spcPct val="100000"/>
              </a:lnSpc>
              <a:buFont typeface="Arial" panose="020B0604020202020204" pitchFamily="34" charset="0"/>
              <a:buChar char="•"/>
            </a:pPr>
            <a:r>
              <a:rPr lang="en-GB" sz="1800" b="0" kern="0" dirty="0"/>
              <a:t>EBM is </a:t>
            </a:r>
            <a:r>
              <a:rPr lang="en-GB" sz="1800" kern="0" dirty="0">
                <a:solidFill>
                  <a:srgbClr val="FF0000"/>
                </a:solidFill>
              </a:rPr>
              <a:t>not dogmatic cookbook </a:t>
            </a:r>
            <a:r>
              <a:rPr lang="en-GB" sz="1800" b="0" kern="0" dirty="0">
                <a:solidFill>
                  <a:srgbClr val="0000DC"/>
                </a:solidFill>
              </a:rPr>
              <a:t>medicine</a:t>
            </a:r>
            <a:r>
              <a:rPr lang="en-GB" sz="1800" kern="0" dirty="0">
                <a:solidFill>
                  <a:srgbClr val="FF0000"/>
                </a:solidFill>
              </a:rPr>
              <a:t> </a:t>
            </a:r>
            <a:r>
              <a:rPr lang="en-GB" sz="1800" b="0" kern="0" dirty="0"/>
              <a:t>– it never implies that “one-size-fits-all”.</a:t>
            </a:r>
          </a:p>
          <a:p>
            <a:pPr marL="285750" indent="-285750">
              <a:lnSpc>
                <a:spcPct val="150000"/>
              </a:lnSpc>
              <a:buFont typeface="Arial" panose="020B0604020202020204" pitchFamily="34" charset="0"/>
              <a:buChar char="•"/>
            </a:pPr>
            <a:r>
              <a:rPr lang="en-GB" sz="1800" b="0" kern="0" dirty="0">
                <a:solidFill>
                  <a:srgbClr val="0000DC"/>
                </a:solidFill>
              </a:rPr>
              <a:t>The </a:t>
            </a:r>
            <a:r>
              <a:rPr lang="en-GB" sz="1800" kern="0" dirty="0">
                <a:solidFill>
                  <a:srgbClr val="FF0000"/>
                </a:solidFill>
              </a:rPr>
              <a:t>EBM-oriented clinicians of tomorrow </a:t>
            </a:r>
            <a:r>
              <a:rPr lang="en-GB" sz="1800" b="0" kern="0" dirty="0">
                <a:solidFill>
                  <a:srgbClr val="0000DC"/>
                </a:solidFill>
              </a:rPr>
              <a:t>have three tasks:</a:t>
            </a:r>
          </a:p>
          <a:p>
            <a:pPr marL="342900" indent="-342900">
              <a:lnSpc>
                <a:spcPct val="150000"/>
              </a:lnSpc>
              <a:buFont typeface="+mj-lt"/>
              <a:buAutoNum type="alphaLcParenR"/>
            </a:pPr>
            <a:r>
              <a:rPr lang="en-GB" sz="1800" b="0" kern="0" dirty="0">
                <a:solidFill>
                  <a:srgbClr val="0000DC"/>
                </a:solidFill>
              </a:rPr>
              <a:t>to </a:t>
            </a:r>
            <a:r>
              <a:rPr lang="en-GB" sz="1800" u="sng" kern="0" dirty="0">
                <a:solidFill>
                  <a:srgbClr val="0000DC"/>
                </a:solidFill>
              </a:rPr>
              <a:t>use evidence summaries </a:t>
            </a:r>
            <a:r>
              <a:rPr lang="en-GB" sz="1800" b="0" kern="0" dirty="0">
                <a:solidFill>
                  <a:srgbClr val="0000DC"/>
                </a:solidFill>
              </a:rPr>
              <a:t>in clinical practice;</a:t>
            </a:r>
          </a:p>
          <a:p>
            <a:pPr marL="342900" indent="-342900">
              <a:lnSpc>
                <a:spcPct val="150000"/>
              </a:lnSpc>
              <a:buFont typeface="+mj-lt"/>
              <a:buAutoNum type="alphaLcParenR"/>
            </a:pPr>
            <a:r>
              <a:rPr lang="en-GB" sz="1800" b="0" kern="0" dirty="0">
                <a:solidFill>
                  <a:srgbClr val="0000DC"/>
                </a:solidFill>
              </a:rPr>
              <a:t>to </a:t>
            </a:r>
            <a:r>
              <a:rPr lang="en-GB" sz="1800" u="sng" kern="0" dirty="0">
                <a:solidFill>
                  <a:srgbClr val="0000DC"/>
                </a:solidFill>
              </a:rPr>
              <a:t>help develop and update</a:t>
            </a:r>
            <a:r>
              <a:rPr lang="en-GB" sz="1800" kern="0" dirty="0">
                <a:solidFill>
                  <a:srgbClr val="0000DC"/>
                </a:solidFill>
              </a:rPr>
              <a:t> </a:t>
            </a:r>
            <a:r>
              <a:rPr lang="en-GB" sz="1800" b="0" kern="0" dirty="0">
                <a:solidFill>
                  <a:srgbClr val="0000DC"/>
                </a:solidFill>
              </a:rPr>
              <a:t>selected systematic reviews or evidence-based guidelines in their area of expertise;</a:t>
            </a:r>
          </a:p>
          <a:p>
            <a:pPr marL="342900" indent="-342900">
              <a:lnSpc>
                <a:spcPct val="150000"/>
              </a:lnSpc>
              <a:buFont typeface="+mj-lt"/>
              <a:buAutoNum type="alphaLcParenR"/>
            </a:pPr>
            <a:r>
              <a:rPr lang="en-GB" sz="1800" b="0" kern="0" dirty="0">
                <a:solidFill>
                  <a:srgbClr val="0000DC"/>
                </a:solidFill>
              </a:rPr>
              <a:t>to </a:t>
            </a:r>
            <a:r>
              <a:rPr lang="en-GB" sz="1800" u="sng" kern="0" dirty="0">
                <a:solidFill>
                  <a:srgbClr val="0000DC"/>
                </a:solidFill>
              </a:rPr>
              <a:t>enrol patients in studies </a:t>
            </a:r>
            <a:r>
              <a:rPr lang="en-GB" sz="1800" b="0" kern="0" dirty="0">
                <a:solidFill>
                  <a:srgbClr val="0000DC"/>
                </a:solidFill>
              </a:rPr>
              <a:t>of treatment, diagnosis and prognosis on which medical practice is based.</a:t>
            </a:r>
          </a:p>
        </p:txBody>
      </p:sp>
    </p:spTree>
    <p:extLst>
      <p:ext uri="{BB962C8B-B14F-4D97-AF65-F5344CB8AC3E}">
        <p14:creationId xmlns:p14="http://schemas.microsoft.com/office/powerpoint/2010/main" val="119685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fade">
                                      <p:cBhvr>
                                        <p:cTn id="32" dur="500"/>
                                        <p:tgtEl>
                                          <p:spTgt spid="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fade">
                                      <p:cBhvr>
                                        <p:cTn id="3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6</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EBM Approach</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776693"/>
            <a:ext cx="6482100" cy="32080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Various models of EBM have been created for various clinical settings, but the general steps of EBM are as follows:</a:t>
            </a:r>
          </a:p>
          <a:p>
            <a:pPr marL="342900" indent="-342900" algn="just">
              <a:lnSpc>
                <a:spcPct val="150000"/>
              </a:lnSpc>
              <a:buFont typeface="+mj-lt"/>
              <a:buAutoNum type="arabicPeriod"/>
            </a:pPr>
            <a:r>
              <a:rPr lang="en-GB" sz="1800" kern="0" dirty="0"/>
              <a:t>Generate Clinical Question</a:t>
            </a:r>
          </a:p>
          <a:p>
            <a:pPr marL="342900" indent="-342900" algn="just">
              <a:lnSpc>
                <a:spcPct val="150000"/>
              </a:lnSpc>
              <a:buFont typeface="+mj-lt"/>
              <a:buAutoNum type="arabicPeriod"/>
            </a:pPr>
            <a:r>
              <a:rPr lang="en-GB" sz="1800" kern="0" dirty="0"/>
              <a:t>Find Best Evidence</a:t>
            </a:r>
          </a:p>
          <a:p>
            <a:pPr marL="342900" indent="-342900" algn="just">
              <a:lnSpc>
                <a:spcPct val="150000"/>
              </a:lnSpc>
              <a:buFont typeface="+mj-lt"/>
              <a:buAutoNum type="arabicPeriod"/>
            </a:pPr>
            <a:r>
              <a:rPr lang="en-GB" sz="1800" kern="0" dirty="0"/>
              <a:t>Critical Appraisal</a:t>
            </a:r>
          </a:p>
          <a:p>
            <a:pPr marL="342900" indent="-342900" algn="just">
              <a:lnSpc>
                <a:spcPct val="150000"/>
              </a:lnSpc>
              <a:buFont typeface="+mj-lt"/>
              <a:buAutoNum type="arabicPeriod"/>
            </a:pPr>
            <a:r>
              <a:rPr lang="en-GB" sz="1800" kern="0" dirty="0"/>
              <a:t>Apply the Evidence</a:t>
            </a:r>
          </a:p>
          <a:p>
            <a:pPr marL="342900" indent="-342900" algn="just">
              <a:lnSpc>
                <a:spcPct val="150000"/>
              </a:lnSpc>
              <a:buFont typeface="+mj-lt"/>
              <a:buAutoNum type="arabicPeriod"/>
            </a:pPr>
            <a:r>
              <a:rPr lang="en-GB" sz="1800" kern="0" dirty="0"/>
              <a:t>Evaluate</a:t>
            </a:r>
            <a:endParaRPr lang="en-GB" sz="1800" kern="0" dirty="0">
              <a:solidFill>
                <a:srgbClr val="0000DC"/>
              </a:solidFill>
            </a:endParaRPr>
          </a:p>
        </p:txBody>
      </p:sp>
      <p:pic>
        <p:nvPicPr>
          <p:cNvPr id="10" name="Picture 9" descr="Chart&#10;&#10;Description automatically generated">
            <a:extLst>
              <a:ext uri="{FF2B5EF4-FFF2-40B4-BE49-F238E27FC236}">
                <a16:creationId xmlns:a16="http://schemas.microsoft.com/office/drawing/2014/main" id="{92CD065F-4103-4EB5-8FB4-661ED54FC6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844" t="14312" r="18794" b="6974"/>
          <a:stretch/>
        </p:blipFill>
        <p:spPr>
          <a:xfrm>
            <a:off x="6950100" y="830938"/>
            <a:ext cx="5241900" cy="5397062"/>
          </a:xfrm>
          <a:prstGeom prst="rect">
            <a:avLst/>
          </a:prstGeom>
        </p:spPr>
      </p:pic>
    </p:spTree>
    <p:extLst>
      <p:ext uri="{BB962C8B-B14F-4D97-AF65-F5344CB8AC3E}">
        <p14:creationId xmlns:p14="http://schemas.microsoft.com/office/powerpoint/2010/main" val="40567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7</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Medical Evidence</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414000" y="3084865"/>
            <a:ext cx="5554004" cy="247932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Clinicians need to be able to look up answers to questions that arise during the care of their patients.</a:t>
            </a:r>
          </a:p>
          <a:p>
            <a:pPr marL="285750" indent="-285750" algn="just">
              <a:lnSpc>
                <a:spcPct val="150000"/>
              </a:lnSpc>
              <a:buFont typeface="Arial" panose="020B0604020202020204" pitchFamily="34" charset="0"/>
              <a:buChar char="•"/>
            </a:pPr>
            <a:r>
              <a:rPr lang="en-GB" sz="1800" b="0" kern="0" dirty="0"/>
              <a:t>It is best to get answers to questions just at the time and place where they arise during the care of patients. This has been called the </a:t>
            </a:r>
            <a:r>
              <a:rPr lang="en-GB" sz="1800" kern="0" dirty="0"/>
              <a:t>point of care </a:t>
            </a:r>
            <a:r>
              <a:rPr lang="en-GB" sz="1800" b="0" kern="0" dirty="0"/>
              <a:t>and the associated learning </a:t>
            </a:r>
            <a:r>
              <a:rPr lang="en-GB" sz="1800" kern="0" dirty="0"/>
              <a:t>just-in-time learning</a:t>
            </a:r>
            <a:r>
              <a:rPr lang="en-GB" sz="1800" b="0" kern="0" dirty="0"/>
              <a:t>.</a:t>
            </a:r>
            <a:endParaRPr lang="en-US" sz="1800" b="0" kern="0" dirty="0"/>
          </a:p>
        </p:txBody>
      </p:sp>
      <p:sp>
        <p:nvSpPr>
          <p:cNvPr id="8" name="Title 8">
            <a:extLst>
              <a:ext uri="{FF2B5EF4-FFF2-40B4-BE49-F238E27FC236}">
                <a16:creationId xmlns:a16="http://schemas.microsoft.com/office/drawing/2014/main" id="{5BCC8B89-8620-4CE1-9600-6C326DE68094}"/>
              </a:ext>
            </a:extLst>
          </p:cNvPr>
          <p:cNvSpPr txBox="1">
            <a:spLocks/>
          </p:cNvSpPr>
          <p:nvPr/>
        </p:nvSpPr>
        <p:spPr>
          <a:xfrm>
            <a:off x="6096000" y="134979"/>
            <a:ext cx="5509546"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GB" sz="2800" kern="0" dirty="0">
                <a:solidFill>
                  <a:srgbClr val="FF0000"/>
                </a:solidFill>
              </a:rPr>
              <a:t>Clinical Practice Guidelines</a:t>
            </a:r>
            <a:endParaRPr lang="en-US" sz="2800" kern="0" dirty="0">
              <a:solidFill>
                <a:srgbClr val="FF0000"/>
              </a:solidFill>
            </a:endParaRPr>
          </a:p>
        </p:txBody>
      </p:sp>
      <p:sp>
        <p:nvSpPr>
          <p:cNvPr id="9" name="Title 8">
            <a:extLst>
              <a:ext uri="{FF2B5EF4-FFF2-40B4-BE49-F238E27FC236}">
                <a16:creationId xmlns:a16="http://schemas.microsoft.com/office/drawing/2014/main" id="{FFC63E69-1FDE-44B7-AEE6-EA06E381849F}"/>
              </a:ext>
            </a:extLst>
          </p:cNvPr>
          <p:cNvSpPr txBox="1">
            <a:spLocks/>
          </p:cNvSpPr>
          <p:nvPr/>
        </p:nvSpPr>
        <p:spPr>
          <a:xfrm>
            <a:off x="6096000" y="807774"/>
            <a:ext cx="5904322" cy="205797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00000"/>
              </a:lnSpc>
              <a:buFont typeface="Arial" panose="020B0604020202020204" pitchFamily="34" charset="0"/>
              <a:buChar char="•"/>
            </a:pPr>
            <a:r>
              <a:rPr lang="en-GB" sz="1800" b="0" kern="0" dirty="0"/>
              <a:t>CPG are advice to clinicians about the care of patients with specific conditions.</a:t>
            </a:r>
          </a:p>
          <a:p>
            <a:pPr marL="285750" indent="-285750" algn="just">
              <a:lnSpc>
                <a:spcPct val="100000"/>
              </a:lnSpc>
              <a:buFont typeface="Arial" panose="020B0604020202020204" pitchFamily="34" charset="0"/>
              <a:buChar char="•"/>
            </a:pPr>
            <a:r>
              <a:rPr lang="en-GB" sz="1800" b="0" kern="0" dirty="0"/>
              <a:t>CPG are meant to be a starting place for decision making about individual patients, to be modified by clinical judgment; that is, they are guidelines, not rules. </a:t>
            </a:r>
          </a:p>
          <a:p>
            <a:pPr marL="285750" indent="-285750" algn="just">
              <a:lnSpc>
                <a:spcPct val="100000"/>
              </a:lnSpc>
              <a:buFont typeface="Arial" panose="020B0604020202020204" pitchFamily="34" charset="0"/>
              <a:buChar char="•"/>
            </a:pPr>
            <a:r>
              <a:rPr lang="en-GB" sz="1800" b="0" kern="0" dirty="0"/>
              <a:t>High-quality guidelines represent the wise application of research evidence to the realities of clinical care.</a:t>
            </a:r>
          </a:p>
        </p:txBody>
      </p:sp>
      <p:pic>
        <p:nvPicPr>
          <p:cNvPr id="10" name="Picture 9">
            <a:extLst>
              <a:ext uri="{FF2B5EF4-FFF2-40B4-BE49-F238E27FC236}">
                <a16:creationId xmlns:a16="http://schemas.microsoft.com/office/drawing/2014/main" id="{5B559E81-ACE5-4FF7-97D4-564CC7A2EA3B}"/>
              </a:ext>
            </a:extLst>
          </p:cNvPr>
          <p:cNvPicPr>
            <a:picLocks noChangeAspect="1"/>
          </p:cNvPicPr>
          <p:nvPr/>
        </p:nvPicPr>
        <p:blipFill>
          <a:blip r:embed="rId2"/>
          <a:stretch>
            <a:fillRect/>
          </a:stretch>
        </p:blipFill>
        <p:spPr>
          <a:xfrm>
            <a:off x="6180140" y="2988297"/>
            <a:ext cx="6011860" cy="3869703"/>
          </a:xfrm>
          <a:prstGeom prst="rect">
            <a:avLst/>
          </a:prstGeom>
        </p:spPr>
      </p:pic>
    </p:spTree>
    <p:extLst>
      <p:ext uri="{BB962C8B-B14F-4D97-AF65-F5344CB8AC3E}">
        <p14:creationId xmlns:p14="http://schemas.microsoft.com/office/powerpoint/2010/main" val="422443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E318245B-C43B-4B1B-A47E-B0291EA2E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4550" y="2047434"/>
            <a:ext cx="6191250" cy="3747838"/>
          </a:xfrm>
          <a:prstGeom prst="rect">
            <a:avLst/>
          </a:prstGeom>
        </p:spPr>
      </p:pic>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8</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Systematic Review</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475321" y="2837397"/>
            <a:ext cx="5554004" cy="329495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Systematic reviews are rigorous reviews of the evidence bearing on specific clinical questions.</a:t>
            </a:r>
          </a:p>
          <a:p>
            <a:pPr marL="285750" indent="-285750" algn="just">
              <a:lnSpc>
                <a:spcPct val="150000"/>
              </a:lnSpc>
              <a:buFont typeface="Arial" panose="020B0604020202020204" pitchFamily="34" charset="0"/>
              <a:buChar char="•"/>
            </a:pPr>
            <a:r>
              <a:rPr lang="en-GB" sz="1800" b="0" kern="0" dirty="0"/>
              <a:t>They are “</a:t>
            </a:r>
            <a:r>
              <a:rPr lang="en-GB" sz="1800" kern="0" dirty="0"/>
              <a:t>systematic</a:t>
            </a:r>
            <a:r>
              <a:rPr lang="en-GB" sz="1800" b="0" kern="0" dirty="0"/>
              <a:t>” because they summarize original research following a scientifically based plan that has been decided on in advance and made explicit at every step. </a:t>
            </a:r>
            <a:endParaRPr lang="en-US" sz="1800" b="0" kern="0" dirty="0"/>
          </a:p>
        </p:txBody>
      </p:sp>
    </p:spTree>
    <p:extLst>
      <p:ext uri="{BB962C8B-B14F-4D97-AF65-F5344CB8AC3E}">
        <p14:creationId xmlns:p14="http://schemas.microsoft.com/office/powerpoint/2010/main" val="402737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Evidence-Based Medicine. </a:t>
            </a:r>
            <a:r>
              <a:rPr lang="en-GB" i="1" noProof="0" dirty="0"/>
              <a:t>Public Health I</a:t>
            </a:r>
            <a:r>
              <a:rPr lang="en-GB" noProof="0" dirty="0"/>
              <a:t>. November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9</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Systematic Review</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475321" y="2837397"/>
            <a:ext cx="5554004" cy="329495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A methodological </a:t>
            </a:r>
            <a:r>
              <a:rPr lang="en-GB" sz="1800" kern="0" dirty="0"/>
              <a:t>protocol</a:t>
            </a:r>
            <a:r>
              <a:rPr lang="en-GB" sz="1800" b="0" kern="0" dirty="0"/>
              <a:t> of the SR needs to be published in advance.</a:t>
            </a:r>
          </a:p>
          <a:p>
            <a:pPr marL="285750" indent="-285750" algn="just">
              <a:lnSpc>
                <a:spcPct val="150000"/>
              </a:lnSpc>
              <a:buFont typeface="Arial" panose="020B0604020202020204" pitchFamily="34" charset="0"/>
              <a:buChar char="•"/>
            </a:pPr>
            <a:r>
              <a:rPr lang="en-GB" sz="1800" b="0" kern="0" dirty="0"/>
              <a:t>The workflow of SR is summarized using the Preferred Reporting Items for Systematic Reviews and Meta-Analyses (</a:t>
            </a:r>
            <a:r>
              <a:rPr lang="en-GB" sz="1800" kern="0" dirty="0"/>
              <a:t>PRISMA</a:t>
            </a:r>
            <a:r>
              <a:rPr lang="en-GB" sz="1800" b="0" kern="0" dirty="0"/>
              <a:t>) flow diagram.</a:t>
            </a:r>
          </a:p>
          <a:p>
            <a:pPr marL="285750" indent="-285750" algn="just">
              <a:lnSpc>
                <a:spcPct val="150000"/>
              </a:lnSpc>
              <a:buFont typeface="Arial" panose="020B0604020202020204" pitchFamily="34" charset="0"/>
              <a:buChar char="•"/>
            </a:pPr>
            <a:r>
              <a:rPr lang="en-GB" sz="1800" b="0" kern="0" dirty="0"/>
              <a:t>The </a:t>
            </a:r>
            <a:r>
              <a:rPr lang="en-GB" sz="1800" kern="0" dirty="0"/>
              <a:t>quality </a:t>
            </a:r>
            <a:r>
              <a:rPr lang="en-GB" sz="1800" b="0" kern="0" dirty="0"/>
              <a:t>of the evidence obtained by SR is proportionate to the quality of the individual (primary) trials included.</a:t>
            </a:r>
            <a:endParaRPr lang="en-US" sz="1800" b="0" kern="0" dirty="0"/>
          </a:p>
        </p:txBody>
      </p:sp>
      <p:pic>
        <p:nvPicPr>
          <p:cNvPr id="8" name="Picture 7" descr="Diagram&#10;&#10;Description automatically generated">
            <a:extLst>
              <a:ext uri="{FF2B5EF4-FFF2-40B4-BE49-F238E27FC236}">
                <a16:creationId xmlns:a16="http://schemas.microsoft.com/office/drawing/2014/main" id="{68E07399-141E-4DA8-AF15-B48F03615A96}"/>
              </a:ext>
            </a:extLst>
          </p:cNvPr>
          <p:cNvPicPr>
            <a:picLocks noChangeAspect="1"/>
          </p:cNvPicPr>
          <p:nvPr/>
        </p:nvPicPr>
        <p:blipFill rotWithShape="1">
          <a:blip r:embed="rId2">
            <a:extLst>
              <a:ext uri="{28A0092B-C50C-407E-A947-70E740481C1C}">
                <a14:useLocalDpi xmlns:a14="http://schemas.microsoft.com/office/drawing/2010/main" val="0"/>
              </a:ext>
            </a:extLst>
          </a:blip>
          <a:srcRect l="14118" r="13529"/>
          <a:stretch/>
        </p:blipFill>
        <p:spPr>
          <a:xfrm>
            <a:off x="6334125" y="0"/>
            <a:ext cx="5857875" cy="6800850"/>
          </a:xfrm>
          <a:prstGeom prst="rect">
            <a:avLst/>
          </a:prstGeom>
        </p:spPr>
      </p:pic>
    </p:spTree>
    <p:extLst>
      <p:ext uri="{BB962C8B-B14F-4D97-AF65-F5344CB8AC3E}">
        <p14:creationId xmlns:p14="http://schemas.microsoft.com/office/powerpoint/2010/main" val="90893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6BC89E16-269B-4875-A8A3-7D5D981D44E5}" vid="{F6D460A2-5B48-45E1-BFF4-0DDF8E264AE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C68B2DD10E4E641B9A49F511144F5A4" ma:contentTypeVersion="12" ma:contentTypeDescription="Vytvoří nový dokument" ma:contentTypeScope="" ma:versionID="a223fff03c453adff6f71ab8db6b83f8">
  <xsd:schema xmlns:xsd="http://www.w3.org/2001/XMLSchema" xmlns:xs="http://www.w3.org/2001/XMLSchema" xmlns:p="http://schemas.microsoft.com/office/2006/metadata/properties" xmlns:ns3="adf513c8-52bb-4e1e-ada8-f03aebc95c0f" xmlns:ns4="230e809e-4bbc-49fa-8f74-de6a1db7665f" targetNamespace="http://schemas.microsoft.com/office/2006/metadata/properties" ma:root="true" ma:fieldsID="01641967d128646126f3b53a88b40ea3" ns3:_="" ns4:_="">
    <xsd:import namespace="adf513c8-52bb-4e1e-ada8-f03aebc95c0f"/>
    <xsd:import namespace="230e809e-4bbc-49fa-8f74-de6a1db766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513c8-52bb-4e1e-ada8-f03aebc95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809e-4bbc-49fa-8f74-de6a1db7665f"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AB4400-75B8-420E-AD2A-F1019CC58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513c8-52bb-4e1e-ada8-f03aebc95c0f"/>
    <ds:schemaRef ds:uri="230e809e-4bbc-49fa-8f74-de6a1db766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B8B20B-F959-4BDA-A2ED-CC15F94CBBD5}">
  <ds:schemaRefs>
    <ds:schemaRef ds:uri="http://schemas.microsoft.com/sharepoint/v3/contenttype/forms"/>
  </ds:schemaRefs>
</ds:datastoreItem>
</file>

<file path=customXml/itemProps3.xml><?xml version="1.0" encoding="utf-8"?>
<ds:datastoreItem xmlns:ds="http://schemas.openxmlformats.org/officeDocument/2006/customXml" ds:itemID="{FA7D85AF-7A9B-49D2-9F11-5234C2029510}">
  <ds:schemaRefs>
    <ds:schemaRef ds:uri="http://www.w3.org/XML/1998/namespace"/>
    <ds:schemaRef ds:uri="http://schemas.microsoft.com/office/2006/metadata/properties"/>
    <ds:schemaRef ds:uri="230e809e-4bbc-49fa-8f74-de6a1db7665f"/>
    <ds:schemaRef ds:uri="http://schemas.microsoft.com/office/infopath/2007/PartnerControls"/>
    <ds:schemaRef ds:uri="http://purl.org/dc/dcmitype/"/>
    <ds:schemaRef ds:uri="adf513c8-52bb-4e1e-ada8-f03aebc95c0f"/>
    <ds:schemaRef ds:uri="http://schemas.microsoft.com/office/2006/documentManagement/type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5927</TotalTime>
  <Words>2168</Words>
  <Application>Microsoft Office PowerPoint</Application>
  <PresentationFormat>Širokoúhlá obrazovka</PresentationFormat>
  <Paragraphs>239</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Courier New</vt:lpstr>
      <vt:lpstr>Tahoma</vt:lpstr>
      <vt:lpstr>Wingdings</vt:lpstr>
      <vt:lpstr>Presentation_MU_EN</vt:lpstr>
      <vt:lpstr>Evidence-Based Medicine</vt:lpstr>
      <vt:lpstr>Seminar Outline I. What is EBM? II. Medical Evidence III. Clinical Question IV. Search Strategy V. Critical Appraisal VI. Evidence Synthesis VII. GRADE</vt:lpstr>
      <vt:lpstr>“Can a physician practice medicine without knowing EBM?”</vt:lpstr>
      <vt:lpstr>Evidence-based medicine (EBM) is the conscientious, explicit and judicious use of current best evidence in making decisions about the care of individual patients.</vt:lpstr>
      <vt:lpstr>EBM Principles</vt:lpstr>
      <vt:lpstr>EBM Approach</vt:lpstr>
      <vt:lpstr>Medical Evidence</vt:lpstr>
      <vt:lpstr>Systematic Review</vt:lpstr>
      <vt:lpstr>Systematic Review</vt:lpstr>
      <vt:lpstr>Generate Clinical Question</vt:lpstr>
      <vt:lpstr>Exercise 1</vt:lpstr>
      <vt:lpstr>Exercise 2</vt:lpstr>
      <vt:lpstr>Clinical Questions</vt:lpstr>
      <vt:lpstr>Search Strategy</vt:lpstr>
      <vt:lpstr>Search Strategy</vt:lpstr>
      <vt:lpstr>Search Strategy</vt:lpstr>
      <vt:lpstr>Exercise 3</vt:lpstr>
      <vt:lpstr>Search Strategy</vt:lpstr>
      <vt:lpstr>Critical Appraisal</vt:lpstr>
      <vt:lpstr>Exercise 4</vt:lpstr>
      <vt:lpstr>Evidence Synthesis</vt:lpstr>
      <vt:lpstr>Meta Analysis</vt:lpstr>
      <vt:lpstr>Meta Analysis</vt:lpstr>
      <vt:lpstr>Meta Analysis</vt:lpstr>
      <vt:lpstr>Meta Analysis</vt:lpstr>
      <vt:lpstr>Apply the Evidence</vt:lpstr>
      <vt:lpstr>Evaluate </vt:lpstr>
      <vt:lpstr>GRADE</vt:lpstr>
      <vt:lpstr>Useful Resources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Disease</dc:title>
  <dc:creator>Abanoub Riad</dc:creator>
  <cp:lastModifiedBy>Abanoub Riad</cp:lastModifiedBy>
  <cp:revision>26</cp:revision>
  <dcterms:created xsi:type="dcterms:W3CDTF">2020-09-18T15:53:43Z</dcterms:created>
  <dcterms:modified xsi:type="dcterms:W3CDTF">2022-10-30T23:00:22Z</dcterms:modified>
</cp:coreProperties>
</file>