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8" r:id="rId3"/>
    <p:sldId id="273" r:id="rId4"/>
    <p:sldId id="259" r:id="rId5"/>
    <p:sldId id="260" r:id="rId6"/>
    <p:sldId id="262" r:id="rId7"/>
    <p:sldId id="265" r:id="rId8"/>
    <p:sldId id="263" r:id="rId9"/>
    <p:sldId id="266" r:id="rId10"/>
    <p:sldId id="267" r:id="rId11"/>
    <p:sldId id="268" r:id="rId12"/>
    <p:sldId id="264" r:id="rId13"/>
    <p:sldId id="271" r:id="rId14"/>
    <p:sldId id="270" r:id="rId15"/>
    <p:sldId id="269" r:id="rId16"/>
    <p:sldId id="272" r:id="rId17"/>
    <p:sldId id="274" r:id="rId18"/>
    <p:sldId id="275" r:id="rId19"/>
    <p:sldId id="277" r:id="rId20"/>
    <p:sldId id="276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7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7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0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1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4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6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9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8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9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12/4/2022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96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03" r:id="rId6"/>
    <p:sldLayoutId id="2147483699" r:id="rId7"/>
    <p:sldLayoutId id="2147483700" r:id="rId8"/>
    <p:sldLayoutId id="2147483701" r:id="rId9"/>
    <p:sldLayoutId id="2147483702" r:id="rId10"/>
    <p:sldLayoutId id="214748370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piqsels.com/cs/search?q=komin%C3%ADk" TargetMode="Externa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30665E-D592-446F-98EB-15F172A22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AAD626-671C-4077-A5F0-255F2B25B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914" y="4702835"/>
            <a:ext cx="10801350" cy="978772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ADVENT A VÁNOCE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6ACA7E-50AD-4BFC-8405-27C1DFDEC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717566"/>
            <a:ext cx="9470954" cy="533983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</a:rPr>
              <a:t>ZVYKY A TRADICE</a:t>
            </a:r>
          </a:p>
        </p:txBody>
      </p:sp>
      <p:pic>
        <p:nvPicPr>
          <p:cNvPr id="4" name="Picture 3" descr="Dřevěné domy s sněhum na střeše">
            <a:extLst>
              <a:ext uri="{FF2B5EF4-FFF2-40B4-BE49-F238E27FC236}">
                <a16:creationId xmlns:a16="http://schemas.microsoft.com/office/drawing/2014/main" id="{0F3EF6AE-30A1-482E-9FEA-E3B2F9A84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377" r="2" b="2"/>
          <a:stretch/>
        </p:blipFill>
        <p:spPr>
          <a:xfrm>
            <a:off x="800100" y="712916"/>
            <a:ext cx="10591800" cy="349189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4555080"/>
            <a:ext cx="105918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82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28666F-5CED-4277-AFD0-70156C2B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99024"/>
            <a:ext cx="3076032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Ořechové lodičky a krájení jablek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 descr="Obsah obrázku několik&#10;&#10;Popis byl vytvořen automaticky">
            <a:extLst>
              <a:ext uri="{FF2B5EF4-FFF2-40B4-BE49-F238E27FC236}">
                <a16:creationId xmlns:a16="http://schemas.microsoft.com/office/drawing/2014/main" id="{1660F67B-9F4D-4F86-A597-DE6F2EE9B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91223"/>
            <a:ext cx="7353299" cy="487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09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EF202-466D-4149-BCE7-1D0D8728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Házení střevíce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16515D-310B-4645-884A-4B8E2B724F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C55443BD-1CF2-44D6-86DC-82DE23E2CF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9" y="2684505"/>
            <a:ext cx="4748188" cy="3159703"/>
          </a:xfr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71EF510-DC52-4258-861F-F5A5C0AF7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Zástupný obsah 10" descr="Obsah obrázku text, rámeček obrázku&#10;&#10;Popis byl vytvořen automaticky">
            <a:extLst>
              <a:ext uri="{FF2B5EF4-FFF2-40B4-BE49-F238E27FC236}">
                <a16:creationId xmlns:a16="http://schemas.microsoft.com/office/drawing/2014/main" id="{05AB8C60-5A75-4054-9A2D-0B154550DB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20539"/>
            <a:ext cx="5380449" cy="3522452"/>
          </a:xfrm>
        </p:spPr>
      </p:pic>
    </p:spTree>
    <p:extLst>
      <p:ext uri="{BB962C8B-B14F-4D97-AF65-F5344CB8AC3E}">
        <p14:creationId xmlns:p14="http://schemas.microsoft.com/office/powerpoint/2010/main" val="220264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72201-A671-4022-AE07-64D7BDE40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kapr</a:t>
            </a:r>
          </a:p>
        </p:txBody>
      </p:sp>
      <p:pic>
        <p:nvPicPr>
          <p:cNvPr id="5" name="Zástupný obsah 4" descr="Obsah obrázku ryba, máloostné ryby&#10;&#10;Popis byl vytvořen automaticky">
            <a:extLst>
              <a:ext uri="{FF2B5EF4-FFF2-40B4-BE49-F238E27FC236}">
                <a16:creationId xmlns:a16="http://schemas.microsoft.com/office/drawing/2014/main" id="{DD622488-AB0C-48D3-A625-F3BBD2675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02" y="2385392"/>
            <a:ext cx="7044725" cy="3349486"/>
          </a:xfrm>
        </p:spPr>
      </p:pic>
    </p:spTree>
    <p:extLst>
      <p:ext uri="{BB962C8B-B14F-4D97-AF65-F5344CB8AC3E}">
        <p14:creationId xmlns:p14="http://schemas.microsoft.com/office/powerpoint/2010/main" val="300269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CF15E7-7D17-435F-80A5-778807E40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cukroví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A33BA7A-791E-4B83-9176-06A664B08D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90" y="2613991"/>
            <a:ext cx="4480756" cy="2981739"/>
          </a:xfrm>
        </p:spPr>
      </p:pic>
      <p:pic>
        <p:nvPicPr>
          <p:cNvPr id="8" name="Zástupný obsah 7" descr="Obsah obrázku jídlo, stůl, talíř, dezert&#10;&#10;Popis byl vytvořen automaticky">
            <a:extLst>
              <a:ext uri="{FF2B5EF4-FFF2-40B4-BE49-F238E27FC236}">
                <a16:creationId xmlns:a16="http://schemas.microsoft.com/office/drawing/2014/main" id="{C987CE71-89DF-4D00-B2A2-E25665B15B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83" y="2598968"/>
            <a:ext cx="4480755" cy="2981739"/>
          </a:xfrm>
        </p:spPr>
      </p:pic>
    </p:spTree>
    <p:extLst>
      <p:ext uri="{BB962C8B-B14F-4D97-AF65-F5344CB8AC3E}">
        <p14:creationId xmlns:p14="http://schemas.microsoft.com/office/powerpoint/2010/main" val="2032616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9DD204-12B3-49EB-BA88-9669BF82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Vánoční stromeček</a:t>
            </a:r>
          </a:p>
        </p:txBody>
      </p:sp>
      <p:pic>
        <p:nvPicPr>
          <p:cNvPr id="6" name="Zástupný obsah 5" descr="Obsah obrázku interiér, zeď, místnost, život&#10;&#10;Popis byl vytvořen automaticky">
            <a:extLst>
              <a:ext uri="{FF2B5EF4-FFF2-40B4-BE49-F238E27FC236}">
                <a16:creationId xmlns:a16="http://schemas.microsoft.com/office/drawing/2014/main" id="{D19C917B-BA9F-44D0-82F0-CDE6A36C6D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6" y="2714546"/>
            <a:ext cx="5092444" cy="2861306"/>
          </a:xfrm>
        </p:spPr>
      </p:pic>
      <p:pic>
        <p:nvPicPr>
          <p:cNvPr id="8" name="Zástupný obsah 7" descr="Obsah obrázku jídelní stůl&#10;&#10;Popis byl vytvořen automaticky">
            <a:extLst>
              <a:ext uri="{FF2B5EF4-FFF2-40B4-BE49-F238E27FC236}">
                <a16:creationId xmlns:a16="http://schemas.microsoft.com/office/drawing/2014/main" id="{25374DEF-AA85-46F5-A9A3-CD60D77C65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591" y="2683842"/>
            <a:ext cx="2892010" cy="2892010"/>
          </a:xfrm>
        </p:spPr>
      </p:pic>
    </p:spTree>
    <p:extLst>
      <p:ext uri="{BB962C8B-B14F-4D97-AF65-F5344CB8AC3E}">
        <p14:creationId xmlns:p14="http://schemas.microsoft.com/office/powerpoint/2010/main" val="1031140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71EC9700-5389-454D-8C97-6AE700F59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betlém</a:t>
            </a:r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A2C599EB-D293-4C6D-8E19-CBF9D50E46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38" y="2405269"/>
            <a:ext cx="5305596" cy="3530633"/>
          </a:xfrm>
        </p:spPr>
      </p:pic>
      <p:pic>
        <p:nvPicPr>
          <p:cNvPr id="14" name="Zástupný obsah 13" descr="Obsah obrázku interiér, zeď, strop, hala&#10;&#10;Popis byl vytvořen automaticky">
            <a:extLst>
              <a:ext uri="{FF2B5EF4-FFF2-40B4-BE49-F238E27FC236}">
                <a16:creationId xmlns:a16="http://schemas.microsoft.com/office/drawing/2014/main" id="{C92724FB-5870-4D78-8AFE-2D4DECFCD1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06" y="2405270"/>
            <a:ext cx="5305597" cy="3530633"/>
          </a:xfrm>
        </p:spPr>
      </p:pic>
    </p:spTree>
    <p:extLst>
      <p:ext uri="{BB962C8B-B14F-4D97-AF65-F5344CB8AC3E}">
        <p14:creationId xmlns:p14="http://schemas.microsoft.com/office/powerpoint/2010/main" val="3761844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8C6A37B-1EC3-4AAD-A9DD-4016DD5D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ježíšek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96CF278-B101-42DE-8939-51E0B0D09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88" y="2164306"/>
            <a:ext cx="5410422" cy="3600390"/>
          </a:xfrm>
        </p:spPr>
      </p:pic>
    </p:spTree>
    <p:extLst>
      <p:ext uri="{BB962C8B-B14F-4D97-AF65-F5344CB8AC3E}">
        <p14:creationId xmlns:p14="http://schemas.microsoft.com/office/powerpoint/2010/main" val="1896604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C70316-0514-47DA-B732-5633A90C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Silvestr – 31. prosince</a:t>
            </a:r>
          </a:p>
        </p:txBody>
      </p:sp>
      <p:pic>
        <p:nvPicPr>
          <p:cNvPr id="5" name="Zástupný obsah 4" descr="Obsah obrázku jídlo, interiér, salát, krájené&#10;&#10;Popis byl vytvořen automaticky">
            <a:extLst>
              <a:ext uri="{FF2B5EF4-FFF2-40B4-BE49-F238E27FC236}">
                <a16:creationId xmlns:a16="http://schemas.microsoft.com/office/drawing/2014/main" id="{50BC3E23-0E08-438B-9A80-6DB338A72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19" y="2424906"/>
            <a:ext cx="6000750" cy="3371850"/>
          </a:xfrm>
        </p:spPr>
      </p:pic>
    </p:spTree>
    <p:extLst>
      <p:ext uri="{BB962C8B-B14F-4D97-AF65-F5344CB8AC3E}">
        <p14:creationId xmlns:p14="http://schemas.microsoft.com/office/powerpoint/2010/main" val="1982902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2CF23-72C9-4AFD-8F20-E2E8C4939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rok – 1. ledna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A538FCF-B568-4255-9293-F7343CF666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5" y="2192382"/>
            <a:ext cx="2514019" cy="2514019"/>
          </a:xfrm>
        </p:spPr>
      </p:pic>
      <p:pic>
        <p:nvPicPr>
          <p:cNvPr id="10" name="Zástupný obsah 9" descr="Obsah obrázku stůl, jídlo, talíř, interiér&#10;&#10;Popis byl vytvořen automaticky">
            <a:extLst>
              <a:ext uri="{FF2B5EF4-FFF2-40B4-BE49-F238E27FC236}">
                <a16:creationId xmlns:a16="http://schemas.microsoft.com/office/drawing/2014/main" id="{CF48E02B-D5A6-418A-A148-F413F01F00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09" y="2000844"/>
            <a:ext cx="2683565" cy="2683565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91E4864-F8FC-454C-99FE-F60EF457D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7158329" y="2050026"/>
            <a:ext cx="3877805" cy="258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23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A03918-546D-4DE2-B759-AAFED5C5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99024"/>
            <a:ext cx="3076032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Tři králové – 6. ledna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Zástupný obsah 6" descr="Obsah obrázku strom, exteriér, sníh, osoba&#10;&#10;Popis byl vytvořen automaticky">
            <a:extLst>
              <a:ext uri="{FF2B5EF4-FFF2-40B4-BE49-F238E27FC236}">
                <a16:creationId xmlns:a16="http://schemas.microsoft.com/office/drawing/2014/main" id="{5124C8F9-5770-4FF5-B21F-2474E5807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13296"/>
            <a:ext cx="7353299" cy="483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0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71AC5-91B8-408B-93FF-2E48909C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ADVENTNÍ VĚNEC</a:t>
            </a:r>
          </a:p>
        </p:txBody>
      </p:sp>
      <p:pic>
        <p:nvPicPr>
          <p:cNvPr id="5" name="Zástupný obsah 4" descr="Obsah obrázku svíčka, růžová, fialová, plast&#10;&#10;Popis byl vytvořen automaticky">
            <a:extLst>
              <a:ext uri="{FF2B5EF4-FFF2-40B4-BE49-F238E27FC236}">
                <a16:creationId xmlns:a16="http://schemas.microsoft.com/office/drawing/2014/main" id="{A86745D6-CC4D-4330-9B98-55642E551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32" y="1878496"/>
            <a:ext cx="5009706" cy="4050818"/>
          </a:xfrm>
        </p:spPr>
      </p:pic>
    </p:spTree>
    <p:extLst>
      <p:ext uri="{BB962C8B-B14F-4D97-AF65-F5344CB8AC3E}">
        <p14:creationId xmlns:p14="http://schemas.microsoft.com/office/powerpoint/2010/main" val="3918347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7B49834-97FA-4D3F-9F1C-52B56B5C0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2" y="870596"/>
            <a:ext cx="4887382" cy="37478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Veselé vánoce a šťastný nový rok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14578967-1BA4-48EB-A1F4-D9714EF39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4607"/>
            <a:ext cx="5295900" cy="374878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13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E72E7-7EA0-4E30-9C5F-0B573115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Dopis ježíškovi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79DC200-D5CB-4366-B7CD-B144B0DE3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14" y="2091492"/>
            <a:ext cx="2628029" cy="3794480"/>
          </a:xfrm>
        </p:spPr>
      </p:pic>
    </p:spTree>
    <p:extLst>
      <p:ext uri="{BB962C8B-B14F-4D97-AF65-F5344CB8AC3E}">
        <p14:creationId xmlns:p14="http://schemas.microsoft.com/office/powerpoint/2010/main" val="63378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42BCF-C4A1-4970-83CB-554549CD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bARBORKY</a:t>
            </a:r>
            <a:r>
              <a:rPr lang="cs-CZ" dirty="0"/>
              <a:t> – 4. prosince</a:t>
            </a:r>
          </a:p>
        </p:txBody>
      </p:sp>
      <p:pic>
        <p:nvPicPr>
          <p:cNvPr id="5" name="Zástupný obsah 4" descr="Obsah obrázku exteriér, rostlina&#10;&#10;Popis byl vytvořen automaticky">
            <a:extLst>
              <a:ext uri="{FF2B5EF4-FFF2-40B4-BE49-F238E27FC236}">
                <a16:creationId xmlns:a16="http://schemas.microsoft.com/office/drawing/2014/main" id="{F9EAF7D8-4E57-4236-A92C-A75239616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95" y="1994170"/>
            <a:ext cx="5640387" cy="3774332"/>
          </a:xfrm>
        </p:spPr>
      </p:pic>
    </p:spTree>
    <p:extLst>
      <p:ext uri="{BB962C8B-B14F-4D97-AF65-F5344CB8AC3E}">
        <p14:creationId xmlns:p14="http://schemas.microsoft.com/office/powerpoint/2010/main" val="1444737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4717B-D7B9-44E4-A5C1-D6172E63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Svatý </a:t>
            </a:r>
            <a:r>
              <a:rPr lang="cs-CZ" dirty="0" err="1"/>
              <a:t>mikuláš</a:t>
            </a:r>
            <a:r>
              <a:rPr lang="cs-CZ" dirty="0"/>
              <a:t> – 6. prosince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74FCFB8-38C4-4305-9EC1-05D62611C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83" y="2372583"/>
            <a:ext cx="6363070" cy="3563320"/>
          </a:xfrm>
        </p:spPr>
      </p:pic>
    </p:spTree>
    <p:extLst>
      <p:ext uri="{BB962C8B-B14F-4D97-AF65-F5344CB8AC3E}">
        <p14:creationId xmlns:p14="http://schemas.microsoft.com/office/powerpoint/2010/main" val="424308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42283D27-5380-4563-8099-F965E2E9C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Svatá </a:t>
            </a:r>
            <a:r>
              <a:rPr lang="cs-CZ" dirty="0" err="1"/>
              <a:t>lucie</a:t>
            </a:r>
            <a:r>
              <a:rPr lang="cs-CZ" dirty="0"/>
              <a:t> - 13.prosince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E989AE6-8C75-4FB8-A8B4-14F6033C0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13" y="1780301"/>
            <a:ext cx="4572000" cy="3424587"/>
          </a:xfr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990819B-E1BA-4071-9C35-BCFA5C06A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Lucie noci upije a dne nepřidá.</a:t>
            </a:r>
          </a:p>
        </p:txBody>
      </p:sp>
    </p:spTree>
    <p:extLst>
      <p:ext uri="{BB962C8B-B14F-4D97-AF65-F5344CB8AC3E}">
        <p14:creationId xmlns:p14="http://schemas.microsoft.com/office/powerpoint/2010/main" val="155189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EC49CC3-13B0-4FAA-AE84-CE402A12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Štědrý den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2481839-80C0-47C9-AB55-B0575315A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24. prosince</a:t>
            </a:r>
          </a:p>
        </p:txBody>
      </p:sp>
    </p:spTree>
    <p:extLst>
      <p:ext uri="{BB962C8B-B14F-4D97-AF65-F5344CB8AC3E}">
        <p14:creationId xmlns:p14="http://schemas.microsoft.com/office/powerpoint/2010/main" val="316177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4793CA6-08F5-4ADF-8DB7-882901779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Půst – zlaté prasátko</a:t>
            </a:r>
          </a:p>
        </p:txBody>
      </p:sp>
      <p:pic>
        <p:nvPicPr>
          <p:cNvPr id="8" name="Zástupný obsah 7" descr="Obsah obrázku savci&#10;&#10;Popis byl vytvořen automaticky">
            <a:extLst>
              <a:ext uri="{FF2B5EF4-FFF2-40B4-BE49-F238E27FC236}">
                <a16:creationId xmlns:a16="http://schemas.microsoft.com/office/drawing/2014/main" id="{507F4777-B3AD-4D3D-8F0A-54884FBC3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09" y="2080246"/>
            <a:ext cx="3945834" cy="3945834"/>
          </a:xfrm>
        </p:spPr>
      </p:pic>
    </p:spTree>
    <p:extLst>
      <p:ext uri="{BB962C8B-B14F-4D97-AF65-F5344CB8AC3E}">
        <p14:creationId xmlns:p14="http://schemas.microsoft.com/office/powerpoint/2010/main" val="393246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3B9CF-FF0E-4E11-BCA5-3B32D6D02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vánočka</a:t>
            </a:r>
          </a:p>
        </p:txBody>
      </p:sp>
      <p:pic>
        <p:nvPicPr>
          <p:cNvPr id="5" name="Zástupný obsah 4" descr="Obsah obrázku jídlo, čerstvé&#10;&#10;Popis byl vytvořen automaticky">
            <a:extLst>
              <a:ext uri="{FF2B5EF4-FFF2-40B4-BE49-F238E27FC236}">
                <a16:creationId xmlns:a16="http://schemas.microsoft.com/office/drawing/2014/main" id="{1F692271-51D7-496E-B7AA-7FEE98C14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48" y="2293126"/>
            <a:ext cx="5447322" cy="3431813"/>
          </a:xfrm>
        </p:spPr>
      </p:pic>
    </p:spTree>
    <p:extLst>
      <p:ext uri="{BB962C8B-B14F-4D97-AF65-F5344CB8AC3E}">
        <p14:creationId xmlns:p14="http://schemas.microsoft.com/office/powerpoint/2010/main" val="2152423299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81</Words>
  <Application>Microsoft Office PowerPoint</Application>
  <PresentationFormat>Širokoúhlá obrazovka</PresentationFormat>
  <Paragraphs>23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Calisto MT</vt:lpstr>
      <vt:lpstr>Univers Condensed</vt:lpstr>
      <vt:lpstr>ChronicleVTI</vt:lpstr>
      <vt:lpstr>ADVENT A VÁNOCE</vt:lpstr>
      <vt:lpstr>ADVENTNÍ VĚNEC</vt:lpstr>
      <vt:lpstr>Dopis ježíškovi</vt:lpstr>
      <vt:lpstr>bARBORKY – 4. prosince</vt:lpstr>
      <vt:lpstr>Svatý mikuláš – 6. prosince</vt:lpstr>
      <vt:lpstr>Svatá lucie - 13.prosince</vt:lpstr>
      <vt:lpstr>Štědrý den</vt:lpstr>
      <vt:lpstr>Půst – zlaté prasátko</vt:lpstr>
      <vt:lpstr>vánočka</vt:lpstr>
      <vt:lpstr>Ořechové lodičky a krájení jablek</vt:lpstr>
      <vt:lpstr>Házení střevíce </vt:lpstr>
      <vt:lpstr>kapr</vt:lpstr>
      <vt:lpstr>cukroví</vt:lpstr>
      <vt:lpstr>Vánoční stromeček</vt:lpstr>
      <vt:lpstr>betlém</vt:lpstr>
      <vt:lpstr>ježíšek</vt:lpstr>
      <vt:lpstr>Silvestr – 31. prosince</vt:lpstr>
      <vt:lpstr>Nový rok – 1. ledna</vt:lpstr>
      <vt:lpstr>Tři králové – 6. ledna</vt:lpstr>
      <vt:lpstr>Veselé vánoce a šťastný nový rok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 A VÁNOCE</dc:title>
  <dc:creator>Maria Možná</dc:creator>
  <cp:lastModifiedBy>Maria Možná</cp:lastModifiedBy>
  <cp:revision>1</cp:revision>
  <dcterms:created xsi:type="dcterms:W3CDTF">2021-11-23T19:27:45Z</dcterms:created>
  <dcterms:modified xsi:type="dcterms:W3CDTF">2022-12-04T19:18:30Z</dcterms:modified>
</cp:coreProperties>
</file>