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9C0258-4C33-4E4A-A5FE-1AB8A7D0AC4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D687EDE-859D-4772-9F38-E5B9E1457531}">
      <dgm:prSet/>
      <dgm:spPr/>
      <dgm:t>
        <a:bodyPr/>
        <a:lstStyle/>
        <a:p>
          <a:r>
            <a:rPr lang="cs-CZ"/>
            <a:t>G</a:t>
          </a:r>
          <a:r>
            <a:rPr lang="en-US"/>
            <a:t>ood health services are those which deliver effective, safe, good quality personal and non-personal care to those that need it, when needed, with minimum waste. </a:t>
          </a:r>
        </a:p>
      </dgm:t>
    </dgm:pt>
    <dgm:pt modelId="{CF7FBCA7-7EFD-4832-B43A-C6A74239B917}" type="parTrans" cxnId="{D6569B16-A8C6-4A04-BBBE-461F13BBBF4A}">
      <dgm:prSet/>
      <dgm:spPr/>
      <dgm:t>
        <a:bodyPr/>
        <a:lstStyle/>
        <a:p>
          <a:endParaRPr lang="en-US"/>
        </a:p>
      </dgm:t>
    </dgm:pt>
    <dgm:pt modelId="{0BD828D4-AA78-4C10-9861-EC8C2958CD74}" type="sibTrans" cxnId="{D6569B16-A8C6-4A04-BBBE-461F13BBBF4A}">
      <dgm:prSet/>
      <dgm:spPr/>
      <dgm:t>
        <a:bodyPr/>
        <a:lstStyle/>
        <a:p>
          <a:endParaRPr lang="en-US"/>
        </a:p>
      </dgm:t>
    </dgm:pt>
    <dgm:pt modelId="{7E95461A-040C-4CF7-863C-E705627A2520}">
      <dgm:prSet/>
      <dgm:spPr/>
      <dgm:t>
        <a:bodyPr/>
        <a:lstStyle/>
        <a:p>
          <a:r>
            <a:rPr lang="cs-CZ"/>
            <a:t>T</a:t>
          </a:r>
          <a:r>
            <a:rPr lang="en-US"/>
            <a:t>rained staff working with the right medicines and equipment, and with adequate financing</a:t>
          </a:r>
        </a:p>
      </dgm:t>
    </dgm:pt>
    <dgm:pt modelId="{F63B685F-368B-49EE-AACB-1C1A0326F440}" type="parTrans" cxnId="{CDDBF725-FBAE-4EF4-93AE-0B89531FF7D9}">
      <dgm:prSet/>
      <dgm:spPr/>
      <dgm:t>
        <a:bodyPr/>
        <a:lstStyle/>
        <a:p>
          <a:endParaRPr lang="en-US"/>
        </a:p>
      </dgm:t>
    </dgm:pt>
    <dgm:pt modelId="{FE33E877-04F1-4B98-9BA6-BEBC190F94FF}" type="sibTrans" cxnId="{CDDBF725-FBAE-4EF4-93AE-0B89531FF7D9}">
      <dgm:prSet/>
      <dgm:spPr/>
      <dgm:t>
        <a:bodyPr/>
        <a:lstStyle/>
        <a:p>
          <a:endParaRPr lang="en-US"/>
        </a:p>
      </dgm:t>
    </dgm:pt>
    <dgm:pt modelId="{E179A0D5-4F52-6F4E-8376-ADB0FF4C79F4}" type="pres">
      <dgm:prSet presAssocID="{ED9C0258-4C33-4E4A-A5FE-1AB8A7D0AC42}" presName="linear" presStyleCnt="0">
        <dgm:presLayoutVars>
          <dgm:animLvl val="lvl"/>
          <dgm:resizeHandles val="exact"/>
        </dgm:presLayoutVars>
      </dgm:prSet>
      <dgm:spPr/>
    </dgm:pt>
    <dgm:pt modelId="{AEDA7B9B-0DD1-1443-A6E9-B08E3194F3B5}" type="pres">
      <dgm:prSet presAssocID="{CD687EDE-859D-4772-9F38-E5B9E145753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03879A-F25C-294D-9353-0C035BAE0B56}" type="pres">
      <dgm:prSet presAssocID="{0BD828D4-AA78-4C10-9861-EC8C2958CD74}" presName="spacer" presStyleCnt="0"/>
      <dgm:spPr/>
    </dgm:pt>
    <dgm:pt modelId="{D3390FA6-194D-2848-AC94-59E6BAAD7A9E}" type="pres">
      <dgm:prSet presAssocID="{7E95461A-040C-4CF7-863C-E705627A252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2922707-5325-A045-80DA-988B2E11D84E}" type="presOf" srcId="{ED9C0258-4C33-4E4A-A5FE-1AB8A7D0AC42}" destId="{E179A0D5-4F52-6F4E-8376-ADB0FF4C79F4}" srcOrd="0" destOrd="0" presId="urn:microsoft.com/office/officeart/2005/8/layout/vList2"/>
    <dgm:cxn modelId="{D6569B16-A8C6-4A04-BBBE-461F13BBBF4A}" srcId="{ED9C0258-4C33-4E4A-A5FE-1AB8A7D0AC42}" destId="{CD687EDE-859D-4772-9F38-E5B9E1457531}" srcOrd="0" destOrd="0" parTransId="{CF7FBCA7-7EFD-4832-B43A-C6A74239B917}" sibTransId="{0BD828D4-AA78-4C10-9861-EC8C2958CD74}"/>
    <dgm:cxn modelId="{CDDBF725-FBAE-4EF4-93AE-0B89531FF7D9}" srcId="{ED9C0258-4C33-4E4A-A5FE-1AB8A7D0AC42}" destId="{7E95461A-040C-4CF7-863C-E705627A2520}" srcOrd="1" destOrd="0" parTransId="{F63B685F-368B-49EE-AACB-1C1A0326F440}" sibTransId="{FE33E877-04F1-4B98-9BA6-BEBC190F94FF}"/>
    <dgm:cxn modelId="{2BF77B7C-3662-284E-874B-2E496687C494}" type="presOf" srcId="{7E95461A-040C-4CF7-863C-E705627A2520}" destId="{D3390FA6-194D-2848-AC94-59E6BAAD7A9E}" srcOrd="0" destOrd="0" presId="urn:microsoft.com/office/officeart/2005/8/layout/vList2"/>
    <dgm:cxn modelId="{9E1870BB-741E-9942-9D93-929FD333550C}" type="presOf" srcId="{CD687EDE-859D-4772-9F38-E5B9E1457531}" destId="{AEDA7B9B-0DD1-1443-A6E9-B08E3194F3B5}" srcOrd="0" destOrd="0" presId="urn:microsoft.com/office/officeart/2005/8/layout/vList2"/>
    <dgm:cxn modelId="{322FFA7C-3879-1F41-86A5-F34B79D7F24A}" type="presParOf" srcId="{E179A0D5-4F52-6F4E-8376-ADB0FF4C79F4}" destId="{AEDA7B9B-0DD1-1443-A6E9-B08E3194F3B5}" srcOrd="0" destOrd="0" presId="urn:microsoft.com/office/officeart/2005/8/layout/vList2"/>
    <dgm:cxn modelId="{3EADDD7F-DE02-5C46-AB73-033984B8DC28}" type="presParOf" srcId="{E179A0D5-4F52-6F4E-8376-ADB0FF4C79F4}" destId="{C203879A-F25C-294D-9353-0C035BAE0B56}" srcOrd="1" destOrd="0" presId="urn:microsoft.com/office/officeart/2005/8/layout/vList2"/>
    <dgm:cxn modelId="{B9AB4E74-D501-D141-B74B-BF6F200D528B}" type="presParOf" srcId="{E179A0D5-4F52-6F4E-8376-ADB0FF4C79F4}" destId="{D3390FA6-194D-2848-AC94-59E6BAAD7A9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A999F5-8FA0-42F5-9A37-62F64045FA3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22649F8-27E4-4448-94BC-C3313431A585}">
      <dgm:prSet/>
      <dgm:spPr/>
      <dgm:t>
        <a:bodyPr/>
        <a:lstStyle/>
        <a:p>
          <a:r>
            <a:rPr lang="cs-CZ"/>
            <a:t>Monitor demand for services</a:t>
          </a:r>
          <a:endParaRPr lang="en-US"/>
        </a:p>
      </dgm:t>
    </dgm:pt>
    <dgm:pt modelId="{948CF0E0-AFE9-4568-A780-8E5BC9F802F9}" type="parTrans" cxnId="{F2560DE0-C0A5-4C56-9F2E-DAF19CA6C630}">
      <dgm:prSet/>
      <dgm:spPr/>
      <dgm:t>
        <a:bodyPr/>
        <a:lstStyle/>
        <a:p>
          <a:endParaRPr lang="en-US"/>
        </a:p>
      </dgm:t>
    </dgm:pt>
    <dgm:pt modelId="{2D607CA4-5FD6-4396-A07D-445C19DC98F9}" type="sibTrans" cxnId="{F2560DE0-C0A5-4C56-9F2E-DAF19CA6C630}">
      <dgm:prSet/>
      <dgm:spPr/>
      <dgm:t>
        <a:bodyPr/>
        <a:lstStyle/>
        <a:p>
          <a:endParaRPr lang="en-US"/>
        </a:p>
      </dgm:t>
    </dgm:pt>
    <dgm:pt modelId="{620F3CF5-3BA7-4238-90CA-59773A45E9EC}">
      <dgm:prSet/>
      <dgm:spPr/>
      <dgm:t>
        <a:bodyPr/>
        <a:lstStyle/>
        <a:p>
          <a:r>
            <a:rPr lang="cs-CZ"/>
            <a:t>What are the needs of a population</a:t>
          </a:r>
          <a:endParaRPr lang="en-US"/>
        </a:p>
      </dgm:t>
    </dgm:pt>
    <dgm:pt modelId="{68629EC5-DCD6-4903-9F58-1AB6238F9AA0}" type="parTrans" cxnId="{54A3F316-09E6-4326-9511-0CC42C93374F}">
      <dgm:prSet/>
      <dgm:spPr/>
      <dgm:t>
        <a:bodyPr/>
        <a:lstStyle/>
        <a:p>
          <a:endParaRPr lang="en-US"/>
        </a:p>
      </dgm:t>
    </dgm:pt>
    <dgm:pt modelId="{5283650A-10B0-4EFE-B2AC-2D2AE9FB30D7}" type="sibTrans" cxnId="{54A3F316-09E6-4326-9511-0CC42C93374F}">
      <dgm:prSet/>
      <dgm:spPr/>
      <dgm:t>
        <a:bodyPr/>
        <a:lstStyle/>
        <a:p>
          <a:endParaRPr lang="en-US"/>
        </a:p>
      </dgm:t>
    </dgm:pt>
    <dgm:pt modelId="{CFFEBC3B-C0BE-48B2-80C6-DDB9F054F27D}">
      <dgm:prSet/>
      <dgm:spPr/>
      <dgm:t>
        <a:bodyPr/>
        <a:lstStyle/>
        <a:p>
          <a:r>
            <a:rPr lang="cs-CZ"/>
            <a:t>Integrate services</a:t>
          </a:r>
          <a:endParaRPr lang="en-US"/>
        </a:p>
      </dgm:t>
    </dgm:pt>
    <dgm:pt modelId="{346BBCB5-1EC1-4C93-A914-88179EC2D1AD}" type="parTrans" cxnId="{4940F917-25B2-4816-B8C4-BFC068792F02}">
      <dgm:prSet/>
      <dgm:spPr/>
      <dgm:t>
        <a:bodyPr/>
        <a:lstStyle/>
        <a:p>
          <a:endParaRPr lang="en-US"/>
        </a:p>
      </dgm:t>
    </dgm:pt>
    <dgm:pt modelId="{46D0C640-2FD5-49EA-AD99-B2BDA99B69D8}" type="sibTrans" cxnId="{4940F917-25B2-4816-B8C4-BFC068792F02}">
      <dgm:prSet/>
      <dgm:spPr/>
      <dgm:t>
        <a:bodyPr/>
        <a:lstStyle/>
        <a:p>
          <a:endParaRPr lang="en-US"/>
        </a:p>
      </dgm:t>
    </dgm:pt>
    <dgm:pt modelId="{504A5D34-FB5B-4C60-99AC-8AA28CFAB4E0}">
      <dgm:prSet/>
      <dgm:spPr/>
      <dgm:t>
        <a:bodyPr/>
        <a:lstStyle/>
        <a:p>
          <a:r>
            <a:rPr lang="cs-CZ"/>
            <a:t>Transparent route through primary, secondary and tertiary care</a:t>
          </a:r>
          <a:endParaRPr lang="en-US"/>
        </a:p>
      </dgm:t>
    </dgm:pt>
    <dgm:pt modelId="{E7B8A88C-A821-49FC-A1A3-DD7CC1FA3567}" type="parTrans" cxnId="{1A41E8DF-20BA-403E-8B02-EA95E638D385}">
      <dgm:prSet/>
      <dgm:spPr/>
      <dgm:t>
        <a:bodyPr/>
        <a:lstStyle/>
        <a:p>
          <a:endParaRPr lang="en-US"/>
        </a:p>
      </dgm:t>
    </dgm:pt>
    <dgm:pt modelId="{2CF905BF-CECA-4386-AF59-8983F551F95D}" type="sibTrans" cxnId="{1A41E8DF-20BA-403E-8B02-EA95E638D385}">
      <dgm:prSet/>
      <dgm:spPr/>
      <dgm:t>
        <a:bodyPr/>
        <a:lstStyle/>
        <a:p>
          <a:endParaRPr lang="en-US"/>
        </a:p>
      </dgm:t>
    </dgm:pt>
    <dgm:pt modelId="{679AF348-9C43-49D2-8B18-0AE57C1AE59E}">
      <dgm:prSet/>
      <dgm:spPr/>
      <dgm:t>
        <a:bodyPr/>
        <a:lstStyle/>
        <a:p>
          <a:r>
            <a:rPr lang="cs-CZ"/>
            <a:t>Build network of providers</a:t>
          </a:r>
          <a:endParaRPr lang="en-US"/>
        </a:p>
      </dgm:t>
    </dgm:pt>
    <dgm:pt modelId="{69F22189-0434-43C4-BDD2-86E054701986}" type="parTrans" cxnId="{9AC51524-FE44-4F08-BE7E-7E431F3616F2}">
      <dgm:prSet/>
      <dgm:spPr/>
      <dgm:t>
        <a:bodyPr/>
        <a:lstStyle/>
        <a:p>
          <a:endParaRPr lang="en-US"/>
        </a:p>
      </dgm:t>
    </dgm:pt>
    <dgm:pt modelId="{4875900B-5DCC-4317-8E3D-00DBEBFFF2A2}" type="sibTrans" cxnId="{9AC51524-FE44-4F08-BE7E-7E431F3616F2}">
      <dgm:prSet/>
      <dgm:spPr/>
      <dgm:t>
        <a:bodyPr/>
        <a:lstStyle/>
        <a:p>
          <a:endParaRPr lang="en-US"/>
        </a:p>
      </dgm:t>
    </dgm:pt>
    <dgm:pt modelId="{1954D329-BD17-468F-BC9E-6D2ED8425700}">
      <dgm:prSet/>
      <dgm:spPr/>
      <dgm:t>
        <a:bodyPr/>
        <a:lstStyle/>
        <a:p>
          <a:r>
            <a:rPr lang="cs-CZ"/>
            <a:t>Territorial coverage</a:t>
          </a:r>
          <a:endParaRPr lang="en-US"/>
        </a:p>
      </dgm:t>
    </dgm:pt>
    <dgm:pt modelId="{E39C229E-9744-41A6-97B4-63AD6CAB2A06}" type="parTrans" cxnId="{E32FA6F7-CE47-4B46-8675-09641FAA6576}">
      <dgm:prSet/>
      <dgm:spPr/>
      <dgm:t>
        <a:bodyPr/>
        <a:lstStyle/>
        <a:p>
          <a:endParaRPr lang="en-US"/>
        </a:p>
      </dgm:t>
    </dgm:pt>
    <dgm:pt modelId="{2EAA5829-192E-4F27-AF46-C876A9923BF8}" type="sibTrans" cxnId="{E32FA6F7-CE47-4B46-8675-09641FAA6576}">
      <dgm:prSet/>
      <dgm:spPr/>
      <dgm:t>
        <a:bodyPr/>
        <a:lstStyle/>
        <a:p>
          <a:endParaRPr lang="en-US"/>
        </a:p>
      </dgm:t>
    </dgm:pt>
    <dgm:pt modelId="{2D5E58C1-B770-48A2-9E29-D8DCB30F8149}">
      <dgm:prSet/>
      <dgm:spPr/>
      <dgm:t>
        <a:bodyPr/>
        <a:lstStyle/>
        <a:p>
          <a:r>
            <a:rPr lang="cs-CZ"/>
            <a:t>Management </a:t>
          </a:r>
          <a:endParaRPr lang="en-US"/>
        </a:p>
      </dgm:t>
    </dgm:pt>
    <dgm:pt modelId="{A1264F12-F2A6-46D5-9D10-836B52D50D6A}" type="parTrans" cxnId="{892329BA-8BE9-463F-9577-79D015E2A86B}">
      <dgm:prSet/>
      <dgm:spPr/>
      <dgm:t>
        <a:bodyPr/>
        <a:lstStyle/>
        <a:p>
          <a:endParaRPr lang="en-US"/>
        </a:p>
      </dgm:t>
    </dgm:pt>
    <dgm:pt modelId="{D071DD1C-4724-4BEE-86D6-DF9699B68DD5}" type="sibTrans" cxnId="{892329BA-8BE9-463F-9577-79D015E2A86B}">
      <dgm:prSet/>
      <dgm:spPr/>
      <dgm:t>
        <a:bodyPr/>
        <a:lstStyle/>
        <a:p>
          <a:endParaRPr lang="en-US"/>
        </a:p>
      </dgm:t>
    </dgm:pt>
    <dgm:pt modelId="{6F696EA1-6609-4AE7-A2D4-746EC736426B}">
      <dgm:prSet/>
      <dgm:spPr/>
      <dgm:t>
        <a:bodyPr/>
        <a:lstStyle/>
        <a:p>
          <a:r>
            <a:rPr lang="cs-CZ"/>
            <a:t>maximize output, minimize waste</a:t>
          </a:r>
          <a:endParaRPr lang="en-US"/>
        </a:p>
      </dgm:t>
    </dgm:pt>
    <dgm:pt modelId="{582B37E8-E012-4D0F-B149-608369E86BBC}" type="parTrans" cxnId="{7EA5C99A-1DE6-4EC5-B9D3-4618BC597BF3}">
      <dgm:prSet/>
      <dgm:spPr/>
      <dgm:t>
        <a:bodyPr/>
        <a:lstStyle/>
        <a:p>
          <a:endParaRPr lang="en-US"/>
        </a:p>
      </dgm:t>
    </dgm:pt>
    <dgm:pt modelId="{A3A41629-8688-4350-82E4-77A9C41E1CDB}" type="sibTrans" cxnId="{7EA5C99A-1DE6-4EC5-B9D3-4618BC597BF3}">
      <dgm:prSet/>
      <dgm:spPr/>
      <dgm:t>
        <a:bodyPr/>
        <a:lstStyle/>
        <a:p>
          <a:endParaRPr lang="en-US"/>
        </a:p>
      </dgm:t>
    </dgm:pt>
    <dgm:pt modelId="{CA9F04C4-4EA5-4D6C-83B0-FF3CBEB187B3}">
      <dgm:prSet/>
      <dgm:spPr/>
      <dgm:t>
        <a:bodyPr/>
        <a:lstStyle/>
        <a:p>
          <a:r>
            <a:rPr lang="cs-CZ"/>
            <a:t>Infrastructure and logistics</a:t>
          </a:r>
          <a:endParaRPr lang="en-US"/>
        </a:p>
      </dgm:t>
    </dgm:pt>
    <dgm:pt modelId="{C66722FA-9CA5-4D66-839E-3A6EFE4A455F}" type="parTrans" cxnId="{FB2E78C9-08F7-46CB-916A-55060598DFD0}">
      <dgm:prSet/>
      <dgm:spPr/>
      <dgm:t>
        <a:bodyPr/>
        <a:lstStyle/>
        <a:p>
          <a:endParaRPr lang="en-US"/>
        </a:p>
      </dgm:t>
    </dgm:pt>
    <dgm:pt modelId="{7F768C32-1E45-4D95-A85A-C2918B2CED83}" type="sibTrans" cxnId="{FB2E78C9-08F7-46CB-916A-55060598DFD0}">
      <dgm:prSet/>
      <dgm:spPr/>
      <dgm:t>
        <a:bodyPr/>
        <a:lstStyle/>
        <a:p>
          <a:endParaRPr lang="en-US"/>
        </a:p>
      </dgm:t>
    </dgm:pt>
    <dgm:pt modelId="{F957918B-839C-48C0-A130-8A4AA8A154D5}">
      <dgm:prSet/>
      <dgm:spPr/>
      <dgm:t>
        <a:bodyPr/>
        <a:lstStyle/>
        <a:p>
          <a:r>
            <a:rPr lang="cs-CZ"/>
            <a:t>Investment decisions</a:t>
          </a:r>
          <a:endParaRPr lang="en-US"/>
        </a:p>
      </dgm:t>
    </dgm:pt>
    <dgm:pt modelId="{25AA95FE-E247-4739-B919-03BA83324EB6}" type="parTrans" cxnId="{D5028617-2C3D-4EE2-8856-670328983BC7}">
      <dgm:prSet/>
      <dgm:spPr/>
      <dgm:t>
        <a:bodyPr/>
        <a:lstStyle/>
        <a:p>
          <a:endParaRPr lang="en-US"/>
        </a:p>
      </dgm:t>
    </dgm:pt>
    <dgm:pt modelId="{A372A485-F0DF-4742-B58E-0B9F7244F839}" type="sibTrans" cxnId="{D5028617-2C3D-4EE2-8856-670328983BC7}">
      <dgm:prSet/>
      <dgm:spPr/>
      <dgm:t>
        <a:bodyPr/>
        <a:lstStyle/>
        <a:p>
          <a:endParaRPr lang="en-US"/>
        </a:p>
      </dgm:t>
    </dgm:pt>
    <dgm:pt modelId="{C07A0D7F-FEEE-2C4D-89D3-47CD5C0F04BD}" type="pres">
      <dgm:prSet presAssocID="{47A999F5-8FA0-42F5-9A37-62F64045FA33}" presName="linear" presStyleCnt="0">
        <dgm:presLayoutVars>
          <dgm:animLvl val="lvl"/>
          <dgm:resizeHandles val="exact"/>
        </dgm:presLayoutVars>
      </dgm:prSet>
      <dgm:spPr/>
    </dgm:pt>
    <dgm:pt modelId="{E498D5F0-F077-554E-A8BF-49556AEBDA3F}" type="pres">
      <dgm:prSet presAssocID="{522649F8-27E4-4448-94BC-C3313431A58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A3CF750-53C3-E44F-9F69-BCE00C8BD3AF}" type="pres">
      <dgm:prSet presAssocID="{522649F8-27E4-4448-94BC-C3313431A585}" presName="childText" presStyleLbl="revTx" presStyleIdx="0" presStyleCnt="5">
        <dgm:presLayoutVars>
          <dgm:bulletEnabled val="1"/>
        </dgm:presLayoutVars>
      </dgm:prSet>
      <dgm:spPr/>
    </dgm:pt>
    <dgm:pt modelId="{F26E2E07-D863-3A4F-8E5F-7DC6CCCA26CA}" type="pres">
      <dgm:prSet presAssocID="{CFFEBC3B-C0BE-48B2-80C6-DDB9F054F27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322C4D6-1CBF-7A4B-B1ED-AC27D5050A98}" type="pres">
      <dgm:prSet presAssocID="{CFFEBC3B-C0BE-48B2-80C6-DDB9F054F27D}" presName="childText" presStyleLbl="revTx" presStyleIdx="1" presStyleCnt="5">
        <dgm:presLayoutVars>
          <dgm:bulletEnabled val="1"/>
        </dgm:presLayoutVars>
      </dgm:prSet>
      <dgm:spPr/>
    </dgm:pt>
    <dgm:pt modelId="{ECF284DC-C6C0-2641-8A7A-7B347B0C95D5}" type="pres">
      <dgm:prSet presAssocID="{679AF348-9C43-49D2-8B18-0AE57C1AE59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7C4AC3A-9B73-8C4B-8DE3-AF8B358DB603}" type="pres">
      <dgm:prSet presAssocID="{679AF348-9C43-49D2-8B18-0AE57C1AE59E}" presName="childText" presStyleLbl="revTx" presStyleIdx="2" presStyleCnt="5">
        <dgm:presLayoutVars>
          <dgm:bulletEnabled val="1"/>
        </dgm:presLayoutVars>
      </dgm:prSet>
      <dgm:spPr/>
    </dgm:pt>
    <dgm:pt modelId="{26F1B1B8-1FC1-1A40-8270-1509A89EEB11}" type="pres">
      <dgm:prSet presAssocID="{2D5E58C1-B770-48A2-9E29-D8DCB30F814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BF3B1F9-E319-3B4C-8E73-1DDE514A47C6}" type="pres">
      <dgm:prSet presAssocID="{2D5E58C1-B770-48A2-9E29-D8DCB30F8149}" presName="childText" presStyleLbl="revTx" presStyleIdx="3" presStyleCnt="5">
        <dgm:presLayoutVars>
          <dgm:bulletEnabled val="1"/>
        </dgm:presLayoutVars>
      </dgm:prSet>
      <dgm:spPr/>
    </dgm:pt>
    <dgm:pt modelId="{4820407C-D70E-5C4E-8E0A-8DC9196C4D6C}" type="pres">
      <dgm:prSet presAssocID="{CA9F04C4-4EA5-4D6C-83B0-FF3CBEB187B3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E3823AF5-3541-5F43-A63D-CEDFD97927CF}" type="pres">
      <dgm:prSet presAssocID="{CA9F04C4-4EA5-4D6C-83B0-FF3CBEB187B3}" presName="childText" presStyleLbl="revTx" presStyleIdx="4" presStyleCnt="5">
        <dgm:presLayoutVars>
          <dgm:bulletEnabled val="1"/>
        </dgm:presLayoutVars>
      </dgm:prSet>
      <dgm:spPr/>
    </dgm:pt>
  </dgm:ptLst>
  <dgm:cxnLst>
    <dgm:cxn modelId="{B16F1508-EAD3-A24A-BEFD-D8365230EBAC}" type="presOf" srcId="{6F696EA1-6609-4AE7-A2D4-746EC736426B}" destId="{1BF3B1F9-E319-3B4C-8E73-1DDE514A47C6}" srcOrd="0" destOrd="0" presId="urn:microsoft.com/office/officeart/2005/8/layout/vList2"/>
    <dgm:cxn modelId="{54A3F316-09E6-4326-9511-0CC42C93374F}" srcId="{522649F8-27E4-4448-94BC-C3313431A585}" destId="{620F3CF5-3BA7-4238-90CA-59773A45E9EC}" srcOrd="0" destOrd="0" parTransId="{68629EC5-DCD6-4903-9F58-1AB6238F9AA0}" sibTransId="{5283650A-10B0-4EFE-B2AC-2D2AE9FB30D7}"/>
    <dgm:cxn modelId="{40A0FA16-BEFA-6441-8015-76492DC50C3B}" type="presOf" srcId="{CFFEBC3B-C0BE-48B2-80C6-DDB9F054F27D}" destId="{F26E2E07-D863-3A4F-8E5F-7DC6CCCA26CA}" srcOrd="0" destOrd="0" presId="urn:microsoft.com/office/officeart/2005/8/layout/vList2"/>
    <dgm:cxn modelId="{D5028617-2C3D-4EE2-8856-670328983BC7}" srcId="{CA9F04C4-4EA5-4D6C-83B0-FF3CBEB187B3}" destId="{F957918B-839C-48C0-A130-8A4AA8A154D5}" srcOrd="0" destOrd="0" parTransId="{25AA95FE-E247-4739-B919-03BA83324EB6}" sibTransId="{A372A485-F0DF-4742-B58E-0B9F7244F839}"/>
    <dgm:cxn modelId="{4940F917-25B2-4816-B8C4-BFC068792F02}" srcId="{47A999F5-8FA0-42F5-9A37-62F64045FA33}" destId="{CFFEBC3B-C0BE-48B2-80C6-DDB9F054F27D}" srcOrd="1" destOrd="0" parTransId="{346BBCB5-1EC1-4C93-A914-88179EC2D1AD}" sibTransId="{46D0C640-2FD5-49EA-AD99-B2BDA99B69D8}"/>
    <dgm:cxn modelId="{B4683820-4653-C249-8308-B787244AD2F0}" type="presOf" srcId="{2D5E58C1-B770-48A2-9E29-D8DCB30F8149}" destId="{26F1B1B8-1FC1-1A40-8270-1509A89EEB11}" srcOrd="0" destOrd="0" presId="urn:microsoft.com/office/officeart/2005/8/layout/vList2"/>
    <dgm:cxn modelId="{9AC51524-FE44-4F08-BE7E-7E431F3616F2}" srcId="{47A999F5-8FA0-42F5-9A37-62F64045FA33}" destId="{679AF348-9C43-49D2-8B18-0AE57C1AE59E}" srcOrd="2" destOrd="0" parTransId="{69F22189-0434-43C4-BDD2-86E054701986}" sibTransId="{4875900B-5DCC-4317-8E3D-00DBEBFFF2A2}"/>
    <dgm:cxn modelId="{025FEA34-F52B-EB44-B047-AAB24F826FEC}" type="presOf" srcId="{679AF348-9C43-49D2-8B18-0AE57C1AE59E}" destId="{ECF284DC-C6C0-2641-8A7A-7B347B0C95D5}" srcOrd="0" destOrd="0" presId="urn:microsoft.com/office/officeart/2005/8/layout/vList2"/>
    <dgm:cxn modelId="{5ACB405D-8936-3542-AC18-B1648642B69C}" type="presOf" srcId="{F957918B-839C-48C0-A130-8A4AA8A154D5}" destId="{E3823AF5-3541-5F43-A63D-CEDFD97927CF}" srcOrd="0" destOrd="0" presId="urn:microsoft.com/office/officeart/2005/8/layout/vList2"/>
    <dgm:cxn modelId="{F09FC044-AA8B-D64E-9079-36152842925E}" type="presOf" srcId="{522649F8-27E4-4448-94BC-C3313431A585}" destId="{E498D5F0-F077-554E-A8BF-49556AEBDA3F}" srcOrd="0" destOrd="0" presId="urn:microsoft.com/office/officeart/2005/8/layout/vList2"/>
    <dgm:cxn modelId="{52C2AC67-E6EE-C847-B5E7-49B8B74251A0}" type="presOf" srcId="{47A999F5-8FA0-42F5-9A37-62F64045FA33}" destId="{C07A0D7F-FEEE-2C4D-89D3-47CD5C0F04BD}" srcOrd="0" destOrd="0" presId="urn:microsoft.com/office/officeart/2005/8/layout/vList2"/>
    <dgm:cxn modelId="{B6BE1D49-ACC4-1B41-AFA7-CDB128A4657B}" type="presOf" srcId="{1954D329-BD17-468F-BC9E-6D2ED8425700}" destId="{C7C4AC3A-9B73-8C4B-8DE3-AF8B358DB603}" srcOrd="0" destOrd="0" presId="urn:microsoft.com/office/officeart/2005/8/layout/vList2"/>
    <dgm:cxn modelId="{7EA5C99A-1DE6-4EC5-B9D3-4618BC597BF3}" srcId="{2D5E58C1-B770-48A2-9E29-D8DCB30F8149}" destId="{6F696EA1-6609-4AE7-A2D4-746EC736426B}" srcOrd="0" destOrd="0" parTransId="{582B37E8-E012-4D0F-B149-608369E86BBC}" sibTransId="{A3A41629-8688-4350-82E4-77A9C41E1CDB}"/>
    <dgm:cxn modelId="{ECDE72A0-91D6-8A4A-96B5-1C7381E6A1D6}" type="presOf" srcId="{504A5D34-FB5B-4C60-99AC-8AA28CFAB4E0}" destId="{E322C4D6-1CBF-7A4B-B1ED-AC27D5050A98}" srcOrd="0" destOrd="0" presId="urn:microsoft.com/office/officeart/2005/8/layout/vList2"/>
    <dgm:cxn modelId="{892329BA-8BE9-463F-9577-79D015E2A86B}" srcId="{47A999F5-8FA0-42F5-9A37-62F64045FA33}" destId="{2D5E58C1-B770-48A2-9E29-D8DCB30F8149}" srcOrd="3" destOrd="0" parTransId="{A1264F12-F2A6-46D5-9D10-836B52D50D6A}" sibTransId="{D071DD1C-4724-4BEE-86D6-DF9699B68DD5}"/>
    <dgm:cxn modelId="{FB2E78C9-08F7-46CB-916A-55060598DFD0}" srcId="{47A999F5-8FA0-42F5-9A37-62F64045FA33}" destId="{CA9F04C4-4EA5-4D6C-83B0-FF3CBEB187B3}" srcOrd="4" destOrd="0" parTransId="{C66722FA-9CA5-4D66-839E-3A6EFE4A455F}" sibTransId="{7F768C32-1E45-4D95-A85A-C2918B2CED83}"/>
    <dgm:cxn modelId="{810ADDD1-DC6E-3444-86D0-8C8AC80EB814}" type="presOf" srcId="{CA9F04C4-4EA5-4D6C-83B0-FF3CBEB187B3}" destId="{4820407C-D70E-5C4E-8E0A-8DC9196C4D6C}" srcOrd="0" destOrd="0" presId="urn:microsoft.com/office/officeart/2005/8/layout/vList2"/>
    <dgm:cxn modelId="{1A41E8DF-20BA-403E-8B02-EA95E638D385}" srcId="{CFFEBC3B-C0BE-48B2-80C6-DDB9F054F27D}" destId="{504A5D34-FB5B-4C60-99AC-8AA28CFAB4E0}" srcOrd="0" destOrd="0" parTransId="{E7B8A88C-A821-49FC-A1A3-DD7CC1FA3567}" sibTransId="{2CF905BF-CECA-4386-AF59-8983F551F95D}"/>
    <dgm:cxn modelId="{F2560DE0-C0A5-4C56-9F2E-DAF19CA6C630}" srcId="{47A999F5-8FA0-42F5-9A37-62F64045FA33}" destId="{522649F8-27E4-4448-94BC-C3313431A585}" srcOrd="0" destOrd="0" parTransId="{948CF0E0-AFE9-4568-A780-8E5BC9F802F9}" sibTransId="{2D607CA4-5FD6-4396-A07D-445C19DC98F9}"/>
    <dgm:cxn modelId="{E32FA6F7-CE47-4B46-8675-09641FAA6576}" srcId="{679AF348-9C43-49D2-8B18-0AE57C1AE59E}" destId="{1954D329-BD17-468F-BC9E-6D2ED8425700}" srcOrd="0" destOrd="0" parTransId="{E39C229E-9744-41A6-97B4-63AD6CAB2A06}" sibTransId="{2EAA5829-192E-4F27-AF46-C876A9923BF8}"/>
    <dgm:cxn modelId="{8B5A2DFC-C6AD-3E44-ABBA-F3ACE23D435A}" type="presOf" srcId="{620F3CF5-3BA7-4238-90CA-59773A45E9EC}" destId="{AA3CF750-53C3-E44F-9F69-BCE00C8BD3AF}" srcOrd="0" destOrd="0" presId="urn:microsoft.com/office/officeart/2005/8/layout/vList2"/>
    <dgm:cxn modelId="{B95A5AFD-DA3E-644F-BD54-5B5720CA33BD}" type="presParOf" srcId="{C07A0D7F-FEEE-2C4D-89D3-47CD5C0F04BD}" destId="{E498D5F0-F077-554E-A8BF-49556AEBDA3F}" srcOrd="0" destOrd="0" presId="urn:microsoft.com/office/officeart/2005/8/layout/vList2"/>
    <dgm:cxn modelId="{F65AB0B2-92D8-2044-B545-753D9192A5FF}" type="presParOf" srcId="{C07A0D7F-FEEE-2C4D-89D3-47CD5C0F04BD}" destId="{AA3CF750-53C3-E44F-9F69-BCE00C8BD3AF}" srcOrd="1" destOrd="0" presId="urn:microsoft.com/office/officeart/2005/8/layout/vList2"/>
    <dgm:cxn modelId="{84B102F4-C1A4-064E-83D5-CAD956F8A814}" type="presParOf" srcId="{C07A0D7F-FEEE-2C4D-89D3-47CD5C0F04BD}" destId="{F26E2E07-D863-3A4F-8E5F-7DC6CCCA26CA}" srcOrd="2" destOrd="0" presId="urn:microsoft.com/office/officeart/2005/8/layout/vList2"/>
    <dgm:cxn modelId="{506E14CC-02D1-964D-81D9-522AF21D15AC}" type="presParOf" srcId="{C07A0D7F-FEEE-2C4D-89D3-47CD5C0F04BD}" destId="{E322C4D6-1CBF-7A4B-B1ED-AC27D5050A98}" srcOrd="3" destOrd="0" presId="urn:microsoft.com/office/officeart/2005/8/layout/vList2"/>
    <dgm:cxn modelId="{659180F1-120D-5742-B1FE-D1BAF7407FB6}" type="presParOf" srcId="{C07A0D7F-FEEE-2C4D-89D3-47CD5C0F04BD}" destId="{ECF284DC-C6C0-2641-8A7A-7B347B0C95D5}" srcOrd="4" destOrd="0" presId="urn:microsoft.com/office/officeart/2005/8/layout/vList2"/>
    <dgm:cxn modelId="{A56D461C-CFA4-7548-80E0-1B61ABA43E4C}" type="presParOf" srcId="{C07A0D7F-FEEE-2C4D-89D3-47CD5C0F04BD}" destId="{C7C4AC3A-9B73-8C4B-8DE3-AF8B358DB603}" srcOrd="5" destOrd="0" presId="urn:microsoft.com/office/officeart/2005/8/layout/vList2"/>
    <dgm:cxn modelId="{20C3675F-7867-A847-B790-6B91420E499E}" type="presParOf" srcId="{C07A0D7F-FEEE-2C4D-89D3-47CD5C0F04BD}" destId="{26F1B1B8-1FC1-1A40-8270-1509A89EEB11}" srcOrd="6" destOrd="0" presId="urn:microsoft.com/office/officeart/2005/8/layout/vList2"/>
    <dgm:cxn modelId="{C0B18BDF-E5B7-6D47-B00A-063C6015322A}" type="presParOf" srcId="{C07A0D7F-FEEE-2C4D-89D3-47CD5C0F04BD}" destId="{1BF3B1F9-E319-3B4C-8E73-1DDE514A47C6}" srcOrd="7" destOrd="0" presId="urn:microsoft.com/office/officeart/2005/8/layout/vList2"/>
    <dgm:cxn modelId="{7AB7A9B3-3D64-CC49-81B1-53104DFC90E7}" type="presParOf" srcId="{C07A0D7F-FEEE-2C4D-89D3-47CD5C0F04BD}" destId="{4820407C-D70E-5C4E-8E0A-8DC9196C4D6C}" srcOrd="8" destOrd="0" presId="urn:microsoft.com/office/officeart/2005/8/layout/vList2"/>
    <dgm:cxn modelId="{AC29BE56-5332-4A47-AE3F-A2BA350DF729}" type="presParOf" srcId="{C07A0D7F-FEEE-2C4D-89D3-47CD5C0F04BD}" destId="{E3823AF5-3541-5F43-A63D-CEDFD97927CF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5B9CE3-31BC-43D1-8054-1E3245FFC0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829E4AD6-AF74-4765-970F-AF594273E587}">
      <dgm:prSet/>
      <dgm:spPr/>
      <dgm:t>
        <a:bodyPr/>
        <a:lstStyle/>
        <a:p>
          <a:r>
            <a:rPr lang="cs-CZ"/>
            <a:t>Available</a:t>
          </a:r>
          <a:endParaRPr lang="en-US"/>
        </a:p>
      </dgm:t>
    </dgm:pt>
    <dgm:pt modelId="{EAE93429-5CF6-486F-8F26-9916C353DAA8}" type="parTrans" cxnId="{F022F030-D213-46D1-8EE3-84E6F30413B1}">
      <dgm:prSet/>
      <dgm:spPr/>
      <dgm:t>
        <a:bodyPr/>
        <a:lstStyle/>
        <a:p>
          <a:endParaRPr lang="en-US"/>
        </a:p>
      </dgm:t>
    </dgm:pt>
    <dgm:pt modelId="{C7D80A4E-8F2C-4750-BA71-E8EF7994D706}" type="sibTrans" cxnId="{F022F030-D213-46D1-8EE3-84E6F30413B1}">
      <dgm:prSet/>
      <dgm:spPr/>
      <dgm:t>
        <a:bodyPr/>
        <a:lstStyle/>
        <a:p>
          <a:endParaRPr lang="en-US"/>
        </a:p>
      </dgm:t>
    </dgm:pt>
    <dgm:pt modelId="{C452D719-A716-4EE8-A9C8-4DB5D2564AF3}">
      <dgm:prSet/>
      <dgm:spPr/>
      <dgm:t>
        <a:bodyPr/>
        <a:lstStyle/>
        <a:p>
          <a:r>
            <a:rPr lang="cs-CZ"/>
            <a:t>Palnning the future need </a:t>
          </a:r>
          <a:endParaRPr lang="en-US"/>
        </a:p>
      </dgm:t>
    </dgm:pt>
    <dgm:pt modelId="{F9B87FBA-15D9-458F-9EBA-53688D885E0F}" type="parTrans" cxnId="{7F4126C3-28FA-4DA5-9F17-6D5C481A6184}">
      <dgm:prSet/>
      <dgm:spPr/>
      <dgm:t>
        <a:bodyPr/>
        <a:lstStyle/>
        <a:p>
          <a:endParaRPr lang="en-US"/>
        </a:p>
      </dgm:t>
    </dgm:pt>
    <dgm:pt modelId="{2390EE48-D186-418A-B952-54D840873319}" type="sibTrans" cxnId="{7F4126C3-28FA-4DA5-9F17-6D5C481A6184}">
      <dgm:prSet/>
      <dgm:spPr/>
      <dgm:t>
        <a:bodyPr/>
        <a:lstStyle/>
        <a:p>
          <a:endParaRPr lang="en-US"/>
        </a:p>
      </dgm:t>
    </dgm:pt>
    <dgm:pt modelId="{9662E3FA-110A-4890-8898-645D12ED1043}">
      <dgm:prSet/>
      <dgm:spPr/>
      <dgm:t>
        <a:bodyPr/>
        <a:lstStyle/>
        <a:p>
          <a:r>
            <a:rPr lang="cs-CZ"/>
            <a:t>Investment in training and remuneration</a:t>
          </a:r>
          <a:endParaRPr lang="en-US"/>
        </a:p>
      </dgm:t>
    </dgm:pt>
    <dgm:pt modelId="{DB6E9747-8D13-4D27-A347-FA98523BE52C}" type="parTrans" cxnId="{7F695588-C4D7-4352-BF94-F7CB5989BDA3}">
      <dgm:prSet/>
      <dgm:spPr/>
      <dgm:t>
        <a:bodyPr/>
        <a:lstStyle/>
        <a:p>
          <a:endParaRPr lang="en-US"/>
        </a:p>
      </dgm:t>
    </dgm:pt>
    <dgm:pt modelId="{A65FC11C-B35C-41D0-B490-B1D3D1119474}" type="sibTrans" cxnId="{7F695588-C4D7-4352-BF94-F7CB5989BDA3}">
      <dgm:prSet/>
      <dgm:spPr/>
      <dgm:t>
        <a:bodyPr/>
        <a:lstStyle/>
        <a:p>
          <a:endParaRPr lang="en-US"/>
        </a:p>
      </dgm:t>
    </dgm:pt>
    <dgm:pt modelId="{AEC4F31F-1151-43D4-A28F-F46033B862A4}">
      <dgm:prSet/>
      <dgm:spPr/>
      <dgm:t>
        <a:bodyPr/>
        <a:lstStyle/>
        <a:p>
          <a:r>
            <a:rPr lang="cs-CZ"/>
            <a:t>Competent</a:t>
          </a:r>
          <a:endParaRPr lang="en-US"/>
        </a:p>
      </dgm:t>
    </dgm:pt>
    <dgm:pt modelId="{3B2E956F-F31D-4998-B05C-FAD38B0137FA}" type="parTrans" cxnId="{FC7EF3C8-4941-4803-9B78-11825B9CA8E2}">
      <dgm:prSet/>
      <dgm:spPr/>
      <dgm:t>
        <a:bodyPr/>
        <a:lstStyle/>
        <a:p>
          <a:endParaRPr lang="en-US"/>
        </a:p>
      </dgm:t>
    </dgm:pt>
    <dgm:pt modelId="{8BC2E2FF-3B18-4384-9265-9BB9549A04FA}" type="sibTrans" cxnId="{FC7EF3C8-4941-4803-9B78-11825B9CA8E2}">
      <dgm:prSet/>
      <dgm:spPr/>
      <dgm:t>
        <a:bodyPr/>
        <a:lstStyle/>
        <a:p>
          <a:endParaRPr lang="en-US"/>
        </a:p>
      </dgm:t>
    </dgm:pt>
    <dgm:pt modelId="{BC17586C-367B-47D0-B675-4E5EC499D656}">
      <dgm:prSet/>
      <dgm:spPr/>
      <dgm:t>
        <a:bodyPr/>
        <a:lstStyle/>
        <a:p>
          <a:r>
            <a:rPr lang="cs-CZ"/>
            <a:t>Training</a:t>
          </a:r>
          <a:endParaRPr lang="en-US"/>
        </a:p>
      </dgm:t>
    </dgm:pt>
    <dgm:pt modelId="{AFA5B0D5-29D4-47F2-8D8E-491F30759303}" type="parTrans" cxnId="{38A1EF90-7283-4741-854D-8F9AF6F526E9}">
      <dgm:prSet/>
      <dgm:spPr/>
      <dgm:t>
        <a:bodyPr/>
        <a:lstStyle/>
        <a:p>
          <a:endParaRPr lang="en-US"/>
        </a:p>
      </dgm:t>
    </dgm:pt>
    <dgm:pt modelId="{149129EC-0118-4A51-AC3F-30484B284A4F}" type="sibTrans" cxnId="{38A1EF90-7283-4741-854D-8F9AF6F526E9}">
      <dgm:prSet/>
      <dgm:spPr/>
      <dgm:t>
        <a:bodyPr/>
        <a:lstStyle/>
        <a:p>
          <a:endParaRPr lang="en-US"/>
        </a:p>
      </dgm:t>
    </dgm:pt>
    <dgm:pt modelId="{E1F3C681-0F9D-4E28-8AEF-469E6D24C25E}">
      <dgm:prSet/>
      <dgm:spPr/>
      <dgm:t>
        <a:bodyPr/>
        <a:lstStyle/>
        <a:p>
          <a:r>
            <a:rPr lang="cs-CZ"/>
            <a:t>Integrated network of professions and specialisations</a:t>
          </a:r>
          <a:endParaRPr lang="en-US"/>
        </a:p>
      </dgm:t>
    </dgm:pt>
    <dgm:pt modelId="{B57A834C-654B-4CFB-B56E-8C2B250884B4}" type="parTrans" cxnId="{AA859A23-4CEA-4D8B-8690-C968D1C89485}">
      <dgm:prSet/>
      <dgm:spPr/>
      <dgm:t>
        <a:bodyPr/>
        <a:lstStyle/>
        <a:p>
          <a:endParaRPr lang="en-US"/>
        </a:p>
      </dgm:t>
    </dgm:pt>
    <dgm:pt modelId="{47B2470E-F65C-4CE9-873B-8CC73B81983F}" type="sibTrans" cxnId="{AA859A23-4CEA-4D8B-8690-C968D1C89485}">
      <dgm:prSet/>
      <dgm:spPr/>
      <dgm:t>
        <a:bodyPr/>
        <a:lstStyle/>
        <a:p>
          <a:endParaRPr lang="en-US"/>
        </a:p>
      </dgm:t>
    </dgm:pt>
    <dgm:pt modelId="{5AFD212A-7BEA-463C-B4E0-F98D5E6B303F}">
      <dgm:prSet/>
      <dgm:spPr/>
      <dgm:t>
        <a:bodyPr/>
        <a:lstStyle/>
        <a:p>
          <a:r>
            <a:rPr lang="cs-CZ"/>
            <a:t>Responsive </a:t>
          </a:r>
          <a:endParaRPr lang="en-US"/>
        </a:p>
      </dgm:t>
    </dgm:pt>
    <dgm:pt modelId="{CF8450EC-EB1F-40DC-B262-53EFBE12CF14}" type="parTrans" cxnId="{89664B59-B242-4D4F-ADC7-52A1F80A6782}">
      <dgm:prSet/>
      <dgm:spPr/>
      <dgm:t>
        <a:bodyPr/>
        <a:lstStyle/>
        <a:p>
          <a:endParaRPr lang="en-US"/>
        </a:p>
      </dgm:t>
    </dgm:pt>
    <dgm:pt modelId="{BBDA7520-B63A-43B6-937A-884043F9B7BE}" type="sibTrans" cxnId="{89664B59-B242-4D4F-ADC7-52A1F80A6782}">
      <dgm:prSet/>
      <dgm:spPr/>
      <dgm:t>
        <a:bodyPr/>
        <a:lstStyle/>
        <a:p>
          <a:endParaRPr lang="en-US"/>
        </a:p>
      </dgm:t>
    </dgm:pt>
    <dgm:pt modelId="{04CEABAE-9C63-4E95-9DC3-7F1ABE59B6F9}">
      <dgm:prSet/>
      <dgm:spPr/>
      <dgm:t>
        <a:bodyPr/>
        <a:lstStyle/>
        <a:p>
          <a:r>
            <a:rPr lang="cs-CZ"/>
            <a:t>Recruitment practices</a:t>
          </a:r>
          <a:endParaRPr lang="en-US"/>
        </a:p>
      </dgm:t>
    </dgm:pt>
    <dgm:pt modelId="{6875D67A-B4DC-4AE5-BD40-C9893B2A6118}" type="parTrans" cxnId="{BC1A17A4-C131-40BC-90E6-914ACD199483}">
      <dgm:prSet/>
      <dgm:spPr/>
      <dgm:t>
        <a:bodyPr/>
        <a:lstStyle/>
        <a:p>
          <a:endParaRPr lang="en-US"/>
        </a:p>
      </dgm:t>
    </dgm:pt>
    <dgm:pt modelId="{5A93FDFE-23DC-42EC-A58B-CFAE9FED858D}" type="sibTrans" cxnId="{BC1A17A4-C131-40BC-90E6-914ACD199483}">
      <dgm:prSet/>
      <dgm:spPr/>
      <dgm:t>
        <a:bodyPr/>
        <a:lstStyle/>
        <a:p>
          <a:endParaRPr lang="en-US"/>
        </a:p>
      </dgm:t>
    </dgm:pt>
    <dgm:pt modelId="{95766399-FCE2-4510-89BC-BC7A1ADE5098}">
      <dgm:prSet/>
      <dgm:spPr/>
      <dgm:t>
        <a:bodyPr/>
        <a:lstStyle/>
        <a:p>
          <a:r>
            <a:rPr lang="cs-CZ"/>
            <a:t>Training</a:t>
          </a:r>
          <a:endParaRPr lang="en-US"/>
        </a:p>
      </dgm:t>
    </dgm:pt>
    <dgm:pt modelId="{11EE74E2-E67A-497F-94D1-A289B710E54B}" type="parTrans" cxnId="{1D99BC9C-559C-4783-AE22-8FBF5680682E}">
      <dgm:prSet/>
      <dgm:spPr/>
      <dgm:t>
        <a:bodyPr/>
        <a:lstStyle/>
        <a:p>
          <a:endParaRPr lang="en-US"/>
        </a:p>
      </dgm:t>
    </dgm:pt>
    <dgm:pt modelId="{50960EBA-7AF8-49F5-9D2B-11CCB2B45CB7}" type="sibTrans" cxnId="{1D99BC9C-559C-4783-AE22-8FBF5680682E}">
      <dgm:prSet/>
      <dgm:spPr/>
      <dgm:t>
        <a:bodyPr/>
        <a:lstStyle/>
        <a:p>
          <a:endParaRPr lang="en-US"/>
        </a:p>
      </dgm:t>
    </dgm:pt>
    <dgm:pt modelId="{987199E7-5F1D-49EC-8B89-F7530DD6741E}">
      <dgm:prSet/>
      <dgm:spPr/>
      <dgm:t>
        <a:bodyPr/>
        <a:lstStyle/>
        <a:p>
          <a:r>
            <a:rPr lang="cs-CZ"/>
            <a:t>Support </a:t>
          </a:r>
          <a:endParaRPr lang="en-US"/>
        </a:p>
      </dgm:t>
    </dgm:pt>
    <dgm:pt modelId="{D62D2D87-A8DF-4A6A-B3BD-306F7175014B}" type="parTrans" cxnId="{FEE9436F-9E20-437E-A6F6-1F6CEBF2F5A1}">
      <dgm:prSet/>
      <dgm:spPr/>
      <dgm:t>
        <a:bodyPr/>
        <a:lstStyle/>
        <a:p>
          <a:endParaRPr lang="en-US"/>
        </a:p>
      </dgm:t>
    </dgm:pt>
    <dgm:pt modelId="{78E4DE57-5A75-4F11-ADEE-9248B960C74C}" type="sibTrans" cxnId="{FEE9436F-9E20-437E-A6F6-1F6CEBF2F5A1}">
      <dgm:prSet/>
      <dgm:spPr/>
      <dgm:t>
        <a:bodyPr/>
        <a:lstStyle/>
        <a:p>
          <a:endParaRPr lang="en-US"/>
        </a:p>
      </dgm:t>
    </dgm:pt>
    <dgm:pt modelId="{6F60E31A-D6F1-452F-BBD1-8A3D5EE698C4}">
      <dgm:prSet/>
      <dgm:spPr/>
      <dgm:t>
        <a:bodyPr/>
        <a:lstStyle/>
        <a:p>
          <a:r>
            <a:rPr lang="cs-CZ"/>
            <a:t>Productive</a:t>
          </a:r>
          <a:endParaRPr lang="en-US"/>
        </a:p>
      </dgm:t>
    </dgm:pt>
    <dgm:pt modelId="{F1708C19-DE3B-4A9A-8B86-F3923997228B}" type="parTrans" cxnId="{B4E7BDAD-BCB2-45AF-B313-DA3F5CE9E956}">
      <dgm:prSet/>
      <dgm:spPr/>
      <dgm:t>
        <a:bodyPr/>
        <a:lstStyle/>
        <a:p>
          <a:endParaRPr lang="en-US"/>
        </a:p>
      </dgm:t>
    </dgm:pt>
    <dgm:pt modelId="{176963AA-A11E-4692-AE7D-F10CA06087D3}" type="sibTrans" cxnId="{B4E7BDAD-BCB2-45AF-B313-DA3F5CE9E956}">
      <dgm:prSet/>
      <dgm:spPr/>
      <dgm:t>
        <a:bodyPr/>
        <a:lstStyle/>
        <a:p>
          <a:endParaRPr lang="en-US"/>
        </a:p>
      </dgm:t>
    </dgm:pt>
    <dgm:pt modelId="{D0C80316-74E1-401E-A1BB-733FFB9F4C82}">
      <dgm:prSet/>
      <dgm:spPr/>
      <dgm:t>
        <a:bodyPr/>
        <a:lstStyle/>
        <a:p>
          <a:r>
            <a:rPr lang="cs-CZ"/>
            <a:t>Equipment</a:t>
          </a:r>
          <a:endParaRPr lang="en-US"/>
        </a:p>
      </dgm:t>
    </dgm:pt>
    <dgm:pt modelId="{C18453AD-8419-4AA9-99EF-30E39D510BD6}" type="parTrans" cxnId="{44145DAA-A7CB-4413-84DB-89C5C1A0BD4A}">
      <dgm:prSet/>
      <dgm:spPr/>
      <dgm:t>
        <a:bodyPr/>
        <a:lstStyle/>
        <a:p>
          <a:endParaRPr lang="en-US"/>
        </a:p>
      </dgm:t>
    </dgm:pt>
    <dgm:pt modelId="{AB8A0283-F629-4B5C-9B42-BA52A73C49F8}" type="sibTrans" cxnId="{44145DAA-A7CB-4413-84DB-89C5C1A0BD4A}">
      <dgm:prSet/>
      <dgm:spPr/>
      <dgm:t>
        <a:bodyPr/>
        <a:lstStyle/>
        <a:p>
          <a:endParaRPr lang="en-US"/>
        </a:p>
      </dgm:t>
    </dgm:pt>
    <dgm:pt modelId="{F4E304AE-E6C8-447E-B3F7-4669F72F57B0}">
      <dgm:prSet/>
      <dgm:spPr/>
      <dgm:t>
        <a:bodyPr/>
        <a:lstStyle/>
        <a:p>
          <a:r>
            <a:rPr lang="cs-CZ"/>
            <a:t>Support</a:t>
          </a:r>
          <a:endParaRPr lang="en-US"/>
        </a:p>
      </dgm:t>
    </dgm:pt>
    <dgm:pt modelId="{FE7B30A2-DF5E-438F-B5DD-AAD019022FF7}" type="parTrans" cxnId="{E414E499-DBE9-4530-8C29-908EAE32219E}">
      <dgm:prSet/>
      <dgm:spPr/>
      <dgm:t>
        <a:bodyPr/>
        <a:lstStyle/>
        <a:p>
          <a:endParaRPr lang="en-US"/>
        </a:p>
      </dgm:t>
    </dgm:pt>
    <dgm:pt modelId="{2BBA03C8-DAFF-4D28-8385-ECCEA632A71B}" type="sibTrans" cxnId="{E414E499-DBE9-4530-8C29-908EAE32219E}">
      <dgm:prSet/>
      <dgm:spPr/>
      <dgm:t>
        <a:bodyPr/>
        <a:lstStyle/>
        <a:p>
          <a:endParaRPr lang="en-US"/>
        </a:p>
      </dgm:t>
    </dgm:pt>
    <dgm:pt modelId="{058F1D8B-29E4-40DB-BDF0-81E90FA49520}">
      <dgm:prSet/>
      <dgm:spPr/>
      <dgm:t>
        <a:bodyPr/>
        <a:lstStyle/>
        <a:p>
          <a:r>
            <a:rPr lang="cs-CZ"/>
            <a:t>Management</a:t>
          </a:r>
          <a:endParaRPr lang="en-US"/>
        </a:p>
      </dgm:t>
    </dgm:pt>
    <dgm:pt modelId="{0B7E5B23-A7EE-43FE-B060-8EAEC79F2A8C}" type="parTrans" cxnId="{4DABC654-8958-4BA8-B959-DD38322C636A}">
      <dgm:prSet/>
      <dgm:spPr/>
      <dgm:t>
        <a:bodyPr/>
        <a:lstStyle/>
        <a:p>
          <a:endParaRPr lang="en-US"/>
        </a:p>
      </dgm:t>
    </dgm:pt>
    <dgm:pt modelId="{12B7140C-2C6A-4308-8C65-6A54499F7D5B}" type="sibTrans" cxnId="{4DABC654-8958-4BA8-B959-DD38322C636A}">
      <dgm:prSet/>
      <dgm:spPr/>
      <dgm:t>
        <a:bodyPr/>
        <a:lstStyle/>
        <a:p>
          <a:endParaRPr lang="en-US"/>
        </a:p>
      </dgm:t>
    </dgm:pt>
    <dgm:pt modelId="{0CA89BEF-71AB-4F88-B7F4-AD7B796C1B53}" type="pres">
      <dgm:prSet presAssocID="{855B9CE3-31BC-43D1-8054-1E3245FFC0BE}" presName="root" presStyleCnt="0">
        <dgm:presLayoutVars>
          <dgm:dir/>
          <dgm:resizeHandles val="exact"/>
        </dgm:presLayoutVars>
      </dgm:prSet>
      <dgm:spPr/>
    </dgm:pt>
    <dgm:pt modelId="{C53DF466-95B9-4AB7-AC5C-42169A9F06C3}" type="pres">
      <dgm:prSet presAssocID="{829E4AD6-AF74-4765-970F-AF594273E587}" presName="compNode" presStyleCnt="0"/>
      <dgm:spPr/>
    </dgm:pt>
    <dgm:pt modelId="{1EF59FDF-5DC1-4505-B1AF-ECD93A9A75F5}" type="pres">
      <dgm:prSet presAssocID="{829E4AD6-AF74-4765-970F-AF594273E587}" presName="bgRect" presStyleLbl="bgShp" presStyleIdx="0" presStyleCnt="4"/>
      <dgm:spPr/>
    </dgm:pt>
    <dgm:pt modelId="{DD7C1145-4544-476C-8AAE-B7F3869357EE}" type="pres">
      <dgm:prSet presAssocID="{829E4AD6-AF74-4765-970F-AF594273E58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 lidí "/>
        </a:ext>
      </dgm:extLst>
    </dgm:pt>
    <dgm:pt modelId="{196638DE-2E32-4E7C-AB5B-6460841F3F21}" type="pres">
      <dgm:prSet presAssocID="{829E4AD6-AF74-4765-970F-AF594273E587}" presName="spaceRect" presStyleCnt="0"/>
      <dgm:spPr/>
    </dgm:pt>
    <dgm:pt modelId="{871AE6C0-3BFF-4087-89B2-B6B5A06EA7DB}" type="pres">
      <dgm:prSet presAssocID="{829E4AD6-AF74-4765-970F-AF594273E587}" presName="parTx" presStyleLbl="revTx" presStyleIdx="0" presStyleCnt="8">
        <dgm:presLayoutVars>
          <dgm:chMax val="0"/>
          <dgm:chPref val="0"/>
        </dgm:presLayoutVars>
      </dgm:prSet>
      <dgm:spPr/>
    </dgm:pt>
    <dgm:pt modelId="{5E85515D-7653-48D4-8509-DBDFCE83FC1A}" type="pres">
      <dgm:prSet presAssocID="{829E4AD6-AF74-4765-970F-AF594273E587}" presName="desTx" presStyleLbl="revTx" presStyleIdx="1" presStyleCnt="8">
        <dgm:presLayoutVars/>
      </dgm:prSet>
      <dgm:spPr/>
    </dgm:pt>
    <dgm:pt modelId="{459F97CC-DEDC-4E6B-8973-A3387E43BDC8}" type="pres">
      <dgm:prSet presAssocID="{C7D80A4E-8F2C-4750-BA71-E8EF7994D706}" presName="sibTrans" presStyleCnt="0"/>
      <dgm:spPr/>
    </dgm:pt>
    <dgm:pt modelId="{9FBFEDAE-AAD1-4841-B976-FD9D93292CB1}" type="pres">
      <dgm:prSet presAssocID="{AEC4F31F-1151-43D4-A28F-F46033B862A4}" presName="compNode" presStyleCnt="0"/>
      <dgm:spPr/>
    </dgm:pt>
    <dgm:pt modelId="{A0DFE369-62F3-43C7-AA6B-D1280ACBA9FD}" type="pres">
      <dgm:prSet presAssocID="{AEC4F31F-1151-43D4-A28F-F46033B862A4}" presName="bgRect" presStyleLbl="bgShp" presStyleIdx="1" presStyleCnt="4"/>
      <dgm:spPr/>
    </dgm:pt>
    <dgm:pt modelId="{AACA2511-4AD0-47A1-A6E6-C9616BB381ED}" type="pres">
      <dgm:prSet presAssocID="{AEC4F31F-1151-43D4-A28F-F46033B862A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41D5A5FC-7FA8-42DD-8038-5F00232B8A5B}" type="pres">
      <dgm:prSet presAssocID="{AEC4F31F-1151-43D4-A28F-F46033B862A4}" presName="spaceRect" presStyleCnt="0"/>
      <dgm:spPr/>
    </dgm:pt>
    <dgm:pt modelId="{50CF1EAD-60D1-4541-8270-F29F13A91100}" type="pres">
      <dgm:prSet presAssocID="{AEC4F31F-1151-43D4-A28F-F46033B862A4}" presName="parTx" presStyleLbl="revTx" presStyleIdx="2" presStyleCnt="8">
        <dgm:presLayoutVars>
          <dgm:chMax val="0"/>
          <dgm:chPref val="0"/>
        </dgm:presLayoutVars>
      </dgm:prSet>
      <dgm:spPr/>
    </dgm:pt>
    <dgm:pt modelId="{B68FAE7D-60D4-4B24-9F3A-8113DF812972}" type="pres">
      <dgm:prSet presAssocID="{AEC4F31F-1151-43D4-A28F-F46033B862A4}" presName="desTx" presStyleLbl="revTx" presStyleIdx="3" presStyleCnt="8">
        <dgm:presLayoutVars/>
      </dgm:prSet>
      <dgm:spPr/>
    </dgm:pt>
    <dgm:pt modelId="{6BF5BF96-ADB5-4524-87CE-2EEA12E055A3}" type="pres">
      <dgm:prSet presAssocID="{8BC2E2FF-3B18-4384-9265-9BB9549A04FA}" presName="sibTrans" presStyleCnt="0"/>
      <dgm:spPr/>
    </dgm:pt>
    <dgm:pt modelId="{BB97A330-4247-41F1-809A-C94992F5541C}" type="pres">
      <dgm:prSet presAssocID="{5AFD212A-7BEA-463C-B4E0-F98D5E6B303F}" presName="compNode" presStyleCnt="0"/>
      <dgm:spPr/>
    </dgm:pt>
    <dgm:pt modelId="{13DF40AF-E800-4E20-89E0-2F54007D3493}" type="pres">
      <dgm:prSet presAssocID="{5AFD212A-7BEA-463C-B4E0-F98D5E6B303F}" presName="bgRect" presStyleLbl="bgShp" presStyleIdx="2" presStyleCnt="4"/>
      <dgm:spPr/>
    </dgm:pt>
    <dgm:pt modelId="{AC2D884E-E85A-45C5-96B4-101D25CC6B06}" type="pres">
      <dgm:prSet presAssocID="{5AFD212A-7BEA-463C-B4E0-F98D5E6B303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E5499155-C13E-4164-824D-F47584C5191B}" type="pres">
      <dgm:prSet presAssocID="{5AFD212A-7BEA-463C-B4E0-F98D5E6B303F}" presName="spaceRect" presStyleCnt="0"/>
      <dgm:spPr/>
    </dgm:pt>
    <dgm:pt modelId="{02A565E6-3F8A-43C7-B6DE-25F27C9A3460}" type="pres">
      <dgm:prSet presAssocID="{5AFD212A-7BEA-463C-B4E0-F98D5E6B303F}" presName="parTx" presStyleLbl="revTx" presStyleIdx="4" presStyleCnt="8">
        <dgm:presLayoutVars>
          <dgm:chMax val="0"/>
          <dgm:chPref val="0"/>
        </dgm:presLayoutVars>
      </dgm:prSet>
      <dgm:spPr/>
    </dgm:pt>
    <dgm:pt modelId="{F8632B68-AE96-4032-B714-4BCB7EDB6A12}" type="pres">
      <dgm:prSet presAssocID="{5AFD212A-7BEA-463C-B4E0-F98D5E6B303F}" presName="desTx" presStyleLbl="revTx" presStyleIdx="5" presStyleCnt="8">
        <dgm:presLayoutVars/>
      </dgm:prSet>
      <dgm:spPr/>
    </dgm:pt>
    <dgm:pt modelId="{1D272700-6C79-4548-8FAD-74A2DC2BCF43}" type="pres">
      <dgm:prSet presAssocID="{BBDA7520-B63A-43B6-937A-884043F9B7BE}" presName="sibTrans" presStyleCnt="0"/>
      <dgm:spPr/>
    </dgm:pt>
    <dgm:pt modelId="{B9B56970-E1FF-44D7-B89D-5A2AFC034F42}" type="pres">
      <dgm:prSet presAssocID="{6F60E31A-D6F1-452F-BBD1-8A3D5EE698C4}" presName="compNode" presStyleCnt="0"/>
      <dgm:spPr/>
    </dgm:pt>
    <dgm:pt modelId="{593C90C6-68FA-4CCD-B248-4645B6AE9F45}" type="pres">
      <dgm:prSet presAssocID="{6F60E31A-D6F1-452F-BBD1-8A3D5EE698C4}" presName="bgRect" presStyleLbl="bgShp" presStyleIdx="3" presStyleCnt="4"/>
      <dgm:spPr/>
    </dgm:pt>
    <dgm:pt modelId="{8D1E1824-517D-4D12-98D3-7E99AC23EB07}" type="pres">
      <dgm:prSet presAssocID="{6F60E31A-D6F1-452F-BBD1-8A3D5EE698C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ástroje"/>
        </a:ext>
      </dgm:extLst>
    </dgm:pt>
    <dgm:pt modelId="{79B6E3A7-79AF-446D-B0FB-515884D84DC2}" type="pres">
      <dgm:prSet presAssocID="{6F60E31A-D6F1-452F-BBD1-8A3D5EE698C4}" presName="spaceRect" presStyleCnt="0"/>
      <dgm:spPr/>
    </dgm:pt>
    <dgm:pt modelId="{F509F293-F37B-4E18-B877-B33D335B2A24}" type="pres">
      <dgm:prSet presAssocID="{6F60E31A-D6F1-452F-BBD1-8A3D5EE698C4}" presName="parTx" presStyleLbl="revTx" presStyleIdx="6" presStyleCnt="8">
        <dgm:presLayoutVars>
          <dgm:chMax val="0"/>
          <dgm:chPref val="0"/>
        </dgm:presLayoutVars>
      </dgm:prSet>
      <dgm:spPr/>
    </dgm:pt>
    <dgm:pt modelId="{615691EF-1492-468B-B5AA-7AF5CBEA6E05}" type="pres">
      <dgm:prSet presAssocID="{6F60E31A-D6F1-452F-BBD1-8A3D5EE698C4}" presName="desTx" presStyleLbl="revTx" presStyleIdx="7" presStyleCnt="8">
        <dgm:presLayoutVars/>
      </dgm:prSet>
      <dgm:spPr/>
    </dgm:pt>
  </dgm:ptLst>
  <dgm:cxnLst>
    <dgm:cxn modelId="{F7F2F107-C1F8-400E-B179-74571F6FA30A}" type="presOf" srcId="{829E4AD6-AF74-4765-970F-AF594273E587}" destId="{871AE6C0-3BFF-4087-89B2-B6B5A06EA7DB}" srcOrd="0" destOrd="0" presId="urn:microsoft.com/office/officeart/2018/2/layout/IconVerticalSolidList"/>
    <dgm:cxn modelId="{E1CBA412-22D1-435F-9C32-EF85FFEBA305}" type="presOf" srcId="{855B9CE3-31BC-43D1-8054-1E3245FFC0BE}" destId="{0CA89BEF-71AB-4F88-B7F4-AD7B796C1B53}" srcOrd="0" destOrd="0" presId="urn:microsoft.com/office/officeart/2018/2/layout/IconVerticalSolidList"/>
    <dgm:cxn modelId="{AA859A23-4CEA-4D8B-8690-C968D1C89485}" srcId="{AEC4F31F-1151-43D4-A28F-F46033B862A4}" destId="{E1F3C681-0F9D-4E28-8AEF-469E6D24C25E}" srcOrd="1" destOrd="0" parTransId="{B57A834C-654B-4CFB-B56E-8C2B250884B4}" sibTransId="{47B2470E-F65C-4CE9-873B-8CC73B81983F}"/>
    <dgm:cxn modelId="{B92F0C24-4EF3-4D1D-A267-8E3BD44FEC1D}" type="presOf" srcId="{AEC4F31F-1151-43D4-A28F-F46033B862A4}" destId="{50CF1EAD-60D1-4541-8270-F29F13A91100}" srcOrd="0" destOrd="0" presId="urn:microsoft.com/office/officeart/2018/2/layout/IconVerticalSolidList"/>
    <dgm:cxn modelId="{F627E526-A565-4B2D-B646-F6CDE09DC262}" type="presOf" srcId="{F4E304AE-E6C8-447E-B3F7-4669F72F57B0}" destId="{615691EF-1492-468B-B5AA-7AF5CBEA6E05}" srcOrd="0" destOrd="1" presId="urn:microsoft.com/office/officeart/2018/2/layout/IconVerticalSolidList"/>
    <dgm:cxn modelId="{BF8ED428-8F8D-43D3-9537-F06E4917EC53}" type="presOf" srcId="{04CEABAE-9C63-4E95-9DC3-7F1ABE59B6F9}" destId="{F8632B68-AE96-4032-B714-4BCB7EDB6A12}" srcOrd="0" destOrd="0" presId="urn:microsoft.com/office/officeart/2018/2/layout/IconVerticalSolidList"/>
    <dgm:cxn modelId="{F022F030-D213-46D1-8EE3-84E6F30413B1}" srcId="{855B9CE3-31BC-43D1-8054-1E3245FFC0BE}" destId="{829E4AD6-AF74-4765-970F-AF594273E587}" srcOrd="0" destOrd="0" parTransId="{EAE93429-5CF6-486F-8F26-9916C353DAA8}" sibTransId="{C7D80A4E-8F2C-4750-BA71-E8EF7994D706}"/>
    <dgm:cxn modelId="{F239FA37-BC34-4CCF-B925-973CEB5D9734}" type="presOf" srcId="{987199E7-5F1D-49EC-8B89-F7530DD6741E}" destId="{F8632B68-AE96-4032-B714-4BCB7EDB6A12}" srcOrd="0" destOrd="2" presId="urn:microsoft.com/office/officeart/2018/2/layout/IconVerticalSolidList"/>
    <dgm:cxn modelId="{FEE9436F-9E20-437E-A6F6-1F6CEBF2F5A1}" srcId="{5AFD212A-7BEA-463C-B4E0-F98D5E6B303F}" destId="{987199E7-5F1D-49EC-8B89-F7530DD6741E}" srcOrd="2" destOrd="0" parTransId="{D62D2D87-A8DF-4A6A-B3BD-306F7175014B}" sibTransId="{78E4DE57-5A75-4F11-ADEE-9248B960C74C}"/>
    <dgm:cxn modelId="{16A7F571-6320-4DFE-83F1-862137B17575}" type="presOf" srcId="{C452D719-A716-4EE8-A9C8-4DB5D2564AF3}" destId="{5E85515D-7653-48D4-8509-DBDFCE83FC1A}" srcOrd="0" destOrd="0" presId="urn:microsoft.com/office/officeart/2018/2/layout/IconVerticalSolidList"/>
    <dgm:cxn modelId="{05556C54-98A9-48D5-9A90-48598B44D870}" type="presOf" srcId="{5AFD212A-7BEA-463C-B4E0-F98D5E6B303F}" destId="{02A565E6-3F8A-43C7-B6DE-25F27C9A3460}" srcOrd="0" destOrd="0" presId="urn:microsoft.com/office/officeart/2018/2/layout/IconVerticalSolidList"/>
    <dgm:cxn modelId="{4DABC654-8958-4BA8-B959-DD38322C636A}" srcId="{6F60E31A-D6F1-452F-BBD1-8A3D5EE698C4}" destId="{058F1D8B-29E4-40DB-BDF0-81E90FA49520}" srcOrd="2" destOrd="0" parTransId="{0B7E5B23-A7EE-43FE-B060-8EAEC79F2A8C}" sibTransId="{12B7140C-2C6A-4308-8C65-6A54499F7D5B}"/>
    <dgm:cxn modelId="{89664B59-B242-4D4F-ADC7-52A1F80A6782}" srcId="{855B9CE3-31BC-43D1-8054-1E3245FFC0BE}" destId="{5AFD212A-7BEA-463C-B4E0-F98D5E6B303F}" srcOrd="2" destOrd="0" parTransId="{CF8450EC-EB1F-40DC-B262-53EFBE12CF14}" sibTransId="{BBDA7520-B63A-43B6-937A-884043F9B7BE}"/>
    <dgm:cxn modelId="{2FD4B37B-C9A7-49AB-926C-C9A3BDE12D53}" type="presOf" srcId="{D0C80316-74E1-401E-A1BB-733FFB9F4C82}" destId="{615691EF-1492-468B-B5AA-7AF5CBEA6E05}" srcOrd="0" destOrd="0" presId="urn:microsoft.com/office/officeart/2018/2/layout/IconVerticalSolidList"/>
    <dgm:cxn modelId="{7F695588-C4D7-4352-BF94-F7CB5989BDA3}" srcId="{829E4AD6-AF74-4765-970F-AF594273E587}" destId="{9662E3FA-110A-4890-8898-645D12ED1043}" srcOrd="1" destOrd="0" parTransId="{DB6E9747-8D13-4D27-A347-FA98523BE52C}" sibTransId="{A65FC11C-B35C-41D0-B490-B1D3D1119474}"/>
    <dgm:cxn modelId="{10073590-813A-493A-B6B3-2FF8F27B2FB7}" type="presOf" srcId="{9662E3FA-110A-4890-8898-645D12ED1043}" destId="{5E85515D-7653-48D4-8509-DBDFCE83FC1A}" srcOrd="0" destOrd="1" presId="urn:microsoft.com/office/officeart/2018/2/layout/IconVerticalSolidList"/>
    <dgm:cxn modelId="{38A1EF90-7283-4741-854D-8F9AF6F526E9}" srcId="{AEC4F31F-1151-43D4-A28F-F46033B862A4}" destId="{BC17586C-367B-47D0-B675-4E5EC499D656}" srcOrd="0" destOrd="0" parTransId="{AFA5B0D5-29D4-47F2-8D8E-491F30759303}" sibTransId="{149129EC-0118-4A51-AC3F-30484B284A4F}"/>
    <dgm:cxn modelId="{6CB71F91-C270-4AFC-ADCD-ACC283AB2DF8}" type="presOf" srcId="{E1F3C681-0F9D-4E28-8AEF-469E6D24C25E}" destId="{B68FAE7D-60D4-4B24-9F3A-8113DF812972}" srcOrd="0" destOrd="1" presId="urn:microsoft.com/office/officeart/2018/2/layout/IconVerticalSolidList"/>
    <dgm:cxn modelId="{54F85A94-59C1-423A-A2A3-0D865F0C7735}" type="presOf" srcId="{95766399-FCE2-4510-89BC-BC7A1ADE5098}" destId="{F8632B68-AE96-4032-B714-4BCB7EDB6A12}" srcOrd="0" destOrd="1" presId="urn:microsoft.com/office/officeart/2018/2/layout/IconVerticalSolidList"/>
    <dgm:cxn modelId="{97371D96-AF7A-47EF-B9FE-122CC6A33BDA}" type="presOf" srcId="{6F60E31A-D6F1-452F-BBD1-8A3D5EE698C4}" destId="{F509F293-F37B-4E18-B877-B33D335B2A24}" srcOrd="0" destOrd="0" presId="urn:microsoft.com/office/officeart/2018/2/layout/IconVerticalSolidList"/>
    <dgm:cxn modelId="{E414E499-DBE9-4530-8C29-908EAE32219E}" srcId="{6F60E31A-D6F1-452F-BBD1-8A3D5EE698C4}" destId="{F4E304AE-E6C8-447E-B3F7-4669F72F57B0}" srcOrd="1" destOrd="0" parTransId="{FE7B30A2-DF5E-438F-B5DD-AAD019022FF7}" sibTransId="{2BBA03C8-DAFF-4D28-8385-ECCEA632A71B}"/>
    <dgm:cxn modelId="{1D99BC9C-559C-4783-AE22-8FBF5680682E}" srcId="{5AFD212A-7BEA-463C-B4E0-F98D5E6B303F}" destId="{95766399-FCE2-4510-89BC-BC7A1ADE5098}" srcOrd="1" destOrd="0" parTransId="{11EE74E2-E67A-497F-94D1-A289B710E54B}" sibTransId="{50960EBA-7AF8-49F5-9D2B-11CCB2B45CB7}"/>
    <dgm:cxn modelId="{BC1A17A4-C131-40BC-90E6-914ACD199483}" srcId="{5AFD212A-7BEA-463C-B4E0-F98D5E6B303F}" destId="{04CEABAE-9C63-4E95-9DC3-7F1ABE59B6F9}" srcOrd="0" destOrd="0" parTransId="{6875D67A-B4DC-4AE5-BD40-C9893B2A6118}" sibTransId="{5A93FDFE-23DC-42EC-A58B-CFAE9FED858D}"/>
    <dgm:cxn modelId="{44145DAA-A7CB-4413-84DB-89C5C1A0BD4A}" srcId="{6F60E31A-D6F1-452F-BBD1-8A3D5EE698C4}" destId="{D0C80316-74E1-401E-A1BB-733FFB9F4C82}" srcOrd="0" destOrd="0" parTransId="{C18453AD-8419-4AA9-99EF-30E39D510BD6}" sibTransId="{AB8A0283-F629-4B5C-9B42-BA52A73C49F8}"/>
    <dgm:cxn modelId="{B52BDFAC-D9EB-405B-9E92-5BD83E30113F}" type="presOf" srcId="{BC17586C-367B-47D0-B675-4E5EC499D656}" destId="{B68FAE7D-60D4-4B24-9F3A-8113DF812972}" srcOrd="0" destOrd="0" presId="urn:microsoft.com/office/officeart/2018/2/layout/IconVerticalSolidList"/>
    <dgm:cxn modelId="{B4E7BDAD-BCB2-45AF-B313-DA3F5CE9E956}" srcId="{855B9CE3-31BC-43D1-8054-1E3245FFC0BE}" destId="{6F60E31A-D6F1-452F-BBD1-8A3D5EE698C4}" srcOrd="3" destOrd="0" parTransId="{F1708C19-DE3B-4A9A-8B86-F3923997228B}" sibTransId="{176963AA-A11E-4692-AE7D-F10CA06087D3}"/>
    <dgm:cxn modelId="{7F4126C3-28FA-4DA5-9F17-6D5C481A6184}" srcId="{829E4AD6-AF74-4765-970F-AF594273E587}" destId="{C452D719-A716-4EE8-A9C8-4DB5D2564AF3}" srcOrd="0" destOrd="0" parTransId="{F9B87FBA-15D9-458F-9EBA-53688D885E0F}" sibTransId="{2390EE48-D186-418A-B952-54D840873319}"/>
    <dgm:cxn modelId="{FC7EF3C8-4941-4803-9B78-11825B9CA8E2}" srcId="{855B9CE3-31BC-43D1-8054-1E3245FFC0BE}" destId="{AEC4F31F-1151-43D4-A28F-F46033B862A4}" srcOrd="1" destOrd="0" parTransId="{3B2E956F-F31D-4998-B05C-FAD38B0137FA}" sibTransId="{8BC2E2FF-3B18-4384-9265-9BB9549A04FA}"/>
    <dgm:cxn modelId="{FD3FCADA-C70E-417F-AAC4-8270574E0D6A}" type="presOf" srcId="{058F1D8B-29E4-40DB-BDF0-81E90FA49520}" destId="{615691EF-1492-468B-B5AA-7AF5CBEA6E05}" srcOrd="0" destOrd="2" presId="urn:microsoft.com/office/officeart/2018/2/layout/IconVerticalSolidList"/>
    <dgm:cxn modelId="{945CA3CA-6153-4CA6-8370-DD326F644175}" type="presParOf" srcId="{0CA89BEF-71AB-4F88-B7F4-AD7B796C1B53}" destId="{C53DF466-95B9-4AB7-AC5C-42169A9F06C3}" srcOrd="0" destOrd="0" presId="urn:microsoft.com/office/officeart/2018/2/layout/IconVerticalSolidList"/>
    <dgm:cxn modelId="{ADB91766-42DD-4F80-9CFD-04854DB04E4F}" type="presParOf" srcId="{C53DF466-95B9-4AB7-AC5C-42169A9F06C3}" destId="{1EF59FDF-5DC1-4505-B1AF-ECD93A9A75F5}" srcOrd="0" destOrd="0" presId="urn:microsoft.com/office/officeart/2018/2/layout/IconVerticalSolidList"/>
    <dgm:cxn modelId="{40BB5BCB-A631-49C1-99F2-96C36FA09A05}" type="presParOf" srcId="{C53DF466-95B9-4AB7-AC5C-42169A9F06C3}" destId="{DD7C1145-4544-476C-8AAE-B7F3869357EE}" srcOrd="1" destOrd="0" presId="urn:microsoft.com/office/officeart/2018/2/layout/IconVerticalSolidList"/>
    <dgm:cxn modelId="{73EC30A0-1ED2-48E2-A73C-76DE4A86CDBE}" type="presParOf" srcId="{C53DF466-95B9-4AB7-AC5C-42169A9F06C3}" destId="{196638DE-2E32-4E7C-AB5B-6460841F3F21}" srcOrd="2" destOrd="0" presId="urn:microsoft.com/office/officeart/2018/2/layout/IconVerticalSolidList"/>
    <dgm:cxn modelId="{2E0463B4-7351-4327-B794-F7A8201D8DC1}" type="presParOf" srcId="{C53DF466-95B9-4AB7-AC5C-42169A9F06C3}" destId="{871AE6C0-3BFF-4087-89B2-B6B5A06EA7DB}" srcOrd="3" destOrd="0" presId="urn:microsoft.com/office/officeart/2018/2/layout/IconVerticalSolidList"/>
    <dgm:cxn modelId="{AEA4760B-5CF7-4E80-A606-80018ECF0F3D}" type="presParOf" srcId="{C53DF466-95B9-4AB7-AC5C-42169A9F06C3}" destId="{5E85515D-7653-48D4-8509-DBDFCE83FC1A}" srcOrd="4" destOrd="0" presId="urn:microsoft.com/office/officeart/2018/2/layout/IconVerticalSolidList"/>
    <dgm:cxn modelId="{0754F176-915D-4322-B2B2-251BFB40D3F7}" type="presParOf" srcId="{0CA89BEF-71AB-4F88-B7F4-AD7B796C1B53}" destId="{459F97CC-DEDC-4E6B-8973-A3387E43BDC8}" srcOrd="1" destOrd="0" presId="urn:microsoft.com/office/officeart/2018/2/layout/IconVerticalSolidList"/>
    <dgm:cxn modelId="{1708C18B-777A-4D23-94EE-32D0D78394FD}" type="presParOf" srcId="{0CA89BEF-71AB-4F88-B7F4-AD7B796C1B53}" destId="{9FBFEDAE-AAD1-4841-B976-FD9D93292CB1}" srcOrd="2" destOrd="0" presId="urn:microsoft.com/office/officeart/2018/2/layout/IconVerticalSolidList"/>
    <dgm:cxn modelId="{5B00607F-716D-4EBF-9F2B-96BAA2C46B12}" type="presParOf" srcId="{9FBFEDAE-AAD1-4841-B976-FD9D93292CB1}" destId="{A0DFE369-62F3-43C7-AA6B-D1280ACBA9FD}" srcOrd="0" destOrd="0" presId="urn:microsoft.com/office/officeart/2018/2/layout/IconVerticalSolidList"/>
    <dgm:cxn modelId="{7F5D2DA8-BE5B-495B-AE07-5523DA367F2C}" type="presParOf" srcId="{9FBFEDAE-AAD1-4841-B976-FD9D93292CB1}" destId="{AACA2511-4AD0-47A1-A6E6-C9616BB381ED}" srcOrd="1" destOrd="0" presId="urn:microsoft.com/office/officeart/2018/2/layout/IconVerticalSolidList"/>
    <dgm:cxn modelId="{66FBF2EF-71CE-4433-B673-2D7EAD4BF964}" type="presParOf" srcId="{9FBFEDAE-AAD1-4841-B976-FD9D93292CB1}" destId="{41D5A5FC-7FA8-42DD-8038-5F00232B8A5B}" srcOrd="2" destOrd="0" presId="urn:microsoft.com/office/officeart/2018/2/layout/IconVerticalSolidList"/>
    <dgm:cxn modelId="{3B6B15B1-F449-4B60-AF02-7A111D049988}" type="presParOf" srcId="{9FBFEDAE-AAD1-4841-B976-FD9D93292CB1}" destId="{50CF1EAD-60D1-4541-8270-F29F13A91100}" srcOrd="3" destOrd="0" presId="urn:microsoft.com/office/officeart/2018/2/layout/IconVerticalSolidList"/>
    <dgm:cxn modelId="{9F43D87A-40E5-4D04-8391-10841D769AD1}" type="presParOf" srcId="{9FBFEDAE-AAD1-4841-B976-FD9D93292CB1}" destId="{B68FAE7D-60D4-4B24-9F3A-8113DF812972}" srcOrd="4" destOrd="0" presId="urn:microsoft.com/office/officeart/2018/2/layout/IconVerticalSolidList"/>
    <dgm:cxn modelId="{8425B6DF-E149-41A1-B640-CD3E743649DC}" type="presParOf" srcId="{0CA89BEF-71AB-4F88-B7F4-AD7B796C1B53}" destId="{6BF5BF96-ADB5-4524-87CE-2EEA12E055A3}" srcOrd="3" destOrd="0" presId="urn:microsoft.com/office/officeart/2018/2/layout/IconVerticalSolidList"/>
    <dgm:cxn modelId="{EE22E800-8723-4E96-88E3-2A5C47E079D9}" type="presParOf" srcId="{0CA89BEF-71AB-4F88-B7F4-AD7B796C1B53}" destId="{BB97A330-4247-41F1-809A-C94992F5541C}" srcOrd="4" destOrd="0" presId="urn:microsoft.com/office/officeart/2018/2/layout/IconVerticalSolidList"/>
    <dgm:cxn modelId="{CB3FB4B1-C1B2-4688-971E-081465648C00}" type="presParOf" srcId="{BB97A330-4247-41F1-809A-C94992F5541C}" destId="{13DF40AF-E800-4E20-89E0-2F54007D3493}" srcOrd="0" destOrd="0" presId="urn:microsoft.com/office/officeart/2018/2/layout/IconVerticalSolidList"/>
    <dgm:cxn modelId="{97F32C8A-DB88-4BEF-B21B-AE2A0A9F4F23}" type="presParOf" srcId="{BB97A330-4247-41F1-809A-C94992F5541C}" destId="{AC2D884E-E85A-45C5-96B4-101D25CC6B06}" srcOrd="1" destOrd="0" presId="urn:microsoft.com/office/officeart/2018/2/layout/IconVerticalSolidList"/>
    <dgm:cxn modelId="{9592D5DF-90AC-4569-B102-1DF9186386EA}" type="presParOf" srcId="{BB97A330-4247-41F1-809A-C94992F5541C}" destId="{E5499155-C13E-4164-824D-F47584C5191B}" srcOrd="2" destOrd="0" presId="urn:microsoft.com/office/officeart/2018/2/layout/IconVerticalSolidList"/>
    <dgm:cxn modelId="{9DD2E362-79A8-4A5E-A050-C62DADEF3728}" type="presParOf" srcId="{BB97A330-4247-41F1-809A-C94992F5541C}" destId="{02A565E6-3F8A-43C7-B6DE-25F27C9A3460}" srcOrd="3" destOrd="0" presId="urn:microsoft.com/office/officeart/2018/2/layout/IconVerticalSolidList"/>
    <dgm:cxn modelId="{64B3A0F2-364F-433D-863B-0FEC0B019031}" type="presParOf" srcId="{BB97A330-4247-41F1-809A-C94992F5541C}" destId="{F8632B68-AE96-4032-B714-4BCB7EDB6A12}" srcOrd="4" destOrd="0" presId="urn:microsoft.com/office/officeart/2018/2/layout/IconVerticalSolidList"/>
    <dgm:cxn modelId="{68DA1021-4E43-48FB-9868-C113332C0930}" type="presParOf" srcId="{0CA89BEF-71AB-4F88-B7F4-AD7B796C1B53}" destId="{1D272700-6C79-4548-8FAD-74A2DC2BCF43}" srcOrd="5" destOrd="0" presId="urn:microsoft.com/office/officeart/2018/2/layout/IconVerticalSolidList"/>
    <dgm:cxn modelId="{BB075575-6ACD-498F-A88E-A9935847B1E4}" type="presParOf" srcId="{0CA89BEF-71AB-4F88-B7F4-AD7B796C1B53}" destId="{B9B56970-E1FF-44D7-B89D-5A2AFC034F42}" srcOrd="6" destOrd="0" presId="urn:microsoft.com/office/officeart/2018/2/layout/IconVerticalSolidList"/>
    <dgm:cxn modelId="{50F72FB5-EC53-42D8-B0FF-700F9DA92DE9}" type="presParOf" srcId="{B9B56970-E1FF-44D7-B89D-5A2AFC034F42}" destId="{593C90C6-68FA-4CCD-B248-4645B6AE9F45}" srcOrd="0" destOrd="0" presId="urn:microsoft.com/office/officeart/2018/2/layout/IconVerticalSolidList"/>
    <dgm:cxn modelId="{F0345A25-950F-4BEE-81ED-64689ABE002B}" type="presParOf" srcId="{B9B56970-E1FF-44D7-B89D-5A2AFC034F42}" destId="{8D1E1824-517D-4D12-98D3-7E99AC23EB07}" srcOrd="1" destOrd="0" presId="urn:microsoft.com/office/officeart/2018/2/layout/IconVerticalSolidList"/>
    <dgm:cxn modelId="{1ED92B99-149B-4AA3-AD48-36353E3F881A}" type="presParOf" srcId="{B9B56970-E1FF-44D7-B89D-5A2AFC034F42}" destId="{79B6E3A7-79AF-446D-B0FB-515884D84DC2}" srcOrd="2" destOrd="0" presId="urn:microsoft.com/office/officeart/2018/2/layout/IconVerticalSolidList"/>
    <dgm:cxn modelId="{018BA169-36DD-407B-9E3A-3E07196ACE22}" type="presParOf" srcId="{B9B56970-E1FF-44D7-B89D-5A2AFC034F42}" destId="{F509F293-F37B-4E18-B877-B33D335B2A24}" srcOrd="3" destOrd="0" presId="urn:microsoft.com/office/officeart/2018/2/layout/IconVerticalSolidList"/>
    <dgm:cxn modelId="{5C732E00-DC67-4BDD-919D-26A45CBA17D9}" type="presParOf" srcId="{B9B56970-E1FF-44D7-B89D-5A2AFC034F42}" destId="{615691EF-1492-468B-B5AA-7AF5CBEA6E0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A7B9B-0DD1-1443-A6E9-B08E3194F3B5}">
      <dsp:nvSpPr>
        <dsp:cNvPr id="0" name=""/>
        <dsp:cNvSpPr/>
      </dsp:nvSpPr>
      <dsp:spPr>
        <a:xfrm>
          <a:off x="0" y="66199"/>
          <a:ext cx="5961345" cy="2597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G</a:t>
          </a:r>
          <a:r>
            <a:rPr lang="en-US" sz="3000" kern="1200"/>
            <a:t>ood health services are those which deliver effective, safe, good quality personal and non-personal care to those that need it, when needed, with minimum waste. </a:t>
          </a:r>
        </a:p>
      </dsp:txBody>
      <dsp:txXfrm>
        <a:off x="126795" y="192994"/>
        <a:ext cx="5707755" cy="2343810"/>
      </dsp:txXfrm>
    </dsp:sp>
    <dsp:sp modelId="{D3390FA6-194D-2848-AC94-59E6BAAD7A9E}">
      <dsp:nvSpPr>
        <dsp:cNvPr id="0" name=""/>
        <dsp:cNvSpPr/>
      </dsp:nvSpPr>
      <dsp:spPr>
        <a:xfrm>
          <a:off x="0" y="2750000"/>
          <a:ext cx="5961345" cy="25974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T</a:t>
          </a:r>
          <a:r>
            <a:rPr lang="en-US" sz="3000" kern="1200"/>
            <a:t>rained staff working with the right medicines and equipment, and with adequate financing</a:t>
          </a:r>
        </a:p>
      </dsp:txBody>
      <dsp:txXfrm>
        <a:off x="126795" y="2876795"/>
        <a:ext cx="5707755" cy="2343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8D5F0-F077-554E-A8BF-49556AEBDA3F}">
      <dsp:nvSpPr>
        <dsp:cNvPr id="0" name=""/>
        <dsp:cNvSpPr/>
      </dsp:nvSpPr>
      <dsp:spPr>
        <a:xfrm>
          <a:off x="0" y="62768"/>
          <a:ext cx="5961345" cy="5996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Monitor demand for services</a:t>
          </a:r>
          <a:endParaRPr lang="en-US" sz="2500" kern="1200"/>
        </a:p>
      </dsp:txBody>
      <dsp:txXfrm>
        <a:off x="29271" y="92039"/>
        <a:ext cx="5902803" cy="541083"/>
      </dsp:txXfrm>
    </dsp:sp>
    <dsp:sp modelId="{AA3CF750-53C3-E44F-9F69-BCE00C8BD3AF}">
      <dsp:nvSpPr>
        <dsp:cNvPr id="0" name=""/>
        <dsp:cNvSpPr/>
      </dsp:nvSpPr>
      <dsp:spPr>
        <a:xfrm>
          <a:off x="0" y="662393"/>
          <a:ext cx="596134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What are the needs of a population</a:t>
          </a:r>
          <a:endParaRPr lang="en-US" sz="2000" kern="1200"/>
        </a:p>
      </dsp:txBody>
      <dsp:txXfrm>
        <a:off x="0" y="662393"/>
        <a:ext cx="5961345" cy="414000"/>
      </dsp:txXfrm>
    </dsp:sp>
    <dsp:sp modelId="{F26E2E07-D863-3A4F-8E5F-7DC6CCCA26CA}">
      <dsp:nvSpPr>
        <dsp:cNvPr id="0" name=""/>
        <dsp:cNvSpPr/>
      </dsp:nvSpPr>
      <dsp:spPr>
        <a:xfrm>
          <a:off x="0" y="1076393"/>
          <a:ext cx="5961345" cy="599625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Integrate services</a:t>
          </a:r>
          <a:endParaRPr lang="en-US" sz="2500" kern="1200"/>
        </a:p>
      </dsp:txBody>
      <dsp:txXfrm>
        <a:off x="29271" y="1105664"/>
        <a:ext cx="5902803" cy="541083"/>
      </dsp:txXfrm>
    </dsp:sp>
    <dsp:sp modelId="{E322C4D6-1CBF-7A4B-B1ED-AC27D5050A98}">
      <dsp:nvSpPr>
        <dsp:cNvPr id="0" name=""/>
        <dsp:cNvSpPr/>
      </dsp:nvSpPr>
      <dsp:spPr>
        <a:xfrm>
          <a:off x="0" y="1676018"/>
          <a:ext cx="5961345" cy="633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Transparent route through primary, secondary and tertiary care</a:t>
          </a:r>
          <a:endParaRPr lang="en-US" sz="2000" kern="1200"/>
        </a:p>
      </dsp:txBody>
      <dsp:txXfrm>
        <a:off x="0" y="1676018"/>
        <a:ext cx="5961345" cy="633937"/>
      </dsp:txXfrm>
    </dsp:sp>
    <dsp:sp modelId="{ECF284DC-C6C0-2641-8A7A-7B347B0C95D5}">
      <dsp:nvSpPr>
        <dsp:cNvPr id="0" name=""/>
        <dsp:cNvSpPr/>
      </dsp:nvSpPr>
      <dsp:spPr>
        <a:xfrm>
          <a:off x="0" y="2309956"/>
          <a:ext cx="5961345" cy="59962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Build network of providers</a:t>
          </a:r>
          <a:endParaRPr lang="en-US" sz="2500" kern="1200"/>
        </a:p>
      </dsp:txBody>
      <dsp:txXfrm>
        <a:off x="29271" y="2339227"/>
        <a:ext cx="5902803" cy="541083"/>
      </dsp:txXfrm>
    </dsp:sp>
    <dsp:sp modelId="{C7C4AC3A-9B73-8C4B-8DE3-AF8B358DB603}">
      <dsp:nvSpPr>
        <dsp:cNvPr id="0" name=""/>
        <dsp:cNvSpPr/>
      </dsp:nvSpPr>
      <dsp:spPr>
        <a:xfrm>
          <a:off x="0" y="2909581"/>
          <a:ext cx="596134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Territorial coverage</a:t>
          </a:r>
          <a:endParaRPr lang="en-US" sz="2000" kern="1200"/>
        </a:p>
      </dsp:txBody>
      <dsp:txXfrm>
        <a:off x="0" y="2909581"/>
        <a:ext cx="5961345" cy="414000"/>
      </dsp:txXfrm>
    </dsp:sp>
    <dsp:sp modelId="{26F1B1B8-1FC1-1A40-8270-1509A89EEB11}">
      <dsp:nvSpPr>
        <dsp:cNvPr id="0" name=""/>
        <dsp:cNvSpPr/>
      </dsp:nvSpPr>
      <dsp:spPr>
        <a:xfrm>
          <a:off x="0" y="3323581"/>
          <a:ext cx="5961345" cy="599625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Management </a:t>
          </a:r>
          <a:endParaRPr lang="en-US" sz="2500" kern="1200"/>
        </a:p>
      </dsp:txBody>
      <dsp:txXfrm>
        <a:off x="29271" y="3352852"/>
        <a:ext cx="5902803" cy="541083"/>
      </dsp:txXfrm>
    </dsp:sp>
    <dsp:sp modelId="{1BF3B1F9-E319-3B4C-8E73-1DDE514A47C6}">
      <dsp:nvSpPr>
        <dsp:cNvPr id="0" name=""/>
        <dsp:cNvSpPr/>
      </dsp:nvSpPr>
      <dsp:spPr>
        <a:xfrm>
          <a:off x="0" y="3923206"/>
          <a:ext cx="596134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maximize output, minimize waste</a:t>
          </a:r>
          <a:endParaRPr lang="en-US" sz="2000" kern="1200"/>
        </a:p>
      </dsp:txBody>
      <dsp:txXfrm>
        <a:off x="0" y="3923206"/>
        <a:ext cx="5961345" cy="414000"/>
      </dsp:txXfrm>
    </dsp:sp>
    <dsp:sp modelId="{4820407C-D70E-5C4E-8E0A-8DC9196C4D6C}">
      <dsp:nvSpPr>
        <dsp:cNvPr id="0" name=""/>
        <dsp:cNvSpPr/>
      </dsp:nvSpPr>
      <dsp:spPr>
        <a:xfrm>
          <a:off x="0" y="4337206"/>
          <a:ext cx="5961345" cy="5996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Infrastructure and logistics</a:t>
          </a:r>
          <a:endParaRPr lang="en-US" sz="2500" kern="1200"/>
        </a:p>
      </dsp:txBody>
      <dsp:txXfrm>
        <a:off x="29271" y="4366477"/>
        <a:ext cx="5902803" cy="541083"/>
      </dsp:txXfrm>
    </dsp:sp>
    <dsp:sp modelId="{E3823AF5-3541-5F43-A63D-CEDFD97927CF}">
      <dsp:nvSpPr>
        <dsp:cNvPr id="0" name=""/>
        <dsp:cNvSpPr/>
      </dsp:nvSpPr>
      <dsp:spPr>
        <a:xfrm>
          <a:off x="0" y="4936831"/>
          <a:ext cx="5961345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27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/>
            <a:t>Investment decisions</a:t>
          </a:r>
          <a:endParaRPr lang="en-US" sz="2000" kern="1200"/>
        </a:p>
      </dsp:txBody>
      <dsp:txXfrm>
        <a:off x="0" y="4936831"/>
        <a:ext cx="5961345" cy="414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59FDF-5DC1-4505-B1AF-ECD93A9A75F5}">
      <dsp:nvSpPr>
        <dsp:cNvPr id="0" name=""/>
        <dsp:cNvSpPr/>
      </dsp:nvSpPr>
      <dsp:spPr>
        <a:xfrm>
          <a:off x="0" y="2447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C1145-4544-476C-8AAE-B7F3869357EE}">
      <dsp:nvSpPr>
        <dsp:cNvPr id="0" name=""/>
        <dsp:cNvSpPr/>
      </dsp:nvSpPr>
      <dsp:spPr>
        <a:xfrm>
          <a:off x="375217" y="281534"/>
          <a:ext cx="682214" cy="6822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AE6C0-3BFF-4087-89B2-B6B5A06EA7DB}">
      <dsp:nvSpPr>
        <dsp:cNvPr id="0" name=""/>
        <dsp:cNvSpPr/>
      </dsp:nvSpPr>
      <dsp:spPr>
        <a:xfrm>
          <a:off x="1432649" y="2447"/>
          <a:ext cx="2964910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Available</a:t>
          </a:r>
          <a:endParaRPr lang="en-US" sz="2200" kern="1200"/>
        </a:p>
      </dsp:txBody>
      <dsp:txXfrm>
        <a:off x="1432649" y="2447"/>
        <a:ext cx="2964910" cy="1240389"/>
      </dsp:txXfrm>
    </dsp:sp>
    <dsp:sp modelId="{5E85515D-7653-48D4-8509-DBDFCE83FC1A}">
      <dsp:nvSpPr>
        <dsp:cNvPr id="0" name=""/>
        <dsp:cNvSpPr/>
      </dsp:nvSpPr>
      <dsp:spPr>
        <a:xfrm>
          <a:off x="4397560" y="2447"/>
          <a:ext cx="2191130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Palnning the future need 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Investment in training and remuneration</a:t>
          </a:r>
          <a:endParaRPr lang="en-US" sz="1500" kern="1200"/>
        </a:p>
      </dsp:txBody>
      <dsp:txXfrm>
        <a:off x="4397560" y="2447"/>
        <a:ext cx="2191130" cy="1240389"/>
      </dsp:txXfrm>
    </dsp:sp>
    <dsp:sp modelId="{A0DFE369-62F3-43C7-AA6B-D1280ACBA9FD}">
      <dsp:nvSpPr>
        <dsp:cNvPr id="0" name=""/>
        <dsp:cNvSpPr/>
      </dsp:nvSpPr>
      <dsp:spPr>
        <a:xfrm>
          <a:off x="0" y="1552933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A2511-4AD0-47A1-A6E6-C9616BB381ED}">
      <dsp:nvSpPr>
        <dsp:cNvPr id="0" name=""/>
        <dsp:cNvSpPr/>
      </dsp:nvSpPr>
      <dsp:spPr>
        <a:xfrm>
          <a:off x="375217" y="1832021"/>
          <a:ext cx="682214" cy="6822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F1EAD-60D1-4541-8270-F29F13A91100}">
      <dsp:nvSpPr>
        <dsp:cNvPr id="0" name=""/>
        <dsp:cNvSpPr/>
      </dsp:nvSpPr>
      <dsp:spPr>
        <a:xfrm>
          <a:off x="1432649" y="1552933"/>
          <a:ext cx="2964910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Competent</a:t>
          </a:r>
          <a:endParaRPr lang="en-US" sz="2200" kern="1200"/>
        </a:p>
      </dsp:txBody>
      <dsp:txXfrm>
        <a:off x="1432649" y="1552933"/>
        <a:ext cx="2964910" cy="1240389"/>
      </dsp:txXfrm>
    </dsp:sp>
    <dsp:sp modelId="{B68FAE7D-60D4-4B24-9F3A-8113DF812972}">
      <dsp:nvSpPr>
        <dsp:cNvPr id="0" name=""/>
        <dsp:cNvSpPr/>
      </dsp:nvSpPr>
      <dsp:spPr>
        <a:xfrm>
          <a:off x="4397560" y="1552933"/>
          <a:ext cx="2191130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Training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Integrated network of professions and specialisations</a:t>
          </a:r>
          <a:endParaRPr lang="en-US" sz="1500" kern="1200"/>
        </a:p>
      </dsp:txBody>
      <dsp:txXfrm>
        <a:off x="4397560" y="1552933"/>
        <a:ext cx="2191130" cy="1240389"/>
      </dsp:txXfrm>
    </dsp:sp>
    <dsp:sp modelId="{13DF40AF-E800-4E20-89E0-2F54007D3493}">
      <dsp:nvSpPr>
        <dsp:cNvPr id="0" name=""/>
        <dsp:cNvSpPr/>
      </dsp:nvSpPr>
      <dsp:spPr>
        <a:xfrm>
          <a:off x="0" y="3103420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D884E-E85A-45C5-96B4-101D25CC6B06}">
      <dsp:nvSpPr>
        <dsp:cNvPr id="0" name=""/>
        <dsp:cNvSpPr/>
      </dsp:nvSpPr>
      <dsp:spPr>
        <a:xfrm>
          <a:off x="375217" y="3382507"/>
          <a:ext cx="682214" cy="6822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565E6-3F8A-43C7-B6DE-25F27C9A3460}">
      <dsp:nvSpPr>
        <dsp:cNvPr id="0" name=""/>
        <dsp:cNvSpPr/>
      </dsp:nvSpPr>
      <dsp:spPr>
        <a:xfrm>
          <a:off x="1432649" y="3103420"/>
          <a:ext cx="2964910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Responsive </a:t>
          </a:r>
          <a:endParaRPr lang="en-US" sz="2200" kern="1200"/>
        </a:p>
      </dsp:txBody>
      <dsp:txXfrm>
        <a:off x="1432649" y="3103420"/>
        <a:ext cx="2964910" cy="1240389"/>
      </dsp:txXfrm>
    </dsp:sp>
    <dsp:sp modelId="{F8632B68-AE96-4032-B714-4BCB7EDB6A12}">
      <dsp:nvSpPr>
        <dsp:cNvPr id="0" name=""/>
        <dsp:cNvSpPr/>
      </dsp:nvSpPr>
      <dsp:spPr>
        <a:xfrm>
          <a:off x="4397560" y="3103420"/>
          <a:ext cx="2191130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Recruitment practices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Training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Support </a:t>
          </a:r>
          <a:endParaRPr lang="en-US" sz="1500" kern="1200"/>
        </a:p>
      </dsp:txBody>
      <dsp:txXfrm>
        <a:off x="4397560" y="3103420"/>
        <a:ext cx="2191130" cy="1240389"/>
      </dsp:txXfrm>
    </dsp:sp>
    <dsp:sp modelId="{593C90C6-68FA-4CCD-B248-4645B6AE9F45}">
      <dsp:nvSpPr>
        <dsp:cNvPr id="0" name=""/>
        <dsp:cNvSpPr/>
      </dsp:nvSpPr>
      <dsp:spPr>
        <a:xfrm>
          <a:off x="0" y="4653906"/>
          <a:ext cx="6588691" cy="12403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E1824-517D-4D12-98D3-7E99AC23EB07}">
      <dsp:nvSpPr>
        <dsp:cNvPr id="0" name=""/>
        <dsp:cNvSpPr/>
      </dsp:nvSpPr>
      <dsp:spPr>
        <a:xfrm>
          <a:off x="375217" y="4932994"/>
          <a:ext cx="682214" cy="68221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9F293-F37B-4E18-B877-B33D335B2A24}">
      <dsp:nvSpPr>
        <dsp:cNvPr id="0" name=""/>
        <dsp:cNvSpPr/>
      </dsp:nvSpPr>
      <dsp:spPr>
        <a:xfrm>
          <a:off x="1432649" y="4653906"/>
          <a:ext cx="2964910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Productive</a:t>
          </a:r>
          <a:endParaRPr lang="en-US" sz="2200" kern="1200"/>
        </a:p>
      </dsp:txBody>
      <dsp:txXfrm>
        <a:off x="1432649" y="4653906"/>
        <a:ext cx="2964910" cy="1240389"/>
      </dsp:txXfrm>
    </dsp:sp>
    <dsp:sp modelId="{615691EF-1492-468B-B5AA-7AF5CBEA6E05}">
      <dsp:nvSpPr>
        <dsp:cNvPr id="0" name=""/>
        <dsp:cNvSpPr/>
      </dsp:nvSpPr>
      <dsp:spPr>
        <a:xfrm>
          <a:off x="4397560" y="4653906"/>
          <a:ext cx="2191130" cy="1240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275" tIns="131275" rIns="131275" bIns="13127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Equipment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Support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Management</a:t>
          </a:r>
          <a:endParaRPr lang="en-US" sz="1500" kern="1200"/>
        </a:p>
      </dsp:txBody>
      <dsp:txXfrm>
        <a:off x="4397560" y="4653906"/>
        <a:ext cx="2191130" cy="1240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3CC3B-0F01-4E1B-9251-8FABB5C67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85FF330-F20B-42E7-856D-40AC43474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21CF9B-210E-4BDA-B90C-4E2BE2BC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96A7E-972C-4FBC-8A88-5F0FFBCA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3000AE-46BA-4358-959F-4E563756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7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D86C7-0006-44D9-96E0-A5AD94F1B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0E9D5A-CFB7-40A9-8496-83851D6E7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BD572C-B972-4341-95E1-1E894691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2802AC-8704-4D23-BEBD-02F484EF9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B771F3-DB64-42BE-9824-55E47B73C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05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6A8F742-C263-4AF2-B610-70E65A2FF9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77EF7A-F225-4B03-B9B5-58C723C77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888242-5A5E-457F-91A9-E558EB221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7D6072-8292-4964-A016-BB772922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52B794-C886-4C80-B983-B81E6BB4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21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12F7B-08F8-4ABA-B705-C7486A82B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394865-9207-4ED1-8969-729C28D99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10AAB5-03CB-43C4-95CD-3ACCB7E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5A7373-F65A-4940-AD2B-6F2C4C432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2DDB20-668E-4098-8073-EF185F2B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7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112348-9C1C-4CE8-B0DC-4835B102F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427326-DCA2-4F20-94D8-330F64465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0F6A0-3601-4BDA-9DE4-EA9CD40B0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262792-AC64-464B-8C44-0BC14D8C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8DF094-AD0F-494D-AF35-3DB9DFEF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01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CC2C0-6C0D-4FDE-AD04-3E357BBE0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011CCD-377B-45EE-9AFC-92F9C4ACC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FC60DB-5381-42B6-966E-9B4E09B64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BEE489-6BD4-43B2-B6FC-E517CE2F6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FCC075-D7E1-43A4-98F0-57FF5BBC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4572C3-37C2-4B21-B5B1-3281E4519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1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2C8D1-9515-4175-BEB9-0C39E6B33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31452DF-5C5B-4396-922B-4CC8436C6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F8B597-CDBC-4717-ADA5-C566301FA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FE152E4-8E86-493B-8B42-83EDD30A9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48610A1-6C1E-42D2-9783-DC7972E15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59F8DC9-92DD-4194-8C90-B7F0EAC5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7CD029C-FA7A-4308-8DC6-77211EBC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526F02-587C-4754-BFE0-5F85DB10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31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535801-32F6-47AC-A072-8DE2FFFCF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B094E3-1615-4859-B68A-D6296D15B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9D8814-C45B-420E-831A-28A0EB69C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BB1DF4-21F1-46FD-8959-555FD249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74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905722-72ED-44D1-9CF2-07EE213DE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C08BC5-1DAF-47F3-B2EB-2F11F501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BB8B69-00C4-43F9-BB44-C46B8667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53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1276C-4C92-433C-BBCF-B60962718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F8CE08-EDB8-4BE7-988C-D9B1AF992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608452F-4903-4FAE-BCF3-0F6D6A7F3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940ADB-5BF0-4830-93BA-6636F3A3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AEF716-E212-44F8-8E16-B5116D8DD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D0C5D0-CC81-4112-AA76-1C2CDED1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50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44116-19D9-4503-8503-AD26097A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5A25AE-463F-4041-B92F-28F66962BB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C58035-CA06-4410-8242-A9AE46BB5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AD2346-D3BF-4CAC-9AEE-919CAE017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6311E1-F765-44B7-B6D0-F14DBC41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093746-D5CE-4E5A-B004-291F33FC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95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0CB8A7-A97F-443B-ABF2-510D8D572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D2BBF07-5B94-4B5E-AA6A-777D4F6CA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98AC4C-BD8D-4EA6-BE6F-DA8F0206FA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C0A32-C9B0-461F-BB36-3844873B610D}" type="datetimeFigureOut">
              <a:rPr lang="cs-CZ" smtClean="0"/>
              <a:t>04.12.2020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54546-9F70-41A0-8882-6C9858E2D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12972-4BEF-4775-BCAD-1E51A73D6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9CD8-19D9-4A32-8B83-39F7EC34DE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12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0A9B0-16CB-4AB6-B963-11ACCB474F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56F6E9-6059-454D-9DD8-8E7402907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sz="5200">
                <a:solidFill>
                  <a:srgbClr val="FFFFFF"/>
                </a:solidFill>
              </a:rPr>
              <a:t>Health systems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71414F-24A4-46F6-9D6B-1B42A80F4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FFFFFF"/>
                </a:solidFill>
              </a:rPr>
              <a:t>Lecture</a:t>
            </a:r>
            <a:r>
              <a:rPr lang="cs-CZ" dirty="0">
                <a:solidFill>
                  <a:srgbClr val="FFFFFF"/>
                </a:solidFill>
              </a:rPr>
              <a:t> no 02</a:t>
            </a:r>
          </a:p>
          <a:p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8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FA81F-C50E-4EEC-A822-40D95FE54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INFORMATION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450D4E5-D2F3-4930-A370-3F4DD13C5F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on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sector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C52B2B-FB36-4404-B0E1-0E442314D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health determinants; </a:t>
            </a:r>
            <a:endParaRPr lang="cs-CZ" dirty="0"/>
          </a:p>
          <a:p>
            <a:r>
              <a:rPr lang="en-US" dirty="0"/>
              <a:t>health systems performance; </a:t>
            </a:r>
            <a:endParaRPr lang="cs-CZ" dirty="0"/>
          </a:p>
          <a:p>
            <a:r>
              <a:rPr lang="en-US" dirty="0"/>
              <a:t>health status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population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C70CD01-E37A-4EBD-B0BE-355A15F9E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/>
              <a:t>Information</a:t>
            </a:r>
            <a:r>
              <a:rPr lang="cs-CZ" dirty="0"/>
              <a:t> on society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E678A31-2125-4017-83DA-160E42BBC45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expectations</a:t>
            </a:r>
            <a:endParaRPr lang="cs-CZ" dirty="0"/>
          </a:p>
          <a:p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82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CBD62A-A6AD-41B1-BAC5-D60F0A671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792"/>
            <a:ext cx="4795157" cy="5413248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bg1"/>
                </a:solidFill>
              </a:rPr>
              <a:t>MEDICAL PRODUCTS, VACCINES AND TECHNOLOGIES</a:t>
            </a:r>
            <a:endParaRPr lang="cs-CZ" sz="5200">
              <a:solidFill>
                <a:schemeClr val="bg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81D119-1E1E-406E-98C6-6C8BE1D1B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450" y="621792"/>
            <a:ext cx="4832349" cy="5413248"/>
          </a:xfrm>
        </p:spPr>
        <p:txBody>
          <a:bodyPr anchor="ctr">
            <a:normAutofit/>
          </a:bodyPr>
          <a:lstStyle/>
          <a:p>
            <a:r>
              <a:rPr lang="en-US" sz="2400"/>
              <a:t>quality, </a:t>
            </a:r>
            <a:endParaRPr lang="cs-CZ" sz="2400"/>
          </a:p>
          <a:p>
            <a:r>
              <a:rPr lang="en-US" sz="2400"/>
              <a:t>safety, </a:t>
            </a:r>
            <a:endParaRPr lang="cs-CZ" sz="2400"/>
          </a:p>
          <a:p>
            <a:r>
              <a:rPr lang="en-US" sz="2400"/>
              <a:t>efficacy and cost-effectiveness, </a:t>
            </a:r>
            <a:endParaRPr lang="cs-CZ" sz="2400"/>
          </a:p>
          <a:p>
            <a:r>
              <a:rPr lang="en-US" sz="2400"/>
              <a:t>scientifically sound and cost-effective use</a:t>
            </a:r>
            <a:endParaRPr lang="cs-CZ" sz="2400"/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040380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29F9B49-6E58-4CAD-9575-26D7FFA9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792"/>
            <a:ext cx="4795157" cy="5413248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bg1"/>
                </a:solidFill>
              </a:rPr>
              <a:t>SUSTAINABLE FINANCING AND SOCIAL PROTECTION</a:t>
            </a:r>
            <a:endParaRPr lang="cs-CZ" sz="5200">
              <a:solidFill>
                <a:schemeClr val="bg1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7515E8-67EA-46B4-9DDD-C646E622F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450" y="621792"/>
            <a:ext cx="4832349" cy="5413248"/>
          </a:xfrm>
        </p:spPr>
        <p:txBody>
          <a:bodyPr anchor="ctr">
            <a:normAutofit/>
          </a:bodyPr>
          <a:lstStyle/>
          <a:p>
            <a:r>
              <a:rPr lang="cs-CZ" sz="2400" dirty="0" err="1"/>
              <a:t>Reducing</a:t>
            </a:r>
            <a:r>
              <a:rPr lang="cs-CZ" sz="2400" dirty="0"/>
              <a:t> </a:t>
            </a:r>
            <a:r>
              <a:rPr lang="cs-CZ" sz="2400" dirty="0" err="1"/>
              <a:t>need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high</a:t>
            </a:r>
            <a:r>
              <a:rPr lang="cs-CZ" sz="2400" dirty="0"/>
              <a:t> </a:t>
            </a:r>
            <a:r>
              <a:rPr lang="cs-CZ" sz="2400" dirty="0" err="1"/>
              <a:t>out-of-pocket</a:t>
            </a:r>
            <a:r>
              <a:rPr lang="cs-CZ" sz="2400" dirty="0"/>
              <a:t> </a:t>
            </a:r>
            <a:r>
              <a:rPr lang="cs-CZ" sz="2400" dirty="0" err="1"/>
              <a:t>payments</a:t>
            </a:r>
            <a:endParaRPr lang="cs-CZ" sz="2400" dirty="0"/>
          </a:p>
          <a:p>
            <a:r>
              <a:rPr lang="en-US" sz="2400" dirty="0"/>
              <a:t>transparency and accountability in health financing systems</a:t>
            </a:r>
            <a:endParaRPr lang="cs-CZ" sz="2400" dirty="0"/>
          </a:p>
          <a:p>
            <a:r>
              <a:rPr lang="en-US" sz="2400" dirty="0"/>
              <a:t>information on the health financing system and its policy use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1045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47EF0DF-CD33-4097-B361-BBE431CE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640263"/>
            <a:ext cx="3284331" cy="5254510"/>
          </a:xfrm>
        </p:spPr>
        <p:txBody>
          <a:bodyPr>
            <a:normAutofit/>
          </a:bodyPr>
          <a:lstStyle/>
          <a:p>
            <a:r>
              <a:rPr lang="cs-CZ" sz="4100"/>
              <a:t>6 LEADERSHIP AND GOVERNANCE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648B6C-AF73-4813-BAFD-42D2CEC5D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263"/>
            <a:ext cx="6028944" cy="5254510"/>
          </a:xfrm>
        </p:spPr>
        <p:txBody>
          <a:bodyPr anchor="ctr">
            <a:normAutofit/>
          </a:bodyPr>
          <a:lstStyle/>
          <a:p>
            <a:r>
              <a:rPr lang="cs-CZ" sz="1700">
                <a:solidFill>
                  <a:schemeClr val="bg1"/>
                </a:solidFill>
              </a:rPr>
              <a:t>Policy guidance</a:t>
            </a:r>
          </a:p>
          <a:p>
            <a:pPr lvl="1"/>
            <a:r>
              <a:rPr lang="en-US" sz="1700">
                <a:solidFill>
                  <a:schemeClr val="bg1"/>
                </a:solidFill>
              </a:rPr>
              <a:t>sector strategies and also specific technical policies;</a:t>
            </a:r>
            <a:endParaRPr lang="cs-CZ" sz="1700">
              <a:solidFill>
                <a:schemeClr val="bg1"/>
              </a:solidFill>
            </a:endParaRPr>
          </a:p>
          <a:p>
            <a:pPr lvl="1"/>
            <a:r>
              <a:rPr lang="cs-CZ" sz="1700">
                <a:solidFill>
                  <a:schemeClr val="bg1"/>
                </a:solidFill>
              </a:rPr>
              <a:t>Priority setting – strategic planning – operational planning</a:t>
            </a:r>
          </a:p>
          <a:p>
            <a:r>
              <a:rPr lang="cs-CZ" sz="1700">
                <a:solidFill>
                  <a:schemeClr val="bg1"/>
                </a:solidFill>
              </a:rPr>
              <a:t>Intelligence and oversight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Processing information</a:t>
            </a:r>
          </a:p>
          <a:p>
            <a:r>
              <a:rPr lang="cs-CZ" sz="1700">
                <a:solidFill>
                  <a:schemeClr val="bg1"/>
                </a:solidFill>
              </a:rPr>
              <a:t>Collaboration and coalition building</a:t>
            </a:r>
          </a:p>
          <a:p>
            <a:pPr lvl="1"/>
            <a:r>
              <a:rPr lang="en-US" sz="1700">
                <a:solidFill>
                  <a:schemeClr val="bg1"/>
                </a:solidFill>
              </a:rPr>
              <a:t>Across sectors in government and with actors outside</a:t>
            </a:r>
          </a:p>
          <a:p>
            <a:pPr lvl="1"/>
            <a:r>
              <a:rPr lang="en-US" sz="1700">
                <a:solidFill>
                  <a:schemeClr val="bg1"/>
                </a:solidFill>
              </a:rPr>
              <a:t>government, including civil society</a:t>
            </a:r>
            <a:endParaRPr lang="cs-CZ" sz="1700">
              <a:solidFill>
                <a:schemeClr val="bg1"/>
              </a:solidFill>
            </a:endParaRPr>
          </a:p>
          <a:p>
            <a:r>
              <a:rPr lang="cs-CZ" sz="1700">
                <a:solidFill>
                  <a:schemeClr val="bg1"/>
                </a:solidFill>
              </a:rPr>
              <a:t>Regulation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Designing regulations and incentives</a:t>
            </a:r>
          </a:p>
          <a:p>
            <a:r>
              <a:rPr lang="cs-CZ" sz="1700">
                <a:solidFill>
                  <a:schemeClr val="bg1"/>
                </a:solidFill>
              </a:rPr>
              <a:t>System design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reducing duplication and fragmentation</a:t>
            </a:r>
          </a:p>
          <a:p>
            <a:r>
              <a:rPr lang="cs-CZ" sz="1700">
                <a:solidFill>
                  <a:schemeClr val="bg1"/>
                </a:solidFill>
              </a:rPr>
              <a:t>Accountability</a:t>
            </a:r>
          </a:p>
          <a:p>
            <a:pPr lvl="1"/>
            <a:r>
              <a:rPr lang="cs-CZ" sz="1700">
                <a:solidFill>
                  <a:schemeClr val="bg1"/>
                </a:solidFill>
              </a:rPr>
              <a:t>Transparency of decision making processes</a:t>
            </a:r>
          </a:p>
        </p:txBody>
      </p:sp>
    </p:spTree>
    <p:extLst>
      <p:ext uri="{BB962C8B-B14F-4D97-AF65-F5344CB8AC3E}">
        <p14:creationId xmlns:p14="http://schemas.microsoft.com/office/powerpoint/2010/main" val="2885180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B0A683-F91E-456F-BCFD-9BC82F3B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Health system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E52234-F9DE-4A9E-9F0F-040C543FE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A health system consists of all organizations, people and actions whose primary intent is to promote, restore or maintain health.</a:t>
            </a:r>
            <a:endParaRPr lang="cs-CZ" sz="2400"/>
          </a:p>
          <a:p>
            <a:pPr lvl="1"/>
            <a:r>
              <a:rPr lang="en-US" dirty="0"/>
              <a:t>efforts to influence determinants of health</a:t>
            </a:r>
            <a:endParaRPr lang="cs-CZ" dirty="0"/>
          </a:p>
          <a:p>
            <a:pPr lvl="1"/>
            <a:r>
              <a:rPr lang="cs-CZ" dirty="0"/>
              <a:t>direct </a:t>
            </a:r>
            <a:r>
              <a:rPr lang="cs-CZ"/>
              <a:t>health-improving</a:t>
            </a:r>
            <a:r>
              <a:rPr lang="cs-CZ" dirty="0"/>
              <a:t> </a:t>
            </a:r>
            <a:r>
              <a:rPr lang="cs-CZ"/>
              <a:t>activities</a:t>
            </a:r>
            <a:endParaRPr lang="cs-CZ" dirty="0"/>
          </a:p>
          <a:p>
            <a:r>
              <a:rPr lang="cs-CZ" sz="2400"/>
              <a:t>M</a:t>
            </a:r>
            <a:r>
              <a:rPr lang="en-US" sz="2400"/>
              <a:t>ore than the pyramid of publicly owned facilities that deliver personal health services. </a:t>
            </a:r>
            <a:endParaRPr lang="cs-CZ" sz="2400"/>
          </a:p>
          <a:p>
            <a:pPr lvl="1"/>
            <a:r>
              <a:rPr lang="en-US" dirty="0"/>
              <a:t>It includes</a:t>
            </a:r>
            <a:r>
              <a:rPr lang="cs-CZ" dirty="0"/>
              <a:t> </a:t>
            </a:r>
            <a:r>
              <a:rPr lang="cs-CZ"/>
              <a:t>individual</a:t>
            </a:r>
            <a:r>
              <a:rPr lang="cs-CZ" dirty="0"/>
              <a:t> </a:t>
            </a:r>
            <a:r>
              <a:rPr lang="cs-CZ"/>
              <a:t>help</a:t>
            </a:r>
            <a:r>
              <a:rPr lang="cs-CZ" dirty="0"/>
              <a:t> </a:t>
            </a:r>
            <a:r>
              <a:rPr lang="cs-CZ"/>
              <a:t>within</a:t>
            </a:r>
            <a:r>
              <a:rPr lang="cs-CZ" dirty="0"/>
              <a:t> </a:t>
            </a:r>
            <a:r>
              <a:rPr lang="cs-CZ"/>
              <a:t>family</a:t>
            </a:r>
            <a:r>
              <a:rPr lang="en-US" dirty="0"/>
              <a:t>; private providers; </a:t>
            </a:r>
            <a:r>
              <a:rPr lang="en-US"/>
              <a:t>behaviour</a:t>
            </a:r>
            <a:r>
              <a:rPr lang="en-US" dirty="0"/>
              <a:t> change </a:t>
            </a:r>
            <a:r>
              <a:rPr lang="en-US"/>
              <a:t>programmes</a:t>
            </a:r>
            <a:r>
              <a:rPr lang="en-US" dirty="0"/>
              <a:t>; vector-control campaigns; health insurance organizations; occupational health and safety legislation.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10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C64ADDA-03AE-4386-A0F3-9918961F99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6" b="1"/>
          <a:stretch/>
        </p:blipFill>
        <p:spPr>
          <a:xfrm>
            <a:off x="838199" y="735153"/>
            <a:ext cx="10515602" cy="538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7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DB2177-D4D7-4EEC-87D0-095510592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Health system as organised effort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EB7016-79FF-4F06-9BC2-9104AB390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52774" cy="430346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Relatively new concept</a:t>
            </a:r>
          </a:p>
          <a:p>
            <a:r>
              <a:rPr lang="en-US" sz="2000"/>
              <a:t>Germany – late 19th century</a:t>
            </a:r>
          </a:p>
          <a:p>
            <a:r>
              <a:rPr lang="en-US" sz="2000"/>
              <a:t>Other states first half of the 20th century 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E61106BA-BE41-4E8D-9510-287ADC7536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0498"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58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402958C-E195-4F39-9446-353051DB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accent1"/>
                </a:solidFill>
              </a:rPr>
              <a:t>Health system as a tool to achieve fundamental human right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01AF3F8-563C-44D0-823D-37BDC065F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cs-CZ" sz="2400"/>
              <a:t>Art. 22: </a:t>
            </a:r>
            <a:r>
              <a:rPr lang="en-US" sz="2400"/>
              <a:t>Everyone, as a member of society, has the right to social security and is entitled to realization, through national effort and international co-operation and in accordance with the organization and resources of each State, of the economic, social and cultural rights indispensable for his dignity and the free development of his personality.</a:t>
            </a:r>
            <a:endParaRPr lang="cs-CZ" sz="2400"/>
          </a:p>
          <a:p>
            <a:r>
              <a:rPr lang="cs-CZ" sz="2400"/>
              <a:t>Art. 25:</a:t>
            </a:r>
            <a:r>
              <a:rPr lang="en-US" sz="2400"/>
              <a:t> Everyone has the right to a standard of living adequate for the health and well-being of himself and of his family, including food, clothing, housing and medical care and necessary social services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165766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4DEAEA1-7FCA-4476-860F-BBE9D99BD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Service delivery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C09F4EA-22EE-431E-A5EF-32DEAA011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r>
              <a:rPr lang="cs-CZ" sz="1700"/>
              <a:t>Primary care</a:t>
            </a:r>
          </a:p>
          <a:p>
            <a:pPr lvl="1"/>
            <a:r>
              <a:rPr lang="cs-CZ" sz="1700"/>
              <a:t>Essential helath care/General health care</a:t>
            </a:r>
          </a:p>
          <a:p>
            <a:pPr lvl="1"/>
            <a:r>
              <a:rPr lang="cs-CZ" sz="1700"/>
              <a:t>Based on regular in-person meetings and consultations</a:t>
            </a:r>
          </a:p>
          <a:p>
            <a:r>
              <a:rPr lang="cs-CZ" sz="1700"/>
              <a:t>Secondary care</a:t>
            </a:r>
          </a:p>
          <a:p>
            <a:pPr lvl="1"/>
            <a:r>
              <a:rPr lang="cs-CZ" sz="1700"/>
              <a:t>Acute care – emergencies and short term hospitalisations</a:t>
            </a:r>
          </a:p>
          <a:p>
            <a:r>
              <a:rPr lang="cs-CZ" sz="1700"/>
              <a:t>Tertiary care </a:t>
            </a:r>
          </a:p>
          <a:p>
            <a:pPr lvl="1"/>
            <a:r>
              <a:rPr lang="cs-CZ" sz="1700"/>
              <a:t>Advanced care </a:t>
            </a:r>
          </a:p>
          <a:p>
            <a:pPr lvl="1"/>
            <a:r>
              <a:rPr lang="cs-CZ" sz="1700"/>
              <a:t>Highly specialized </a:t>
            </a:r>
          </a:p>
          <a:p>
            <a:r>
              <a:rPr lang="cs-CZ" sz="1700"/>
              <a:t>*Community Care</a:t>
            </a:r>
          </a:p>
          <a:p>
            <a:endParaRPr lang="cs-CZ" sz="170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D63C47E9-4441-4C98-BEF4-A80D6195E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r>
              <a:rPr lang="cs-CZ" sz="2000"/>
              <a:t>Service financing</a:t>
            </a:r>
          </a:p>
          <a:p>
            <a:pPr lvl="1"/>
            <a:r>
              <a:rPr lang="en-US" sz="2000"/>
              <a:t>public spending on interventions that are both cost-effective and have public good characteristics</a:t>
            </a:r>
            <a:endParaRPr lang="cs-CZ" sz="2000"/>
          </a:p>
          <a:p>
            <a:pPr lvl="1"/>
            <a:r>
              <a:rPr lang="en-US" sz="2000"/>
              <a:t>boost financing through charging users for services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08104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E50FC4-E4AE-4408-ACAA-83107E6ED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bg1"/>
                </a:solidFill>
              </a:rPr>
              <a:t>Service delivery</a:t>
            </a:r>
          </a:p>
        </p:txBody>
      </p:sp>
      <p:graphicFrame>
        <p:nvGraphicFramePr>
          <p:cNvPr id="7" name="Zástupný symbol pro obsah 4">
            <a:extLst>
              <a:ext uri="{FF2B5EF4-FFF2-40B4-BE49-F238E27FC236}">
                <a16:creationId xmlns:a16="http://schemas.microsoft.com/office/drawing/2014/main" id="{AA85735B-BA94-4B1C-9DF0-4B610DAF4B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39495"/>
              </p:ext>
            </p:extLst>
          </p:nvPr>
        </p:nvGraphicFramePr>
        <p:xfrm>
          <a:off x="5392455" y="623888"/>
          <a:ext cx="5961345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4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65945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59FB68-6EB2-4E55-B827-6EFC805B4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24568"/>
            <a:ext cx="3351755" cy="541292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bg1"/>
                </a:solidFill>
              </a:rPr>
              <a:t>What do we need to watch for efficient service delivery?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7B3B1D7-8A69-4F6E-BF8B-649AB902EF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588815"/>
              </p:ext>
            </p:extLst>
          </p:nvPr>
        </p:nvGraphicFramePr>
        <p:xfrm>
          <a:off x="5392455" y="623888"/>
          <a:ext cx="5961345" cy="541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58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0FD8A6-6D08-4BE3-9B02-639939A96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cs-CZ" sz="4800">
                <a:solidFill>
                  <a:schemeClr val="bg1"/>
                </a:solidFill>
              </a:rPr>
              <a:t>Health workforce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B08D559-2F4A-4A0D-8534-9A1C3F9CDC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556757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49484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746A6122E31949BE970F608890CF34" ma:contentTypeVersion="0" ma:contentTypeDescription="Vytvoří nový dokument" ma:contentTypeScope="" ma:versionID="be00045c5f19d97103faaa48195b7d6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71d6b51c5141eb32e0d04e037372b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8BDAD0-A7D1-419D-AB23-8A2FC273E7C5}"/>
</file>

<file path=customXml/itemProps2.xml><?xml version="1.0" encoding="utf-8"?>
<ds:datastoreItem xmlns:ds="http://schemas.openxmlformats.org/officeDocument/2006/customXml" ds:itemID="{9E0E2B8D-C6F8-4B39-915A-9FB98FF68DDC}"/>
</file>

<file path=customXml/itemProps3.xml><?xml version="1.0" encoding="utf-8"?>
<ds:datastoreItem xmlns:ds="http://schemas.openxmlformats.org/officeDocument/2006/customXml" ds:itemID="{897028F9-1E47-44FE-9725-14BE6D1E1362}"/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530</Words>
  <Application>Microsoft Office PowerPoint</Application>
  <PresentationFormat>Širokoúhlá obrazovka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Health systems </vt:lpstr>
      <vt:lpstr>Health system</vt:lpstr>
      <vt:lpstr>Prezentace aplikace PowerPoint</vt:lpstr>
      <vt:lpstr>Health system as organised effort</vt:lpstr>
      <vt:lpstr>Health system as a tool to achieve fundamental human right</vt:lpstr>
      <vt:lpstr>Service delivery</vt:lpstr>
      <vt:lpstr>Service delivery</vt:lpstr>
      <vt:lpstr>What do we need to watch for efficient service delivery?</vt:lpstr>
      <vt:lpstr>Health workforce</vt:lpstr>
      <vt:lpstr>INFORMATION</vt:lpstr>
      <vt:lpstr>MEDICAL PRODUCTS, VACCINES AND TECHNOLOGIES</vt:lpstr>
      <vt:lpstr>SUSTAINABLE FINANCING AND SOCIAL PROTECTION</vt:lpstr>
      <vt:lpstr>6 LEADERSHIP AND GOVERNANCE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systems</dc:title>
  <dc:creator>Michal Koščík</dc:creator>
  <cp:lastModifiedBy>Michal Koščík</cp:lastModifiedBy>
  <cp:revision>3</cp:revision>
  <dcterms:created xsi:type="dcterms:W3CDTF">2020-10-26T15:05:35Z</dcterms:created>
  <dcterms:modified xsi:type="dcterms:W3CDTF">2020-12-04T14:19:35Z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0x01010021746A6122E31949BE970F608890CF34</vt:lpwstr>
  </property>
</Properties>
</file>