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7" r:id="rId2"/>
    <p:sldId id="259" r:id="rId3"/>
    <p:sldId id="260" r:id="rId4"/>
    <p:sldId id="263" r:id="rId5"/>
    <p:sldId id="267" r:id="rId6"/>
    <p:sldId id="292" r:id="rId7"/>
    <p:sldId id="264" r:id="rId8"/>
    <p:sldId id="265" r:id="rId9"/>
    <p:sldId id="295" r:id="rId10"/>
    <p:sldId id="268" r:id="rId11"/>
    <p:sldId id="269" r:id="rId12"/>
    <p:sldId id="273" r:id="rId13"/>
    <p:sldId id="274" r:id="rId14"/>
    <p:sldId id="275" r:id="rId15"/>
    <p:sldId id="270" r:id="rId16"/>
    <p:sldId id="271" r:id="rId17"/>
    <p:sldId id="272" r:id="rId18"/>
    <p:sldId id="276" r:id="rId19"/>
    <p:sldId id="294" r:id="rId20"/>
    <p:sldId id="277" r:id="rId21"/>
    <p:sldId id="278" r:id="rId22"/>
    <p:sldId id="279" r:id="rId23"/>
    <p:sldId id="280" r:id="rId24"/>
    <p:sldId id="291" r:id="rId25"/>
    <p:sldId id="281" r:id="rId26"/>
    <p:sldId id="293" r:id="rId27"/>
    <p:sldId id="285" r:id="rId28"/>
    <p:sldId id="283" r:id="rId29"/>
    <p:sldId id="284" r:id="rId30"/>
    <p:sldId id="286" r:id="rId31"/>
    <p:sldId id="287" r:id="rId32"/>
    <p:sldId id="288" r:id="rId33"/>
    <p:sldId id="290" r:id="rId34"/>
    <p:sldId id="289" r:id="rId35"/>
    <p:sldId id="261" r:id="rId36"/>
    <p:sldId id="262" r:id="rId37"/>
    <p:sldId id="258" r:id="rId3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7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8DD58C-C6EF-EC32-F9A5-777AFAA607CE}" v="185" dt="2023-11-20T17:19:02.2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5" autoAdjust="0"/>
    <p:restoredTop sz="94660"/>
  </p:normalViewPr>
  <p:slideViewPr>
    <p:cSldViewPr>
      <p:cViewPr varScale="1">
        <p:scale>
          <a:sx n="78" d="100"/>
          <a:sy n="78" d="100"/>
        </p:scale>
        <p:origin x="30" y="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aňa Martin" userId="S::82@fnbrno.cz::577d62e1-5c27-4dc4-be0c-be9487fe25c7" providerId="AD" clId="Web-{438DD58C-C6EF-EC32-F9A5-777AFAA607CE}"/>
    <pc:docChg chg="mod modSld modMainMaster setSldSz">
      <pc:chgData name="Staňa Martin" userId="S::82@fnbrno.cz::577d62e1-5c27-4dc4-be0c-be9487fe25c7" providerId="AD" clId="Web-{438DD58C-C6EF-EC32-F9A5-777AFAA607CE}" dt="2023-11-20T17:19:02.233" v="167" actId="1076"/>
      <pc:docMkLst>
        <pc:docMk/>
      </pc:docMkLst>
      <pc:sldChg chg="modSp">
        <pc:chgData name="Staňa Martin" userId="S::82@fnbrno.cz::577d62e1-5c27-4dc4-be0c-be9487fe25c7" providerId="AD" clId="Web-{438DD58C-C6EF-EC32-F9A5-777AFAA607CE}" dt="2023-11-20T17:08:49.229" v="9"/>
        <pc:sldMkLst>
          <pc:docMk/>
          <pc:sldMk cId="3503524746" sldId="257"/>
        </pc:sldMkLst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3503524746" sldId="257"/>
            <ac:spMk id="3" creationId="{2C900668-58F8-4404-9B1F-82379F9757FB}"/>
          </ac:spMkLst>
        </pc:spChg>
      </pc:sldChg>
      <pc:sldChg chg="modSp">
        <pc:chgData name="Staňa Martin" userId="S::82@fnbrno.cz::577d62e1-5c27-4dc4-be0c-be9487fe25c7" providerId="AD" clId="Web-{438DD58C-C6EF-EC32-F9A5-777AFAA607CE}" dt="2023-11-20T17:08:49.229" v="9"/>
        <pc:sldMkLst>
          <pc:docMk/>
          <pc:sldMk cId="4033216490" sldId="258"/>
        </pc:sldMkLst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4033216490" sldId="258"/>
            <ac:spMk id="2" creationId="{4084B5D6-AF12-46D1-A0D7-2BC839F452E0}"/>
          </ac:spMkLst>
        </pc:spChg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4033216490" sldId="258"/>
            <ac:spMk id="3" creationId="{9E39AF5F-8468-4FB3-9BEF-1665E2460A85}"/>
          </ac:spMkLst>
        </pc:spChg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4033216490" sldId="258"/>
            <ac:spMk id="4" creationId="{72413BAF-F934-4FF6-9890-4E663D46F158}"/>
          </ac:spMkLst>
        </pc:spChg>
      </pc:sldChg>
      <pc:sldChg chg="modSp">
        <pc:chgData name="Staňa Martin" userId="S::82@fnbrno.cz::577d62e1-5c27-4dc4-be0c-be9487fe25c7" providerId="AD" clId="Web-{438DD58C-C6EF-EC32-F9A5-777AFAA607CE}" dt="2023-11-20T17:09:11.652" v="13" actId="14100"/>
        <pc:sldMkLst>
          <pc:docMk/>
          <pc:sldMk cId="0" sldId="259"/>
        </pc:sldMkLst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0" sldId="259"/>
            <ac:spMk id="2" creationId="{00000000-0000-0000-0000-000000000000}"/>
          </ac:spMkLst>
        </pc:spChg>
        <pc:spChg chg="mod">
          <ac:chgData name="Staňa Martin" userId="S::82@fnbrno.cz::577d62e1-5c27-4dc4-be0c-be9487fe25c7" providerId="AD" clId="Web-{438DD58C-C6EF-EC32-F9A5-777AFAA607CE}" dt="2023-11-20T17:09:11.652" v="13" actId="14100"/>
          <ac:spMkLst>
            <pc:docMk/>
            <pc:sldMk cId="0" sldId="259"/>
            <ac:spMk id="4" creationId="{CCC6814E-305A-4F7A-84F2-7AFD35514F5C}"/>
          </ac:spMkLst>
        </pc:spChg>
      </pc:sldChg>
      <pc:sldChg chg="modSp">
        <pc:chgData name="Staňa Martin" userId="S::82@fnbrno.cz::577d62e1-5c27-4dc4-be0c-be9487fe25c7" providerId="AD" clId="Web-{438DD58C-C6EF-EC32-F9A5-777AFAA607CE}" dt="2023-11-20T17:08:49.229" v="9"/>
        <pc:sldMkLst>
          <pc:docMk/>
          <pc:sldMk cId="0" sldId="260"/>
        </pc:sldMkLst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0" sldId="260"/>
            <ac:spMk id="2" creationId="{00000000-0000-0000-0000-000000000000}"/>
          </ac:spMkLst>
        </pc:spChg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0" sldId="260"/>
            <ac:spMk id="3" creationId="{00000000-0000-0000-0000-000000000000}"/>
          </ac:spMkLst>
        </pc:spChg>
      </pc:sldChg>
      <pc:sldChg chg="modSp">
        <pc:chgData name="Staňa Martin" userId="S::82@fnbrno.cz::577d62e1-5c27-4dc4-be0c-be9487fe25c7" providerId="AD" clId="Web-{438DD58C-C6EF-EC32-F9A5-777AFAA607CE}" dt="2023-11-20T17:08:49.229" v="9"/>
        <pc:sldMkLst>
          <pc:docMk/>
          <pc:sldMk cId="0" sldId="261"/>
        </pc:sldMkLst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0" sldId="261"/>
            <ac:spMk id="2" creationId="{00000000-0000-0000-0000-000000000000}"/>
          </ac:spMkLst>
        </pc:spChg>
      </pc:sldChg>
      <pc:sldChg chg="modSp">
        <pc:chgData name="Staňa Martin" userId="S::82@fnbrno.cz::577d62e1-5c27-4dc4-be0c-be9487fe25c7" providerId="AD" clId="Web-{438DD58C-C6EF-EC32-F9A5-777AFAA607CE}" dt="2023-11-20T17:08:49.229" v="9"/>
        <pc:sldMkLst>
          <pc:docMk/>
          <pc:sldMk cId="0" sldId="262"/>
        </pc:sldMkLst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0" sldId="262"/>
            <ac:spMk id="2" creationId="{00000000-0000-0000-0000-000000000000}"/>
          </ac:spMkLst>
        </pc:spChg>
      </pc:sldChg>
      <pc:sldChg chg="modSp">
        <pc:chgData name="Staňa Martin" userId="S::82@fnbrno.cz::577d62e1-5c27-4dc4-be0c-be9487fe25c7" providerId="AD" clId="Web-{438DD58C-C6EF-EC32-F9A5-777AFAA607CE}" dt="2023-11-20T17:09:25.543" v="15" actId="20577"/>
        <pc:sldMkLst>
          <pc:docMk/>
          <pc:sldMk cId="3284174775" sldId="263"/>
        </pc:sldMkLst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3284174775" sldId="263"/>
            <ac:spMk id="2" creationId="{00000000-0000-0000-0000-000000000000}"/>
          </ac:spMkLst>
        </pc:spChg>
        <pc:spChg chg="mod">
          <ac:chgData name="Staňa Martin" userId="S::82@fnbrno.cz::577d62e1-5c27-4dc4-be0c-be9487fe25c7" providerId="AD" clId="Web-{438DD58C-C6EF-EC32-F9A5-777AFAA607CE}" dt="2023-11-20T17:09:25.543" v="15" actId="20577"/>
          <ac:spMkLst>
            <pc:docMk/>
            <pc:sldMk cId="3284174775" sldId="263"/>
            <ac:spMk id="3" creationId="{00000000-0000-0000-0000-000000000000}"/>
          </ac:spMkLst>
        </pc:spChg>
      </pc:sldChg>
      <pc:sldChg chg="modSp">
        <pc:chgData name="Staňa Martin" userId="S::82@fnbrno.cz::577d62e1-5c27-4dc4-be0c-be9487fe25c7" providerId="AD" clId="Web-{438DD58C-C6EF-EC32-F9A5-777AFAA607CE}" dt="2023-11-20T17:10:13.388" v="26" actId="1076"/>
        <pc:sldMkLst>
          <pc:docMk/>
          <pc:sldMk cId="976207876" sldId="264"/>
        </pc:sldMkLst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976207876" sldId="264"/>
            <ac:spMk id="2" creationId="{00000000-0000-0000-0000-000000000000}"/>
          </ac:spMkLst>
        </pc:spChg>
        <pc:spChg chg="mod">
          <ac:chgData name="Staňa Martin" userId="S::82@fnbrno.cz::577d62e1-5c27-4dc4-be0c-be9487fe25c7" providerId="AD" clId="Web-{438DD58C-C6EF-EC32-F9A5-777AFAA607CE}" dt="2023-11-20T17:09:58.762" v="24" actId="20577"/>
          <ac:spMkLst>
            <pc:docMk/>
            <pc:sldMk cId="976207876" sldId="264"/>
            <ac:spMk id="3" creationId="{00000000-0000-0000-0000-000000000000}"/>
          </ac:spMkLst>
        </pc:spChg>
        <pc:picChg chg="mod">
          <ac:chgData name="Staňa Martin" userId="S::82@fnbrno.cz::577d62e1-5c27-4dc4-be0c-be9487fe25c7" providerId="AD" clId="Web-{438DD58C-C6EF-EC32-F9A5-777AFAA607CE}" dt="2023-11-20T17:10:13.388" v="26" actId="1076"/>
          <ac:picMkLst>
            <pc:docMk/>
            <pc:sldMk cId="976207876" sldId="264"/>
            <ac:picMk id="4" creationId="{8E77426B-F303-4590-AE29-9B7F39BB8295}"/>
          </ac:picMkLst>
        </pc:picChg>
      </pc:sldChg>
      <pc:sldChg chg="modSp">
        <pc:chgData name="Staňa Martin" userId="S::82@fnbrno.cz::577d62e1-5c27-4dc4-be0c-be9487fe25c7" providerId="AD" clId="Web-{438DD58C-C6EF-EC32-F9A5-777AFAA607CE}" dt="2023-11-20T17:08:49.229" v="9"/>
        <pc:sldMkLst>
          <pc:docMk/>
          <pc:sldMk cId="3246195346" sldId="265"/>
        </pc:sldMkLst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3246195346" sldId="265"/>
            <ac:spMk id="2" creationId="{00000000-0000-0000-0000-000000000000}"/>
          </ac:spMkLst>
        </pc:spChg>
      </pc:sldChg>
      <pc:sldChg chg="modSp">
        <pc:chgData name="Staňa Martin" userId="S::82@fnbrno.cz::577d62e1-5c27-4dc4-be0c-be9487fe25c7" providerId="AD" clId="Web-{438DD58C-C6EF-EC32-F9A5-777AFAA607CE}" dt="2023-11-20T17:08:49.229" v="9"/>
        <pc:sldMkLst>
          <pc:docMk/>
          <pc:sldMk cId="3728229812" sldId="267"/>
        </pc:sldMkLst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3728229812" sldId="267"/>
            <ac:spMk id="2" creationId="{00000000-0000-0000-0000-000000000000}"/>
          </ac:spMkLst>
        </pc:spChg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3728229812" sldId="267"/>
            <ac:spMk id="3" creationId="{00000000-0000-0000-0000-000000000000}"/>
          </ac:spMkLst>
        </pc:spChg>
      </pc:sldChg>
      <pc:sldChg chg="modSp">
        <pc:chgData name="Staňa Martin" userId="S::82@fnbrno.cz::577d62e1-5c27-4dc4-be0c-be9487fe25c7" providerId="AD" clId="Web-{438DD58C-C6EF-EC32-F9A5-777AFAA607CE}" dt="2023-11-20T17:11:18.265" v="30" actId="1076"/>
        <pc:sldMkLst>
          <pc:docMk/>
          <pc:sldMk cId="1825631593" sldId="268"/>
        </pc:sldMkLst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1825631593" sldId="268"/>
            <ac:spMk id="2" creationId="{00000000-0000-0000-0000-000000000000}"/>
          </ac:spMkLst>
        </pc:spChg>
        <pc:spChg chg="mod">
          <ac:chgData name="Staňa Martin" userId="S::82@fnbrno.cz::577d62e1-5c27-4dc4-be0c-be9487fe25c7" providerId="AD" clId="Web-{438DD58C-C6EF-EC32-F9A5-777AFAA607CE}" dt="2023-11-20T17:11:01.030" v="27" actId="20577"/>
          <ac:spMkLst>
            <pc:docMk/>
            <pc:sldMk cId="1825631593" sldId="268"/>
            <ac:spMk id="3" creationId="{00000000-0000-0000-0000-000000000000}"/>
          </ac:spMkLst>
        </pc:spChg>
        <pc:spChg chg="mod">
          <ac:chgData name="Staňa Martin" userId="S::82@fnbrno.cz::577d62e1-5c27-4dc4-be0c-be9487fe25c7" providerId="AD" clId="Web-{438DD58C-C6EF-EC32-F9A5-777AFAA607CE}" dt="2023-11-20T17:11:18.265" v="30" actId="1076"/>
          <ac:spMkLst>
            <pc:docMk/>
            <pc:sldMk cId="1825631593" sldId="268"/>
            <ac:spMk id="6" creationId="{D3C4D015-2CEB-4F20-8C1C-9085FF12D688}"/>
          </ac:spMkLst>
        </pc:spChg>
        <pc:picChg chg="mod">
          <ac:chgData name="Staňa Martin" userId="S::82@fnbrno.cz::577d62e1-5c27-4dc4-be0c-be9487fe25c7" providerId="AD" clId="Web-{438DD58C-C6EF-EC32-F9A5-777AFAA607CE}" dt="2023-11-20T17:11:13.827" v="29" actId="14100"/>
          <ac:picMkLst>
            <pc:docMk/>
            <pc:sldMk cId="1825631593" sldId="268"/>
            <ac:picMk id="5" creationId="{A62E9036-35B3-4227-8523-0FEDE1C05425}"/>
          </ac:picMkLst>
        </pc:picChg>
      </pc:sldChg>
      <pc:sldChg chg="modSp">
        <pc:chgData name="Staňa Martin" userId="S::82@fnbrno.cz::577d62e1-5c27-4dc4-be0c-be9487fe25c7" providerId="AD" clId="Web-{438DD58C-C6EF-EC32-F9A5-777AFAA607CE}" dt="2023-11-20T17:11:55.954" v="47" actId="20577"/>
        <pc:sldMkLst>
          <pc:docMk/>
          <pc:sldMk cId="1876794732" sldId="269"/>
        </pc:sldMkLst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1876794732" sldId="269"/>
            <ac:spMk id="2" creationId="{00000000-0000-0000-0000-000000000000}"/>
          </ac:spMkLst>
        </pc:spChg>
        <pc:spChg chg="mod">
          <ac:chgData name="Staňa Martin" userId="S::82@fnbrno.cz::577d62e1-5c27-4dc4-be0c-be9487fe25c7" providerId="AD" clId="Web-{438DD58C-C6EF-EC32-F9A5-777AFAA607CE}" dt="2023-11-20T17:11:55.954" v="47" actId="20577"/>
          <ac:spMkLst>
            <pc:docMk/>
            <pc:sldMk cId="1876794732" sldId="269"/>
            <ac:spMk id="3" creationId="{00000000-0000-0000-0000-000000000000}"/>
          </ac:spMkLst>
        </pc:spChg>
      </pc:sldChg>
      <pc:sldChg chg="modSp">
        <pc:chgData name="Staňa Martin" userId="S::82@fnbrno.cz::577d62e1-5c27-4dc4-be0c-be9487fe25c7" providerId="AD" clId="Web-{438DD58C-C6EF-EC32-F9A5-777AFAA607CE}" dt="2023-11-20T17:13:15.644" v="68" actId="20577"/>
        <pc:sldMkLst>
          <pc:docMk/>
          <pc:sldMk cId="1597420213" sldId="270"/>
        </pc:sldMkLst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1597420213" sldId="270"/>
            <ac:spMk id="2" creationId="{00000000-0000-0000-0000-000000000000}"/>
          </ac:spMkLst>
        </pc:spChg>
        <pc:spChg chg="mod">
          <ac:chgData name="Staňa Martin" userId="S::82@fnbrno.cz::577d62e1-5c27-4dc4-be0c-be9487fe25c7" providerId="AD" clId="Web-{438DD58C-C6EF-EC32-F9A5-777AFAA607CE}" dt="2023-11-20T17:13:15.644" v="68" actId="20577"/>
          <ac:spMkLst>
            <pc:docMk/>
            <pc:sldMk cId="1597420213" sldId="270"/>
            <ac:spMk id="3" creationId="{00000000-0000-0000-0000-000000000000}"/>
          </ac:spMkLst>
        </pc:spChg>
      </pc:sldChg>
      <pc:sldChg chg="modSp">
        <pc:chgData name="Staňa Martin" userId="S::82@fnbrno.cz::577d62e1-5c27-4dc4-be0c-be9487fe25c7" providerId="AD" clId="Web-{438DD58C-C6EF-EC32-F9A5-777AFAA607CE}" dt="2023-11-20T17:13:29.426" v="71" actId="1076"/>
        <pc:sldMkLst>
          <pc:docMk/>
          <pc:sldMk cId="2280976407" sldId="271"/>
        </pc:sldMkLst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2280976407" sldId="271"/>
            <ac:spMk id="2" creationId="{00000000-0000-0000-0000-000000000000}"/>
          </ac:spMkLst>
        </pc:spChg>
        <pc:picChg chg="mod">
          <ac:chgData name="Staňa Martin" userId="S::82@fnbrno.cz::577d62e1-5c27-4dc4-be0c-be9487fe25c7" providerId="AD" clId="Web-{438DD58C-C6EF-EC32-F9A5-777AFAA607CE}" dt="2023-11-20T17:13:29.426" v="71" actId="1076"/>
          <ac:picMkLst>
            <pc:docMk/>
            <pc:sldMk cId="2280976407" sldId="271"/>
            <ac:picMk id="3074" creationId="{681B1F7F-3854-481F-9FC9-F4A9A42CB0EA}"/>
          </ac:picMkLst>
        </pc:picChg>
      </pc:sldChg>
      <pc:sldChg chg="modSp">
        <pc:chgData name="Staňa Martin" userId="S::82@fnbrno.cz::577d62e1-5c27-4dc4-be0c-be9487fe25c7" providerId="AD" clId="Web-{438DD58C-C6EF-EC32-F9A5-777AFAA607CE}" dt="2023-11-20T17:08:49.229" v="9"/>
        <pc:sldMkLst>
          <pc:docMk/>
          <pc:sldMk cId="4291051757" sldId="272"/>
        </pc:sldMkLst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4291051757" sldId="272"/>
            <ac:spMk id="2" creationId="{00000000-0000-0000-0000-000000000000}"/>
          </ac:spMkLst>
        </pc:spChg>
      </pc:sldChg>
      <pc:sldChg chg="modSp">
        <pc:chgData name="Staňa Martin" userId="S::82@fnbrno.cz::577d62e1-5c27-4dc4-be0c-be9487fe25c7" providerId="AD" clId="Web-{438DD58C-C6EF-EC32-F9A5-777AFAA607CE}" dt="2023-11-20T17:12:35.158" v="56" actId="20577"/>
        <pc:sldMkLst>
          <pc:docMk/>
          <pc:sldMk cId="2292134" sldId="273"/>
        </pc:sldMkLst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2292134" sldId="273"/>
            <ac:spMk id="2" creationId="{00000000-0000-0000-0000-000000000000}"/>
          </ac:spMkLst>
        </pc:spChg>
        <pc:spChg chg="mod">
          <ac:chgData name="Staňa Martin" userId="S::82@fnbrno.cz::577d62e1-5c27-4dc4-be0c-be9487fe25c7" providerId="AD" clId="Web-{438DD58C-C6EF-EC32-F9A5-777AFAA607CE}" dt="2023-11-20T17:12:35.158" v="56" actId="20577"/>
          <ac:spMkLst>
            <pc:docMk/>
            <pc:sldMk cId="2292134" sldId="273"/>
            <ac:spMk id="3" creationId="{00000000-0000-0000-0000-000000000000}"/>
          </ac:spMkLst>
        </pc:spChg>
      </pc:sldChg>
      <pc:sldChg chg="modSp">
        <pc:chgData name="Staňa Martin" userId="S::82@fnbrno.cz::577d62e1-5c27-4dc4-be0c-be9487fe25c7" providerId="AD" clId="Web-{438DD58C-C6EF-EC32-F9A5-777AFAA607CE}" dt="2023-11-20T17:13:00.425" v="67" actId="20577"/>
        <pc:sldMkLst>
          <pc:docMk/>
          <pc:sldMk cId="874653847" sldId="274"/>
        </pc:sldMkLst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874653847" sldId="274"/>
            <ac:spMk id="2" creationId="{00000000-0000-0000-0000-000000000000}"/>
          </ac:spMkLst>
        </pc:spChg>
        <pc:spChg chg="mod">
          <ac:chgData name="Staňa Martin" userId="S::82@fnbrno.cz::577d62e1-5c27-4dc4-be0c-be9487fe25c7" providerId="AD" clId="Web-{438DD58C-C6EF-EC32-F9A5-777AFAA607CE}" dt="2023-11-20T17:13:00.425" v="67" actId="20577"/>
          <ac:spMkLst>
            <pc:docMk/>
            <pc:sldMk cId="874653847" sldId="274"/>
            <ac:spMk id="3" creationId="{00000000-0000-0000-0000-000000000000}"/>
          </ac:spMkLst>
        </pc:spChg>
      </pc:sldChg>
      <pc:sldChg chg="modSp">
        <pc:chgData name="Staňa Martin" userId="S::82@fnbrno.cz::577d62e1-5c27-4dc4-be0c-be9487fe25c7" providerId="AD" clId="Web-{438DD58C-C6EF-EC32-F9A5-777AFAA607CE}" dt="2023-11-20T17:08:49.229" v="9"/>
        <pc:sldMkLst>
          <pc:docMk/>
          <pc:sldMk cId="3083826446" sldId="275"/>
        </pc:sldMkLst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3083826446" sldId="275"/>
            <ac:spMk id="2" creationId="{00000000-0000-0000-0000-000000000000}"/>
          </ac:spMkLst>
        </pc:spChg>
      </pc:sldChg>
      <pc:sldChg chg="modSp">
        <pc:chgData name="Staňa Martin" userId="S::82@fnbrno.cz::577d62e1-5c27-4dc4-be0c-be9487fe25c7" providerId="AD" clId="Web-{438DD58C-C6EF-EC32-F9A5-777AFAA607CE}" dt="2023-11-20T17:08:49.229" v="9"/>
        <pc:sldMkLst>
          <pc:docMk/>
          <pc:sldMk cId="1952620534" sldId="276"/>
        </pc:sldMkLst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1952620534" sldId="276"/>
            <ac:spMk id="2" creationId="{00000000-0000-0000-0000-000000000000}"/>
          </ac:spMkLst>
        </pc:spChg>
      </pc:sldChg>
      <pc:sldChg chg="modSp">
        <pc:chgData name="Staňa Martin" userId="S::82@fnbrno.cz::577d62e1-5c27-4dc4-be0c-be9487fe25c7" providerId="AD" clId="Web-{438DD58C-C6EF-EC32-F9A5-777AFAA607CE}" dt="2023-11-20T17:15:06.132" v="87" actId="14100"/>
        <pc:sldMkLst>
          <pc:docMk/>
          <pc:sldMk cId="1637486334" sldId="277"/>
        </pc:sldMkLst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1637486334" sldId="277"/>
            <ac:spMk id="2" creationId="{00000000-0000-0000-0000-000000000000}"/>
          </ac:spMkLst>
        </pc:spChg>
        <pc:picChg chg="mod">
          <ac:chgData name="Staňa Martin" userId="S::82@fnbrno.cz::577d62e1-5c27-4dc4-be0c-be9487fe25c7" providerId="AD" clId="Web-{438DD58C-C6EF-EC32-F9A5-777AFAA607CE}" dt="2023-11-20T17:15:06.132" v="87" actId="14100"/>
          <ac:picMkLst>
            <pc:docMk/>
            <pc:sldMk cId="1637486334" sldId="277"/>
            <ac:picMk id="7170" creationId="{BC779BD6-CD1A-4878-9BC3-A357C57FD882}"/>
          </ac:picMkLst>
        </pc:picChg>
      </pc:sldChg>
      <pc:sldChg chg="modSp">
        <pc:chgData name="Staňa Martin" userId="S::82@fnbrno.cz::577d62e1-5c27-4dc4-be0c-be9487fe25c7" providerId="AD" clId="Web-{438DD58C-C6EF-EC32-F9A5-777AFAA607CE}" dt="2023-11-20T17:08:49.229" v="9"/>
        <pc:sldMkLst>
          <pc:docMk/>
          <pc:sldMk cId="3901821340" sldId="278"/>
        </pc:sldMkLst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3901821340" sldId="278"/>
            <ac:spMk id="2" creationId="{00000000-0000-0000-0000-000000000000}"/>
          </ac:spMkLst>
        </pc:spChg>
      </pc:sldChg>
      <pc:sldChg chg="modSp">
        <pc:chgData name="Staňa Martin" userId="S::82@fnbrno.cz::577d62e1-5c27-4dc4-be0c-be9487fe25c7" providerId="AD" clId="Web-{438DD58C-C6EF-EC32-F9A5-777AFAA607CE}" dt="2023-11-20T17:15:18.632" v="91" actId="14100"/>
        <pc:sldMkLst>
          <pc:docMk/>
          <pc:sldMk cId="58115784" sldId="279"/>
        </pc:sldMkLst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58115784" sldId="279"/>
            <ac:spMk id="2" creationId="{00000000-0000-0000-0000-000000000000}"/>
          </ac:spMkLst>
        </pc:spChg>
        <pc:picChg chg="mod">
          <ac:chgData name="Staňa Martin" userId="S::82@fnbrno.cz::577d62e1-5c27-4dc4-be0c-be9487fe25c7" providerId="AD" clId="Web-{438DD58C-C6EF-EC32-F9A5-777AFAA607CE}" dt="2023-11-20T17:15:18.632" v="91" actId="14100"/>
          <ac:picMkLst>
            <pc:docMk/>
            <pc:sldMk cId="58115784" sldId="279"/>
            <ac:picMk id="4" creationId="{6113A356-C72A-438C-A90D-0045FFB83CD5}"/>
          </ac:picMkLst>
        </pc:picChg>
      </pc:sldChg>
      <pc:sldChg chg="modSp">
        <pc:chgData name="Staňa Martin" userId="S::82@fnbrno.cz::577d62e1-5c27-4dc4-be0c-be9487fe25c7" providerId="AD" clId="Web-{438DD58C-C6EF-EC32-F9A5-777AFAA607CE}" dt="2023-11-20T17:14:35.397" v="79" actId="14100"/>
        <pc:sldMkLst>
          <pc:docMk/>
          <pc:sldMk cId="97950477" sldId="280"/>
        </pc:sldMkLst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97950477" sldId="280"/>
            <ac:spMk id="2" creationId="{00000000-0000-0000-0000-000000000000}"/>
          </ac:spMkLst>
        </pc:spChg>
        <pc:spChg chg="mod">
          <ac:chgData name="Staňa Martin" userId="S::82@fnbrno.cz::577d62e1-5c27-4dc4-be0c-be9487fe25c7" providerId="AD" clId="Web-{438DD58C-C6EF-EC32-F9A5-777AFAA607CE}" dt="2023-11-20T17:14:35.397" v="79" actId="14100"/>
          <ac:spMkLst>
            <pc:docMk/>
            <pc:sldMk cId="97950477" sldId="280"/>
            <ac:spMk id="3" creationId="{00000000-0000-0000-0000-000000000000}"/>
          </ac:spMkLst>
        </pc:spChg>
      </pc:sldChg>
      <pc:sldChg chg="modSp">
        <pc:chgData name="Staňa Martin" userId="S::82@fnbrno.cz::577d62e1-5c27-4dc4-be0c-be9487fe25c7" providerId="AD" clId="Web-{438DD58C-C6EF-EC32-F9A5-777AFAA607CE}" dt="2023-11-20T17:14:53.616" v="83" actId="14100"/>
        <pc:sldMkLst>
          <pc:docMk/>
          <pc:sldMk cId="1639175551" sldId="281"/>
        </pc:sldMkLst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1639175551" sldId="281"/>
            <ac:spMk id="2" creationId="{00000000-0000-0000-0000-000000000000}"/>
          </ac:spMkLst>
        </pc:spChg>
        <pc:picChg chg="mod">
          <ac:chgData name="Staňa Martin" userId="S::82@fnbrno.cz::577d62e1-5c27-4dc4-be0c-be9487fe25c7" providerId="AD" clId="Web-{438DD58C-C6EF-EC32-F9A5-777AFAA607CE}" dt="2023-11-20T17:14:53.616" v="83" actId="14100"/>
          <ac:picMkLst>
            <pc:docMk/>
            <pc:sldMk cId="1639175551" sldId="281"/>
            <ac:picMk id="9218" creationId="{5A249FAC-B0FF-4CB7-8D0B-3F6D807B60DF}"/>
          </ac:picMkLst>
        </pc:picChg>
      </pc:sldChg>
      <pc:sldChg chg="modSp">
        <pc:chgData name="Staňa Martin" userId="S::82@fnbrno.cz::577d62e1-5c27-4dc4-be0c-be9487fe25c7" providerId="AD" clId="Web-{438DD58C-C6EF-EC32-F9A5-777AFAA607CE}" dt="2023-11-20T17:16:51.276" v="121" actId="1076"/>
        <pc:sldMkLst>
          <pc:docMk/>
          <pc:sldMk cId="3667474619" sldId="283"/>
        </pc:sldMkLst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3667474619" sldId="283"/>
            <ac:spMk id="2" creationId="{00000000-0000-0000-0000-000000000000}"/>
          </ac:spMkLst>
        </pc:spChg>
        <pc:picChg chg="mod">
          <ac:chgData name="Staňa Martin" userId="S::82@fnbrno.cz::577d62e1-5c27-4dc4-be0c-be9487fe25c7" providerId="AD" clId="Web-{438DD58C-C6EF-EC32-F9A5-777AFAA607CE}" dt="2023-11-20T17:16:30.916" v="114" actId="14100"/>
          <ac:picMkLst>
            <pc:docMk/>
            <pc:sldMk cId="3667474619" sldId="283"/>
            <ac:picMk id="4" creationId="{FAD53E82-CBE3-458B-99FD-A22182DC2384}"/>
          </ac:picMkLst>
        </pc:picChg>
        <pc:picChg chg="mod">
          <ac:chgData name="Staňa Martin" userId="S::82@fnbrno.cz::577d62e1-5c27-4dc4-be0c-be9487fe25c7" providerId="AD" clId="Web-{438DD58C-C6EF-EC32-F9A5-777AFAA607CE}" dt="2023-11-20T17:16:34.416" v="116" actId="1076"/>
          <ac:picMkLst>
            <pc:docMk/>
            <pc:sldMk cId="3667474619" sldId="283"/>
            <ac:picMk id="5" creationId="{A6D0D800-8E49-4CE7-AF9D-4879BE6A48CA}"/>
          </ac:picMkLst>
        </pc:picChg>
        <pc:picChg chg="mod">
          <ac:chgData name="Staňa Martin" userId="S::82@fnbrno.cz::577d62e1-5c27-4dc4-be0c-be9487fe25c7" providerId="AD" clId="Web-{438DD58C-C6EF-EC32-F9A5-777AFAA607CE}" dt="2023-11-20T17:16:51.276" v="121" actId="1076"/>
          <ac:picMkLst>
            <pc:docMk/>
            <pc:sldMk cId="3667474619" sldId="283"/>
            <ac:picMk id="7" creationId="{F432CB0D-8733-4E4C-BAA7-9C04B22D2A2E}"/>
          </ac:picMkLst>
        </pc:picChg>
        <pc:picChg chg="mod">
          <ac:chgData name="Staňa Martin" userId="S::82@fnbrno.cz::577d62e1-5c27-4dc4-be0c-be9487fe25c7" providerId="AD" clId="Web-{438DD58C-C6EF-EC32-F9A5-777AFAA607CE}" dt="2023-11-20T17:16:47.151" v="120" actId="1076"/>
          <ac:picMkLst>
            <pc:docMk/>
            <pc:sldMk cId="3667474619" sldId="283"/>
            <ac:picMk id="10242" creationId="{403ABEB4-479B-44AB-B1F7-AA8DD9AFA5E2}"/>
          </ac:picMkLst>
        </pc:picChg>
      </pc:sldChg>
      <pc:sldChg chg="modSp">
        <pc:chgData name="Staňa Martin" userId="S::82@fnbrno.cz::577d62e1-5c27-4dc4-be0c-be9487fe25c7" providerId="AD" clId="Web-{438DD58C-C6EF-EC32-F9A5-777AFAA607CE}" dt="2023-11-20T17:08:49.229" v="9"/>
        <pc:sldMkLst>
          <pc:docMk/>
          <pc:sldMk cId="2461165446" sldId="284"/>
        </pc:sldMkLst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2461165446" sldId="284"/>
            <ac:spMk id="2" creationId="{00000000-0000-0000-0000-000000000000}"/>
          </ac:spMkLst>
        </pc:spChg>
      </pc:sldChg>
      <pc:sldChg chg="modSp">
        <pc:chgData name="Staňa Martin" userId="S::82@fnbrno.cz::577d62e1-5c27-4dc4-be0c-be9487fe25c7" providerId="AD" clId="Web-{438DD58C-C6EF-EC32-F9A5-777AFAA607CE}" dt="2023-11-20T17:16:21.338" v="112" actId="20577"/>
        <pc:sldMkLst>
          <pc:docMk/>
          <pc:sldMk cId="37690660" sldId="285"/>
        </pc:sldMkLst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37690660" sldId="285"/>
            <ac:spMk id="2" creationId="{00000000-0000-0000-0000-000000000000}"/>
          </ac:spMkLst>
        </pc:spChg>
        <pc:spChg chg="mod">
          <ac:chgData name="Staňa Martin" userId="S::82@fnbrno.cz::577d62e1-5c27-4dc4-be0c-be9487fe25c7" providerId="AD" clId="Web-{438DD58C-C6EF-EC32-F9A5-777AFAA607CE}" dt="2023-11-20T17:16:21.338" v="112" actId="20577"/>
          <ac:spMkLst>
            <pc:docMk/>
            <pc:sldMk cId="37690660" sldId="285"/>
            <ac:spMk id="3" creationId="{00000000-0000-0000-0000-000000000000}"/>
          </ac:spMkLst>
        </pc:spChg>
        <pc:picChg chg="mod">
          <ac:chgData name="Staňa Martin" userId="S::82@fnbrno.cz::577d62e1-5c27-4dc4-be0c-be9487fe25c7" providerId="AD" clId="Web-{438DD58C-C6EF-EC32-F9A5-777AFAA607CE}" dt="2023-11-20T17:16:18.087" v="111" actId="1076"/>
          <ac:picMkLst>
            <pc:docMk/>
            <pc:sldMk cId="37690660" sldId="285"/>
            <ac:picMk id="4" creationId="{D49E4500-C8A2-4E24-A070-48D918AFE2D5}"/>
          </ac:picMkLst>
        </pc:picChg>
      </pc:sldChg>
      <pc:sldChg chg="modSp">
        <pc:chgData name="Staňa Martin" userId="S::82@fnbrno.cz::577d62e1-5c27-4dc4-be0c-be9487fe25c7" providerId="AD" clId="Web-{438DD58C-C6EF-EC32-F9A5-777AFAA607CE}" dt="2023-11-20T17:17:13.027" v="126" actId="1076"/>
        <pc:sldMkLst>
          <pc:docMk/>
          <pc:sldMk cId="3110725100" sldId="286"/>
        </pc:sldMkLst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3110725100" sldId="286"/>
            <ac:spMk id="2" creationId="{00000000-0000-0000-0000-000000000000}"/>
          </ac:spMkLst>
        </pc:spChg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3110725100" sldId="286"/>
            <ac:spMk id="8" creationId="{3D74571B-BC44-4E23-B0A9-93D9AD723888}"/>
          </ac:spMkLst>
        </pc:spChg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3110725100" sldId="286"/>
            <ac:spMk id="9" creationId="{894BD656-BB02-46D1-B432-5F57CBA714B3}"/>
          </ac:spMkLst>
        </pc:spChg>
        <pc:picChg chg="mod">
          <ac:chgData name="Staňa Martin" userId="S::82@fnbrno.cz::577d62e1-5c27-4dc4-be0c-be9487fe25c7" providerId="AD" clId="Web-{438DD58C-C6EF-EC32-F9A5-777AFAA607CE}" dt="2023-11-20T17:17:11.277" v="125" actId="1076"/>
          <ac:picMkLst>
            <pc:docMk/>
            <pc:sldMk cId="3110725100" sldId="286"/>
            <ac:picMk id="5" creationId="{752B1965-7546-4B40-964D-CC78C2E59A8B}"/>
          </ac:picMkLst>
        </pc:picChg>
        <pc:picChg chg="mod">
          <ac:chgData name="Staňa Martin" userId="S::82@fnbrno.cz::577d62e1-5c27-4dc4-be0c-be9487fe25c7" providerId="AD" clId="Web-{438DD58C-C6EF-EC32-F9A5-777AFAA607CE}" dt="2023-11-20T17:17:13.027" v="126" actId="1076"/>
          <ac:picMkLst>
            <pc:docMk/>
            <pc:sldMk cId="3110725100" sldId="286"/>
            <ac:picMk id="7" creationId="{B9588B82-8882-41B3-A27C-0A659ACF5715}"/>
          </ac:picMkLst>
        </pc:picChg>
      </pc:sldChg>
      <pc:sldChg chg="modSp">
        <pc:chgData name="Staňa Martin" userId="S::82@fnbrno.cz::577d62e1-5c27-4dc4-be0c-be9487fe25c7" providerId="AD" clId="Web-{438DD58C-C6EF-EC32-F9A5-777AFAA607CE}" dt="2023-11-20T17:08:49.229" v="9"/>
        <pc:sldMkLst>
          <pc:docMk/>
          <pc:sldMk cId="728663088" sldId="287"/>
        </pc:sldMkLst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728663088" sldId="287"/>
            <ac:spMk id="2" creationId="{00000000-0000-0000-0000-000000000000}"/>
          </ac:spMkLst>
        </pc:spChg>
      </pc:sldChg>
      <pc:sldChg chg="delSp modSp">
        <pc:chgData name="Staňa Martin" userId="S::82@fnbrno.cz::577d62e1-5c27-4dc4-be0c-be9487fe25c7" providerId="AD" clId="Web-{438DD58C-C6EF-EC32-F9A5-777AFAA607CE}" dt="2023-11-20T17:17:51.137" v="141" actId="1076"/>
        <pc:sldMkLst>
          <pc:docMk/>
          <pc:sldMk cId="609294614" sldId="288"/>
        </pc:sldMkLst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609294614" sldId="288"/>
            <ac:spMk id="2" creationId="{00000000-0000-0000-0000-000000000000}"/>
          </ac:spMkLst>
        </pc:spChg>
        <pc:spChg chg="del mod">
          <ac:chgData name="Staňa Martin" userId="S::82@fnbrno.cz::577d62e1-5c27-4dc4-be0c-be9487fe25c7" providerId="AD" clId="Web-{438DD58C-C6EF-EC32-F9A5-777AFAA607CE}" dt="2023-11-20T17:17:34.574" v="133"/>
          <ac:spMkLst>
            <pc:docMk/>
            <pc:sldMk cId="609294614" sldId="288"/>
            <ac:spMk id="12" creationId="{FA89626F-160B-4C2E-8211-052765E8DDE3}"/>
          </ac:spMkLst>
        </pc:spChg>
        <pc:spChg chg="del mod">
          <ac:chgData name="Staňa Martin" userId="S::82@fnbrno.cz::577d62e1-5c27-4dc4-be0c-be9487fe25c7" providerId="AD" clId="Web-{438DD58C-C6EF-EC32-F9A5-777AFAA607CE}" dt="2023-11-20T17:17:38.059" v="135"/>
          <ac:spMkLst>
            <pc:docMk/>
            <pc:sldMk cId="609294614" sldId="288"/>
            <ac:spMk id="15" creationId="{B264139A-772F-4E38-B538-BA222E87A43E}"/>
          </ac:spMkLst>
        </pc:spChg>
        <pc:spChg chg="del mod">
          <ac:chgData name="Staňa Martin" userId="S::82@fnbrno.cz::577d62e1-5c27-4dc4-be0c-be9487fe25c7" providerId="AD" clId="Web-{438DD58C-C6EF-EC32-F9A5-777AFAA607CE}" dt="2023-11-20T17:17:39.075" v="136"/>
          <ac:spMkLst>
            <pc:docMk/>
            <pc:sldMk cId="609294614" sldId="288"/>
            <ac:spMk id="16" creationId="{DC9C6134-0204-4F01-9968-3A1700BA62E1}"/>
          </ac:spMkLst>
        </pc:spChg>
        <pc:picChg chg="mod">
          <ac:chgData name="Staňa Martin" userId="S::82@fnbrno.cz::577d62e1-5c27-4dc4-be0c-be9487fe25c7" providerId="AD" clId="Web-{438DD58C-C6EF-EC32-F9A5-777AFAA607CE}" dt="2023-11-20T17:17:42.137" v="137" actId="1076"/>
          <ac:picMkLst>
            <pc:docMk/>
            <pc:sldMk cId="609294614" sldId="288"/>
            <ac:picMk id="7" creationId="{DC06BFFD-9C32-4330-AFDB-061B56292B2D}"/>
          </ac:picMkLst>
        </pc:picChg>
        <pc:picChg chg="mod">
          <ac:chgData name="Staňa Martin" userId="S::82@fnbrno.cz::577d62e1-5c27-4dc4-be0c-be9487fe25c7" providerId="AD" clId="Web-{438DD58C-C6EF-EC32-F9A5-777AFAA607CE}" dt="2023-11-20T17:17:47.622" v="139" actId="14100"/>
          <ac:picMkLst>
            <pc:docMk/>
            <pc:sldMk cId="609294614" sldId="288"/>
            <ac:picMk id="9" creationId="{F64A36BF-3084-41D2-B9C0-28FC0E0EC50A}"/>
          </ac:picMkLst>
        </pc:picChg>
        <pc:picChg chg="mod">
          <ac:chgData name="Staňa Martin" userId="S::82@fnbrno.cz::577d62e1-5c27-4dc4-be0c-be9487fe25c7" providerId="AD" clId="Web-{438DD58C-C6EF-EC32-F9A5-777AFAA607CE}" dt="2023-11-20T17:17:51.137" v="141" actId="1076"/>
          <ac:picMkLst>
            <pc:docMk/>
            <pc:sldMk cId="609294614" sldId="288"/>
            <ac:picMk id="11" creationId="{86F8A597-BF91-4B5C-9838-805931D55B90}"/>
          </ac:picMkLst>
        </pc:picChg>
      </pc:sldChg>
      <pc:sldChg chg="modSp">
        <pc:chgData name="Staňa Martin" userId="S::82@fnbrno.cz::577d62e1-5c27-4dc4-be0c-be9487fe25c7" providerId="AD" clId="Web-{438DD58C-C6EF-EC32-F9A5-777AFAA607CE}" dt="2023-11-20T17:08:49.229" v="9"/>
        <pc:sldMkLst>
          <pc:docMk/>
          <pc:sldMk cId="3031527534" sldId="289"/>
        </pc:sldMkLst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3031527534" sldId="289"/>
            <ac:spMk id="2" creationId="{00000000-0000-0000-0000-000000000000}"/>
          </ac:spMkLst>
        </pc:spChg>
      </pc:sldChg>
      <pc:sldChg chg="addSp delSp modSp">
        <pc:chgData name="Staňa Martin" userId="S::82@fnbrno.cz::577d62e1-5c27-4dc4-be0c-be9487fe25c7" providerId="AD" clId="Web-{438DD58C-C6EF-EC32-F9A5-777AFAA607CE}" dt="2023-11-20T17:19:02.233" v="167" actId="1076"/>
        <pc:sldMkLst>
          <pc:docMk/>
          <pc:sldMk cId="1218836738" sldId="290"/>
        </pc:sldMkLst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1218836738" sldId="290"/>
            <ac:spMk id="2" creationId="{00000000-0000-0000-0000-000000000000}"/>
          </ac:spMkLst>
        </pc:spChg>
        <pc:spChg chg="mod">
          <ac:chgData name="Staňa Martin" userId="S::82@fnbrno.cz::577d62e1-5c27-4dc4-be0c-be9487fe25c7" providerId="AD" clId="Web-{438DD58C-C6EF-EC32-F9A5-777AFAA607CE}" dt="2023-11-20T17:18:56.593" v="166" actId="20577"/>
          <ac:spMkLst>
            <pc:docMk/>
            <pc:sldMk cId="1218836738" sldId="290"/>
            <ac:spMk id="3" creationId="{D107EEE5-4C9A-4291-81F9-4657AF8C057A}"/>
          </ac:spMkLst>
        </pc:spChg>
        <pc:spChg chg="del mod">
          <ac:chgData name="Staňa Martin" userId="S::82@fnbrno.cz::577d62e1-5c27-4dc4-be0c-be9487fe25c7" providerId="AD" clId="Web-{438DD58C-C6EF-EC32-F9A5-777AFAA607CE}" dt="2023-11-20T17:17:58.013" v="143"/>
          <ac:spMkLst>
            <pc:docMk/>
            <pc:sldMk cId="1218836738" sldId="290"/>
            <ac:spMk id="8" creationId="{DE3C09A6-D7FA-448E-A87B-94B9BA3051AD}"/>
          </ac:spMkLst>
        </pc:spChg>
        <pc:spChg chg="del mod">
          <ac:chgData name="Staňa Martin" userId="S::82@fnbrno.cz::577d62e1-5c27-4dc4-be0c-be9487fe25c7" providerId="AD" clId="Web-{438DD58C-C6EF-EC32-F9A5-777AFAA607CE}" dt="2023-11-20T17:17:57.028" v="142"/>
          <ac:spMkLst>
            <pc:docMk/>
            <pc:sldMk cId="1218836738" sldId="290"/>
            <ac:spMk id="17" creationId="{71229BF4-218E-4C78-A339-74FDB43C84D9}"/>
          </ac:spMkLst>
        </pc:spChg>
        <pc:spChg chg="del mod">
          <ac:chgData name="Staňa Martin" userId="S::82@fnbrno.cz::577d62e1-5c27-4dc4-be0c-be9487fe25c7" providerId="AD" clId="Web-{438DD58C-C6EF-EC32-F9A5-777AFAA607CE}" dt="2023-11-20T17:18:07.247" v="148"/>
          <ac:spMkLst>
            <pc:docMk/>
            <pc:sldMk cId="1218836738" sldId="290"/>
            <ac:spMk id="18" creationId="{E1F9AF9A-BEEC-4A09-BA64-47A0DDB60A43}"/>
          </ac:spMkLst>
        </pc:spChg>
        <pc:spChg chg="add del mod">
          <ac:chgData name="Staňa Martin" userId="S::82@fnbrno.cz::577d62e1-5c27-4dc4-be0c-be9487fe25c7" providerId="AD" clId="Web-{438DD58C-C6EF-EC32-F9A5-777AFAA607CE}" dt="2023-11-20T17:18:08.607" v="149"/>
          <ac:spMkLst>
            <pc:docMk/>
            <pc:sldMk cId="1218836738" sldId="290"/>
            <ac:spMk id="19" creationId="{947B6F24-4DE4-41DA-8EE0-D39D8C4931C3}"/>
          </ac:spMkLst>
        </pc:spChg>
        <pc:picChg chg="mod">
          <ac:chgData name="Staňa Martin" userId="S::82@fnbrno.cz::577d62e1-5c27-4dc4-be0c-be9487fe25c7" providerId="AD" clId="Web-{438DD58C-C6EF-EC32-F9A5-777AFAA607CE}" dt="2023-11-20T17:18:31.514" v="159" actId="14100"/>
          <ac:picMkLst>
            <pc:docMk/>
            <pc:sldMk cId="1218836738" sldId="290"/>
            <ac:picMk id="4" creationId="{93FCB8C2-1455-4025-8BC1-92FF0647A537}"/>
          </ac:picMkLst>
        </pc:picChg>
        <pc:picChg chg="mod">
          <ac:chgData name="Staňa Martin" userId="S::82@fnbrno.cz::577d62e1-5c27-4dc4-be0c-be9487fe25c7" providerId="AD" clId="Web-{438DD58C-C6EF-EC32-F9A5-777AFAA607CE}" dt="2023-11-20T17:19:02.233" v="167" actId="1076"/>
          <ac:picMkLst>
            <pc:docMk/>
            <pc:sldMk cId="1218836738" sldId="290"/>
            <ac:picMk id="5" creationId="{44582734-305B-4381-A058-6E83C901D07A}"/>
          </ac:picMkLst>
        </pc:picChg>
        <pc:picChg chg="add del mod">
          <ac:chgData name="Staňa Martin" userId="S::82@fnbrno.cz::577d62e1-5c27-4dc4-be0c-be9487fe25c7" providerId="AD" clId="Web-{438DD58C-C6EF-EC32-F9A5-777AFAA607CE}" dt="2023-11-20T17:18:36.295" v="160" actId="14100"/>
          <ac:picMkLst>
            <pc:docMk/>
            <pc:sldMk cId="1218836738" sldId="290"/>
            <ac:picMk id="6" creationId="{4A1D72B2-4499-43E5-8AD2-8988F9259DEA}"/>
          </ac:picMkLst>
        </pc:picChg>
        <pc:picChg chg="mod">
          <ac:chgData name="Staňa Martin" userId="S::82@fnbrno.cz::577d62e1-5c27-4dc4-be0c-be9487fe25c7" providerId="AD" clId="Web-{438DD58C-C6EF-EC32-F9A5-777AFAA607CE}" dt="2023-11-20T17:18:51.014" v="164" actId="1076"/>
          <ac:picMkLst>
            <pc:docMk/>
            <pc:sldMk cId="1218836738" sldId="290"/>
            <ac:picMk id="2050" creationId="{05C132F9-80E6-43B0-A2EA-F34947CCA9FE}"/>
          </ac:picMkLst>
        </pc:picChg>
      </pc:sldChg>
      <pc:sldChg chg="modSp">
        <pc:chgData name="Staňa Martin" userId="S::82@fnbrno.cz::577d62e1-5c27-4dc4-be0c-be9487fe25c7" providerId="AD" clId="Web-{438DD58C-C6EF-EC32-F9A5-777AFAA607CE}" dt="2023-11-20T17:15:37.430" v="100" actId="14100"/>
        <pc:sldMkLst>
          <pc:docMk/>
          <pc:sldMk cId="3518156673" sldId="291"/>
        </pc:sldMkLst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3518156673" sldId="291"/>
            <ac:spMk id="2" creationId="{00000000-0000-0000-0000-000000000000}"/>
          </ac:spMkLst>
        </pc:spChg>
        <pc:picChg chg="mod">
          <ac:chgData name="Staňa Martin" userId="S::82@fnbrno.cz::577d62e1-5c27-4dc4-be0c-be9487fe25c7" providerId="AD" clId="Web-{438DD58C-C6EF-EC32-F9A5-777AFAA607CE}" dt="2023-11-20T17:15:25.336" v="93" actId="14100"/>
          <ac:picMkLst>
            <pc:docMk/>
            <pc:sldMk cId="3518156673" sldId="291"/>
            <ac:picMk id="4" creationId="{359DF480-F84C-4A56-8314-EBA43AD60680}"/>
          </ac:picMkLst>
        </pc:picChg>
        <pc:picChg chg="mod">
          <ac:chgData name="Staňa Martin" userId="S::82@fnbrno.cz::577d62e1-5c27-4dc4-be0c-be9487fe25c7" providerId="AD" clId="Web-{438DD58C-C6EF-EC32-F9A5-777AFAA607CE}" dt="2023-11-20T17:15:32.133" v="97" actId="1076"/>
          <ac:picMkLst>
            <pc:docMk/>
            <pc:sldMk cId="3518156673" sldId="291"/>
            <ac:picMk id="5" creationId="{82CFC121-D268-4F85-AD40-274CD4AFBD6F}"/>
          </ac:picMkLst>
        </pc:picChg>
        <pc:picChg chg="mod">
          <ac:chgData name="Staňa Martin" userId="S::82@fnbrno.cz::577d62e1-5c27-4dc4-be0c-be9487fe25c7" providerId="AD" clId="Web-{438DD58C-C6EF-EC32-F9A5-777AFAA607CE}" dt="2023-11-20T17:15:37.430" v="100" actId="14100"/>
          <ac:picMkLst>
            <pc:docMk/>
            <pc:sldMk cId="3518156673" sldId="291"/>
            <ac:picMk id="8194" creationId="{F8E7A3FB-C0AA-4883-9FBE-EB2D2F8B113C}"/>
          </ac:picMkLst>
        </pc:picChg>
      </pc:sldChg>
      <pc:sldChg chg="modSp">
        <pc:chgData name="Staňa Martin" userId="S::82@fnbrno.cz::577d62e1-5c27-4dc4-be0c-be9487fe25c7" providerId="AD" clId="Web-{438DD58C-C6EF-EC32-F9A5-777AFAA607CE}" dt="2023-11-20T17:08:49.229" v="9"/>
        <pc:sldMkLst>
          <pc:docMk/>
          <pc:sldMk cId="296427563" sldId="292"/>
        </pc:sldMkLst>
        <pc:picChg chg="mod">
          <ac:chgData name="Staňa Martin" userId="S::82@fnbrno.cz::577d62e1-5c27-4dc4-be0c-be9487fe25c7" providerId="AD" clId="Web-{438DD58C-C6EF-EC32-F9A5-777AFAA607CE}" dt="2023-11-20T17:08:49.229" v="9"/>
          <ac:picMkLst>
            <pc:docMk/>
            <pc:sldMk cId="296427563" sldId="292"/>
            <ac:picMk id="4" creationId="{D1351EE2-FDF7-4E02-8372-783D8655E5AA}"/>
          </ac:picMkLst>
        </pc:picChg>
      </pc:sldChg>
      <pc:sldChg chg="modSp">
        <pc:chgData name="Staňa Martin" userId="S::82@fnbrno.cz::577d62e1-5c27-4dc4-be0c-be9487fe25c7" providerId="AD" clId="Web-{438DD58C-C6EF-EC32-F9A5-777AFAA607CE}" dt="2023-11-20T17:16:03.978" v="106" actId="1076"/>
        <pc:sldMkLst>
          <pc:docMk/>
          <pc:sldMk cId="2064600489" sldId="293"/>
        </pc:sldMkLst>
        <pc:picChg chg="mod">
          <ac:chgData name="Staňa Martin" userId="S::82@fnbrno.cz::577d62e1-5c27-4dc4-be0c-be9487fe25c7" providerId="AD" clId="Web-{438DD58C-C6EF-EC32-F9A5-777AFAA607CE}" dt="2023-11-20T17:15:55.009" v="104" actId="14100"/>
          <ac:picMkLst>
            <pc:docMk/>
            <pc:sldMk cId="2064600489" sldId="293"/>
            <ac:picMk id="5" creationId="{626BF3BC-15E0-4CAF-89A8-2C0E3C80BBCE}"/>
          </ac:picMkLst>
        </pc:picChg>
        <pc:picChg chg="mod ord">
          <ac:chgData name="Staňa Martin" userId="S::82@fnbrno.cz::577d62e1-5c27-4dc4-be0c-be9487fe25c7" providerId="AD" clId="Web-{438DD58C-C6EF-EC32-F9A5-777AFAA607CE}" dt="2023-11-20T17:16:03.978" v="106" actId="1076"/>
          <ac:picMkLst>
            <pc:docMk/>
            <pc:sldMk cId="2064600489" sldId="293"/>
            <ac:picMk id="6" creationId="{0429802D-85A2-45CB-9B66-442F17FA9A5B}"/>
          </ac:picMkLst>
        </pc:picChg>
        <pc:picChg chg="mod">
          <ac:chgData name="Staňa Martin" userId="S::82@fnbrno.cz::577d62e1-5c27-4dc4-be0c-be9487fe25c7" providerId="AD" clId="Web-{438DD58C-C6EF-EC32-F9A5-777AFAA607CE}" dt="2023-11-20T17:15:49.383" v="102" actId="14100"/>
          <ac:picMkLst>
            <pc:docMk/>
            <pc:sldMk cId="2064600489" sldId="293"/>
            <ac:picMk id="7" creationId="{ECCEBAF2-63F2-4305-9528-652BC7530F49}"/>
          </ac:picMkLst>
        </pc:picChg>
      </pc:sldChg>
      <pc:sldChg chg="delSp modSp">
        <pc:chgData name="Staňa Martin" userId="S::82@fnbrno.cz::577d62e1-5c27-4dc4-be0c-be9487fe25c7" providerId="AD" clId="Web-{438DD58C-C6EF-EC32-F9A5-777AFAA607CE}" dt="2023-11-20T17:14:03.505" v="78" actId="1076"/>
        <pc:sldMkLst>
          <pc:docMk/>
          <pc:sldMk cId="3959001877" sldId="294"/>
        </pc:sldMkLst>
        <pc:spChg chg="del">
          <ac:chgData name="Staňa Martin" userId="S::82@fnbrno.cz::577d62e1-5c27-4dc4-be0c-be9487fe25c7" providerId="AD" clId="Web-{438DD58C-C6EF-EC32-F9A5-777AFAA607CE}" dt="2023-11-20T17:13:40.395" v="72"/>
          <ac:spMkLst>
            <pc:docMk/>
            <pc:sldMk cId="3959001877" sldId="294"/>
            <ac:spMk id="2" creationId="{BAA6B4EC-4798-41F5-9164-51BE9801D310}"/>
          </ac:spMkLst>
        </pc:spChg>
        <pc:spChg chg="del">
          <ac:chgData name="Staňa Martin" userId="S::82@fnbrno.cz::577d62e1-5c27-4dc4-be0c-be9487fe25c7" providerId="AD" clId="Web-{438DD58C-C6EF-EC32-F9A5-777AFAA607CE}" dt="2023-11-20T17:13:44.379" v="73"/>
          <ac:spMkLst>
            <pc:docMk/>
            <pc:sldMk cId="3959001877" sldId="294"/>
            <ac:spMk id="3" creationId="{F3EE2B87-F14A-4AC4-BAF2-410DB2F2DF9E}"/>
          </ac:spMkLst>
        </pc:spChg>
        <pc:picChg chg="mod">
          <ac:chgData name="Staňa Martin" userId="S::82@fnbrno.cz::577d62e1-5c27-4dc4-be0c-be9487fe25c7" providerId="AD" clId="Web-{438DD58C-C6EF-EC32-F9A5-777AFAA607CE}" dt="2023-11-20T17:14:03.505" v="78" actId="1076"/>
          <ac:picMkLst>
            <pc:docMk/>
            <pc:sldMk cId="3959001877" sldId="294"/>
            <ac:picMk id="6146" creationId="{CCB7F433-0EDF-47DA-8C47-211D448C5AD5}"/>
          </ac:picMkLst>
        </pc:picChg>
      </pc:sldChg>
      <pc:sldChg chg="modSp">
        <pc:chgData name="Staňa Martin" userId="S::82@fnbrno.cz::577d62e1-5c27-4dc4-be0c-be9487fe25c7" providerId="AD" clId="Web-{438DD58C-C6EF-EC32-F9A5-777AFAA607CE}" dt="2023-11-20T17:11:35.891" v="39" actId="20577"/>
        <pc:sldMkLst>
          <pc:docMk/>
          <pc:sldMk cId="809481024" sldId="295"/>
        </pc:sldMkLst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k cId="809481024" sldId="295"/>
            <ac:spMk id="2" creationId="{00000000-0000-0000-0000-000000000000}"/>
          </ac:spMkLst>
        </pc:spChg>
        <pc:spChg chg="mod">
          <ac:chgData name="Staňa Martin" userId="S::82@fnbrno.cz::577d62e1-5c27-4dc4-be0c-be9487fe25c7" providerId="AD" clId="Web-{438DD58C-C6EF-EC32-F9A5-777AFAA607CE}" dt="2023-11-20T17:11:35.891" v="39" actId="20577"/>
          <ac:spMkLst>
            <pc:docMk/>
            <pc:sldMk cId="809481024" sldId="295"/>
            <ac:spMk id="3" creationId="{00000000-0000-0000-0000-000000000000}"/>
          </ac:spMkLst>
        </pc:spChg>
        <pc:picChg chg="mod">
          <ac:chgData name="Staňa Martin" userId="S::82@fnbrno.cz::577d62e1-5c27-4dc4-be0c-be9487fe25c7" providerId="AD" clId="Web-{438DD58C-C6EF-EC32-F9A5-777AFAA607CE}" dt="2023-11-20T17:11:31" v="34" actId="1076"/>
          <ac:picMkLst>
            <pc:docMk/>
            <pc:sldMk cId="809481024" sldId="295"/>
            <ac:picMk id="4098" creationId="{07997C55-24C7-40BD-95FF-AB350837BAC4}"/>
          </ac:picMkLst>
        </pc:picChg>
      </pc:sldChg>
      <pc:sldMasterChg chg="modSp modSldLayout">
        <pc:chgData name="Staňa Martin" userId="S::82@fnbrno.cz::577d62e1-5c27-4dc4-be0c-be9487fe25c7" providerId="AD" clId="Web-{438DD58C-C6EF-EC32-F9A5-777AFAA607CE}" dt="2023-11-20T17:08:49.229" v="9"/>
        <pc:sldMasterMkLst>
          <pc:docMk/>
          <pc:sldMasterMk cId="0" sldId="2147483648"/>
        </pc:sldMasterMkLst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asterMk cId="0" sldId="2147483648"/>
            <ac:spMk id="2" creationId="{00000000-0000-0000-0000-000000000000}"/>
          </ac:spMkLst>
        </pc:spChg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asterMk cId="0" sldId="2147483648"/>
            <ac:spMk id="3" creationId="{00000000-0000-0000-0000-000000000000}"/>
          </ac:spMkLst>
        </pc:spChg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asterMk cId="0" sldId="2147483648"/>
            <ac:spMk id="4" creationId="{00000000-0000-0000-0000-000000000000}"/>
          </ac:spMkLst>
        </pc:spChg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asterMk cId="0" sldId="2147483648"/>
            <ac:spMk id="5" creationId="{00000000-0000-0000-0000-000000000000}"/>
          </ac:spMkLst>
        </pc:spChg>
        <pc:spChg chg="mod">
          <ac:chgData name="Staňa Martin" userId="S::82@fnbrno.cz::577d62e1-5c27-4dc4-be0c-be9487fe25c7" providerId="AD" clId="Web-{438DD58C-C6EF-EC32-F9A5-777AFAA607CE}" dt="2023-11-20T17:08:49.229" v="9"/>
          <ac:spMkLst>
            <pc:docMk/>
            <pc:sldMasterMk cId="0" sldId="2147483648"/>
            <ac:spMk id="6" creationId="{00000000-0000-0000-0000-000000000000}"/>
          </ac:spMkLst>
        </pc:spChg>
        <pc:sldLayoutChg chg="modSp">
          <pc:chgData name="Staňa Martin" userId="S::82@fnbrno.cz::577d62e1-5c27-4dc4-be0c-be9487fe25c7" providerId="AD" clId="Web-{438DD58C-C6EF-EC32-F9A5-777AFAA607CE}" dt="2023-11-20T17:08:49.229" v="9"/>
          <pc:sldLayoutMkLst>
            <pc:docMk/>
            <pc:sldMasterMk cId="0" sldId="2147483648"/>
            <pc:sldLayoutMk cId="0" sldId="2147483649"/>
          </pc:sldLayoutMkLst>
          <pc:spChg chg="mod">
            <ac:chgData name="Staňa Martin" userId="S::82@fnbrno.cz::577d62e1-5c27-4dc4-be0c-be9487fe25c7" providerId="AD" clId="Web-{438DD58C-C6EF-EC32-F9A5-777AFAA607CE}" dt="2023-11-20T17:08:49.229" v="9"/>
            <ac:spMkLst>
              <pc:docMk/>
              <pc:sldMasterMk cId="0" sldId="2147483648"/>
              <pc:sldLayoutMk cId="0" sldId="2147483649"/>
              <ac:spMk id="2" creationId="{00000000-0000-0000-0000-000000000000}"/>
            </ac:spMkLst>
          </pc:spChg>
          <pc:spChg chg="mod">
            <ac:chgData name="Staňa Martin" userId="S::82@fnbrno.cz::577d62e1-5c27-4dc4-be0c-be9487fe25c7" providerId="AD" clId="Web-{438DD58C-C6EF-EC32-F9A5-777AFAA607CE}" dt="2023-11-20T17:08:49.229" v="9"/>
            <ac:spMkLst>
              <pc:docMk/>
              <pc:sldMasterMk cId="0" sldId="2147483648"/>
              <pc:sldLayoutMk cId="0" sldId="2147483649"/>
              <ac:spMk id="3" creationId="{00000000-0000-0000-0000-000000000000}"/>
            </ac:spMkLst>
          </pc:spChg>
        </pc:sldLayoutChg>
        <pc:sldLayoutChg chg="modSp">
          <pc:chgData name="Staňa Martin" userId="S::82@fnbrno.cz::577d62e1-5c27-4dc4-be0c-be9487fe25c7" providerId="AD" clId="Web-{438DD58C-C6EF-EC32-F9A5-777AFAA607CE}" dt="2023-11-20T17:08:49.229" v="9"/>
          <pc:sldLayoutMkLst>
            <pc:docMk/>
            <pc:sldMasterMk cId="0" sldId="2147483648"/>
            <pc:sldLayoutMk cId="0" sldId="2147483651"/>
          </pc:sldLayoutMkLst>
          <pc:spChg chg="mod">
            <ac:chgData name="Staňa Martin" userId="S::82@fnbrno.cz::577d62e1-5c27-4dc4-be0c-be9487fe25c7" providerId="AD" clId="Web-{438DD58C-C6EF-EC32-F9A5-777AFAA607CE}" dt="2023-11-20T17:08:49.229" v="9"/>
            <ac:spMkLst>
              <pc:docMk/>
              <pc:sldMasterMk cId="0" sldId="2147483648"/>
              <pc:sldLayoutMk cId="0" sldId="2147483651"/>
              <ac:spMk id="2" creationId="{00000000-0000-0000-0000-000000000000}"/>
            </ac:spMkLst>
          </pc:spChg>
          <pc:spChg chg="mod">
            <ac:chgData name="Staňa Martin" userId="S::82@fnbrno.cz::577d62e1-5c27-4dc4-be0c-be9487fe25c7" providerId="AD" clId="Web-{438DD58C-C6EF-EC32-F9A5-777AFAA607CE}" dt="2023-11-20T17:08:49.229" v="9"/>
            <ac:spMkLst>
              <pc:docMk/>
              <pc:sldMasterMk cId="0" sldId="2147483648"/>
              <pc:sldLayoutMk cId="0" sldId="2147483651"/>
              <ac:spMk id="3" creationId="{00000000-0000-0000-0000-000000000000}"/>
            </ac:spMkLst>
          </pc:spChg>
        </pc:sldLayoutChg>
        <pc:sldLayoutChg chg="modSp">
          <pc:chgData name="Staňa Martin" userId="S::82@fnbrno.cz::577d62e1-5c27-4dc4-be0c-be9487fe25c7" providerId="AD" clId="Web-{438DD58C-C6EF-EC32-F9A5-777AFAA607CE}" dt="2023-11-20T17:08:49.229" v="9"/>
          <pc:sldLayoutMkLst>
            <pc:docMk/>
            <pc:sldMasterMk cId="0" sldId="2147483648"/>
            <pc:sldLayoutMk cId="0" sldId="2147483652"/>
          </pc:sldLayoutMkLst>
          <pc:spChg chg="mod">
            <ac:chgData name="Staňa Martin" userId="S::82@fnbrno.cz::577d62e1-5c27-4dc4-be0c-be9487fe25c7" providerId="AD" clId="Web-{438DD58C-C6EF-EC32-F9A5-777AFAA607CE}" dt="2023-11-20T17:08:49.229" v="9"/>
            <ac:spMkLst>
              <pc:docMk/>
              <pc:sldMasterMk cId="0" sldId="2147483648"/>
              <pc:sldLayoutMk cId="0" sldId="2147483652"/>
              <ac:spMk id="3" creationId="{00000000-0000-0000-0000-000000000000}"/>
            </ac:spMkLst>
          </pc:spChg>
          <pc:spChg chg="mod">
            <ac:chgData name="Staňa Martin" userId="S::82@fnbrno.cz::577d62e1-5c27-4dc4-be0c-be9487fe25c7" providerId="AD" clId="Web-{438DD58C-C6EF-EC32-F9A5-777AFAA607CE}" dt="2023-11-20T17:08:49.229" v="9"/>
            <ac:spMkLst>
              <pc:docMk/>
              <pc:sldMasterMk cId="0" sldId="2147483648"/>
              <pc:sldLayoutMk cId="0" sldId="2147483652"/>
              <ac:spMk id="4" creationId="{00000000-0000-0000-0000-000000000000}"/>
            </ac:spMkLst>
          </pc:spChg>
        </pc:sldLayoutChg>
        <pc:sldLayoutChg chg="modSp">
          <pc:chgData name="Staňa Martin" userId="S::82@fnbrno.cz::577d62e1-5c27-4dc4-be0c-be9487fe25c7" providerId="AD" clId="Web-{438DD58C-C6EF-EC32-F9A5-777AFAA607CE}" dt="2023-11-20T17:08:49.229" v="9"/>
          <pc:sldLayoutMkLst>
            <pc:docMk/>
            <pc:sldMasterMk cId="0" sldId="2147483648"/>
            <pc:sldLayoutMk cId="0" sldId="2147483653"/>
          </pc:sldLayoutMkLst>
          <pc:spChg chg="mod">
            <ac:chgData name="Staňa Martin" userId="S::82@fnbrno.cz::577d62e1-5c27-4dc4-be0c-be9487fe25c7" providerId="AD" clId="Web-{438DD58C-C6EF-EC32-F9A5-777AFAA607CE}" dt="2023-11-20T17:08:49.229" v="9"/>
            <ac:spMkLst>
              <pc:docMk/>
              <pc:sldMasterMk cId="0" sldId="2147483648"/>
              <pc:sldLayoutMk cId="0" sldId="2147483653"/>
              <ac:spMk id="3" creationId="{00000000-0000-0000-0000-000000000000}"/>
            </ac:spMkLst>
          </pc:spChg>
          <pc:spChg chg="mod">
            <ac:chgData name="Staňa Martin" userId="S::82@fnbrno.cz::577d62e1-5c27-4dc4-be0c-be9487fe25c7" providerId="AD" clId="Web-{438DD58C-C6EF-EC32-F9A5-777AFAA607CE}" dt="2023-11-20T17:08:49.229" v="9"/>
            <ac:spMkLst>
              <pc:docMk/>
              <pc:sldMasterMk cId="0" sldId="2147483648"/>
              <pc:sldLayoutMk cId="0" sldId="2147483653"/>
              <ac:spMk id="4" creationId="{00000000-0000-0000-0000-000000000000}"/>
            </ac:spMkLst>
          </pc:spChg>
          <pc:spChg chg="mod">
            <ac:chgData name="Staňa Martin" userId="S::82@fnbrno.cz::577d62e1-5c27-4dc4-be0c-be9487fe25c7" providerId="AD" clId="Web-{438DD58C-C6EF-EC32-F9A5-777AFAA607CE}" dt="2023-11-20T17:08:49.229" v="9"/>
            <ac:spMkLst>
              <pc:docMk/>
              <pc:sldMasterMk cId="0" sldId="2147483648"/>
              <pc:sldLayoutMk cId="0" sldId="2147483653"/>
              <ac:spMk id="5" creationId="{00000000-0000-0000-0000-000000000000}"/>
            </ac:spMkLst>
          </pc:spChg>
          <pc:spChg chg="mod">
            <ac:chgData name="Staňa Martin" userId="S::82@fnbrno.cz::577d62e1-5c27-4dc4-be0c-be9487fe25c7" providerId="AD" clId="Web-{438DD58C-C6EF-EC32-F9A5-777AFAA607CE}" dt="2023-11-20T17:08:49.229" v="9"/>
            <ac:spMkLst>
              <pc:docMk/>
              <pc:sldMasterMk cId="0" sldId="2147483648"/>
              <pc:sldLayoutMk cId="0" sldId="2147483653"/>
              <ac:spMk id="6" creationId="{00000000-0000-0000-0000-000000000000}"/>
            </ac:spMkLst>
          </pc:spChg>
        </pc:sldLayoutChg>
        <pc:sldLayoutChg chg="modSp">
          <pc:chgData name="Staňa Martin" userId="S::82@fnbrno.cz::577d62e1-5c27-4dc4-be0c-be9487fe25c7" providerId="AD" clId="Web-{438DD58C-C6EF-EC32-F9A5-777AFAA607CE}" dt="2023-11-20T17:08:49.229" v="9"/>
          <pc:sldLayoutMkLst>
            <pc:docMk/>
            <pc:sldMasterMk cId="0" sldId="2147483648"/>
            <pc:sldLayoutMk cId="0" sldId="2147483656"/>
          </pc:sldLayoutMkLst>
          <pc:spChg chg="mod">
            <ac:chgData name="Staňa Martin" userId="S::82@fnbrno.cz::577d62e1-5c27-4dc4-be0c-be9487fe25c7" providerId="AD" clId="Web-{438DD58C-C6EF-EC32-F9A5-777AFAA607CE}" dt="2023-11-20T17:08:49.229" v="9"/>
            <ac:spMkLst>
              <pc:docMk/>
              <pc:sldMasterMk cId="0" sldId="2147483648"/>
              <pc:sldLayoutMk cId="0" sldId="2147483656"/>
              <ac:spMk id="2" creationId="{00000000-0000-0000-0000-000000000000}"/>
            </ac:spMkLst>
          </pc:spChg>
          <pc:spChg chg="mod">
            <ac:chgData name="Staňa Martin" userId="S::82@fnbrno.cz::577d62e1-5c27-4dc4-be0c-be9487fe25c7" providerId="AD" clId="Web-{438DD58C-C6EF-EC32-F9A5-777AFAA607CE}" dt="2023-11-20T17:08:49.229" v="9"/>
            <ac:spMkLst>
              <pc:docMk/>
              <pc:sldMasterMk cId="0" sldId="2147483648"/>
              <pc:sldLayoutMk cId="0" sldId="2147483656"/>
              <ac:spMk id="3" creationId="{00000000-0000-0000-0000-000000000000}"/>
            </ac:spMkLst>
          </pc:spChg>
          <pc:spChg chg="mod">
            <ac:chgData name="Staňa Martin" userId="S::82@fnbrno.cz::577d62e1-5c27-4dc4-be0c-be9487fe25c7" providerId="AD" clId="Web-{438DD58C-C6EF-EC32-F9A5-777AFAA607CE}" dt="2023-11-20T17:08:49.229" v="9"/>
            <ac:spMkLst>
              <pc:docMk/>
              <pc:sldMasterMk cId="0" sldId="2147483648"/>
              <pc:sldLayoutMk cId="0" sldId="2147483656"/>
              <ac:spMk id="4" creationId="{00000000-0000-0000-0000-000000000000}"/>
            </ac:spMkLst>
          </pc:spChg>
        </pc:sldLayoutChg>
        <pc:sldLayoutChg chg="modSp">
          <pc:chgData name="Staňa Martin" userId="S::82@fnbrno.cz::577d62e1-5c27-4dc4-be0c-be9487fe25c7" providerId="AD" clId="Web-{438DD58C-C6EF-EC32-F9A5-777AFAA607CE}" dt="2023-11-20T17:08:49.229" v="9"/>
          <pc:sldLayoutMkLst>
            <pc:docMk/>
            <pc:sldMasterMk cId="0" sldId="2147483648"/>
            <pc:sldLayoutMk cId="0" sldId="2147483657"/>
          </pc:sldLayoutMkLst>
          <pc:spChg chg="mod">
            <ac:chgData name="Staňa Martin" userId="S::82@fnbrno.cz::577d62e1-5c27-4dc4-be0c-be9487fe25c7" providerId="AD" clId="Web-{438DD58C-C6EF-EC32-F9A5-777AFAA607CE}" dt="2023-11-20T17:08:49.229" v="9"/>
            <ac:spMkLst>
              <pc:docMk/>
              <pc:sldMasterMk cId="0" sldId="2147483648"/>
              <pc:sldLayoutMk cId="0" sldId="2147483657"/>
              <ac:spMk id="2" creationId="{00000000-0000-0000-0000-000000000000}"/>
            </ac:spMkLst>
          </pc:spChg>
          <pc:spChg chg="mod">
            <ac:chgData name="Staňa Martin" userId="S::82@fnbrno.cz::577d62e1-5c27-4dc4-be0c-be9487fe25c7" providerId="AD" clId="Web-{438DD58C-C6EF-EC32-F9A5-777AFAA607CE}" dt="2023-11-20T17:08:49.229" v="9"/>
            <ac:spMkLst>
              <pc:docMk/>
              <pc:sldMasterMk cId="0" sldId="2147483648"/>
              <pc:sldLayoutMk cId="0" sldId="2147483657"/>
              <ac:spMk id="3" creationId="{00000000-0000-0000-0000-000000000000}"/>
            </ac:spMkLst>
          </pc:spChg>
          <pc:spChg chg="mod">
            <ac:chgData name="Staňa Martin" userId="S::82@fnbrno.cz::577d62e1-5c27-4dc4-be0c-be9487fe25c7" providerId="AD" clId="Web-{438DD58C-C6EF-EC32-F9A5-777AFAA607CE}" dt="2023-11-20T17:08:49.229" v="9"/>
            <ac:spMkLst>
              <pc:docMk/>
              <pc:sldMasterMk cId="0" sldId="2147483648"/>
              <pc:sldLayoutMk cId="0" sldId="2147483657"/>
              <ac:spMk id="4" creationId="{00000000-0000-0000-0000-000000000000}"/>
            </ac:spMkLst>
          </pc:spChg>
        </pc:sldLayoutChg>
        <pc:sldLayoutChg chg="modSp">
          <pc:chgData name="Staňa Martin" userId="S::82@fnbrno.cz::577d62e1-5c27-4dc4-be0c-be9487fe25c7" providerId="AD" clId="Web-{438DD58C-C6EF-EC32-F9A5-777AFAA607CE}" dt="2023-11-20T17:08:49.229" v="9"/>
          <pc:sldLayoutMkLst>
            <pc:docMk/>
            <pc:sldMasterMk cId="0" sldId="2147483648"/>
            <pc:sldLayoutMk cId="0" sldId="2147483659"/>
          </pc:sldLayoutMkLst>
          <pc:spChg chg="mod">
            <ac:chgData name="Staňa Martin" userId="S::82@fnbrno.cz::577d62e1-5c27-4dc4-be0c-be9487fe25c7" providerId="AD" clId="Web-{438DD58C-C6EF-EC32-F9A5-777AFAA607CE}" dt="2023-11-20T17:08:49.229" v="9"/>
            <ac:spMkLst>
              <pc:docMk/>
              <pc:sldMasterMk cId="0" sldId="2147483648"/>
              <pc:sldLayoutMk cId="0" sldId="2147483659"/>
              <ac:spMk id="2" creationId="{00000000-0000-0000-0000-000000000000}"/>
            </ac:spMkLst>
          </pc:spChg>
          <pc:spChg chg="mod">
            <ac:chgData name="Staňa Martin" userId="S::82@fnbrno.cz::577d62e1-5c27-4dc4-be0c-be9487fe25c7" providerId="AD" clId="Web-{438DD58C-C6EF-EC32-F9A5-777AFAA607CE}" dt="2023-11-20T17:08:49.229" v="9"/>
            <ac:spMkLst>
              <pc:docMk/>
              <pc:sldMasterMk cId="0" sldId="2147483648"/>
              <pc:sldLayoutMk cId="0" sldId="2147483659"/>
              <ac:spMk id="3" creationId="{00000000-0000-0000-0000-000000000000}"/>
            </ac:spMkLst>
          </pc:spChg>
        </pc:sldLayoutChg>
        <pc:sldLayoutChg chg="modSp">
          <pc:chgData name="Staňa Martin" userId="S::82@fnbrno.cz::577d62e1-5c27-4dc4-be0c-be9487fe25c7" providerId="AD" clId="Web-{438DD58C-C6EF-EC32-F9A5-777AFAA607CE}" dt="2023-11-20T17:08:49.229" v="9"/>
          <pc:sldLayoutMkLst>
            <pc:docMk/>
            <pc:sldMasterMk cId="0" sldId="2147483648"/>
            <pc:sldLayoutMk cId="39481167" sldId="2147483660"/>
          </pc:sldLayoutMkLst>
          <pc:spChg chg="mod">
            <ac:chgData name="Staňa Martin" userId="S::82@fnbrno.cz::577d62e1-5c27-4dc4-be0c-be9487fe25c7" providerId="AD" clId="Web-{438DD58C-C6EF-EC32-F9A5-777AFAA607CE}" dt="2023-11-20T17:08:49.229" v="9"/>
            <ac:spMkLst>
              <pc:docMk/>
              <pc:sldMasterMk cId="0" sldId="2147483648"/>
              <pc:sldLayoutMk cId="39481167" sldId="2147483660"/>
              <ac:spMk id="7" creationId="{322FA9F0-97E4-45C3-84A8-592F85A6A3A2}"/>
            </ac:spMkLst>
          </pc:spChg>
          <pc:spChg chg="mod">
            <ac:chgData name="Staňa Martin" userId="S::82@fnbrno.cz::577d62e1-5c27-4dc4-be0c-be9487fe25c7" providerId="AD" clId="Web-{438DD58C-C6EF-EC32-F9A5-777AFAA607CE}" dt="2023-11-20T17:08:49.229" v="9"/>
            <ac:spMkLst>
              <pc:docMk/>
              <pc:sldMasterMk cId="0" sldId="2147483648"/>
              <pc:sldLayoutMk cId="39481167" sldId="2147483660"/>
              <ac:spMk id="8" creationId="{00000000-0000-0000-0000-000000000000}"/>
            </ac:spMkLst>
          </pc:spChg>
          <pc:picChg chg="mod">
            <ac:chgData name="Staňa Martin" userId="S::82@fnbrno.cz::577d62e1-5c27-4dc4-be0c-be9487fe25c7" providerId="AD" clId="Web-{438DD58C-C6EF-EC32-F9A5-777AFAA607CE}" dt="2023-11-20T17:08:49.229" v="9"/>
            <ac:picMkLst>
              <pc:docMk/>
              <pc:sldMasterMk cId="0" sldId="2147483648"/>
              <pc:sldLayoutMk cId="39481167" sldId="2147483660"/>
              <ac:picMk id="10" creationId="{83F24B06-B2DE-4D1F-B580-6248E87C08F0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F284DF-1C68-4316-BC6A-62614617755F}" type="datetimeFigureOut">
              <a:rPr lang="en-US" smtClean="0"/>
              <a:t>12/20/2023</a:t>
            </a:fld>
            <a:endParaRPr lang="en-US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E88B98-56D5-4624-B7E3-EEB67FC53E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929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88B98-56D5-4624-B7E3-EEB67FC53E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1381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88B98-56D5-4624-B7E3-EEB67FC53E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982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88B98-56D5-4624-B7E3-EEB67FC53E4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4637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88B98-56D5-4624-B7E3-EEB67FC53E4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7602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88B98-56D5-4624-B7E3-EEB67FC53E4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8759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88B98-56D5-4624-B7E3-EEB67FC53E4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9012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88B98-56D5-4624-B7E3-EEB67FC53E4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9169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88B98-56D5-4624-B7E3-EEB67FC53E4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924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88B98-56D5-4624-B7E3-EEB67FC53E4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4691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88B98-56D5-4624-B7E3-EEB67FC53E4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5867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88B98-56D5-4624-B7E3-EEB67FC53E4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199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88B98-56D5-4624-B7E3-EEB67FC53E4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2934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88B98-56D5-4624-B7E3-EEB67FC53E4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1972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88B98-56D5-4624-B7E3-EEB67FC53E4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1056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88B98-56D5-4624-B7E3-EEB67FC53E4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0702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88B98-56D5-4624-B7E3-EEB67FC53E4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0358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88B98-56D5-4624-B7E3-EEB67FC53E4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1174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88B98-56D5-4624-B7E3-EEB67FC53E4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901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88B98-56D5-4624-B7E3-EEB67FC53E4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5413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88B98-56D5-4624-B7E3-EEB67FC53E4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3081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88B98-56D5-4624-B7E3-EEB67FC53E4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8086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88B98-56D5-4624-B7E3-EEB67FC53E4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86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88B98-56D5-4624-B7E3-EEB67FC53E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215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88B98-56D5-4624-B7E3-EEB67FC53E4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3914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88B98-56D5-4624-B7E3-EEB67FC53E4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871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88B98-56D5-4624-B7E3-EEB67FC53E4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2594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88B98-56D5-4624-B7E3-EEB67FC53E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1163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88B98-56D5-4624-B7E3-EEB67FC53E4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9815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E88B98-56D5-4624-B7E3-EEB67FC53E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572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20.12.2023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20.12.2023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20.12.2023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Definujte zápatí - název prezentace /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3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3" y="4116404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2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31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20.12.2023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20.12.2023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20.12.2023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20.12.2023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20.12.2023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20.12.2023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20.12.2023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CCE86-20FD-4646-A3E7-2AA4A5F2579B}" type="datetimeFigureOut">
              <a:rPr lang="cs-CZ" smtClean="0"/>
              <a:t>20.12.2023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CCE86-20FD-4646-A3E7-2AA4A5F2579B}" type="datetimeFigureOut">
              <a:rPr lang="cs-CZ" smtClean="0"/>
              <a:t>20.12.2023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3C14A-CBFD-4D70-9388-956C97C86FAB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0047AB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ancer.gov/" TargetMode="External"/><Relationship Id="rId13" Type="http://schemas.openxmlformats.org/officeDocument/2006/relationships/hyperlink" Target="http://www.cervix.cz/" TargetMode="External"/><Relationship Id="rId3" Type="http://schemas.openxmlformats.org/officeDocument/2006/relationships/hyperlink" Target="http://www.nccn.org/" TargetMode="External"/><Relationship Id="rId7" Type="http://schemas.openxmlformats.org/officeDocument/2006/relationships/hyperlink" Target="http://www.cancerstaging.org/" TargetMode="External"/><Relationship Id="rId12" Type="http://schemas.openxmlformats.org/officeDocument/2006/relationships/hyperlink" Target="http://www.mamo.cz/" TargetMode="External"/><Relationship Id="rId2" Type="http://schemas.openxmlformats.org/officeDocument/2006/relationships/hyperlink" Target="http://www.websurg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cancer.org/" TargetMode="External"/><Relationship Id="rId11" Type="http://schemas.openxmlformats.org/officeDocument/2006/relationships/hyperlink" Target="http://www.svod.cz/" TargetMode="External"/><Relationship Id="rId5" Type="http://schemas.openxmlformats.org/officeDocument/2006/relationships/hyperlink" Target="http://www.linkos.cz/" TargetMode="External"/><Relationship Id="rId10" Type="http://schemas.openxmlformats.org/officeDocument/2006/relationships/hyperlink" Target="http://www.uzis.cz/" TargetMode="External"/><Relationship Id="rId4" Type="http://schemas.openxmlformats.org/officeDocument/2006/relationships/hyperlink" Target="http://www.esmo.org/" TargetMode="External"/><Relationship Id="rId9" Type="http://schemas.openxmlformats.org/officeDocument/2006/relationships/hyperlink" Target="http://www.czso.cz/" TargetMode="External"/><Relationship Id="rId14" Type="http://schemas.openxmlformats.org/officeDocument/2006/relationships/hyperlink" Target="http://www.kolorektum.cz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4457FC-5DEE-4DD3-A392-AE51DA2FB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b="1" dirty="0" err="1">
                <a:latin typeface="Arial" pitchFamily="34" charset="0"/>
                <a:cs typeface="Arial" pitchFamily="34" charset="0"/>
              </a:rPr>
              <a:t>Onkochirurgie</a:t>
            </a:r>
            <a:endParaRPr lang="cs-CZ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C900668-58F8-4404-9B1F-82379F9757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2877" y="4116404"/>
            <a:ext cx="8521200" cy="1312861"/>
          </a:xfrm>
        </p:spPr>
        <p:txBody>
          <a:bodyPr>
            <a:normAutofit lnSpcReduction="10000"/>
          </a:bodyPr>
          <a:lstStyle/>
          <a:p>
            <a:r>
              <a:rPr dirty="0">
                <a:latin typeface="Arial" pitchFamily="34" charset="0"/>
                <a:cs typeface="Arial" pitchFamily="34" charset="0"/>
              </a:rPr>
              <a:t>Autoři: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Chirurgická</a:t>
            </a:r>
            <a:r>
              <a:rPr lang="en-US" dirty="0"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latin typeface="Arial" pitchFamily="34" charset="0"/>
                <a:cs typeface="Arial" pitchFamily="34" charset="0"/>
              </a:rPr>
              <a:t>klinika</a:t>
            </a:r>
            <a:r>
              <a:rPr lang="en-US" dirty="0">
                <a:latin typeface="Arial" pitchFamily="34" charset="0"/>
                <a:cs typeface="Arial" pitchFamily="34" charset="0"/>
              </a:rPr>
              <a:t> FN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Brno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, a.d.</a:t>
            </a:r>
            <a:endParaRPr dirty="0">
              <a:latin typeface="Arial" pitchFamily="34" charset="0"/>
              <a:cs typeface="Arial" pitchFamily="34" charset="0"/>
            </a:endParaRPr>
          </a:p>
          <a:p>
            <a:r>
              <a:rPr dirty="0">
                <a:latin typeface="Arial" pitchFamily="34" charset="0"/>
                <a:cs typeface="Arial" pitchFamily="34" charset="0"/>
              </a:rPr>
              <a:t>Pracoviště: </a:t>
            </a:r>
            <a:r>
              <a:rPr dirty="0" smtClean="0">
                <a:latin typeface="Arial" pitchFamily="34" charset="0"/>
                <a:cs typeface="Arial" pitchFamily="34" charset="0"/>
              </a:rPr>
              <a:t>Klinika úrazové chirurgie </a:t>
            </a:r>
            <a:r>
              <a:rPr dirty="0">
                <a:latin typeface="Arial" pitchFamily="34" charset="0"/>
                <a:cs typeface="Arial" pitchFamily="34" charset="0"/>
              </a:rPr>
              <a:t>FN Brno</a:t>
            </a:r>
          </a:p>
          <a:p>
            <a:r>
              <a:rPr dirty="0">
                <a:latin typeface="Arial" pitchFamily="34" charset="0"/>
                <a:cs typeface="Arial" pitchFamily="34" charset="0"/>
              </a:rPr>
              <a:t>Pro předmět</a:t>
            </a:r>
            <a:r>
              <a:rPr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cs-CZ" dirty="0" smtClean="0"/>
              <a:t>BROC011p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3524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Diagnostická role </a:t>
            </a:r>
            <a:r>
              <a:rPr lang="cs-CZ" sz="3600" b="1" dirty="0" err="1">
                <a:latin typeface="Arial" pitchFamily="34" charset="0"/>
                <a:cs typeface="Arial" pitchFamily="34" charset="0"/>
              </a:rPr>
              <a:t>onkochirurgie</a:t>
            </a:r>
            <a:endParaRPr lang="cs-CZ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 smtClean="0"/>
              <a:t>biopsie </a:t>
            </a:r>
            <a:r>
              <a:rPr lang="cs-CZ" dirty="0"/>
              <a:t>k získání vzorku tkáně k histopatologickému vyšetření</a:t>
            </a:r>
          </a:p>
          <a:p>
            <a:pPr lvl="1"/>
            <a:r>
              <a:rPr lang="cs-CZ" dirty="0"/>
              <a:t>Chirurgická excize, exstirpace, kompletní resekce</a:t>
            </a:r>
          </a:p>
          <a:p>
            <a:pPr lvl="1"/>
            <a:r>
              <a:rPr lang="cs-CZ" dirty="0"/>
              <a:t>Punkční biopsie, vakuová </a:t>
            </a:r>
            <a:r>
              <a:rPr lang="cs-CZ" dirty="0" smtClean="0"/>
              <a:t>biopsie</a:t>
            </a:r>
          </a:p>
          <a:p>
            <a:pPr lvl="1"/>
            <a:endParaRPr lang="cs-CZ" dirty="0"/>
          </a:p>
          <a:p>
            <a:r>
              <a:rPr lang="cs-CZ" dirty="0" smtClean="0"/>
              <a:t>určení diagnózy</a:t>
            </a:r>
          </a:p>
          <a:p>
            <a:endParaRPr lang="cs-CZ" dirty="0"/>
          </a:p>
          <a:p>
            <a:r>
              <a:rPr lang="cs-CZ" dirty="0" smtClean="0"/>
              <a:t>staging </a:t>
            </a:r>
            <a:r>
              <a:rPr lang="cs-CZ" dirty="0"/>
              <a:t>nádorového onemocnění</a:t>
            </a:r>
          </a:p>
        </p:txBody>
      </p:sp>
      <p:pic>
        <p:nvPicPr>
          <p:cNvPr id="5" name="Obrázek 4" descr="Obsah obrázku text, elektronika, počítač, monitor&#10;&#10;Popis byl vytvořen automaticky">
            <a:extLst>
              <a:ext uri="{FF2B5EF4-FFF2-40B4-BE49-F238E27FC236}">
                <a16:creationId xmlns:a16="http://schemas.microsoft.com/office/drawing/2014/main" id="{A62E9036-35B3-4227-8523-0FEDE1C054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84" t="37873" r="24842" b="16772"/>
          <a:stretch/>
        </p:blipFill>
        <p:spPr>
          <a:xfrm>
            <a:off x="6827292" y="4195226"/>
            <a:ext cx="5274642" cy="258921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3C4D015-2CEB-4F20-8C1C-9085FF12D688}"/>
              </a:ext>
            </a:extLst>
          </p:cNvPr>
          <p:cNvSpPr txBox="1"/>
          <p:nvPr/>
        </p:nvSpPr>
        <p:spPr>
          <a:xfrm>
            <a:off x="4550000" y="6045781"/>
            <a:ext cx="22722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Patologické PET </a:t>
            </a:r>
            <a:r>
              <a:rPr lang="cs-CZ" sz="1400" dirty="0" err="1"/>
              <a:t>pozit</a:t>
            </a:r>
            <a:r>
              <a:rPr lang="cs-CZ" sz="1400" dirty="0"/>
              <a:t>. uzliny </a:t>
            </a:r>
          </a:p>
          <a:p>
            <a:r>
              <a:rPr lang="cs-CZ" sz="1400" dirty="0"/>
              <a:t>v pravé axile k biopsii, </a:t>
            </a:r>
            <a:r>
              <a:rPr lang="cs-CZ" sz="1400" dirty="0" err="1"/>
              <a:t>susp</a:t>
            </a:r>
            <a:r>
              <a:rPr lang="cs-CZ" sz="1400" dirty="0"/>
              <a:t>. </a:t>
            </a:r>
          </a:p>
          <a:p>
            <a:r>
              <a:rPr lang="cs-CZ" sz="1400" dirty="0"/>
              <a:t>relaps </a:t>
            </a:r>
            <a:r>
              <a:rPr lang="cs-CZ" sz="1400" dirty="0" err="1"/>
              <a:t>Hodgkinova</a:t>
            </a:r>
            <a:r>
              <a:rPr lang="cs-CZ" sz="1400" dirty="0"/>
              <a:t> lymfomu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82563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Připomenutí: diagnostika solidních tumorů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b="1" dirty="0"/>
              <a:t>1.</a:t>
            </a:r>
            <a:r>
              <a:rPr lang="cs-CZ" dirty="0"/>
              <a:t> </a:t>
            </a:r>
            <a:r>
              <a:rPr lang="cs-CZ" b="1" dirty="0" err="1"/>
              <a:t>typing</a:t>
            </a:r>
            <a:r>
              <a:rPr lang="cs-CZ" b="1" dirty="0"/>
              <a:t> </a:t>
            </a:r>
            <a:r>
              <a:rPr lang="cs-CZ" dirty="0"/>
              <a:t>– verifikace tumoru, v postiženém místě, včetně biopsie</a:t>
            </a:r>
          </a:p>
          <a:p>
            <a:r>
              <a:rPr lang="cs-CZ" b="1" dirty="0">
                <a:solidFill>
                  <a:srgbClr val="FF0000"/>
                </a:solidFill>
              </a:rPr>
              <a:t>2. </a:t>
            </a:r>
            <a:r>
              <a:rPr lang="cs-CZ" b="1" dirty="0" err="1">
                <a:solidFill>
                  <a:srgbClr val="FF0000"/>
                </a:solidFill>
              </a:rPr>
              <a:t>staging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dirty="0"/>
              <a:t>– určení rozsahu nádoru před operací pomocí </a:t>
            </a:r>
            <a:r>
              <a:rPr lang="cs-CZ" i="1" dirty="0"/>
              <a:t>TNM klasifikace </a:t>
            </a:r>
            <a:r>
              <a:rPr lang="cs-CZ" dirty="0"/>
              <a:t>(rozsah prim. nádoru, uzliny, metastázy) – </a:t>
            </a:r>
            <a:r>
              <a:rPr lang="cs-CZ" b="1" dirty="0">
                <a:solidFill>
                  <a:srgbClr val="FF0000"/>
                </a:solidFill>
              </a:rPr>
              <a:t>VÝZNAMNÁ ROLE CHIRURGIE</a:t>
            </a:r>
          </a:p>
          <a:p>
            <a:r>
              <a:rPr lang="cs-CZ" b="1" dirty="0"/>
              <a:t>3.</a:t>
            </a:r>
            <a:r>
              <a:rPr lang="cs-CZ" dirty="0"/>
              <a:t> </a:t>
            </a:r>
            <a:r>
              <a:rPr lang="cs-CZ" b="1" dirty="0" err="1"/>
              <a:t>grading</a:t>
            </a:r>
            <a:r>
              <a:rPr lang="cs-CZ" b="1" dirty="0"/>
              <a:t> </a:t>
            </a:r>
            <a:r>
              <a:rPr lang="cs-CZ" dirty="0"/>
              <a:t>– nejen histologický stupeň diferenciace, ale také biologické </a:t>
            </a:r>
            <a:r>
              <a:rPr lang="cs-CZ" dirty="0" err="1"/>
              <a:t>vlastnosi</a:t>
            </a:r>
            <a:r>
              <a:rPr lang="cs-CZ" dirty="0"/>
              <a:t> tumoru (receptory pro další léčbu)</a:t>
            </a:r>
          </a:p>
        </p:txBody>
      </p:sp>
    </p:spTree>
    <p:extLst>
      <p:ext uri="{BB962C8B-B14F-4D97-AF65-F5344CB8AC3E}">
        <p14:creationId xmlns:p14="http://schemas.microsoft.com/office/powerpoint/2010/main" val="187679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TNM klasifikace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600201"/>
            <a:ext cx="11353800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 smtClean="0"/>
              <a:t>k </a:t>
            </a:r>
            <a:r>
              <a:rPr lang="cs-CZ" dirty="0"/>
              <a:t>plánování léčby, prognóze, interpretaci dat, výzkumu, konzultaci</a:t>
            </a:r>
          </a:p>
          <a:p>
            <a:endParaRPr lang="cs-CZ" dirty="0"/>
          </a:p>
          <a:p>
            <a:r>
              <a:rPr lang="cs-CZ" dirty="0" smtClean="0"/>
              <a:t>pro </a:t>
            </a:r>
            <a:r>
              <a:rPr lang="cs-CZ" dirty="0"/>
              <a:t>každou anatomickou lokalizaci je </a:t>
            </a:r>
            <a:r>
              <a:rPr lang="cs-CZ" dirty="0" smtClean="0"/>
              <a:t>speciální</a:t>
            </a:r>
          </a:p>
          <a:p>
            <a:endParaRPr lang="cs-CZ" dirty="0">
              <a:cs typeface="Calibri"/>
            </a:endParaRPr>
          </a:p>
          <a:p>
            <a:r>
              <a:rPr lang="cs-CZ" dirty="0"/>
              <a:t>cTNM – rozhodování způsobu </a:t>
            </a:r>
            <a:r>
              <a:rPr lang="cs-CZ" dirty="0" smtClean="0"/>
              <a:t>léčby (clinical)</a:t>
            </a:r>
            <a:endParaRPr lang="cs-CZ" dirty="0"/>
          </a:p>
          <a:p>
            <a:r>
              <a:rPr lang="cs-CZ" dirty="0"/>
              <a:t>pTNM – k volbě adjuvantní </a:t>
            </a:r>
            <a:r>
              <a:rPr lang="cs-CZ" dirty="0" smtClean="0"/>
              <a:t>terapie (pathological)</a:t>
            </a:r>
            <a:endParaRPr lang="cs-CZ" dirty="0"/>
          </a:p>
          <a:p>
            <a:r>
              <a:rPr lang="cs-CZ" dirty="0" err="1"/>
              <a:t>yTNM</a:t>
            </a:r>
            <a:r>
              <a:rPr lang="cs-CZ" dirty="0"/>
              <a:t> – např. po chemoterapii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92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T</a:t>
            </a:r>
            <a:r>
              <a:rPr lang="cs-CZ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cs-CZ" sz="3600" b="1" dirty="0">
                <a:latin typeface="Arial" pitchFamily="34" charset="0"/>
                <a:cs typeface="Arial" pitchFamily="34" charset="0"/>
              </a:rPr>
              <a:t>M klasifikace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cs-CZ" dirty="0" smtClean="0"/>
              <a:t>dostatečný </a:t>
            </a:r>
            <a:r>
              <a:rPr lang="cs-CZ" dirty="0"/>
              <a:t>počet uzlin! (např. CRC alespoň 12)</a:t>
            </a:r>
          </a:p>
          <a:p>
            <a:r>
              <a:rPr lang="cs-CZ" b="1" dirty="0" smtClean="0"/>
              <a:t>sentinelová </a:t>
            </a:r>
            <a:r>
              <a:rPr lang="cs-CZ" b="1" dirty="0"/>
              <a:t>uzlina </a:t>
            </a:r>
            <a:r>
              <a:rPr lang="cs-CZ" dirty="0"/>
              <a:t>– jako první v regionálním lymfatickém systému drénuje příslušnou oblast a do této uzliny se šíří nádorové buňky jako do první, stav této uzliny predikuje stav všech dalších regionálních lymfatických uzlin</a:t>
            </a:r>
          </a:p>
          <a:p>
            <a:endParaRPr lang="cs-CZ" dirty="0">
              <a:cs typeface="Calibri"/>
            </a:endParaRPr>
          </a:p>
          <a:p>
            <a:r>
              <a:rPr lang="cs-CZ" dirty="0" smtClean="0"/>
              <a:t>nádory </a:t>
            </a:r>
            <a:r>
              <a:rPr lang="cs-CZ" dirty="0"/>
              <a:t>prsu</a:t>
            </a:r>
          </a:p>
          <a:p>
            <a:pPr lvl="1"/>
            <a:r>
              <a:rPr lang="cs-CZ" dirty="0"/>
              <a:t>Vyhnutí se rozsáhlé lymfadenektomie axily</a:t>
            </a:r>
          </a:p>
          <a:p>
            <a:pPr lvl="1"/>
            <a:r>
              <a:rPr lang="cs-CZ" dirty="0"/>
              <a:t>Snížení výskytu lymfedému, parestezií..</a:t>
            </a:r>
            <a:endParaRPr lang="cs-CZ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465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R klasifikace (reziduální nádor)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doplňuje </a:t>
            </a:r>
            <a:r>
              <a:rPr lang="cs-CZ" dirty="0"/>
              <a:t>TNM klasifikaci</a:t>
            </a:r>
          </a:p>
          <a:p>
            <a:r>
              <a:rPr lang="cs-CZ" dirty="0" smtClean="0"/>
              <a:t>vliv </a:t>
            </a:r>
            <a:r>
              <a:rPr lang="cs-CZ" dirty="0"/>
              <a:t>na léčbu i prognózu</a:t>
            </a:r>
          </a:p>
          <a:p>
            <a:r>
              <a:rPr lang="cs-CZ" b="1" dirty="0"/>
              <a:t>R0</a:t>
            </a:r>
            <a:r>
              <a:rPr lang="cs-CZ" dirty="0"/>
              <a:t> resekce – bez nádoru</a:t>
            </a:r>
          </a:p>
          <a:p>
            <a:r>
              <a:rPr lang="cs-CZ" b="1" dirty="0"/>
              <a:t>R1</a:t>
            </a:r>
            <a:r>
              <a:rPr lang="cs-CZ" dirty="0"/>
              <a:t> resekce – mikroskopicky reziduální nádor</a:t>
            </a:r>
          </a:p>
          <a:p>
            <a:r>
              <a:rPr lang="cs-CZ" b="1" dirty="0"/>
              <a:t>R2</a:t>
            </a:r>
            <a:r>
              <a:rPr lang="cs-CZ" dirty="0"/>
              <a:t> resekce –makroskopicky reziduální nádor</a:t>
            </a:r>
          </a:p>
          <a:p>
            <a:r>
              <a:rPr lang="cs-CZ" dirty="0" smtClean="0"/>
              <a:t>hodnocení </a:t>
            </a:r>
            <a:r>
              <a:rPr lang="cs-CZ" dirty="0"/>
              <a:t>resekčních ploch nádoru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8382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Chirurgický </a:t>
            </a:r>
            <a:r>
              <a:rPr lang="cs-CZ" sz="3600" b="1" dirty="0" err="1">
                <a:latin typeface="Arial" pitchFamily="34" charset="0"/>
                <a:cs typeface="Arial" pitchFamily="34" charset="0"/>
              </a:rPr>
              <a:t>staging</a:t>
            </a:r>
            <a:r>
              <a:rPr lang="cs-CZ" sz="3600" b="1" dirty="0">
                <a:latin typeface="Arial" pitchFamily="34" charset="0"/>
                <a:cs typeface="Arial" pitchFamily="34" charset="0"/>
              </a:rPr>
              <a:t> nádorového onemocnění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 smtClean="0"/>
              <a:t>doplňuje </a:t>
            </a:r>
            <a:r>
              <a:rPr lang="cs-CZ" dirty="0"/>
              <a:t>endoskopické a zobrazovací metody</a:t>
            </a:r>
          </a:p>
          <a:p>
            <a:r>
              <a:rPr lang="cs-CZ" dirty="0" smtClean="0"/>
              <a:t>„kamínek </a:t>
            </a:r>
            <a:r>
              <a:rPr lang="cs-CZ" dirty="0"/>
              <a:t>do mozaiky“ pro multidisciplinární tým </a:t>
            </a:r>
            <a:br>
              <a:rPr lang="cs-CZ" dirty="0"/>
            </a:br>
            <a:r>
              <a:rPr lang="cs-CZ" dirty="0"/>
              <a:t>k tzv. </a:t>
            </a:r>
            <a:r>
              <a:rPr lang="cs-CZ" dirty="0" err="1"/>
              <a:t>targeted</a:t>
            </a:r>
            <a:r>
              <a:rPr lang="cs-CZ" dirty="0"/>
              <a:t> and </a:t>
            </a:r>
            <a:r>
              <a:rPr lang="cs-CZ" dirty="0" err="1"/>
              <a:t>tailored</a:t>
            </a:r>
            <a:r>
              <a:rPr lang="cs-CZ" dirty="0"/>
              <a:t> </a:t>
            </a:r>
            <a:r>
              <a:rPr lang="cs-CZ" dirty="0" err="1"/>
              <a:t>therapy</a:t>
            </a:r>
            <a:endParaRPr lang="cs-CZ" dirty="0"/>
          </a:p>
          <a:p>
            <a:r>
              <a:rPr lang="cs-CZ" dirty="0" smtClean="0"/>
              <a:t>diagnostická </a:t>
            </a:r>
            <a:r>
              <a:rPr lang="cs-CZ" dirty="0"/>
              <a:t>laparoskopie</a:t>
            </a:r>
          </a:p>
          <a:p>
            <a:pPr lvl="1"/>
            <a:r>
              <a:rPr lang="cs-CZ" dirty="0" smtClean="0"/>
              <a:t>doplněná </a:t>
            </a:r>
            <a:r>
              <a:rPr lang="cs-CZ" dirty="0"/>
              <a:t>o laparoskopické UZ vyšetření</a:t>
            </a:r>
          </a:p>
          <a:p>
            <a:r>
              <a:rPr lang="cs-CZ" dirty="0" smtClean="0"/>
              <a:t>diagnostická </a:t>
            </a:r>
            <a:r>
              <a:rPr lang="cs-CZ" dirty="0"/>
              <a:t>mediastinoskopie, thorakoskopie</a:t>
            </a:r>
          </a:p>
          <a:p>
            <a:r>
              <a:rPr lang="cs-CZ" sz="2800" dirty="0" smtClean="0"/>
              <a:t>explorativní </a:t>
            </a:r>
            <a:r>
              <a:rPr lang="cs-CZ" sz="2800" dirty="0"/>
              <a:t>laparotomie, thorakotomie</a:t>
            </a:r>
          </a:p>
        </p:txBody>
      </p:sp>
    </p:spTree>
    <p:extLst>
      <p:ext uri="{BB962C8B-B14F-4D97-AF65-F5344CB8AC3E}">
        <p14:creationId xmlns:p14="http://schemas.microsoft.com/office/powerpoint/2010/main" val="159742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Diagnostická laparoskopie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pacient </a:t>
            </a:r>
            <a:r>
              <a:rPr lang="cs-CZ" dirty="0"/>
              <a:t>se známým maligním onemocněním a s potenciálním postižením dutiny břišní</a:t>
            </a:r>
          </a:p>
          <a:p>
            <a:r>
              <a:rPr lang="cs-CZ" dirty="0" smtClean="0"/>
              <a:t>detekce </a:t>
            </a:r>
            <a:r>
              <a:rPr lang="cs-CZ" dirty="0"/>
              <a:t>metastáz jater, peritonea, uzlin, maligní ascites</a:t>
            </a:r>
          </a:p>
          <a:p>
            <a:pPr lvl="1"/>
            <a:r>
              <a:rPr lang="cs-CZ" dirty="0"/>
              <a:t>Cytologie, biopsie</a:t>
            </a:r>
          </a:p>
          <a:p>
            <a:r>
              <a:rPr lang="cs-CZ" dirty="0" smtClean="0"/>
              <a:t>port-site metastázy </a:t>
            </a:r>
            <a:r>
              <a:rPr lang="cs-CZ" sz="2800" dirty="0"/>
              <a:t>(v ráně od trokaru)</a:t>
            </a:r>
            <a:endParaRPr lang="cs-CZ" sz="2800" dirty="0"/>
          </a:p>
          <a:p>
            <a:r>
              <a:rPr lang="cs-CZ" dirty="0" smtClean="0"/>
              <a:t>paliativní </a:t>
            </a:r>
            <a:r>
              <a:rPr lang="cs-CZ" dirty="0"/>
              <a:t>výkony v průběhu laparoskopie</a:t>
            </a:r>
          </a:p>
          <a:p>
            <a:pPr lvl="1"/>
            <a:r>
              <a:rPr lang="cs-CZ" dirty="0" smtClean="0"/>
              <a:t>např</a:t>
            </a:r>
            <a:r>
              <a:rPr lang="cs-CZ" dirty="0"/>
              <a:t>. </a:t>
            </a:r>
            <a:r>
              <a:rPr lang="cs-CZ" dirty="0" smtClean="0"/>
              <a:t>biliodigestivní-, gastroentero-anastomóza</a:t>
            </a:r>
            <a:endParaRPr lang="cs-CZ" dirty="0"/>
          </a:p>
          <a:p>
            <a:endParaRPr lang="cs-CZ" dirty="0"/>
          </a:p>
        </p:txBody>
      </p:sp>
      <p:pic>
        <p:nvPicPr>
          <p:cNvPr id="3074" name="Picture 2" descr="Figure 2 from Diagnostic Laparoscopy in Digestive Cancers : Is it Useful ?  The Experience of a Third World Low-Volume Institute After 70 Consecutives  Cases | Semantic Scholar">
            <a:extLst>
              <a:ext uri="{FF2B5EF4-FFF2-40B4-BE49-F238E27FC236}">
                <a16:creationId xmlns:a16="http://schemas.microsoft.com/office/drawing/2014/main" id="{681B1F7F-3854-481F-9FC9-F4A9A42CB0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5" t="6514" r="7185" b="7522"/>
          <a:stretch/>
        </p:blipFill>
        <p:spPr bwMode="auto">
          <a:xfrm>
            <a:off x="8320782" y="3221485"/>
            <a:ext cx="3874878" cy="2841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976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Příklady dg. LSK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b="1" dirty="0" smtClean="0"/>
              <a:t>karcinom </a:t>
            </a:r>
            <a:r>
              <a:rPr lang="cs-CZ" b="1" dirty="0"/>
              <a:t>pankreatu</a:t>
            </a:r>
            <a:r>
              <a:rPr lang="cs-CZ" dirty="0"/>
              <a:t> – hlavními stagingovými metodami je endoUS, a CT – přesto 11-25 % má během laparotomie nález nedetekovatlných metastáz</a:t>
            </a:r>
          </a:p>
          <a:p>
            <a:r>
              <a:rPr lang="cs-CZ" b="1" dirty="0" smtClean="0"/>
              <a:t>karcinom </a:t>
            </a:r>
            <a:r>
              <a:rPr lang="cs-CZ" b="1" dirty="0"/>
              <a:t>žlučového stromu </a:t>
            </a:r>
            <a:r>
              <a:rPr lang="cs-CZ" dirty="0"/>
              <a:t>– povrchní jaterní metastázy se vyskytují až u 23 % pacientů</a:t>
            </a:r>
          </a:p>
          <a:p>
            <a:r>
              <a:rPr lang="cs-CZ" b="1" dirty="0" smtClean="0"/>
              <a:t>lymfom</a:t>
            </a:r>
            <a:r>
              <a:rPr lang="cs-CZ" dirty="0" smtClean="0"/>
              <a:t> </a:t>
            </a:r>
            <a:r>
              <a:rPr lang="cs-CZ" dirty="0"/>
              <a:t>– biopsie nitrobřišních uzlin, přesný staging Hodgkinova lymfomu, oproti perkutánní biopsii 100 % senzitivita i specificita</a:t>
            </a:r>
          </a:p>
        </p:txBody>
      </p:sp>
    </p:spTree>
    <p:extLst>
      <p:ext uri="{BB962C8B-B14F-4D97-AF65-F5344CB8AC3E}">
        <p14:creationId xmlns:p14="http://schemas.microsoft.com/office/powerpoint/2010/main" val="4291051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 err="1">
                <a:latin typeface="Arial" pitchFamily="34" charset="0"/>
                <a:cs typeface="Arial" pitchFamily="34" charset="0"/>
              </a:rPr>
              <a:t>Mediastinoskopie</a:t>
            </a:r>
            <a:endParaRPr lang="cs-CZ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přímá aspekce pre- </a:t>
            </a:r>
            <a:r>
              <a:rPr lang="cs-CZ" dirty="0"/>
              <a:t>a paratracheálního prostoru s možností odběru </a:t>
            </a:r>
            <a:r>
              <a:rPr lang="cs-CZ" dirty="0" smtClean="0"/>
              <a:t>biopsií</a:t>
            </a:r>
          </a:p>
          <a:p>
            <a:endParaRPr lang="cs-CZ" dirty="0"/>
          </a:p>
          <a:p>
            <a:r>
              <a:rPr lang="cs-CZ" dirty="0" smtClean="0"/>
              <a:t>z </a:t>
            </a:r>
            <a:r>
              <a:rPr lang="cs-CZ" dirty="0" smtClean="0"/>
              <a:t>příčné </a:t>
            </a:r>
            <a:r>
              <a:rPr lang="cs-CZ" dirty="0"/>
              <a:t>incize nad jugulem</a:t>
            </a:r>
          </a:p>
          <a:p>
            <a:r>
              <a:rPr lang="cs-CZ" dirty="0" smtClean="0"/>
              <a:t>přední </a:t>
            </a:r>
            <a:r>
              <a:rPr lang="cs-CZ" dirty="0"/>
              <a:t>mediastinoskopie (Chamberlain) incize nad 2. žebrem vlevo parasternálně s resekcí chrupavky – preparací </a:t>
            </a:r>
            <a:r>
              <a:rPr lang="cs-CZ" dirty="0" smtClean="0"/>
              <a:t>para- </a:t>
            </a:r>
            <a:r>
              <a:rPr lang="cs-CZ" dirty="0"/>
              <a:t>a subaortálně</a:t>
            </a:r>
          </a:p>
          <a:p>
            <a:r>
              <a:rPr lang="cs-CZ" dirty="0" smtClean="0"/>
              <a:t>suspektní </a:t>
            </a:r>
            <a:r>
              <a:rPr lang="cs-CZ" dirty="0"/>
              <a:t>hematoonkologické malignity</a:t>
            </a:r>
          </a:p>
        </p:txBody>
      </p:sp>
    </p:spTree>
    <p:extLst>
      <p:ext uri="{BB962C8B-B14F-4D97-AF65-F5344CB8AC3E}">
        <p14:creationId xmlns:p14="http://schemas.microsoft.com/office/powerpoint/2010/main" val="195262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efinition of mediastinoscopy - NCI Dictionary of Cancer Terms - National  Cancer Institute">
            <a:extLst>
              <a:ext uri="{FF2B5EF4-FFF2-40B4-BE49-F238E27FC236}">
                <a16:creationId xmlns:a16="http://schemas.microsoft.com/office/drawing/2014/main" id="{CCB7F433-0EDF-47DA-8C47-211D448C5A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24"/>
          <a:stretch/>
        </p:blipFill>
        <p:spPr bwMode="auto">
          <a:xfrm>
            <a:off x="881292" y="8932"/>
            <a:ext cx="10418833" cy="684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900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Výukové cíle</a:t>
            </a:r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CCC6814E-305A-4F7A-84F2-7AFD35514F5C}"/>
              </a:ext>
            </a:extLst>
          </p:cNvPr>
          <p:cNvSpPr txBox="1">
            <a:spLocks/>
          </p:cNvSpPr>
          <p:nvPr/>
        </p:nvSpPr>
        <p:spPr>
          <a:xfrm>
            <a:off x="609601" y="1752601"/>
            <a:ext cx="1084368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dirty="0" smtClean="0"/>
              <a:t>porozumět </a:t>
            </a:r>
            <a:r>
              <a:rPr lang="cs-CZ" sz="3200" dirty="0"/>
              <a:t>roli chirurgie v léčbě nádorů</a:t>
            </a:r>
          </a:p>
          <a:p>
            <a:endParaRPr lang="cs-CZ" sz="3200" dirty="0"/>
          </a:p>
          <a:p>
            <a:r>
              <a:rPr lang="cs-CZ" sz="3200" dirty="0" smtClean="0"/>
              <a:t>porozumět </a:t>
            </a:r>
            <a:r>
              <a:rPr lang="cs-CZ" sz="3200" dirty="0"/>
              <a:t>základním pojmům a strategii léčby v onkochirurgii</a:t>
            </a:r>
          </a:p>
          <a:p>
            <a:endParaRPr lang="cs-CZ" sz="3200" dirty="0"/>
          </a:p>
          <a:p>
            <a:r>
              <a:rPr lang="cs-CZ" sz="3200" dirty="0" smtClean="0"/>
              <a:t>porozumět </a:t>
            </a:r>
            <a:r>
              <a:rPr lang="cs-CZ" sz="3200" dirty="0"/>
              <a:t>základům onkochirurgických operací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VTS, VATS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výtěžnější </a:t>
            </a:r>
            <a:r>
              <a:rPr lang="cs-CZ" dirty="0"/>
              <a:t>než méně invazivní postupy </a:t>
            </a:r>
            <a:r>
              <a:rPr lang="cs-CZ" dirty="0" smtClean="0"/>
              <a:t>(</a:t>
            </a:r>
            <a:r>
              <a:rPr lang="cs-CZ" dirty="0"/>
              <a:t>např. punkční jehlová biopsie</a:t>
            </a:r>
            <a:r>
              <a:rPr lang="cs-CZ" dirty="0" smtClean="0"/>
              <a:t>)</a:t>
            </a:r>
            <a:endParaRPr lang="cs-CZ" dirty="0"/>
          </a:p>
          <a:p>
            <a:r>
              <a:rPr lang="cs-CZ" dirty="0" smtClean="0"/>
              <a:t>většina </a:t>
            </a:r>
            <a:r>
              <a:rPr lang="cs-CZ" dirty="0"/>
              <a:t>diagnostických zákroků čistě </a:t>
            </a:r>
            <a:r>
              <a:rPr lang="cs-CZ" dirty="0" smtClean="0"/>
              <a:t>thorakoskopicky </a:t>
            </a:r>
            <a:endParaRPr lang="cs-CZ" dirty="0"/>
          </a:p>
          <a:p>
            <a:pPr lvl="1"/>
            <a:r>
              <a:rPr lang="cs-CZ" dirty="0"/>
              <a:t>nejasné periferně uložené léze</a:t>
            </a:r>
          </a:p>
          <a:p>
            <a:pPr lvl="1"/>
            <a:r>
              <a:rPr lang="cs-CZ" dirty="0"/>
              <a:t>biopsie parietální </a:t>
            </a:r>
            <a:r>
              <a:rPr lang="cs-CZ" dirty="0" smtClean="0"/>
              <a:t>pleury</a:t>
            </a:r>
          </a:p>
          <a:p>
            <a:pPr lvl="1"/>
            <a:endParaRPr lang="cs-CZ" dirty="0"/>
          </a:p>
          <a:p>
            <a:r>
              <a:rPr lang="cs-CZ" dirty="0"/>
              <a:t>VATS</a:t>
            </a:r>
          </a:p>
          <a:p>
            <a:pPr lvl="1"/>
            <a:r>
              <a:rPr lang="cs-CZ" dirty="0" smtClean="0"/>
              <a:t>subpleurálně </a:t>
            </a:r>
            <a:r>
              <a:rPr lang="cs-CZ" dirty="0"/>
              <a:t>uložené léze</a:t>
            </a:r>
          </a:p>
        </p:txBody>
      </p:sp>
      <p:pic>
        <p:nvPicPr>
          <p:cNvPr id="7170" name="Picture 2" descr="Thoracoscopic lung lobectomy – video-assisted thoracoscopic surgery (VATS)">
            <a:extLst>
              <a:ext uri="{FF2B5EF4-FFF2-40B4-BE49-F238E27FC236}">
                <a16:creationId xmlns:a16="http://schemas.microsoft.com/office/drawing/2014/main" id="{BC779BD6-CD1A-4878-9BC3-A357C57FD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283" y="3405309"/>
            <a:ext cx="6347717" cy="343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48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Kurativní role </a:t>
            </a:r>
            <a:r>
              <a:rPr lang="cs-CZ" sz="3600" b="1" dirty="0" err="1">
                <a:latin typeface="Arial" pitchFamily="34" charset="0"/>
                <a:cs typeface="Arial" pitchFamily="34" charset="0"/>
              </a:rPr>
              <a:t>onkochirugie</a:t>
            </a:r>
            <a:endParaRPr lang="cs-CZ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hlavní </a:t>
            </a:r>
            <a:r>
              <a:rPr lang="cs-CZ" dirty="0"/>
              <a:t>terapeutickou metodou v řešení solidních tumorů</a:t>
            </a:r>
          </a:p>
          <a:p>
            <a:r>
              <a:rPr lang="cs-CZ" dirty="0" smtClean="0"/>
              <a:t>chirurg </a:t>
            </a:r>
            <a:r>
              <a:rPr lang="cs-CZ" dirty="0"/>
              <a:t>je součástí multidisciplinárního týmu</a:t>
            </a:r>
          </a:p>
          <a:p>
            <a:r>
              <a:rPr lang="cs-CZ" dirty="0" smtClean="0"/>
              <a:t>strategie </a:t>
            </a:r>
            <a:r>
              <a:rPr lang="cs-CZ" dirty="0"/>
              <a:t>léčby</a:t>
            </a:r>
          </a:p>
          <a:p>
            <a:pPr lvl="1"/>
            <a:r>
              <a:rPr lang="cs-CZ" dirty="0" smtClean="0"/>
              <a:t>pouze </a:t>
            </a:r>
            <a:r>
              <a:rPr lang="cs-CZ" dirty="0"/>
              <a:t>operace – jen časná stadia</a:t>
            </a:r>
          </a:p>
          <a:p>
            <a:pPr lvl="1"/>
            <a:r>
              <a:rPr lang="cs-CZ" dirty="0" smtClean="0"/>
              <a:t>neoadjuvantní </a:t>
            </a:r>
            <a:r>
              <a:rPr lang="cs-CZ" dirty="0"/>
              <a:t>CHRT + operace</a:t>
            </a:r>
          </a:p>
          <a:p>
            <a:pPr lvl="1"/>
            <a:r>
              <a:rPr lang="cs-CZ" dirty="0" smtClean="0"/>
              <a:t>operace </a:t>
            </a:r>
            <a:r>
              <a:rPr lang="cs-CZ" dirty="0"/>
              <a:t>+ adjuvantní CHRT</a:t>
            </a:r>
          </a:p>
          <a:p>
            <a:pPr lvl="1"/>
            <a:r>
              <a:rPr lang="cs-CZ" dirty="0" smtClean="0"/>
              <a:t>neoadjuvantní </a:t>
            </a:r>
            <a:r>
              <a:rPr lang="cs-CZ" dirty="0"/>
              <a:t>CHRT + operace + adjuvantní CHRT</a:t>
            </a:r>
          </a:p>
          <a:p>
            <a:pPr lvl="1"/>
            <a:r>
              <a:rPr lang="cs-CZ" dirty="0" smtClean="0"/>
              <a:t>hlavní </a:t>
            </a:r>
            <a:r>
              <a:rPr lang="cs-CZ" dirty="0"/>
              <a:t>léčba CHRT + operace jako pomocná (pokročilá stadia)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0182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Fáze </a:t>
            </a:r>
            <a:r>
              <a:rPr lang="cs-CZ" sz="3600" b="1" dirty="0" err="1">
                <a:latin typeface="Arial" pitchFamily="34" charset="0"/>
                <a:cs typeface="Arial" pitchFamily="34" charset="0"/>
              </a:rPr>
              <a:t>onkochirurgické</a:t>
            </a:r>
            <a:r>
              <a:rPr lang="cs-CZ" sz="3600" b="1" dirty="0">
                <a:latin typeface="Arial" pitchFamily="34" charset="0"/>
                <a:cs typeface="Arial" pitchFamily="34" charset="0"/>
              </a:rPr>
              <a:t> operace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resekabilita </a:t>
            </a:r>
            <a:r>
              <a:rPr lang="cs-CZ" dirty="0"/>
              <a:t>(dána anatomickou lokalizací tumoru, pokročilostí) vs. </a:t>
            </a:r>
            <a:r>
              <a:rPr lang="cs-CZ" dirty="0" smtClean="0"/>
              <a:t>operabilita </a:t>
            </a:r>
            <a:r>
              <a:rPr lang="cs-CZ" dirty="0"/>
              <a:t>(dána rozsahem výkonu a stavem pacienta)</a:t>
            </a:r>
          </a:p>
          <a:p>
            <a:r>
              <a:rPr lang="cs-CZ" dirty="0" smtClean="0"/>
              <a:t>resekční </a:t>
            </a:r>
            <a:r>
              <a:rPr lang="cs-CZ" dirty="0"/>
              <a:t>fáze (odstranění nádoru)</a:t>
            </a:r>
          </a:p>
          <a:p>
            <a:r>
              <a:rPr lang="cs-CZ" dirty="0" smtClean="0"/>
              <a:t>lymfadenektomie</a:t>
            </a:r>
            <a:endParaRPr lang="cs-CZ" dirty="0"/>
          </a:p>
          <a:p>
            <a:r>
              <a:rPr lang="cs-CZ" dirty="0" smtClean="0"/>
              <a:t>rekonstrukční </a:t>
            </a:r>
            <a:r>
              <a:rPr lang="cs-CZ" dirty="0"/>
              <a:t>fáze</a:t>
            </a:r>
          </a:p>
          <a:p>
            <a:r>
              <a:rPr lang="cs-CZ" dirty="0" smtClean="0"/>
              <a:t>peroperační </a:t>
            </a:r>
            <a:r>
              <a:rPr lang="cs-CZ" dirty="0"/>
              <a:t>kryobiopsie</a:t>
            </a:r>
          </a:p>
          <a:p>
            <a:r>
              <a:rPr lang="cs-CZ" dirty="0"/>
              <a:t>histopatologické vyšetření </a:t>
            </a:r>
            <a:r>
              <a:rPr lang="cs-CZ" dirty="0" err="1"/>
              <a:t>resekátu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6113A356-C72A-438C-A90D-0045FFB83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254" y="2904192"/>
            <a:ext cx="5246629" cy="3958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15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Lymfadenektomie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600201"/>
            <a:ext cx="11184466" cy="4525963"/>
          </a:xfrm>
        </p:spPr>
        <p:txBody>
          <a:bodyPr>
            <a:normAutofit/>
          </a:bodyPr>
          <a:lstStyle/>
          <a:p>
            <a:r>
              <a:rPr lang="cs-CZ" dirty="0" smtClean="0"/>
              <a:t>riziko </a:t>
            </a:r>
            <a:r>
              <a:rPr lang="cs-CZ" dirty="0"/>
              <a:t>postižení uzlin stoupá s T stadiem</a:t>
            </a:r>
          </a:p>
          <a:p>
            <a:r>
              <a:rPr lang="cs-CZ" dirty="0" smtClean="0"/>
              <a:t>kompletní </a:t>
            </a:r>
            <a:r>
              <a:rPr lang="cs-CZ" dirty="0"/>
              <a:t>exenterace axily, ilioinguinální oblasti, krčního trigona</a:t>
            </a:r>
          </a:p>
          <a:p>
            <a:r>
              <a:rPr lang="cs-CZ" dirty="0" smtClean="0"/>
              <a:t>orgánově </a:t>
            </a:r>
            <a:r>
              <a:rPr lang="cs-CZ" dirty="0"/>
              <a:t>specifická (regionální) lymfadenektomie (perigastrická, perikolická, perirektální, mediastinální)</a:t>
            </a:r>
          </a:p>
          <a:p>
            <a:r>
              <a:rPr lang="cs-CZ" dirty="0"/>
              <a:t>N1, N2 a N3 lymfadenektomie</a:t>
            </a:r>
          </a:p>
          <a:p>
            <a:r>
              <a:rPr lang="cs-CZ" dirty="0" smtClean="0"/>
              <a:t>retroperitoneální </a:t>
            </a:r>
            <a:r>
              <a:rPr lang="cs-CZ" dirty="0"/>
              <a:t>(nádory vaječníků a varlat)</a:t>
            </a:r>
          </a:p>
        </p:txBody>
      </p:sp>
    </p:spTree>
    <p:extLst>
      <p:ext uri="{BB962C8B-B14F-4D97-AF65-F5344CB8AC3E}">
        <p14:creationId xmlns:p14="http://schemas.microsoft.com/office/powerpoint/2010/main" val="9795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Paliativní role a další..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spojkové </a:t>
            </a:r>
            <a:r>
              <a:rPr lang="cs-CZ" dirty="0"/>
              <a:t>operace (bypassy)</a:t>
            </a:r>
          </a:p>
          <a:p>
            <a:r>
              <a:rPr lang="cs-CZ" dirty="0" smtClean="0"/>
              <a:t>stomie</a:t>
            </a:r>
            <a:endParaRPr lang="cs-CZ" dirty="0"/>
          </a:p>
          <a:p>
            <a:r>
              <a:rPr lang="cs-CZ" dirty="0" smtClean="0"/>
              <a:t>výživné </a:t>
            </a:r>
            <a:r>
              <a:rPr lang="cs-CZ" dirty="0"/>
              <a:t>stomie</a:t>
            </a:r>
          </a:p>
          <a:p>
            <a:r>
              <a:rPr lang="cs-CZ" altLang="cs-CZ" dirty="0" smtClean="0"/>
              <a:t>řešení </a:t>
            </a:r>
            <a:r>
              <a:rPr lang="cs-CZ" altLang="cs-CZ" dirty="0"/>
              <a:t>akutních stavů u onkologických pacientů(ileosní stavy, krvácení..)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59DF480-F84C-4A56-8314-EBA43AD60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2502" y="166814"/>
            <a:ext cx="2431289" cy="3154178"/>
          </a:xfrm>
          <a:prstGeom prst="rect">
            <a:avLst/>
          </a:prstGeom>
        </p:spPr>
      </p:pic>
      <p:pic>
        <p:nvPicPr>
          <p:cNvPr id="8194" name="Picture 2" descr="Gastric bypass (Roux-en-Y) | Providence Oregon">
            <a:extLst>
              <a:ext uri="{FF2B5EF4-FFF2-40B4-BE49-F238E27FC236}">
                <a16:creationId xmlns:a16="http://schemas.microsoft.com/office/drawing/2014/main" id="{F8E7A3FB-C0AA-4883-9FBE-EB2D2F8B1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582" y="3973992"/>
            <a:ext cx="2894541" cy="2885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2CFC121-D268-4F85-AD40-274CD4AFBD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7309" y="3957926"/>
            <a:ext cx="4007261" cy="289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15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Možnosti chirurgické léčby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07368" y="1600201"/>
            <a:ext cx="11175032" cy="4525963"/>
          </a:xfrm>
        </p:spPr>
        <p:txBody>
          <a:bodyPr>
            <a:normAutofit/>
          </a:bodyPr>
          <a:lstStyle/>
          <a:p>
            <a:r>
              <a:rPr lang="cs-CZ" dirty="0" smtClean="0"/>
              <a:t>endoskopická </a:t>
            </a:r>
            <a:r>
              <a:rPr lang="cs-CZ" dirty="0"/>
              <a:t>submukózní disekce</a:t>
            </a:r>
          </a:p>
          <a:p>
            <a:r>
              <a:rPr lang="cs-CZ" dirty="0" smtClean="0"/>
              <a:t>endoskopická </a:t>
            </a:r>
            <a:r>
              <a:rPr lang="cs-CZ" dirty="0"/>
              <a:t>mikrochirurgie (rektum)</a:t>
            </a:r>
          </a:p>
          <a:p>
            <a:r>
              <a:rPr lang="cs-CZ" dirty="0" smtClean="0"/>
              <a:t>radikální </a:t>
            </a:r>
            <a:r>
              <a:rPr lang="cs-CZ" dirty="0"/>
              <a:t>resekce s lymfadenektomií</a:t>
            </a:r>
          </a:p>
          <a:p>
            <a:r>
              <a:rPr lang="cs-CZ" dirty="0" smtClean="0"/>
              <a:t>resekce </a:t>
            </a:r>
            <a:r>
              <a:rPr lang="cs-CZ" dirty="0"/>
              <a:t>metastáz</a:t>
            </a:r>
          </a:p>
          <a:p>
            <a:r>
              <a:rPr lang="cs-CZ" dirty="0" smtClean="0"/>
              <a:t>multiorgánové </a:t>
            </a:r>
            <a:r>
              <a:rPr lang="cs-CZ" dirty="0"/>
              <a:t>resekce</a:t>
            </a:r>
          </a:p>
          <a:p>
            <a:r>
              <a:rPr lang="cs-CZ" dirty="0" smtClean="0"/>
              <a:t>cytoreduktivní </a:t>
            </a:r>
            <a:r>
              <a:rPr lang="cs-CZ" dirty="0"/>
              <a:t>chirurgie (debulking), HIPEC</a:t>
            </a:r>
          </a:p>
          <a:p>
            <a:endParaRPr lang="cs-CZ" dirty="0"/>
          </a:p>
        </p:txBody>
      </p:sp>
      <p:pic>
        <p:nvPicPr>
          <p:cNvPr id="9218" name="Picture 2" descr="Endoscopic Submucosal Dissection North Dallas &amp;amp; Plano TX - Kedia">
            <a:extLst>
              <a:ext uri="{FF2B5EF4-FFF2-40B4-BE49-F238E27FC236}">
                <a16:creationId xmlns:a16="http://schemas.microsoft.com/office/drawing/2014/main" id="{5A249FAC-B0FF-4CB7-8D0B-3F6D807B6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2485" y="116632"/>
            <a:ext cx="4984827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9175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0429802D-85A2-45CB-9B66-442F17FA9A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9193" y="3833449"/>
            <a:ext cx="4547066" cy="302433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26BF3BC-15E0-4CAF-89A8-2C0E3C80BB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8780" y="70148"/>
            <a:ext cx="5080027" cy="38268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CCEBAF2-63F2-4305-9528-652BC7530F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1831" y="66139"/>
            <a:ext cx="3986350" cy="382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60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Možnosti chirurgické </a:t>
            </a:r>
            <a:r>
              <a:rPr lang="cs-CZ" sz="3600" b="1" dirty="0" smtClean="0">
                <a:latin typeface="Arial" pitchFamily="34" charset="0"/>
                <a:cs typeface="Arial" pitchFamily="34" charset="0"/>
              </a:rPr>
              <a:t>léčby</a:t>
            </a:r>
            <a:endParaRPr lang="cs-CZ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 smtClean="0"/>
              <a:t>onkoplastická </a:t>
            </a:r>
            <a:r>
              <a:rPr lang="cs-CZ" dirty="0"/>
              <a:t>chirurgie (součinnost chirurga a plastika v jedné době)</a:t>
            </a:r>
          </a:p>
          <a:p>
            <a:r>
              <a:rPr lang="cs-CZ" dirty="0" smtClean="0"/>
              <a:t>intersticiální </a:t>
            </a:r>
            <a:r>
              <a:rPr lang="cs-CZ" dirty="0"/>
              <a:t>brachyterapie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49E4500-C8A2-4E24-A070-48D918AFE2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3736" y="3426925"/>
            <a:ext cx="7001933" cy="335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Přístupy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otevřeně/klasicky</a:t>
            </a:r>
            <a:endParaRPr lang="cs-CZ" dirty="0"/>
          </a:p>
          <a:p>
            <a:r>
              <a:rPr lang="cs-CZ" dirty="0" smtClean="0"/>
              <a:t>laparoskopicky</a:t>
            </a:r>
            <a:endParaRPr lang="cs-CZ" dirty="0"/>
          </a:p>
          <a:p>
            <a:pPr lvl="1"/>
            <a:r>
              <a:rPr lang="cs-CZ" dirty="0" smtClean="0"/>
              <a:t>výhody </a:t>
            </a:r>
            <a:r>
              <a:rPr lang="cs-CZ" dirty="0"/>
              <a:t>vs. nevýhody</a:t>
            </a:r>
          </a:p>
          <a:p>
            <a:r>
              <a:rPr lang="cs-CZ" dirty="0" smtClean="0"/>
              <a:t>roboticky</a:t>
            </a:r>
            <a:endParaRPr lang="cs-CZ" dirty="0"/>
          </a:p>
          <a:p>
            <a:pPr lvl="1"/>
            <a:r>
              <a:rPr lang="cs-CZ" dirty="0"/>
              <a:t>urologické operace, ale i jiné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Picture 31">
            <a:extLst>
              <a:ext uri="{FF2B5EF4-FFF2-40B4-BE49-F238E27FC236}">
                <a16:creationId xmlns:a16="http://schemas.microsoft.com/office/drawing/2014/main" id="{FAD53E82-CBE3-458B-99FD-A22182DC2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5512" y="174343"/>
            <a:ext cx="3241675" cy="37576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2">
            <a:extLst>
              <a:ext uri="{FF2B5EF4-FFF2-40B4-BE49-F238E27FC236}">
                <a16:creationId xmlns:a16="http://schemas.microsoft.com/office/drawing/2014/main" id="{A6D0D800-8E49-4CE7-AF9D-4879BE6A4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971" y="460093"/>
            <a:ext cx="4306888" cy="22759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 descr="Top Laparoscopy Companies in the United States - iData Research">
            <a:extLst>
              <a:ext uri="{FF2B5EF4-FFF2-40B4-BE49-F238E27FC236}">
                <a16:creationId xmlns:a16="http://schemas.microsoft.com/office/drawing/2014/main" id="{403ABEB4-479B-44AB-B1F7-AA8DD9AFA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573" y="4394779"/>
            <a:ext cx="4835001" cy="241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432CB0D-8733-4E4C-BAA7-9C04B22D2A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7268" y="4095562"/>
            <a:ext cx="3714494" cy="271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47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Příklad současné léčby karcinomu rekta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žena </a:t>
            </a:r>
            <a:r>
              <a:rPr lang="cs-CZ" dirty="0"/>
              <a:t>72 let, fumator, HLP, st.p. APPE</a:t>
            </a:r>
          </a:p>
          <a:p>
            <a:r>
              <a:rPr lang="cs-CZ" dirty="0" smtClean="0"/>
              <a:t>při </a:t>
            </a:r>
            <a:r>
              <a:rPr lang="cs-CZ" dirty="0"/>
              <a:t>preventivním vyšetření pozitivní TOKS </a:t>
            </a:r>
          </a:p>
          <a:p>
            <a:r>
              <a:rPr lang="cs-CZ" dirty="0" smtClean="0"/>
              <a:t>kolonoskopie</a:t>
            </a:r>
            <a:r>
              <a:rPr lang="cs-CZ" dirty="0"/>
              <a:t>: tumor ve 14 centimetrech, biopticky adenokarcinom</a:t>
            </a:r>
          </a:p>
          <a:p>
            <a:r>
              <a:rPr lang="cs-CZ" dirty="0" smtClean="0"/>
              <a:t>staging</a:t>
            </a:r>
            <a:r>
              <a:rPr lang="cs-CZ" dirty="0"/>
              <a:t>: CT břicha: vyloučena diseminace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6116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 err="1">
                <a:latin typeface="Arial" pitchFamily="34" charset="0"/>
                <a:cs typeface="Arial" pitchFamily="34" charset="0"/>
              </a:rPr>
              <a:t>Onkochirurgie</a:t>
            </a:r>
            <a:endParaRPr lang="cs-CZ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78112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nejstarší známá metoda léčby nádorových </a:t>
            </a:r>
            <a:r>
              <a:rPr lang="cs-CZ" dirty="0" smtClean="0"/>
              <a:t>onemocnění</a:t>
            </a:r>
          </a:p>
          <a:p>
            <a:endParaRPr lang="cs-CZ" dirty="0"/>
          </a:p>
          <a:p>
            <a:r>
              <a:rPr lang="cs-CZ" dirty="0"/>
              <a:t>nelze zcela oddělit od jiných odvětví </a:t>
            </a:r>
            <a:r>
              <a:rPr lang="cs-CZ" dirty="0" smtClean="0"/>
              <a:t>chirurgie</a:t>
            </a:r>
          </a:p>
          <a:p>
            <a:endParaRPr lang="cs-CZ" dirty="0"/>
          </a:p>
          <a:p>
            <a:r>
              <a:rPr lang="cs-CZ" dirty="0"/>
              <a:t>se zabývá operačním řešením maligních i benigních tumorů, zejména </a:t>
            </a:r>
            <a:r>
              <a:rPr lang="cs-CZ" dirty="0" smtClean="0"/>
              <a:t>solidních</a:t>
            </a:r>
          </a:p>
          <a:p>
            <a:endParaRPr lang="cs-CZ" dirty="0"/>
          </a:p>
          <a:p>
            <a:r>
              <a:rPr lang="cs-CZ" dirty="0"/>
              <a:t>je součástí komplexní onkologické </a:t>
            </a:r>
            <a:r>
              <a:rPr lang="cs-CZ" dirty="0" smtClean="0"/>
              <a:t>péče</a:t>
            </a:r>
            <a:endParaRPr lang="cs-CZ" dirty="0"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Příklad současné léčby karcinomu rekta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cs-CZ" dirty="0"/>
          </a:p>
          <a:p>
            <a:endParaRPr lang="cs-CZ" dirty="0"/>
          </a:p>
        </p:txBody>
      </p:sp>
      <p:pic>
        <p:nvPicPr>
          <p:cNvPr id="5" name="Obrázek 4" descr="Obsah obrázku text, monitor, elektronika, interiér&#10;&#10;Popis byl vytvořen automaticky">
            <a:extLst>
              <a:ext uri="{FF2B5EF4-FFF2-40B4-BE49-F238E27FC236}">
                <a16:creationId xmlns:a16="http://schemas.microsoft.com/office/drawing/2014/main" id="{752B1965-7546-4B40-964D-CC78C2E59A8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62" t="28999" r="42126" b="9401"/>
          <a:stretch/>
        </p:blipFill>
        <p:spPr>
          <a:xfrm>
            <a:off x="1018117" y="1417638"/>
            <a:ext cx="4832575" cy="5435582"/>
          </a:xfrm>
          <a:prstGeom prst="rect">
            <a:avLst/>
          </a:prstGeom>
        </p:spPr>
      </p:pic>
      <p:pic>
        <p:nvPicPr>
          <p:cNvPr id="7" name="Obrázek 6" descr="Obsah obrázku text, monitor, elektronika, počítač&#10;&#10;Popis byl vytvořen automaticky">
            <a:extLst>
              <a:ext uri="{FF2B5EF4-FFF2-40B4-BE49-F238E27FC236}">
                <a16:creationId xmlns:a16="http://schemas.microsoft.com/office/drawing/2014/main" id="{B9588B82-8882-41B3-A27C-0A659ACF57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951" t="33117" r="41337" b="10895"/>
          <a:stretch/>
        </p:blipFill>
        <p:spPr>
          <a:xfrm>
            <a:off x="6140401" y="1419726"/>
            <a:ext cx="5265069" cy="5437244"/>
          </a:xfrm>
          <a:prstGeom prst="rect">
            <a:avLst/>
          </a:prstGeom>
        </p:spPr>
      </p:pic>
      <p:sp>
        <p:nvSpPr>
          <p:cNvPr id="8" name="Ovál 7">
            <a:extLst>
              <a:ext uri="{FF2B5EF4-FFF2-40B4-BE49-F238E27FC236}">
                <a16:creationId xmlns:a16="http://schemas.microsoft.com/office/drawing/2014/main" id="{3D74571B-BC44-4E23-B0A9-93D9AD723888}"/>
              </a:ext>
            </a:extLst>
          </p:cNvPr>
          <p:cNvSpPr/>
          <p:nvPr/>
        </p:nvSpPr>
        <p:spPr>
          <a:xfrm>
            <a:off x="4511824" y="3863182"/>
            <a:ext cx="1224136" cy="10779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Ovál 8">
            <a:extLst>
              <a:ext uri="{FF2B5EF4-FFF2-40B4-BE49-F238E27FC236}">
                <a16:creationId xmlns:a16="http://schemas.microsoft.com/office/drawing/2014/main" id="{894BD656-BB02-46D1-B432-5F57CBA714B3}"/>
              </a:ext>
            </a:extLst>
          </p:cNvPr>
          <p:cNvSpPr/>
          <p:nvPr/>
        </p:nvSpPr>
        <p:spPr>
          <a:xfrm rot="18081592" flipH="1">
            <a:off x="8843232" y="3480896"/>
            <a:ext cx="614388" cy="15804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11072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Příklad současné léčby karcinomu rekta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onkologická </a:t>
            </a:r>
            <a:r>
              <a:rPr lang="cs-CZ" dirty="0"/>
              <a:t>indikační komise </a:t>
            </a:r>
            <a:r>
              <a:rPr lang="cs-CZ" dirty="0" smtClean="0"/>
              <a:t>–&gt; </a:t>
            </a:r>
            <a:r>
              <a:rPr lang="cs-CZ" dirty="0"/>
              <a:t>resekce</a:t>
            </a:r>
          </a:p>
          <a:p>
            <a:r>
              <a:rPr lang="cs-CZ" dirty="0" smtClean="0"/>
              <a:t>laparoskopická </a:t>
            </a:r>
            <a:r>
              <a:rPr lang="cs-CZ" dirty="0"/>
              <a:t>resekce rekta </a:t>
            </a:r>
          </a:p>
          <a:p>
            <a:pPr lvl="1"/>
            <a:r>
              <a:rPr lang="cs-CZ" dirty="0"/>
              <a:t>s parciální mesorektální </a:t>
            </a:r>
            <a:r>
              <a:rPr lang="cs-CZ" dirty="0" smtClean="0"/>
              <a:t>excizí</a:t>
            </a:r>
            <a:endParaRPr lang="cs-CZ" dirty="0"/>
          </a:p>
          <a:p>
            <a:pPr lvl="1"/>
            <a:r>
              <a:rPr lang="cs-CZ" dirty="0"/>
              <a:t>peroperačně použita </a:t>
            </a:r>
            <a:r>
              <a:rPr lang="cs-CZ" dirty="0">
                <a:solidFill>
                  <a:srgbClr val="00B050"/>
                </a:solidFill>
              </a:rPr>
              <a:t>indocyaninová zeleň (ICG</a:t>
            </a:r>
            <a:r>
              <a:rPr lang="cs-CZ" dirty="0" smtClean="0">
                <a:solidFill>
                  <a:srgbClr val="00B050"/>
                </a:solidFill>
              </a:rPr>
              <a:t>)</a:t>
            </a:r>
            <a:endParaRPr lang="cs-CZ" dirty="0">
              <a:solidFill>
                <a:srgbClr val="00B050"/>
              </a:solidFill>
            </a:endParaRPr>
          </a:p>
          <a:p>
            <a:pPr lvl="1"/>
            <a:r>
              <a:rPr lang="cs-CZ" dirty="0" err="1"/>
              <a:t>descendento-rekto</a:t>
            </a:r>
            <a:r>
              <a:rPr lang="cs-CZ" dirty="0"/>
              <a:t> anastomóza </a:t>
            </a:r>
            <a:r>
              <a:rPr lang="cs-CZ" dirty="0" err="1"/>
              <a:t>side</a:t>
            </a:r>
            <a:r>
              <a:rPr lang="cs-CZ" dirty="0"/>
              <a:t>-to-end cirkulárním </a:t>
            </a:r>
            <a:r>
              <a:rPr lang="cs-CZ" dirty="0" err="1"/>
              <a:t>staplerem</a:t>
            </a:r>
            <a:r>
              <a:rPr lang="cs-CZ" dirty="0"/>
              <a:t>, </a:t>
            </a:r>
          </a:p>
          <a:p>
            <a:pPr lvl="1"/>
            <a:r>
              <a:rPr lang="cs-CZ" dirty="0" err="1"/>
              <a:t>peroperační</a:t>
            </a:r>
            <a:r>
              <a:rPr lang="cs-CZ" dirty="0"/>
              <a:t> rektoskopie</a:t>
            </a:r>
          </a:p>
        </p:txBody>
      </p:sp>
    </p:spTree>
    <p:extLst>
      <p:ext uri="{BB962C8B-B14F-4D97-AF65-F5344CB8AC3E}">
        <p14:creationId xmlns:p14="http://schemas.microsoft.com/office/powerpoint/2010/main" val="728663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Příklad současné léčby karcinomu rekta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C06BFFD-9C32-4330-AFDB-061B56292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" y="1247698"/>
            <a:ext cx="5613620" cy="508227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64A36BF-3084-41D2-B9C0-28FC0E0EC5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637" b="22462"/>
          <a:stretch/>
        </p:blipFill>
        <p:spPr>
          <a:xfrm rot="5400000">
            <a:off x="7867993" y="2691893"/>
            <a:ext cx="5611830" cy="271908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86F8A597-BF91-4B5C-9838-805931D55B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863" t="8132" r="16137" b="2474"/>
          <a:stretch/>
        </p:blipFill>
        <p:spPr>
          <a:xfrm>
            <a:off x="5342301" y="2571581"/>
            <a:ext cx="3363298" cy="331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29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Příklad současné léčby karcinomu rekta</a:t>
            </a:r>
          </a:p>
        </p:txBody>
      </p:sp>
      <p:pic>
        <p:nvPicPr>
          <p:cNvPr id="2050" name="Picture 2" descr="İstanbul Tıp Dergisi">
            <a:extLst>
              <a:ext uri="{FF2B5EF4-FFF2-40B4-BE49-F238E27FC236}">
                <a16:creationId xmlns:a16="http://schemas.microsoft.com/office/drawing/2014/main" id="{05C132F9-80E6-43B0-A2EA-F34947CCA9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" t="1700" r="722" b="15350"/>
          <a:stretch/>
        </p:blipFill>
        <p:spPr bwMode="auto">
          <a:xfrm>
            <a:off x="291066" y="1120593"/>
            <a:ext cx="4288284" cy="2967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D107EEE5-4C9A-4291-81F9-4657AF8C057A}"/>
              </a:ext>
            </a:extLst>
          </p:cNvPr>
          <p:cNvSpPr txBox="1"/>
          <p:nvPr/>
        </p:nvSpPr>
        <p:spPr>
          <a:xfrm>
            <a:off x="1194057" y="2127095"/>
            <a:ext cx="858120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s-CZ" dirty="0"/>
              <a:t>rektum</a:t>
            </a:r>
            <a:endParaRPr lang="en-US" sz="18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3FCB8C2-1455-4025-8BC1-92FF0647A5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4845" y="4010492"/>
            <a:ext cx="5009906" cy="285255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4582734-305B-4381-A058-6E83C901D0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337" t="20601" r="36613" b="47200"/>
          <a:stretch/>
        </p:blipFill>
        <p:spPr>
          <a:xfrm>
            <a:off x="1672176" y="4234486"/>
            <a:ext cx="2852308" cy="238643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A1D72B2-4499-43E5-8AD2-8988F9259D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2097" y="1027419"/>
            <a:ext cx="4882653" cy="284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83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Příklad současné léčby karcinomu rekta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smtClean="0"/>
              <a:t>definitivní </a:t>
            </a:r>
            <a:r>
              <a:rPr lang="cs-CZ" dirty="0"/>
              <a:t>histologie: Dobře diferencovaný (G1) adenokarcinom, pT3 pN0 (27 LU), bez angioinvaze či perineurálního šíření, R0 </a:t>
            </a:r>
            <a:r>
              <a:rPr lang="cs-CZ" dirty="0" smtClean="0"/>
              <a:t>resekce</a:t>
            </a:r>
          </a:p>
          <a:p>
            <a:endParaRPr lang="cs-CZ" dirty="0"/>
          </a:p>
          <a:p>
            <a:r>
              <a:rPr lang="cs-CZ" dirty="0" smtClean="0"/>
              <a:t>další </a:t>
            </a:r>
            <a:r>
              <a:rPr lang="cs-CZ" dirty="0"/>
              <a:t>onkologická léčba není indikována, pouze sledování</a:t>
            </a:r>
          </a:p>
        </p:txBody>
      </p:sp>
    </p:spTree>
    <p:extLst>
      <p:ext uri="{BB962C8B-B14F-4D97-AF65-F5344CB8AC3E}">
        <p14:creationId xmlns:p14="http://schemas.microsoft.com/office/powerpoint/2010/main" val="3031527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Take</a:t>
            </a:r>
            <a:r>
              <a:rPr lang="cs-CZ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home</a:t>
            </a:r>
            <a:r>
              <a:rPr lang="cs-CZ" sz="3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36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message</a:t>
            </a:r>
            <a:endParaRPr lang="cs-CZ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Chirurgie je jednou ze základních léčebných metod solidních </a:t>
            </a:r>
            <a:r>
              <a:rPr lang="cs-CZ" dirty="0" smtClean="0"/>
              <a:t>nádorů.</a:t>
            </a:r>
          </a:p>
          <a:p>
            <a:endParaRPr lang="cs-CZ" dirty="0"/>
          </a:p>
          <a:p>
            <a:r>
              <a:rPr lang="cs-CZ" dirty="0"/>
              <a:t>Chirurg je součástí multioborového týmu při plánování strategie léčby </a:t>
            </a:r>
            <a:r>
              <a:rPr lang="cs-CZ" dirty="0" smtClean="0"/>
              <a:t>tumoru.</a:t>
            </a:r>
          </a:p>
          <a:p>
            <a:endParaRPr lang="cs-CZ" dirty="0"/>
          </a:p>
          <a:p>
            <a:r>
              <a:rPr lang="cs-CZ" dirty="0"/>
              <a:t>Chirurgie má více rolí v léčbě </a:t>
            </a:r>
            <a:r>
              <a:rPr lang="cs-CZ" dirty="0" smtClean="0"/>
              <a:t>tumorů.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Výstupy z učení z dané lekce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Student rozumí pojmu </a:t>
            </a:r>
            <a:r>
              <a:rPr lang="cs-CZ" dirty="0" smtClean="0"/>
              <a:t>onkochirurgie.</a:t>
            </a:r>
          </a:p>
          <a:p>
            <a:endParaRPr lang="cs-CZ" dirty="0"/>
          </a:p>
          <a:p>
            <a:r>
              <a:rPr lang="cs-CZ" dirty="0"/>
              <a:t>Má přehled o základních chirurgických metodách v </a:t>
            </a:r>
            <a:r>
              <a:rPr lang="cs-CZ" dirty="0" smtClean="0"/>
              <a:t>onkochirurgii.</a:t>
            </a:r>
          </a:p>
          <a:p>
            <a:endParaRPr lang="cs-CZ" dirty="0"/>
          </a:p>
          <a:p>
            <a:r>
              <a:rPr lang="cs-CZ" dirty="0"/>
              <a:t>Umí popsat základní fáze onkochirurgické </a:t>
            </a:r>
            <a:r>
              <a:rPr lang="cs-CZ" dirty="0" smtClean="0"/>
              <a:t>operace.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84B5D6-AF12-46D1-A0D7-2BC839F452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Zdroje a odkazy na další výukové materiály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E39AF5F-8468-4FB3-9BEF-1665E2460A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cs-CZ" sz="2000" dirty="0"/>
              <a:t>	</a:t>
            </a:r>
          </a:p>
          <a:p>
            <a:pPr marL="72000"/>
            <a:endParaRPr lang="cs-CZ" sz="1600" dirty="0"/>
          </a:p>
        </p:txBody>
      </p:sp>
      <p:sp>
        <p:nvSpPr>
          <p:cNvPr id="4" name="Zástupný symbol pro obsah 2">
            <a:extLst>
              <a:ext uri="{FF2B5EF4-FFF2-40B4-BE49-F238E27FC236}">
                <a16:creationId xmlns:a16="http://schemas.microsoft.com/office/drawing/2014/main" id="{72413BAF-F934-4FF6-9890-4E663D46F158}"/>
              </a:ext>
            </a:extLst>
          </p:cNvPr>
          <p:cNvSpPr txBox="1">
            <a:spLocks/>
          </p:cNvSpPr>
          <p:nvPr/>
        </p:nvSpPr>
        <p:spPr>
          <a:xfrm>
            <a:off x="609600" y="1752601"/>
            <a:ext cx="10814992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4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dirty="0"/>
              <a:t>Národní onkologický registr na uzis.cz</a:t>
            </a:r>
          </a:p>
          <a:p>
            <a:r>
              <a:rPr lang="cs-CZ" sz="3200" dirty="0"/>
              <a:t>Chirurgická onkologie (Krška et al. 2014)</a:t>
            </a:r>
          </a:p>
          <a:p>
            <a:r>
              <a:rPr lang="cs-CZ" sz="3200" dirty="0">
                <a:hlinkClick r:id="rId2"/>
              </a:rPr>
              <a:t>www.mou.cz </a:t>
            </a:r>
            <a:r>
              <a:rPr lang="cs-CZ" sz="3200" dirty="0"/>
              <a:t>Masarykův onkologický ústav, na webu jsou učební materiály do onkologie</a:t>
            </a:r>
            <a:endParaRPr lang="cs-CZ" sz="3200" dirty="0">
              <a:hlinkClick r:id="rId2"/>
            </a:endParaRPr>
          </a:p>
          <a:p>
            <a:r>
              <a:rPr lang="cs-CZ" sz="3200" dirty="0">
                <a:hlinkClick r:id="rId2"/>
              </a:rPr>
              <a:t>www.websurg.com</a:t>
            </a:r>
            <a:r>
              <a:rPr lang="cs-CZ" sz="3200" dirty="0"/>
              <a:t> portál laparoskopických a robotických operací</a:t>
            </a:r>
          </a:p>
          <a:p>
            <a:r>
              <a:rPr lang="cs-CZ" sz="3200" dirty="0">
                <a:hlinkClick r:id="rId3"/>
              </a:rPr>
              <a:t>www.nccn.org</a:t>
            </a:r>
            <a:r>
              <a:rPr lang="cs-CZ" sz="3200" dirty="0"/>
              <a:t> Stránky americké </a:t>
            </a:r>
            <a:r>
              <a:rPr lang="cs-CZ" sz="3200" dirty="0" err="1"/>
              <a:t>National</a:t>
            </a:r>
            <a:r>
              <a:rPr lang="cs-CZ" sz="3200" dirty="0"/>
              <a:t> </a:t>
            </a:r>
            <a:r>
              <a:rPr lang="cs-CZ" sz="3200" dirty="0" err="1"/>
              <a:t>Comprehensive</a:t>
            </a:r>
            <a:r>
              <a:rPr lang="cs-CZ" sz="3200" dirty="0"/>
              <a:t> </a:t>
            </a:r>
            <a:r>
              <a:rPr lang="cs-CZ" sz="3200" dirty="0" err="1"/>
              <a:t>Cancer</a:t>
            </a:r>
            <a:r>
              <a:rPr lang="cs-CZ" sz="3200" dirty="0"/>
              <a:t> Network obsahující informace jak pro laickou, tak pro odbornou veřejnost včetně doporučení  pro detekci, léčbu a sledování pacientů s nádorovým onemocněním, která jsou aktualizována každý ½ rok. </a:t>
            </a:r>
          </a:p>
          <a:p>
            <a:r>
              <a:rPr lang="cs-CZ" sz="3200" dirty="0">
                <a:hlinkClick r:id="rId4"/>
              </a:rPr>
              <a:t>www.esmo.org</a:t>
            </a:r>
            <a:r>
              <a:rPr lang="cs-CZ" sz="3200" dirty="0"/>
              <a:t> Stránky evropské </a:t>
            </a:r>
            <a:r>
              <a:rPr lang="cs-CZ" sz="3200" dirty="0" err="1"/>
              <a:t>European</a:t>
            </a:r>
            <a:r>
              <a:rPr lang="cs-CZ" sz="3200" dirty="0"/>
              <a:t> Society </a:t>
            </a:r>
            <a:r>
              <a:rPr lang="cs-CZ" sz="3200" dirty="0" err="1"/>
              <a:t>for</a:t>
            </a:r>
            <a:r>
              <a:rPr lang="cs-CZ" sz="3200" dirty="0"/>
              <a:t> </a:t>
            </a:r>
            <a:r>
              <a:rPr lang="cs-CZ" sz="3200" dirty="0" err="1"/>
              <a:t>Medical</a:t>
            </a:r>
            <a:r>
              <a:rPr lang="cs-CZ" sz="3200" dirty="0"/>
              <a:t> </a:t>
            </a:r>
            <a:r>
              <a:rPr lang="cs-CZ" sz="3200" dirty="0" err="1"/>
              <a:t>Oncology</a:t>
            </a:r>
            <a:r>
              <a:rPr lang="cs-CZ" sz="3200" dirty="0"/>
              <a:t> s velmi podobnou náplní jako nccn.org, jen s řidší aktualizací (jednou za 1-2 roky)</a:t>
            </a:r>
          </a:p>
          <a:p>
            <a:r>
              <a:rPr lang="cs-CZ" sz="3200" dirty="0">
                <a:hlinkClick r:id="rId5"/>
              </a:rPr>
              <a:t>www.linkos.cz</a:t>
            </a:r>
            <a:r>
              <a:rPr lang="cs-CZ" sz="3200" dirty="0"/>
              <a:t> Stránky České onkologické společnosti České lékařské společnosti Jana Evangelisty Purkyně</a:t>
            </a:r>
          </a:p>
          <a:p>
            <a:r>
              <a:rPr lang="cs-CZ" sz="3200" dirty="0">
                <a:hlinkClick r:id="rId6"/>
              </a:rPr>
              <a:t>www.cancer.org</a:t>
            </a:r>
            <a:r>
              <a:rPr lang="cs-CZ" sz="3200" dirty="0"/>
              <a:t> Stránky </a:t>
            </a:r>
            <a:r>
              <a:rPr lang="cs-CZ" sz="3200" dirty="0" err="1"/>
              <a:t>American</a:t>
            </a:r>
            <a:r>
              <a:rPr lang="cs-CZ" sz="3200" dirty="0"/>
              <a:t> </a:t>
            </a:r>
            <a:r>
              <a:rPr lang="cs-CZ" sz="3200" dirty="0" err="1"/>
              <a:t>cancer</a:t>
            </a:r>
            <a:r>
              <a:rPr lang="cs-CZ" sz="3200" dirty="0"/>
              <a:t> society</a:t>
            </a:r>
          </a:p>
          <a:p>
            <a:r>
              <a:rPr lang="cs-CZ" sz="3200" dirty="0">
                <a:hlinkClick r:id="rId7"/>
              </a:rPr>
              <a:t>www.cancerstaging.org</a:t>
            </a:r>
            <a:r>
              <a:rPr lang="cs-CZ" sz="3200" dirty="0"/>
              <a:t> Stránky </a:t>
            </a:r>
            <a:r>
              <a:rPr lang="cs-CZ" sz="3200" dirty="0" err="1"/>
              <a:t>American</a:t>
            </a:r>
            <a:r>
              <a:rPr lang="cs-CZ" sz="3200" dirty="0"/>
              <a:t> Joint </a:t>
            </a:r>
            <a:r>
              <a:rPr lang="cs-CZ" sz="3200" dirty="0" err="1"/>
              <a:t>Committee</a:t>
            </a:r>
            <a:r>
              <a:rPr lang="cs-CZ" sz="3200" dirty="0"/>
              <a:t> on </a:t>
            </a:r>
            <a:r>
              <a:rPr lang="cs-CZ" sz="3200" dirty="0" err="1"/>
              <a:t>Cancer</a:t>
            </a:r>
            <a:endParaRPr lang="cs-CZ" sz="3200" dirty="0"/>
          </a:p>
          <a:p>
            <a:r>
              <a:rPr lang="cs-CZ" sz="3200" dirty="0">
                <a:hlinkClick r:id="rId8"/>
              </a:rPr>
              <a:t>www.cancer.gov</a:t>
            </a:r>
            <a:r>
              <a:rPr lang="cs-CZ" sz="3200" dirty="0"/>
              <a:t> Stránky americké </a:t>
            </a:r>
            <a:r>
              <a:rPr lang="cs-CZ" sz="3200" dirty="0" err="1"/>
              <a:t>National</a:t>
            </a:r>
            <a:r>
              <a:rPr lang="cs-CZ" sz="3200" dirty="0"/>
              <a:t> </a:t>
            </a:r>
            <a:r>
              <a:rPr lang="cs-CZ" sz="3200" dirty="0" err="1"/>
              <a:t>Cancer</a:t>
            </a:r>
            <a:r>
              <a:rPr lang="cs-CZ" sz="3200" dirty="0"/>
              <a:t> Institute</a:t>
            </a:r>
          </a:p>
          <a:p>
            <a:r>
              <a:rPr lang="cs-CZ" sz="3200" dirty="0"/>
              <a:t>www. clinicaltrials.gov Stránky United </a:t>
            </a:r>
            <a:r>
              <a:rPr lang="cs-CZ" sz="3200" dirty="0" err="1"/>
              <a:t>States</a:t>
            </a:r>
            <a:r>
              <a:rPr lang="cs-CZ" sz="3200" dirty="0"/>
              <a:t> </a:t>
            </a:r>
            <a:r>
              <a:rPr lang="cs-CZ" sz="3200" dirty="0" err="1"/>
              <a:t>National</a:t>
            </a:r>
            <a:r>
              <a:rPr lang="cs-CZ" sz="3200" dirty="0"/>
              <a:t> Institute </a:t>
            </a:r>
            <a:r>
              <a:rPr lang="cs-CZ" sz="3200" dirty="0" err="1"/>
              <a:t>for</a:t>
            </a:r>
            <a:r>
              <a:rPr lang="cs-CZ" sz="3200" dirty="0"/>
              <a:t> </a:t>
            </a:r>
            <a:r>
              <a:rPr lang="cs-CZ" sz="3200" dirty="0" err="1"/>
              <a:t>Health</a:t>
            </a:r>
            <a:r>
              <a:rPr lang="cs-CZ" sz="3200" dirty="0"/>
              <a:t> shromažďující informace o všech soukromých i  veřejných registrovaných studiích po celém světě.</a:t>
            </a:r>
          </a:p>
          <a:p>
            <a:r>
              <a:rPr lang="cs-CZ" sz="3200" dirty="0">
                <a:hlinkClick r:id="rId9"/>
              </a:rPr>
              <a:t>www.czso.cz</a:t>
            </a:r>
            <a:r>
              <a:rPr lang="cs-CZ" sz="3200" dirty="0"/>
              <a:t> stránky českého statistického úřadu</a:t>
            </a:r>
          </a:p>
          <a:p>
            <a:r>
              <a:rPr lang="cs-CZ" sz="3200" dirty="0">
                <a:hlinkClick r:id="rId10"/>
              </a:rPr>
              <a:t>www.uzis.cz</a:t>
            </a:r>
            <a:r>
              <a:rPr lang="cs-CZ" sz="3200" dirty="0"/>
              <a:t> stránky Ústavu zdravotnických informací a statistiky ČR</a:t>
            </a:r>
          </a:p>
          <a:p>
            <a:r>
              <a:rPr lang="cs-CZ" sz="3200" dirty="0">
                <a:hlinkClick r:id="rId11"/>
              </a:rPr>
              <a:t>www.svod.cz</a:t>
            </a:r>
            <a:r>
              <a:rPr lang="cs-CZ" sz="3200" dirty="0"/>
              <a:t> portál epidemiologie </a:t>
            </a:r>
            <a:r>
              <a:rPr lang="cs-CZ" sz="3200" dirty="0" err="1"/>
              <a:t>zhouných</a:t>
            </a:r>
            <a:r>
              <a:rPr lang="cs-CZ" sz="3200" dirty="0"/>
              <a:t> nádorů ČR</a:t>
            </a:r>
          </a:p>
          <a:p>
            <a:r>
              <a:rPr lang="cs-CZ" sz="3200" dirty="0">
                <a:hlinkClick r:id="rId12"/>
              </a:rPr>
              <a:t>www.mamo.cz</a:t>
            </a:r>
            <a:r>
              <a:rPr lang="cs-CZ" sz="3200" dirty="0"/>
              <a:t> portál </a:t>
            </a:r>
            <a:r>
              <a:rPr lang="cs-CZ" sz="3200" dirty="0" err="1"/>
              <a:t>mammografického</a:t>
            </a:r>
            <a:r>
              <a:rPr lang="cs-CZ" sz="3200" dirty="0"/>
              <a:t> screeningu</a:t>
            </a:r>
          </a:p>
          <a:p>
            <a:r>
              <a:rPr lang="cs-CZ" sz="3200" dirty="0">
                <a:hlinkClick r:id="rId13"/>
              </a:rPr>
              <a:t>www.cervix.cz</a:t>
            </a:r>
            <a:r>
              <a:rPr lang="cs-CZ" sz="3200" dirty="0"/>
              <a:t> portál screeningu karcinomu děložního krčku v ČR</a:t>
            </a:r>
          </a:p>
          <a:p>
            <a:r>
              <a:rPr lang="cs-CZ" sz="3200" dirty="0">
                <a:hlinkClick r:id="rId14"/>
              </a:rPr>
              <a:t>www.kolorektum.cz</a:t>
            </a:r>
            <a:r>
              <a:rPr lang="cs-CZ" sz="3200" dirty="0"/>
              <a:t> portál kolorektálního screeningu v ČR</a:t>
            </a:r>
          </a:p>
          <a:p>
            <a:endParaRPr lang="cs-CZ" sz="3200" dirty="0"/>
          </a:p>
          <a:p>
            <a:endParaRPr lang="cs-CZ" sz="3200" dirty="0"/>
          </a:p>
          <a:p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403321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3600" b="1" dirty="0" err="1">
                <a:latin typeface="Arial" pitchFamily="34" charset="0"/>
                <a:cs typeface="Arial" pitchFamily="34" charset="0"/>
              </a:rPr>
              <a:t>Epidemiologick</a:t>
            </a:r>
            <a:r>
              <a:rPr lang="cs-CZ" sz="3600" b="1" dirty="0">
                <a:latin typeface="Arial" pitchFamily="34" charset="0"/>
                <a:cs typeface="Arial" pitchFamily="34" charset="0"/>
              </a:rPr>
              <a:t>á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 data</a:t>
            </a:r>
            <a:r>
              <a:rPr lang="cs-CZ" sz="3600" b="1" dirty="0">
                <a:latin typeface="Arial" pitchFamily="34" charset="0"/>
                <a:cs typeface="Arial" pitchFamily="34" charset="0"/>
              </a:rPr>
              <a:t> - 2018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/>
              <a:t>incidence přes 87 000 zhoubných novotvarů</a:t>
            </a:r>
          </a:p>
          <a:p>
            <a:pPr marL="457200" lvl="1" indent="0">
              <a:buNone/>
            </a:pPr>
            <a:endParaRPr lang="cs-CZ" dirty="0">
              <a:cs typeface="Calibri"/>
            </a:endParaRPr>
          </a:p>
          <a:p>
            <a:r>
              <a:rPr lang="cs-CZ" dirty="0"/>
              <a:t>mortalita téměř 28 000 lidí</a:t>
            </a:r>
          </a:p>
          <a:p>
            <a:endParaRPr lang="cs-CZ" dirty="0">
              <a:cs typeface="Calibri"/>
            </a:endParaRPr>
          </a:p>
          <a:p>
            <a:r>
              <a:rPr lang="cs-CZ" dirty="0"/>
              <a:t>prevalence 594 637 lidí (pacienti, u kterých bylo v daném roce nebo dříve diagnostikováno onkologické onemocnění</a:t>
            </a:r>
            <a:r>
              <a:rPr lang="cs-CZ" dirty="0" smtClean="0"/>
              <a:t>)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284174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Součást komplexní péče o pacienta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zobrazovací </a:t>
            </a:r>
            <a:r>
              <a:rPr lang="cs-CZ" dirty="0"/>
              <a:t>diagnostika </a:t>
            </a:r>
          </a:p>
          <a:p>
            <a:r>
              <a:rPr lang="cs-CZ" dirty="0" smtClean="0"/>
              <a:t>laboratorní </a:t>
            </a:r>
            <a:r>
              <a:rPr lang="cs-CZ" dirty="0"/>
              <a:t>diagnostika (onkomarkery)</a:t>
            </a:r>
          </a:p>
          <a:p>
            <a:r>
              <a:rPr lang="cs-CZ" dirty="0" smtClean="0"/>
              <a:t>interní </a:t>
            </a:r>
            <a:r>
              <a:rPr lang="cs-CZ" dirty="0"/>
              <a:t>onkologie</a:t>
            </a:r>
          </a:p>
          <a:p>
            <a:r>
              <a:rPr lang="cs-CZ" dirty="0" smtClean="0"/>
              <a:t>radiační </a:t>
            </a:r>
            <a:r>
              <a:rPr lang="cs-CZ" dirty="0"/>
              <a:t>onkologie</a:t>
            </a:r>
          </a:p>
          <a:p>
            <a:r>
              <a:rPr lang="cs-CZ" b="1" dirty="0" smtClean="0">
                <a:solidFill>
                  <a:srgbClr val="FF0000"/>
                </a:solidFill>
              </a:rPr>
              <a:t>chirurgická </a:t>
            </a:r>
            <a:r>
              <a:rPr lang="cs-CZ" b="1" dirty="0">
                <a:solidFill>
                  <a:srgbClr val="FF0000"/>
                </a:solidFill>
              </a:rPr>
              <a:t>onkologie („onkochirurgie“)</a:t>
            </a:r>
          </a:p>
          <a:p>
            <a:endParaRPr lang="cs-CZ" b="1" dirty="0"/>
          </a:p>
          <a:p>
            <a:pPr marL="0" indent="0">
              <a:buNone/>
            </a:pPr>
            <a:r>
              <a:rPr lang="cs-CZ" b="1" dirty="0"/>
              <a:t>→ multioborové indikační komise</a:t>
            </a:r>
          </a:p>
        </p:txBody>
      </p:sp>
    </p:spTree>
    <p:extLst>
      <p:ext uri="{BB962C8B-B14F-4D97-AF65-F5344CB8AC3E}">
        <p14:creationId xmlns:p14="http://schemas.microsoft.com/office/powerpoint/2010/main" val="372822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ble">
            <a:extLst>
              <a:ext uri="{FF2B5EF4-FFF2-40B4-BE49-F238E27FC236}">
                <a16:creationId xmlns:a16="http://schemas.microsoft.com/office/drawing/2014/main" id="{D1351EE2-FDF7-4E02-8372-783D8655E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315" y="402611"/>
            <a:ext cx="6869373" cy="605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2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Role </a:t>
            </a:r>
            <a:r>
              <a:rPr lang="cs-CZ" sz="3600" b="1" dirty="0" err="1">
                <a:latin typeface="Arial" pitchFamily="34" charset="0"/>
                <a:cs typeface="Arial" pitchFamily="34" charset="0"/>
              </a:rPr>
              <a:t>onkochirurgie</a:t>
            </a:r>
            <a:r>
              <a:rPr lang="cs-CZ" sz="3600" b="1" dirty="0">
                <a:latin typeface="Arial" pitchFamily="34" charset="0"/>
                <a:cs typeface="Arial" pitchFamily="34" charset="0"/>
              </a:rPr>
              <a:t> v léčbě nádorů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cs-CZ" dirty="0" smtClean="0"/>
              <a:t>preventivní</a:t>
            </a:r>
          </a:p>
          <a:p>
            <a:endParaRPr lang="cs-CZ" dirty="0"/>
          </a:p>
          <a:p>
            <a:r>
              <a:rPr lang="cs-CZ" dirty="0" smtClean="0"/>
              <a:t>diagnostická</a:t>
            </a:r>
            <a:endParaRPr lang="cs-CZ" dirty="0"/>
          </a:p>
          <a:p>
            <a:pPr lvl="1"/>
            <a:r>
              <a:rPr lang="cs-CZ" dirty="0" smtClean="0"/>
              <a:t>staging onemocnění</a:t>
            </a:r>
          </a:p>
          <a:p>
            <a:pPr lvl="1"/>
            <a:endParaRPr lang="cs-CZ" dirty="0">
              <a:cs typeface="Calibri"/>
            </a:endParaRPr>
          </a:p>
          <a:p>
            <a:r>
              <a:rPr lang="cs-CZ" dirty="0" smtClean="0"/>
              <a:t>kurativní</a:t>
            </a:r>
          </a:p>
          <a:p>
            <a:endParaRPr lang="cs-CZ" dirty="0"/>
          </a:p>
          <a:p>
            <a:r>
              <a:rPr lang="cs-CZ" dirty="0" smtClean="0"/>
              <a:t>paliativní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E77426B-F303-4590-AE29-9B7F39BB8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8801" y="1772816"/>
            <a:ext cx="7633200" cy="508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207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Preventivní role </a:t>
            </a:r>
            <a:r>
              <a:rPr lang="cs-CZ" sz="3600" b="1" dirty="0" err="1">
                <a:latin typeface="Arial" pitchFamily="34" charset="0"/>
                <a:cs typeface="Arial" pitchFamily="34" charset="0"/>
              </a:rPr>
              <a:t>onkochirurgie</a:t>
            </a:r>
            <a:endParaRPr lang="cs-CZ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b="1" dirty="0"/>
              <a:t>Primární</a:t>
            </a:r>
            <a:r>
              <a:rPr lang="cs-CZ" dirty="0"/>
              <a:t> </a:t>
            </a:r>
            <a:r>
              <a:rPr lang="cs-CZ" dirty="0" smtClean="0"/>
              <a:t>prevence (</a:t>
            </a:r>
            <a:r>
              <a:rPr lang="cs-CZ" dirty="0"/>
              <a:t>omezit incidenci </a:t>
            </a:r>
            <a:r>
              <a:rPr lang="cs-CZ" dirty="0" smtClean="0"/>
              <a:t>onemocnění)</a:t>
            </a:r>
            <a:endParaRPr lang="cs-CZ" dirty="0" smtClean="0"/>
          </a:p>
          <a:p>
            <a:endParaRPr lang="cs-CZ" dirty="0"/>
          </a:p>
          <a:p>
            <a:r>
              <a:rPr lang="cs-CZ" b="1" dirty="0"/>
              <a:t>Sekundární</a:t>
            </a:r>
            <a:r>
              <a:rPr lang="cs-CZ" dirty="0"/>
              <a:t> </a:t>
            </a:r>
            <a:r>
              <a:rPr lang="cs-CZ" dirty="0"/>
              <a:t>prevence (vyléčení asymptomatického nebo časného stádia vývoje </a:t>
            </a:r>
            <a:r>
              <a:rPr lang="cs-CZ" dirty="0" smtClean="0"/>
              <a:t>nemoci)</a:t>
            </a:r>
            <a:endParaRPr lang="cs-CZ" dirty="0" smtClean="0"/>
          </a:p>
          <a:p>
            <a:endParaRPr lang="cs-CZ" dirty="0"/>
          </a:p>
          <a:p>
            <a:r>
              <a:rPr lang="cs-CZ" b="1" dirty="0"/>
              <a:t>Terciární</a:t>
            </a:r>
            <a:r>
              <a:rPr lang="cs-CZ" dirty="0"/>
              <a:t> </a:t>
            </a:r>
            <a:r>
              <a:rPr lang="cs-CZ" dirty="0" smtClean="0"/>
              <a:t>prevence (</a:t>
            </a:r>
            <a:r>
              <a:rPr lang="pl-PL" dirty="0"/>
              <a:t>omezení progrese </a:t>
            </a:r>
            <a:r>
              <a:rPr lang="pl-PL" dirty="0" smtClean="0"/>
              <a:t>vzniklého onemocnění</a:t>
            </a:r>
            <a:r>
              <a:rPr lang="pl-PL" dirty="0"/>
              <a:t>)</a:t>
            </a:r>
            <a:endParaRPr lang="cs-CZ" dirty="0" smtClean="0"/>
          </a:p>
          <a:p>
            <a:endParaRPr lang="cs-CZ" dirty="0"/>
          </a:p>
          <a:p>
            <a:r>
              <a:rPr lang="cs-CZ" b="1" dirty="0"/>
              <a:t>Kvartérní</a:t>
            </a:r>
            <a:r>
              <a:rPr lang="cs-CZ" dirty="0"/>
              <a:t> </a:t>
            </a:r>
            <a:r>
              <a:rPr lang="cs-CZ" dirty="0" smtClean="0"/>
              <a:t>prevence (</a:t>
            </a:r>
            <a:r>
              <a:rPr lang="cs-CZ" dirty="0" smtClean="0"/>
              <a:t>zbytečného </a:t>
            </a:r>
            <a:r>
              <a:rPr lang="cs-CZ" dirty="0"/>
              <a:t>vyšetřování a </a:t>
            </a:r>
            <a:r>
              <a:rPr lang="cs-CZ" dirty="0" smtClean="0"/>
              <a:t>léčení)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46195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3600" b="1" dirty="0">
                <a:latin typeface="Arial" pitchFamily="34" charset="0"/>
                <a:cs typeface="Arial" pitchFamily="34" charset="0"/>
              </a:rPr>
              <a:t>Preventivní role </a:t>
            </a:r>
            <a:r>
              <a:rPr lang="cs-CZ" sz="3600" b="1" dirty="0" err="1">
                <a:latin typeface="Arial" pitchFamily="34" charset="0"/>
                <a:cs typeface="Arial" pitchFamily="34" charset="0"/>
              </a:rPr>
              <a:t>onkochirurgie</a:t>
            </a:r>
            <a:endParaRPr lang="cs-CZ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cs-CZ" dirty="0" smtClean="0"/>
              <a:t>profylaktická </a:t>
            </a:r>
            <a:r>
              <a:rPr lang="cs-CZ" dirty="0"/>
              <a:t>mastektomie u vysoce rizikových pacientek (BRCA1, 2 mutace)</a:t>
            </a:r>
          </a:p>
          <a:p>
            <a:r>
              <a:rPr lang="cs-CZ" dirty="0" smtClean="0"/>
              <a:t>profylaktická </a:t>
            </a:r>
            <a:r>
              <a:rPr lang="cs-CZ" dirty="0"/>
              <a:t>hysterektomie s adnexektomií</a:t>
            </a:r>
          </a:p>
          <a:p>
            <a:pPr>
              <a:tabLst>
                <a:tab pos="7085013" algn="l"/>
              </a:tabLst>
            </a:pPr>
            <a:r>
              <a:rPr lang="cs-CZ" dirty="0" smtClean="0"/>
              <a:t>totální </a:t>
            </a:r>
            <a:r>
              <a:rPr lang="cs-CZ" dirty="0"/>
              <a:t>kolektomie při Lynch syndromu (HNPCC) a familiární adenomatosní polypóze (FAP)</a:t>
            </a:r>
          </a:p>
          <a:p>
            <a:r>
              <a:rPr lang="cs-CZ" dirty="0" smtClean="0"/>
              <a:t>ulcerózní </a:t>
            </a:r>
            <a:r>
              <a:rPr lang="cs-CZ" dirty="0"/>
              <a:t>kolitida (riziko karcinomu)</a:t>
            </a:r>
          </a:p>
          <a:p>
            <a:r>
              <a:rPr lang="cs-CZ" dirty="0" smtClean="0"/>
              <a:t>orchidopexe </a:t>
            </a:r>
            <a:r>
              <a:rPr lang="cs-CZ" dirty="0"/>
              <a:t>při kryptorchismu</a:t>
            </a:r>
            <a:endParaRPr lang="cs-CZ" dirty="0">
              <a:cs typeface="Calibri"/>
            </a:endParaRPr>
          </a:p>
        </p:txBody>
      </p:sp>
      <p:pic>
        <p:nvPicPr>
          <p:cNvPr id="4098" name="Picture 2" descr="Familial Adenomatous Polyposis - Gastrointestinal - Medbullets Step 1">
            <a:extLst>
              <a:ext uri="{FF2B5EF4-FFF2-40B4-BE49-F238E27FC236}">
                <a16:creationId xmlns:a16="http://schemas.microsoft.com/office/drawing/2014/main" id="{07997C55-24C7-40BD-95FF-AB350837B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7643" y="3949374"/>
            <a:ext cx="3504357" cy="291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9481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26457</TotalTime>
  <Words>1127</Words>
  <Application>Microsoft Office PowerPoint</Application>
  <PresentationFormat>Widescreen</PresentationFormat>
  <Paragraphs>250</Paragraphs>
  <Slides>37</Slides>
  <Notes>29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0" baseType="lpstr">
      <vt:lpstr>Arial</vt:lpstr>
      <vt:lpstr>Calibri</vt:lpstr>
      <vt:lpstr>Motiv sady Office</vt:lpstr>
      <vt:lpstr>Onkochirurgie</vt:lpstr>
      <vt:lpstr>Výukové cíle</vt:lpstr>
      <vt:lpstr>Onkochirurgie</vt:lpstr>
      <vt:lpstr>Epidemiologická data - 2018</vt:lpstr>
      <vt:lpstr>Součást komplexní péče o pacienta</vt:lpstr>
      <vt:lpstr>PowerPoint Presentation</vt:lpstr>
      <vt:lpstr>Role onkochirurgie v léčbě nádorů</vt:lpstr>
      <vt:lpstr>Preventivní role onkochirurgie</vt:lpstr>
      <vt:lpstr>Preventivní role onkochirurgie</vt:lpstr>
      <vt:lpstr>Diagnostická role onkochirurgie</vt:lpstr>
      <vt:lpstr>Připomenutí: diagnostika solidních tumorů</vt:lpstr>
      <vt:lpstr>TNM klasifikace</vt:lpstr>
      <vt:lpstr>TNM klasifikace</vt:lpstr>
      <vt:lpstr>R klasifikace (reziduální nádor)</vt:lpstr>
      <vt:lpstr>Chirurgický staging nádorového onemocnění</vt:lpstr>
      <vt:lpstr>Diagnostická laparoskopie</vt:lpstr>
      <vt:lpstr>Příklady dg. LSK</vt:lpstr>
      <vt:lpstr>Mediastinoskopie</vt:lpstr>
      <vt:lpstr>PowerPoint Presentation</vt:lpstr>
      <vt:lpstr>VTS, VATS</vt:lpstr>
      <vt:lpstr>Kurativní role onkochirugie</vt:lpstr>
      <vt:lpstr>Fáze onkochirurgické operace</vt:lpstr>
      <vt:lpstr>Lymfadenektomie</vt:lpstr>
      <vt:lpstr>Paliativní role a další..</vt:lpstr>
      <vt:lpstr>Možnosti chirurgické léčby</vt:lpstr>
      <vt:lpstr>PowerPoint Presentation</vt:lpstr>
      <vt:lpstr>Možnosti chirurgické léčby</vt:lpstr>
      <vt:lpstr>Přístupy</vt:lpstr>
      <vt:lpstr>Příklad současné léčby karcinomu rekta</vt:lpstr>
      <vt:lpstr>Příklad současné léčby karcinomu rekta</vt:lpstr>
      <vt:lpstr>Příklad současné léčby karcinomu rekta</vt:lpstr>
      <vt:lpstr>Příklad současné léčby karcinomu rekta</vt:lpstr>
      <vt:lpstr>Příklad současné léčby karcinomu rekta</vt:lpstr>
      <vt:lpstr>Příklad současné léčby karcinomu rekta</vt:lpstr>
      <vt:lpstr>Take home message</vt:lpstr>
      <vt:lpstr>Výstupy z učení z dané lekce</vt:lpstr>
      <vt:lpstr>Zdroje a odkazy na další výukové materiály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Téma kapitoly:</dc:title>
  <dc:creator>vlastnik</dc:creator>
  <cp:lastModifiedBy>Staňa Martin</cp:lastModifiedBy>
  <cp:revision>99</cp:revision>
  <dcterms:created xsi:type="dcterms:W3CDTF">2021-06-04T19:14:50Z</dcterms:created>
  <dcterms:modified xsi:type="dcterms:W3CDTF">2023-12-20T18:01:01Z</dcterms:modified>
</cp:coreProperties>
</file>