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7" r:id="rId15"/>
    <p:sldId id="271" r:id="rId16"/>
    <p:sldId id="272" r:id="rId17"/>
    <p:sldId id="273" r:id="rId18"/>
    <p:sldId id="274" r:id="rId19"/>
    <p:sldId id="275" r:id="rId20"/>
    <p:sldId id="286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95" autoAdjust="0"/>
    <p:restoredTop sz="96754" autoAdjust="0"/>
  </p:normalViewPr>
  <p:slideViewPr>
    <p:cSldViewPr snapToGrid="0">
      <p:cViewPr varScale="1">
        <p:scale>
          <a:sx n="107" d="100"/>
          <a:sy n="107" d="100"/>
        </p:scale>
        <p:origin x="138" y="56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1#1">
  <dgm:title val=""/>
  <dgm:desc val=""/>
  <dgm:catLst>
    <dgm:cat type="accent1" pri="11100"/>
  </dgm:catLst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89D7C9-9443-49A4-BC12-183DA49B9F01}" type="doc">
      <dgm:prSet loTypeId="urn:microsoft.com/office/officeart/2005/8/layout/vList2" loCatId="conver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D0888C7-7B99-4F2C-8D9C-4B16B5FF31DE}">
      <dgm:prSet/>
      <dgm:spPr/>
      <dgm:t>
        <a:bodyPr/>
        <a:lstStyle/>
        <a:p>
          <a:r>
            <a:rPr lang="cs-CZ"/>
            <a:t>LISTINA ZÁKLADNÍCH PRÁV A SVOBOD</a:t>
          </a:r>
        </a:p>
      </dgm:t>
    </dgm:pt>
    <dgm:pt modelId="{62313A84-FA4E-44A5-A1CF-655CB44EDC75}" type="parTrans" cxnId="{E22FCA17-A4D1-474F-959F-D8755ED89D86}">
      <dgm:prSet/>
      <dgm:spPr/>
      <dgm:t>
        <a:bodyPr/>
        <a:lstStyle/>
        <a:p>
          <a:endParaRPr lang="cs-CZ"/>
        </a:p>
      </dgm:t>
    </dgm:pt>
    <dgm:pt modelId="{4C117770-5D60-4CE5-8B3B-BD436EA2C62E}" type="sibTrans" cxnId="{E22FCA17-A4D1-474F-959F-D8755ED89D86}">
      <dgm:prSet/>
      <dgm:spPr/>
      <dgm:t>
        <a:bodyPr/>
        <a:lstStyle/>
        <a:p>
          <a:endParaRPr lang="cs-CZ"/>
        </a:p>
      </dgm:t>
    </dgm:pt>
    <dgm:pt modelId="{51F6EF6E-D054-4CAD-B7E9-748BC7FAEE06}">
      <dgm:prSet/>
      <dgm:spPr/>
      <dgm:t>
        <a:bodyPr/>
        <a:lstStyle/>
        <a:p>
          <a:r>
            <a:rPr lang="cs-CZ" u="sng" dirty="0"/>
            <a:t>Čl. 31</a:t>
          </a:r>
          <a:r>
            <a:rPr lang="cs-CZ" dirty="0"/>
            <a:t>: </a:t>
          </a:r>
          <a:r>
            <a:rPr lang="cs-CZ" b="1" dirty="0"/>
            <a:t>Každý</a:t>
          </a:r>
          <a:r>
            <a:rPr lang="cs-CZ" dirty="0"/>
            <a:t> má právo na ochranu zdraví. </a:t>
          </a:r>
        </a:p>
      </dgm:t>
    </dgm:pt>
    <dgm:pt modelId="{9466801A-A27F-4239-836B-C58E3BC15EA7}" type="parTrans" cxnId="{8C552EA3-459F-487A-83CE-2C03C9493E67}">
      <dgm:prSet/>
      <dgm:spPr/>
      <dgm:t>
        <a:bodyPr/>
        <a:lstStyle/>
        <a:p>
          <a:endParaRPr lang="cs-CZ"/>
        </a:p>
      </dgm:t>
    </dgm:pt>
    <dgm:pt modelId="{9AB01324-9AD7-4FED-8275-49D85E205C8D}" type="sibTrans" cxnId="{8C552EA3-459F-487A-83CE-2C03C9493E67}">
      <dgm:prSet/>
      <dgm:spPr/>
      <dgm:t>
        <a:bodyPr/>
        <a:lstStyle/>
        <a:p>
          <a:endParaRPr lang="cs-CZ"/>
        </a:p>
      </dgm:t>
    </dgm:pt>
    <dgm:pt modelId="{06B80BB1-EEE1-49E4-837C-8B3F6158585C}">
      <dgm:prSet/>
      <dgm:spPr/>
      <dgm:t>
        <a:bodyPr/>
        <a:lstStyle/>
        <a:p>
          <a:r>
            <a:rPr lang="cs-CZ"/>
            <a:t>Úmluva na ochranu lidských práv a důstojnosti lidské bytosti v souvislosti s aplikací biologie a medicíný: Úmluva o lidských prrávech a medicíně</a:t>
          </a:r>
        </a:p>
      </dgm:t>
    </dgm:pt>
    <dgm:pt modelId="{94249F48-0C1D-4B85-B27C-2BB629C0B2F4}" type="parTrans" cxnId="{AD5D2BB4-95D8-4F32-AE7E-2647CAEFB8BB}">
      <dgm:prSet/>
      <dgm:spPr/>
      <dgm:t>
        <a:bodyPr/>
        <a:lstStyle/>
        <a:p>
          <a:endParaRPr lang="cs-CZ"/>
        </a:p>
      </dgm:t>
    </dgm:pt>
    <dgm:pt modelId="{BBF9A391-8B2E-4E82-ADEA-64DEF6C0FB6D}" type="sibTrans" cxnId="{AD5D2BB4-95D8-4F32-AE7E-2647CAEFB8BB}">
      <dgm:prSet/>
      <dgm:spPr/>
      <dgm:t>
        <a:bodyPr/>
        <a:lstStyle/>
        <a:p>
          <a:endParaRPr lang="cs-CZ"/>
        </a:p>
      </dgm:t>
    </dgm:pt>
    <dgm:pt modelId="{157FF102-26EA-4693-AD6E-E8A298B98BEE}">
      <dgm:prSet/>
      <dgm:spPr/>
      <dgm:t>
        <a:bodyPr/>
        <a:lstStyle/>
        <a:p>
          <a:r>
            <a:rPr lang="cs-CZ" b="1" dirty="0" smtClean="0"/>
            <a:t>Občané</a:t>
          </a:r>
          <a:r>
            <a:rPr lang="cs-CZ" dirty="0" smtClean="0"/>
            <a:t> </a:t>
          </a:r>
          <a:r>
            <a:rPr lang="cs-CZ" dirty="0"/>
            <a:t>mají na základě veřejného pojištění právo </a:t>
          </a:r>
          <a:r>
            <a:rPr lang="cs-CZ" dirty="0" smtClean="0"/>
            <a:t>na </a:t>
          </a:r>
          <a:r>
            <a:rPr lang="cs-CZ" dirty="0"/>
            <a:t>bezplatnou zdravotní péči a na zdravotní pomůcky za podmínek, které stanoví zákon.</a:t>
          </a:r>
        </a:p>
      </dgm:t>
    </dgm:pt>
    <dgm:pt modelId="{02A801E1-3173-47EE-ACCD-75926751A216}" type="parTrans" cxnId="{8160EA9E-7FDE-47F2-AF60-95BB82617FCF}">
      <dgm:prSet/>
      <dgm:spPr/>
    </dgm:pt>
    <dgm:pt modelId="{A002C39F-156D-4F0D-8CBE-89A68362FDFF}" type="sibTrans" cxnId="{8160EA9E-7FDE-47F2-AF60-95BB82617FCF}">
      <dgm:prSet/>
      <dgm:spPr/>
    </dgm:pt>
    <dgm:pt modelId="{23617BCC-FEF4-46F3-A63F-F26DB618E01D}" type="pres">
      <dgm:prSet presAssocID="{CA89D7C9-9443-49A4-BC12-183DA49B9F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BD8F15F-F403-4557-A0C5-4DC6575104E7}" type="pres">
      <dgm:prSet presAssocID="{CD0888C7-7B99-4F2C-8D9C-4B16B5FF31D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5DEF9D6-8DE8-4F9B-9FF6-4614B5DCA597}" type="pres">
      <dgm:prSet presAssocID="{CD0888C7-7B99-4F2C-8D9C-4B16B5FF31D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E02D3D6-EDB3-452B-9296-7497DCCB8540}" type="pres">
      <dgm:prSet presAssocID="{06B80BB1-EEE1-49E4-837C-8B3F6158585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E0CAFB7-DF38-4C2A-8D95-113371D99E60}" type="presOf" srcId="{51F6EF6E-D054-4CAD-B7E9-748BC7FAEE06}" destId="{35DEF9D6-8DE8-4F9B-9FF6-4614B5DCA597}" srcOrd="0" destOrd="0" presId="urn:microsoft.com/office/officeart/2005/8/layout/vList2"/>
    <dgm:cxn modelId="{AD5D2BB4-95D8-4F32-AE7E-2647CAEFB8BB}" srcId="{CA89D7C9-9443-49A4-BC12-183DA49B9F01}" destId="{06B80BB1-EEE1-49E4-837C-8B3F6158585C}" srcOrd="1" destOrd="0" parTransId="{94249F48-0C1D-4B85-B27C-2BB629C0B2F4}" sibTransId="{BBF9A391-8B2E-4E82-ADEA-64DEF6C0FB6D}"/>
    <dgm:cxn modelId="{403CCFD0-93FE-417F-B339-026498E0E9D3}" type="presOf" srcId="{157FF102-26EA-4693-AD6E-E8A298B98BEE}" destId="{35DEF9D6-8DE8-4F9B-9FF6-4614B5DCA597}" srcOrd="0" destOrd="1" presId="urn:microsoft.com/office/officeart/2005/8/layout/vList2"/>
    <dgm:cxn modelId="{E22FCA17-A4D1-474F-959F-D8755ED89D86}" srcId="{CA89D7C9-9443-49A4-BC12-183DA49B9F01}" destId="{CD0888C7-7B99-4F2C-8D9C-4B16B5FF31DE}" srcOrd="0" destOrd="0" parTransId="{62313A84-FA4E-44A5-A1CF-655CB44EDC75}" sibTransId="{4C117770-5D60-4CE5-8B3B-BD436EA2C62E}"/>
    <dgm:cxn modelId="{8C552EA3-459F-487A-83CE-2C03C9493E67}" srcId="{CD0888C7-7B99-4F2C-8D9C-4B16B5FF31DE}" destId="{51F6EF6E-D054-4CAD-B7E9-748BC7FAEE06}" srcOrd="0" destOrd="0" parTransId="{9466801A-A27F-4239-836B-C58E3BC15EA7}" sibTransId="{9AB01324-9AD7-4FED-8275-49D85E205C8D}"/>
    <dgm:cxn modelId="{78E3810A-55BE-4500-9C8D-D5FE63DD036E}" type="presOf" srcId="{06B80BB1-EEE1-49E4-837C-8B3F6158585C}" destId="{7E02D3D6-EDB3-452B-9296-7497DCCB8540}" srcOrd="0" destOrd="0" presId="urn:microsoft.com/office/officeart/2005/8/layout/vList2"/>
    <dgm:cxn modelId="{E5770F4C-F922-45B4-B249-568519E615CB}" type="presOf" srcId="{CD0888C7-7B99-4F2C-8D9C-4B16B5FF31DE}" destId="{DBD8F15F-F403-4557-A0C5-4DC6575104E7}" srcOrd="0" destOrd="0" presId="urn:microsoft.com/office/officeart/2005/8/layout/vList2"/>
    <dgm:cxn modelId="{8160EA9E-7FDE-47F2-AF60-95BB82617FCF}" srcId="{CD0888C7-7B99-4F2C-8D9C-4B16B5FF31DE}" destId="{157FF102-26EA-4693-AD6E-E8A298B98BEE}" srcOrd="1" destOrd="0" parTransId="{02A801E1-3173-47EE-ACCD-75926751A216}" sibTransId="{A002C39F-156D-4F0D-8CBE-89A68362FDFF}"/>
    <dgm:cxn modelId="{8BB0F3D2-5EDD-43E5-8751-28A8057DCF3C}" type="presOf" srcId="{CA89D7C9-9443-49A4-BC12-183DA49B9F01}" destId="{23617BCC-FEF4-46F3-A63F-F26DB618E01D}" srcOrd="0" destOrd="0" presId="urn:microsoft.com/office/officeart/2005/8/layout/vList2"/>
    <dgm:cxn modelId="{2C4AD4D1-5D0B-4EC3-8F31-7B91C226D893}" type="presParOf" srcId="{23617BCC-FEF4-46F3-A63F-F26DB618E01D}" destId="{DBD8F15F-F403-4557-A0C5-4DC6575104E7}" srcOrd="0" destOrd="0" presId="urn:microsoft.com/office/officeart/2005/8/layout/vList2"/>
    <dgm:cxn modelId="{CF4A457A-3460-432D-A33F-6BD1C7C38F23}" type="presParOf" srcId="{23617BCC-FEF4-46F3-A63F-F26DB618E01D}" destId="{35DEF9D6-8DE8-4F9B-9FF6-4614B5DCA597}" srcOrd="1" destOrd="0" presId="urn:microsoft.com/office/officeart/2005/8/layout/vList2"/>
    <dgm:cxn modelId="{4A1B7D19-203B-4D70-94AB-A7DD0A4E5D3E}" type="presParOf" srcId="{23617BCC-FEF4-46F3-A63F-F26DB618E01D}" destId="{7E02D3D6-EDB3-452B-9296-7497DCCB854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53B1991-D1F9-458C-B5FE-7DCFAF5B53C6}" type="doc">
      <dgm:prSet loTypeId="urn:microsoft.com/office/officeart/2005/8/layout/vList5" loCatId="conver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1B28FE3-C89A-4BA5-85A6-95BF320AE2B4}">
      <dgm:prSet/>
      <dgm:spPr/>
      <dgm:t>
        <a:bodyPr/>
        <a:lstStyle/>
        <a:p>
          <a:r>
            <a:rPr lang="cs-CZ"/>
            <a:t>Informovaný souhlas</a:t>
          </a:r>
        </a:p>
      </dgm:t>
    </dgm:pt>
    <dgm:pt modelId="{BC1609C2-87D2-4013-9BE0-D89D6F35A2A9}" type="parTrans" cxnId="{2F054089-1D05-476B-A4E5-A86098AFAD2F}">
      <dgm:prSet/>
      <dgm:spPr/>
      <dgm:t>
        <a:bodyPr/>
        <a:lstStyle/>
        <a:p>
          <a:endParaRPr lang="cs-CZ"/>
        </a:p>
      </dgm:t>
    </dgm:pt>
    <dgm:pt modelId="{BE63FD78-EF63-4B37-B57B-9C6D5DF4DF45}" type="sibTrans" cxnId="{2F054089-1D05-476B-A4E5-A86098AFAD2F}">
      <dgm:prSet/>
      <dgm:spPr/>
      <dgm:t>
        <a:bodyPr/>
        <a:lstStyle/>
        <a:p>
          <a:endParaRPr lang="cs-CZ"/>
        </a:p>
      </dgm:t>
    </dgm:pt>
    <dgm:pt modelId="{2A39D508-787C-4AC4-A172-FA153A50BCE9}">
      <dgm:prSet/>
      <dgm:spPr/>
      <dgm:t>
        <a:bodyPr/>
        <a:lstStyle/>
        <a:p>
          <a:r>
            <a:rPr lang="cs-CZ" b="1"/>
            <a:t>svobodný, </a:t>
          </a:r>
          <a:r>
            <a:rPr lang="cs-CZ"/>
            <a:t>je-li dán bez jakéhokoliv nátlaku, </a:t>
          </a:r>
        </a:p>
      </dgm:t>
    </dgm:pt>
    <dgm:pt modelId="{72C96664-BC4B-40D8-BFB1-72563181C765}" type="parTrans" cxnId="{D3F43B9F-9DED-434C-9E10-03B2765FB5AE}">
      <dgm:prSet/>
      <dgm:spPr/>
      <dgm:t>
        <a:bodyPr/>
        <a:lstStyle/>
        <a:p>
          <a:endParaRPr lang="cs-CZ"/>
        </a:p>
      </dgm:t>
    </dgm:pt>
    <dgm:pt modelId="{619A7976-25F4-4DF4-B8BD-FA6E0322BD65}" type="sibTrans" cxnId="{D3F43B9F-9DED-434C-9E10-03B2765FB5AE}">
      <dgm:prSet/>
      <dgm:spPr/>
      <dgm:t>
        <a:bodyPr/>
        <a:lstStyle/>
        <a:p>
          <a:endParaRPr lang="cs-CZ"/>
        </a:p>
      </dgm:t>
    </dgm:pt>
    <dgm:pt modelId="{467F18B0-8B0D-4D56-A0B7-F40AEEB39553}">
      <dgm:prSet/>
      <dgm:spPr/>
      <dgm:t>
        <a:bodyPr/>
        <a:lstStyle/>
        <a:p>
          <a:r>
            <a:rPr lang="cs-CZ" b="1"/>
            <a:t>informovaný</a:t>
          </a:r>
          <a:r>
            <a:rPr lang="cs-CZ"/>
            <a:t>, je-li pacientovi před vyslovením souhlasu podána informace o zdravotním stavu</a:t>
          </a:r>
        </a:p>
      </dgm:t>
    </dgm:pt>
    <dgm:pt modelId="{B4359726-D80F-4B0D-B76D-66D476A4D2F0}" type="parTrans" cxnId="{0F82EB6B-4B8C-4E70-AB9B-4EC98C6EB14D}">
      <dgm:prSet/>
      <dgm:spPr/>
      <dgm:t>
        <a:bodyPr/>
        <a:lstStyle/>
        <a:p>
          <a:endParaRPr lang="cs-CZ"/>
        </a:p>
      </dgm:t>
    </dgm:pt>
    <dgm:pt modelId="{79DAEFB6-5227-4F81-8D4F-3D473A2F29B8}" type="sibTrans" cxnId="{0F82EB6B-4B8C-4E70-AB9B-4EC98C6EB14D}">
      <dgm:prSet/>
      <dgm:spPr/>
      <dgm:t>
        <a:bodyPr/>
        <a:lstStyle/>
        <a:p>
          <a:endParaRPr lang="cs-CZ"/>
        </a:p>
      </dgm:t>
    </dgm:pt>
    <dgm:pt modelId="{D0D58171-B779-4CB2-A0BB-7C93E7E078C7}">
      <dgm:prSet/>
      <dgm:spPr/>
      <dgm:t>
        <a:bodyPr/>
        <a:lstStyle/>
        <a:p>
          <a:r>
            <a:rPr lang="cs-CZ"/>
            <a:t>Informace o zdravotním stavu</a:t>
          </a:r>
        </a:p>
      </dgm:t>
    </dgm:pt>
    <dgm:pt modelId="{15833A24-C011-43A1-BBE0-EDA844C6B0B9}" type="parTrans" cxnId="{651DEF84-C382-4C5C-98FE-7EA7737B4ABE}">
      <dgm:prSet/>
      <dgm:spPr/>
      <dgm:t>
        <a:bodyPr/>
        <a:lstStyle/>
        <a:p>
          <a:endParaRPr lang="cs-CZ"/>
        </a:p>
      </dgm:t>
    </dgm:pt>
    <dgm:pt modelId="{D65689CC-8B71-4E06-808C-7ECE76F09E13}" type="sibTrans" cxnId="{651DEF84-C382-4C5C-98FE-7EA7737B4ABE}">
      <dgm:prSet/>
      <dgm:spPr/>
      <dgm:t>
        <a:bodyPr/>
        <a:lstStyle/>
        <a:p>
          <a:endParaRPr lang="cs-CZ"/>
        </a:p>
      </dgm:t>
    </dgm:pt>
    <dgm:pt modelId="{CA48D317-F6FA-40A3-9044-1AD6FDE84A81}">
      <dgm:prSet/>
      <dgm:spPr/>
      <dgm:t>
        <a:bodyPr/>
        <a:lstStyle/>
        <a:p>
          <a:r>
            <a:rPr lang="cs-CZ" dirty="0"/>
            <a:t>Informace o zdravotním stavu je pacientovi sdělena při přijetí do péče </a:t>
          </a:r>
        </a:p>
      </dgm:t>
    </dgm:pt>
    <dgm:pt modelId="{80DC8206-BD46-4E76-9F57-CF085276336D}" type="parTrans" cxnId="{8F928664-E67F-4F46-A461-8EE12517FC25}">
      <dgm:prSet/>
      <dgm:spPr/>
      <dgm:t>
        <a:bodyPr/>
        <a:lstStyle/>
        <a:p>
          <a:endParaRPr lang="cs-CZ"/>
        </a:p>
      </dgm:t>
    </dgm:pt>
    <dgm:pt modelId="{5FB102C8-0734-4EB3-8E05-765CE0BC7539}" type="sibTrans" cxnId="{8F928664-E67F-4F46-A461-8EE12517FC25}">
      <dgm:prSet/>
      <dgm:spPr/>
      <dgm:t>
        <a:bodyPr/>
        <a:lstStyle/>
        <a:p>
          <a:endParaRPr lang="cs-CZ"/>
        </a:p>
      </dgm:t>
    </dgm:pt>
    <dgm:pt modelId="{0A38D76C-1738-4C41-A8FA-0F35B6F85DA6}">
      <dgm:prSet/>
      <dgm:spPr/>
      <dgm:t>
        <a:bodyPr/>
        <a:lstStyle/>
        <a:p>
          <a:r>
            <a:rPr lang="cs" dirty="0"/>
            <a:t>V</a:t>
          </a:r>
          <a:r>
            <a:rPr lang="cs-CZ" dirty="0" err="1"/>
            <a:t>ždy</a:t>
          </a:r>
          <a:r>
            <a:rPr lang="cs-CZ" dirty="0"/>
            <a:t>, je-li to s ohledem na poskytované zdravotní služby nebo zdravotní stav pacienta účelné</a:t>
          </a:r>
        </a:p>
      </dgm:t>
    </dgm:pt>
    <dgm:pt modelId="{B5B04E9F-32D8-4331-84C1-31C51F61C9D2}" type="parTrans" cxnId="{A1718067-6847-490B-AAF0-E7E7AEB42057}">
      <dgm:prSet/>
      <dgm:spPr/>
      <dgm:t>
        <a:bodyPr/>
        <a:lstStyle/>
        <a:p>
          <a:endParaRPr lang="cs-CZ"/>
        </a:p>
      </dgm:t>
    </dgm:pt>
    <dgm:pt modelId="{81629ACD-FB08-48C7-9F91-737D64DEB7E2}" type="sibTrans" cxnId="{A1718067-6847-490B-AAF0-E7E7AEB42057}">
      <dgm:prSet/>
      <dgm:spPr/>
      <dgm:t>
        <a:bodyPr/>
        <a:lstStyle/>
        <a:p>
          <a:endParaRPr lang="cs-CZ"/>
        </a:p>
      </dgm:t>
    </dgm:pt>
    <dgm:pt modelId="{B9CBC898-F3BE-4602-BA25-DB48B1384FBE}">
      <dgm:prSet/>
      <dgm:spPr/>
      <dgm:t>
        <a:bodyPr/>
        <a:lstStyle/>
        <a:p>
          <a:r>
            <a:rPr lang="cs-CZ"/>
            <a:t>Pacient se může vzdát </a:t>
          </a:r>
        </a:p>
      </dgm:t>
    </dgm:pt>
    <dgm:pt modelId="{5102109B-3AF5-4B00-83CB-9E92CE77EE72}" type="parTrans" cxnId="{85E046BA-F8F6-4779-AF6E-524E8769C1D8}">
      <dgm:prSet/>
      <dgm:spPr/>
      <dgm:t>
        <a:bodyPr/>
        <a:lstStyle/>
        <a:p>
          <a:endParaRPr lang="cs-CZ"/>
        </a:p>
      </dgm:t>
    </dgm:pt>
    <dgm:pt modelId="{5DB7CC98-7DCF-4648-B01D-294112868423}" type="sibTrans" cxnId="{85E046BA-F8F6-4779-AF6E-524E8769C1D8}">
      <dgm:prSet/>
      <dgm:spPr/>
      <dgm:t>
        <a:bodyPr/>
        <a:lstStyle/>
        <a:p>
          <a:endParaRPr lang="cs-CZ"/>
        </a:p>
      </dgm:t>
    </dgm:pt>
    <dgm:pt modelId="{C2EA0E6F-8712-4A6B-A7BB-AE78B91EFB00}" type="pres">
      <dgm:prSet presAssocID="{B53B1991-D1F9-458C-B5FE-7DCFAF5B53C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CB8B15A-D2CB-418C-9CB5-29D8C33404FE}" type="pres">
      <dgm:prSet presAssocID="{B1B28FE3-C89A-4BA5-85A6-95BF320AE2B4}" presName="linNode" presStyleCnt="0"/>
      <dgm:spPr/>
    </dgm:pt>
    <dgm:pt modelId="{D0209BAC-57A8-44E4-A42C-15747DCC654C}" type="pres">
      <dgm:prSet presAssocID="{B1B28FE3-C89A-4BA5-85A6-95BF320AE2B4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CA6D95C-ED47-43E6-9270-2079BD5C9F2C}" type="pres">
      <dgm:prSet presAssocID="{B1B28FE3-C89A-4BA5-85A6-95BF320AE2B4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BAC1E23-7793-4AA2-9CCB-1718D35E415F}" type="pres">
      <dgm:prSet presAssocID="{BE63FD78-EF63-4B37-B57B-9C6D5DF4DF45}" presName="sp" presStyleCnt="0"/>
      <dgm:spPr/>
    </dgm:pt>
    <dgm:pt modelId="{DD0B4437-D195-4317-9EC5-A096750917F4}" type="pres">
      <dgm:prSet presAssocID="{D0D58171-B779-4CB2-A0BB-7C93E7E078C7}" presName="linNode" presStyleCnt="0"/>
      <dgm:spPr/>
    </dgm:pt>
    <dgm:pt modelId="{D216E398-935B-4AB9-8E01-46F21102E8A2}" type="pres">
      <dgm:prSet presAssocID="{D0D58171-B779-4CB2-A0BB-7C93E7E078C7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59D91EA-EF6A-4B5D-85B1-D0C4CC60FBF2}" type="pres">
      <dgm:prSet presAssocID="{D0D58171-B779-4CB2-A0BB-7C93E7E078C7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51DEF84-C382-4C5C-98FE-7EA7737B4ABE}" srcId="{B53B1991-D1F9-458C-B5FE-7DCFAF5B53C6}" destId="{D0D58171-B779-4CB2-A0BB-7C93E7E078C7}" srcOrd="1" destOrd="0" parTransId="{15833A24-C011-43A1-BBE0-EDA844C6B0B9}" sibTransId="{D65689CC-8B71-4E06-808C-7ECE76F09E13}"/>
    <dgm:cxn modelId="{D3F43B9F-9DED-434C-9E10-03B2765FB5AE}" srcId="{B1B28FE3-C89A-4BA5-85A6-95BF320AE2B4}" destId="{2A39D508-787C-4AC4-A172-FA153A50BCE9}" srcOrd="0" destOrd="0" parTransId="{72C96664-BC4B-40D8-BFB1-72563181C765}" sibTransId="{619A7976-25F4-4DF4-B8BD-FA6E0322BD65}"/>
    <dgm:cxn modelId="{85E046BA-F8F6-4779-AF6E-524E8769C1D8}" srcId="{D0D58171-B779-4CB2-A0BB-7C93E7E078C7}" destId="{B9CBC898-F3BE-4602-BA25-DB48B1384FBE}" srcOrd="2" destOrd="0" parTransId="{5102109B-3AF5-4B00-83CB-9E92CE77EE72}" sibTransId="{5DB7CC98-7DCF-4648-B01D-294112868423}"/>
    <dgm:cxn modelId="{F1492D01-E870-40B5-9E5A-ABFB18831CC8}" type="presOf" srcId="{0A38D76C-1738-4C41-A8FA-0F35B6F85DA6}" destId="{459D91EA-EF6A-4B5D-85B1-D0C4CC60FBF2}" srcOrd="0" destOrd="1" presId="urn:microsoft.com/office/officeart/2005/8/layout/vList5"/>
    <dgm:cxn modelId="{2F054089-1D05-476B-A4E5-A86098AFAD2F}" srcId="{B53B1991-D1F9-458C-B5FE-7DCFAF5B53C6}" destId="{B1B28FE3-C89A-4BA5-85A6-95BF320AE2B4}" srcOrd="0" destOrd="0" parTransId="{BC1609C2-87D2-4013-9BE0-D89D6F35A2A9}" sibTransId="{BE63FD78-EF63-4B37-B57B-9C6D5DF4DF45}"/>
    <dgm:cxn modelId="{D7D13D2D-2E76-4808-8545-CC28F763A2AF}" type="presOf" srcId="{D0D58171-B779-4CB2-A0BB-7C93E7E078C7}" destId="{D216E398-935B-4AB9-8E01-46F21102E8A2}" srcOrd="0" destOrd="0" presId="urn:microsoft.com/office/officeart/2005/8/layout/vList5"/>
    <dgm:cxn modelId="{AEC0CB58-FBBB-4F2A-863E-6325B5F1D86C}" type="presOf" srcId="{B1B28FE3-C89A-4BA5-85A6-95BF320AE2B4}" destId="{D0209BAC-57A8-44E4-A42C-15747DCC654C}" srcOrd="0" destOrd="0" presId="urn:microsoft.com/office/officeart/2005/8/layout/vList5"/>
    <dgm:cxn modelId="{0F82EB6B-4B8C-4E70-AB9B-4EC98C6EB14D}" srcId="{B1B28FE3-C89A-4BA5-85A6-95BF320AE2B4}" destId="{467F18B0-8B0D-4D56-A0B7-F40AEEB39553}" srcOrd="1" destOrd="0" parTransId="{B4359726-D80F-4B0D-B76D-66D476A4D2F0}" sibTransId="{79DAEFB6-5227-4F81-8D4F-3D473A2F29B8}"/>
    <dgm:cxn modelId="{E9D0EEFC-0B34-4FE0-82D2-5EC13B2C1837}" type="presOf" srcId="{CA48D317-F6FA-40A3-9044-1AD6FDE84A81}" destId="{459D91EA-EF6A-4B5D-85B1-D0C4CC60FBF2}" srcOrd="0" destOrd="0" presId="urn:microsoft.com/office/officeart/2005/8/layout/vList5"/>
    <dgm:cxn modelId="{CCCDE366-0D95-4AB1-A34F-8BA64B6D40BE}" type="presOf" srcId="{467F18B0-8B0D-4D56-A0B7-F40AEEB39553}" destId="{6CA6D95C-ED47-43E6-9270-2079BD5C9F2C}" srcOrd="0" destOrd="1" presId="urn:microsoft.com/office/officeart/2005/8/layout/vList5"/>
    <dgm:cxn modelId="{8F928664-E67F-4F46-A461-8EE12517FC25}" srcId="{D0D58171-B779-4CB2-A0BB-7C93E7E078C7}" destId="{CA48D317-F6FA-40A3-9044-1AD6FDE84A81}" srcOrd="0" destOrd="0" parTransId="{80DC8206-BD46-4E76-9F57-CF085276336D}" sibTransId="{5FB102C8-0734-4EB3-8E05-765CE0BC7539}"/>
    <dgm:cxn modelId="{26542568-1C7A-4725-9865-3E218E8CAA0A}" type="presOf" srcId="{B53B1991-D1F9-458C-B5FE-7DCFAF5B53C6}" destId="{C2EA0E6F-8712-4A6B-A7BB-AE78B91EFB00}" srcOrd="0" destOrd="0" presId="urn:microsoft.com/office/officeart/2005/8/layout/vList5"/>
    <dgm:cxn modelId="{A1718067-6847-490B-AAF0-E7E7AEB42057}" srcId="{D0D58171-B779-4CB2-A0BB-7C93E7E078C7}" destId="{0A38D76C-1738-4C41-A8FA-0F35B6F85DA6}" srcOrd="1" destOrd="0" parTransId="{B5B04E9F-32D8-4331-84C1-31C51F61C9D2}" sibTransId="{81629ACD-FB08-48C7-9F91-737D64DEB7E2}"/>
    <dgm:cxn modelId="{03CAF32F-F993-4289-8FBD-2F3CF2884499}" type="presOf" srcId="{B9CBC898-F3BE-4602-BA25-DB48B1384FBE}" destId="{459D91EA-EF6A-4B5D-85B1-D0C4CC60FBF2}" srcOrd="0" destOrd="2" presId="urn:microsoft.com/office/officeart/2005/8/layout/vList5"/>
    <dgm:cxn modelId="{C561EA8C-1D1F-46A8-B0F7-4B7CEE7D3B76}" type="presOf" srcId="{2A39D508-787C-4AC4-A172-FA153A50BCE9}" destId="{6CA6D95C-ED47-43E6-9270-2079BD5C9F2C}" srcOrd="0" destOrd="0" presId="urn:microsoft.com/office/officeart/2005/8/layout/vList5"/>
    <dgm:cxn modelId="{550655AE-B7AA-4B62-9D1B-4F04A6F82BA2}" type="presParOf" srcId="{C2EA0E6F-8712-4A6B-A7BB-AE78B91EFB00}" destId="{0CB8B15A-D2CB-418C-9CB5-29D8C33404FE}" srcOrd="0" destOrd="0" presId="urn:microsoft.com/office/officeart/2005/8/layout/vList5"/>
    <dgm:cxn modelId="{18F21B6E-2505-4B17-A751-BF07101514F6}" type="presParOf" srcId="{0CB8B15A-D2CB-418C-9CB5-29D8C33404FE}" destId="{D0209BAC-57A8-44E4-A42C-15747DCC654C}" srcOrd="0" destOrd="0" presId="urn:microsoft.com/office/officeart/2005/8/layout/vList5"/>
    <dgm:cxn modelId="{EF9322ED-5086-4849-A525-5817521F8018}" type="presParOf" srcId="{0CB8B15A-D2CB-418C-9CB5-29D8C33404FE}" destId="{6CA6D95C-ED47-43E6-9270-2079BD5C9F2C}" srcOrd="1" destOrd="0" presId="urn:microsoft.com/office/officeart/2005/8/layout/vList5"/>
    <dgm:cxn modelId="{66FC9198-0E06-4F41-ADD4-2210F29F3474}" type="presParOf" srcId="{C2EA0E6F-8712-4A6B-A7BB-AE78B91EFB00}" destId="{4BAC1E23-7793-4AA2-9CCB-1718D35E415F}" srcOrd="1" destOrd="0" presId="urn:microsoft.com/office/officeart/2005/8/layout/vList5"/>
    <dgm:cxn modelId="{137B7EEF-1226-447A-AAFB-81AC8EC736A4}" type="presParOf" srcId="{C2EA0E6F-8712-4A6B-A7BB-AE78B91EFB00}" destId="{DD0B4437-D195-4317-9EC5-A096750917F4}" srcOrd="2" destOrd="0" presId="urn:microsoft.com/office/officeart/2005/8/layout/vList5"/>
    <dgm:cxn modelId="{B5CC12A7-5EF7-4F7F-A11B-83B666FCC8E1}" type="presParOf" srcId="{DD0B4437-D195-4317-9EC5-A096750917F4}" destId="{D216E398-935B-4AB9-8E01-46F21102E8A2}" srcOrd="0" destOrd="0" presId="urn:microsoft.com/office/officeart/2005/8/layout/vList5"/>
    <dgm:cxn modelId="{8F890A12-372E-47AD-BA0F-6D8BA3BBD609}" type="presParOf" srcId="{DD0B4437-D195-4317-9EC5-A096750917F4}" destId="{459D91EA-EF6A-4B5D-85B1-D0C4CC60FBF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A8F371D-5B32-4952-B98B-D4628FB6D27E}" type="doc">
      <dgm:prSet loTypeId="urn:microsoft.com/office/officeart/2005/8/layout/vList2" loCatId="conver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794D8BA-4730-4DB0-AB55-408ECF17544B}">
      <dgm:prSet custT="1"/>
      <dgm:spPr/>
      <dgm:t>
        <a:bodyPr/>
        <a:lstStyle/>
        <a:p>
          <a:r>
            <a:rPr lang="cs-CZ" sz="1600" dirty="0"/>
            <a:t>příčině a původu nemoci, jejím stadiu a předpokládaném vývoji,</a:t>
          </a:r>
        </a:p>
      </dgm:t>
    </dgm:pt>
    <dgm:pt modelId="{FCE7F702-ADB3-4487-914C-66E8E9410D58}" type="parTrans" cxnId="{13C192D8-D087-4066-894A-AEFE54A91878}">
      <dgm:prSet/>
      <dgm:spPr/>
      <dgm:t>
        <a:bodyPr/>
        <a:lstStyle/>
        <a:p>
          <a:endParaRPr lang="cs-CZ" sz="1600"/>
        </a:p>
      </dgm:t>
    </dgm:pt>
    <dgm:pt modelId="{AF7C2BF0-4B5D-4D23-BFAB-C3856D31344D}" type="sibTrans" cxnId="{13C192D8-D087-4066-894A-AEFE54A91878}">
      <dgm:prSet/>
      <dgm:spPr/>
      <dgm:t>
        <a:bodyPr/>
        <a:lstStyle/>
        <a:p>
          <a:endParaRPr lang="cs-CZ" sz="1600"/>
        </a:p>
      </dgm:t>
    </dgm:pt>
    <dgm:pt modelId="{A438385F-7D17-4220-A2EB-E71217E7B625}">
      <dgm:prSet custT="1"/>
      <dgm:spPr/>
      <dgm:t>
        <a:bodyPr/>
        <a:lstStyle/>
        <a:p>
          <a:r>
            <a:rPr lang="cs-CZ" sz="1600"/>
            <a:t>účelu, povaze, předpokládaném přínosu, možných důsledcích a rizicích navrhovaných zdravotních služeb, </a:t>
          </a:r>
        </a:p>
      </dgm:t>
    </dgm:pt>
    <dgm:pt modelId="{3266DD99-A76D-41E9-8A87-1CE560E00FDF}" type="parTrans" cxnId="{6C443EE4-9DC1-429F-9633-ADE5F5B1E822}">
      <dgm:prSet/>
      <dgm:spPr/>
      <dgm:t>
        <a:bodyPr/>
        <a:lstStyle/>
        <a:p>
          <a:endParaRPr lang="cs-CZ" sz="1600"/>
        </a:p>
      </dgm:t>
    </dgm:pt>
    <dgm:pt modelId="{0A81D616-AF68-4C9B-A0D8-0FFB5DF9D787}" type="sibTrans" cxnId="{6C443EE4-9DC1-429F-9633-ADE5F5B1E822}">
      <dgm:prSet/>
      <dgm:spPr/>
      <dgm:t>
        <a:bodyPr/>
        <a:lstStyle/>
        <a:p>
          <a:endParaRPr lang="cs-CZ" sz="1600"/>
        </a:p>
      </dgm:t>
    </dgm:pt>
    <dgm:pt modelId="{90216EFF-463A-45DE-ABDD-C6207CB99065}">
      <dgm:prSet custT="1"/>
      <dgm:spPr/>
      <dgm:t>
        <a:bodyPr/>
        <a:lstStyle/>
        <a:p>
          <a:r>
            <a:rPr lang="cs-CZ" sz="1600" dirty="0"/>
            <a:t>jiných možnostech poskytnutí zdravotních služeb, jejich vhodnosti, rizicích</a:t>
          </a:r>
        </a:p>
      </dgm:t>
    </dgm:pt>
    <dgm:pt modelId="{12678F4A-C071-44F8-A738-C55BCE820A2C}" type="parTrans" cxnId="{D6397299-B703-4512-876A-9E4591955B74}">
      <dgm:prSet/>
      <dgm:spPr/>
      <dgm:t>
        <a:bodyPr/>
        <a:lstStyle/>
        <a:p>
          <a:endParaRPr lang="cs-CZ" sz="1600"/>
        </a:p>
      </dgm:t>
    </dgm:pt>
    <dgm:pt modelId="{8C27982D-CB11-491F-9283-0E106785D348}" type="sibTrans" cxnId="{D6397299-B703-4512-876A-9E4591955B74}">
      <dgm:prSet/>
      <dgm:spPr/>
      <dgm:t>
        <a:bodyPr/>
        <a:lstStyle/>
        <a:p>
          <a:endParaRPr lang="cs-CZ" sz="1600"/>
        </a:p>
      </dgm:t>
    </dgm:pt>
    <dgm:pt modelId="{A9C1ABDF-9685-4CD7-8FB4-4B12C72B4901}">
      <dgm:prSet custT="1"/>
      <dgm:spPr/>
      <dgm:t>
        <a:bodyPr/>
        <a:lstStyle/>
        <a:p>
          <a:r>
            <a:rPr lang="cs-CZ" sz="1600" dirty="0"/>
            <a:t>další potřebné léčbě</a:t>
          </a:r>
        </a:p>
      </dgm:t>
    </dgm:pt>
    <dgm:pt modelId="{618331F3-BB80-483F-9802-1452E8B32E71}" type="parTrans" cxnId="{A4DADE45-295C-449F-9A98-8FD323A9337D}">
      <dgm:prSet/>
      <dgm:spPr/>
      <dgm:t>
        <a:bodyPr/>
        <a:lstStyle/>
        <a:p>
          <a:endParaRPr lang="cs-CZ" sz="1600"/>
        </a:p>
      </dgm:t>
    </dgm:pt>
    <dgm:pt modelId="{3F9C9834-9592-4DC6-9175-AD7C8F82444C}" type="sibTrans" cxnId="{A4DADE45-295C-449F-9A98-8FD323A9337D}">
      <dgm:prSet/>
      <dgm:spPr/>
      <dgm:t>
        <a:bodyPr/>
        <a:lstStyle/>
        <a:p>
          <a:endParaRPr lang="cs-CZ" sz="1600"/>
        </a:p>
      </dgm:t>
    </dgm:pt>
    <dgm:pt modelId="{8690F2D0-10A8-4D39-AB0D-DB68C2522A48}">
      <dgm:prSet custT="1"/>
      <dgm:spPr/>
      <dgm:t>
        <a:bodyPr/>
        <a:lstStyle/>
        <a:p>
          <a:r>
            <a:rPr lang="cs-CZ" sz="1600"/>
            <a:t>omezeních a doporučeních ve způsobu života s ohledem na zdravotní stav a</a:t>
          </a:r>
        </a:p>
      </dgm:t>
    </dgm:pt>
    <dgm:pt modelId="{D9450806-5F85-4F30-8A2E-C9E9F0A93057}" type="parTrans" cxnId="{FDD8F8CF-9252-4717-A38F-2F3B9D358383}">
      <dgm:prSet/>
      <dgm:spPr/>
      <dgm:t>
        <a:bodyPr/>
        <a:lstStyle/>
        <a:p>
          <a:endParaRPr lang="cs-CZ" sz="1600"/>
        </a:p>
      </dgm:t>
    </dgm:pt>
    <dgm:pt modelId="{41B1F336-93CF-44C3-9C5D-BCE4B7264EBA}" type="sibTrans" cxnId="{FDD8F8CF-9252-4717-A38F-2F3B9D358383}">
      <dgm:prSet/>
      <dgm:spPr/>
      <dgm:t>
        <a:bodyPr/>
        <a:lstStyle/>
        <a:p>
          <a:endParaRPr lang="cs-CZ" sz="1600"/>
        </a:p>
      </dgm:t>
    </dgm:pt>
    <dgm:pt modelId="{9FCBC198-C06E-42A0-BDC5-3628DB209ECE}">
      <dgm:prSet custT="1"/>
      <dgm:spPr/>
      <dgm:t>
        <a:bodyPr/>
        <a:lstStyle/>
        <a:p>
          <a:r>
            <a:rPr lang="cs-CZ" sz="1600"/>
            <a:t>možnosti</a:t>
          </a:r>
        </a:p>
      </dgm:t>
    </dgm:pt>
    <dgm:pt modelId="{79F1A89F-2E72-46B4-974A-2B0A2AA303A9}" type="parTrans" cxnId="{AC3370FB-AD16-4A07-A460-34C9FF5EB5FC}">
      <dgm:prSet/>
      <dgm:spPr/>
      <dgm:t>
        <a:bodyPr/>
        <a:lstStyle/>
        <a:p>
          <a:endParaRPr lang="cs-CZ" sz="1600"/>
        </a:p>
      </dgm:t>
    </dgm:pt>
    <dgm:pt modelId="{569A988F-AD70-4FAD-A498-8E6ED797B6C0}" type="sibTrans" cxnId="{AC3370FB-AD16-4A07-A460-34C9FF5EB5FC}">
      <dgm:prSet/>
      <dgm:spPr/>
      <dgm:t>
        <a:bodyPr/>
        <a:lstStyle/>
        <a:p>
          <a:endParaRPr lang="cs-CZ" sz="1600"/>
        </a:p>
      </dgm:t>
    </dgm:pt>
    <dgm:pt modelId="{8197C279-0817-4718-8FED-6BD624C7E069}">
      <dgm:prSet custT="1"/>
      <dgm:spPr/>
      <dgm:t>
        <a:bodyPr/>
        <a:lstStyle/>
        <a:p>
          <a:r>
            <a:rPr lang="cs-CZ" sz="1600" dirty="0"/>
            <a:t>vzdát se podání informace o zdravotním stavu </a:t>
          </a:r>
        </a:p>
      </dgm:t>
    </dgm:pt>
    <dgm:pt modelId="{08E5809A-2F68-4FB9-BFB5-0B5CE2571BE0}" type="parTrans" cxnId="{AD262F7F-B849-4B77-92D8-BE1D62990A3C}">
      <dgm:prSet/>
      <dgm:spPr/>
      <dgm:t>
        <a:bodyPr/>
        <a:lstStyle/>
        <a:p>
          <a:endParaRPr lang="cs-CZ" sz="1600"/>
        </a:p>
      </dgm:t>
    </dgm:pt>
    <dgm:pt modelId="{D42CE70C-D87D-4F9D-A6D3-0B84D8E1482D}" type="sibTrans" cxnId="{AD262F7F-B849-4B77-92D8-BE1D62990A3C}">
      <dgm:prSet/>
      <dgm:spPr/>
      <dgm:t>
        <a:bodyPr/>
        <a:lstStyle/>
        <a:p>
          <a:endParaRPr lang="cs-CZ" sz="1600"/>
        </a:p>
      </dgm:t>
    </dgm:pt>
    <dgm:pt modelId="{3D4915F1-72D9-4F52-ADE5-DF609793AB42}">
      <dgm:prSet custT="1"/>
      <dgm:spPr/>
      <dgm:t>
        <a:bodyPr/>
        <a:lstStyle/>
        <a:p>
          <a:r>
            <a:rPr lang="cs-CZ" sz="1600" dirty="0"/>
            <a:t>určit osoby kterým se mají podat informace nebo vyslovit zákaz o podávání informací o zdravotním stavu</a:t>
          </a:r>
        </a:p>
      </dgm:t>
    </dgm:pt>
    <dgm:pt modelId="{E053FC5C-FE1F-4759-85CE-CFB7E8B7DA7D}" type="parTrans" cxnId="{3E42C884-3C0C-4F48-9F45-BAC8A33A593A}">
      <dgm:prSet/>
      <dgm:spPr/>
      <dgm:t>
        <a:bodyPr/>
        <a:lstStyle/>
        <a:p>
          <a:endParaRPr lang="cs-CZ" sz="1600"/>
        </a:p>
      </dgm:t>
    </dgm:pt>
    <dgm:pt modelId="{AF005DE3-3347-4FAA-ADA2-076BD82B590E}" type="sibTrans" cxnId="{3E42C884-3C0C-4F48-9F45-BAC8A33A593A}">
      <dgm:prSet/>
      <dgm:spPr/>
      <dgm:t>
        <a:bodyPr/>
        <a:lstStyle/>
        <a:p>
          <a:endParaRPr lang="cs-CZ" sz="1600"/>
        </a:p>
      </dgm:t>
    </dgm:pt>
    <dgm:pt modelId="{8E7A8A18-33BA-4EDF-81B0-3D49A8B8695A}" type="pres">
      <dgm:prSet presAssocID="{DA8F371D-5B32-4952-B98B-D4628FB6D2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D840C86-E82A-4C0F-9B62-4F3343794A82}" type="pres">
      <dgm:prSet presAssocID="{4794D8BA-4730-4DB0-AB55-408ECF17544B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E2682F3-D1FF-4C3C-9005-521DB05C0E88}" type="pres">
      <dgm:prSet presAssocID="{AF7C2BF0-4B5D-4D23-BFAB-C3856D31344D}" presName="spacer" presStyleCnt="0"/>
      <dgm:spPr/>
    </dgm:pt>
    <dgm:pt modelId="{A3B14C45-B580-4077-82E7-D226F8D2B4AB}" type="pres">
      <dgm:prSet presAssocID="{A438385F-7D17-4220-A2EB-E71217E7B625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00E94B1-876E-4F1D-A670-9779918E7EFB}" type="pres">
      <dgm:prSet presAssocID="{0A81D616-AF68-4C9B-A0D8-0FFB5DF9D787}" presName="spacer" presStyleCnt="0"/>
      <dgm:spPr/>
    </dgm:pt>
    <dgm:pt modelId="{0E03CCE1-CF67-4FDB-A958-DC4F6F132CD0}" type="pres">
      <dgm:prSet presAssocID="{90216EFF-463A-45DE-ABDD-C6207CB99065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8097C60-787D-4AB0-B41A-26CD34BD6C73}" type="pres">
      <dgm:prSet presAssocID="{8C27982D-CB11-491F-9283-0E106785D348}" presName="spacer" presStyleCnt="0"/>
      <dgm:spPr/>
    </dgm:pt>
    <dgm:pt modelId="{CD5EC2C5-CA5F-43DA-9FD2-634DCE833B45}" type="pres">
      <dgm:prSet presAssocID="{A9C1ABDF-9685-4CD7-8FB4-4B12C72B4901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71681B9-DD82-4A6A-B27F-BD6DBBF15B16}" type="pres">
      <dgm:prSet presAssocID="{3F9C9834-9592-4DC6-9175-AD7C8F82444C}" presName="spacer" presStyleCnt="0"/>
      <dgm:spPr/>
    </dgm:pt>
    <dgm:pt modelId="{89AE17AA-540F-48E5-8731-EEB9C188F999}" type="pres">
      <dgm:prSet presAssocID="{8690F2D0-10A8-4D39-AB0D-DB68C2522A48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0452386-B22A-45CD-BD59-71EE75583002}" type="pres">
      <dgm:prSet presAssocID="{41B1F336-93CF-44C3-9C5D-BCE4B7264EBA}" presName="spacer" presStyleCnt="0"/>
      <dgm:spPr/>
    </dgm:pt>
    <dgm:pt modelId="{2EBE4597-BD84-42E1-BA71-C931F3883D55}" type="pres">
      <dgm:prSet presAssocID="{9FCBC198-C06E-42A0-BDC5-3628DB209ECE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464D675-87FA-483B-AE25-12C7E1A82396}" type="pres">
      <dgm:prSet presAssocID="{9FCBC198-C06E-42A0-BDC5-3628DB209EC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4DADE45-295C-449F-9A98-8FD323A9337D}" srcId="{DA8F371D-5B32-4952-B98B-D4628FB6D27E}" destId="{A9C1ABDF-9685-4CD7-8FB4-4B12C72B4901}" srcOrd="3" destOrd="0" parTransId="{618331F3-BB80-483F-9802-1452E8B32E71}" sibTransId="{3F9C9834-9592-4DC6-9175-AD7C8F82444C}"/>
    <dgm:cxn modelId="{AD262F7F-B849-4B77-92D8-BE1D62990A3C}" srcId="{9FCBC198-C06E-42A0-BDC5-3628DB209ECE}" destId="{8197C279-0817-4718-8FED-6BD624C7E069}" srcOrd="0" destOrd="0" parTransId="{08E5809A-2F68-4FB9-BFB5-0B5CE2571BE0}" sibTransId="{D42CE70C-D87D-4F9D-A6D3-0B84D8E1482D}"/>
    <dgm:cxn modelId="{CF5DBDA6-F55F-45BB-B7E6-ACC826355C9C}" type="presOf" srcId="{A9C1ABDF-9685-4CD7-8FB4-4B12C72B4901}" destId="{CD5EC2C5-CA5F-43DA-9FD2-634DCE833B45}" srcOrd="0" destOrd="0" presId="urn:microsoft.com/office/officeart/2005/8/layout/vList2"/>
    <dgm:cxn modelId="{FAAF30C9-ACC4-4EB9-984C-32394B11D21B}" type="presOf" srcId="{DA8F371D-5B32-4952-B98B-D4628FB6D27E}" destId="{8E7A8A18-33BA-4EDF-81B0-3D49A8B8695A}" srcOrd="0" destOrd="0" presId="urn:microsoft.com/office/officeart/2005/8/layout/vList2"/>
    <dgm:cxn modelId="{63A2A6E6-BEA5-4399-83CA-866D73DE9B00}" type="presOf" srcId="{8197C279-0817-4718-8FED-6BD624C7E069}" destId="{5464D675-87FA-483B-AE25-12C7E1A82396}" srcOrd="0" destOrd="0" presId="urn:microsoft.com/office/officeart/2005/8/layout/vList2"/>
    <dgm:cxn modelId="{EA4C58D0-092F-4C4A-AC09-7B3AD384E386}" type="presOf" srcId="{8690F2D0-10A8-4D39-AB0D-DB68C2522A48}" destId="{89AE17AA-540F-48E5-8731-EEB9C188F999}" srcOrd="0" destOrd="0" presId="urn:microsoft.com/office/officeart/2005/8/layout/vList2"/>
    <dgm:cxn modelId="{FDD8F8CF-9252-4717-A38F-2F3B9D358383}" srcId="{DA8F371D-5B32-4952-B98B-D4628FB6D27E}" destId="{8690F2D0-10A8-4D39-AB0D-DB68C2522A48}" srcOrd="4" destOrd="0" parTransId="{D9450806-5F85-4F30-8A2E-C9E9F0A93057}" sibTransId="{41B1F336-93CF-44C3-9C5D-BCE4B7264EBA}"/>
    <dgm:cxn modelId="{3E42C884-3C0C-4F48-9F45-BAC8A33A593A}" srcId="{9FCBC198-C06E-42A0-BDC5-3628DB209ECE}" destId="{3D4915F1-72D9-4F52-ADE5-DF609793AB42}" srcOrd="1" destOrd="0" parTransId="{E053FC5C-FE1F-4759-85CE-CFB7E8B7DA7D}" sibTransId="{AF005DE3-3347-4FAA-ADA2-076BD82B590E}"/>
    <dgm:cxn modelId="{AC3370FB-AD16-4A07-A460-34C9FF5EB5FC}" srcId="{DA8F371D-5B32-4952-B98B-D4628FB6D27E}" destId="{9FCBC198-C06E-42A0-BDC5-3628DB209ECE}" srcOrd="5" destOrd="0" parTransId="{79F1A89F-2E72-46B4-974A-2B0A2AA303A9}" sibTransId="{569A988F-AD70-4FAD-A498-8E6ED797B6C0}"/>
    <dgm:cxn modelId="{E90AD5CD-FD9E-4B6E-ABA9-ACB83F402667}" type="presOf" srcId="{9FCBC198-C06E-42A0-BDC5-3628DB209ECE}" destId="{2EBE4597-BD84-42E1-BA71-C931F3883D55}" srcOrd="0" destOrd="0" presId="urn:microsoft.com/office/officeart/2005/8/layout/vList2"/>
    <dgm:cxn modelId="{8B1FC8A5-2C48-45DE-B94C-D78191229C99}" type="presOf" srcId="{4794D8BA-4730-4DB0-AB55-408ECF17544B}" destId="{0D840C86-E82A-4C0F-9B62-4F3343794A82}" srcOrd="0" destOrd="0" presId="urn:microsoft.com/office/officeart/2005/8/layout/vList2"/>
    <dgm:cxn modelId="{7AF598F1-8B3F-47D8-94D8-EF4C391246FF}" type="presOf" srcId="{90216EFF-463A-45DE-ABDD-C6207CB99065}" destId="{0E03CCE1-CF67-4FDB-A958-DC4F6F132CD0}" srcOrd="0" destOrd="0" presId="urn:microsoft.com/office/officeart/2005/8/layout/vList2"/>
    <dgm:cxn modelId="{6C443EE4-9DC1-429F-9633-ADE5F5B1E822}" srcId="{DA8F371D-5B32-4952-B98B-D4628FB6D27E}" destId="{A438385F-7D17-4220-A2EB-E71217E7B625}" srcOrd="1" destOrd="0" parTransId="{3266DD99-A76D-41E9-8A87-1CE560E00FDF}" sibTransId="{0A81D616-AF68-4C9B-A0D8-0FFB5DF9D787}"/>
    <dgm:cxn modelId="{13C192D8-D087-4066-894A-AEFE54A91878}" srcId="{DA8F371D-5B32-4952-B98B-D4628FB6D27E}" destId="{4794D8BA-4730-4DB0-AB55-408ECF17544B}" srcOrd="0" destOrd="0" parTransId="{FCE7F702-ADB3-4487-914C-66E8E9410D58}" sibTransId="{AF7C2BF0-4B5D-4D23-BFAB-C3856D31344D}"/>
    <dgm:cxn modelId="{B919F83A-07B7-4DAE-A54A-4A51716BD732}" type="presOf" srcId="{A438385F-7D17-4220-A2EB-E71217E7B625}" destId="{A3B14C45-B580-4077-82E7-D226F8D2B4AB}" srcOrd="0" destOrd="0" presId="urn:microsoft.com/office/officeart/2005/8/layout/vList2"/>
    <dgm:cxn modelId="{D6397299-B703-4512-876A-9E4591955B74}" srcId="{DA8F371D-5B32-4952-B98B-D4628FB6D27E}" destId="{90216EFF-463A-45DE-ABDD-C6207CB99065}" srcOrd="2" destOrd="0" parTransId="{12678F4A-C071-44F8-A738-C55BCE820A2C}" sibTransId="{8C27982D-CB11-491F-9283-0E106785D348}"/>
    <dgm:cxn modelId="{6C89CD25-27AA-4B45-AF97-B88FA2FF55D2}" type="presOf" srcId="{3D4915F1-72D9-4F52-ADE5-DF609793AB42}" destId="{5464D675-87FA-483B-AE25-12C7E1A82396}" srcOrd="0" destOrd="1" presId="urn:microsoft.com/office/officeart/2005/8/layout/vList2"/>
    <dgm:cxn modelId="{56E849B1-C630-4AF1-82D7-627192A3E238}" type="presParOf" srcId="{8E7A8A18-33BA-4EDF-81B0-3D49A8B8695A}" destId="{0D840C86-E82A-4C0F-9B62-4F3343794A82}" srcOrd="0" destOrd="0" presId="urn:microsoft.com/office/officeart/2005/8/layout/vList2"/>
    <dgm:cxn modelId="{2B0066DF-FDAB-4444-B25F-1AB427B75BA4}" type="presParOf" srcId="{8E7A8A18-33BA-4EDF-81B0-3D49A8B8695A}" destId="{4E2682F3-D1FF-4C3C-9005-521DB05C0E88}" srcOrd="1" destOrd="0" presId="urn:microsoft.com/office/officeart/2005/8/layout/vList2"/>
    <dgm:cxn modelId="{252202DE-E21C-48A0-8C8F-F2FCA6A0306D}" type="presParOf" srcId="{8E7A8A18-33BA-4EDF-81B0-3D49A8B8695A}" destId="{A3B14C45-B580-4077-82E7-D226F8D2B4AB}" srcOrd="2" destOrd="0" presId="urn:microsoft.com/office/officeart/2005/8/layout/vList2"/>
    <dgm:cxn modelId="{645E606C-00C1-4D00-B4DE-38290BAC0C18}" type="presParOf" srcId="{8E7A8A18-33BA-4EDF-81B0-3D49A8B8695A}" destId="{E00E94B1-876E-4F1D-A670-9779918E7EFB}" srcOrd="3" destOrd="0" presId="urn:microsoft.com/office/officeart/2005/8/layout/vList2"/>
    <dgm:cxn modelId="{A3D3D9A1-0DA1-466C-894E-DFD77673AACD}" type="presParOf" srcId="{8E7A8A18-33BA-4EDF-81B0-3D49A8B8695A}" destId="{0E03CCE1-CF67-4FDB-A958-DC4F6F132CD0}" srcOrd="4" destOrd="0" presId="urn:microsoft.com/office/officeart/2005/8/layout/vList2"/>
    <dgm:cxn modelId="{018F11EC-5F5B-4FCF-9193-A41C0160405A}" type="presParOf" srcId="{8E7A8A18-33BA-4EDF-81B0-3D49A8B8695A}" destId="{E8097C60-787D-4AB0-B41A-26CD34BD6C73}" srcOrd="5" destOrd="0" presId="urn:microsoft.com/office/officeart/2005/8/layout/vList2"/>
    <dgm:cxn modelId="{75F0205F-DCF6-4FA3-9081-A91A15E3D9CC}" type="presParOf" srcId="{8E7A8A18-33BA-4EDF-81B0-3D49A8B8695A}" destId="{CD5EC2C5-CA5F-43DA-9FD2-634DCE833B45}" srcOrd="6" destOrd="0" presId="urn:microsoft.com/office/officeart/2005/8/layout/vList2"/>
    <dgm:cxn modelId="{C7BC2CAF-B28F-4104-812A-48D3E1AB2A5A}" type="presParOf" srcId="{8E7A8A18-33BA-4EDF-81B0-3D49A8B8695A}" destId="{671681B9-DD82-4A6A-B27F-BD6DBBF15B16}" srcOrd="7" destOrd="0" presId="urn:microsoft.com/office/officeart/2005/8/layout/vList2"/>
    <dgm:cxn modelId="{B49CC2EF-555D-4FE6-8FCF-7A8CD893AC39}" type="presParOf" srcId="{8E7A8A18-33BA-4EDF-81B0-3D49A8B8695A}" destId="{89AE17AA-540F-48E5-8731-EEB9C188F999}" srcOrd="8" destOrd="0" presId="urn:microsoft.com/office/officeart/2005/8/layout/vList2"/>
    <dgm:cxn modelId="{7688E527-DA1E-4231-B990-3939E0983906}" type="presParOf" srcId="{8E7A8A18-33BA-4EDF-81B0-3D49A8B8695A}" destId="{F0452386-B22A-45CD-BD59-71EE75583002}" srcOrd="9" destOrd="0" presId="urn:microsoft.com/office/officeart/2005/8/layout/vList2"/>
    <dgm:cxn modelId="{E7BA0F80-2F37-4E60-A633-3C6587837865}" type="presParOf" srcId="{8E7A8A18-33BA-4EDF-81B0-3D49A8B8695A}" destId="{2EBE4597-BD84-42E1-BA71-C931F3883D55}" srcOrd="10" destOrd="0" presId="urn:microsoft.com/office/officeart/2005/8/layout/vList2"/>
    <dgm:cxn modelId="{628B91F6-6C33-48C6-87E3-DAC7F44878FA}" type="presParOf" srcId="{8E7A8A18-33BA-4EDF-81B0-3D49A8B8695A}" destId="{5464D675-87FA-483B-AE25-12C7E1A82396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A6B7567-2528-4DD4-B712-640F9EB7701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6ABE801-2245-47AB-AB25-5477869A63FA}">
      <dgm:prSet/>
      <dgm:spPr/>
      <dgm:t>
        <a:bodyPr/>
        <a:lstStyle/>
        <a:p>
          <a:r>
            <a:rPr lang="cs-CZ"/>
            <a:t>Informace o nepříznivé diagnóze nebo prognóze zdravotního stavu pacienta může být v nezbytně nutném rozsahu a po dobu nezbytně nutnou zadržena,</a:t>
          </a:r>
        </a:p>
      </dgm:t>
    </dgm:pt>
    <dgm:pt modelId="{B2BAF38A-E03A-4084-8769-84BBE31BCAEE}" type="parTrans" cxnId="{65D3A1FE-BC73-4F99-BB16-0923015FF9DB}">
      <dgm:prSet/>
      <dgm:spPr/>
      <dgm:t>
        <a:bodyPr/>
        <a:lstStyle/>
        <a:p>
          <a:endParaRPr lang="cs-CZ"/>
        </a:p>
      </dgm:t>
    </dgm:pt>
    <dgm:pt modelId="{D1A30379-C66F-4A78-B328-B8361B505ACB}" type="sibTrans" cxnId="{65D3A1FE-BC73-4F99-BB16-0923015FF9DB}">
      <dgm:prSet/>
      <dgm:spPr/>
      <dgm:t>
        <a:bodyPr/>
        <a:lstStyle/>
        <a:p>
          <a:endParaRPr lang="cs-CZ"/>
        </a:p>
      </dgm:t>
    </dgm:pt>
    <dgm:pt modelId="{E37A2D6C-19D4-43A8-B5A3-A57E16250894}">
      <dgm:prSet/>
      <dgm:spPr/>
      <dgm:t>
        <a:bodyPr/>
        <a:lstStyle/>
        <a:p>
          <a:r>
            <a:rPr lang="cs-CZ" dirty="0"/>
            <a:t>ze-</a:t>
          </a:r>
          <a:r>
            <a:rPr lang="cs-CZ" dirty="0" err="1"/>
            <a:t>li</a:t>
          </a:r>
          <a:r>
            <a:rPr lang="cs-CZ" dirty="0"/>
            <a:t> důvodně předpokládat, že by její podání mohlo pacientovi způsobit závažnou újmu na zdraví. </a:t>
          </a:r>
        </a:p>
      </dgm:t>
    </dgm:pt>
    <dgm:pt modelId="{AD1C25C2-DB8C-46E1-A903-B46FE4ADB68A}" type="parTrans" cxnId="{6D9B8CF7-DEFC-42B3-AD95-337E1F41C571}">
      <dgm:prSet/>
      <dgm:spPr/>
      <dgm:t>
        <a:bodyPr/>
        <a:lstStyle/>
        <a:p>
          <a:endParaRPr lang="cs-CZ"/>
        </a:p>
      </dgm:t>
    </dgm:pt>
    <dgm:pt modelId="{5F3D9945-09BF-4E25-996F-D2AC6F24C40F}" type="sibTrans" cxnId="{6D9B8CF7-DEFC-42B3-AD95-337E1F41C571}">
      <dgm:prSet/>
      <dgm:spPr/>
      <dgm:t>
        <a:bodyPr/>
        <a:lstStyle/>
        <a:p>
          <a:endParaRPr lang="cs-CZ"/>
        </a:p>
      </dgm:t>
    </dgm:pt>
    <dgm:pt modelId="{C0E55967-419B-4347-B926-84D3EF619333}">
      <dgm:prSet/>
      <dgm:spPr/>
      <dgm:t>
        <a:bodyPr/>
        <a:lstStyle/>
        <a:p>
          <a:r>
            <a:rPr lang="cs-CZ"/>
            <a:t>To neplatí</a:t>
          </a:r>
        </a:p>
      </dgm:t>
    </dgm:pt>
    <dgm:pt modelId="{E3659950-849F-454C-A07C-33F0DE62A681}" type="parTrans" cxnId="{3514E63B-CE51-4A8E-B719-54FC94F0A519}">
      <dgm:prSet/>
      <dgm:spPr/>
      <dgm:t>
        <a:bodyPr/>
        <a:lstStyle/>
        <a:p>
          <a:endParaRPr lang="cs-CZ"/>
        </a:p>
      </dgm:t>
    </dgm:pt>
    <dgm:pt modelId="{67C03D0B-1E06-4E11-BDFD-DCBB088F86E2}" type="sibTrans" cxnId="{3514E63B-CE51-4A8E-B719-54FC94F0A519}">
      <dgm:prSet/>
      <dgm:spPr/>
      <dgm:t>
        <a:bodyPr/>
        <a:lstStyle/>
        <a:p>
          <a:endParaRPr lang="cs-CZ"/>
        </a:p>
      </dgm:t>
    </dgm:pt>
    <dgm:pt modelId="{E6AC2D06-ABFF-4A88-972E-2B96F565FD1B}">
      <dgm:prSet/>
      <dgm:spPr/>
      <dgm:t>
        <a:bodyPr/>
        <a:lstStyle/>
        <a:p>
          <a:r>
            <a:rPr lang="cs" dirty="0"/>
            <a:t>In</a:t>
          </a:r>
          <a:r>
            <a:rPr lang="cs-CZ" dirty="0"/>
            <a:t>formace o určité nemoci nebo predispozici k ní je jediným způsobem, jak pacientovi umožnit podniknout preventivní opatření nebo podstoupit včasnou léčbu,</a:t>
          </a:r>
        </a:p>
      </dgm:t>
    </dgm:pt>
    <dgm:pt modelId="{FB320A37-5A13-4F45-A5AB-19587BA9D8BA}" type="parTrans" cxnId="{1795431A-B9F6-499F-9E0F-D2B70FF3056F}">
      <dgm:prSet/>
      <dgm:spPr/>
      <dgm:t>
        <a:bodyPr/>
        <a:lstStyle/>
        <a:p>
          <a:endParaRPr lang="cs-CZ"/>
        </a:p>
      </dgm:t>
    </dgm:pt>
    <dgm:pt modelId="{DBE948A8-61AB-41AE-BE3D-25CEB7111327}" type="sibTrans" cxnId="{1795431A-B9F6-499F-9E0F-D2B70FF3056F}">
      <dgm:prSet/>
      <dgm:spPr/>
      <dgm:t>
        <a:bodyPr/>
        <a:lstStyle/>
        <a:p>
          <a:endParaRPr lang="cs-CZ"/>
        </a:p>
      </dgm:t>
    </dgm:pt>
    <dgm:pt modelId="{B41A80D8-601B-46FE-8E02-EB09B1A002DD}">
      <dgm:prSet/>
      <dgm:spPr/>
      <dgm:t>
        <a:bodyPr/>
        <a:lstStyle/>
        <a:p>
          <a:r>
            <a:rPr lang="cs" dirty="0"/>
            <a:t>Z</a:t>
          </a:r>
          <a:r>
            <a:rPr lang="cs-CZ" dirty="0" err="1"/>
            <a:t>dravotní</a:t>
          </a:r>
          <a:r>
            <a:rPr lang="cs-CZ" dirty="0"/>
            <a:t> stav pacienta představuje riziko pro jeho okolí,</a:t>
          </a:r>
        </a:p>
      </dgm:t>
    </dgm:pt>
    <dgm:pt modelId="{9D97308E-B349-4DB6-B8C4-FB7418006A05}" type="parTrans" cxnId="{413EB79C-41B4-4314-AEB7-0DDB81FEFDCD}">
      <dgm:prSet/>
      <dgm:spPr/>
      <dgm:t>
        <a:bodyPr/>
        <a:lstStyle/>
        <a:p>
          <a:endParaRPr lang="cs-CZ"/>
        </a:p>
      </dgm:t>
    </dgm:pt>
    <dgm:pt modelId="{E103C635-6E1C-48EC-9677-5173808E2842}" type="sibTrans" cxnId="{413EB79C-41B4-4314-AEB7-0DDB81FEFDCD}">
      <dgm:prSet/>
      <dgm:spPr/>
      <dgm:t>
        <a:bodyPr/>
        <a:lstStyle/>
        <a:p>
          <a:endParaRPr lang="cs-CZ"/>
        </a:p>
      </dgm:t>
    </dgm:pt>
    <dgm:pt modelId="{506CC1B9-1105-454C-9AFD-C422D938A8E8}">
      <dgm:prSet/>
      <dgm:spPr/>
      <dgm:t>
        <a:bodyPr/>
        <a:lstStyle/>
        <a:p>
          <a:r>
            <a:rPr lang="cs" dirty="0"/>
            <a:t>P</a:t>
          </a:r>
          <a:r>
            <a:rPr lang="cs-CZ" dirty="0" err="1"/>
            <a:t>acient</a:t>
          </a:r>
          <a:r>
            <a:rPr lang="cs-CZ" dirty="0"/>
            <a:t> žádá výslovně o přesnou a pravdivou informaci, aby si mohl zajistit osobní záležitosti.</a:t>
          </a:r>
        </a:p>
      </dgm:t>
    </dgm:pt>
    <dgm:pt modelId="{118AF877-B10F-491A-9CAB-840D9B426E3F}" type="parTrans" cxnId="{DD80C169-1363-4A39-B909-8ECCD9F33DD5}">
      <dgm:prSet/>
      <dgm:spPr/>
      <dgm:t>
        <a:bodyPr/>
        <a:lstStyle/>
        <a:p>
          <a:endParaRPr lang="cs-CZ"/>
        </a:p>
      </dgm:t>
    </dgm:pt>
    <dgm:pt modelId="{7ABA294C-1BE7-4959-A6C0-86FDD0E93ACE}" type="sibTrans" cxnId="{DD80C169-1363-4A39-B909-8ECCD9F33DD5}">
      <dgm:prSet/>
      <dgm:spPr/>
      <dgm:t>
        <a:bodyPr/>
        <a:lstStyle/>
        <a:p>
          <a:endParaRPr lang="cs-CZ"/>
        </a:p>
      </dgm:t>
    </dgm:pt>
    <dgm:pt modelId="{EBED3D14-1902-43EF-BC65-6881DFA661DA}" type="pres">
      <dgm:prSet presAssocID="{6A6B7567-2528-4DD4-B712-640F9EB770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9932515-6701-4B16-ACED-A4EF7E927660}" type="pres">
      <dgm:prSet presAssocID="{16ABE801-2245-47AB-AB25-5477869A63F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7622C22-7276-420B-9EF4-F473954E6A3C}" type="pres">
      <dgm:prSet presAssocID="{16ABE801-2245-47AB-AB25-5477869A63F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4B6C8C6-DFD8-4302-BB0A-3B5D4CB8C23D}" type="pres">
      <dgm:prSet presAssocID="{C0E55967-419B-4347-B926-84D3EF61933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BFAB5F0-BB03-42F6-BC02-9A744571CD19}" type="pres">
      <dgm:prSet presAssocID="{C0E55967-419B-4347-B926-84D3EF61933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795431A-B9F6-499F-9E0F-D2B70FF3056F}" srcId="{C0E55967-419B-4347-B926-84D3EF619333}" destId="{E6AC2D06-ABFF-4A88-972E-2B96F565FD1B}" srcOrd="0" destOrd="0" parTransId="{FB320A37-5A13-4F45-A5AB-19587BA9D8BA}" sibTransId="{DBE948A8-61AB-41AE-BE3D-25CEB7111327}"/>
    <dgm:cxn modelId="{7E136443-CBDA-4CA3-8482-89BED589390C}" type="presOf" srcId="{6A6B7567-2528-4DD4-B712-640F9EB7701C}" destId="{EBED3D14-1902-43EF-BC65-6881DFA661DA}" srcOrd="0" destOrd="0" presId="urn:microsoft.com/office/officeart/2005/8/layout/vList2"/>
    <dgm:cxn modelId="{DD80C169-1363-4A39-B909-8ECCD9F33DD5}" srcId="{C0E55967-419B-4347-B926-84D3EF619333}" destId="{506CC1B9-1105-454C-9AFD-C422D938A8E8}" srcOrd="2" destOrd="0" parTransId="{118AF877-B10F-491A-9CAB-840D9B426E3F}" sibTransId="{7ABA294C-1BE7-4959-A6C0-86FDD0E93ACE}"/>
    <dgm:cxn modelId="{65D3A1FE-BC73-4F99-BB16-0923015FF9DB}" srcId="{6A6B7567-2528-4DD4-B712-640F9EB7701C}" destId="{16ABE801-2245-47AB-AB25-5477869A63FA}" srcOrd="0" destOrd="0" parTransId="{B2BAF38A-E03A-4084-8769-84BBE31BCAEE}" sibTransId="{D1A30379-C66F-4A78-B328-B8361B505ACB}"/>
    <dgm:cxn modelId="{9C501070-54CB-4347-A89B-3332D83E2083}" type="presOf" srcId="{B41A80D8-601B-46FE-8E02-EB09B1A002DD}" destId="{6BFAB5F0-BB03-42F6-BC02-9A744571CD19}" srcOrd="0" destOrd="1" presId="urn:microsoft.com/office/officeart/2005/8/layout/vList2"/>
    <dgm:cxn modelId="{6D9B8CF7-DEFC-42B3-AD95-337E1F41C571}" srcId="{16ABE801-2245-47AB-AB25-5477869A63FA}" destId="{E37A2D6C-19D4-43A8-B5A3-A57E16250894}" srcOrd="0" destOrd="0" parTransId="{AD1C25C2-DB8C-46E1-A903-B46FE4ADB68A}" sibTransId="{5F3D9945-09BF-4E25-996F-D2AC6F24C40F}"/>
    <dgm:cxn modelId="{36D68E8C-EDE1-40E1-B828-66A773F2D185}" type="presOf" srcId="{506CC1B9-1105-454C-9AFD-C422D938A8E8}" destId="{6BFAB5F0-BB03-42F6-BC02-9A744571CD19}" srcOrd="0" destOrd="2" presId="urn:microsoft.com/office/officeart/2005/8/layout/vList2"/>
    <dgm:cxn modelId="{3514E63B-CE51-4A8E-B719-54FC94F0A519}" srcId="{6A6B7567-2528-4DD4-B712-640F9EB7701C}" destId="{C0E55967-419B-4347-B926-84D3EF619333}" srcOrd="1" destOrd="0" parTransId="{E3659950-849F-454C-A07C-33F0DE62A681}" sibTransId="{67C03D0B-1E06-4E11-BDFD-DCBB088F86E2}"/>
    <dgm:cxn modelId="{DA6A7DE1-9929-45AD-B8C1-5E06321FFD46}" type="presOf" srcId="{E6AC2D06-ABFF-4A88-972E-2B96F565FD1B}" destId="{6BFAB5F0-BB03-42F6-BC02-9A744571CD19}" srcOrd="0" destOrd="0" presId="urn:microsoft.com/office/officeart/2005/8/layout/vList2"/>
    <dgm:cxn modelId="{413EB79C-41B4-4314-AEB7-0DDB81FEFDCD}" srcId="{C0E55967-419B-4347-B926-84D3EF619333}" destId="{B41A80D8-601B-46FE-8E02-EB09B1A002DD}" srcOrd="1" destOrd="0" parTransId="{9D97308E-B349-4DB6-B8C4-FB7418006A05}" sibTransId="{E103C635-6E1C-48EC-9677-5173808E2842}"/>
    <dgm:cxn modelId="{E275FFFC-F46D-4A2C-9C61-70D3CE469F8A}" type="presOf" srcId="{C0E55967-419B-4347-B926-84D3EF619333}" destId="{C4B6C8C6-DFD8-4302-BB0A-3B5D4CB8C23D}" srcOrd="0" destOrd="0" presId="urn:microsoft.com/office/officeart/2005/8/layout/vList2"/>
    <dgm:cxn modelId="{FCD32EE4-9C52-45FB-A408-2EAA02CA5453}" type="presOf" srcId="{16ABE801-2245-47AB-AB25-5477869A63FA}" destId="{A9932515-6701-4B16-ACED-A4EF7E927660}" srcOrd="0" destOrd="0" presId="urn:microsoft.com/office/officeart/2005/8/layout/vList2"/>
    <dgm:cxn modelId="{48AD637C-2EFC-4AD2-B3A6-419AEF7A7CF6}" type="presOf" srcId="{E37A2D6C-19D4-43A8-B5A3-A57E16250894}" destId="{F7622C22-7276-420B-9EF4-F473954E6A3C}" srcOrd="0" destOrd="0" presId="urn:microsoft.com/office/officeart/2005/8/layout/vList2"/>
    <dgm:cxn modelId="{2B8A7AD4-8FE7-472A-AA02-792304EEC401}" type="presParOf" srcId="{EBED3D14-1902-43EF-BC65-6881DFA661DA}" destId="{A9932515-6701-4B16-ACED-A4EF7E927660}" srcOrd="0" destOrd="0" presId="urn:microsoft.com/office/officeart/2005/8/layout/vList2"/>
    <dgm:cxn modelId="{A725DA6A-5028-4BC3-911D-0B6D63A48446}" type="presParOf" srcId="{EBED3D14-1902-43EF-BC65-6881DFA661DA}" destId="{F7622C22-7276-420B-9EF4-F473954E6A3C}" srcOrd="1" destOrd="0" presId="urn:microsoft.com/office/officeart/2005/8/layout/vList2"/>
    <dgm:cxn modelId="{E094C125-D43C-4554-B5C3-E6EBCE25DFBF}" type="presParOf" srcId="{EBED3D14-1902-43EF-BC65-6881DFA661DA}" destId="{C4B6C8C6-DFD8-4302-BB0A-3B5D4CB8C23D}" srcOrd="2" destOrd="0" presId="urn:microsoft.com/office/officeart/2005/8/layout/vList2"/>
    <dgm:cxn modelId="{D45EE434-6FD1-4386-84E2-1033A4E99567}" type="presParOf" srcId="{EBED3D14-1902-43EF-BC65-6881DFA661DA}" destId="{6BFAB5F0-BB03-42F6-BC02-9A744571CD1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BEC3F56-A955-4E2C-9EE1-88FBC4B3CB6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9FE9A3ED-E09A-4D24-A33B-808CADFD9122}">
      <dgm:prSet/>
      <dgm:spPr/>
      <dgm:t>
        <a:bodyPr/>
        <a:lstStyle/>
        <a:p>
          <a:r>
            <a:rPr lang="cs-CZ"/>
            <a:t>Revers</a:t>
          </a:r>
        </a:p>
      </dgm:t>
    </dgm:pt>
    <dgm:pt modelId="{6BFF9E77-F44A-467D-8803-CDDE47B4788B}" type="parTrans" cxnId="{80D06968-9635-4D53-AD54-A2BD8DEB98F1}">
      <dgm:prSet/>
      <dgm:spPr/>
      <dgm:t>
        <a:bodyPr/>
        <a:lstStyle/>
        <a:p>
          <a:endParaRPr lang="cs-CZ"/>
        </a:p>
      </dgm:t>
    </dgm:pt>
    <dgm:pt modelId="{9957265F-BB79-4E1F-9A30-CBE8DB271870}" type="sibTrans" cxnId="{80D06968-9635-4D53-AD54-A2BD8DEB98F1}">
      <dgm:prSet/>
      <dgm:spPr/>
      <dgm:t>
        <a:bodyPr/>
        <a:lstStyle/>
        <a:p>
          <a:endParaRPr lang="cs-CZ"/>
        </a:p>
      </dgm:t>
    </dgm:pt>
    <dgm:pt modelId="{FE50D297-8AAD-4DC8-B502-672900B2565E}">
      <dgm:prSet/>
      <dgm:spPr/>
      <dgm:t>
        <a:bodyPr/>
        <a:lstStyle/>
        <a:p>
          <a:r>
            <a:rPr lang="cs-CZ"/>
            <a:t>Odvolání souhlasu</a:t>
          </a:r>
        </a:p>
      </dgm:t>
    </dgm:pt>
    <dgm:pt modelId="{6F801204-2445-4A92-BC21-500E1528D198}" type="parTrans" cxnId="{5ABB5986-6B82-45BA-896E-84B1CCD09315}">
      <dgm:prSet/>
      <dgm:spPr/>
      <dgm:t>
        <a:bodyPr/>
        <a:lstStyle/>
        <a:p>
          <a:endParaRPr lang="cs-CZ"/>
        </a:p>
      </dgm:t>
    </dgm:pt>
    <dgm:pt modelId="{397FBF9D-0973-4334-9849-EC14CEAD4A12}" type="sibTrans" cxnId="{5ABB5986-6B82-45BA-896E-84B1CCD09315}">
      <dgm:prSet/>
      <dgm:spPr/>
      <dgm:t>
        <a:bodyPr/>
        <a:lstStyle/>
        <a:p>
          <a:endParaRPr lang="cs-CZ"/>
        </a:p>
      </dgm:t>
    </dgm:pt>
    <dgm:pt modelId="{946876EB-0D55-4DAA-A2F5-B09E286F10FA}">
      <dgm:prSet/>
      <dgm:spPr/>
      <dgm:t>
        <a:bodyPr/>
        <a:lstStyle/>
        <a:p>
          <a:r>
            <a:rPr lang="cs-CZ"/>
            <a:t>Dříve vyslovené přání</a:t>
          </a:r>
        </a:p>
      </dgm:t>
    </dgm:pt>
    <dgm:pt modelId="{F6EDC578-BD2A-48B5-A99A-FC622837568F}" type="parTrans" cxnId="{DE317E1B-AEE2-4B41-8B39-BA69D8D32099}">
      <dgm:prSet/>
      <dgm:spPr/>
      <dgm:t>
        <a:bodyPr/>
        <a:lstStyle/>
        <a:p>
          <a:endParaRPr lang="cs-CZ"/>
        </a:p>
      </dgm:t>
    </dgm:pt>
    <dgm:pt modelId="{2627C0AF-4CF9-44F9-BA37-413FA2A7768E}" type="sibTrans" cxnId="{DE317E1B-AEE2-4B41-8B39-BA69D8D32099}">
      <dgm:prSet/>
      <dgm:spPr/>
      <dgm:t>
        <a:bodyPr/>
        <a:lstStyle/>
        <a:p>
          <a:endParaRPr lang="cs-CZ"/>
        </a:p>
      </dgm:t>
    </dgm:pt>
    <dgm:pt modelId="{7E2C2FFF-9DCD-4B8D-A83E-71265E9FADCA}" type="pres">
      <dgm:prSet presAssocID="{3BEC3F56-A955-4E2C-9EE1-88FBC4B3CB6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F0FF02A-511F-4C43-907F-5B537BBA312D}" type="pres">
      <dgm:prSet presAssocID="{9FE9A3ED-E09A-4D24-A33B-808CADFD912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8B4B7E9-E537-4689-8A47-3A39D501C74E}" type="pres">
      <dgm:prSet presAssocID="{9957265F-BB79-4E1F-9A30-CBE8DB271870}" presName="sibTrans" presStyleCnt="0"/>
      <dgm:spPr/>
    </dgm:pt>
    <dgm:pt modelId="{7B8AA8D0-C324-4FC3-BB4E-29FE4CE7493F}" type="pres">
      <dgm:prSet presAssocID="{FE50D297-8AAD-4DC8-B502-672900B2565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2571796-4CF3-410A-804B-6BBE83A5B329}" type="pres">
      <dgm:prSet presAssocID="{397FBF9D-0973-4334-9849-EC14CEAD4A12}" presName="sibTrans" presStyleCnt="0"/>
      <dgm:spPr/>
    </dgm:pt>
    <dgm:pt modelId="{FD454139-77CE-4E9E-ABF9-73225A711A4B}" type="pres">
      <dgm:prSet presAssocID="{946876EB-0D55-4DAA-A2F5-B09E286F10F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0D06968-9635-4D53-AD54-A2BD8DEB98F1}" srcId="{3BEC3F56-A955-4E2C-9EE1-88FBC4B3CB63}" destId="{9FE9A3ED-E09A-4D24-A33B-808CADFD9122}" srcOrd="0" destOrd="0" parTransId="{6BFF9E77-F44A-467D-8803-CDDE47B4788B}" sibTransId="{9957265F-BB79-4E1F-9A30-CBE8DB271870}"/>
    <dgm:cxn modelId="{6BE38B8D-A811-4D83-A5CE-79AB42A14F88}" type="presOf" srcId="{946876EB-0D55-4DAA-A2F5-B09E286F10FA}" destId="{FD454139-77CE-4E9E-ABF9-73225A711A4B}" srcOrd="0" destOrd="0" presId="urn:microsoft.com/office/officeart/2005/8/layout/default"/>
    <dgm:cxn modelId="{8F92432E-DF08-4109-A826-28797CDFD59D}" type="presOf" srcId="{FE50D297-8AAD-4DC8-B502-672900B2565E}" destId="{7B8AA8D0-C324-4FC3-BB4E-29FE4CE7493F}" srcOrd="0" destOrd="0" presId="urn:microsoft.com/office/officeart/2005/8/layout/default"/>
    <dgm:cxn modelId="{5ABB5986-6B82-45BA-896E-84B1CCD09315}" srcId="{3BEC3F56-A955-4E2C-9EE1-88FBC4B3CB63}" destId="{FE50D297-8AAD-4DC8-B502-672900B2565E}" srcOrd="1" destOrd="0" parTransId="{6F801204-2445-4A92-BC21-500E1528D198}" sibTransId="{397FBF9D-0973-4334-9849-EC14CEAD4A12}"/>
    <dgm:cxn modelId="{DE317E1B-AEE2-4B41-8B39-BA69D8D32099}" srcId="{3BEC3F56-A955-4E2C-9EE1-88FBC4B3CB63}" destId="{946876EB-0D55-4DAA-A2F5-B09E286F10FA}" srcOrd="2" destOrd="0" parTransId="{F6EDC578-BD2A-48B5-A99A-FC622837568F}" sibTransId="{2627C0AF-4CF9-44F9-BA37-413FA2A7768E}"/>
    <dgm:cxn modelId="{3A3D494E-4CD3-48EB-88B9-67127B785F50}" type="presOf" srcId="{3BEC3F56-A955-4E2C-9EE1-88FBC4B3CB63}" destId="{7E2C2FFF-9DCD-4B8D-A83E-71265E9FADCA}" srcOrd="0" destOrd="0" presId="urn:microsoft.com/office/officeart/2005/8/layout/default"/>
    <dgm:cxn modelId="{4932EF2C-3876-441D-BF28-84AF4878A243}" type="presOf" srcId="{9FE9A3ED-E09A-4D24-A33B-808CADFD9122}" destId="{3F0FF02A-511F-4C43-907F-5B537BBA312D}" srcOrd="0" destOrd="0" presId="urn:microsoft.com/office/officeart/2005/8/layout/default"/>
    <dgm:cxn modelId="{BBB56478-98FF-4604-B4A7-D14FDA0C8D0F}" type="presParOf" srcId="{7E2C2FFF-9DCD-4B8D-A83E-71265E9FADCA}" destId="{3F0FF02A-511F-4C43-907F-5B537BBA312D}" srcOrd="0" destOrd="0" presId="urn:microsoft.com/office/officeart/2005/8/layout/default"/>
    <dgm:cxn modelId="{7C3EA724-760E-4B63-BF05-EAD72A669427}" type="presParOf" srcId="{7E2C2FFF-9DCD-4B8D-A83E-71265E9FADCA}" destId="{98B4B7E9-E537-4689-8A47-3A39D501C74E}" srcOrd="1" destOrd="0" presId="urn:microsoft.com/office/officeart/2005/8/layout/default"/>
    <dgm:cxn modelId="{B6125373-AD4F-4EC6-A797-A42D4C18BADB}" type="presParOf" srcId="{7E2C2FFF-9DCD-4B8D-A83E-71265E9FADCA}" destId="{7B8AA8D0-C324-4FC3-BB4E-29FE4CE7493F}" srcOrd="2" destOrd="0" presId="urn:microsoft.com/office/officeart/2005/8/layout/default"/>
    <dgm:cxn modelId="{BFA336CA-9057-46AE-8DD1-6ABEEA55BDF9}" type="presParOf" srcId="{7E2C2FFF-9DCD-4B8D-A83E-71265E9FADCA}" destId="{E2571796-4CF3-410A-804B-6BBE83A5B329}" srcOrd="3" destOrd="0" presId="urn:microsoft.com/office/officeart/2005/8/layout/default"/>
    <dgm:cxn modelId="{4F5EE8F9-A3BF-4F0B-B2E3-74637859A569}" type="presParOf" srcId="{7E2C2FFF-9DCD-4B8D-A83E-71265E9FADCA}" destId="{FD454139-77CE-4E9E-ABF9-73225A711A4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C118F78-C62E-48EF-A028-68A6A6A7BA3F}" type="doc">
      <dgm:prSet loTypeId="urn:microsoft.com/office/officeart/2005/8/layout/vList2" loCatId="conver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8AF7C5E-BB33-4F9F-9D97-AF267373C94B}">
      <dgm:prSet/>
      <dgm:spPr/>
      <dgm:t>
        <a:bodyPr/>
        <a:lstStyle/>
        <a:p>
          <a:pPr algn="just"/>
          <a:r>
            <a:rPr lang="cs-CZ" dirty="0"/>
            <a:t>Pacientovi, kterému byla podána informace o</a:t>
          </a:r>
          <a:r>
            <a:rPr lang="cs" dirty="0"/>
            <a:t> jeho</a:t>
          </a:r>
          <a:r>
            <a:rPr lang="cs-CZ" dirty="0"/>
            <a:t> zdravotním </a:t>
          </a:r>
          <a:r>
            <a:rPr lang="cs" dirty="0"/>
            <a:t>stavu </a:t>
          </a:r>
          <a:r>
            <a:rPr lang="cs-CZ" dirty="0"/>
            <a:t>a který </a:t>
          </a:r>
          <a:r>
            <a:rPr lang="cs-CZ" b="1" u="sng" dirty="0"/>
            <a:t>odmítá vyslovit souhlas </a:t>
          </a:r>
          <a:r>
            <a:rPr lang="cs-CZ" dirty="0"/>
            <a:t>s poskytnutím zdravotních služeb, </a:t>
          </a:r>
          <a:r>
            <a:rPr lang="cs-CZ" b="1" u="sng" dirty="0"/>
            <a:t>nejde-li o případ, kdy lze zdravotní služby poskytnout bez souhlasu</a:t>
          </a:r>
          <a:r>
            <a:rPr lang="cs-CZ" dirty="0"/>
            <a:t>, </a:t>
          </a:r>
          <a:r>
            <a:rPr lang="cs-CZ" b="1" u="sng" dirty="0"/>
            <a:t>je opakovaně </a:t>
          </a:r>
          <a:r>
            <a:rPr lang="cs-CZ" dirty="0"/>
            <a:t>podána informace o jeho zdravotním stavu v rozsahu a způsobem, ze kterého je zřejmé, že neposkytnutí zdravotních služeb může vážně poškodit jeho zdraví nebo ohrozit život. </a:t>
          </a:r>
        </a:p>
      </dgm:t>
    </dgm:pt>
    <dgm:pt modelId="{10EA227E-7964-41D7-AA52-FBBE4A498E11}" type="parTrans" cxnId="{72C27668-A8B5-4C79-807D-BB124A74B670}">
      <dgm:prSet/>
      <dgm:spPr/>
      <dgm:t>
        <a:bodyPr/>
        <a:lstStyle/>
        <a:p>
          <a:endParaRPr lang="cs-CZ"/>
        </a:p>
      </dgm:t>
    </dgm:pt>
    <dgm:pt modelId="{CB8CE6E4-2E95-4087-B674-B5F8C42EE599}" type="sibTrans" cxnId="{72C27668-A8B5-4C79-807D-BB124A74B670}">
      <dgm:prSet/>
      <dgm:spPr/>
      <dgm:t>
        <a:bodyPr/>
        <a:lstStyle/>
        <a:p>
          <a:endParaRPr lang="cs-CZ"/>
        </a:p>
      </dgm:t>
    </dgm:pt>
    <dgm:pt modelId="{CF635338-B58E-45D2-A940-8B34C0482C66}">
      <dgm:prSet/>
      <dgm:spPr/>
      <dgm:t>
        <a:bodyPr/>
        <a:lstStyle/>
        <a:p>
          <a:r>
            <a:rPr lang="cs-CZ" dirty="0"/>
            <a:t>Jestliže pacient i nadále odmítá vyslovit souhlas, učiní o tom písemné prohlášení (revers</a:t>
          </a:r>
          <a:r>
            <a:rPr lang="cs" dirty="0"/>
            <a:t>)</a:t>
          </a:r>
          <a:endParaRPr lang="cs-CZ" dirty="0"/>
        </a:p>
      </dgm:t>
    </dgm:pt>
    <dgm:pt modelId="{FF492FDB-A5D9-4CFE-A1B0-676523E4615A}" type="parTrans" cxnId="{5F739FE3-34F2-4F8C-857F-441220CE5FB0}">
      <dgm:prSet/>
      <dgm:spPr/>
      <dgm:t>
        <a:bodyPr/>
        <a:lstStyle/>
        <a:p>
          <a:endParaRPr lang="cs-CZ"/>
        </a:p>
      </dgm:t>
    </dgm:pt>
    <dgm:pt modelId="{D6975AE9-3AAB-4B04-B0A7-CD138EA68896}" type="sibTrans" cxnId="{5F739FE3-34F2-4F8C-857F-441220CE5FB0}">
      <dgm:prSet/>
      <dgm:spPr/>
      <dgm:t>
        <a:bodyPr/>
        <a:lstStyle/>
        <a:p>
          <a:endParaRPr lang="cs-CZ"/>
        </a:p>
      </dgm:t>
    </dgm:pt>
    <dgm:pt modelId="{F7D0C3DB-1BF1-409B-ADD9-892E93D923FD}" type="pres">
      <dgm:prSet presAssocID="{CC118F78-C62E-48EF-A028-68A6A6A7BA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954723D-89F5-429E-B46D-394EAE0AF0D7}" type="pres">
      <dgm:prSet presAssocID="{48AF7C5E-BB33-4F9F-9D97-AF267373C94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C945059-7014-4147-88E8-17A2A6E99BD2}" type="pres">
      <dgm:prSet presAssocID="{CB8CE6E4-2E95-4087-B674-B5F8C42EE599}" presName="spacer" presStyleCnt="0"/>
      <dgm:spPr/>
    </dgm:pt>
    <dgm:pt modelId="{790A5EA8-7DC6-4A7D-AFEB-495947D2EF9E}" type="pres">
      <dgm:prSet presAssocID="{CF635338-B58E-45D2-A940-8B34C0482C6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2C27668-A8B5-4C79-807D-BB124A74B670}" srcId="{CC118F78-C62E-48EF-A028-68A6A6A7BA3F}" destId="{48AF7C5E-BB33-4F9F-9D97-AF267373C94B}" srcOrd="0" destOrd="0" parTransId="{10EA227E-7964-41D7-AA52-FBBE4A498E11}" sibTransId="{CB8CE6E4-2E95-4087-B674-B5F8C42EE599}"/>
    <dgm:cxn modelId="{E14E567B-7A85-4105-BFCB-5FA58BEA3544}" type="presOf" srcId="{48AF7C5E-BB33-4F9F-9D97-AF267373C94B}" destId="{4954723D-89F5-429E-B46D-394EAE0AF0D7}" srcOrd="0" destOrd="0" presId="urn:microsoft.com/office/officeart/2005/8/layout/vList2"/>
    <dgm:cxn modelId="{A14B55C5-6AA7-4727-ADF9-08D88F52525E}" type="presOf" srcId="{CC118F78-C62E-48EF-A028-68A6A6A7BA3F}" destId="{F7D0C3DB-1BF1-409B-ADD9-892E93D923FD}" srcOrd="0" destOrd="0" presId="urn:microsoft.com/office/officeart/2005/8/layout/vList2"/>
    <dgm:cxn modelId="{AB43522A-3CA3-48DE-A252-FB73E9635829}" type="presOf" srcId="{CF635338-B58E-45D2-A940-8B34C0482C66}" destId="{790A5EA8-7DC6-4A7D-AFEB-495947D2EF9E}" srcOrd="0" destOrd="0" presId="urn:microsoft.com/office/officeart/2005/8/layout/vList2"/>
    <dgm:cxn modelId="{5F739FE3-34F2-4F8C-857F-441220CE5FB0}" srcId="{CC118F78-C62E-48EF-A028-68A6A6A7BA3F}" destId="{CF635338-B58E-45D2-A940-8B34C0482C66}" srcOrd="1" destOrd="0" parTransId="{FF492FDB-A5D9-4CFE-A1B0-676523E4615A}" sibTransId="{D6975AE9-3AAB-4B04-B0A7-CD138EA68896}"/>
    <dgm:cxn modelId="{E8A262CD-AA03-41B0-A1EB-8DA589EAD696}" type="presParOf" srcId="{F7D0C3DB-1BF1-409B-ADD9-892E93D923FD}" destId="{4954723D-89F5-429E-B46D-394EAE0AF0D7}" srcOrd="0" destOrd="0" presId="urn:microsoft.com/office/officeart/2005/8/layout/vList2"/>
    <dgm:cxn modelId="{4B8AB2F3-8034-4CF6-8F04-2848460F59CC}" type="presParOf" srcId="{F7D0C3DB-1BF1-409B-ADD9-892E93D923FD}" destId="{7C945059-7014-4147-88E8-17A2A6E99BD2}" srcOrd="1" destOrd="0" presId="urn:microsoft.com/office/officeart/2005/8/layout/vList2"/>
    <dgm:cxn modelId="{FE87B9A5-5EE3-4EE6-B486-1ACEB6FA3729}" type="presParOf" srcId="{F7D0C3DB-1BF1-409B-ADD9-892E93D923FD}" destId="{790A5EA8-7DC6-4A7D-AFEB-495947D2EF9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B7FB7C1-5EC5-44EE-856C-98F25021AB30}" type="doc">
      <dgm:prSet loTypeId="urn:microsoft.com/office/officeart/2005/8/layout/vList2" loCatId="conver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A1479EBA-435D-44DA-B06E-22D10438ABEA}">
      <dgm:prSet/>
      <dgm:spPr/>
      <dgm:t>
        <a:bodyPr/>
        <a:lstStyle/>
        <a:p>
          <a:r>
            <a:rPr lang="cs-CZ"/>
            <a:t>Pacient může svůj souhlas s poskytnutím zdravotních služeb odvolat. </a:t>
          </a:r>
        </a:p>
      </dgm:t>
    </dgm:pt>
    <dgm:pt modelId="{B551E530-482F-47B7-9F45-DB350AF4C63A}" type="parTrans" cxnId="{3F4EF633-E25E-4A33-ACC6-F616FA930703}">
      <dgm:prSet/>
      <dgm:spPr/>
      <dgm:t>
        <a:bodyPr/>
        <a:lstStyle/>
        <a:p>
          <a:endParaRPr lang="cs-CZ"/>
        </a:p>
      </dgm:t>
    </dgm:pt>
    <dgm:pt modelId="{B88DC4A5-4C4F-43BB-8BE4-BF65FEA1B52B}" type="sibTrans" cxnId="{3F4EF633-E25E-4A33-ACC6-F616FA930703}">
      <dgm:prSet/>
      <dgm:spPr/>
      <dgm:t>
        <a:bodyPr/>
        <a:lstStyle/>
        <a:p>
          <a:endParaRPr lang="cs-CZ"/>
        </a:p>
      </dgm:t>
    </dgm:pt>
    <dgm:pt modelId="{6702A370-D386-441D-AE8E-FC34D1D4FA18}">
      <dgm:prSet/>
      <dgm:spPr/>
      <dgm:t>
        <a:bodyPr/>
        <a:lstStyle/>
        <a:p>
          <a:r>
            <a:rPr lang="cs-CZ"/>
            <a:t>Odvolání souhlasu není účinné, pokud již bylo započato provádění zdravotního výkonu, jehož přerušení může způsobit vážné poškození zdraví nebo ohrožení života pacienta.</a:t>
          </a:r>
        </a:p>
      </dgm:t>
    </dgm:pt>
    <dgm:pt modelId="{9126B429-1E40-4446-9D2B-5892986536D3}" type="parTrans" cxnId="{C14DF9CC-0AB1-4961-BAD1-EA5425ED44AF}">
      <dgm:prSet/>
      <dgm:spPr/>
      <dgm:t>
        <a:bodyPr/>
        <a:lstStyle/>
        <a:p>
          <a:endParaRPr lang="cs-CZ"/>
        </a:p>
      </dgm:t>
    </dgm:pt>
    <dgm:pt modelId="{B629BBDC-074A-4629-9309-3C536F6BDE5C}" type="sibTrans" cxnId="{C14DF9CC-0AB1-4961-BAD1-EA5425ED44AF}">
      <dgm:prSet/>
      <dgm:spPr/>
      <dgm:t>
        <a:bodyPr/>
        <a:lstStyle/>
        <a:p>
          <a:endParaRPr lang="cs-CZ"/>
        </a:p>
      </dgm:t>
    </dgm:pt>
    <dgm:pt modelId="{7D587BE8-E5CF-43F1-B884-49723FD4C5E7}" type="pres">
      <dgm:prSet presAssocID="{EB7FB7C1-5EC5-44EE-856C-98F25021AB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4B1818F-C36D-4E7E-AE4D-7D41FEAB545C}" type="pres">
      <dgm:prSet presAssocID="{A1479EBA-435D-44DA-B06E-22D10438ABE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AB3E504-26A4-46A6-B9C9-637A13DDF81E}" type="pres">
      <dgm:prSet presAssocID="{B88DC4A5-4C4F-43BB-8BE4-BF65FEA1B52B}" presName="spacer" presStyleCnt="0"/>
      <dgm:spPr/>
    </dgm:pt>
    <dgm:pt modelId="{35AD6DB0-B6D0-4179-B71C-81B7506D3C6C}" type="pres">
      <dgm:prSet presAssocID="{6702A370-D386-441D-AE8E-FC34D1D4FA1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14DF9CC-0AB1-4961-BAD1-EA5425ED44AF}" srcId="{EB7FB7C1-5EC5-44EE-856C-98F25021AB30}" destId="{6702A370-D386-441D-AE8E-FC34D1D4FA18}" srcOrd="1" destOrd="0" parTransId="{9126B429-1E40-4446-9D2B-5892986536D3}" sibTransId="{B629BBDC-074A-4629-9309-3C536F6BDE5C}"/>
    <dgm:cxn modelId="{3F4EF633-E25E-4A33-ACC6-F616FA930703}" srcId="{EB7FB7C1-5EC5-44EE-856C-98F25021AB30}" destId="{A1479EBA-435D-44DA-B06E-22D10438ABEA}" srcOrd="0" destOrd="0" parTransId="{B551E530-482F-47B7-9F45-DB350AF4C63A}" sibTransId="{B88DC4A5-4C4F-43BB-8BE4-BF65FEA1B52B}"/>
    <dgm:cxn modelId="{36FA5A43-E106-4A62-9D4E-EB12800C9874}" type="presOf" srcId="{EB7FB7C1-5EC5-44EE-856C-98F25021AB30}" destId="{7D587BE8-E5CF-43F1-B884-49723FD4C5E7}" srcOrd="0" destOrd="0" presId="urn:microsoft.com/office/officeart/2005/8/layout/vList2"/>
    <dgm:cxn modelId="{EFB6D0F7-207E-4329-9B4D-42AE62C5976A}" type="presOf" srcId="{A1479EBA-435D-44DA-B06E-22D10438ABEA}" destId="{24B1818F-C36D-4E7E-AE4D-7D41FEAB545C}" srcOrd="0" destOrd="0" presId="urn:microsoft.com/office/officeart/2005/8/layout/vList2"/>
    <dgm:cxn modelId="{3DBE1B56-771F-42CD-BDB6-C6614A920159}" type="presOf" srcId="{6702A370-D386-441D-AE8E-FC34D1D4FA18}" destId="{35AD6DB0-B6D0-4179-B71C-81B7506D3C6C}" srcOrd="0" destOrd="0" presId="urn:microsoft.com/office/officeart/2005/8/layout/vList2"/>
    <dgm:cxn modelId="{F23E7985-4ECE-4E59-84F1-8C9E11303785}" type="presParOf" srcId="{7D587BE8-E5CF-43F1-B884-49723FD4C5E7}" destId="{24B1818F-C36D-4E7E-AE4D-7D41FEAB545C}" srcOrd="0" destOrd="0" presId="urn:microsoft.com/office/officeart/2005/8/layout/vList2"/>
    <dgm:cxn modelId="{F7B448C5-C3E2-498B-9C84-22EF51911C38}" type="presParOf" srcId="{7D587BE8-E5CF-43F1-B884-49723FD4C5E7}" destId="{7AB3E504-26A4-46A6-B9C9-637A13DDF81E}" srcOrd="1" destOrd="0" presId="urn:microsoft.com/office/officeart/2005/8/layout/vList2"/>
    <dgm:cxn modelId="{787E28A7-505F-45B7-B296-E9E1EDE2BF4F}" type="presParOf" srcId="{7D587BE8-E5CF-43F1-B884-49723FD4C5E7}" destId="{35AD6DB0-B6D0-4179-B71C-81B7506D3C6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2D0F198-BF69-46DE-AACE-51FCF3BEFD7B}" type="doc">
      <dgm:prSet loTypeId="urn:microsoft.com/office/officeart/2005/8/layout/vList2" loCatId="conver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154D1C6F-BAAF-43B7-8BD4-59370781297C}">
      <dgm:prSet/>
      <dgm:spPr/>
      <dgm:t>
        <a:bodyPr/>
        <a:lstStyle/>
        <a:p>
          <a:pPr algn="just"/>
          <a:r>
            <a:rPr lang="cs-CZ" dirty="0"/>
            <a:t>Pacient může pro případ, kdy by se dostal do takového zdravotního stavu, ve kterém nebude schopen vyslovit souhlas nebo nesouhlas s poskytnutím zdravotních služeb a způsobem jejich poskytnutí, tento souhlas nebo nesouhlas předem vyslovit</a:t>
          </a:r>
        </a:p>
      </dgm:t>
    </dgm:pt>
    <dgm:pt modelId="{AB782A73-FBDB-4B69-8FC5-4FD7FDEF50D7}" type="parTrans" cxnId="{6053A472-7C05-4902-ACCC-44F9FECD02E1}">
      <dgm:prSet/>
      <dgm:spPr/>
      <dgm:t>
        <a:bodyPr/>
        <a:lstStyle/>
        <a:p>
          <a:endParaRPr lang="cs-CZ"/>
        </a:p>
      </dgm:t>
    </dgm:pt>
    <dgm:pt modelId="{2EC3F296-7163-4C5D-BFD7-B5856CAAE1A2}" type="sibTrans" cxnId="{6053A472-7C05-4902-ACCC-44F9FECD02E1}">
      <dgm:prSet/>
      <dgm:spPr/>
      <dgm:t>
        <a:bodyPr/>
        <a:lstStyle/>
        <a:p>
          <a:endParaRPr lang="cs-CZ"/>
        </a:p>
      </dgm:t>
    </dgm:pt>
    <dgm:pt modelId="{0D6070DE-B9D2-44D2-B378-93DB8BD3EF4F}" type="pres">
      <dgm:prSet presAssocID="{D2D0F198-BF69-46DE-AACE-51FCF3BEFD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5E5F471-D9DD-4EC1-83AD-8118EE179B2C}" type="pres">
      <dgm:prSet presAssocID="{154D1C6F-BAAF-43B7-8BD4-59370781297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679DF4B-853C-43F6-915C-5C343A547411}" type="presOf" srcId="{D2D0F198-BF69-46DE-AACE-51FCF3BEFD7B}" destId="{0D6070DE-B9D2-44D2-B378-93DB8BD3EF4F}" srcOrd="0" destOrd="0" presId="urn:microsoft.com/office/officeart/2005/8/layout/vList2"/>
    <dgm:cxn modelId="{6053A472-7C05-4902-ACCC-44F9FECD02E1}" srcId="{D2D0F198-BF69-46DE-AACE-51FCF3BEFD7B}" destId="{154D1C6F-BAAF-43B7-8BD4-59370781297C}" srcOrd="0" destOrd="0" parTransId="{AB782A73-FBDB-4B69-8FC5-4FD7FDEF50D7}" sibTransId="{2EC3F296-7163-4C5D-BFD7-B5856CAAE1A2}"/>
    <dgm:cxn modelId="{25A69C74-967B-4D7D-A594-29F5E3A11523}" type="presOf" srcId="{154D1C6F-BAAF-43B7-8BD4-59370781297C}" destId="{15E5F471-D9DD-4EC1-83AD-8118EE179B2C}" srcOrd="0" destOrd="0" presId="urn:microsoft.com/office/officeart/2005/8/layout/vList2"/>
    <dgm:cxn modelId="{99CF8CED-13E2-46B2-B58E-0DE8157C9366}" type="presParOf" srcId="{0D6070DE-B9D2-44D2-B378-93DB8BD3EF4F}" destId="{15E5F471-D9DD-4EC1-83AD-8118EE179B2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2E51198-642E-4863-AEB9-B49F072FA824}" type="doc">
      <dgm:prSet loTypeId="urn:microsoft.com/office/officeart/2005/8/layout/vList2" loCatId="conver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84737C1F-76BB-43FD-8FF3-D3F52BF58A41}">
      <dgm:prSet/>
      <dgm:spPr/>
      <dgm:t>
        <a:bodyPr/>
        <a:lstStyle/>
        <a:p>
          <a:r>
            <a:rPr lang="cs-CZ"/>
            <a:t>má-li ho k dispozici,</a:t>
          </a:r>
        </a:p>
      </dgm:t>
    </dgm:pt>
    <dgm:pt modelId="{4849F26B-BDB5-4906-ACA3-133DDEE2327A}" type="parTrans" cxnId="{ACFC1645-0953-42DD-9209-D59B5A6D2C38}">
      <dgm:prSet/>
      <dgm:spPr/>
      <dgm:t>
        <a:bodyPr/>
        <a:lstStyle/>
        <a:p>
          <a:endParaRPr lang="cs-CZ"/>
        </a:p>
      </dgm:t>
    </dgm:pt>
    <dgm:pt modelId="{7C8261BD-D629-45B4-BD5E-D0BB3CCCE0AD}" type="sibTrans" cxnId="{ACFC1645-0953-42DD-9209-D59B5A6D2C38}">
      <dgm:prSet/>
      <dgm:spPr/>
      <dgm:t>
        <a:bodyPr/>
        <a:lstStyle/>
        <a:p>
          <a:endParaRPr lang="cs-CZ"/>
        </a:p>
      </dgm:t>
    </dgm:pt>
    <dgm:pt modelId="{F42FDC65-4FBA-4A94-B1A2-0426C8DB4BB9}">
      <dgm:prSet/>
      <dgm:spPr/>
      <dgm:t>
        <a:bodyPr/>
        <a:lstStyle/>
        <a:p>
          <a:r>
            <a:rPr lang="cs-CZ"/>
            <a:t>za podmínky, že v době poskytování zdravotních služeb nastala předvídatelná situace, k níž se dříve vyslovené přání vztahuje, </a:t>
          </a:r>
        </a:p>
      </dgm:t>
    </dgm:pt>
    <dgm:pt modelId="{2E55C3DE-2164-40CE-B2B4-397665E54A22}" type="parTrans" cxnId="{0F3C7951-A158-4FD4-89B6-5F9C92679DEE}">
      <dgm:prSet/>
      <dgm:spPr/>
      <dgm:t>
        <a:bodyPr/>
        <a:lstStyle/>
        <a:p>
          <a:endParaRPr lang="cs-CZ"/>
        </a:p>
      </dgm:t>
    </dgm:pt>
    <dgm:pt modelId="{EADAA56C-3266-412C-AFE5-6B122BAC0A5F}" type="sibTrans" cxnId="{0F3C7951-A158-4FD4-89B6-5F9C92679DEE}">
      <dgm:prSet/>
      <dgm:spPr/>
      <dgm:t>
        <a:bodyPr/>
        <a:lstStyle/>
        <a:p>
          <a:endParaRPr lang="cs-CZ"/>
        </a:p>
      </dgm:t>
    </dgm:pt>
    <dgm:pt modelId="{05D959D3-E3F7-4674-81F2-2D3EACA06877}">
      <dgm:prSet/>
      <dgm:spPr/>
      <dgm:t>
        <a:bodyPr/>
        <a:lstStyle/>
        <a:p>
          <a:r>
            <a:rPr lang="cs-CZ"/>
            <a:t>pacient je v takovém zdravotním stavu, kdy není schopen vyslovit nový souhlas nebo nesouhlas.</a:t>
          </a:r>
        </a:p>
      </dgm:t>
    </dgm:pt>
    <dgm:pt modelId="{5C605A39-E6AB-4696-8265-9CCEEEFBBC47}" type="parTrans" cxnId="{FF3C26B6-1B38-4E66-ADED-7E4D6655B2F1}">
      <dgm:prSet/>
      <dgm:spPr/>
      <dgm:t>
        <a:bodyPr/>
        <a:lstStyle/>
        <a:p>
          <a:endParaRPr lang="cs-CZ"/>
        </a:p>
      </dgm:t>
    </dgm:pt>
    <dgm:pt modelId="{257E634A-EEF1-4813-AA81-7F124F9954F0}" type="sibTrans" cxnId="{FF3C26B6-1B38-4E66-ADED-7E4D6655B2F1}">
      <dgm:prSet/>
      <dgm:spPr/>
      <dgm:t>
        <a:bodyPr/>
        <a:lstStyle/>
        <a:p>
          <a:endParaRPr lang="cs-CZ"/>
        </a:p>
      </dgm:t>
    </dgm:pt>
    <dgm:pt modelId="{593ACF4F-94EC-484B-9E5C-8B9AF8418340}" type="pres">
      <dgm:prSet presAssocID="{D2E51198-642E-4863-AEB9-B49F072FA8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F66BC77-EA48-472C-9C49-1208B364DF59}" type="pres">
      <dgm:prSet presAssocID="{84737C1F-76BB-43FD-8FF3-D3F52BF58A4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059F239-6527-4970-A5CA-7EA9B9C28B4D}" type="pres">
      <dgm:prSet presAssocID="{7C8261BD-D629-45B4-BD5E-D0BB3CCCE0AD}" presName="spacer" presStyleCnt="0"/>
      <dgm:spPr/>
    </dgm:pt>
    <dgm:pt modelId="{602AB20A-4C4B-4E5C-8FC0-40719DCFDA27}" type="pres">
      <dgm:prSet presAssocID="{F42FDC65-4FBA-4A94-B1A2-0426C8DB4BB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5428EA2-A2A1-48E1-A841-B879E6A40DB0}" type="pres">
      <dgm:prSet presAssocID="{EADAA56C-3266-412C-AFE5-6B122BAC0A5F}" presName="spacer" presStyleCnt="0"/>
      <dgm:spPr/>
    </dgm:pt>
    <dgm:pt modelId="{11152AB1-1519-4B96-9500-80F08105BCFD}" type="pres">
      <dgm:prSet presAssocID="{05D959D3-E3F7-4674-81F2-2D3EACA0687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F3C7951-A158-4FD4-89B6-5F9C92679DEE}" srcId="{D2E51198-642E-4863-AEB9-B49F072FA824}" destId="{F42FDC65-4FBA-4A94-B1A2-0426C8DB4BB9}" srcOrd="1" destOrd="0" parTransId="{2E55C3DE-2164-40CE-B2B4-397665E54A22}" sibTransId="{EADAA56C-3266-412C-AFE5-6B122BAC0A5F}"/>
    <dgm:cxn modelId="{A97A2E9A-5C88-491E-849E-4122F6F88956}" type="presOf" srcId="{05D959D3-E3F7-4674-81F2-2D3EACA06877}" destId="{11152AB1-1519-4B96-9500-80F08105BCFD}" srcOrd="0" destOrd="0" presId="urn:microsoft.com/office/officeart/2005/8/layout/vList2"/>
    <dgm:cxn modelId="{325F8E7B-21C3-483C-95BD-C23F7EDD613A}" type="presOf" srcId="{84737C1F-76BB-43FD-8FF3-D3F52BF58A41}" destId="{1F66BC77-EA48-472C-9C49-1208B364DF59}" srcOrd="0" destOrd="0" presId="urn:microsoft.com/office/officeart/2005/8/layout/vList2"/>
    <dgm:cxn modelId="{F692DF22-C5C5-4626-8FCB-E0F58E552111}" type="presOf" srcId="{D2E51198-642E-4863-AEB9-B49F072FA824}" destId="{593ACF4F-94EC-484B-9E5C-8B9AF8418340}" srcOrd="0" destOrd="0" presId="urn:microsoft.com/office/officeart/2005/8/layout/vList2"/>
    <dgm:cxn modelId="{674DC3A0-ACDE-44BE-995E-FA56DF52BCC2}" type="presOf" srcId="{F42FDC65-4FBA-4A94-B1A2-0426C8DB4BB9}" destId="{602AB20A-4C4B-4E5C-8FC0-40719DCFDA27}" srcOrd="0" destOrd="0" presId="urn:microsoft.com/office/officeart/2005/8/layout/vList2"/>
    <dgm:cxn modelId="{FF3C26B6-1B38-4E66-ADED-7E4D6655B2F1}" srcId="{D2E51198-642E-4863-AEB9-B49F072FA824}" destId="{05D959D3-E3F7-4674-81F2-2D3EACA06877}" srcOrd="2" destOrd="0" parTransId="{5C605A39-E6AB-4696-8265-9CCEEEFBBC47}" sibTransId="{257E634A-EEF1-4813-AA81-7F124F9954F0}"/>
    <dgm:cxn modelId="{ACFC1645-0953-42DD-9209-D59B5A6D2C38}" srcId="{D2E51198-642E-4863-AEB9-B49F072FA824}" destId="{84737C1F-76BB-43FD-8FF3-D3F52BF58A41}" srcOrd="0" destOrd="0" parTransId="{4849F26B-BDB5-4906-ACA3-133DDEE2327A}" sibTransId="{7C8261BD-D629-45B4-BD5E-D0BB3CCCE0AD}"/>
    <dgm:cxn modelId="{F4A95E50-FCC7-42D9-A360-C667DAA9B1E1}" type="presParOf" srcId="{593ACF4F-94EC-484B-9E5C-8B9AF8418340}" destId="{1F66BC77-EA48-472C-9C49-1208B364DF59}" srcOrd="0" destOrd="0" presId="urn:microsoft.com/office/officeart/2005/8/layout/vList2"/>
    <dgm:cxn modelId="{2E6AE4A3-08FB-4E87-B295-3D0C47868991}" type="presParOf" srcId="{593ACF4F-94EC-484B-9E5C-8B9AF8418340}" destId="{8059F239-6527-4970-A5CA-7EA9B9C28B4D}" srcOrd="1" destOrd="0" presId="urn:microsoft.com/office/officeart/2005/8/layout/vList2"/>
    <dgm:cxn modelId="{A5FDD79B-3BD6-4DC3-AE7D-8DDF93ECF3C7}" type="presParOf" srcId="{593ACF4F-94EC-484B-9E5C-8B9AF8418340}" destId="{602AB20A-4C4B-4E5C-8FC0-40719DCFDA27}" srcOrd="2" destOrd="0" presId="urn:microsoft.com/office/officeart/2005/8/layout/vList2"/>
    <dgm:cxn modelId="{2B2E187B-188D-4DE7-993A-F62A993BCDD9}" type="presParOf" srcId="{593ACF4F-94EC-484B-9E5C-8B9AF8418340}" destId="{F5428EA2-A2A1-48E1-A841-B879E6A40DB0}" srcOrd="3" destOrd="0" presId="urn:microsoft.com/office/officeart/2005/8/layout/vList2"/>
    <dgm:cxn modelId="{014632B7-3955-4A54-8DBD-67DD21802F59}" type="presParOf" srcId="{593ACF4F-94EC-484B-9E5C-8B9AF8418340}" destId="{11152AB1-1519-4B96-9500-80F08105BCF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64EAABD-2199-47D5-A0F5-8A35BBAD3922}" type="doc">
      <dgm:prSet loTypeId="urn:microsoft.com/office/officeart/2005/8/layout/vList2" loCatId="conver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995A3FE1-E383-4C2A-9248-968C1436F461}">
      <dgm:prSet/>
      <dgm:spPr/>
      <dgm:t>
        <a:bodyPr/>
        <a:lstStyle/>
        <a:p>
          <a:r>
            <a:rPr lang="cs-CZ"/>
            <a:t>Bude respektováno jen takové dříve vyslovené přání, které bylo učiněno</a:t>
          </a:r>
        </a:p>
      </dgm:t>
    </dgm:pt>
    <dgm:pt modelId="{18394244-CCF4-4252-9A17-58E34E09D235}" type="parTrans" cxnId="{8D0449AF-C4C9-40CA-85DF-44243F8C1BC0}">
      <dgm:prSet/>
      <dgm:spPr/>
      <dgm:t>
        <a:bodyPr/>
        <a:lstStyle/>
        <a:p>
          <a:endParaRPr lang="cs-CZ"/>
        </a:p>
      </dgm:t>
    </dgm:pt>
    <dgm:pt modelId="{817E2CFF-EE91-4388-BC18-2D04046B6182}" type="sibTrans" cxnId="{8D0449AF-C4C9-40CA-85DF-44243F8C1BC0}">
      <dgm:prSet/>
      <dgm:spPr/>
      <dgm:t>
        <a:bodyPr/>
        <a:lstStyle/>
        <a:p>
          <a:endParaRPr lang="cs-CZ"/>
        </a:p>
      </dgm:t>
    </dgm:pt>
    <dgm:pt modelId="{D5BE21EF-0084-45B7-A934-45A1CD269E3C}">
      <dgm:prSet/>
      <dgm:spPr/>
      <dgm:t>
        <a:bodyPr/>
        <a:lstStyle/>
        <a:p>
          <a:r>
            <a:rPr lang="cs-CZ" u="sng"/>
            <a:t>na základě písemného poučení pacienta o důsledcích jeho rozhodnutí</a:t>
          </a:r>
          <a:r>
            <a:rPr lang="cs-CZ"/>
            <a:t>,</a:t>
          </a:r>
        </a:p>
      </dgm:t>
    </dgm:pt>
    <dgm:pt modelId="{D12CF6BB-FE31-4EB3-93BE-D436495D81ED}" type="parTrans" cxnId="{E1CB3EB7-203E-428D-854F-3C41296C5B84}">
      <dgm:prSet/>
      <dgm:spPr/>
      <dgm:t>
        <a:bodyPr/>
        <a:lstStyle/>
        <a:p>
          <a:endParaRPr lang="cs-CZ"/>
        </a:p>
      </dgm:t>
    </dgm:pt>
    <dgm:pt modelId="{6394C314-7B02-4731-AED4-AE53365C2585}" type="sibTrans" cxnId="{E1CB3EB7-203E-428D-854F-3C41296C5B84}">
      <dgm:prSet/>
      <dgm:spPr/>
      <dgm:t>
        <a:bodyPr/>
        <a:lstStyle/>
        <a:p>
          <a:endParaRPr lang="cs-CZ"/>
        </a:p>
      </dgm:t>
    </dgm:pt>
    <dgm:pt modelId="{6F05020F-8DDB-4502-B581-ED58F2DE130F}">
      <dgm:prSet/>
      <dgm:spPr/>
      <dgm:t>
        <a:bodyPr/>
        <a:lstStyle/>
        <a:p>
          <a:r>
            <a:rPr lang="cs-CZ"/>
            <a:t>a to lékařem v oboru všeobecné praktické lékařství, u něhož je pacient registrován, </a:t>
          </a:r>
        </a:p>
      </dgm:t>
    </dgm:pt>
    <dgm:pt modelId="{93034069-DD27-4F1F-AA9C-F27EB67BC472}" type="parTrans" cxnId="{51340F79-DA2D-4336-9E03-3A4241D442F9}">
      <dgm:prSet/>
      <dgm:spPr/>
      <dgm:t>
        <a:bodyPr/>
        <a:lstStyle/>
        <a:p>
          <a:endParaRPr lang="cs-CZ"/>
        </a:p>
      </dgm:t>
    </dgm:pt>
    <dgm:pt modelId="{2A341F48-324A-4134-B8C0-7450C13FF25F}" type="sibTrans" cxnId="{51340F79-DA2D-4336-9E03-3A4241D442F9}">
      <dgm:prSet/>
      <dgm:spPr/>
      <dgm:t>
        <a:bodyPr/>
        <a:lstStyle/>
        <a:p>
          <a:endParaRPr lang="cs-CZ"/>
        </a:p>
      </dgm:t>
    </dgm:pt>
    <dgm:pt modelId="{95ACBE4F-CC2B-4456-B4D2-4701F834BB65}">
      <dgm:prSet/>
      <dgm:spPr/>
      <dgm:t>
        <a:bodyPr/>
        <a:lstStyle/>
        <a:p>
          <a:r>
            <a:rPr lang="cs-CZ"/>
            <a:t>nebo jiným ošetřujícím lékařem v oboru zdravotní péče, s níž dříve vyslovené přání souvisí. </a:t>
          </a:r>
        </a:p>
      </dgm:t>
    </dgm:pt>
    <dgm:pt modelId="{39D109C2-D22A-4E73-A5F2-AE8DE13AC93B}" type="parTrans" cxnId="{6487F223-FFA5-49AF-9B88-63856B289BC6}">
      <dgm:prSet/>
      <dgm:spPr/>
      <dgm:t>
        <a:bodyPr/>
        <a:lstStyle/>
        <a:p>
          <a:endParaRPr lang="cs-CZ"/>
        </a:p>
      </dgm:t>
    </dgm:pt>
    <dgm:pt modelId="{D0888843-578D-4DC1-B857-1F08DD40DA91}" type="sibTrans" cxnId="{6487F223-FFA5-49AF-9B88-63856B289BC6}">
      <dgm:prSet/>
      <dgm:spPr/>
      <dgm:t>
        <a:bodyPr/>
        <a:lstStyle/>
        <a:p>
          <a:endParaRPr lang="cs-CZ"/>
        </a:p>
      </dgm:t>
    </dgm:pt>
    <dgm:pt modelId="{F52E3B3C-66F1-4293-AB2B-6518CE034ADB}">
      <dgm:prSet/>
      <dgm:spPr/>
      <dgm:t>
        <a:bodyPr/>
        <a:lstStyle/>
        <a:p>
          <a:r>
            <a:rPr lang="cs-CZ"/>
            <a:t>Dříve vyslovené přání musí mít písemnou formu a musí být opatřeno úředně ověřeným podpisem pacienta. Součástí dříve vysloveného přání je písemné poučení  ošetřujícího lékaře.</a:t>
          </a:r>
        </a:p>
      </dgm:t>
    </dgm:pt>
    <dgm:pt modelId="{96CD06E7-2A4F-43B0-B821-56D6D0AEDBB7}" type="parTrans" cxnId="{92F4DA14-29C3-4AD0-BA51-6293CC2C264A}">
      <dgm:prSet/>
      <dgm:spPr/>
      <dgm:t>
        <a:bodyPr/>
        <a:lstStyle/>
        <a:p>
          <a:endParaRPr lang="cs-CZ"/>
        </a:p>
      </dgm:t>
    </dgm:pt>
    <dgm:pt modelId="{F67FBCA0-DACC-45C0-BC11-4109D0576F4E}" type="sibTrans" cxnId="{92F4DA14-29C3-4AD0-BA51-6293CC2C264A}">
      <dgm:prSet/>
      <dgm:spPr/>
      <dgm:t>
        <a:bodyPr/>
        <a:lstStyle/>
        <a:p>
          <a:endParaRPr lang="cs-CZ"/>
        </a:p>
      </dgm:t>
    </dgm:pt>
    <dgm:pt modelId="{7425362F-DED0-403C-8880-E3CC68657AB3}" type="pres">
      <dgm:prSet presAssocID="{E64EAABD-2199-47D5-A0F5-8A35BBAD39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A9B9884-4366-4C37-8D69-E5E1CAAEB432}" type="pres">
      <dgm:prSet presAssocID="{995A3FE1-E383-4C2A-9248-968C1436F46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8BFB313-7852-4D89-B57B-ACA024673333}" type="pres">
      <dgm:prSet presAssocID="{995A3FE1-E383-4C2A-9248-968C1436F46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BF2DA80-C994-4BAD-9242-D239B9846FEF}" type="pres">
      <dgm:prSet presAssocID="{F52E3B3C-66F1-4293-AB2B-6518CE034AD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2F4DA14-29C3-4AD0-BA51-6293CC2C264A}" srcId="{E64EAABD-2199-47D5-A0F5-8A35BBAD3922}" destId="{F52E3B3C-66F1-4293-AB2B-6518CE034ADB}" srcOrd="1" destOrd="0" parTransId="{96CD06E7-2A4F-43B0-B821-56D6D0AEDBB7}" sibTransId="{F67FBCA0-DACC-45C0-BC11-4109D0576F4E}"/>
    <dgm:cxn modelId="{8D0449AF-C4C9-40CA-85DF-44243F8C1BC0}" srcId="{E64EAABD-2199-47D5-A0F5-8A35BBAD3922}" destId="{995A3FE1-E383-4C2A-9248-968C1436F461}" srcOrd="0" destOrd="0" parTransId="{18394244-CCF4-4252-9A17-58E34E09D235}" sibTransId="{817E2CFF-EE91-4388-BC18-2D04046B6182}"/>
    <dgm:cxn modelId="{51340F79-DA2D-4336-9E03-3A4241D442F9}" srcId="{D5BE21EF-0084-45B7-A934-45A1CD269E3C}" destId="{6F05020F-8DDB-4502-B581-ED58F2DE130F}" srcOrd="0" destOrd="0" parTransId="{93034069-DD27-4F1F-AA9C-F27EB67BC472}" sibTransId="{2A341F48-324A-4134-B8C0-7450C13FF25F}"/>
    <dgm:cxn modelId="{5AC06E36-2508-4C62-BA83-4156E4758713}" type="presOf" srcId="{D5BE21EF-0084-45B7-A934-45A1CD269E3C}" destId="{08BFB313-7852-4D89-B57B-ACA024673333}" srcOrd="0" destOrd="0" presId="urn:microsoft.com/office/officeart/2005/8/layout/vList2"/>
    <dgm:cxn modelId="{8A47A5A7-8CA8-4EAE-8CCD-8200E3D55359}" type="presOf" srcId="{F52E3B3C-66F1-4293-AB2B-6518CE034ADB}" destId="{ABF2DA80-C994-4BAD-9242-D239B9846FEF}" srcOrd="0" destOrd="0" presId="urn:microsoft.com/office/officeart/2005/8/layout/vList2"/>
    <dgm:cxn modelId="{5474EAEC-E632-4943-9B2D-1B0E3A476F15}" type="presOf" srcId="{995A3FE1-E383-4C2A-9248-968C1436F461}" destId="{FA9B9884-4366-4C37-8D69-E5E1CAAEB432}" srcOrd="0" destOrd="0" presId="urn:microsoft.com/office/officeart/2005/8/layout/vList2"/>
    <dgm:cxn modelId="{E1CB3EB7-203E-428D-854F-3C41296C5B84}" srcId="{995A3FE1-E383-4C2A-9248-968C1436F461}" destId="{D5BE21EF-0084-45B7-A934-45A1CD269E3C}" srcOrd="0" destOrd="0" parTransId="{D12CF6BB-FE31-4EB3-93BE-D436495D81ED}" sibTransId="{6394C314-7B02-4731-AED4-AE53365C2585}"/>
    <dgm:cxn modelId="{6487F223-FFA5-49AF-9B88-63856B289BC6}" srcId="{D5BE21EF-0084-45B7-A934-45A1CD269E3C}" destId="{95ACBE4F-CC2B-4456-B4D2-4701F834BB65}" srcOrd="1" destOrd="0" parTransId="{39D109C2-D22A-4E73-A5F2-AE8DE13AC93B}" sibTransId="{D0888843-578D-4DC1-B857-1F08DD40DA91}"/>
    <dgm:cxn modelId="{BE5E3DB6-07B6-4098-B659-5E2E6BCAB8FA}" type="presOf" srcId="{6F05020F-8DDB-4502-B581-ED58F2DE130F}" destId="{08BFB313-7852-4D89-B57B-ACA024673333}" srcOrd="0" destOrd="1" presId="urn:microsoft.com/office/officeart/2005/8/layout/vList2"/>
    <dgm:cxn modelId="{B5DFDFF1-A1B4-4A6F-935F-97633C6D1A08}" type="presOf" srcId="{E64EAABD-2199-47D5-A0F5-8A35BBAD3922}" destId="{7425362F-DED0-403C-8880-E3CC68657AB3}" srcOrd="0" destOrd="0" presId="urn:microsoft.com/office/officeart/2005/8/layout/vList2"/>
    <dgm:cxn modelId="{FF96F5CC-B811-444B-ABB0-B989470A628E}" type="presOf" srcId="{95ACBE4F-CC2B-4456-B4D2-4701F834BB65}" destId="{08BFB313-7852-4D89-B57B-ACA024673333}" srcOrd="0" destOrd="2" presId="urn:microsoft.com/office/officeart/2005/8/layout/vList2"/>
    <dgm:cxn modelId="{A4AD3307-B3F1-4890-BAC0-033F80D7446E}" type="presParOf" srcId="{7425362F-DED0-403C-8880-E3CC68657AB3}" destId="{FA9B9884-4366-4C37-8D69-E5E1CAAEB432}" srcOrd="0" destOrd="0" presId="urn:microsoft.com/office/officeart/2005/8/layout/vList2"/>
    <dgm:cxn modelId="{218B8887-DB23-4BBB-8FC3-87A3493E1709}" type="presParOf" srcId="{7425362F-DED0-403C-8880-E3CC68657AB3}" destId="{08BFB313-7852-4D89-B57B-ACA024673333}" srcOrd="1" destOrd="0" presId="urn:microsoft.com/office/officeart/2005/8/layout/vList2"/>
    <dgm:cxn modelId="{B013CAAF-7651-4B36-A12F-436BC8938A75}" type="presParOf" srcId="{7425362F-DED0-403C-8880-E3CC68657AB3}" destId="{ABF2DA80-C994-4BAD-9242-D239B9846FE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CC01151-F9EE-4FF3-8758-443B70C9F768}" type="doc">
      <dgm:prSet loTypeId="urn:microsoft.com/office/officeart/2005/8/layout/vList2" loCatId="conver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2FA82D66-2CA7-4ACB-8B7C-DBE3896C7DE4}">
      <dgm:prSet/>
      <dgm:spPr/>
      <dgm:t>
        <a:bodyPr/>
        <a:lstStyle/>
        <a:p>
          <a:r>
            <a:rPr lang="cs-CZ"/>
            <a:t>není třeba respektovat, pokud od doby jeho vyslovení došlo v poskytování zdravotních služeb, k nimž se toto přání vztahuje, k takovému vývoji, že lze důvodně předpokládat, že by pacient vyslovil souhlas s jejich poskytnutím</a:t>
          </a:r>
        </a:p>
      </dgm:t>
    </dgm:pt>
    <dgm:pt modelId="{44549C49-7405-4D9B-843B-3839C24CE64D}" type="parTrans" cxnId="{FB88AEF4-65C7-40D3-9E19-C192997BE456}">
      <dgm:prSet/>
      <dgm:spPr/>
      <dgm:t>
        <a:bodyPr/>
        <a:lstStyle/>
        <a:p>
          <a:endParaRPr lang="cs-CZ"/>
        </a:p>
      </dgm:t>
    </dgm:pt>
    <dgm:pt modelId="{CD801D73-A72A-49F7-90A2-B9AAB2FC143A}" type="sibTrans" cxnId="{FB88AEF4-65C7-40D3-9E19-C192997BE456}">
      <dgm:prSet/>
      <dgm:spPr/>
      <dgm:t>
        <a:bodyPr/>
        <a:lstStyle/>
        <a:p>
          <a:endParaRPr lang="cs-CZ"/>
        </a:p>
      </dgm:t>
    </dgm:pt>
    <dgm:pt modelId="{67081F33-B13E-44CB-A5F1-3C523FBD23DD}">
      <dgm:prSet/>
      <dgm:spPr/>
      <dgm:t>
        <a:bodyPr/>
        <a:lstStyle/>
        <a:p>
          <a:r>
            <a:rPr lang="cs-CZ"/>
            <a:t>nelze respektovat, pokud nabádá k takovým postupům, jejichž výsledkem je aktivní způsobení smrti</a:t>
          </a:r>
        </a:p>
      </dgm:t>
    </dgm:pt>
    <dgm:pt modelId="{6CF58275-E84B-402E-A0C4-7F5C27CCCE03}" type="parTrans" cxnId="{35E0DD18-B9C0-406C-8DE7-D3FAF7B000D3}">
      <dgm:prSet/>
      <dgm:spPr/>
      <dgm:t>
        <a:bodyPr/>
        <a:lstStyle/>
        <a:p>
          <a:endParaRPr lang="cs-CZ"/>
        </a:p>
      </dgm:t>
    </dgm:pt>
    <dgm:pt modelId="{CF9FBE96-B315-4357-91A2-7B24696D0483}" type="sibTrans" cxnId="{35E0DD18-B9C0-406C-8DE7-D3FAF7B000D3}">
      <dgm:prSet/>
      <dgm:spPr/>
      <dgm:t>
        <a:bodyPr/>
        <a:lstStyle/>
        <a:p>
          <a:endParaRPr lang="cs-CZ"/>
        </a:p>
      </dgm:t>
    </dgm:pt>
    <dgm:pt modelId="{5E1ED060-1673-4E6A-BA2D-A1CF17289E0B}">
      <dgm:prSet/>
      <dgm:spPr/>
      <dgm:t>
        <a:bodyPr/>
        <a:lstStyle/>
        <a:p>
          <a:r>
            <a:rPr lang="cs-CZ"/>
            <a:t>nelze respektovat, pokud by jeho splnění mohlo ohrozit jiné osoby</a:t>
          </a:r>
        </a:p>
      </dgm:t>
    </dgm:pt>
    <dgm:pt modelId="{E3983805-3686-47F5-AC10-B0544196FE25}" type="parTrans" cxnId="{D6C7CC6F-2617-418F-B226-F180CF9BFA30}">
      <dgm:prSet/>
      <dgm:spPr/>
      <dgm:t>
        <a:bodyPr/>
        <a:lstStyle/>
        <a:p>
          <a:endParaRPr lang="cs-CZ"/>
        </a:p>
      </dgm:t>
    </dgm:pt>
    <dgm:pt modelId="{E0D6C6D8-66E9-4229-972A-BFCD6BCD9401}" type="sibTrans" cxnId="{D6C7CC6F-2617-418F-B226-F180CF9BFA30}">
      <dgm:prSet/>
      <dgm:spPr/>
      <dgm:t>
        <a:bodyPr/>
        <a:lstStyle/>
        <a:p>
          <a:endParaRPr lang="cs-CZ"/>
        </a:p>
      </dgm:t>
    </dgm:pt>
    <dgm:pt modelId="{BAA88438-47DE-40B1-80E6-C3D173E10116}">
      <dgm:prSet/>
      <dgm:spPr/>
      <dgm:t>
        <a:bodyPr/>
        <a:lstStyle/>
        <a:p>
          <a:r>
            <a:rPr lang="cs-CZ"/>
            <a:t>nelze respektovat, pokud byly v době, kdy poskytovatel neměl k dispozici dříve vyslovené přání, započaty takové zdravotní výkony, jejichž přerušení by vedlo k aktivnímu způsobení smrti. </a:t>
          </a:r>
        </a:p>
      </dgm:t>
    </dgm:pt>
    <dgm:pt modelId="{55112239-E17A-4FD5-851C-B8FD84404F0F}" type="parTrans" cxnId="{CA9B2502-99F4-4CC4-8A9C-7624A6ECBAD0}">
      <dgm:prSet/>
      <dgm:spPr/>
      <dgm:t>
        <a:bodyPr/>
        <a:lstStyle/>
        <a:p>
          <a:endParaRPr lang="cs-CZ"/>
        </a:p>
      </dgm:t>
    </dgm:pt>
    <dgm:pt modelId="{70A40FEC-B212-436D-A195-6068EFDC9D33}" type="sibTrans" cxnId="{CA9B2502-99F4-4CC4-8A9C-7624A6ECBAD0}">
      <dgm:prSet/>
      <dgm:spPr/>
      <dgm:t>
        <a:bodyPr/>
        <a:lstStyle/>
        <a:p>
          <a:endParaRPr lang="cs-CZ"/>
        </a:p>
      </dgm:t>
    </dgm:pt>
    <dgm:pt modelId="{FCE86D04-A73B-4197-9750-E8281C10C288}" type="pres">
      <dgm:prSet presAssocID="{8CC01151-F9EE-4FF3-8758-443B70C9F7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239CE50-8EA2-4C05-80C5-2925EA8348D8}" type="pres">
      <dgm:prSet presAssocID="{2FA82D66-2CA7-4ACB-8B7C-DBE3896C7DE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B1FCC91-E02F-4977-9623-66293C628CDC}" type="pres">
      <dgm:prSet presAssocID="{CD801D73-A72A-49F7-90A2-B9AAB2FC143A}" presName="spacer" presStyleCnt="0"/>
      <dgm:spPr/>
    </dgm:pt>
    <dgm:pt modelId="{B3CA3535-2BDF-4ADF-B1C5-8F1FC8E6CC00}" type="pres">
      <dgm:prSet presAssocID="{67081F33-B13E-44CB-A5F1-3C523FBD23D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0CA4B4F-7207-41C5-8026-98B22C65696C}" type="pres">
      <dgm:prSet presAssocID="{CF9FBE96-B315-4357-91A2-7B24696D0483}" presName="spacer" presStyleCnt="0"/>
      <dgm:spPr/>
    </dgm:pt>
    <dgm:pt modelId="{D2D51878-B93B-4A4D-A541-531351D32952}" type="pres">
      <dgm:prSet presAssocID="{5E1ED060-1673-4E6A-BA2D-A1CF17289E0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E2BAEA0-28E5-49BA-B6D4-D6C1B6964097}" type="pres">
      <dgm:prSet presAssocID="{E0D6C6D8-66E9-4229-972A-BFCD6BCD9401}" presName="spacer" presStyleCnt="0"/>
      <dgm:spPr/>
    </dgm:pt>
    <dgm:pt modelId="{DF4371DD-0361-4950-9DB7-2F1511ECF94F}" type="pres">
      <dgm:prSet presAssocID="{BAA88438-47DE-40B1-80E6-C3D173E1011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D324D36-61BE-4A4B-927F-972C59FA3E24}" type="presOf" srcId="{BAA88438-47DE-40B1-80E6-C3D173E10116}" destId="{DF4371DD-0361-4950-9DB7-2F1511ECF94F}" srcOrd="0" destOrd="0" presId="urn:microsoft.com/office/officeart/2005/8/layout/vList2"/>
    <dgm:cxn modelId="{15F6902B-9939-4AB5-AEB5-B80027A21078}" type="presOf" srcId="{67081F33-B13E-44CB-A5F1-3C523FBD23DD}" destId="{B3CA3535-2BDF-4ADF-B1C5-8F1FC8E6CC00}" srcOrd="0" destOrd="0" presId="urn:microsoft.com/office/officeart/2005/8/layout/vList2"/>
    <dgm:cxn modelId="{35E0DD18-B9C0-406C-8DE7-D3FAF7B000D3}" srcId="{8CC01151-F9EE-4FF3-8758-443B70C9F768}" destId="{67081F33-B13E-44CB-A5F1-3C523FBD23DD}" srcOrd="1" destOrd="0" parTransId="{6CF58275-E84B-402E-A0C4-7F5C27CCCE03}" sibTransId="{CF9FBE96-B315-4357-91A2-7B24696D0483}"/>
    <dgm:cxn modelId="{7332ADAA-A5D0-469A-B414-FCD09216CD11}" type="presOf" srcId="{5E1ED060-1673-4E6A-BA2D-A1CF17289E0B}" destId="{D2D51878-B93B-4A4D-A541-531351D32952}" srcOrd="0" destOrd="0" presId="urn:microsoft.com/office/officeart/2005/8/layout/vList2"/>
    <dgm:cxn modelId="{F204D4C4-5BA9-43C8-86DC-FCC96A1EFB41}" type="presOf" srcId="{8CC01151-F9EE-4FF3-8758-443B70C9F768}" destId="{FCE86D04-A73B-4197-9750-E8281C10C288}" srcOrd="0" destOrd="0" presId="urn:microsoft.com/office/officeart/2005/8/layout/vList2"/>
    <dgm:cxn modelId="{CA9B2502-99F4-4CC4-8A9C-7624A6ECBAD0}" srcId="{8CC01151-F9EE-4FF3-8758-443B70C9F768}" destId="{BAA88438-47DE-40B1-80E6-C3D173E10116}" srcOrd="3" destOrd="0" parTransId="{55112239-E17A-4FD5-851C-B8FD84404F0F}" sibTransId="{70A40FEC-B212-436D-A195-6068EFDC9D33}"/>
    <dgm:cxn modelId="{FB88AEF4-65C7-40D3-9E19-C192997BE456}" srcId="{8CC01151-F9EE-4FF3-8758-443B70C9F768}" destId="{2FA82D66-2CA7-4ACB-8B7C-DBE3896C7DE4}" srcOrd="0" destOrd="0" parTransId="{44549C49-7405-4D9B-843B-3839C24CE64D}" sibTransId="{CD801D73-A72A-49F7-90A2-B9AAB2FC143A}"/>
    <dgm:cxn modelId="{D6C7CC6F-2617-418F-B226-F180CF9BFA30}" srcId="{8CC01151-F9EE-4FF3-8758-443B70C9F768}" destId="{5E1ED060-1673-4E6A-BA2D-A1CF17289E0B}" srcOrd="2" destOrd="0" parTransId="{E3983805-3686-47F5-AC10-B0544196FE25}" sibTransId="{E0D6C6D8-66E9-4229-972A-BFCD6BCD9401}"/>
    <dgm:cxn modelId="{47B23962-3553-4B87-A1F0-604FE0FF3EC0}" type="presOf" srcId="{2FA82D66-2CA7-4ACB-8B7C-DBE3896C7DE4}" destId="{3239CE50-8EA2-4C05-80C5-2925EA8348D8}" srcOrd="0" destOrd="0" presId="urn:microsoft.com/office/officeart/2005/8/layout/vList2"/>
    <dgm:cxn modelId="{5B9E909C-2B1A-4BC8-943B-77F3111022EB}" type="presParOf" srcId="{FCE86D04-A73B-4197-9750-E8281C10C288}" destId="{3239CE50-8EA2-4C05-80C5-2925EA8348D8}" srcOrd="0" destOrd="0" presId="urn:microsoft.com/office/officeart/2005/8/layout/vList2"/>
    <dgm:cxn modelId="{0B2110C9-BFD5-4835-8501-FE64ED6103F7}" type="presParOf" srcId="{FCE86D04-A73B-4197-9750-E8281C10C288}" destId="{DB1FCC91-E02F-4977-9623-66293C628CDC}" srcOrd="1" destOrd="0" presId="urn:microsoft.com/office/officeart/2005/8/layout/vList2"/>
    <dgm:cxn modelId="{29FA7E0A-C70B-4782-BDA5-D5F8ACAD4DCE}" type="presParOf" srcId="{FCE86D04-A73B-4197-9750-E8281C10C288}" destId="{B3CA3535-2BDF-4ADF-B1C5-8F1FC8E6CC00}" srcOrd="2" destOrd="0" presId="urn:microsoft.com/office/officeart/2005/8/layout/vList2"/>
    <dgm:cxn modelId="{4C988881-347E-45F2-8E5D-05503AA64E63}" type="presParOf" srcId="{FCE86D04-A73B-4197-9750-E8281C10C288}" destId="{20CA4B4F-7207-41C5-8026-98B22C65696C}" srcOrd="3" destOrd="0" presId="urn:microsoft.com/office/officeart/2005/8/layout/vList2"/>
    <dgm:cxn modelId="{DE17E154-E9CD-4A35-AB12-05D768847F96}" type="presParOf" srcId="{FCE86D04-A73B-4197-9750-E8281C10C288}" destId="{D2D51878-B93B-4A4D-A541-531351D32952}" srcOrd="4" destOrd="0" presId="urn:microsoft.com/office/officeart/2005/8/layout/vList2"/>
    <dgm:cxn modelId="{439A509D-A390-44F2-9313-7F009059B337}" type="presParOf" srcId="{FCE86D04-A73B-4197-9750-E8281C10C288}" destId="{EE2BAEA0-28E5-49BA-B6D4-D6C1B6964097}" srcOrd="5" destOrd="0" presId="urn:microsoft.com/office/officeart/2005/8/layout/vList2"/>
    <dgm:cxn modelId="{53E1372D-83D0-46B8-AE5A-1A06D8BB9A7D}" type="presParOf" srcId="{FCE86D04-A73B-4197-9750-E8281C10C288}" destId="{DF4371DD-0361-4950-9DB7-2F1511ECF94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ED0C99-C7A1-417E-8DC3-B95FD7308248}" type="doc">
      <dgm:prSet loTypeId="urn:microsoft.com/office/officeart/2005/8/layout/vList5" loCatId="conver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641F1D5-C932-4A7F-AE5A-653646A80E98}">
      <dgm:prSet phldrT="[Text]" phldr="0"/>
      <dgm:spPr/>
      <dgm:t>
        <a:bodyPr/>
        <a:lstStyle/>
        <a:p>
          <a:r>
            <a:rPr lang="cs" dirty="0"/>
            <a:t>Jako občan</a:t>
          </a:r>
          <a:endParaRPr lang="cs-CZ" dirty="0"/>
        </a:p>
      </dgm:t>
    </dgm:pt>
    <dgm:pt modelId="{DB1009BC-3880-4BCC-A54F-32930B8209C2}" type="parTrans" cxnId="{ADA310C6-BB7B-4F64-B61C-4C3649D9DB2C}">
      <dgm:prSet/>
      <dgm:spPr/>
      <dgm:t>
        <a:bodyPr/>
        <a:lstStyle/>
        <a:p>
          <a:endParaRPr lang="cs-CZ"/>
        </a:p>
      </dgm:t>
    </dgm:pt>
    <dgm:pt modelId="{527AB79B-00FD-45CB-8054-05735BE3F642}" type="sibTrans" cxnId="{ADA310C6-BB7B-4F64-B61C-4C3649D9DB2C}">
      <dgm:prSet/>
      <dgm:spPr/>
      <dgm:t>
        <a:bodyPr/>
        <a:lstStyle/>
        <a:p>
          <a:endParaRPr lang="cs-CZ"/>
        </a:p>
      </dgm:t>
    </dgm:pt>
    <dgm:pt modelId="{E16AE182-CDF9-4D9E-B0F6-297CB16E10FF}">
      <dgm:prSet phldrT="[Text]" phldr="0"/>
      <dgm:spPr/>
      <dgm:t>
        <a:bodyPr/>
        <a:lstStyle/>
        <a:p>
          <a:r>
            <a:rPr lang="cs-CZ" dirty="0"/>
            <a:t>N</a:t>
          </a:r>
          <a:r>
            <a:rPr lang="cs" dirty="0"/>
            <a:t>a ochranu zdraví</a:t>
          </a:r>
          <a:endParaRPr lang="cs-CZ" dirty="0"/>
        </a:p>
      </dgm:t>
    </dgm:pt>
    <dgm:pt modelId="{19B98893-4828-40A6-ABFC-B13FAA02A94A}" type="parTrans" cxnId="{FF9E0024-A376-4E64-B171-A7ACCC1A6550}">
      <dgm:prSet/>
      <dgm:spPr/>
      <dgm:t>
        <a:bodyPr/>
        <a:lstStyle/>
        <a:p>
          <a:endParaRPr lang="cs-CZ"/>
        </a:p>
      </dgm:t>
    </dgm:pt>
    <dgm:pt modelId="{1EB5C3CD-9EB0-4603-8491-62E1EC4E642E}" type="sibTrans" cxnId="{FF9E0024-A376-4E64-B171-A7ACCC1A6550}">
      <dgm:prSet/>
      <dgm:spPr/>
      <dgm:t>
        <a:bodyPr/>
        <a:lstStyle/>
        <a:p>
          <a:endParaRPr lang="cs-CZ"/>
        </a:p>
      </dgm:t>
    </dgm:pt>
    <dgm:pt modelId="{158CCDC6-60B3-4F42-B961-B50BD4456F2D}">
      <dgm:prSet phldrT="[Text]" phldr="0"/>
      <dgm:spPr/>
      <dgm:t>
        <a:bodyPr/>
        <a:lstStyle/>
        <a:p>
          <a:r>
            <a:rPr lang="cs-CZ" dirty="0"/>
            <a:t>N</a:t>
          </a:r>
          <a:r>
            <a:rPr lang="cs" dirty="0"/>
            <a:t>a bezplatnou zdravotní péči</a:t>
          </a:r>
          <a:endParaRPr lang="cs-CZ" dirty="0"/>
        </a:p>
      </dgm:t>
    </dgm:pt>
    <dgm:pt modelId="{BFB9B110-471B-4F08-AC2D-B512206B3581}" type="parTrans" cxnId="{494C6EA6-F0AC-4C81-AE0D-6498E42D5659}">
      <dgm:prSet/>
      <dgm:spPr/>
      <dgm:t>
        <a:bodyPr/>
        <a:lstStyle/>
        <a:p>
          <a:endParaRPr lang="cs-CZ"/>
        </a:p>
      </dgm:t>
    </dgm:pt>
    <dgm:pt modelId="{A17AF615-7AC0-47C5-86B8-1057FF2C5CA8}" type="sibTrans" cxnId="{494C6EA6-F0AC-4C81-AE0D-6498E42D5659}">
      <dgm:prSet/>
      <dgm:spPr/>
      <dgm:t>
        <a:bodyPr/>
        <a:lstStyle/>
        <a:p>
          <a:endParaRPr lang="cs-CZ"/>
        </a:p>
      </dgm:t>
    </dgm:pt>
    <dgm:pt modelId="{CD4B7A3B-F346-46F3-8877-D3D54D8D6990}">
      <dgm:prSet phldrT="[Text]" phldr="0"/>
      <dgm:spPr/>
      <dgm:t>
        <a:bodyPr/>
        <a:lstStyle/>
        <a:p>
          <a:r>
            <a:rPr lang="cs" dirty="0"/>
            <a:t>Jako pojištěnec</a:t>
          </a:r>
          <a:endParaRPr lang="cs-CZ" dirty="0"/>
        </a:p>
      </dgm:t>
    </dgm:pt>
    <dgm:pt modelId="{3DAA8F01-47D7-4675-95E8-AE54BE18CCC4}" type="parTrans" cxnId="{226075AF-8711-4101-B4FC-A13C0B414237}">
      <dgm:prSet/>
      <dgm:spPr/>
      <dgm:t>
        <a:bodyPr/>
        <a:lstStyle/>
        <a:p>
          <a:endParaRPr lang="cs-CZ"/>
        </a:p>
      </dgm:t>
    </dgm:pt>
    <dgm:pt modelId="{DFD80786-D07A-40A2-98D8-12AAB8874933}" type="sibTrans" cxnId="{226075AF-8711-4101-B4FC-A13C0B414237}">
      <dgm:prSet/>
      <dgm:spPr/>
      <dgm:t>
        <a:bodyPr/>
        <a:lstStyle/>
        <a:p>
          <a:endParaRPr lang="cs-CZ"/>
        </a:p>
      </dgm:t>
    </dgm:pt>
    <dgm:pt modelId="{81C75C02-3FEE-4B6F-8A6F-01C6C8470E9C}">
      <dgm:prSet phldrT="[Text]" phldr="0"/>
      <dgm:spPr/>
      <dgm:t>
        <a:bodyPr/>
        <a:lstStyle/>
        <a:p>
          <a:r>
            <a:rPr lang="cs" dirty="0"/>
            <a:t>Výběr zdravotní pojišťovny (1x ročně k 1. 1. nebo 1. 7.)</a:t>
          </a:r>
          <a:endParaRPr lang="cs-CZ" dirty="0"/>
        </a:p>
      </dgm:t>
    </dgm:pt>
    <dgm:pt modelId="{E6352DD8-9714-44CD-A3CB-2A5367D242AF}" type="parTrans" cxnId="{387ADE2E-A380-4052-8822-995C6BA0B412}">
      <dgm:prSet/>
      <dgm:spPr/>
      <dgm:t>
        <a:bodyPr/>
        <a:lstStyle/>
        <a:p>
          <a:endParaRPr lang="cs-CZ"/>
        </a:p>
      </dgm:t>
    </dgm:pt>
    <dgm:pt modelId="{0EE90FFD-046B-4206-96B0-39AD3F664B76}" type="sibTrans" cxnId="{387ADE2E-A380-4052-8822-995C6BA0B412}">
      <dgm:prSet/>
      <dgm:spPr/>
      <dgm:t>
        <a:bodyPr/>
        <a:lstStyle/>
        <a:p>
          <a:endParaRPr lang="cs-CZ"/>
        </a:p>
      </dgm:t>
    </dgm:pt>
    <dgm:pt modelId="{BE98C9D6-3812-4C7D-9B91-7F7AF03D11D8}">
      <dgm:prSet phldrT="[Text]" phldr="0"/>
      <dgm:spPr/>
      <dgm:t>
        <a:bodyPr/>
        <a:lstStyle/>
        <a:p>
          <a:r>
            <a:rPr lang="cs-CZ" dirty="0">
              <a:solidFill>
                <a:schemeClr val="dk1"/>
              </a:solidFill>
            </a:rPr>
            <a:t>Časovou a místní dostupnost hrazených služeb</a:t>
          </a:r>
          <a:endParaRPr lang="cs-CZ" dirty="0"/>
        </a:p>
      </dgm:t>
    </dgm:pt>
    <dgm:pt modelId="{AD2BF09E-237D-4752-9179-C66EEEF7949F}" type="parTrans" cxnId="{C1FEB659-EDB3-4A07-B141-A37F611504EF}">
      <dgm:prSet/>
      <dgm:spPr/>
      <dgm:t>
        <a:bodyPr/>
        <a:lstStyle/>
        <a:p>
          <a:endParaRPr lang="cs-CZ"/>
        </a:p>
      </dgm:t>
    </dgm:pt>
    <dgm:pt modelId="{41357A95-B8DD-49D8-B4CA-F1D22F6C23A7}" type="sibTrans" cxnId="{C1FEB659-EDB3-4A07-B141-A37F611504EF}">
      <dgm:prSet/>
      <dgm:spPr/>
      <dgm:t>
        <a:bodyPr/>
        <a:lstStyle/>
        <a:p>
          <a:endParaRPr lang="cs-CZ"/>
        </a:p>
      </dgm:t>
    </dgm:pt>
    <dgm:pt modelId="{C5C01E26-1A06-4EA3-840F-C853D4593580}">
      <dgm:prSet phldrT="[Text]" phldr="0"/>
      <dgm:spPr/>
      <dgm:t>
        <a:bodyPr/>
        <a:lstStyle/>
        <a:p>
          <a:r>
            <a:rPr lang="cs" dirty="0"/>
            <a:t>Jako pacient</a:t>
          </a:r>
          <a:endParaRPr lang="cs-CZ" dirty="0"/>
        </a:p>
      </dgm:t>
    </dgm:pt>
    <dgm:pt modelId="{95EA3892-A66E-4B20-856B-1284B112F601}" type="parTrans" cxnId="{1E2A129E-1E74-4165-808F-185526C8F421}">
      <dgm:prSet/>
      <dgm:spPr/>
      <dgm:t>
        <a:bodyPr/>
        <a:lstStyle/>
        <a:p>
          <a:endParaRPr lang="cs-CZ"/>
        </a:p>
      </dgm:t>
    </dgm:pt>
    <dgm:pt modelId="{A19E1C59-1802-4B25-8185-55B45648BFAB}" type="sibTrans" cxnId="{1E2A129E-1E74-4165-808F-185526C8F421}">
      <dgm:prSet/>
      <dgm:spPr/>
      <dgm:t>
        <a:bodyPr/>
        <a:lstStyle/>
        <a:p>
          <a:endParaRPr lang="cs-CZ"/>
        </a:p>
      </dgm:t>
    </dgm:pt>
    <dgm:pt modelId="{A3508E43-ABB7-42E0-82ED-EE3F056D6ACD}">
      <dgm:prSet phldrT="[Text]" phldr="0"/>
      <dgm:spPr/>
      <dgm:t>
        <a:bodyPr/>
        <a:lstStyle/>
        <a:p>
          <a:r>
            <a:rPr lang="cs-CZ" b="0" i="0" dirty="0">
              <a:solidFill>
                <a:schemeClr val="dk1"/>
              </a:solidFill>
            </a:rPr>
            <a:t>„Pacientem se rozumí fyzická osoba, které jsou poskytovány zdravotní služby“</a:t>
          </a:r>
          <a:endParaRPr lang="cs-CZ" dirty="0"/>
        </a:p>
      </dgm:t>
    </dgm:pt>
    <dgm:pt modelId="{DF28E711-7F7E-424B-8D89-637D93ABEF46}" type="parTrans" cxnId="{ED234295-FDAC-4B64-8576-C0A63464B88B}">
      <dgm:prSet/>
      <dgm:spPr/>
      <dgm:t>
        <a:bodyPr/>
        <a:lstStyle/>
        <a:p>
          <a:endParaRPr lang="cs-CZ"/>
        </a:p>
      </dgm:t>
    </dgm:pt>
    <dgm:pt modelId="{D2CE0C1C-9DEB-49AC-9900-57F35CABF0AB}" type="sibTrans" cxnId="{ED234295-FDAC-4B64-8576-C0A63464B88B}">
      <dgm:prSet/>
      <dgm:spPr/>
      <dgm:t>
        <a:bodyPr/>
        <a:lstStyle/>
        <a:p>
          <a:endParaRPr lang="cs-CZ"/>
        </a:p>
      </dgm:t>
    </dgm:pt>
    <dgm:pt modelId="{7190E8C1-3CA2-450B-A892-B7136E438898}">
      <dgm:prSet phldrT="[Text]" phldr="0"/>
      <dgm:spPr/>
      <dgm:t>
        <a:bodyPr/>
        <a:lstStyle/>
        <a:p>
          <a:r>
            <a:rPr lang="cs-CZ" dirty="0">
              <a:solidFill>
                <a:schemeClr val="dk1"/>
              </a:solidFill>
            </a:rPr>
            <a:t>Jeho právům odpovídají povinnosti poskytovatele, zdravotnického pracovníka</a:t>
          </a:r>
          <a:endParaRPr lang="cs-CZ" dirty="0"/>
        </a:p>
      </dgm:t>
    </dgm:pt>
    <dgm:pt modelId="{CAD2E69B-9297-4F98-9D95-BF07CCD754C1}" type="parTrans" cxnId="{1DC3BD49-2850-40B1-A47C-4A91DE2FEFC6}">
      <dgm:prSet/>
      <dgm:spPr/>
      <dgm:t>
        <a:bodyPr/>
        <a:lstStyle/>
        <a:p>
          <a:endParaRPr lang="cs-CZ"/>
        </a:p>
      </dgm:t>
    </dgm:pt>
    <dgm:pt modelId="{6A0A622D-C44F-4628-985C-F24E2A0B6E5D}" type="sibTrans" cxnId="{1DC3BD49-2850-40B1-A47C-4A91DE2FEFC6}">
      <dgm:prSet/>
      <dgm:spPr/>
      <dgm:t>
        <a:bodyPr/>
        <a:lstStyle/>
        <a:p>
          <a:endParaRPr lang="cs-CZ"/>
        </a:p>
      </dgm:t>
    </dgm:pt>
    <dgm:pt modelId="{33051E7D-D6DC-4B84-B143-481C601E9B73}">
      <dgm:prSet phldrT="[Text]" phldr="0"/>
      <dgm:spPr/>
      <dgm:t>
        <a:bodyPr/>
        <a:lstStyle/>
        <a:p>
          <a:r>
            <a:rPr lang="cs-CZ" dirty="0"/>
            <a:t>N</a:t>
          </a:r>
          <a:r>
            <a:rPr lang="cs" dirty="0"/>
            <a:t>a zdravotní pomůcky za podmínek, které stanoví zákon</a:t>
          </a:r>
          <a:endParaRPr lang="cs-CZ" dirty="0"/>
        </a:p>
      </dgm:t>
    </dgm:pt>
    <dgm:pt modelId="{557A401E-656B-4C4F-A6E7-B4AF1A2789EA}" type="parTrans" cxnId="{FF0F18E2-5D3B-43E0-99BC-91D6D4749D8B}">
      <dgm:prSet/>
      <dgm:spPr/>
      <dgm:t>
        <a:bodyPr/>
        <a:lstStyle/>
        <a:p>
          <a:endParaRPr lang="cs-CZ"/>
        </a:p>
      </dgm:t>
    </dgm:pt>
    <dgm:pt modelId="{632EAECE-9C01-4133-BEC5-A34C41D975EA}" type="sibTrans" cxnId="{FF0F18E2-5D3B-43E0-99BC-91D6D4749D8B}">
      <dgm:prSet/>
      <dgm:spPr/>
      <dgm:t>
        <a:bodyPr/>
        <a:lstStyle/>
        <a:p>
          <a:endParaRPr lang="cs-CZ"/>
        </a:p>
      </dgm:t>
    </dgm:pt>
    <dgm:pt modelId="{1EC2DF96-473E-4FED-91BA-D3608D0F4431}">
      <dgm:prSet phldrT="[Text]" phldr="0"/>
      <dgm:spPr/>
      <dgm:t>
        <a:bodyPr/>
        <a:lstStyle/>
        <a:p>
          <a:r>
            <a:rPr lang="cs-CZ" dirty="0">
              <a:solidFill>
                <a:schemeClr val="dk1"/>
              </a:solidFill>
            </a:rPr>
            <a:t>Na léčivé přípravky a potraviny pro zvláštní lékařské účely</a:t>
          </a:r>
          <a:endParaRPr lang="cs-CZ" dirty="0"/>
        </a:p>
      </dgm:t>
    </dgm:pt>
    <dgm:pt modelId="{20CA176B-5930-4D32-9F46-BF47B0C1E370}" type="parTrans" cxnId="{CFBE6396-F288-4319-BA0B-31A945752EAC}">
      <dgm:prSet/>
      <dgm:spPr/>
      <dgm:t>
        <a:bodyPr/>
        <a:lstStyle/>
        <a:p>
          <a:endParaRPr lang="cs-CZ"/>
        </a:p>
      </dgm:t>
    </dgm:pt>
    <dgm:pt modelId="{0472E4B1-0E60-455D-9070-A6200819BEE2}" type="sibTrans" cxnId="{CFBE6396-F288-4319-BA0B-31A945752EAC}">
      <dgm:prSet/>
      <dgm:spPr/>
      <dgm:t>
        <a:bodyPr/>
        <a:lstStyle/>
        <a:p>
          <a:endParaRPr lang="cs-CZ"/>
        </a:p>
      </dgm:t>
    </dgm:pt>
    <dgm:pt modelId="{F99549ED-6D55-424A-B4E5-D495766BD660}" type="pres">
      <dgm:prSet presAssocID="{51ED0C99-C7A1-417E-8DC3-B95FD730824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8305903-E8E1-4248-AE44-272E7A6749D4}" type="pres">
      <dgm:prSet presAssocID="{E641F1D5-C932-4A7F-AE5A-653646A80E98}" presName="linNode" presStyleCnt="0"/>
      <dgm:spPr/>
    </dgm:pt>
    <dgm:pt modelId="{9AC94181-D02D-4791-99E5-CA22600C76D4}" type="pres">
      <dgm:prSet presAssocID="{E641F1D5-C932-4A7F-AE5A-653646A80E9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201C08B-6BB6-42F0-A03F-08CDF9E532EB}" type="pres">
      <dgm:prSet presAssocID="{E641F1D5-C932-4A7F-AE5A-653646A80E9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CCDCF80-97C2-4A12-96CB-903111F7D48B}" type="pres">
      <dgm:prSet presAssocID="{527AB79B-00FD-45CB-8054-05735BE3F642}" presName="sp" presStyleCnt="0"/>
      <dgm:spPr/>
    </dgm:pt>
    <dgm:pt modelId="{F4E9A3FD-1858-490A-8481-2CF4919ABAF8}" type="pres">
      <dgm:prSet presAssocID="{CD4B7A3B-F346-46F3-8877-D3D54D8D6990}" presName="linNode" presStyleCnt="0"/>
      <dgm:spPr/>
    </dgm:pt>
    <dgm:pt modelId="{3BA59697-C4BC-406F-B25F-92EF66D620AE}" type="pres">
      <dgm:prSet presAssocID="{CD4B7A3B-F346-46F3-8877-D3D54D8D699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582D7FE-18CC-4AE0-B378-036FA4E80D65}" type="pres">
      <dgm:prSet presAssocID="{CD4B7A3B-F346-46F3-8877-D3D54D8D699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83AB652-8726-41E8-9492-3C6733AE8EAD}" type="pres">
      <dgm:prSet presAssocID="{DFD80786-D07A-40A2-98D8-12AAB8874933}" presName="sp" presStyleCnt="0"/>
      <dgm:spPr/>
    </dgm:pt>
    <dgm:pt modelId="{09DA07E9-E306-464E-BDA7-B7141E2E4BE8}" type="pres">
      <dgm:prSet presAssocID="{C5C01E26-1A06-4EA3-840F-C853D4593580}" presName="linNode" presStyleCnt="0"/>
      <dgm:spPr/>
    </dgm:pt>
    <dgm:pt modelId="{7168FD87-A75D-4898-B896-40D933BC7876}" type="pres">
      <dgm:prSet presAssocID="{C5C01E26-1A06-4EA3-840F-C853D459358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BED679C-F1EC-4C7D-905F-978A772B37E4}" type="pres">
      <dgm:prSet presAssocID="{C5C01E26-1A06-4EA3-840F-C853D459358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F766D9C-A025-4E90-926E-653F79BB9E6F}" type="presOf" srcId="{51ED0C99-C7A1-417E-8DC3-B95FD7308248}" destId="{F99549ED-6D55-424A-B4E5-D495766BD660}" srcOrd="0" destOrd="0" presId="urn:microsoft.com/office/officeart/2005/8/layout/vList5"/>
    <dgm:cxn modelId="{CFBE6396-F288-4319-BA0B-31A945752EAC}" srcId="{CD4B7A3B-F346-46F3-8877-D3D54D8D6990}" destId="{1EC2DF96-473E-4FED-91BA-D3608D0F4431}" srcOrd="2" destOrd="0" parTransId="{20CA176B-5930-4D32-9F46-BF47B0C1E370}" sibTransId="{0472E4B1-0E60-455D-9070-A6200819BEE2}"/>
    <dgm:cxn modelId="{FF9E0024-A376-4E64-B171-A7ACCC1A6550}" srcId="{E641F1D5-C932-4A7F-AE5A-653646A80E98}" destId="{E16AE182-CDF9-4D9E-B0F6-297CB16E10FF}" srcOrd="0" destOrd="0" parTransId="{19B98893-4828-40A6-ABFC-B13FAA02A94A}" sibTransId="{1EB5C3CD-9EB0-4603-8491-62E1EC4E642E}"/>
    <dgm:cxn modelId="{FF0F18E2-5D3B-43E0-99BC-91D6D4749D8B}" srcId="{E641F1D5-C932-4A7F-AE5A-653646A80E98}" destId="{33051E7D-D6DC-4B84-B143-481C601E9B73}" srcOrd="2" destOrd="0" parTransId="{557A401E-656B-4C4F-A6E7-B4AF1A2789EA}" sibTransId="{632EAECE-9C01-4133-BEC5-A34C41D975EA}"/>
    <dgm:cxn modelId="{A1B7EE30-4818-4D28-BB62-8389CA0DB31E}" type="presOf" srcId="{33051E7D-D6DC-4B84-B143-481C601E9B73}" destId="{7201C08B-6BB6-42F0-A03F-08CDF9E532EB}" srcOrd="0" destOrd="2" presId="urn:microsoft.com/office/officeart/2005/8/layout/vList5"/>
    <dgm:cxn modelId="{B8A6921F-C467-4D37-B104-A7FE8C0C57BE}" type="presOf" srcId="{81C75C02-3FEE-4B6F-8A6F-01C6C8470E9C}" destId="{A582D7FE-18CC-4AE0-B378-036FA4E80D65}" srcOrd="0" destOrd="0" presId="urn:microsoft.com/office/officeart/2005/8/layout/vList5"/>
    <dgm:cxn modelId="{79F83C3B-E9D6-4E21-9051-0ED41F9DDE9C}" type="presOf" srcId="{C5C01E26-1A06-4EA3-840F-C853D4593580}" destId="{7168FD87-A75D-4898-B896-40D933BC7876}" srcOrd="0" destOrd="0" presId="urn:microsoft.com/office/officeart/2005/8/layout/vList5"/>
    <dgm:cxn modelId="{1E2A129E-1E74-4165-808F-185526C8F421}" srcId="{51ED0C99-C7A1-417E-8DC3-B95FD7308248}" destId="{C5C01E26-1A06-4EA3-840F-C853D4593580}" srcOrd="2" destOrd="0" parTransId="{95EA3892-A66E-4B20-856B-1284B112F601}" sibTransId="{A19E1C59-1802-4B25-8185-55B45648BFAB}"/>
    <dgm:cxn modelId="{60B79ADF-6564-460D-95DF-137630A08C99}" type="presOf" srcId="{A3508E43-ABB7-42E0-82ED-EE3F056D6ACD}" destId="{ABED679C-F1EC-4C7D-905F-978A772B37E4}" srcOrd="0" destOrd="0" presId="urn:microsoft.com/office/officeart/2005/8/layout/vList5"/>
    <dgm:cxn modelId="{226075AF-8711-4101-B4FC-A13C0B414237}" srcId="{51ED0C99-C7A1-417E-8DC3-B95FD7308248}" destId="{CD4B7A3B-F346-46F3-8877-D3D54D8D6990}" srcOrd="1" destOrd="0" parTransId="{3DAA8F01-47D7-4675-95E8-AE54BE18CCC4}" sibTransId="{DFD80786-D07A-40A2-98D8-12AAB8874933}"/>
    <dgm:cxn modelId="{494C6EA6-F0AC-4C81-AE0D-6498E42D5659}" srcId="{E641F1D5-C932-4A7F-AE5A-653646A80E98}" destId="{158CCDC6-60B3-4F42-B961-B50BD4456F2D}" srcOrd="1" destOrd="0" parTransId="{BFB9B110-471B-4F08-AC2D-B512206B3581}" sibTransId="{A17AF615-7AC0-47C5-86B8-1057FF2C5CA8}"/>
    <dgm:cxn modelId="{C1FEB659-EDB3-4A07-B141-A37F611504EF}" srcId="{CD4B7A3B-F346-46F3-8877-D3D54D8D6990}" destId="{BE98C9D6-3812-4C7D-9B91-7F7AF03D11D8}" srcOrd="1" destOrd="0" parTransId="{AD2BF09E-237D-4752-9179-C66EEEF7949F}" sibTransId="{41357A95-B8DD-49D8-B4CA-F1D22F6C23A7}"/>
    <dgm:cxn modelId="{29282FEC-E629-47E1-82E0-32C8D37CDAF2}" type="presOf" srcId="{E641F1D5-C932-4A7F-AE5A-653646A80E98}" destId="{9AC94181-D02D-4791-99E5-CA22600C76D4}" srcOrd="0" destOrd="0" presId="urn:microsoft.com/office/officeart/2005/8/layout/vList5"/>
    <dgm:cxn modelId="{8CC3FCDA-3F05-44FC-8911-40A7009C95BC}" type="presOf" srcId="{158CCDC6-60B3-4F42-B961-B50BD4456F2D}" destId="{7201C08B-6BB6-42F0-A03F-08CDF9E532EB}" srcOrd="0" destOrd="1" presId="urn:microsoft.com/office/officeart/2005/8/layout/vList5"/>
    <dgm:cxn modelId="{67E2F0A3-FA94-49D7-A334-F7B4FC79FDF2}" type="presOf" srcId="{BE98C9D6-3812-4C7D-9B91-7F7AF03D11D8}" destId="{A582D7FE-18CC-4AE0-B378-036FA4E80D65}" srcOrd="0" destOrd="1" presId="urn:microsoft.com/office/officeart/2005/8/layout/vList5"/>
    <dgm:cxn modelId="{0FD34F0F-8B97-44F3-A1D6-6DAE1B37303C}" type="presOf" srcId="{CD4B7A3B-F346-46F3-8877-D3D54D8D6990}" destId="{3BA59697-C4BC-406F-B25F-92EF66D620AE}" srcOrd="0" destOrd="0" presId="urn:microsoft.com/office/officeart/2005/8/layout/vList5"/>
    <dgm:cxn modelId="{ED234295-FDAC-4B64-8576-C0A63464B88B}" srcId="{C5C01E26-1A06-4EA3-840F-C853D4593580}" destId="{A3508E43-ABB7-42E0-82ED-EE3F056D6ACD}" srcOrd="0" destOrd="0" parTransId="{DF28E711-7F7E-424B-8D89-637D93ABEF46}" sibTransId="{D2CE0C1C-9DEB-49AC-9900-57F35CABF0AB}"/>
    <dgm:cxn modelId="{859C7B6E-2403-49A4-B560-F772ECF99B3E}" type="presOf" srcId="{E16AE182-CDF9-4D9E-B0F6-297CB16E10FF}" destId="{7201C08B-6BB6-42F0-A03F-08CDF9E532EB}" srcOrd="0" destOrd="0" presId="urn:microsoft.com/office/officeart/2005/8/layout/vList5"/>
    <dgm:cxn modelId="{1DC3BD49-2850-40B1-A47C-4A91DE2FEFC6}" srcId="{C5C01E26-1A06-4EA3-840F-C853D4593580}" destId="{7190E8C1-3CA2-450B-A892-B7136E438898}" srcOrd="1" destOrd="0" parTransId="{CAD2E69B-9297-4F98-9D95-BF07CCD754C1}" sibTransId="{6A0A622D-C44F-4628-985C-F24E2A0B6E5D}"/>
    <dgm:cxn modelId="{387ADE2E-A380-4052-8822-995C6BA0B412}" srcId="{CD4B7A3B-F346-46F3-8877-D3D54D8D6990}" destId="{81C75C02-3FEE-4B6F-8A6F-01C6C8470E9C}" srcOrd="0" destOrd="0" parTransId="{E6352DD8-9714-44CD-A3CB-2A5367D242AF}" sibTransId="{0EE90FFD-046B-4206-96B0-39AD3F664B76}"/>
    <dgm:cxn modelId="{ADA310C6-BB7B-4F64-B61C-4C3649D9DB2C}" srcId="{51ED0C99-C7A1-417E-8DC3-B95FD7308248}" destId="{E641F1D5-C932-4A7F-AE5A-653646A80E98}" srcOrd="0" destOrd="0" parTransId="{DB1009BC-3880-4BCC-A54F-32930B8209C2}" sibTransId="{527AB79B-00FD-45CB-8054-05735BE3F642}"/>
    <dgm:cxn modelId="{1574389A-F72D-4983-B2C3-2CE9537C5121}" type="presOf" srcId="{1EC2DF96-473E-4FED-91BA-D3608D0F4431}" destId="{A582D7FE-18CC-4AE0-B378-036FA4E80D65}" srcOrd="0" destOrd="2" presId="urn:microsoft.com/office/officeart/2005/8/layout/vList5"/>
    <dgm:cxn modelId="{28B6FB88-C650-4F25-ABC5-984A93778FF5}" type="presOf" srcId="{7190E8C1-3CA2-450B-A892-B7136E438898}" destId="{ABED679C-F1EC-4C7D-905F-978A772B37E4}" srcOrd="0" destOrd="1" presId="urn:microsoft.com/office/officeart/2005/8/layout/vList5"/>
    <dgm:cxn modelId="{32CFC777-93A2-4CF3-B7FB-3287E06DF8BF}" type="presParOf" srcId="{F99549ED-6D55-424A-B4E5-D495766BD660}" destId="{18305903-E8E1-4248-AE44-272E7A6749D4}" srcOrd="0" destOrd="0" presId="urn:microsoft.com/office/officeart/2005/8/layout/vList5"/>
    <dgm:cxn modelId="{A85EAF63-2CFC-4ABE-A30A-CE79BD7B2255}" type="presParOf" srcId="{18305903-E8E1-4248-AE44-272E7A6749D4}" destId="{9AC94181-D02D-4791-99E5-CA22600C76D4}" srcOrd="0" destOrd="0" presId="urn:microsoft.com/office/officeart/2005/8/layout/vList5"/>
    <dgm:cxn modelId="{99711D24-1BB1-4DB4-BE56-BB7F9E3A0D12}" type="presParOf" srcId="{18305903-E8E1-4248-AE44-272E7A6749D4}" destId="{7201C08B-6BB6-42F0-A03F-08CDF9E532EB}" srcOrd="1" destOrd="0" presId="urn:microsoft.com/office/officeart/2005/8/layout/vList5"/>
    <dgm:cxn modelId="{B69888F0-38D7-4FD5-B938-D79114111CED}" type="presParOf" srcId="{F99549ED-6D55-424A-B4E5-D495766BD660}" destId="{0CCDCF80-97C2-4A12-96CB-903111F7D48B}" srcOrd="1" destOrd="0" presId="urn:microsoft.com/office/officeart/2005/8/layout/vList5"/>
    <dgm:cxn modelId="{7631EDA7-7EB3-46F3-A36B-75BFFA67A57C}" type="presParOf" srcId="{F99549ED-6D55-424A-B4E5-D495766BD660}" destId="{F4E9A3FD-1858-490A-8481-2CF4919ABAF8}" srcOrd="2" destOrd="0" presId="urn:microsoft.com/office/officeart/2005/8/layout/vList5"/>
    <dgm:cxn modelId="{059D5FD3-B6B5-476C-BE5C-2F0E88029E2F}" type="presParOf" srcId="{F4E9A3FD-1858-490A-8481-2CF4919ABAF8}" destId="{3BA59697-C4BC-406F-B25F-92EF66D620AE}" srcOrd="0" destOrd="0" presId="urn:microsoft.com/office/officeart/2005/8/layout/vList5"/>
    <dgm:cxn modelId="{77378E07-AE07-4035-9C9A-8EEE91CB1C48}" type="presParOf" srcId="{F4E9A3FD-1858-490A-8481-2CF4919ABAF8}" destId="{A582D7FE-18CC-4AE0-B378-036FA4E80D65}" srcOrd="1" destOrd="0" presId="urn:microsoft.com/office/officeart/2005/8/layout/vList5"/>
    <dgm:cxn modelId="{A6B3CA98-9BAA-4696-9E12-E5225B40D34F}" type="presParOf" srcId="{F99549ED-6D55-424A-B4E5-D495766BD660}" destId="{783AB652-8726-41E8-9492-3C6733AE8EAD}" srcOrd="3" destOrd="0" presId="urn:microsoft.com/office/officeart/2005/8/layout/vList5"/>
    <dgm:cxn modelId="{C8D7AA34-1C33-42D9-BC64-31706D836158}" type="presParOf" srcId="{F99549ED-6D55-424A-B4E5-D495766BD660}" destId="{09DA07E9-E306-464E-BDA7-B7141E2E4BE8}" srcOrd="4" destOrd="0" presId="urn:microsoft.com/office/officeart/2005/8/layout/vList5"/>
    <dgm:cxn modelId="{E06E8572-BEC0-473E-BD25-E188289AB9CA}" type="presParOf" srcId="{09DA07E9-E306-464E-BDA7-B7141E2E4BE8}" destId="{7168FD87-A75D-4898-B896-40D933BC7876}" srcOrd="0" destOrd="0" presId="urn:microsoft.com/office/officeart/2005/8/layout/vList5"/>
    <dgm:cxn modelId="{C7C21CD9-C531-4697-B69E-C195FE228B02}" type="presParOf" srcId="{09DA07E9-E306-464E-BDA7-B7141E2E4BE8}" destId="{ABED679C-F1EC-4C7D-905F-978A772B37E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F86039D-8295-40C5-B8C5-35D482CA3434}" type="doc">
      <dgm:prSet loTypeId="urn:microsoft.com/office/officeart/2005/8/layout/vList2" loCatId="conver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7D9E04B1-F39E-43DA-903B-59E7D2EE4C76}">
      <dgm:prSet/>
      <dgm:spPr/>
      <dgm:t>
        <a:bodyPr/>
        <a:lstStyle/>
        <a:p>
          <a:r>
            <a:rPr lang="cs-CZ"/>
            <a:t>Hospitalizace</a:t>
          </a:r>
        </a:p>
      </dgm:t>
    </dgm:pt>
    <dgm:pt modelId="{30C762DA-A9C8-44D4-94E3-6701C3A94D91}" type="parTrans" cxnId="{2B02D99C-E106-4C8F-9531-F4B14E840FAB}">
      <dgm:prSet/>
      <dgm:spPr/>
      <dgm:t>
        <a:bodyPr/>
        <a:lstStyle/>
        <a:p>
          <a:endParaRPr lang="cs-CZ"/>
        </a:p>
      </dgm:t>
    </dgm:pt>
    <dgm:pt modelId="{DA086C67-1FF7-41CE-B1FD-EC50538C7E9B}" type="sibTrans" cxnId="{2B02D99C-E106-4C8F-9531-F4B14E840FAB}">
      <dgm:prSet/>
      <dgm:spPr/>
      <dgm:t>
        <a:bodyPr/>
        <a:lstStyle/>
        <a:p>
          <a:endParaRPr lang="cs-CZ"/>
        </a:p>
      </dgm:t>
    </dgm:pt>
    <dgm:pt modelId="{8BDD4890-ABE6-45D2-B192-71E06262DCE6}">
      <dgm:prSet/>
      <dgm:spPr/>
      <dgm:t>
        <a:bodyPr/>
        <a:lstStyle/>
        <a:p>
          <a:r>
            <a:rPr lang="cs-CZ"/>
            <a:t>jeho zdravotní stav vyžaduje poskytnutí neodkladné péče a zároveň neumožňuje, aby vyslovil souhlas</a:t>
          </a:r>
        </a:p>
      </dgm:t>
    </dgm:pt>
    <dgm:pt modelId="{FFAAFC43-149F-41B3-9DCC-DEBE192CCC49}" type="parTrans" cxnId="{613B13DE-0257-4A67-9252-1F4B2754F1BA}">
      <dgm:prSet/>
      <dgm:spPr/>
      <dgm:t>
        <a:bodyPr/>
        <a:lstStyle/>
        <a:p>
          <a:endParaRPr lang="cs-CZ"/>
        </a:p>
      </dgm:t>
    </dgm:pt>
    <dgm:pt modelId="{67FFA19F-BEF9-40C3-B6FE-4810ED021A57}" type="sibTrans" cxnId="{613B13DE-0257-4A67-9252-1F4B2754F1BA}">
      <dgm:prSet/>
      <dgm:spPr/>
      <dgm:t>
        <a:bodyPr/>
        <a:lstStyle/>
        <a:p>
          <a:endParaRPr lang="cs-CZ"/>
        </a:p>
      </dgm:t>
    </dgm:pt>
    <dgm:pt modelId="{FD3687A9-9283-4810-95DA-37ED34B28526}">
      <dgm:prSet/>
      <dgm:spPr/>
      <dgm:t>
        <a:bodyPr/>
        <a:lstStyle/>
        <a:p>
          <a:r>
            <a:rPr lang="cs-CZ"/>
            <a:t>Neodkladná péče</a:t>
          </a:r>
        </a:p>
      </dgm:t>
    </dgm:pt>
    <dgm:pt modelId="{9B3E327F-3B8F-4080-84F9-63CCE5EC92FB}" type="parTrans" cxnId="{A7E51D65-C7BB-4987-BAE7-8F22573CC114}">
      <dgm:prSet/>
      <dgm:spPr/>
      <dgm:t>
        <a:bodyPr/>
        <a:lstStyle/>
        <a:p>
          <a:endParaRPr lang="cs-CZ"/>
        </a:p>
      </dgm:t>
    </dgm:pt>
    <dgm:pt modelId="{5D0CC5D3-C91D-4E06-9A70-64C87D5EF72F}" type="sibTrans" cxnId="{A7E51D65-C7BB-4987-BAE7-8F22573CC114}">
      <dgm:prSet/>
      <dgm:spPr/>
      <dgm:t>
        <a:bodyPr/>
        <a:lstStyle/>
        <a:p>
          <a:endParaRPr lang="cs-CZ"/>
        </a:p>
      </dgm:t>
    </dgm:pt>
    <dgm:pt modelId="{6F326CCA-5D5B-4BAB-8233-B156C668E30B}">
      <dgm:prSet/>
      <dgm:spPr/>
      <dgm:t>
        <a:bodyPr/>
        <a:lstStyle/>
        <a:p>
          <a:r>
            <a:rPr lang="cs-CZ"/>
            <a:t>jde-li o zdravotní služby nezbytné k záchraně života nebo zamezení vážného poškození zdraví</a:t>
          </a:r>
        </a:p>
      </dgm:t>
    </dgm:pt>
    <dgm:pt modelId="{F2729816-6D00-460A-B2C2-FB63A1E37C7A}" type="parTrans" cxnId="{B072622D-FED6-4EED-A4BB-189BCF2DF9AD}">
      <dgm:prSet/>
      <dgm:spPr/>
      <dgm:t>
        <a:bodyPr/>
        <a:lstStyle/>
        <a:p>
          <a:endParaRPr lang="cs-CZ"/>
        </a:p>
      </dgm:t>
    </dgm:pt>
    <dgm:pt modelId="{482B2402-6C3B-4F3E-ABBE-A07A0B05A942}" type="sibTrans" cxnId="{B072622D-FED6-4EED-A4BB-189BCF2DF9AD}">
      <dgm:prSet/>
      <dgm:spPr/>
      <dgm:t>
        <a:bodyPr/>
        <a:lstStyle/>
        <a:p>
          <a:endParaRPr lang="cs-CZ"/>
        </a:p>
      </dgm:t>
    </dgm:pt>
    <dgm:pt modelId="{C7216866-3F40-4D11-AD7A-BE52117B33BA}" type="pres">
      <dgm:prSet presAssocID="{AF86039D-8295-40C5-B8C5-35D482CA34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67F85BE-FE18-41E2-A83C-643346479ED8}" type="pres">
      <dgm:prSet presAssocID="{7D9E04B1-F39E-43DA-903B-59E7D2EE4C7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1FE83B4-E8F9-4FE9-900A-8FE8B4359DB5}" type="pres">
      <dgm:prSet presAssocID="{7D9E04B1-F39E-43DA-903B-59E7D2EE4C7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FDB36A3-9E40-4F67-9DD8-0C173D453513}" type="pres">
      <dgm:prSet presAssocID="{FD3687A9-9283-4810-95DA-37ED34B2852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2779E93-09CB-47A6-B393-996A01267047}" type="pres">
      <dgm:prSet presAssocID="{FD3687A9-9283-4810-95DA-37ED34B2852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9E5F45B-663E-426E-86D1-38EF4F6FA352}" type="presOf" srcId="{FD3687A9-9283-4810-95DA-37ED34B28526}" destId="{4FDB36A3-9E40-4F67-9DD8-0C173D453513}" srcOrd="0" destOrd="0" presId="urn:microsoft.com/office/officeart/2005/8/layout/vList2"/>
    <dgm:cxn modelId="{A7E51D65-C7BB-4987-BAE7-8F22573CC114}" srcId="{AF86039D-8295-40C5-B8C5-35D482CA3434}" destId="{FD3687A9-9283-4810-95DA-37ED34B28526}" srcOrd="1" destOrd="0" parTransId="{9B3E327F-3B8F-4080-84F9-63CCE5EC92FB}" sibTransId="{5D0CC5D3-C91D-4E06-9A70-64C87D5EF72F}"/>
    <dgm:cxn modelId="{613B13DE-0257-4A67-9252-1F4B2754F1BA}" srcId="{7D9E04B1-F39E-43DA-903B-59E7D2EE4C76}" destId="{8BDD4890-ABE6-45D2-B192-71E06262DCE6}" srcOrd="0" destOrd="0" parTransId="{FFAAFC43-149F-41B3-9DCC-DEBE192CCC49}" sibTransId="{67FFA19F-BEF9-40C3-B6FE-4810ED021A57}"/>
    <dgm:cxn modelId="{8972E367-DF02-409D-92B0-06890BB2904C}" type="presOf" srcId="{6F326CCA-5D5B-4BAB-8233-B156C668E30B}" destId="{F2779E93-09CB-47A6-B393-996A01267047}" srcOrd="0" destOrd="0" presId="urn:microsoft.com/office/officeart/2005/8/layout/vList2"/>
    <dgm:cxn modelId="{64A59485-B1EA-4DF6-99D3-05FF8CD7F624}" type="presOf" srcId="{7D9E04B1-F39E-43DA-903B-59E7D2EE4C76}" destId="{C67F85BE-FE18-41E2-A83C-643346479ED8}" srcOrd="0" destOrd="0" presId="urn:microsoft.com/office/officeart/2005/8/layout/vList2"/>
    <dgm:cxn modelId="{B072622D-FED6-4EED-A4BB-189BCF2DF9AD}" srcId="{FD3687A9-9283-4810-95DA-37ED34B28526}" destId="{6F326CCA-5D5B-4BAB-8233-B156C668E30B}" srcOrd="0" destOrd="0" parTransId="{F2729816-6D00-460A-B2C2-FB63A1E37C7A}" sibTransId="{482B2402-6C3B-4F3E-ABBE-A07A0B05A942}"/>
    <dgm:cxn modelId="{2B02D99C-E106-4C8F-9531-F4B14E840FAB}" srcId="{AF86039D-8295-40C5-B8C5-35D482CA3434}" destId="{7D9E04B1-F39E-43DA-903B-59E7D2EE4C76}" srcOrd="0" destOrd="0" parTransId="{30C762DA-A9C8-44D4-94E3-6701C3A94D91}" sibTransId="{DA086C67-1FF7-41CE-B1FD-EC50538C7E9B}"/>
    <dgm:cxn modelId="{2BA8E35A-7D7B-47A7-BF92-E0D3AD4EE1F3}" type="presOf" srcId="{AF86039D-8295-40C5-B8C5-35D482CA3434}" destId="{C7216866-3F40-4D11-AD7A-BE52117B33BA}" srcOrd="0" destOrd="0" presId="urn:microsoft.com/office/officeart/2005/8/layout/vList2"/>
    <dgm:cxn modelId="{78F7F1DD-07DE-4A8C-A0CC-5ABFAB05702C}" type="presOf" srcId="{8BDD4890-ABE6-45D2-B192-71E06262DCE6}" destId="{91FE83B4-E8F9-4FE9-900A-8FE8B4359DB5}" srcOrd="0" destOrd="0" presId="urn:microsoft.com/office/officeart/2005/8/layout/vList2"/>
    <dgm:cxn modelId="{B4D0F036-D739-4079-8A89-4A165CC68FD3}" type="presParOf" srcId="{C7216866-3F40-4D11-AD7A-BE52117B33BA}" destId="{C67F85BE-FE18-41E2-A83C-643346479ED8}" srcOrd="0" destOrd="0" presId="urn:microsoft.com/office/officeart/2005/8/layout/vList2"/>
    <dgm:cxn modelId="{781A4F2A-AA1E-401C-B16D-50951173F1C4}" type="presParOf" srcId="{C7216866-3F40-4D11-AD7A-BE52117B33BA}" destId="{91FE83B4-E8F9-4FE9-900A-8FE8B4359DB5}" srcOrd="1" destOrd="0" presId="urn:microsoft.com/office/officeart/2005/8/layout/vList2"/>
    <dgm:cxn modelId="{4EA1BACF-CD90-49CD-AE4E-D2E4536209FA}" type="presParOf" srcId="{C7216866-3F40-4D11-AD7A-BE52117B33BA}" destId="{4FDB36A3-9E40-4F67-9DD8-0C173D453513}" srcOrd="2" destOrd="0" presId="urn:microsoft.com/office/officeart/2005/8/layout/vList2"/>
    <dgm:cxn modelId="{9897DFCB-2840-46D4-A213-27EADFC1464E}" type="presParOf" srcId="{C7216866-3F40-4D11-AD7A-BE52117B33BA}" destId="{F2779E93-09CB-47A6-B393-996A0126704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120F534-3B09-4645-91F0-46AA98E51E65}" type="doc">
      <dgm:prSet loTypeId="urn:microsoft.com/office/officeart/2005/8/layout/process4" loCatId="process" qsTypeId="urn:microsoft.com/office/officeart/2005/8/quickstyle/simple1#1" qsCatId="simple" csTypeId="urn:microsoft.com/office/officeart/2005/8/colors/accent1_1#1" csCatId="accent1" phldr="1"/>
      <dgm:spPr/>
      <dgm:t>
        <a:bodyPr/>
        <a:lstStyle/>
        <a:p>
          <a:endParaRPr lang="cs-CZ"/>
        </a:p>
      </dgm:t>
    </dgm:pt>
    <dgm:pt modelId="{E9EBF276-E63D-458F-BA59-71F0D28987A5}">
      <dgm:prSet/>
      <dgm:spPr/>
      <dgm:t>
        <a:bodyPr/>
        <a:lstStyle/>
        <a:p>
          <a:pPr rtl="0"/>
          <a:r>
            <a:rPr lang="cs-CZ" dirty="0"/>
            <a:t>souhlas osoby určené pacientem, není-li</a:t>
          </a:r>
        </a:p>
      </dgm:t>
    </dgm:pt>
    <dgm:pt modelId="{261406C7-0A8A-4AB0-991E-AFA7604A62C6}" type="parTrans" cxnId="{E5BF12AD-711B-4250-B805-F37FB4BC4077}">
      <dgm:prSet/>
      <dgm:spPr/>
      <dgm:t>
        <a:bodyPr/>
        <a:lstStyle/>
        <a:p>
          <a:endParaRPr lang="cs-CZ"/>
        </a:p>
      </dgm:t>
    </dgm:pt>
    <dgm:pt modelId="{69687EF7-1037-4056-BC1E-93E56ABBE851}" type="sibTrans" cxnId="{E5BF12AD-711B-4250-B805-F37FB4BC4077}">
      <dgm:prSet/>
      <dgm:spPr/>
      <dgm:t>
        <a:bodyPr/>
        <a:lstStyle/>
        <a:p>
          <a:endParaRPr lang="cs-CZ"/>
        </a:p>
      </dgm:t>
    </dgm:pt>
    <dgm:pt modelId="{30B2A9F0-5112-430A-9DB1-C7E3D0A8D078}">
      <dgm:prSet/>
      <dgm:spPr/>
      <dgm:t>
        <a:bodyPr/>
        <a:lstStyle/>
        <a:p>
          <a:pPr rtl="0"/>
          <a:r>
            <a:rPr lang="cs-CZ"/>
            <a:t>manžela nebo registrovaného partnera, není-li</a:t>
          </a:r>
        </a:p>
      </dgm:t>
    </dgm:pt>
    <dgm:pt modelId="{62F563D5-FC5B-4D93-B51E-5A81FE726214}" type="parTrans" cxnId="{BB2562BE-9A12-448D-970F-359E8A568BD2}">
      <dgm:prSet/>
      <dgm:spPr/>
      <dgm:t>
        <a:bodyPr/>
        <a:lstStyle/>
        <a:p>
          <a:endParaRPr lang="cs-CZ"/>
        </a:p>
      </dgm:t>
    </dgm:pt>
    <dgm:pt modelId="{9807801A-FBA4-4B36-89B3-A0CB3B7CA83C}" type="sibTrans" cxnId="{BB2562BE-9A12-448D-970F-359E8A568BD2}">
      <dgm:prSet/>
      <dgm:spPr/>
      <dgm:t>
        <a:bodyPr/>
        <a:lstStyle/>
        <a:p>
          <a:endParaRPr lang="cs-CZ"/>
        </a:p>
      </dgm:t>
    </dgm:pt>
    <dgm:pt modelId="{AC110824-A08F-4DCE-A881-FCE66ABFF316}">
      <dgm:prSet/>
      <dgm:spPr/>
      <dgm:t>
        <a:bodyPr/>
        <a:lstStyle/>
        <a:p>
          <a:pPr rtl="0"/>
          <a:r>
            <a:rPr lang="cs-CZ"/>
            <a:t>rodiče, není-li </a:t>
          </a:r>
        </a:p>
      </dgm:t>
    </dgm:pt>
    <dgm:pt modelId="{9C9DC6BC-8330-4ADB-9793-511E7D1F5105}" type="parTrans" cxnId="{D2403067-FCE1-4030-9A14-763B068322E4}">
      <dgm:prSet/>
      <dgm:spPr/>
      <dgm:t>
        <a:bodyPr/>
        <a:lstStyle/>
        <a:p>
          <a:endParaRPr lang="cs-CZ"/>
        </a:p>
      </dgm:t>
    </dgm:pt>
    <dgm:pt modelId="{C6C1CEB1-80CC-4424-B7BE-059D08BE2639}" type="sibTrans" cxnId="{D2403067-FCE1-4030-9A14-763B068322E4}">
      <dgm:prSet/>
      <dgm:spPr/>
      <dgm:t>
        <a:bodyPr/>
        <a:lstStyle/>
        <a:p>
          <a:endParaRPr lang="cs-CZ"/>
        </a:p>
      </dgm:t>
    </dgm:pt>
    <dgm:pt modelId="{444EB196-57EA-4E6F-B06C-19CCBBD81AC0}">
      <dgm:prSet/>
      <dgm:spPr/>
      <dgm:t>
        <a:bodyPr/>
        <a:lstStyle/>
        <a:p>
          <a:pPr rtl="0"/>
          <a:r>
            <a:rPr lang="cs-CZ"/>
            <a:t>souhlas jiné svéprávné osoby blízké, pokud je známa. </a:t>
          </a:r>
        </a:p>
      </dgm:t>
    </dgm:pt>
    <dgm:pt modelId="{6EAF38A4-380B-4BA9-824A-01E596D67127}" type="parTrans" cxnId="{E8918A73-29D3-41E6-B0DD-DAA5D72ADC67}">
      <dgm:prSet/>
      <dgm:spPr/>
      <dgm:t>
        <a:bodyPr/>
        <a:lstStyle/>
        <a:p>
          <a:endParaRPr lang="cs-CZ"/>
        </a:p>
      </dgm:t>
    </dgm:pt>
    <dgm:pt modelId="{6FCBA5EA-8A86-4CBF-8520-811B7294B17E}" type="sibTrans" cxnId="{E8918A73-29D3-41E6-B0DD-DAA5D72ADC67}">
      <dgm:prSet/>
      <dgm:spPr/>
      <dgm:t>
        <a:bodyPr/>
        <a:lstStyle/>
        <a:p>
          <a:endParaRPr lang="cs-CZ"/>
        </a:p>
      </dgm:t>
    </dgm:pt>
    <dgm:pt modelId="{078E3F34-76C9-4686-B4C8-E965B3FAF6F0}" type="pres">
      <dgm:prSet presAssocID="{9120F534-3B09-4645-91F0-46AA98E51E6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F51AD8F-7250-4911-97B2-C8BC152CD0AF}" type="pres">
      <dgm:prSet presAssocID="{444EB196-57EA-4E6F-B06C-19CCBBD81AC0}" presName="boxAndChildren" presStyleCnt="0"/>
      <dgm:spPr/>
    </dgm:pt>
    <dgm:pt modelId="{AAB453D9-E84C-45C1-9C0A-714B115F8E21}" type="pres">
      <dgm:prSet presAssocID="{444EB196-57EA-4E6F-B06C-19CCBBD81AC0}" presName="parentTextBox" presStyleLbl="node1" presStyleIdx="0" presStyleCnt="4"/>
      <dgm:spPr/>
      <dgm:t>
        <a:bodyPr/>
        <a:lstStyle/>
        <a:p>
          <a:endParaRPr lang="cs-CZ"/>
        </a:p>
      </dgm:t>
    </dgm:pt>
    <dgm:pt modelId="{001D6383-88A5-418E-9D1B-3137CFF8EBA9}" type="pres">
      <dgm:prSet presAssocID="{C6C1CEB1-80CC-4424-B7BE-059D08BE2639}" presName="sp" presStyleCnt="0"/>
      <dgm:spPr/>
    </dgm:pt>
    <dgm:pt modelId="{7AB88F5D-93D0-4A76-BA62-79F6177B93E1}" type="pres">
      <dgm:prSet presAssocID="{AC110824-A08F-4DCE-A881-FCE66ABFF316}" presName="arrowAndChildren" presStyleCnt="0"/>
      <dgm:spPr/>
    </dgm:pt>
    <dgm:pt modelId="{580384A2-8652-4443-BE8F-44E17F6F4240}" type="pres">
      <dgm:prSet presAssocID="{AC110824-A08F-4DCE-A881-FCE66ABFF316}" presName="parentTextArrow" presStyleLbl="node1" presStyleIdx="1" presStyleCnt="4"/>
      <dgm:spPr/>
      <dgm:t>
        <a:bodyPr/>
        <a:lstStyle/>
        <a:p>
          <a:endParaRPr lang="cs-CZ"/>
        </a:p>
      </dgm:t>
    </dgm:pt>
    <dgm:pt modelId="{AE6D09EB-96C4-4707-A5B3-2C72DAF1AB9D}" type="pres">
      <dgm:prSet presAssocID="{9807801A-FBA4-4B36-89B3-A0CB3B7CA83C}" presName="sp" presStyleCnt="0"/>
      <dgm:spPr/>
    </dgm:pt>
    <dgm:pt modelId="{E5EC6551-5993-4916-A475-2181CAF919B9}" type="pres">
      <dgm:prSet presAssocID="{30B2A9F0-5112-430A-9DB1-C7E3D0A8D078}" presName="arrowAndChildren" presStyleCnt="0"/>
      <dgm:spPr/>
    </dgm:pt>
    <dgm:pt modelId="{55C5348C-7A20-4967-8593-1CCAFEEA3A58}" type="pres">
      <dgm:prSet presAssocID="{30B2A9F0-5112-430A-9DB1-C7E3D0A8D078}" presName="parentTextArrow" presStyleLbl="node1" presStyleIdx="2" presStyleCnt="4"/>
      <dgm:spPr/>
      <dgm:t>
        <a:bodyPr/>
        <a:lstStyle/>
        <a:p>
          <a:endParaRPr lang="cs-CZ"/>
        </a:p>
      </dgm:t>
    </dgm:pt>
    <dgm:pt modelId="{084C1E7B-B004-48D0-B807-B134BF42E9BF}" type="pres">
      <dgm:prSet presAssocID="{69687EF7-1037-4056-BC1E-93E56ABBE851}" presName="sp" presStyleCnt="0"/>
      <dgm:spPr/>
    </dgm:pt>
    <dgm:pt modelId="{2B060770-7865-4652-B295-B23E804336D2}" type="pres">
      <dgm:prSet presAssocID="{E9EBF276-E63D-458F-BA59-71F0D28987A5}" presName="arrowAndChildren" presStyleCnt="0"/>
      <dgm:spPr/>
    </dgm:pt>
    <dgm:pt modelId="{466AAA96-404F-4706-A319-C878489C070C}" type="pres">
      <dgm:prSet presAssocID="{E9EBF276-E63D-458F-BA59-71F0D28987A5}" presName="parentTextArrow" presStyleLbl="node1" presStyleIdx="3" presStyleCnt="4"/>
      <dgm:spPr/>
      <dgm:t>
        <a:bodyPr/>
        <a:lstStyle/>
        <a:p>
          <a:endParaRPr lang="cs-CZ"/>
        </a:p>
      </dgm:t>
    </dgm:pt>
  </dgm:ptLst>
  <dgm:cxnLst>
    <dgm:cxn modelId="{DD148CA2-C98E-4B5E-97D1-8259B4A2F846}" type="presOf" srcId="{30B2A9F0-5112-430A-9DB1-C7E3D0A8D078}" destId="{55C5348C-7A20-4967-8593-1CCAFEEA3A58}" srcOrd="0" destOrd="0" presId="urn:microsoft.com/office/officeart/2005/8/layout/process4"/>
    <dgm:cxn modelId="{D2403067-FCE1-4030-9A14-763B068322E4}" srcId="{9120F534-3B09-4645-91F0-46AA98E51E65}" destId="{AC110824-A08F-4DCE-A881-FCE66ABFF316}" srcOrd="2" destOrd="0" parTransId="{9C9DC6BC-8330-4ADB-9793-511E7D1F5105}" sibTransId="{C6C1CEB1-80CC-4424-B7BE-059D08BE2639}"/>
    <dgm:cxn modelId="{1D76AC6C-ED23-4194-B782-45BC6E9B5F23}" type="presOf" srcId="{444EB196-57EA-4E6F-B06C-19CCBBD81AC0}" destId="{AAB453D9-E84C-45C1-9C0A-714B115F8E21}" srcOrd="0" destOrd="0" presId="urn:microsoft.com/office/officeart/2005/8/layout/process4"/>
    <dgm:cxn modelId="{6ADC86F5-46D3-452E-852F-211E53F5245B}" type="presOf" srcId="{AC110824-A08F-4DCE-A881-FCE66ABFF316}" destId="{580384A2-8652-4443-BE8F-44E17F6F4240}" srcOrd="0" destOrd="0" presId="urn:microsoft.com/office/officeart/2005/8/layout/process4"/>
    <dgm:cxn modelId="{E5BF12AD-711B-4250-B805-F37FB4BC4077}" srcId="{9120F534-3B09-4645-91F0-46AA98E51E65}" destId="{E9EBF276-E63D-458F-BA59-71F0D28987A5}" srcOrd="0" destOrd="0" parTransId="{261406C7-0A8A-4AB0-991E-AFA7604A62C6}" sibTransId="{69687EF7-1037-4056-BC1E-93E56ABBE851}"/>
    <dgm:cxn modelId="{BB2562BE-9A12-448D-970F-359E8A568BD2}" srcId="{9120F534-3B09-4645-91F0-46AA98E51E65}" destId="{30B2A9F0-5112-430A-9DB1-C7E3D0A8D078}" srcOrd="1" destOrd="0" parTransId="{62F563D5-FC5B-4D93-B51E-5A81FE726214}" sibTransId="{9807801A-FBA4-4B36-89B3-A0CB3B7CA83C}"/>
    <dgm:cxn modelId="{E8918A73-29D3-41E6-B0DD-DAA5D72ADC67}" srcId="{9120F534-3B09-4645-91F0-46AA98E51E65}" destId="{444EB196-57EA-4E6F-B06C-19CCBBD81AC0}" srcOrd="3" destOrd="0" parTransId="{6EAF38A4-380B-4BA9-824A-01E596D67127}" sibTransId="{6FCBA5EA-8A86-4CBF-8520-811B7294B17E}"/>
    <dgm:cxn modelId="{7BB1A8B2-0BFB-4537-B918-E36C80CAB9E2}" type="presOf" srcId="{E9EBF276-E63D-458F-BA59-71F0D28987A5}" destId="{466AAA96-404F-4706-A319-C878489C070C}" srcOrd="0" destOrd="0" presId="urn:microsoft.com/office/officeart/2005/8/layout/process4"/>
    <dgm:cxn modelId="{D0F1BE59-22B4-4739-9E1E-A19F5677204C}" type="presOf" srcId="{9120F534-3B09-4645-91F0-46AA98E51E65}" destId="{078E3F34-76C9-4686-B4C8-E965B3FAF6F0}" srcOrd="0" destOrd="0" presId="urn:microsoft.com/office/officeart/2005/8/layout/process4"/>
    <dgm:cxn modelId="{B7B33AA4-ED76-4B2B-AB92-6F8DD7051430}" type="presParOf" srcId="{078E3F34-76C9-4686-B4C8-E965B3FAF6F0}" destId="{4F51AD8F-7250-4911-97B2-C8BC152CD0AF}" srcOrd="0" destOrd="0" presId="urn:microsoft.com/office/officeart/2005/8/layout/process4"/>
    <dgm:cxn modelId="{225B947E-FC44-4183-94A7-0DF7398B11DF}" type="presParOf" srcId="{4F51AD8F-7250-4911-97B2-C8BC152CD0AF}" destId="{AAB453D9-E84C-45C1-9C0A-714B115F8E21}" srcOrd="0" destOrd="0" presId="urn:microsoft.com/office/officeart/2005/8/layout/process4"/>
    <dgm:cxn modelId="{46FF1EA6-06BC-441C-9B15-60B3434F8B33}" type="presParOf" srcId="{078E3F34-76C9-4686-B4C8-E965B3FAF6F0}" destId="{001D6383-88A5-418E-9D1B-3137CFF8EBA9}" srcOrd="1" destOrd="0" presId="urn:microsoft.com/office/officeart/2005/8/layout/process4"/>
    <dgm:cxn modelId="{5CEFD0F9-523A-4A0A-841F-138940DD0698}" type="presParOf" srcId="{078E3F34-76C9-4686-B4C8-E965B3FAF6F0}" destId="{7AB88F5D-93D0-4A76-BA62-79F6177B93E1}" srcOrd="2" destOrd="0" presId="urn:microsoft.com/office/officeart/2005/8/layout/process4"/>
    <dgm:cxn modelId="{395764D9-5AA5-45C6-B0FE-93756B9CBCDB}" type="presParOf" srcId="{7AB88F5D-93D0-4A76-BA62-79F6177B93E1}" destId="{580384A2-8652-4443-BE8F-44E17F6F4240}" srcOrd="0" destOrd="0" presId="urn:microsoft.com/office/officeart/2005/8/layout/process4"/>
    <dgm:cxn modelId="{4D2F69C5-9620-4520-A7B2-B2DBB8307DF9}" type="presParOf" srcId="{078E3F34-76C9-4686-B4C8-E965B3FAF6F0}" destId="{AE6D09EB-96C4-4707-A5B3-2C72DAF1AB9D}" srcOrd="3" destOrd="0" presId="urn:microsoft.com/office/officeart/2005/8/layout/process4"/>
    <dgm:cxn modelId="{DBD4ED7A-4D97-46F2-A623-BA3746FFF400}" type="presParOf" srcId="{078E3F34-76C9-4686-B4C8-E965B3FAF6F0}" destId="{E5EC6551-5993-4916-A475-2181CAF919B9}" srcOrd="4" destOrd="0" presId="urn:microsoft.com/office/officeart/2005/8/layout/process4"/>
    <dgm:cxn modelId="{E255EA8B-3B45-418B-A3A1-B5D48665CE81}" type="presParOf" srcId="{E5EC6551-5993-4916-A475-2181CAF919B9}" destId="{55C5348C-7A20-4967-8593-1CCAFEEA3A58}" srcOrd="0" destOrd="0" presId="urn:microsoft.com/office/officeart/2005/8/layout/process4"/>
    <dgm:cxn modelId="{30FE2B07-16D8-479C-9562-89C7DBF913CF}" type="presParOf" srcId="{078E3F34-76C9-4686-B4C8-E965B3FAF6F0}" destId="{084C1E7B-B004-48D0-B807-B134BF42E9BF}" srcOrd="5" destOrd="0" presId="urn:microsoft.com/office/officeart/2005/8/layout/process4"/>
    <dgm:cxn modelId="{E8729449-29D0-453C-BAD7-82D62C43D821}" type="presParOf" srcId="{078E3F34-76C9-4686-B4C8-E965B3FAF6F0}" destId="{2B060770-7865-4652-B295-B23E804336D2}" srcOrd="6" destOrd="0" presId="urn:microsoft.com/office/officeart/2005/8/layout/process4"/>
    <dgm:cxn modelId="{C727F1C8-0672-4E1B-A38C-DB61C98BF533}" type="presParOf" srcId="{2B060770-7865-4652-B295-B23E804336D2}" destId="{466AAA96-404F-4706-A319-C878489C070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EBA306-8E46-4EA6-8160-DABD3A6AD006}" type="doc">
      <dgm:prSet loTypeId="urn:microsoft.com/office/officeart/2005/8/layout/vList2" loCatId="conver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F8E8DD27-979C-4684-95F3-A13B64F62785}">
      <dgm:prSet/>
      <dgm:spPr/>
      <dgm:t>
        <a:bodyPr/>
        <a:lstStyle/>
        <a:p>
          <a:r>
            <a:rPr lang="cs-CZ"/>
            <a:t>Poskytování zdravotních služeb na náležité odborné úrovni</a:t>
          </a:r>
        </a:p>
      </dgm:t>
    </dgm:pt>
    <dgm:pt modelId="{F8D41860-CE88-446F-B9B3-4BBD6BC1820E}" type="parTrans" cxnId="{4C4F0C2F-D093-46FD-9712-BEBAD818997B}">
      <dgm:prSet/>
      <dgm:spPr/>
      <dgm:t>
        <a:bodyPr/>
        <a:lstStyle/>
        <a:p>
          <a:endParaRPr lang="cs-CZ"/>
        </a:p>
      </dgm:t>
    </dgm:pt>
    <dgm:pt modelId="{AF5DAB0A-9256-446A-859D-D2F413E96CA3}" type="sibTrans" cxnId="{4C4F0C2F-D093-46FD-9712-BEBAD818997B}">
      <dgm:prSet/>
      <dgm:spPr/>
      <dgm:t>
        <a:bodyPr/>
        <a:lstStyle/>
        <a:p>
          <a:endParaRPr lang="cs-CZ"/>
        </a:p>
      </dgm:t>
    </dgm:pt>
    <dgm:pt modelId="{1F3F555B-8AE4-42FC-B002-CE83FA6F9535}">
      <dgm:prSet/>
      <dgm:spPr/>
      <dgm:t>
        <a:bodyPr/>
        <a:lstStyle/>
        <a:p>
          <a:r>
            <a:rPr lang="cs-CZ"/>
            <a:t>Podle pravidel vědy a uznávaných medicínských postupů</a:t>
          </a:r>
        </a:p>
      </dgm:t>
    </dgm:pt>
    <dgm:pt modelId="{503A54CA-F27B-4187-9B0E-E690C5002CA8}" type="parTrans" cxnId="{2767090B-A8A0-4BAE-BF80-E6ACC285A359}">
      <dgm:prSet/>
      <dgm:spPr/>
      <dgm:t>
        <a:bodyPr/>
        <a:lstStyle/>
        <a:p>
          <a:endParaRPr lang="cs-CZ"/>
        </a:p>
      </dgm:t>
    </dgm:pt>
    <dgm:pt modelId="{AFAD766C-A614-4CC0-9E74-25DB7107E29C}" type="sibTrans" cxnId="{2767090B-A8A0-4BAE-BF80-E6ACC285A359}">
      <dgm:prSet/>
      <dgm:spPr/>
      <dgm:t>
        <a:bodyPr/>
        <a:lstStyle/>
        <a:p>
          <a:endParaRPr lang="cs-CZ"/>
        </a:p>
      </dgm:t>
    </dgm:pt>
    <dgm:pt modelId="{0524837E-99A7-41A1-B7A7-435E54EC637B}">
      <dgm:prSet/>
      <dgm:spPr/>
      <dgm:t>
        <a:bodyPr/>
        <a:lstStyle/>
        <a:p>
          <a:r>
            <a:rPr lang="cs-CZ" dirty="0"/>
            <a:t>Při respektování individuality pacienta</a:t>
          </a:r>
        </a:p>
      </dgm:t>
    </dgm:pt>
    <dgm:pt modelId="{8F3CF99F-170F-40B6-BFEE-C105A4D84114}" type="parTrans" cxnId="{51B20491-4CC0-4DD8-A478-B3CEC62733AE}">
      <dgm:prSet/>
      <dgm:spPr/>
      <dgm:t>
        <a:bodyPr/>
        <a:lstStyle/>
        <a:p>
          <a:endParaRPr lang="cs-CZ"/>
        </a:p>
      </dgm:t>
    </dgm:pt>
    <dgm:pt modelId="{47FB6F7A-CC61-43AA-8B90-72AB6AAA380D}" type="sibTrans" cxnId="{51B20491-4CC0-4DD8-A478-B3CEC62733AE}">
      <dgm:prSet/>
      <dgm:spPr/>
      <dgm:t>
        <a:bodyPr/>
        <a:lstStyle/>
        <a:p>
          <a:endParaRPr lang="cs-CZ"/>
        </a:p>
      </dgm:t>
    </dgm:pt>
    <dgm:pt modelId="{1AB0BAD1-5A66-48F5-AAED-482C26A9A6FE}">
      <dgm:prSet/>
      <dgm:spPr/>
      <dgm:t>
        <a:bodyPr/>
        <a:lstStyle/>
        <a:p>
          <a:r>
            <a:rPr lang="cs-CZ"/>
            <a:t>S ohledem na konkrétní podmínky a možnosti</a:t>
          </a:r>
        </a:p>
      </dgm:t>
    </dgm:pt>
    <dgm:pt modelId="{03B2E2CF-2D60-4F7D-9894-B8450629114B}" type="parTrans" cxnId="{77FFF9D6-9C5E-4436-9387-3CA785E8A650}">
      <dgm:prSet/>
      <dgm:spPr/>
      <dgm:t>
        <a:bodyPr/>
        <a:lstStyle/>
        <a:p>
          <a:endParaRPr lang="cs-CZ"/>
        </a:p>
      </dgm:t>
    </dgm:pt>
    <dgm:pt modelId="{E57842B6-7FD3-4BFC-ABCB-73C294549983}" type="sibTrans" cxnId="{77FFF9D6-9C5E-4436-9387-3CA785E8A650}">
      <dgm:prSet/>
      <dgm:spPr/>
      <dgm:t>
        <a:bodyPr/>
        <a:lstStyle/>
        <a:p>
          <a:endParaRPr lang="cs-CZ"/>
        </a:p>
      </dgm:t>
    </dgm:pt>
    <dgm:pt modelId="{A019B33F-E0C0-4E8C-99FF-B56D06794822}">
      <dgm:prSet/>
      <dgm:spPr/>
      <dgm:t>
        <a:bodyPr/>
        <a:lstStyle/>
        <a:p>
          <a:r>
            <a:rPr lang="cs-CZ"/>
            <a:t>Na úctu, důstojné zacházení, na ohleduplnost v souladu s charakterem poskytovaných zdravotních služeb</a:t>
          </a:r>
        </a:p>
      </dgm:t>
    </dgm:pt>
    <dgm:pt modelId="{1CB6F372-291E-4B4A-924E-7D172E789F00}" type="parTrans" cxnId="{241CEF7A-54CD-4947-AB67-ACABF005F94A}">
      <dgm:prSet/>
      <dgm:spPr/>
      <dgm:t>
        <a:bodyPr/>
        <a:lstStyle/>
        <a:p>
          <a:endParaRPr lang="cs-CZ"/>
        </a:p>
      </dgm:t>
    </dgm:pt>
    <dgm:pt modelId="{FFB18774-91FF-4390-ACD5-4D406025B8DF}" type="sibTrans" cxnId="{241CEF7A-54CD-4947-AB67-ACABF005F94A}">
      <dgm:prSet/>
      <dgm:spPr/>
      <dgm:t>
        <a:bodyPr/>
        <a:lstStyle/>
        <a:p>
          <a:endParaRPr lang="cs-CZ"/>
        </a:p>
      </dgm:t>
    </dgm:pt>
    <dgm:pt modelId="{AEC6B0B5-D969-4090-BB09-80DE6E61B505}">
      <dgm:prSet/>
      <dgm:spPr/>
      <dgm:t>
        <a:bodyPr/>
        <a:lstStyle/>
        <a:p>
          <a:r>
            <a:rPr lang="cs-CZ" dirty="0"/>
            <a:t>Respektování soukromí při poskytování zdravotních služeb</a:t>
          </a:r>
        </a:p>
      </dgm:t>
    </dgm:pt>
    <dgm:pt modelId="{6C5DC735-E000-4578-8F3D-37F5F4F393FA}" type="parTrans" cxnId="{2BBD8A21-B111-491E-B56E-98D1479FC65E}">
      <dgm:prSet/>
      <dgm:spPr/>
      <dgm:t>
        <a:bodyPr/>
        <a:lstStyle/>
        <a:p>
          <a:endParaRPr lang="cs-CZ"/>
        </a:p>
      </dgm:t>
    </dgm:pt>
    <dgm:pt modelId="{A3769076-3DE9-4AA2-AEF4-E085979577C9}" type="sibTrans" cxnId="{2BBD8A21-B111-491E-B56E-98D1479FC65E}">
      <dgm:prSet/>
      <dgm:spPr/>
      <dgm:t>
        <a:bodyPr/>
        <a:lstStyle/>
        <a:p>
          <a:endParaRPr lang="cs-CZ"/>
        </a:p>
      </dgm:t>
    </dgm:pt>
    <dgm:pt modelId="{EF5134D3-E998-47F9-969E-41206F901BD2}" type="pres">
      <dgm:prSet presAssocID="{13EBA306-8E46-4EA6-8160-DABD3A6AD00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B7D14C2-2D41-427C-BA3C-1A2246F2FB3F}" type="pres">
      <dgm:prSet presAssocID="{F8E8DD27-979C-4684-95F3-A13B64F6278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CB77BF3-4648-4C22-9F15-B46CFFE12938}" type="pres">
      <dgm:prSet presAssocID="{F8E8DD27-979C-4684-95F3-A13B64F6278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DFC5841-7AE5-4661-86CD-32EB1C3C8E76}" type="pres">
      <dgm:prSet presAssocID="{A019B33F-E0C0-4E8C-99FF-B56D0679482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306DA6D-9648-47CE-A785-D5DB2DC2AF37}" type="pres">
      <dgm:prSet presAssocID="{FFB18774-91FF-4390-ACD5-4D406025B8DF}" presName="spacer" presStyleCnt="0"/>
      <dgm:spPr/>
    </dgm:pt>
    <dgm:pt modelId="{7D30B692-797D-45BE-90FD-13C6330BC99E}" type="pres">
      <dgm:prSet presAssocID="{AEC6B0B5-D969-4090-BB09-80DE6E61B50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2FBE5EE-DF7B-4E75-8E49-F7429B9C49E6}" type="presOf" srcId="{13EBA306-8E46-4EA6-8160-DABD3A6AD006}" destId="{EF5134D3-E998-47F9-969E-41206F901BD2}" srcOrd="0" destOrd="0" presId="urn:microsoft.com/office/officeart/2005/8/layout/vList2"/>
    <dgm:cxn modelId="{2767090B-A8A0-4BAE-BF80-E6ACC285A359}" srcId="{F8E8DD27-979C-4684-95F3-A13B64F62785}" destId="{1F3F555B-8AE4-42FC-B002-CE83FA6F9535}" srcOrd="0" destOrd="0" parTransId="{503A54CA-F27B-4187-9B0E-E690C5002CA8}" sibTransId="{AFAD766C-A614-4CC0-9E74-25DB7107E29C}"/>
    <dgm:cxn modelId="{0D95CAB1-F71B-41A1-A550-2DE07F9CB7B9}" type="presOf" srcId="{0524837E-99A7-41A1-B7A7-435E54EC637B}" destId="{9CB77BF3-4648-4C22-9F15-B46CFFE12938}" srcOrd="0" destOrd="1" presId="urn:microsoft.com/office/officeart/2005/8/layout/vList2"/>
    <dgm:cxn modelId="{B15AE59A-48A8-46D0-9F79-B6FDAA171EE6}" type="presOf" srcId="{1F3F555B-8AE4-42FC-B002-CE83FA6F9535}" destId="{9CB77BF3-4648-4C22-9F15-B46CFFE12938}" srcOrd="0" destOrd="0" presId="urn:microsoft.com/office/officeart/2005/8/layout/vList2"/>
    <dgm:cxn modelId="{0664F921-26BD-4B1D-BC3E-83113CAD189C}" type="presOf" srcId="{1AB0BAD1-5A66-48F5-AAED-482C26A9A6FE}" destId="{9CB77BF3-4648-4C22-9F15-B46CFFE12938}" srcOrd="0" destOrd="2" presId="urn:microsoft.com/office/officeart/2005/8/layout/vList2"/>
    <dgm:cxn modelId="{FB82CC45-5F37-401F-81CC-2AC0BF9BFBCD}" type="presOf" srcId="{AEC6B0B5-D969-4090-BB09-80DE6E61B505}" destId="{7D30B692-797D-45BE-90FD-13C6330BC99E}" srcOrd="0" destOrd="0" presId="urn:microsoft.com/office/officeart/2005/8/layout/vList2"/>
    <dgm:cxn modelId="{4455922F-0257-40F9-B96A-3FE0C632F18D}" type="presOf" srcId="{F8E8DD27-979C-4684-95F3-A13B64F62785}" destId="{CB7D14C2-2D41-427C-BA3C-1A2246F2FB3F}" srcOrd="0" destOrd="0" presId="urn:microsoft.com/office/officeart/2005/8/layout/vList2"/>
    <dgm:cxn modelId="{241CEF7A-54CD-4947-AB67-ACABF005F94A}" srcId="{13EBA306-8E46-4EA6-8160-DABD3A6AD006}" destId="{A019B33F-E0C0-4E8C-99FF-B56D06794822}" srcOrd="1" destOrd="0" parTransId="{1CB6F372-291E-4B4A-924E-7D172E789F00}" sibTransId="{FFB18774-91FF-4390-ACD5-4D406025B8DF}"/>
    <dgm:cxn modelId="{51B20491-4CC0-4DD8-A478-B3CEC62733AE}" srcId="{F8E8DD27-979C-4684-95F3-A13B64F62785}" destId="{0524837E-99A7-41A1-B7A7-435E54EC637B}" srcOrd="1" destOrd="0" parTransId="{8F3CF99F-170F-40B6-BFEE-C105A4D84114}" sibTransId="{47FB6F7A-CC61-43AA-8B90-72AB6AAA380D}"/>
    <dgm:cxn modelId="{4C4F0C2F-D093-46FD-9712-BEBAD818997B}" srcId="{13EBA306-8E46-4EA6-8160-DABD3A6AD006}" destId="{F8E8DD27-979C-4684-95F3-A13B64F62785}" srcOrd="0" destOrd="0" parTransId="{F8D41860-CE88-446F-B9B3-4BBD6BC1820E}" sibTransId="{AF5DAB0A-9256-446A-859D-D2F413E96CA3}"/>
    <dgm:cxn modelId="{2BBD8A21-B111-491E-B56E-98D1479FC65E}" srcId="{13EBA306-8E46-4EA6-8160-DABD3A6AD006}" destId="{AEC6B0B5-D969-4090-BB09-80DE6E61B505}" srcOrd="2" destOrd="0" parTransId="{6C5DC735-E000-4578-8F3D-37F5F4F393FA}" sibTransId="{A3769076-3DE9-4AA2-AEF4-E085979577C9}"/>
    <dgm:cxn modelId="{9CEE4502-3951-4551-BA3F-2E82AA608795}" type="presOf" srcId="{A019B33F-E0C0-4E8C-99FF-B56D06794822}" destId="{6DFC5841-7AE5-4661-86CD-32EB1C3C8E76}" srcOrd="0" destOrd="0" presId="urn:microsoft.com/office/officeart/2005/8/layout/vList2"/>
    <dgm:cxn modelId="{77FFF9D6-9C5E-4436-9387-3CA785E8A650}" srcId="{F8E8DD27-979C-4684-95F3-A13B64F62785}" destId="{1AB0BAD1-5A66-48F5-AAED-482C26A9A6FE}" srcOrd="2" destOrd="0" parTransId="{03B2E2CF-2D60-4F7D-9894-B8450629114B}" sibTransId="{E57842B6-7FD3-4BFC-ABCB-73C294549983}"/>
    <dgm:cxn modelId="{9ADC78BD-EA96-479C-9EB4-71AC4128F100}" type="presParOf" srcId="{EF5134D3-E998-47F9-969E-41206F901BD2}" destId="{CB7D14C2-2D41-427C-BA3C-1A2246F2FB3F}" srcOrd="0" destOrd="0" presId="urn:microsoft.com/office/officeart/2005/8/layout/vList2"/>
    <dgm:cxn modelId="{F38F959B-832A-4808-A7D9-C9F08CCE2795}" type="presParOf" srcId="{EF5134D3-E998-47F9-969E-41206F901BD2}" destId="{9CB77BF3-4648-4C22-9F15-B46CFFE12938}" srcOrd="1" destOrd="0" presId="urn:microsoft.com/office/officeart/2005/8/layout/vList2"/>
    <dgm:cxn modelId="{F8E86E9A-9E8A-4C4B-949C-E99C30BE2314}" type="presParOf" srcId="{EF5134D3-E998-47F9-969E-41206F901BD2}" destId="{6DFC5841-7AE5-4661-86CD-32EB1C3C8E76}" srcOrd="2" destOrd="0" presId="urn:microsoft.com/office/officeart/2005/8/layout/vList2"/>
    <dgm:cxn modelId="{C8A5216F-E836-4EF8-ADCB-2BBB6220FF67}" type="presParOf" srcId="{EF5134D3-E998-47F9-969E-41206F901BD2}" destId="{2306DA6D-9648-47CE-A785-D5DB2DC2AF37}" srcOrd="3" destOrd="0" presId="urn:microsoft.com/office/officeart/2005/8/layout/vList2"/>
    <dgm:cxn modelId="{95492082-E313-40C7-AF3D-9E8AC8299942}" type="presParOf" srcId="{EF5134D3-E998-47F9-969E-41206F901BD2}" destId="{7D30B692-797D-45BE-90FD-13C6330BC99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062F3D-F520-451C-8F66-FE487D775F3D}" type="doc">
      <dgm:prSet loTypeId="urn:microsoft.com/office/officeart/2005/8/layout/vList2" loCatId="conver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EF25D63-D9A5-4DCE-8D15-6D5E875B821B}">
      <dgm:prSet/>
      <dgm:spPr/>
      <dgm:t>
        <a:bodyPr/>
        <a:lstStyle/>
        <a:p>
          <a:r>
            <a:rPr lang="cs-CZ"/>
            <a:t>Zvolit si poskytovatele zdravotních služeb</a:t>
          </a:r>
        </a:p>
      </dgm:t>
    </dgm:pt>
    <dgm:pt modelId="{2043C696-4856-4BD2-83A4-616AB8B416B7}" type="parTrans" cxnId="{4135DB2C-DBEE-4F5B-B735-DFC06B2EFE39}">
      <dgm:prSet/>
      <dgm:spPr/>
      <dgm:t>
        <a:bodyPr/>
        <a:lstStyle/>
        <a:p>
          <a:endParaRPr lang="cs-CZ"/>
        </a:p>
      </dgm:t>
    </dgm:pt>
    <dgm:pt modelId="{B6752920-C376-4E60-8A9B-D0CB4B6C2F2A}" type="sibTrans" cxnId="{4135DB2C-DBEE-4F5B-B735-DFC06B2EFE39}">
      <dgm:prSet/>
      <dgm:spPr/>
      <dgm:t>
        <a:bodyPr/>
        <a:lstStyle/>
        <a:p>
          <a:endParaRPr lang="cs-CZ"/>
        </a:p>
      </dgm:t>
    </dgm:pt>
    <dgm:pt modelId="{FBA4F963-5005-48A7-9916-921515C1AD58}">
      <dgm:prSet/>
      <dgm:spPr/>
      <dgm:t>
        <a:bodyPr/>
        <a:lstStyle/>
        <a:p>
          <a:r>
            <a:rPr lang="cs-CZ"/>
            <a:t>Neplatí pro zdravotnickou záchranou službu, pracovní lékařství, karanténu…</a:t>
          </a:r>
        </a:p>
      </dgm:t>
    </dgm:pt>
    <dgm:pt modelId="{5367F745-60AE-4430-A5E0-C7401C0BD3FA}" type="parTrans" cxnId="{FD336E20-E759-4985-B6CA-8A267E246491}">
      <dgm:prSet/>
      <dgm:spPr/>
      <dgm:t>
        <a:bodyPr/>
        <a:lstStyle/>
        <a:p>
          <a:endParaRPr lang="cs-CZ"/>
        </a:p>
      </dgm:t>
    </dgm:pt>
    <dgm:pt modelId="{4D0BEFCB-2070-4815-85E8-F6F6D32DC7C8}" type="sibTrans" cxnId="{FD336E20-E759-4985-B6CA-8A267E246491}">
      <dgm:prSet/>
      <dgm:spPr/>
      <dgm:t>
        <a:bodyPr/>
        <a:lstStyle/>
        <a:p>
          <a:endParaRPr lang="cs-CZ"/>
        </a:p>
      </dgm:t>
    </dgm:pt>
    <dgm:pt modelId="{CE25CCD0-EC23-4EFA-832B-E11AC8C8B4F2}">
      <dgm:prSet/>
      <dgm:spPr/>
      <dgm:t>
        <a:bodyPr/>
        <a:lstStyle/>
        <a:p>
          <a:r>
            <a:rPr lang="cs-CZ"/>
            <a:t>Vyžádat si konzultační služby od jiného poskytovatele, popřípadě zdravotnického pracovníka, než který mu poskytuje zdravotní služby;</a:t>
          </a:r>
        </a:p>
      </dgm:t>
    </dgm:pt>
    <dgm:pt modelId="{C712A42D-45C0-4092-A7F5-586039FB529C}" type="parTrans" cxnId="{51E96BA7-EEED-4493-AEE4-ECA91EAF6AD2}">
      <dgm:prSet/>
      <dgm:spPr/>
      <dgm:t>
        <a:bodyPr/>
        <a:lstStyle/>
        <a:p>
          <a:endParaRPr lang="cs-CZ"/>
        </a:p>
      </dgm:t>
    </dgm:pt>
    <dgm:pt modelId="{F4D94769-85EB-4FD1-A8B0-D4C556BBA1EB}" type="sibTrans" cxnId="{51E96BA7-EEED-4493-AEE4-ECA91EAF6AD2}">
      <dgm:prSet/>
      <dgm:spPr/>
      <dgm:t>
        <a:bodyPr/>
        <a:lstStyle/>
        <a:p>
          <a:endParaRPr lang="cs-CZ"/>
        </a:p>
      </dgm:t>
    </dgm:pt>
    <dgm:pt modelId="{E737791D-8CD7-41B9-9F72-A53110768194}">
      <dgm:prSet/>
      <dgm:spPr/>
      <dgm:t>
        <a:bodyPr/>
        <a:lstStyle/>
        <a:p>
          <a:r>
            <a:rPr lang="cs" dirty="0"/>
            <a:t>Být </a:t>
          </a:r>
          <a:r>
            <a:rPr lang="cs-CZ" dirty="0"/>
            <a:t>seznámen s vnitřním řádem zdravotnického zařízení lůžkové nebo jednodenní péče</a:t>
          </a:r>
        </a:p>
      </dgm:t>
    </dgm:pt>
    <dgm:pt modelId="{F00A8421-B9AA-4931-92ED-A577DEAB52D9}" type="parTrans" cxnId="{29E1FDD9-6100-4860-B5E9-EC62C82194FF}">
      <dgm:prSet/>
      <dgm:spPr/>
      <dgm:t>
        <a:bodyPr/>
        <a:lstStyle/>
        <a:p>
          <a:endParaRPr lang="cs-CZ"/>
        </a:p>
      </dgm:t>
    </dgm:pt>
    <dgm:pt modelId="{3F09ED03-E8F6-4CC1-84A8-DC2E91B973EE}" type="sibTrans" cxnId="{29E1FDD9-6100-4860-B5E9-EC62C82194FF}">
      <dgm:prSet/>
      <dgm:spPr/>
      <dgm:t>
        <a:bodyPr/>
        <a:lstStyle/>
        <a:p>
          <a:endParaRPr lang="cs-CZ"/>
        </a:p>
      </dgm:t>
    </dgm:pt>
    <dgm:pt modelId="{3020C513-6402-4674-8073-A8E655A81531}" type="pres">
      <dgm:prSet presAssocID="{05062F3D-F520-451C-8F66-FE487D775F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A3150E5-7485-45EC-A7B9-45C53FD874AA}" type="pres">
      <dgm:prSet presAssocID="{DEF25D63-D9A5-4DCE-8D15-6D5E875B821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7359DA3-ED29-460E-A2CA-FE5F96B1F0E9}" type="pres">
      <dgm:prSet presAssocID="{DEF25D63-D9A5-4DCE-8D15-6D5E875B821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51224B0-81BE-4743-93BF-C07EEFFECEA1}" type="pres">
      <dgm:prSet presAssocID="{CE25CCD0-EC23-4EFA-832B-E11AC8C8B4F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A469A6A-B2A6-487D-8D23-59C64B187521}" type="pres">
      <dgm:prSet presAssocID="{F4D94769-85EB-4FD1-A8B0-D4C556BBA1EB}" presName="spacer" presStyleCnt="0"/>
      <dgm:spPr/>
    </dgm:pt>
    <dgm:pt modelId="{6305B2FC-C6E1-4C33-ACB5-F65D0B1A76AF}" type="pres">
      <dgm:prSet presAssocID="{E737791D-8CD7-41B9-9F72-A5311076819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1E96BA7-EEED-4493-AEE4-ECA91EAF6AD2}" srcId="{05062F3D-F520-451C-8F66-FE487D775F3D}" destId="{CE25CCD0-EC23-4EFA-832B-E11AC8C8B4F2}" srcOrd="1" destOrd="0" parTransId="{C712A42D-45C0-4092-A7F5-586039FB529C}" sibTransId="{F4D94769-85EB-4FD1-A8B0-D4C556BBA1EB}"/>
    <dgm:cxn modelId="{29E1FDD9-6100-4860-B5E9-EC62C82194FF}" srcId="{05062F3D-F520-451C-8F66-FE487D775F3D}" destId="{E737791D-8CD7-41B9-9F72-A53110768194}" srcOrd="2" destOrd="0" parTransId="{F00A8421-B9AA-4931-92ED-A577DEAB52D9}" sibTransId="{3F09ED03-E8F6-4CC1-84A8-DC2E91B973EE}"/>
    <dgm:cxn modelId="{4135DB2C-DBEE-4F5B-B735-DFC06B2EFE39}" srcId="{05062F3D-F520-451C-8F66-FE487D775F3D}" destId="{DEF25D63-D9A5-4DCE-8D15-6D5E875B821B}" srcOrd="0" destOrd="0" parTransId="{2043C696-4856-4BD2-83A4-616AB8B416B7}" sibTransId="{B6752920-C376-4E60-8A9B-D0CB4B6C2F2A}"/>
    <dgm:cxn modelId="{76267300-59C7-4DFE-9225-2AD67E8DC624}" type="presOf" srcId="{CE25CCD0-EC23-4EFA-832B-E11AC8C8B4F2}" destId="{D51224B0-81BE-4743-93BF-C07EEFFECEA1}" srcOrd="0" destOrd="0" presId="urn:microsoft.com/office/officeart/2005/8/layout/vList2"/>
    <dgm:cxn modelId="{8947DFD0-0FE1-4345-8819-B3143F7A83B0}" type="presOf" srcId="{FBA4F963-5005-48A7-9916-921515C1AD58}" destId="{A7359DA3-ED29-460E-A2CA-FE5F96B1F0E9}" srcOrd="0" destOrd="0" presId="urn:microsoft.com/office/officeart/2005/8/layout/vList2"/>
    <dgm:cxn modelId="{76B8A92E-4966-451A-832C-C06396DC568F}" type="presOf" srcId="{E737791D-8CD7-41B9-9F72-A53110768194}" destId="{6305B2FC-C6E1-4C33-ACB5-F65D0B1A76AF}" srcOrd="0" destOrd="0" presId="urn:microsoft.com/office/officeart/2005/8/layout/vList2"/>
    <dgm:cxn modelId="{FD336E20-E759-4985-B6CA-8A267E246491}" srcId="{DEF25D63-D9A5-4DCE-8D15-6D5E875B821B}" destId="{FBA4F963-5005-48A7-9916-921515C1AD58}" srcOrd="0" destOrd="0" parTransId="{5367F745-60AE-4430-A5E0-C7401C0BD3FA}" sibTransId="{4D0BEFCB-2070-4815-85E8-F6F6D32DC7C8}"/>
    <dgm:cxn modelId="{40001526-73BF-48F8-B0EA-88C93EFA6488}" type="presOf" srcId="{05062F3D-F520-451C-8F66-FE487D775F3D}" destId="{3020C513-6402-4674-8073-A8E655A81531}" srcOrd="0" destOrd="0" presId="urn:microsoft.com/office/officeart/2005/8/layout/vList2"/>
    <dgm:cxn modelId="{21389F27-A67C-4BFE-B0AD-17460D093EA2}" type="presOf" srcId="{DEF25D63-D9A5-4DCE-8D15-6D5E875B821B}" destId="{EA3150E5-7485-45EC-A7B9-45C53FD874AA}" srcOrd="0" destOrd="0" presId="urn:microsoft.com/office/officeart/2005/8/layout/vList2"/>
    <dgm:cxn modelId="{A0443FB3-3B6A-42F4-9517-8037C364DE91}" type="presParOf" srcId="{3020C513-6402-4674-8073-A8E655A81531}" destId="{EA3150E5-7485-45EC-A7B9-45C53FD874AA}" srcOrd="0" destOrd="0" presId="urn:microsoft.com/office/officeart/2005/8/layout/vList2"/>
    <dgm:cxn modelId="{A8EFC886-823A-4C2A-AFEE-DFF0B3DFB9B6}" type="presParOf" srcId="{3020C513-6402-4674-8073-A8E655A81531}" destId="{A7359DA3-ED29-460E-A2CA-FE5F96B1F0E9}" srcOrd="1" destOrd="0" presId="urn:microsoft.com/office/officeart/2005/8/layout/vList2"/>
    <dgm:cxn modelId="{06CAB7C8-075C-4C39-BE67-A9C2E7F47E79}" type="presParOf" srcId="{3020C513-6402-4674-8073-A8E655A81531}" destId="{D51224B0-81BE-4743-93BF-C07EEFFECEA1}" srcOrd="2" destOrd="0" presId="urn:microsoft.com/office/officeart/2005/8/layout/vList2"/>
    <dgm:cxn modelId="{082692B3-74F9-4DD2-9D73-46C8898D3D4D}" type="presParOf" srcId="{3020C513-6402-4674-8073-A8E655A81531}" destId="{DA469A6A-B2A6-487D-8D23-59C64B187521}" srcOrd="3" destOrd="0" presId="urn:microsoft.com/office/officeart/2005/8/layout/vList2"/>
    <dgm:cxn modelId="{9C49AFA2-B386-4D0A-B79C-C1A039C16722}" type="presParOf" srcId="{3020C513-6402-4674-8073-A8E655A81531}" destId="{6305B2FC-C6E1-4C33-ACB5-F65D0B1A76A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DCA49C-7712-44B0-B226-807E0E17BFEF}" type="doc">
      <dgm:prSet loTypeId="urn:microsoft.com/office/officeart/2005/8/layout/vList2" loCatId="conver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5A90201F-7DA8-479F-97D2-C83BEE273427}">
      <dgm:prSet/>
      <dgm:spPr/>
      <dgm:t>
        <a:bodyPr/>
        <a:lstStyle/>
        <a:p>
          <a:r>
            <a:rPr lang="cs-CZ"/>
            <a:t>Být předem informován o ceně poskytovaných zdravotních služeb nehrazených z veřejného zdravotního pojištění</a:t>
          </a:r>
        </a:p>
      </dgm:t>
    </dgm:pt>
    <dgm:pt modelId="{C80BDA31-EC4D-48F6-A1B4-D41A34706193}" type="parTrans" cxnId="{376D43FE-1F5A-4D73-A151-55F5E8D30132}">
      <dgm:prSet/>
      <dgm:spPr/>
      <dgm:t>
        <a:bodyPr/>
        <a:lstStyle/>
        <a:p>
          <a:endParaRPr lang="cs-CZ"/>
        </a:p>
      </dgm:t>
    </dgm:pt>
    <dgm:pt modelId="{010B7738-4340-48FC-9ECD-FAE94DBCF20C}" type="sibTrans" cxnId="{376D43FE-1F5A-4D73-A151-55F5E8D30132}">
      <dgm:prSet/>
      <dgm:spPr/>
      <dgm:t>
        <a:bodyPr/>
        <a:lstStyle/>
        <a:p>
          <a:endParaRPr lang="cs-CZ"/>
        </a:p>
      </dgm:t>
    </dgm:pt>
    <dgm:pt modelId="{DF43AF72-DAA6-4F16-8891-72CF6059D06B}">
      <dgm:prSet/>
      <dgm:spPr/>
      <dgm:t>
        <a:bodyPr/>
        <a:lstStyle/>
        <a:p>
          <a:r>
            <a:rPr lang="cs-CZ"/>
            <a:t>Znát jména, a příjmení zdravotnických pracovníků přímo zúčastněných na poskytování zdravotních služeb</a:t>
          </a:r>
        </a:p>
      </dgm:t>
    </dgm:pt>
    <dgm:pt modelId="{5D68C86F-B2C0-4E8B-BE4F-4DAF5963FF04}" type="parTrans" cxnId="{752B9646-FC46-4718-8FD8-077DE1E1E31F}">
      <dgm:prSet/>
      <dgm:spPr/>
      <dgm:t>
        <a:bodyPr/>
        <a:lstStyle/>
        <a:p>
          <a:endParaRPr lang="cs-CZ"/>
        </a:p>
      </dgm:t>
    </dgm:pt>
    <dgm:pt modelId="{431896E6-F4AE-40ED-8AD1-26CB82CEF43D}" type="sibTrans" cxnId="{752B9646-FC46-4718-8FD8-077DE1E1E31F}">
      <dgm:prSet/>
      <dgm:spPr/>
      <dgm:t>
        <a:bodyPr/>
        <a:lstStyle/>
        <a:p>
          <a:endParaRPr lang="cs-CZ"/>
        </a:p>
      </dgm:t>
    </dgm:pt>
    <dgm:pt modelId="{E63FCDB1-3F52-429D-960F-6F60AB3D18CD}">
      <dgm:prSet/>
      <dgm:spPr/>
      <dgm:t>
        <a:bodyPr/>
        <a:lstStyle/>
        <a:p>
          <a:r>
            <a:rPr lang="cs-CZ"/>
            <a:t>Odmítnout přítomnost osob, které nejsou na poskytování zdravotních služeb přímo zúčastněny</a:t>
          </a:r>
        </a:p>
      </dgm:t>
    </dgm:pt>
    <dgm:pt modelId="{16209803-1366-412D-B5C1-0E0D3ADA666E}" type="parTrans" cxnId="{3A503BF3-2B62-44DB-B380-6E632518E2CA}">
      <dgm:prSet/>
      <dgm:spPr/>
      <dgm:t>
        <a:bodyPr/>
        <a:lstStyle/>
        <a:p>
          <a:endParaRPr lang="cs-CZ"/>
        </a:p>
      </dgm:t>
    </dgm:pt>
    <dgm:pt modelId="{1EE4164E-44EF-4B9F-B4E8-16CF8CDE1BAC}" type="sibTrans" cxnId="{3A503BF3-2B62-44DB-B380-6E632518E2CA}">
      <dgm:prSet/>
      <dgm:spPr/>
      <dgm:t>
        <a:bodyPr/>
        <a:lstStyle/>
        <a:p>
          <a:endParaRPr lang="cs-CZ"/>
        </a:p>
      </dgm:t>
    </dgm:pt>
    <dgm:pt modelId="{E471F065-B9C1-4BB1-A90E-BDD9098FF30A}" type="pres">
      <dgm:prSet presAssocID="{5CDCA49C-7712-44B0-B226-807E0E17BF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E72C4C7-D2C9-4347-B5EA-4103CF7A4029}" type="pres">
      <dgm:prSet presAssocID="{5A90201F-7DA8-479F-97D2-C83BEE27342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F9F9966-B9B2-477B-9B2D-7B8FC76C8147}" type="pres">
      <dgm:prSet presAssocID="{010B7738-4340-48FC-9ECD-FAE94DBCF20C}" presName="spacer" presStyleCnt="0"/>
      <dgm:spPr/>
    </dgm:pt>
    <dgm:pt modelId="{2F6B668C-B7AE-4621-ABA7-B3E913AFF1E8}" type="pres">
      <dgm:prSet presAssocID="{DF43AF72-DAA6-4F16-8891-72CF6059D06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258D9A6-B810-4192-BCB7-801D83E1DB41}" type="pres">
      <dgm:prSet presAssocID="{431896E6-F4AE-40ED-8AD1-26CB82CEF43D}" presName="spacer" presStyleCnt="0"/>
      <dgm:spPr/>
    </dgm:pt>
    <dgm:pt modelId="{C3020EE5-E1FB-41D3-B6F0-4C7B7576E97D}" type="pres">
      <dgm:prSet presAssocID="{E63FCDB1-3F52-429D-960F-6F60AB3D18C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76D43FE-1F5A-4D73-A151-55F5E8D30132}" srcId="{5CDCA49C-7712-44B0-B226-807E0E17BFEF}" destId="{5A90201F-7DA8-479F-97D2-C83BEE273427}" srcOrd="0" destOrd="0" parTransId="{C80BDA31-EC4D-48F6-A1B4-D41A34706193}" sibTransId="{010B7738-4340-48FC-9ECD-FAE94DBCF20C}"/>
    <dgm:cxn modelId="{925C7B0A-FADF-48B2-B00F-927F9428B5D0}" type="presOf" srcId="{5CDCA49C-7712-44B0-B226-807E0E17BFEF}" destId="{E471F065-B9C1-4BB1-A90E-BDD9098FF30A}" srcOrd="0" destOrd="0" presId="urn:microsoft.com/office/officeart/2005/8/layout/vList2"/>
    <dgm:cxn modelId="{3A503BF3-2B62-44DB-B380-6E632518E2CA}" srcId="{5CDCA49C-7712-44B0-B226-807E0E17BFEF}" destId="{E63FCDB1-3F52-429D-960F-6F60AB3D18CD}" srcOrd="2" destOrd="0" parTransId="{16209803-1366-412D-B5C1-0E0D3ADA666E}" sibTransId="{1EE4164E-44EF-4B9F-B4E8-16CF8CDE1BAC}"/>
    <dgm:cxn modelId="{FFA0DAEA-8BA0-426F-9A22-DD6F7EB48A07}" type="presOf" srcId="{E63FCDB1-3F52-429D-960F-6F60AB3D18CD}" destId="{C3020EE5-E1FB-41D3-B6F0-4C7B7576E97D}" srcOrd="0" destOrd="0" presId="urn:microsoft.com/office/officeart/2005/8/layout/vList2"/>
    <dgm:cxn modelId="{752B9646-FC46-4718-8FD8-077DE1E1E31F}" srcId="{5CDCA49C-7712-44B0-B226-807E0E17BFEF}" destId="{DF43AF72-DAA6-4F16-8891-72CF6059D06B}" srcOrd="1" destOrd="0" parTransId="{5D68C86F-B2C0-4E8B-BE4F-4DAF5963FF04}" sibTransId="{431896E6-F4AE-40ED-8AD1-26CB82CEF43D}"/>
    <dgm:cxn modelId="{86F82511-8C16-4798-A27A-A7251328BCB5}" type="presOf" srcId="{DF43AF72-DAA6-4F16-8891-72CF6059D06B}" destId="{2F6B668C-B7AE-4621-ABA7-B3E913AFF1E8}" srcOrd="0" destOrd="0" presId="urn:microsoft.com/office/officeart/2005/8/layout/vList2"/>
    <dgm:cxn modelId="{33054F67-8C5D-43FD-B565-D429886FD559}" type="presOf" srcId="{5A90201F-7DA8-479F-97D2-C83BEE273427}" destId="{9E72C4C7-D2C9-4347-B5EA-4103CF7A4029}" srcOrd="0" destOrd="0" presId="urn:microsoft.com/office/officeart/2005/8/layout/vList2"/>
    <dgm:cxn modelId="{91E38347-7D37-472E-BBE5-F9AF04DF5E43}" type="presParOf" srcId="{E471F065-B9C1-4BB1-A90E-BDD9098FF30A}" destId="{9E72C4C7-D2C9-4347-B5EA-4103CF7A4029}" srcOrd="0" destOrd="0" presId="urn:microsoft.com/office/officeart/2005/8/layout/vList2"/>
    <dgm:cxn modelId="{E8ECB082-3B98-49AF-A0FE-EF65918B61D5}" type="presParOf" srcId="{E471F065-B9C1-4BB1-A90E-BDD9098FF30A}" destId="{EF9F9966-B9B2-477B-9B2D-7B8FC76C8147}" srcOrd="1" destOrd="0" presId="urn:microsoft.com/office/officeart/2005/8/layout/vList2"/>
    <dgm:cxn modelId="{1F3A2B2C-170A-44E4-9AEE-75F59B70DE60}" type="presParOf" srcId="{E471F065-B9C1-4BB1-A90E-BDD9098FF30A}" destId="{2F6B668C-B7AE-4621-ABA7-B3E913AFF1E8}" srcOrd="2" destOrd="0" presId="urn:microsoft.com/office/officeart/2005/8/layout/vList2"/>
    <dgm:cxn modelId="{5EAFB34B-820E-4AC4-B575-DA6449905714}" type="presParOf" srcId="{E471F065-B9C1-4BB1-A90E-BDD9098FF30A}" destId="{A258D9A6-B810-4192-BCB7-801D83E1DB41}" srcOrd="3" destOrd="0" presId="urn:microsoft.com/office/officeart/2005/8/layout/vList2"/>
    <dgm:cxn modelId="{6E8F6846-613B-4898-81A4-86566DE895D4}" type="presParOf" srcId="{E471F065-B9C1-4BB1-A90E-BDD9098FF30A}" destId="{C3020EE5-E1FB-41D3-B6F0-4C7B7576E97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9434A51-C884-42BF-9D39-499063797759}" type="doc">
      <dgm:prSet loTypeId="urn:microsoft.com/office/officeart/2005/8/layout/vList2" loCatId="conver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FB8478A-2192-469C-9DCD-D4C531BCD1CA}">
      <dgm:prSet/>
      <dgm:spPr/>
      <dgm:t>
        <a:bodyPr/>
        <a:lstStyle/>
        <a:p>
          <a:r>
            <a:rPr lang="cs-CZ"/>
            <a:t>Přijímat návštěvy ve zdravotnickém zařízení lůžkové nebo jednodenní péče</a:t>
          </a:r>
        </a:p>
      </dgm:t>
    </dgm:pt>
    <dgm:pt modelId="{AB27F038-748F-4497-8C69-63AA9B94744F}" type="parTrans" cxnId="{30D0D21A-358D-42B0-B438-D22FC47400CE}">
      <dgm:prSet/>
      <dgm:spPr/>
      <dgm:t>
        <a:bodyPr/>
        <a:lstStyle/>
        <a:p>
          <a:endParaRPr lang="cs-CZ"/>
        </a:p>
      </dgm:t>
    </dgm:pt>
    <dgm:pt modelId="{60936DED-2720-457D-AFC4-E3CEAC0699A9}" type="sibTrans" cxnId="{30D0D21A-358D-42B0-B438-D22FC47400CE}">
      <dgm:prSet/>
      <dgm:spPr/>
      <dgm:t>
        <a:bodyPr/>
        <a:lstStyle/>
        <a:p>
          <a:endParaRPr lang="cs-CZ"/>
        </a:p>
      </dgm:t>
    </dgm:pt>
    <dgm:pt modelId="{9BC6F13A-13DE-41AB-8D93-D6F38FEFCDF2}">
      <dgm:prSet/>
      <dgm:spPr/>
      <dgm:t>
        <a:bodyPr/>
        <a:lstStyle/>
        <a:p>
          <a:r>
            <a:rPr lang="cs-CZ"/>
            <a:t>S ohledem na zdravotní stav</a:t>
          </a:r>
        </a:p>
      </dgm:t>
    </dgm:pt>
    <dgm:pt modelId="{7114D134-69D6-459B-B8C6-9E7C31A3A769}" type="parTrans" cxnId="{F41CC961-87D7-4889-876E-51F4F583272C}">
      <dgm:prSet/>
      <dgm:spPr/>
      <dgm:t>
        <a:bodyPr/>
        <a:lstStyle/>
        <a:p>
          <a:endParaRPr lang="cs-CZ"/>
        </a:p>
      </dgm:t>
    </dgm:pt>
    <dgm:pt modelId="{8744EE75-59BA-4586-9D96-6606C466FF55}" type="sibTrans" cxnId="{F41CC961-87D7-4889-876E-51F4F583272C}">
      <dgm:prSet/>
      <dgm:spPr/>
      <dgm:t>
        <a:bodyPr/>
        <a:lstStyle/>
        <a:p>
          <a:endParaRPr lang="cs-CZ"/>
        </a:p>
      </dgm:t>
    </dgm:pt>
    <dgm:pt modelId="{71C316C0-BC9A-45B0-BD25-F4B598D686D8}">
      <dgm:prSet/>
      <dgm:spPr/>
      <dgm:t>
        <a:bodyPr/>
        <a:lstStyle/>
        <a:p>
          <a:r>
            <a:rPr lang="cs-CZ"/>
            <a:t>V souladu s vnitřním řádem</a:t>
          </a:r>
        </a:p>
      </dgm:t>
    </dgm:pt>
    <dgm:pt modelId="{71B40FC6-8F7D-43CE-B3C0-048800AD166D}" type="parTrans" cxnId="{70A2A22B-9BCF-4CE4-86F9-7B035DE21B1F}">
      <dgm:prSet/>
      <dgm:spPr/>
      <dgm:t>
        <a:bodyPr/>
        <a:lstStyle/>
        <a:p>
          <a:endParaRPr lang="cs-CZ"/>
        </a:p>
      </dgm:t>
    </dgm:pt>
    <dgm:pt modelId="{AA8063BE-DFA3-4E02-953E-24F87B32259E}" type="sibTrans" cxnId="{70A2A22B-9BCF-4CE4-86F9-7B035DE21B1F}">
      <dgm:prSet/>
      <dgm:spPr/>
      <dgm:t>
        <a:bodyPr/>
        <a:lstStyle/>
        <a:p>
          <a:endParaRPr lang="cs-CZ"/>
        </a:p>
      </dgm:t>
    </dgm:pt>
    <dgm:pt modelId="{28DB54A5-AAD2-48E0-A482-97229FEFCB0F}">
      <dgm:prSet/>
      <dgm:spPr/>
      <dgm:t>
        <a:bodyPr/>
        <a:lstStyle/>
        <a:p>
          <a:r>
            <a:rPr lang="cs-CZ" dirty="0" err="1"/>
            <a:t>Způspobem</a:t>
          </a:r>
          <a:r>
            <a:rPr lang="cs-CZ" dirty="0"/>
            <a:t>, který neporušuje práva ostatních pacientů</a:t>
          </a:r>
        </a:p>
      </dgm:t>
    </dgm:pt>
    <dgm:pt modelId="{3F9B3813-9B2D-4E00-9D70-FCC3AFB166F4}" type="parTrans" cxnId="{C6A57736-4D77-48B1-B6BF-F89AB839CBFF}">
      <dgm:prSet/>
      <dgm:spPr/>
      <dgm:t>
        <a:bodyPr/>
        <a:lstStyle/>
        <a:p>
          <a:endParaRPr lang="cs-CZ"/>
        </a:p>
      </dgm:t>
    </dgm:pt>
    <dgm:pt modelId="{CE5AB60D-D25A-4A28-98CF-6BC88B45FDC2}" type="sibTrans" cxnId="{C6A57736-4D77-48B1-B6BF-F89AB839CBFF}">
      <dgm:prSet/>
      <dgm:spPr/>
      <dgm:t>
        <a:bodyPr/>
        <a:lstStyle/>
        <a:p>
          <a:endParaRPr lang="cs-CZ"/>
        </a:p>
      </dgm:t>
    </dgm:pt>
    <dgm:pt modelId="{7D8353F1-89C8-4C3F-A2FF-64CEEB83DE42}">
      <dgm:prSet/>
      <dgm:spPr/>
      <dgm:t>
        <a:bodyPr/>
        <a:lstStyle/>
        <a:p>
          <a:r>
            <a:rPr lang="cs" dirty="0"/>
            <a:t>P</a:t>
          </a:r>
          <a:r>
            <a:rPr lang="cs-CZ" dirty="0" err="1"/>
            <a:t>řijímat</a:t>
          </a:r>
          <a:r>
            <a:rPr lang="cs-CZ" dirty="0"/>
            <a:t> duchovní péči a duchovní podporu od duchovních církví a náboženských společností </a:t>
          </a:r>
        </a:p>
      </dgm:t>
    </dgm:pt>
    <dgm:pt modelId="{B0E721E9-A297-43EE-A355-FE00D85DA3F5}" type="parTrans" cxnId="{D3210882-DF0C-49CE-8105-5446F65E84C9}">
      <dgm:prSet/>
      <dgm:spPr/>
      <dgm:t>
        <a:bodyPr/>
        <a:lstStyle/>
        <a:p>
          <a:endParaRPr lang="cs-CZ"/>
        </a:p>
      </dgm:t>
    </dgm:pt>
    <dgm:pt modelId="{8AB736E3-9B27-4585-8257-F52996EB62DD}" type="sibTrans" cxnId="{D3210882-DF0C-49CE-8105-5446F65E84C9}">
      <dgm:prSet/>
      <dgm:spPr/>
      <dgm:t>
        <a:bodyPr/>
        <a:lstStyle/>
        <a:p>
          <a:endParaRPr lang="cs-CZ"/>
        </a:p>
      </dgm:t>
    </dgm:pt>
    <dgm:pt modelId="{A0F06ADD-7011-4F12-80BE-F81484F47257}">
      <dgm:prSet/>
      <dgm:spPr/>
      <dgm:t>
        <a:bodyPr/>
        <a:lstStyle/>
        <a:p>
          <a:r>
            <a:rPr lang="cs" dirty="0"/>
            <a:t>N</a:t>
          </a:r>
          <a:r>
            <a:rPr lang="cs-CZ" dirty="0"/>
            <a:t>a poskytování zdravotních služeb v co nejméně omezujícím prostředí při zajištění kvality a bezpečí poskytovaných zdravotních služeb</a:t>
          </a:r>
        </a:p>
      </dgm:t>
    </dgm:pt>
    <dgm:pt modelId="{2E18F75F-F567-4D11-BCF4-313E8D472192}" type="parTrans" cxnId="{953A9A97-417D-49EE-B22F-AA5CD9690F4C}">
      <dgm:prSet/>
      <dgm:spPr/>
      <dgm:t>
        <a:bodyPr/>
        <a:lstStyle/>
        <a:p>
          <a:endParaRPr lang="cs-CZ"/>
        </a:p>
      </dgm:t>
    </dgm:pt>
    <dgm:pt modelId="{5492DCB1-0A5A-420A-91EA-2624363880A8}" type="sibTrans" cxnId="{953A9A97-417D-49EE-B22F-AA5CD9690F4C}">
      <dgm:prSet/>
      <dgm:spPr/>
      <dgm:t>
        <a:bodyPr/>
        <a:lstStyle/>
        <a:p>
          <a:endParaRPr lang="cs-CZ"/>
        </a:p>
      </dgm:t>
    </dgm:pt>
    <dgm:pt modelId="{67120943-AA29-41D6-ABC7-97D0D329C60C}" type="pres">
      <dgm:prSet presAssocID="{E9434A51-C884-42BF-9D39-4990637977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F636CB7-52C1-4A8D-BC25-2D58BF3F360D}" type="pres">
      <dgm:prSet presAssocID="{7FB8478A-2192-469C-9DCD-D4C531BCD1C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526F1F4-9D5D-4BE8-A367-52EE4AC663FF}" type="pres">
      <dgm:prSet presAssocID="{7FB8478A-2192-469C-9DCD-D4C531BCD1C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7E7DF64-7874-44AC-B88B-5C0368359DE3}" type="pres">
      <dgm:prSet presAssocID="{7D8353F1-89C8-4C3F-A2FF-64CEEB83DE4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8ED2459-A4E9-4BD6-AA98-185F18CC278D}" type="pres">
      <dgm:prSet presAssocID="{8AB736E3-9B27-4585-8257-F52996EB62DD}" presName="spacer" presStyleCnt="0"/>
      <dgm:spPr/>
    </dgm:pt>
    <dgm:pt modelId="{324CCBE7-D20D-4BB3-8B4C-8A71FDAC17A9}" type="pres">
      <dgm:prSet presAssocID="{A0F06ADD-7011-4F12-80BE-F81484F4725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80FFAED-D93C-4BA0-93E3-5F97B355907B}" type="presOf" srcId="{7D8353F1-89C8-4C3F-A2FF-64CEEB83DE42}" destId="{67E7DF64-7874-44AC-B88B-5C0368359DE3}" srcOrd="0" destOrd="0" presId="urn:microsoft.com/office/officeart/2005/8/layout/vList2"/>
    <dgm:cxn modelId="{D3210882-DF0C-49CE-8105-5446F65E84C9}" srcId="{E9434A51-C884-42BF-9D39-499063797759}" destId="{7D8353F1-89C8-4C3F-A2FF-64CEEB83DE42}" srcOrd="1" destOrd="0" parTransId="{B0E721E9-A297-43EE-A355-FE00D85DA3F5}" sibTransId="{8AB736E3-9B27-4585-8257-F52996EB62DD}"/>
    <dgm:cxn modelId="{30D0D21A-358D-42B0-B438-D22FC47400CE}" srcId="{E9434A51-C884-42BF-9D39-499063797759}" destId="{7FB8478A-2192-469C-9DCD-D4C531BCD1CA}" srcOrd="0" destOrd="0" parTransId="{AB27F038-748F-4497-8C69-63AA9B94744F}" sibTransId="{60936DED-2720-457D-AFC4-E3CEAC0699A9}"/>
    <dgm:cxn modelId="{F41CC961-87D7-4889-876E-51F4F583272C}" srcId="{7FB8478A-2192-469C-9DCD-D4C531BCD1CA}" destId="{9BC6F13A-13DE-41AB-8D93-D6F38FEFCDF2}" srcOrd="0" destOrd="0" parTransId="{7114D134-69D6-459B-B8C6-9E7C31A3A769}" sibTransId="{8744EE75-59BA-4586-9D96-6606C466FF55}"/>
    <dgm:cxn modelId="{1A3FA69F-A7F6-4DFC-8AE7-B1E448F6C682}" type="presOf" srcId="{9BC6F13A-13DE-41AB-8D93-D6F38FEFCDF2}" destId="{3526F1F4-9D5D-4BE8-A367-52EE4AC663FF}" srcOrd="0" destOrd="0" presId="urn:microsoft.com/office/officeart/2005/8/layout/vList2"/>
    <dgm:cxn modelId="{C6A57736-4D77-48B1-B6BF-F89AB839CBFF}" srcId="{7FB8478A-2192-469C-9DCD-D4C531BCD1CA}" destId="{28DB54A5-AAD2-48E0-A482-97229FEFCB0F}" srcOrd="2" destOrd="0" parTransId="{3F9B3813-9B2D-4E00-9D70-FCC3AFB166F4}" sibTransId="{CE5AB60D-D25A-4A28-98CF-6BC88B45FDC2}"/>
    <dgm:cxn modelId="{953A9A97-417D-49EE-B22F-AA5CD9690F4C}" srcId="{E9434A51-C884-42BF-9D39-499063797759}" destId="{A0F06ADD-7011-4F12-80BE-F81484F47257}" srcOrd="2" destOrd="0" parTransId="{2E18F75F-F567-4D11-BCF4-313E8D472192}" sibTransId="{5492DCB1-0A5A-420A-91EA-2624363880A8}"/>
    <dgm:cxn modelId="{70A2A22B-9BCF-4CE4-86F9-7B035DE21B1F}" srcId="{7FB8478A-2192-469C-9DCD-D4C531BCD1CA}" destId="{71C316C0-BC9A-45B0-BD25-F4B598D686D8}" srcOrd="1" destOrd="0" parTransId="{71B40FC6-8F7D-43CE-B3C0-048800AD166D}" sibTransId="{AA8063BE-DFA3-4E02-953E-24F87B32259E}"/>
    <dgm:cxn modelId="{09C0EB09-94CB-4C20-893F-61E01BC4394E}" type="presOf" srcId="{7FB8478A-2192-469C-9DCD-D4C531BCD1CA}" destId="{0F636CB7-52C1-4A8D-BC25-2D58BF3F360D}" srcOrd="0" destOrd="0" presId="urn:microsoft.com/office/officeart/2005/8/layout/vList2"/>
    <dgm:cxn modelId="{2370E0BB-5C34-401A-9FFA-9332EB6BFB96}" type="presOf" srcId="{E9434A51-C884-42BF-9D39-499063797759}" destId="{67120943-AA29-41D6-ABC7-97D0D329C60C}" srcOrd="0" destOrd="0" presId="urn:microsoft.com/office/officeart/2005/8/layout/vList2"/>
    <dgm:cxn modelId="{283F2CEF-AA85-4E64-8214-B61759F83917}" type="presOf" srcId="{71C316C0-BC9A-45B0-BD25-F4B598D686D8}" destId="{3526F1F4-9D5D-4BE8-A367-52EE4AC663FF}" srcOrd="0" destOrd="1" presId="urn:microsoft.com/office/officeart/2005/8/layout/vList2"/>
    <dgm:cxn modelId="{BA3C528E-75A5-48A7-AC43-374DD0E2DBDC}" type="presOf" srcId="{28DB54A5-AAD2-48E0-A482-97229FEFCB0F}" destId="{3526F1F4-9D5D-4BE8-A367-52EE4AC663FF}" srcOrd="0" destOrd="2" presId="urn:microsoft.com/office/officeart/2005/8/layout/vList2"/>
    <dgm:cxn modelId="{7CC0A9E6-287A-43A1-8D6D-C9DDE75066C1}" type="presOf" srcId="{A0F06ADD-7011-4F12-80BE-F81484F47257}" destId="{324CCBE7-D20D-4BB3-8B4C-8A71FDAC17A9}" srcOrd="0" destOrd="0" presId="urn:microsoft.com/office/officeart/2005/8/layout/vList2"/>
    <dgm:cxn modelId="{86DA2409-C6A5-40EB-AC6A-97E592C0FB94}" type="presParOf" srcId="{67120943-AA29-41D6-ABC7-97D0D329C60C}" destId="{0F636CB7-52C1-4A8D-BC25-2D58BF3F360D}" srcOrd="0" destOrd="0" presId="urn:microsoft.com/office/officeart/2005/8/layout/vList2"/>
    <dgm:cxn modelId="{0570CA4A-0EBE-4C09-8DC9-46C9B393DD7C}" type="presParOf" srcId="{67120943-AA29-41D6-ABC7-97D0D329C60C}" destId="{3526F1F4-9D5D-4BE8-A367-52EE4AC663FF}" srcOrd="1" destOrd="0" presId="urn:microsoft.com/office/officeart/2005/8/layout/vList2"/>
    <dgm:cxn modelId="{31E29CB6-0DDE-44AF-BF96-DB73E0C50F56}" type="presParOf" srcId="{67120943-AA29-41D6-ABC7-97D0D329C60C}" destId="{67E7DF64-7874-44AC-B88B-5C0368359DE3}" srcOrd="2" destOrd="0" presId="urn:microsoft.com/office/officeart/2005/8/layout/vList2"/>
    <dgm:cxn modelId="{070BB2E5-8079-4E0D-B2D1-06688AF36E5C}" type="presParOf" srcId="{67120943-AA29-41D6-ABC7-97D0D329C60C}" destId="{68ED2459-A4E9-4BD6-AA98-185F18CC278D}" srcOrd="3" destOrd="0" presId="urn:microsoft.com/office/officeart/2005/8/layout/vList2"/>
    <dgm:cxn modelId="{01898CC6-5B83-441F-864A-D006C3F4796A}" type="presParOf" srcId="{67120943-AA29-41D6-ABC7-97D0D329C60C}" destId="{324CCBE7-D20D-4BB3-8B4C-8A71FDAC17A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90A2870-438F-4334-AC1E-1B8775A97E16}" type="doc">
      <dgm:prSet loTypeId="urn:microsoft.com/office/officeart/2005/8/layout/vList2" loCatId="conver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316BE743-16A9-4309-B2A4-55088AD73271}">
      <dgm:prSet/>
      <dgm:spPr/>
      <dgm:t>
        <a:bodyPr/>
        <a:lstStyle/>
        <a:p>
          <a:r>
            <a:rPr lang="cs-CZ"/>
            <a:t>Dodržovat navržený individuální léčebný postup, pokud s poskytováním zdravotních služeb vyslovil souhlas</a:t>
          </a:r>
        </a:p>
      </dgm:t>
    </dgm:pt>
    <dgm:pt modelId="{16E336E1-BD22-4912-98C6-7D8C7A2EE639}" type="parTrans" cxnId="{3E934ACB-94D6-434D-B630-9A8E343F6955}">
      <dgm:prSet/>
      <dgm:spPr/>
      <dgm:t>
        <a:bodyPr/>
        <a:lstStyle/>
        <a:p>
          <a:endParaRPr lang="cs-CZ"/>
        </a:p>
      </dgm:t>
    </dgm:pt>
    <dgm:pt modelId="{1D12D020-1070-4481-869A-4C6A201CF899}" type="sibTrans" cxnId="{3E934ACB-94D6-434D-B630-9A8E343F6955}">
      <dgm:prSet/>
      <dgm:spPr/>
      <dgm:t>
        <a:bodyPr/>
        <a:lstStyle/>
        <a:p>
          <a:endParaRPr lang="cs-CZ"/>
        </a:p>
      </dgm:t>
    </dgm:pt>
    <dgm:pt modelId="{D408CE8C-8F55-4CC8-841D-E0EF2F688C81}">
      <dgm:prSet/>
      <dgm:spPr/>
      <dgm:t>
        <a:bodyPr/>
        <a:lstStyle/>
        <a:p>
          <a:r>
            <a:rPr lang="cs-CZ"/>
            <a:t>Řídit se vnitřním řádem</a:t>
          </a:r>
        </a:p>
      </dgm:t>
    </dgm:pt>
    <dgm:pt modelId="{7670376D-7C7F-41CB-B71D-4EBBEE5DDB52}" type="parTrans" cxnId="{B8EF172F-417E-44B2-BE3A-01A029298CE3}">
      <dgm:prSet/>
      <dgm:spPr/>
      <dgm:t>
        <a:bodyPr/>
        <a:lstStyle/>
        <a:p>
          <a:endParaRPr lang="cs-CZ"/>
        </a:p>
      </dgm:t>
    </dgm:pt>
    <dgm:pt modelId="{2EDE3BB1-38FD-4549-B7B7-F5BE39FC7338}" type="sibTrans" cxnId="{B8EF172F-417E-44B2-BE3A-01A029298CE3}">
      <dgm:prSet/>
      <dgm:spPr/>
      <dgm:t>
        <a:bodyPr/>
        <a:lstStyle/>
        <a:p>
          <a:endParaRPr lang="cs-CZ"/>
        </a:p>
      </dgm:t>
    </dgm:pt>
    <dgm:pt modelId="{3A1AC0B9-364C-4A78-ADC5-3C508DD61640}">
      <dgm:prSet/>
      <dgm:spPr/>
      <dgm:t>
        <a:bodyPr/>
        <a:lstStyle/>
        <a:p>
          <a:r>
            <a:rPr lang="cs-CZ"/>
            <a:t>Uhradit poskytovateli cenu poskytnutých zdravotních služeb, které mu byly poskytnuty s jeho souhlasem</a:t>
          </a:r>
        </a:p>
      </dgm:t>
    </dgm:pt>
    <dgm:pt modelId="{5C8D1EB2-B6DF-406D-84DD-2D2EEE6D64AD}" type="parTrans" cxnId="{37799DFE-F6E1-40FE-A91F-B374DECD5063}">
      <dgm:prSet/>
      <dgm:spPr/>
      <dgm:t>
        <a:bodyPr/>
        <a:lstStyle/>
        <a:p>
          <a:endParaRPr lang="cs-CZ"/>
        </a:p>
      </dgm:t>
    </dgm:pt>
    <dgm:pt modelId="{3982F0FE-2A49-489B-9B73-12D86D65EC92}" type="sibTrans" cxnId="{37799DFE-F6E1-40FE-A91F-B374DECD5063}">
      <dgm:prSet/>
      <dgm:spPr/>
      <dgm:t>
        <a:bodyPr/>
        <a:lstStyle/>
        <a:p>
          <a:endParaRPr lang="cs-CZ"/>
        </a:p>
      </dgm:t>
    </dgm:pt>
    <dgm:pt modelId="{A3BD26A1-76C8-4A28-B205-ED8ACD151D49}">
      <dgm:prSet/>
      <dgm:spPr/>
      <dgm:t>
        <a:bodyPr/>
        <a:lstStyle/>
        <a:p>
          <a:r>
            <a:rPr lang="cs-CZ"/>
            <a:t>pravdivě informovat ošetřujícího zdravotnického pracovníka o dosavadním vývoji zdravotního stavu, včetně informací o infekčních nemocech</a:t>
          </a:r>
        </a:p>
      </dgm:t>
    </dgm:pt>
    <dgm:pt modelId="{9F735197-E64F-407F-A689-B192186466CE}" type="parTrans" cxnId="{37C84BE8-2FAB-4FF0-9E1B-B61588DBCC5F}">
      <dgm:prSet/>
      <dgm:spPr/>
      <dgm:t>
        <a:bodyPr/>
        <a:lstStyle/>
        <a:p>
          <a:endParaRPr lang="cs-CZ"/>
        </a:p>
      </dgm:t>
    </dgm:pt>
    <dgm:pt modelId="{CB2A28DB-3E74-4F32-B6BC-F91F317B61C2}" type="sibTrans" cxnId="{37C84BE8-2FAB-4FF0-9E1B-B61588DBCC5F}">
      <dgm:prSet/>
      <dgm:spPr/>
      <dgm:t>
        <a:bodyPr/>
        <a:lstStyle/>
        <a:p>
          <a:endParaRPr lang="cs-CZ"/>
        </a:p>
      </dgm:t>
    </dgm:pt>
    <dgm:pt modelId="{6187A580-D071-4FA2-9A46-9118A2A734BE}">
      <dgm:prSet/>
      <dgm:spPr/>
      <dgm:t>
        <a:bodyPr/>
        <a:lstStyle/>
        <a:p>
          <a:r>
            <a:rPr lang="cs-CZ"/>
            <a:t>nepožívat během hospitalizace alkohol nebo jiné návykové látky a podrobit se na základě rozhodnutí ošetřujícího lékaře v odůvodněných případech vyšetřením za účelem prokázání, zda je nebo není pod vlivem alkoholu nebo jiných návykových látek</a:t>
          </a:r>
        </a:p>
      </dgm:t>
    </dgm:pt>
    <dgm:pt modelId="{426A7926-0063-479D-8E01-0F1ECC1F0128}" type="parTrans" cxnId="{F7AD3150-C610-4A42-A929-5EFB2403DF82}">
      <dgm:prSet/>
      <dgm:spPr/>
      <dgm:t>
        <a:bodyPr/>
        <a:lstStyle/>
        <a:p>
          <a:endParaRPr lang="cs-CZ"/>
        </a:p>
      </dgm:t>
    </dgm:pt>
    <dgm:pt modelId="{4638FC70-9F02-423A-9B8F-D4CE63BB7D2F}" type="sibTrans" cxnId="{F7AD3150-C610-4A42-A929-5EFB2403DF82}">
      <dgm:prSet/>
      <dgm:spPr/>
      <dgm:t>
        <a:bodyPr/>
        <a:lstStyle/>
        <a:p>
          <a:endParaRPr lang="cs-CZ"/>
        </a:p>
      </dgm:t>
    </dgm:pt>
    <dgm:pt modelId="{3752DA1B-33EF-4558-8E52-AC49C434186D}" type="pres">
      <dgm:prSet presAssocID="{790A2870-438F-4334-AC1E-1B8775A97E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AAAF424-2762-4972-AF38-7903D81557C2}" type="pres">
      <dgm:prSet presAssocID="{316BE743-16A9-4309-B2A4-55088AD7327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0521C88-05EE-4345-B1D4-AE22118608E6}" type="pres">
      <dgm:prSet presAssocID="{1D12D020-1070-4481-869A-4C6A201CF899}" presName="spacer" presStyleCnt="0"/>
      <dgm:spPr/>
    </dgm:pt>
    <dgm:pt modelId="{AD78B6D5-4C87-4457-899F-4D294667A74F}" type="pres">
      <dgm:prSet presAssocID="{D408CE8C-8F55-4CC8-841D-E0EF2F688C8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6074091-2C4D-42D7-BBEB-30535FA36355}" type="pres">
      <dgm:prSet presAssocID="{2EDE3BB1-38FD-4549-B7B7-F5BE39FC7338}" presName="spacer" presStyleCnt="0"/>
      <dgm:spPr/>
    </dgm:pt>
    <dgm:pt modelId="{518EC055-F6AB-4ECC-ADAA-6314221D5293}" type="pres">
      <dgm:prSet presAssocID="{3A1AC0B9-364C-4A78-ADC5-3C508DD6164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4C3A21D-FCEB-478C-90F8-880F283D4E7B}" type="pres">
      <dgm:prSet presAssocID="{3982F0FE-2A49-489B-9B73-12D86D65EC92}" presName="spacer" presStyleCnt="0"/>
      <dgm:spPr/>
    </dgm:pt>
    <dgm:pt modelId="{3BE4237F-B8B0-4D2E-9155-EEB8B62A5D86}" type="pres">
      <dgm:prSet presAssocID="{A3BD26A1-76C8-4A28-B205-ED8ACD151D4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6D01A8E-D5B6-4B46-8332-0862EB36CF29}" type="pres">
      <dgm:prSet presAssocID="{CB2A28DB-3E74-4F32-B6BC-F91F317B61C2}" presName="spacer" presStyleCnt="0"/>
      <dgm:spPr/>
    </dgm:pt>
    <dgm:pt modelId="{C1B982D3-05DF-45EB-9305-8FE98CBEA42B}" type="pres">
      <dgm:prSet presAssocID="{6187A580-D071-4FA2-9A46-9118A2A734B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8EF172F-417E-44B2-BE3A-01A029298CE3}" srcId="{790A2870-438F-4334-AC1E-1B8775A97E16}" destId="{D408CE8C-8F55-4CC8-841D-E0EF2F688C81}" srcOrd="1" destOrd="0" parTransId="{7670376D-7C7F-41CB-B71D-4EBBEE5DDB52}" sibTransId="{2EDE3BB1-38FD-4549-B7B7-F5BE39FC7338}"/>
    <dgm:cxn modelId="{521D9037-92A7-40FE-9717-1FE2598B0C6C}" type="presOf" srcId="{A3BD26A1-76C8-4A28-B205-ED8ACD151D49}" destId="{3BE4237F-B8B0-4D2E-9155-EEB8B62A5D86}" srcOrd="0" destOrd="0" presId="urn:microsoft.com/office/officeart/2005/8/layout/vList2"/>
    <dgm:cxn modelId="{37C84BE8-2FAB-4FF0-9E1B-B61588DBCC5F}" srcId="{790A2870-438F-4334-AC1E-1B8775A97E16}" destId="{A3BD26A1-76C8-4A28-B205-ED8ACD151D49}" srcOrd="3" destOrd="0" parTransId="{9F735197-E64F-407F-A689-B192186466CE}" sibTransId="{CB2A28DB-3E74-4F32-B6BC-F91F317B61C2}"/>
    <dgm:cxn modelId="{3016FC57-7A86-4D60-A199-CE304F11668F}" type="presOf" srcId="{316BE743-16A9-4309-B2A4-55088AD73271}" destId="{1AAAF424-2762-4972-AF38-7903D81557C2}" srcOrd="0" destOrd="0" presId="urn:microsoft.com/office/officeart/2005/8/layout/vList2"/>
    <dgm:cxn modelId="{3E934ACB-94D6-434D-B630-9A8E343F6955}" srcId="{790A2870-438F-4334-AC1E-1B8775A97E16}" destId="{316BE743-16A9-4309-B2A4-55088AD73271}" srcOrd="0" destOrd="0" parTransId="{16E336E1-BD22-4912-98C6-7D8C7A2EE639}" sibTransId="{1D12D020-1070-4481-869A-4C6A201CF899}"/>
    <dgm:cxn modelId="{5D3A2B39-3949-43C0-A71C-AA1482602C04}" type="presOf" srcId="{790A2870-438F-4334-AC1E-1B8775A97E16}" destId="{3752DA1B-33EF-4558-8E52-AC49C434186D}" srcOrd="0" destOrd="0" presId="urn:microsoft.com/office/officeart/2005/8/layout/vList2"/>
    <dgm:cxn modelId="{F6E590F3-1654-453B-BFF5-670D1724BB42}" type="presOf" srcId="{D408CE8C-8F55-4CC8-841D-E0EF2F688C81}" destId="{AD78B6D5-4C87-4457-899F-4D294667A74F}" srcOrd="0" destOrd="0" presId="urn:microsoft.com/office/officeart/2005/8/layout/vList2"/>
    <dgm:cxn modelId="{ABD7B954-3A95-4C9C-9482-C100555476AA}" type="presOf" srcId="{6187A580-D071-4FA2-9A46-9118A2A734BE}" destId="{C1B982D3-05DF-45EB-9305-8FE98CBEA42B}" srcOrd="0" destOrd="0" presId="urn:microsoft.com/office/officeart/2005/8/layout/vList2"/>
    <dgm:cxn modelId="{37799DFE-F6E1-40FE-A91F-B374DECD5063}" srcId="{790A2870-438F-4334-AC1E-1B8775A97E16}" destId="{3A1AC0B9-364C-4A78-ADC5-3C508DD61640}" srcOrd="2" destOrd="0" parTransId="{5C8D1EB2-B6DF-406D-84DD-2D2EEE6D64AD}" sibTransId="{3982F0FE-2A49-489B-9B73-12D86D65EC92}"/>
    <dgm:cxn modelId="{F7AD3150-C610-4A42-A929-5EFB2403DF82}" srcId="{790A2870-438F-4334-AC1E-1B8775A97E16}" destId="{6187A580-D071-4FA2-9A46-9118A2A734BE}" srcOrd="4" destOrd="0" parTransId="{426A7926-0063-479D-8E01-0F1ECC1F0128}" sibTransId="{4638FC70-9F02-423A-9B8F-D4CE63BB7D2F}"/>
    <dgm:cxn modelId="{C973D945-7B6B-4976-A90B-7FDF7D0AF5B0}" type="presOf" srcId="{3A1AC0B9-364C-4A78-ADC5-3C508DD61640}" destId="{518EC055-F6AB-4ECC-ADAA-6314221D5293}" srcOrd="0" destOrd="0" presId="urn:microsoft.com/office/officeart/2005/8/layout/vList2"/>
    <dgm:cxn modelId="{62B2614D-29E0-4029-B140-BBA74CC3A7BB}" type="presParOf" srcId="{3752DA1B-33EF-4558-8E52-AC49C434186D}" destId="{1AAAF424-2762-4972-AF38-7903D81557C2}" srcOrd="0" destOrd="0" presId="urn:microsoft.com/office/officeart/2005/8/layout/vList2"/>
    <dgm:cxn modelId="{619CCE3F-836F-4A4C-8C2F-C3ED8E3F0EE1}" type="presParOf" srcId="{3752DA1B-33EF-4558-8E52-AC49C434186D}" destId="{B0521C88-05EE-4345-B1D4-AE22118608E6}" srcOrd="1" destOrd="0" presId="urn:microsoft.com/office/officeart/2005/8/layout/vList2"/>
    <dgm:cxn modelId="{7F5C59FA-9DDB-4CFD-92F6-F9E1F65A7B6A}" type="presParOf" srcId="{3752DA1B-33EF-4558-8E52-AC49C434186D}" destId="{AD78B6D5-4C87-4457-899F-4D294667A74F}" srcOrd="2" destOrd="0" presId="urn:microsoft.com/office/officeart/2005/8/layout/vList2"/>
    <dgm:cxn modelId="{924E187A-E375-40F5-8F12-BB841C55C21A}" type="presParOf" srcId="{3752DA1B-33EF-4558-8E52-AC49C434186D}" destId="{06074091-2C4D-42D7-BBEB-30535FA36355}" srcOrd="3" destOrd="0" presId="urn:microsoft.com/office/officeart/2005/8/layout/vList2"/>
    <dgm:cxn modelId="{1AF5C234-B12D-4555-A4B0-113F1331F592}" type="presParOf" srcId="{3752DA1B-33EF-4558-8E52-AC49C434186D}" destId="{518EC055-F6AB-4ECC-ADAA-6314221D5293}" srcOrd="4" destOrd="0" presId="urn:microsoft.com/office/officeart/2005/8/layout/vList2"/>
    <dgm:cxn modelId="{20AD50E2-19DD-4999-8D58-F53234DC88B2}" type="presParOf" srcId="{3752DA1B-33EF-4558-8E52-AC49C434186D}" destId="{14C3A21D-FCEB-478C-90F8-880F283D4E7B}" srcOrd="5" destOrd="0" presId="urn:microsoft.com/office/officeart/2005/8/layout/vList2"/>
    <dgm:cxn modelId="{88F03AD3-F45F-4580-8E12-0B0E6BF6FAB9}" type="presParOf" srcId="{3752DA1B-33EF-4558-8E52-AC49C434186D}" destId="{3BE4237F-B8B0-4D2E-9155-EEB8B62A5D86}" srcOrd="6" destOrd="0" presId="urn:microsoft.com/office/officeart/2005/8/layout/vList2"/>
    <dgm:cxn modelId="{054009C9-1766-40CD-935F-B0E96BCEC8C8}" type="presParOf" srcId="{3752DA1B-33EF-4558-8E52-AC49C434186D}" destId="{06D01A8E-D5B6-4B46-8332-0862EB36CF29}" srcOrd="7" destOrd="0" presId="urn:microsoft.com/office/officeart/2005/8/layout/vList2"/>
    <dgm:cxn modelId="{DD028E6A-3E09-456F-9490-8320C565E923}" type="presParOf" srcId="{3752DA1B-33EF-4558-8E52-AC49C434186D}" destId="{C1B982D3-05DF-45EB-9305-8FE98CBEA42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FBAF10A-3AC0-480A-BBE3-405CE205BE29}" type="doc">
      <dgm:prSet loTypeId="urn:microsoft.com/office/officeart/2005/8/layout/hList1" loCatId="conver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28198EB-694A-47D5-90A1-C32D94AA1CA9}">
      <dgm:prSet/>
      <dgm:spPr/>
      <dgm:t>
        <a:bodyPr/>
        <a:lstStyle/>
        <a:p>
          <a:r>
            <a:rPr lang="cs-CZ" dirty="0"/>
            <a:t>Zdravotním pracovníkem</a:t>
          </a:r>
        </a:p>
      </dgm:t>
    </dgm:pt>
    <dgm:pt modelId="{3938745B-B9DA-433A-8756-086B5B6F2902}" type="parTrans" cxnId="{F2971C14-EDE5-472D-B65A-EC93E05352F5}">
      <dgm:prSet/>
      <dgm:spPr/>
      <dgm:t>
        <a:bodyPr/>
        <a:lstStyle/>
        <a:p>
          <a:endParaRPr lang="cs-CZ"/>
        </a:p>
      </dgm:t>
    </dgm:pt>
    <dgm:pt modelId="{3DC102D2-1B4F-4A12-967B-3F1139E2C4E7}" type="sibTrans" cxnId="{F2971C14-EDE5-472D-B65A-EC93E05352F5}">
      <dgm:prSet/>
      <dgm:spPr/>
      <dgm:t>
        <a:bodyPr/>
        <a:lstStyle/>
        <a:p>
          <a:endParaRPr lang="cs-CZ"/>
        </a:p>
      </dgm:t>
    </dgm:pt>
    <dgm:pt modelId="{D22F2087-1CC7-43A7-892A-BE67D183E3D6}">
      <dgm:prSet/>
      <dgm:spPr/>
      <dgm:t>
        <a:bodyPr/>
        <a:lstStyle/>
        <a:p>
          <a:r>
            <a:rPr lang="cs-CZ" dirty="0"/>
            <a:t>Výhrada svědomí</a:t>
          </a:r>
        </a:p>
      </dgm:t>
    </dgm:pt>
    <dgm:pt modelId="{3C5488EC-B40E-412C-88A5-1B659C255032}" type="parTrans" cxnId="{D142A9B0-368E-419C-8AD2-140944701003}">
      <dgm:prSet/>
      <dgm:spPr/>
      <dgm:t>
        <a:bodyPr/>
        <a:lstStyle/>
        <a:p>
          <a:endParaRPr lang="cs-CZ"/>
        </a:p>
      </dgm:t>
    </dgm:pt>
    <dgm:pt modelId="{B9BAE71B-FE35-40F1-83FD-F6D33CD0D4C0}" type="sibTrans" cxnId="{D142A9B0-368E-419C-8AD2-140944701003}">
      <dgm:prSet/>
      <dgm:spPr/>
      <dgm:t>
        <a:bodyPr/>
        <a:lstStyle/>
        <a:p>
          <a:endParaRPr lang="cs-CZ"/>
        </a:p>
      </dgm:t>
    </dgm:pt>
    <dgm:pt modelId="{230BB21A-D3BC-4182-A126-45A8F03E6503}">
      <dgm:prSet/>
      <dgm:spPr/>
      <dgm:t>
        <a:bodyPr/>
        <a:lstStyle/>
        <a:p>
          <a:r>
            <a:rPr lang="cs-CZ" dirty="0"/>
            <a:t>Poskytovatelem</a:t>
          </a:r>
        </a:p>
      </dgm:t>
    </dgm:pt>
    <dgm:pt modelId="{FA71AD55-239B-4B64-A079-7CFE697EAE9A}" type="parTrans" cxnId="{1AE66143-00F5-4860-AB3E-4479FCEEE165}">
      <dgm:prSet/>
      <dgm:spPr/>
      <dgm:t>
        <a:bodyPr/>
        <a:lstStyle/>
        <a:p>
          <a:endParaRPr lang="cs-CZ"/>
        </a:p>
      </dgm:t>
    </dgm:pt>
    <dgm:pt modelId="{19EBA98D-B289-4574-B5A6-18BEA71EBF38}" type="sibTrans" cxnId="{1AE66143-00F5-4860-AB3E-4479FCEEE165}">
      <dgm:prSet/>
      <dgm:spPr/>
      <dgm:t>
        <a:bodyPr/>
        <a:lstStyle/>
        <a:p>
          <a:endParaRPr lang="cs-CZ"/>
        </a:p>
      </dgm:t>
    </dgm:pt>
    <dgm:pt modelId="{51234570-882E-43FE-AED6-782A62FB06B2}">
      <dgm:prSet/>
      <dgm:spPr/>
      <dgm:t>
        <a:bodyPr/>
        <a:lstStyle/>
        <a:p>
          <a:r>
            <a:rPr lang="cs-CZ" dirty="0"/>
            <a:t>Neprokázání totožnosti</a:t>
          </a:r>
        </a:p>
      </dgm:t>
    </dgm:pt>
    <dgm:pt modelId="{18CE52B9-1CBB-4DCD-B1B9-F4EFF6606F41}" type="parTrans" cxnId="{F6DC72EC-3980-4389-8A97-D34170754A40}">
      <dgm:prSet/>
      <dgm:spPr/>
      <dgm:t>
        <a:bodyPr/>
        <a:lstStyle/>
        <a:p>
          <a:endParaRPr lang="cs-CZ"/>
        </a:p>
      </dgm:t>
    </dgm:pt>
    <dgm:pt modelId="{D02F5959-74A7-4C27-B45E-C2E2B48D3474}" type="sibTrans" cxnId="{F6DC72EC-3980-4389-8A97-D34170754A40}">
      <dgm:prSet/>
      <dgm:spPr/>
      <dgm:t>
        <a:bodyPr/>
        <a:lstStyle/>
        <a:p>
          <a:endParaRPr lang="cs-CZ"/>
        </a:p>
      </dgm:t>
    </dgm:pt>
    <dgm:pt modelId="{1BD82447-843D-422C-A906-A8F1C03D74C7}">
      <dgm:prSet/>
      <dgm:spPr/>
      <dgm:t>
        <a:bodyPr/>
        <a:lstStyle/>
        <a:p>
          <a:r>
            <a:rPr lang="cs" dirty="0">
              <a:solidFill>
                <a:schemeClr val="dk1"/>
              </a:solidFill>
            </a:rPr>
            <a:t>P</a:t>
          </a:r>
          <a:r>
            <a:rPr lang="cs-CZ" dirty="0" err="1">
              <a:solidFill>
                <a:schemeClr val="dk1"/>
              </a:solidFill>
            </a:rPr>
            <a:t>řijetím</a:t>
          </a:r>
          <a:r>
            <a:rPr lang="cs-CZ" dirty="0">
              <a:solidFill>
                <a:schemeClr val="dk1"/>
              </a:solidFill>
            </a:rPr>
            <a:t> pacienta</a:t>
          </a:r>
          <a:r>
            <a:rPr lang="cs" dirty="0">
              <a:solidFill>
                <a:schemeClr val="dk1"/>
              </a:solidFill>
            </a:rPr>
            <a:t> by</a:t>
          </a:r>
          <a:r>
            <a:rPr lang="cs-CZ" dirty="0">
              <a:solidFill>
                <a:schemeClr val="dk1"/>
              </a:solidFill>
            </a:rPr>
            <a:t> bylo překročeno únosné pracovní zatížení (Snížilo by to bezpečnost pacientů)</a:t>
          </a:r>
          <a:endParaRPr lang="cs-CZ" dirty="0"/>
        </a:p>
      </dgm:t>
    </dgm:pt>
    <dgm:pt modelId="{5012BD3F-76AE-42CA-BE38-179768348A59}" type="parTrans" cxnId="{D8A8747C-3583-4625-BB90-94446A9A3523}">
      <dgm:prSet/>
      <dgm:spPr/>
      <dgm:t>
        <a:bodyPr/>
        <a:lstStyle/>
        <a:p>
          <a:endParaRPr lang="cs-CZ"/>
        </a:p>
      </dgm:t>
    </dgm:pt>
    <dgm:pt modelId="{8453D02A-00E5-40BE-8C82-69C3289475E9}" type="sibTrans" cxnId="{D8A8747C-3583-4625-BB90-94446A9A3523}">
      <dgm:prSet/>
      <dgm:spPr/>
      <dgm:t>
        <a:bodyPr/>
        <a:lstStyle/>
        <a:p>
          <a:endParaRPr lang="cs-CZ"/>
        </a:p>
      </dgm:t>
    </dgm:pt>
    <dgm:pt modelId="{6610134B-1775-4936-B19D-E74CD19DFB5D}">
      <dgm:prSet/>
      <dgm:spPr/>
      <dgm:t>
        <a:bodyPr/>
        <a:lstStyle/>
        <a:p>
          <a:r>
            <a:rPr lang="cs" dirty="0">
              <a:solidFill>
                <a:schemeClr val="dk1"/>
              </a:solidFill>
            </a:rPr>
            <a:t>P</a:t>
          </a:r>
          <a:r>
            <a:rPr lang="cs-CZ" dirty="0" err="1">
              <a:solidFill>
                <a:schemeClr val="dk1"/>
              </a:solidFill>
            </a:rPr>
            <a:t>řijetí</a:t>
          </a:r>
          <a:r>
            <a:rPr lang="cs-CZ" dirty="0">
              <a:solidFill>
                <a:schemeClr val="dk1"/>
              </a:solidFill>
            </a:rPr>
            <a:t> brání provozní důvody</a:t>
          </a:r>
        </a:p>
      </dgm:t>
    </dgm:pt>
    <dgm:pt modelId="{D16C6C33-25C3-47B9-98A2-FF4449D820DE}" type="parTrans" cxnId="{BB2EDE44-1F24-47CD-ACDC-EEDEC54FB75E}">
      <dgm:prSet/>
      <dgm:spPr/>
      <dgm:t>
        <a:bodyPr/>
        <a:lstStyle/>
        <a:p>
          <a:endParaRPr lang="cs-CZ"/>
        </a:p>
      </dgm:t>
    </dgm:pt>
    <dgm:pt modelId="{67C035AB-7BDA-4D6D-A189-A478BC114C19}" type="sibTrans" cxnId="{BB2EDE44-1F24-47CD-ACDC-EEDEC54FB75E}">
      <dgm:prSet/>
      <dgm:spPr/>
      <dgm:t>
        <a:bodyPr/>
        <a:lstStyle/>
        <a:p>
          <a:endParaRPr lang="cs-CZ"/>
        </a:p>
      </dgm:t>
    </dgm:pt>
    <dgm:pt modelId="{2A7B9333-64BF-4E77-84B4-D7B4BFCD688A}">
      <dgm:prSet/>
      <dgm:spPr/>
      <dgm:t>
        <a:bodyPr/>
        <a:lstStyle/>
        <a:p>
          <a:r>
            <a:rPr lang="cs" dirty="0">
              <a:solidFill>
                <a:schemeClr val="dk1"/>
              </a:solidFill>
            </a:rPr>
            <a:t>N</a:t>
          </a:r>
          <a:r>
            <a:rPr lang="cs-CZ" dirty="0" err="1">
              <a:solidFill>
                <a:schemeClr val="dk1"/>
              </a:solidFill>
            </a:rPr>
            <a:t>ení</a:t>
          </a:r>
          <a:r>
            <a:rPr lang="cs-CZ" dirty="0">
              <a:solidFill>
                <a:schemeClr val="dk1"/>
              </a:solidFill>
            </a:rPr>
            <a:t> pojištěncem zdravotní pojišťovny, se kterou má poskytovatel uzavřenu smlouvu </a:t>
          </a:r>
        </a:p>
      </dgm:t>
    </dgm:pt>
    <dgm:pt modelId="{82EDB924-77C5-4F30-B4A6-8CC40E8BE108}" type="parTrans" cxnId="{2D9FDE53-93A9-4396-8FCB-1A627FB7CEB8}">
      <dgm:prSet/>
      <dgm:spPr/>
      <dgm:t>
        <a:bodyPr/>
        <a:lstStyle/>
        <a:p>
          <a:endParaRPr lang="cs-CZ"/>
        </a:p>
      </dgm:t>
    </dgm:pt>
    <dgm:pt modelId="{368D700D-3F22-4A37-ACBC-766CF9E385F1}" type="sibTrans" cxnId="{2D9FDE53-93A9-4396-8FCB-1A627FB7CEB8}">
      <dgm:prSet/>
      <dgm:spPr/>
      <dgm:t>
        <a:bodyPr/>
        <a:lstStyle/>
        <a:p>
          <a:endParaRPr lang="cs-CZ"/>
        </a:p>
      </dgm:t>
    </dgm:pt>
    <dgm:pt modelId="{DA874B0E-890F-4069-800C-A6C117816DFD}" type="pres">
      <dgm:prSet presAssocID="{AFBAF10A-3AC0-480A-BBE3-405CE205BE2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4E795E0-E6C0-4512-85F7-A7E462CFB210}" type="pres">
      <dgm:prSet presAssocID="{828198EB-694A-47D5-90A1-C32D94AA1CA9}" presName="composite" presStyleCnt="0"/>
      <dgm:spPr/>
    </dgm:pt>
    <dgm:pt modelId="{9170AA92-5EEB-4F0D-B309-F44085DD8301}" type="pres">
      <dgm:prSet presAssocID="{828198EB-694A-47D5-90A1-C32D94AA1CA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178C834-7E65-488D-93A2-1F16D6DB9C19}" type="pres">
      <dgm:prSet presAssocID="{828198EB-694A-47D5-90A1-C32D94AA1CA9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78112E8-D8BE-4AC5-BFEB-7FB2DC69906E}" type="pres">
      <dgm:prSet presAssocID="{3DC102D2-1B4F-4A12-967B-3F1139E2C4E7}" presName="space" presStyleCnt="0"/>
      <dgm:spPr/>
    </dgm:pt>
    <dgm:pt modelId="{889F1398-D34E-46AB-BD01-D4E52F6AE9B3}" type="pres">
      <dgm:prSet presAssocID="{230BB21A-D3BC-4182-A126-45A8F03E6503}" presName="composite" presStyleCnt="0"/>
      <dgm:spPr/>
    </dgm:pt>
    <dgm:pt modelId="{961EFA89-A624-4A4B-8CB4-B8A78939D175}" type="pres">
      <dgm:prSet presAssocID="{230BB21A-D3BC-4182-A126-45A8F03E650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8C1A4A4-EC05-40CC-958D-B9458166CD25}" type="pres">
      <dgm:prSet presAssocID="{230BB21A-D3BC-4182-A126-45A8F03E6503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88BE3A4-DC24-41C3-BB4B-92EA4FDCB480}" type="presOf" srcId="{230BB21A-D3BC-4182-A126-45A8F03E6503}" destId="{961EFA89-A624-4A4B-8CB4-B8A78939D175}" srcOrd="0" destOrd="0" presId="urn:microsoft.com/office/officeart/2005/8/layout/hList1"/>
    <dgm:cxn modelId="{D8A8747C-3583-4625-BB90-94446A9A3523}" srcId="{230BB21A-D3BC-4182-A126-45A8F03E6503}" destId="{1BD82447-843D-422C-A906-A8F1C03D74C7}" srcOrd="1" destOrd="0" parTransId="{5012BD3F-76AE-42CA-BE38-179768348A59}" sibTransId="{8453D02A-00E5-40BE-8C82-69C3289475E9}"/>
    <dgm:cxn modelId="{EDB1355F-14E3-4A5D-AED9-4DEF2039E35A}" type="presOf" srcId="{D22F2087-1CC7-43A7-892A-BE67D183E3D6}" destId="{2178C834-7E65-488D-93A2-1F16D6DB9C19}" srcOrd="0" destOrd="0" presId="urn:microsoft.com/office/officeart/2005/8/layout/hList1"/>
    <dgm:cxn modelId="{7AA0E77D-0C92-41CD-885E-8EBDCA188ABB}" type="presOf" srcId="{6610134B-1775-4936-B19D-E74CD19DFB5D}" destId="{08C1A4A4-EC05-40CC-958D-B9458166CD25}" srcOrd="0" destOrd="2" presId="urn:microsoft.com/office/officeart/2005/8/layout/hList1"/>
    <dgm:cxn modelId="{8FDFF5AF-ABA6-4575-9054-3A7F23ED05B7}" type="presOf" srcId="{1BD82447-843D-422C-A906-A8F1C03D74C7}" destId="{08C1A4A4-EC05-40CC-958D-B9458166CD25}" srcOrd="0" destOrd="1" presId="urn:microsoft.com/office/officeart/2005/8/layout/hList1"/>
    <dgm:cxn modelId="{4A985B99-EA36-4A73-86FB-425346888F34}" type="presOf" srcId="{AFBAF10A-3AC0-480A-BBE3-405CE205BE29}" destId="{DA874B0E-890F-4069-800C-A6C117816DFD}" srcOrd="0" destOrd="0" presId="urn:microsoft.com/office/officeart/2005/8/layout/hList1"/>
    <dgm:cxn modelId="{BB2EDE44-1F24-47CD-ACDC-EEDEC54FB75E}" srcId="{230BB21A-D3BC-4182-A126-45A8F03E6503}" destId="{6610134B-1775-4936-B19D-E74CD19DFB5D}" srcOrd="2" destOrd="0" parTransId="{D16C6C33-25C3-47B9-98A2-FF4449D820DE}" sibTransId="{67C035AB-7BDA-4D6D-A189-A478BC114C19}"/>
    <dgm:cxn modelId="{2D9FDE53-93A9-4396-8FCB-1A627FB7CEB8}" srcId="{230BB21A-D3BC-4182-A126-45A8F03E6503}" destId="{2A7B9333-64BF-4E77-84B4-D7B4BFCD688A}" srcOrd="3" destOrd="0" parTransId="{82EDB924-77C5-4F30-B4A6-8CC40E8BE108}" sibTransId="{368D700D-3F22-4A37-ACBC-766CF9E385F1}"/>
    <dgm:cxn modelId="{BC8051FE-AF05-4D2B-8980-3FEB26DBC3D3}" type="presOf" srcId="{2A7B9333-64BF-4E77-84B4-D7B4BFCD688A}" destId="{08C1A4A4-EC05-40CC-958D-B9458166CD25}" srcOrd="0" destOrd="3" presId="urn:microsoft.com/office/officeart/2005/8/layout/hList1"/>
    <dgm:cxn modelId="{6E896E17-1B91-47A7-B829-77736DF1F6D7}" type="presOf" srcId="{51234570-882E-43FE-AED6-782A62FB06B2}" destId="{08C1A4A4-EC05-40CC-958D-B9458166CD25}" srcOrd="0" destOrd="0" presId="urn:microsoft.com/office/officeart/2005/8/layout/hList1"/>
    <dgm:cxn modelId="{1AE66143-00F5-4860-AB3E-4479FCEEE165}" srcId="{AFBAF10A-3AC0-480A-BBE3-405CE205BE29}" destId="{230BB21A-D3BC-4182-A126-45A8F03E6503}" srcOrd="1" destOrd="0" parTransId="{FA71AD55-239B-4B64-A079-7CFE697EAE9A}" sibTransId="{19EBA98D-B289-4574-B5A6-18BEA71EBF38}"/>
    <dgm:cxn modelId="{F6DC72EC-3980-4389-8A97-D34170754A40}" srcId="{230BB21A-D3BC-4182-A126-45A8F03E6503}" destId="{51234570-882E-43FE-AED6-782A62FB06B2}" srcOrd="0" destOrd="0" parTransId="{18CE52B9-1CBB-4DCD-B1B9-F4EFF6606F41}" sibTransId="{D02F5959-74A7-4C27-B45E-C2E2B48D3474}"/>
    <dgm:cxn modelId="{38DB38AF-6819-47EB-BBB6-FA50880F7C96}" type="presOf" srcId="{828198EB-694A-47D5-90A1-C32D94AA1CA9}" destId="{9170AA92-5EEB-4F0D-B309-F44085DD8301}" srcOrd="0" destOrd="0" presId="urn:microsoft.com/office/officeart/2005/8/layout/hList1"/>
    <dgm:cxn modelId="{F2971C14-EDE5-472D-B65A-EC93E05352F5}" srcId="{AFBAF10A-3AC0-480A-BBE3-405CE205BE29}" destId="{828198EB-694A-47D5-90A1-C32D94AA1CA9}" srcOrd="0" destOrd="0" parTransId="{3938745B-B9DA-433A-8756-086B5B6F2902}" sibTransId="{3DC102D2-1B4F-4A12-967B-3F1139E2C4E7}"/>
    <dgm:cxn modelId="{D142A9B0-368E-419C-8AD2-140944701003}" srcId="{828198EB-694A-47D5-90A1-C32D94AA1CA9}" destId="{D22F2087-1CC7-43A7-892A-BE67D183E3D6}" srcOrd="0" destOrd="0" parTransId="{3C5488EC-B40E-412C-88A5-1B659C255032}" sibTransId="{B9BAE71B-FE35-40F1-83FD-F6D33CD0D4C0}"/>
    <dgm:cxn modelId="{B2171993-81DF-404C-8AB6-65B0BFEEB149}" type="presParOf" srcId="{DA874B0E-890F-4069-800C-A6C117816DFD}" destId="{14E795E0-E6C0-4512-85F7-A7E462CFB210}" srcOrd="0" destOrd="0" presId="urn:microsoft.com/office/officeart/2005/8/layout/hList1"/>
    <dgm:cxn modelId="{7BBD1A60-EC2A-435A-9A58-34F4FC0E3B91}" type="presParOf" srcId="{14E795E0-E6C0-4512-85F7-A7E462CFB210}" destId="{9170AA92-5EEB-4F0D-B309-F44085DD8301}" srcOrd="0" destOrd="0" presId="urn:microsoft.com/office/officeart/2005/8/layout/hList1"/>
    <dgm:cxn modelId="{411F246D-C086-4E4A-A553-66073F2DC4FD}" type="presParOf" srcId="{14E795E0-E6C0-4512-85F7-A7E462CFB210}" destId="{2178C834-7E65-488D-93A2-1F16D6DB9C19}" srcOrd="1" destOrd="0" presId="urn:microsoft.com/office/officeart/2005/8/layout/hList1"/>
    <dgm:cxn modelId="{92BB91F8-9AB6-400D-9066-546B571DC164}" type="presParOf" srcId="{DA874B0E-890F-4069-800C-A6C117816DFD}" destId="{478112E8-D8BE-4AC5-BFEB-7FB2DC69906E}" srcOrd="1" destOrd="0" presId="urn:microsoft.com/office/officeart/2005/8/layout/hList1"/>
    <dgm:cxn modelId="{25DB00F2-D66D-4036-B434-DC9D6FDD476E}" type="presParOf" srcId="{DA874B0E-890F-4069-800C-A6C117816DFD}" destId="{889F1398-D34E-46AB-BD01-D4E52F6AE9B3}" srcOrd="2" destOrd="0" presId="urn:microsoft.com/office/officeart/2005/8/layout/hList1"/>
    <dgm:cxn modelId="{B06C887F-89A9-4FF8-A062-B159ACE45B93}" type="presParOf" srcId="{889F1398-D34E-46AB-BD01-D4E52F6AE9B3}" destId="{961EFA89-A624-4A4B-8CB4-B8A78939D175}" srcOrd="0" destOrd="0" presId="urn:microsoft.com/office/officeart/2005/8/layout/hList1"/>
    <dgm:cxn modelId="{99D120DC-228E-495B-A600-90722BFB7FF1}" type="presParOf" srcId="{889F1398-D34E-46AB-BD01-D4E52F6AE9B3}" destId="{08C1A4A4-EC05-40CC-958D-B9458166CD2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7D089F2-E1B7-4DE2-B7F2-71B488B027E9}" type="doc">
      <dgm:prSet loTypeId="urn:microsoft.com/office/officeart/2005/8/layout/vList2" loCatId="conver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EB44E30-D771-4740-8B2C-9D6D0C6A9E17}">
      <dgm:prSet custT="1"/>
      <dgm:spPr/>
      <dgm:t>
        <a:bodyPr/>
        <a:lstStyle/>
        <a:p>
          <a:r>
            <a:rPr lang="cs" sz="1600" dirty="0"/>
            <a:t>P</a:t>
          </a:r>
          <a:r>
            <a:rPr lang="cs-CZ" sz="1600" dirty="0" err="1"/>
            <a:t>rokazatelně</a:t>
          </a:r>
          <a:r>
            <a:rPr lang="cs-CZ" sz="1600" dirty="0"/>
            <a:t> předá pacienta s jeho souhlasem do péče jiného poskytovatele</a:t>
          </a:r>
        </a:p>
      </dgm:t>
    </dgm:pt>
    <dgm:pt modelId="{A3AD2DFF-4C03-46C9-B660-347CAB034218}" type="parTrans" cxnId="{EF2221E0-0E3E-4E80-B200-9DBA27AF5F6B}">
      <dgm:prSet/>
      <dgm:spPr/>
      <dgm:t>
        <a:bodyPr/>
        <a:lstStyle/>
        <a:p>
          <a:endParaRPr lang="cs-CZ" sz="1600"/>
        </a:p>
      </dgm:t>
    </dgm:pt>
    <dgm:pt modelId="{0313A4B6-2B3E-420A-911A-56A16CAB54F6}" type="sibTrans" cxnId="{EF2221E0-0E3E-4E80-B200-9DBA27AF5F6B}">
      <dgm:prSet/>
      <dgm:spPr/>
      <dgm:t>
        <a:bodyPr/>
        <a:lstStyle/>
        <a:p>
          <a:endParaRPr lang="cs-CZ" sz="1600"/>
        </a:p>
      </dgm:t>
    </dgm:pt>
    <dgm:pt modelId="{A859AD2E-97EE-4F47-93E5-81F7D095292D}">
      <dgm:prSet custT="1"/>
      <dgm:spPr/>
      <dgm:t>
        <a:bodyPr/>
        <a:lstStyle/>
        <a:p>
          <a:r>
            <a:rPr lang="cs" sz="1600" dirty="0"/>
            <a:t>P</a:t>
          </a:r>
          <a:r>
            <a:rPr lang="cs-CZ" sz="1600" dirty="0" err="1"/>
            <a:t>ominou</a:t>
          </a:r>
          <a:r>
            <a:rPr lang="cs-CZ" sz="1600" dirty="0"/>
            <a:t> důvody pro poskytování zdravotních služeb; to neplatí, jde-li o registrujícího poskytovatele</a:t>
          </a:r>
        </a:p>
      </dgm:t>
    </dgm:pt>
    <dgm:pt modelId="{FAEA43D4-4FE6-4B32-8DF8-EC20BDF4D8A4}" type="parTrans" cxnId="{E459AB2A-79EB-4032-9EA4-6F5F09E253B0}">
      <dgm:prSet/>
      <dgm:spPr/>
      <dgm:t>
        <a:bodyPr/>
        <a:lstStyle/>
        <a:p>
          <a:endParaRPr lang="cs-CZ" sz="1600"/>
        </a:p>
      </dgm:t>
    </dgm:pt>
    <dgm:pt modelId="{7BFC5478-2C02-4D5D-BA33-0316520BB8B0}" type="sibTrans" cxnId="{E459AB2A-79EB-4032-9EA4-6F5F09E253B0}">
      <dgm:prSet/>
      <dgm:spPr/>
      <dgm:t>
        <a:bodyPr/>
        <a:lstStyle/>
        <a:p>
          <a:endParaRPr lang="cs-CZ" sz="1600"/>
        </a:p>
      </dgm:t>
    </dgm:pt>
    <dgm:pt modelId="{199AF28D-921F-4EAA-BE0E-19FBAF2581DA}">
      <dgm:prSet custT="1"/>
      <dgm:spPr/>
      <dgm:t>
        <a:bodyPr/>
        <a:lstStyle/>
        <a:p>
          <a:r>
            <a:rPr lang="cs" sz="1600" dirty="0"/>
            <a:t>P</a:t>
          </a:r>
          <a:r>
            <a:rPr lang="cs-CZ" sz="1600" dirty="0" err="1"/>
            <a:t>acient</a:t>
          </a:r>
          <a:r>
            <a:rPr lang="cs-CZ" sz="1600" dirty="0"/>
            <a:t> vysloví nesouhlas s poskytováním veškerých zdravotních služeb</a:t>
          </a:r>
        </a:p>
      </dgm:t>
    </dgm:pt>
    <dgm:pt modelId="{F923EC30-12A1-4618-B7D1-21352BE3D786}" type="parTrans" cxnId="{50031B02-DD6E-4F0D-B882-BDCCE3D640C7}">
      <dgm:prSet/>
      <dgm:spPr/>
      <dgm:t>
        <a:bodyPr/>
        <a:lstStyle/>
        <a:p>
          <a:endParaRPr lang="cs-CZ" sz="1600"/>
        </a:p>
      </dgm:t>
    </dgm:pt>
    <dgm:pt modelId="{0083CDC1-91A7-486E-9253-7E474B97BE93}" type="sibTrans" cxnId="{50031B02-DD6E-4F0D-B882-BDCCE3D640C7}">
      <dgm:prSet/>
      <dgm:spPr/>
      <dgm:t>
        <a:bodyPr/>
        <a:lstStyle/>
        <a:p>
          <a:endParaRPr lang="cs-CZ" sz="1600"/>
        </a:p>
      </dgm:t>
    </dgm:pt>
    <dgm:pt modelId="{7C7CC66F-73A4-4696-AA6C-866CD85B53E7}">
      <dgm:prSet custT="1"/>
      <dgm:spPr/>
      <dgm:t>
        <a:bodyPr/>
        <a:lstStyle/>
        <a:p>
          <a:r>
            <a:rPr lang="cs" sz="1600" dirty="0"/>
            <a:t>P</a:t>
          </a:r>
          <a:r>
            <a:rPr lang="cs-CZ" sz="1600" dirty="0" err="1"/>
            <a:t>acient</a:t>
          </a:r>
          <a:r>
            <a:rPr lang="cs-CZ" sz="1600" dirty="0"/>
            <a:t> závažným způsobem omezuje práva ostatních pacientů </a:t>
          </a:r>
        </a:p>
      </dgm:t>
    </dgm:pt>
    <dgm:pt modelId="{B2E29FF6-0813-4CBF-9003-A5EB979F0B66}" type="parTrans" cxnId="{1F7B6612-1A00-4129-A024-41787830C432}">
      <dgm:prSet/>
      <dgm:spPr/>
      <dgm:t>
        <a:bodyPr/>
        <a:lstStyle/>
        <a:p>
          <a:endParaRPr lang="cs-CZ" sz="1600"/>
        </a:p>
      </dgm:t>
    </dgm:pt>
    <dgm:pt modelId="{A1D0BB21-AF4C-4469-87EC-D23975690272}" type="sibTrans" cxnId="{1F7B6612-1A00-4129-A024-41787830C432}">
      <dgm:prSet/>
      <dgm:spPr/>
      <dgm:t>
        <a:bodyPr/>
        <a:lstStyle/>
        <a:p>
          <a:endParaRPr lang="cs-CZ" sz="1600"/>
        </a:p>
      </dgm:t>
    </dgm:pt>
    <dgm:pt modelId="{4F095FDC-4DCC-4425-A17D-6F276D74CA21}">
      <dgm:prSet custT="1"/>
      <dgm:spPr/>
      <dgm:t>
        <a:bodyPr/>
        <a:lstStyle/>
        <a:p>
          <a:r>
            <a:rPr lang="cs" sz="1600" dirty="0"/>
            <a:t>Ú</a:t>
          </a:r>
          <a:r>
            <a:rPr lang="cs-CZ" sz="1600" dirty="0" err="1"/>
            <a:t>myslně</a:t>
          </a:r>
          <a:r>
            <a:rPr lang="cs-CZ" sz="1600" dirty="0"/>
            <a:t> a soustavně nedodržuje navržený individuální léčebný postup, pokud s poskytováním zdravotních služeb vyslovil souhlas, </a:t>
          </a:r>
        </a:p>
      </dgm:t>
    </dgm:pt>
    <dgm:pt modelId="{56D23B3D-F40C-4DA7-A5C7-A544A905D704}" type="parTrans" cxnId="{751E7EB6-B354-4778-BA5C-7B77E161B652}">
      <dgm:prSet/>
      <dgm:spPr/>
      <dgm:t>
        <a:bodyPr/>
        <a:lstStyle/>
        <a:p>
          <a:endParaRPr lang="cs-CZ" sz="1600"/>
        </a:p>
      </dgm:t>
    </dgm:pt>
    <dgm:pt modelId="{FF6A5B6A-7242-45D9-BBF9-75862A41E1D1}" type="sibTrans" cxnId="{751E7EB6-B354-4778-BA5C-7B77E161B652}">
      <dgm:prSet/>
      <dgm:spPr/>
      <dgm:t>
        <a:bodyPr/>
        <a:lstStyle/>
        <a:p>
          <a:endParaRPr lang="cs-CZ" sz="1600"/>
        </a:p>
      </dgm:t>
    </dgm:pt>
    <dgm:pt modelId="{3A88D70E-19B4-4B1C-BC2E-873D69424783}">
      <dgm:prSet custT="1"/>
      <dgm:spPr/>
      <dgm:t>
        <a:bodyPr/>
        <a:lstStyle/>
        <a:p>
          <a:r>
            <a:rPr lang="cs" sz="1600" dirty="0"/>
            <a:t>N</a:t>
          </a:r>
          <a:r>
            <a:rPr lang="cs-CZ" sz="1600" dirty="0" err="1"/>
            <a:t>eřídí</a:t>
          </a:r>
          <a:r>
            <a:rPr lang="cs-CZ" sz="1600" dirty="0"/>
            <a:t> </a:t>
          </a:r>
          <a:r>
            <a:rPr lang="cs" sz="1600" dirty="0"/>
            <a:t>se </a:t>
          </a:r>
          <a:r>
            <a:rPr lang="cs-CZ" sz="1600" dirty="0"/>
            <a:t>vnitřním řádem</a:t>
          </a:r>
        </a:p>
      </dgm:t>
    </dgm:pt>
    <dgm:pt modelId="{5A7E93F6-C8F8-404A-9576-C0643B47CA65}" type="parTrans" cxnId="{AC7EDFC0-5717-4140-8854-B9661A63A47A}">
      <dgm:prSet/>
      <dgm:spPr/>
      <dgm:t>
        <a:bodyPr/>
        <a:lstStyle/>
        <a:p>
          <a:endParaRPr lang="cs-CZ" sz="1600"/>
        </a:p>
      </dgm:t>
    </dgm:pt>
    <dgm:pt modelId="{DB2C71E3-E0C6-445D-9E00-5DC33F062D99}" type="sibTrans" cxnId="{AC7EDFC0-5717-4140-8854-B9661A63A47A}">
      <dgm:prSet/>
      <dgm:spPr/>
      <dgm:t>
        <a:bodyPr/>
        <a:lstStyle/>
        <a:p>
          <a:endParaRPr lang="cs-CZ" sz="1600"/>
        </a:p>
      </dgm:t>
    </dgm:pt>
    <dgm:pt modelId="{93A2D2C6-FF30-4545-852E-F452CDB06AAA}">
      <dgm:prSet custT="1"/>
      <dgm:spPr/>
      <dgm:t>
        <a:bodyPr/>
        <a:lstStyle/>
        <a:p>
          <a:r>
            <a:rPr lang="cs" sz="1600" dirty="0"/>
            <a:t>P</a:t>
          </a:r>
          <a:r>
            <a:rPr lang="cs-CZ" sz="1600" dirty="0" err="1"/>
            <a:t>řestal</a:t>
          </a:r>
          <a:r>
            <a:rPr lang="cs-CZ" sz="1600" dirty="0"/>
            <a:t> poskytovat součinnost nezbytnou pro další poskytování zdravotních služeb; </a:t>
          </a:r>
        </a:p>
      </dgm:t>
    </dgm:pt>
    <dgm:pt modelId="{945F5798-0DCA-47A8-A0D5-A61C07283036}" type="parTrans" cxnId="{BD98DBE7-73D9-4374-848C-98E75663B48F}">
      <dgm:prSet/>
      <dgm:spPr/>
      <dgm:t>
        <a:bodyPr/>
        <a:lstStyle/>
        <a:p>
          <a:endParaRPr lang="cs-CZ" sz="1600"/>
        </a:p>
      </dgm:t>
    </dgm:pt>
    <dgm:pt modelId="{62662955-2E40-4F05-9946-FFA706DBE950}" type="sibTrans" cxnId="{BD98DBE7-73D9-4374-848C-98E75663B48F}">
      <dgm:prSet/>
      <dgm:spPr/>
      <dgm:t>
        <a:bodyPr/>
        <a:lstStyle/>
        <a:p>
          <a:endParaRPr lang="cs-CZ" sz="1600"/>
        </a:p>
      </dgm:t>
    </dgm:pt>
    <dgm:pt modelId="{A2D3FE43-C573-494E-923F-62BB244293BB}" type="pres">
      <dgm:prSet presAssocID="{47D089F2-E1B7-4DE2-B7F2-71B488B027E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7CCC7E4-ED50-4BE3-85DC-B3D2A8F3D9C4}" type="pres">
      <dgm:prSet presAssocID="{7EB44E30-D771-4740-8B2C-9D6D0C6A9E17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AD25A5C-8218-4353-ABA5-968A0E281324}" type="pres">
      <dgm:prSet presAssocID="{0313A4B6-2B3E-420A-911A-56A16CAB54F6}" presName="spacer" presStyleCnt="0"/>
      <dgm:spPr/>
    </dgm:pt>
    <dgm:pt modelId="{5741FDE6-719A-4ADE-AE3C-F9A1C4FA3B05}" type="pres">
      <dgm:prSet presAssocID="{A859AD2E-97EE-4F47-93E5-81F7D095292D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79E590A-D25B-4F02-BC78-24D0AC5944A1}" type="pres">
      <dgm:prSet presAssocID="{7BFC5478-2C02-4D5D-BA33-0316520BB8B0}" presName="spacer" presStyleCnt="0"/>
      <dgm:spPr/>
    </dgm:pt>
    <dgm:pt modelId="{4C53A1F1-B480-4345-9463-2FF739BEA86C}" type="pres">
      <dgm:prSet presAssocID="{199AF28D-921F-4EAA-BE0E-19FBAF2581DA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1033BD7-B990-4BEE-8038-854C51DA06C0}" type="pres">
      <dgm:prSet presAssocID="{0083CDC1-91A7-486E-9253-7E474B97BE93}" presName="spacer" presStyleCnt="0"/>
      <dgm:spPr/>
    </dgm:pt>
    <dgm:pt modelId="{5354B89F-4FA8-4FAD-9E10-913184E2512A}" type="pres">
      <dgm:prSet presAssocID="{7C7CC66F-73A4-4696-AA6C-866CD85B53E7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3947F10-F153-47C5-8D7B-F50889FFD08B}" type="pres">
      <dgm:prSet presAssocID="{A1D0BB21-AF4C-4469-87EC-D23975690272}" presName="spacer" presStyleCnt="0"/>
      <dgm:spPr/>
    </dgm:pt>
    <dgm:pt modelId="{74754BFC-011E-411C-A0F0-02C0DC5FE972}" type="pres">
      <dgm:prSet presAssocID="{4F095FDC-4DCC-4425-A17D-6F276D74CA21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4DC45BF-D999-4D09-B6D3-76ABB6A8C117}" type="pres">
      <dgm:prSet presAssocID="{FF6A5B6A-7242-45D9-BBF9-75862A41E1D1}" presName="spacer" presStyleCnt="0"/>
      <dgm:spPr/>
    </dgm:pt>
    <dgm:pt modelId="{7269B3A9-7766-4C79-9FFA-58EF3CF57F83}" type="pres">
      <dgm:prSet presAssocID="{3A88D70E-19B4-4B1C-BC2E-873D69424783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5381F95-A998-41CC-9BB0-28539384B752}" type="pres">
      <dgm:prSet presAssocID="{DB2C71E3-E0C6-445D-9E00-5DC33F062D99}" presName="spacer" presStyleCnt="0"/>
      <dgm:spPr/>
    </dgm:pt>
    <dgm:pt modelId="{F8DF38F9-ECF9-417B-802F-5261069109FB}" type="pres">
      <dgm:prSet presAssocID="{93A2D2C6-FF30-4545-852E-F452CDB06AAA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A610236-1D5B-473D-AA17-DEA763AB7D0D}" type="presOf" srcId="{7C7CC66F-73A4-4696-AA6C-866CD85B53E7}" destId="{5354B89F-4FA8-4FAD-9E10-913184E2512A}" srcOrd="0" destOrd="0" presId="urn:microsoft.com/office/officeart/2005/8/layout/vList2"/>
    <dgm:cxn modelId="{4580ED28-891B-4A29-8BE3-C56BE117D671}" type="presOf" srcId="{4F095FDC-4DCC-4425-A17D-6F276D74CA21}" destId="{74754BFC-011E-411C-A0F0-02C0DC5FE972}" srcOrd="0" destOrd="0" presId="urn:microsoft.com/office/officeart/2005/8/layout/vList2"/>
    <dgm:cxn modelId="{EF2221E0-0E3E-4E80-B200-9DBA27AF5F6B}" srcId="{47D089F2-E1B7-4DE2-B7F2-71B488B027E9}" destId="{7EB44E30-D771-4740-8B2C-9D6D0C6A9E17}" srcOrd="0" destOrd="0" parTransId="{A3AD2DFF-4C03-46C9-B660-347CAB034218}" sibTransId="{0313A4B6-2B3E-420A-911A-56A16CAB54F6}"/>
    <dgm:cxn modelId="{7C69D5F0-12FB-41EC-8D71-74AC549AE905}" type="presOf" srcId="{199AF28D-921F-4EAA-BE0E-19FBAF2581DA}" destId="{4C53A1F1-B480-4345-9463-2FF739BEA86C}" srcOrd="0" destOrd="0" presId="urn:microsoft.com/office/officeart/2005/8/layout/vList2"/>
    <dgm:cxn modelId="{3CC2B9F0-44AB-4D61-AB1C-4A2E919FF4C0}" type="presOf" srcId="{A859AD2E-97EE-4F47-93E5-81F7D095292D}" destId="{5741FDE6-719A-4ADE-AE3C-F9A1C4FA3B05}" srcOrd="0" destOrd="0" presId="urn:microsoft.com/office/officeart/2005/8/layout/vList2"/>
    <dgm:cxn modelId="{AC7EDFC0-5717-4140-8854-B9661A63A47A}" srcId="{47D089F2-E1B7-4DE2-B7F2-71B488B027E9}" destId="{3A88D70E-19B4-4B1C-BC2E-873D69424783}" srcOrd="5" destOrd="0" parTransId="{5A7E93F6-C8F8-404A-9576-C0643B47CA65}" sibTransId="{DB2C71E3-E0C6-445D-9E00-5DC33F062D99}"/>
    <dgm:cxn modelId="{751E7EB6-B354-4778-BA5C-7B77E161B652}" srcId="{47D089F2-E1B7-4DE2-B7F2-71B488B027E9}" destId="{4F095FDC-4DCC-4425-A17D-6F276D74CA21}" srcOrd="4" destOrd="0" parTransId="{56D23B3D-F40C-4DA7-A5C7-A544A905D704}" sibTransId="{FF6A5B6A-7242-45D9-BBF9-75862A41E1D1}"/>
    <dgm:cxn modelId="{1F7B6612-1A00-4129-A024-41787830C432}" srcId="{47D089F2-E1B7-4DE2-B7F2-71B488B027E9}" destId="{7C7CC66F-73A4-4696-AA6C-866CD85B53E7}" srcOrd="3" destOrd="0" parTransId="{B2E29FF6-0813-4CBF-9003-A5EB979F0B66}" sibTransId="{A1D0BB21-AF4C-4469-87EC-D23975690272}"/>
    <dgm:cxn modelId="{9AC84EB6-369F-49DD-A1B7-9DA8C42D8964}" type="presOf" srcId="{93A2D2C6-FF30-4545-852E-F452CDB06AAA}" destId="{F8DF38F9-ECF9-417B-802F-5261069109FB}" srcOrd="0" destOrd="0" presId="urn:microsoft.com/office/officeart/2005/8/layout/vList2"/>
    <dgm:cxn modelId="{50031B02-DD6E-4F0D-B882-BDCCE3D640C7}" srcId="{47D089F2-E1B7-4DE2-B7F2-71B488B027E9}" destId="{199AF28D-921F-4EAA-BE0E-19FBAF2581DA}" srcOrd="2" destOrd="0" parTransId="{F923EC30-12A1-4618-B7D1-21352BE3D786}" sibTransId="{0083CDC1-91A7-486E-9253-7E474B97BE93}"/>
    <dgm:cxn modelId="{0912F4E8-5541-457D-8ACE-957D498870A1}" type="presOf" srcId="{47D089F2-E1B7-4DE2-B7F2-71B488B027E9}" destId="{A2D3FE43-C573-494E-923F-62BB244293BB}" srcOrd="0" destOrd="0" presId="urn:microsoft.com/office/officeart/2005/8/layout/vList2"/>
    <dgm:cxn modelId="{E459AB2A-79EB-4032-9EA4-6F5F09E253B0}" srcId="{47D089F2-E1B7-4DE2-B7F2-71B488B027E9}" destId="{A859AD2E-97EE-4F47-93E5-81F7D095292D}" srcOrd="1" destOrd="0" parTransId="{FAEA43D4-4FE6-4B32-8DF8-EC20BDF4D8A4}" sibTransId="{7BFC5478-2C02-4D5D-BA33-0316520BB8B0}"/>
    <dgm:cxn modelId="{1E8F6323-2A79-4B89-A728-C6E03E19FEF3}" type="presOf" srcId="{7EB44E30-D771-4740-8B2C-9D6D0C6A9E17}" destId="{57CCC7E4-ED50-4BE3-85DC-B3D2A8F3D9C4}" srcOrd="0" destOrd="0" presId="urn:microsoft.com/office/officeart/2005/8/layout/vList2"/>
    <dgm:cxn modelId="{BD98DBE7-73D9-4374-848C-98E75663B48F}" srcId="{47D089F2-E1B7-4DE2-B7F2-71B488B027E9}" destId="{93A2D2C6-FF30-4545-852E-F452CDB06AAA}" srcOrd="6" destOrd="0" parTransId="{945F5798-0DCA-47A8-A0D5-A61C07283036}" sibTransId="{62662955-2E40-4F05-9946-FFA706DBE950}"/>
    <dgm:cxn modelId="{F4A9CBA8-5D2A-4FC2-8273-6F7D1883EA19}" type="presOf" srcId="{3A88D70E-19B4-4B1C-BC2E-873D69424783}" destId="{7269B3A9-7766-4C79-9FFA-58EF3CF57F83}" srcOrd="0" destOrd="0" presId="urn:microsoft.com/office/officeart/2005/8/layout/vList2"/>
    <dgm:cxn modelId="{24481C4C-7960-4AD6-B9F1-0641D6BB976A}" type="presParOf" srcId="{A2D3FE43-C573-494E-923F-62BB244293BB}" destId="{57CCC7E4-ED50-4BE3-85DC-B3D2A8F3D9C4}" srcOrd="0" destOrd="0" presId="urn:microsoft.com/office/officeart/2005/8/layout/vList2"/>
    <dgm:cxn modelId="{4A9B1E6C-E46F-4610-B11C-2A66D5136A4A}" type="presParOf" srcId="{A2D3FE43-C573-494E-923F-62BB244293BB}" destId="{3AD25A5C-8218-4353-ABA5-968A0E281324}" srcOrd="1" destOrd="0" presId="urn:microsoft.com/office/officeart/2005/8/layout/vList2"/>
    <dgm:cxn modelId="{379963EB-378A-4579-BBF3-936B112E2C85}" type="presParOf" srcId="{A2D3FE43-C573-494E-923F-62BB244293BB}" destId="{5741FDE6-719A-4ADE-AE3C-F9A1C4FA3B05}" srcOrd="2" destOrd="0" presId="urn:microsoft.com/office/officeart/2005/8/layout/vList2"/>
    <dgm:cxn modelId="{4120151F-BB32-4E57-B8EF-1EFF3DD29C44}" type="presParOf" srcId="{A2D3FE43-C573-494E-923F-62BB244293BB}" destId="{E79E590A-D25B-4F02-BC78-24D0AC5944A1}" srcOrd="3" destOrd="0" presId="urn:microsoft.com/office/officeart/2005/8/layout/vList2"/>
    <dgm:cxn modelId="{6EB0E7EF-246B-48E5-B706-39FC38767038}" type="presParOf" srcId="{A2D3FE43-C573-494E-923F-62BB244293BB}" destId="{4C53A1F1-B480-4345-9463-2FF739BEA86C}" srcOrd="4" destOrd="0" presId="urn:microsoft.com/office/officeart/2005/8/layout/vList2"/>
    <dgm:cxn modelId="{EA7B62D9-4392-4780-995E-B8627867BFF9}" type="presParOf" srcId="{A2D3FE43-C573-494E-923F-62BB244293BB}" destId="{21033BD7-B990-4BEE-8038-854C51DA06C0}" srcOrd="5" destOrd="0" presId="urn:microsoft.com/office/officeart/2005/8/layout/vList2"/>
    <dgm:cxn modelId="{A80489BE-398C-4BED-98F2-FD0D3E525322}" type="presParOf" srcId="{A2D3FE43-C573-494E-923F-62BB244293BB}" destId="{5354B89F-4FA8-4FAD-9E10-913184E2512A}" srcOrd="6" destOrd="0" presId="urn:microsoft.com/office/officeart/2005/8/layout/vList2"/>
    <dgm:cxn modelId="{D394011F-79D1-475C-AE00-48E51218DD0B}" type="presParOf" srcId="{A2D3FE43-C573-494E-923F-62BB244293BB}" destId="{43947F10-F153-47C5-8D7B-F50889FFD08B}" srcOrd="7" destOrd="0" presId="urn:microsoft.com/office/officeart/2005/8/layout/vList2"/>
    <dgm:cxn modelId="{10829274-E8E9-41AB-B740-5F0DA7C4A554}" type="presParOf" srcId="{A2D3FE43-C573-494E-923F-62BB244293BB}" destId="{74754BFC-011E-411C-A0F0-02C0DC5FE972}" srcOrd="8" destOrd="0" presId="urn:microsoft.com/office/officeart/2005/8/layout/vList2"/>
    <dgm:cxn modelId="{5ADAE2FF-7448-4971-BD83-603444007E38}" type="presParOf" srcId="{A2D3FE43-C573-494E-923F-62BB244293BB}" destId="{74DC45BF-D999-4D09-B6D3-76ABB6A8C117}" srcOrd="9" destOrd="0" presId="urn:microsoft.com/office/officeart/2005/8/layout/vList2"/>
    <dgm:cxn modelId="{E7DCB17E-CAFD-4104-8727-A9724EB28C50}" type="presParOf" srcId="{A2D3FE43-C573-494E-923F-62BB244293BB}" destId="{7269B3A9-7766-4C79-9FFA-58EF3CF57F83}" srcOrd="10" destOrd="0" presId="urn:microsoft.com/office/officeart/2005/8/layout/vList2"/>
    <dgm:cxn modelId="{1696720E-84E9-4E2E-89CE-B56BB90BB8AA}" type="presParOf" srcId="{A2D3FE43-C573-494E-923F-62BB244293BB}" destId="{45381F95-A998-41CC-9BB0-28539384B752}" srcOrd="11" destOrd="0" presId="urn:microsoft.com/office/officeart/2005/8/layout/vList2"/>
    <dgm:cxn modelId="{725AF8CB-988C-4079-97CB-9AA58858BE40}" type="presParOf" srcId="{A2D3FE43-C573-494E-923F-62BB244293BB}" destId="{F8DF38F9-ECF9-417B-802F-5261069109FB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8F15F-F403-4557-A0C5-4DC6575104E7}">
      <dsp:nvSpPr>
        <dsp:cNvPr id="0" name=""/>
        <dsp:cNvSpPr/>
      </dsp:nvSpPr>
      <dsp:spPr>
        <a:xfrm>
          <a:off x="0" y="17987"/>
          <a:ext cx="10752138" cy="1526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/>
            <a:t>LISTINA ZÁKLADNÍCH PRÁV A SVOBOD</a:t>
          </a:r>
        </a:p>
      </dsp:txBody>
      <dsp:txXfrm>
        <a:off x="74535" y="92522"/>
        <a:ext cx="10603068" cy="1377780"/>
      </dsp:txXfrm>
    </dsp:sp>
    <dsp:sp modelId="{35DEF9D6-8DE8-4F9B-9FF6-4614B5DCA597}">
      <dsp:nvSpPr>
        <dsp:cNvPr id="0" name=""/>
        <dsp:cNvSpPr/>
      </dsp:nvSpPr>
      <dsp:spPr>
        <a:xfrm>
          <a:off x="0" y="1544837"/>
          <a:ext cx="10752138" cy="1050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300" u="sng" kern="1200" dirty="0"/>
            <a:t>Čl. 31</a:t>
          </a:r>
          <a:r>
            <a:rPr lang="cs-CZ" sz="2300" kern="1200" dirty="0"/>
            <a:t>: </a:t>
          </a:r>
          <a:r>
            <a:rPr lang="cs-CZ" sz="2300" b="1" kern="1200" dirty="0"/>
            <a:t>Každý</a:t>
          </a:r>
          <a:r>
            <a:rPr lang="cs-CZ" sz="2300" kern="1200" dirty="0"/>
            <a:t> má právo na ochranu zdraví.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300" b="1" kern="1200" dirty="0" smtClean="0"/>
            <a:t>Občané</a:t>
          </a:r>
          <a:r>
            <a:rPr lang="cs-CZ" sz="2300" kern="1200" dirty="0" smtClean="0"/>
            <a:t> </a:t>
          </a:r>
          <a:r>
            <a:rPr lang="cs-CZ" sz="2300" kern="1200" dirty="0"/>
            <a:t>mají na základě veřejného pojištění právo </a:t>
          </a:r>
          <a:r>
            <a:rPr lang="cs-CZ" sz="2300" kern="1200" dirty="0" smtClean="0"/>
            <a:t>na </a:t>
          </a:r>
          <a:r>
            <a:rPr lang="cs-CZ" sz="2300" kern="1200" dirty="0"/>
            <a:t>bezplatnou zdravotní péči a na zdravotní pomůcky za podmínek, které stanoví zákon.</a:t>
          </a:r>
        </a:p>
      </dsp:txBody>
      <dsp:txXfrm>
        <a:off x="0" y="1544837"/>
        <a:ext cx="10752138" cy="1050524"/>
      </dsp:txXfrm>
    </dsp:sp>
    <dsp:sp modelId="{7E02D3D6-EDB3-452B-9296-7497DCCB8540}">
      <dsp:nvSpPr>
        <dsp:cNvPr id="0" name=""/>
        <dsp:cNvSpPr/>
      </dsp:nvSpPr>
      <dsp:spPr>
        <a:xfrm>
          <a:off x="0" y="2595362"/>
          <a:ext cx="10752138" cy="1526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/>
            <a:t>Úmluva na ochranu lidských práv a důstojnosti lidské bytosti v souvislosti s aplikací biologie a medicíný: Úmluva o lidských prrávech a medicíně</a:t>
          </a:r>
        </a:p>
      </dsp:txBody>
      <dsp:txXfrm>
        <a:off x="74535" y="2669897"/>
        <a:ext cx="10603068" cy="137778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6D95C-ED47-43E6-9270-2079BD5C9F2C}">
      <dsp:nvSpPr>
        <dsp:cNvPr id="0" name=""/>
        <dsp:cNvSpPr/>
      </dsp:nvSpPr>
      <dsp:spPr>
        <a:xfrm rot="5400000">
          <a:off x="6503629" y="-2430853"/>
          <a:ext cx="1615648" cy="68813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b="1" kern="1200"/>
            <a:t>svobodný, </a:t>
          </a:r>
          <a:r>
            <a:rPr lang="cs-CZ" sz="1900" kern="1200"/>
            <a:t>je-li dán bez jakéhokoliv nátlaku,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b="1" kern="1200"/>
            <a:t>informovaný</a:t>
          </a:r>
          <a:r>
            <a:rPr lang="cs-CZ" sz="1900" kern="1200"/>
            <a:t>, je-li pacientovi před vyslovením souhlasu podána informace o zdravotním stavu</a:t>
          </a:r>
        </a:p>
      </dsp:txBody>
      <dsp:txXfrm rot="-5400000">
        <a:off x="3870770" y="280875"/>
        <a:ext cx="6802499" cy="1457910"/>
      </dsp:txXfrm>
    </dsp:sp>
    <dsp:sp modelId="{D0209BAC-57A8-44E4-A42C-15747DCC654C}">
      <dsp:nvSpPr>
        <dsp:cNvPr id="0" name=""/>
        <dsp:cNvSpPr/>
      </dsp:nvSpPr>
      <dsp:spPr>
        <a:xfrm>
          <a:off x="0" y="50"/>
          <a:ext cx="3870769" cy="2019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200" kern="1200"/>
            <a:t>Informovaný souhlas</a:t>
          </a:r>
        </a:p>
      </dsp:txBody>
      <dsp:txXfrm>
        <a:off x="98587" y="98637"/>
        <a:ext cx="3673595" cy="1822386"/>
      </dsp:txXfrm>
    </dsp:sp>
    <dsp:sp modelId="{459D91EA-EF6A-4B5D-85B1-D0C4CC60FBF2}">
      <dsp:nvSpPr>
        <dsp:cNvPr id="0" name=""/>
        <dsp:cNvSpPr/>
      </dsp:nvSpPr>
      <dsp:spPr>
        <a:xfrm rot="5400000">
          <a:off x="6503629" y="-310314"/>
          <a:ext cx="1615648" cy="68813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kern="1200" dirty="0"/>
            <a:t>Informace o zdravotním stavu je pacientovi sdělena při přijetí do péče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" sz="1900" kern="1200" dirty="0"/>
            <a:t>V</a:t>
          </a:r>
          <a:r>
            <a:rPr lang="cs-CZ" sz="1900" kern="1200" dirty="0" err="1"/>
            <a:t>ždy</a:t>
          </a:r>
          <a:r>
            <a:rPr lang="cs-CZ" sz="1900" kern="1200" dirty="0"/>
            <a:t>, je-li to s ohledem na poskytované zdravotní služby nebo zdravotní stav pacienta účelné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kern="1200"/>
            <a:t>Pacient se může vzdát </a:t>
          </a:r>
        </a:p>
      </dsp:txBody>
      <dsp:txXfrm rot="-5400000">
        <a:off x="3870770" y="2401414"/>
        <a:ext cx="6802499" cy="1457910"/>
      </dsp:txXfrm>
    </dsp:sp>
    <dsp:sp modelId="{D216E398-935B-4AB9-8E01-46F21102E8A2}">
      <dsp:nvSpPr>
        <dsp:cNvPr id="0" name=""/>
        <dsp:cNvSpPr/>
      </dsp:nvSpPr>
      <dsp:spPr>
        <a:xfrm>
          <a:off x="0" y="2120589"/>
          <a:ext cx="3870769" cy="2019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200" kern="1200"/>
            <a:t>Informace o zdravotním stavu</a:t>
          </a:r>
        </a:p>
      </dsp:txBody>
      <dsp:txXfrm>
        <a:off x="98587" y="2219176"/>
        <a:ext cx="3673595" cy="182238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40C86-E82A-4C0F-9B62-4F3343794A82}">
      <dsp:nvSpPr>
        <dsp:cNvPr id="0" name=""/>
        <dsp:cNvSpPr/>
      </dsp:nvSpPr>
      <dsp:spPr>
        <a:xfrm>
          <a:off x="0" y="35199"/>
          <a:ext cx="10752138" cy="52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příčině a původu nemoci, jejím stadiu a předpokládaném vývoji,</a:t>
          </a:r>
        </a:p>
      </dsp:txBody>
      <dsp:txXfrm>
        <a:off x="25587" y="60786"/>
        <a:ext cx="10700964" cy="472986"/>
      </dsp:txXfrm>
    </dsp:sp>
    <dsp:sp modelId="{A3B14C45-B580-4077-82E7-D226F8D2B4AB}">
      <dsp:nvSpPr>
        <dsp:cNvPr id="0" name=""/>
        <dsp:cNvSpPr/>
      </dsp:nvSpPr>
      <dsp:spPr>
        <a:xfrm>
          <a:off x="0" y="639999"/>
          <a:ext cx="10752138" cy="52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/>
            <a:t>účelu, povaze, předpokládaném přínosu, možných důsledcích a rizicích navrhovaných zdravotních služeb, </a:t>
          </a:r>
        </a:p>
      </dsp:txBody>
      <dsp:txXfrm>
        <a:off x="25587" y="665586"/>
        <a:ext cx="10700964" cy="472986"/>
      </dsp:txXfrm>
    </dsp:sp>
    <dsp:sp modelId="{0E03CCE1-CF67-4FDB-A958-DC4F6F132CD0}">
      <dsp:nvSpPr>
        <dsp:cNvPr id="0" name=""/>
        <dsp:cNvSpPr/>
      </dsp:nvSpPr>
      <dsp:spPr>
        <a:xfrm>
          <a:off x="0" y="1244800"/>
          <a:ext cx="10752138" cy="52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jiných možnostech poskytnutí zdravotních služeb, jejich vhodnosti, rizicích</a:t>
          </a:r>
        </a:p>
      </dsp:txBody>
      <dsp:txXfrm>
        <a:off x="25587" y="1270387"/>
        <a:ext cx="10700964" cy="472986"/>
      </dsp:txXfrm>
    </dsp:sp>
    <dsp:sp modelId="{CD5EC2C5-CA5F-43DA-9FD2-634DCE833B45}">
      <dsp:nvSpPr>
        <dsp:cNvPr id="0" name=""/>
        <dsp:cNvSpPr/>
      </dsp:nvSpPr>
      <dsp:spPr>
        <a:xfrm>
          <a:off x="0" y="1849600"/>
          <a:ext cx="10752138" cy="52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další potřebné léčbě</a:t>
          </a:r>
        </a:p>
      </dsp:txBody>
      <dsp:txXfrm>
        <a:off x="25587" y="1875187"/>
        <a:ext cx="10700964" cy="472986"/>
      </dsp:txXfrm>
    </dsp:sp>
    <dsp:sp modelId="{89AE17AA-540F-48E5-8731-EEB9C188F999}">
      <dsp:nvSpPr>
        <dsp:cNvPr id="0" name=""/>
        <dsp:cNvSpPr/>
      </dsp:nvSpPr>
      <dsp:spPr>
        <a:xfrm>
          <a:off x="0" y="2454400"/>
          <a:ext cx="10752138" cy="52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/>
            <a:t>omezeních a doporučeních ve způsobu života s ohledem na zdravotní stav a</a:t>
          </a:r>
        </a:p>
      </dsp:txBody>
      <dsp:txXfrm>
        <a:off x="25587" y="2479987"/>
        <a:ext cx="10700964" cy="472986"/>
      </dsp:txXfrm>
    </dsp:sp>
    <dsp:sp modelId="{2EBE4597-BD84-42E1-BA71-C931F3883D55}">
      <dsp:nvSpPr>
        <dsp:cNvPr id="0" name=""/>
        <dsp:cNvSpPr/>
      </dsp:nvSpPr>
      <dsp:spPr>
        <a:xfrm>
          <a:off x="0" y="3059200"/>
          <a:ext cx="10752138" cy="52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/>
            <a:t>možnosti</a:t>
          </a:r>
        </a:p>
      </dsp:txBody>
      <dsp:txXfrm>
        <a:off x="25587" y="3084787"/>
        <a:ext cx="10700964" cy="472986"/>
      </dsp:txXfrm>
    </dsp:sp>
    <dsp:sp modelId="{5464D675-87FA-483B-AE25-12C7E1A82396}">
      <dsp:nvSpPr>
        <dsp:cNvPr id="0" name=""/>
        <dsp:cNvSpPr/>
      </dsp:nvSpPr>
      <dsp:spPr>
        <a:xfrm>
          <a:off x="0" y="3583360"/>
          <a:ext cx="10752138" cy="52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600" kern="1200" dirty="0"/>
            <a:t>vzdát se podání informace o zdravotním stavu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600" kern="1200" dirty="0"/>
            <a:t>určit osoby kterým se mají podat informace nebo vyslovit zákaz o podávání informací o zdravotním stavu</a:t>
          </a:r>
        </a:p>
      </dsp:txBody>
      <dsp:txXfrm>
        <a:off x="0" y="3583360"/>
        <a:ext cx="10752138" cy="52164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932515-6701-4B16-ACED-A4EF7E927660}">
      <dsp:nvSpPr>
        <dsp:cNvPr id="0" name=""/>
        <dsp:cNvSpPr/>
      </dsp:nvSpPr>
      <dsp:spPr>
        <a:xfrm>
          <a:off x="0" y="131501"/>
          <a:ext cx="10752138" cy="1421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/>
            <a:t>Informace o nepříznivé diagnóze nebo prognóze zdravotního stavu pacienta může být v nezbytně nutném rozsahu a po dobu nezbytně nutnou zadržena,</a:t>
          </a:r>
        </a:p>
      </dsp:txBody>
      <dsp:txXfrm>
        <a:off x="69394" y="200895"/>
        <a:ext cx="10613350" cy="1282762"/>
      </dsp:txXfrm>
    </dsp:sp>
    <dsp:sp modelId="{F7622C22-7276-420B-9EF4-F473954E6A3C}">
      <dsp:nvSpPr>
        <dsp:cNvPr id="0" name=""/>
        <dsp:cNvSpPr/>
      </dsp:nvSpPr>
      <dsp:spPr>
        <a:xfrm>
          <a:off x="0" y="1553051"/>
          <a:ext cx="10752138" cy="628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100" kern="1200" dirty="0"/>
            <a:t>ze-</a:t>
          </a:r>
          <a:r>
            <a:rPr lang="cs-CZ" sz="2100" kern="1200" dirty="0" err="1"/>
            <a:t>li</a:t>
          </a:r>
          <a:r>
            <a:rPr lang="cs-CZ" sz="2100" kern="1200" dirty="0"/>
            <a:t> důvodně předpokládat, že by její podání mohlo pacientovi způsobit závažnou újmu na zdraví. </a:t>
          </a:r>
        </a:p>
      </dsp:txBody>
      <dsp:txXfrm>
        <a:off x="0" y="1553051"/>
        <a:ext cx="10752138" cy="628762"/>
      </dsp:txXfrm>
    </dsp:sp>
    <dsp:sp modelId="{C4B6C8C6-DFD8-4302-BB0A-3B5D4CB8C23D}">
      <dsp:nvSpPr>
        <dsp:cNvPr id="0" name=""/>
        <dsp:cNvSpPr/>
      </dsp:nvSpPr>
      <dsp:spPr>
        <a:xfrm>
          <a:off x="0" y="2181814"/>
          <a:ext cx="10752138" cy="1421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/>
            <a:t>To neplatí</a:t>
          </a:r>
        </a:p>
      </dsp:txBody>
      <dsp:txXfrm>
        <a:off x="69394" y="2251208"/>
        <a:ext cx="10613350" cy="1282762"/>
      </dsp:txXfrm>
    </dsp:sp>
    <dsp:sp modelId="{6BFAB5F0-BB03-42F6-BC02-9A744571CD19}">
      <dsp:nvSpPr>
        <dsp:cNvPr id="0" name=""/>
        <dsp:cNvSpPr/>
      </dsp:nvSpPr>
      <dsp:spPr>
        <a:xfrm>
          <a:off x="0" y="3603364"/>
          <a:ext cx="10752138" cy="1592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" sz="2100" kern="1200" dirty="0"/>
            <a:t>In</a:t>
          </a:r>
          <a:r>
            <a:rPr lang="cs-CZ" sz="2100" kern="1200" dirty="0"/>
            <a:t>formace o určité nemoci nebo predispozici k ní je jediným způsobem, jak pacientovi umožnit podniknout preventivní opatření nebo podstoupit včasnou léčbu,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" sz="2100" kern="1200" dirty="0"/>
            <a:t>Z</a:t>
          </a:r>
          <a:r>
            <a:rPr lang="cs-CZ" sz="2100" kern="1200" dirty="0" err="1"/>
            <a:t>dravotní</a:t>
          </a:r>
          <a:r>
            <a:rPr lang="cs-CZ" sz="2100" kern="1200" dirty="0"/>
            <a:t> stav pacienta představuje riziko pro jeho okolí,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" sz="2100" kern="1200" dirty="0"/>
            <a:t>P</a:t>
          </a:r>
          <a:r>
            <a:rPr lang="cs-CZ" sz="2100" kern="1200" dirty="0" err="1"/>
            <a:t>acient</a:t>
          </a:r>
          <a:r>
            <a:rPr lang="cs-CZ" sz="2100" kern="1200" dirty="0"/>
            <a:t> žádá výslovně o přesnou a pravdivou informaci, aby si mohl zajistit osobní záležitosti.</a:t>
          </a:r>
        </a:p>
      </dsp:txBody>
      <dsp:txXfrm>
        <a:off x="0" y="3603364"/>
        <a:ext cx="10752138" cy="159286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FF02A-511F-4C43-907F-5B537BBA312D}">
      <dsp:nvSpPr>
        <dsp:cNvPr id="0" name=""/>
        <dsp:cNvSpPr/>
      </dsp:nvSpPr>
      <dsp:spPr>
        <a:xfrm>
          <a:off x="0" y="1062087"/>
          <a:ext cx="3360043" cy="2016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200" kern="1200"/>
            <a:t>Revers</a:t>
          </a:r>
        </a:p>
      </dsp:txBody>
      <dsp:txXfrm>
        <a:off x="0" y="1062087"/>
        <a:ext cx="3360043" cy="2016025"/>
      </dsp:txXfrm>
    </dsp:sp>
    <dsp:sp modelId="{7B8AA8D0-C324-4FC3-BB4E-29FE4CE7493F}">
      <dsp:nvSpPr>
        <dsp:cNvPr id="0" name=""/>
        <dsp:cNvSpPr/>
      </dsp:nvSpPr>
      <dsp:spPr>
        <a:xfrm>
          <a:off x="3696047" y="1062087"/>
          <a:ext cx="3360043" cy="2016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200" kern="1200"/>
            <a:t>Odvolání souhlasu</a:t>
          </a:r>
        </a:p>
      </dsp:txBody>
      <dsp:txXfrm>
        <a:off x="3696047" y="1062087"/>
        <a:ext cx="3360043" cy="2016025"/>
      </dsp:txXfrm>
    </dsp:sp>
    <dsp:sp modelId="{FD454139-77CE-4E9E-ABF9-73225A711A4B}">
      <dsp:nvSpPr>
        <dsp:cNvPr id="0" name=""/>
        <dsp:cNvSpPr/>
      </dsp:nvSpPr>
      <dsp:spPr>
        <a:xfrm>
          <a:off x="7392094" y="1062087"/>
          <a:ext cx="3360043" cy="2016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200" kern="1200"/>
            <a:t>Dříve vyslovené přání</a:t>
          </a:r>
        </a:p>
      </dsp:txBody>
      <dsp:txXfrm>
        <a:off x="7392094" y="1062087"/>
        <a:ext cx="3360043" cy="201602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4723D-89F5-429E-B46D-394EAE0AF0D7}">
      <dsp:nvSpPr>
        <dsp:cNvPr id="0" name=""/>
        <dsp:cNvSpPr/>
      </dsp:nvSpPr>
      <dsp:spPr>
        <a:xfrm>
          <a:off x="0" y="319960"/>
          <a:ext cx="10752138" cy="17199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/>
            <a:t>Pacientovi, kterému byla podána informace o</a:t>
          </a:r>
          <a:r>
            <a:rPr lang="cs" sz="2100" kern="1200" dirty="0"/>
            <a:t> jeho</a:t>
          </a:r>
          <a:r>
            <a:rPr lang="cs-CZ" sz="2100" kern="1200" dirty="0"/>
            <a:t> zdravotním </a:t>
          </a:r>
          <a:r>
            <a:rPr lang="cs" sz="2100" kern="1200" dirty="0"/>
            <a:t>stavu </a:t>
          </a:r>
          <a:r>
            <a:rPr lang="cs-CZ" sz="2100" kern="1200" dirty="0"/>
            <a:t>a který </a:t>
          </a:r>
          <a:r>
            <a:rPr lang="cs-CZ" sz="2100" b="1" u="sng" kern="1200" dirty="0"/>
            <a:t>odmítá vyslovit souhlas </a:t>
          </a:r>
          <a:r>
            <a:rPr lang="cs-CZ" sz="2100" kern="1200" dirty="0"/>
            <a:t>s poskytnutím zdravotních služeb, </a:t>
          </a:r>
          <a:r>
            <a:rPr lang="cs-CZ" sz="2100" b="1" u="sng" kern="1200" dirty="0"/>
            <a:t>nejde-li o případ, kdy lze zdravotní služby poskytnout bez souhlasu</a:t>
          </a:r>
          <a:r>
            <a:rPr lang="cs-CZ" sz="2100" kern="1200" dirty="0"/>
            <a:t>, </a:t>
          </a:r>
          <a:r>
            <a:rPr lang="cs-CZ" sz="2100" b="1" u="sng" kern="1200" dirty="0"/>
            <a:t>je opakovaně </a:t>
          </a:r>
          <a:r>
            <a:rPr lang="cs-CZ" sz="2100" kern="1200" dirty="0"/>
            <a:t>podána informace o jeho zdravotním stavu v rozsahu a způsobem, ze kterého je zřejmé, že neposkytnutí zdravotních služeb může vážně poškodit jeho zdraví nebo ohrozit život. </a:t>
          </a:r>
        </a:p>
      </dsp:txBody>
      <dsp:txXfrm>
        <a:off x="83959" y="403919"/>
        <a:ext cx="10584220" cy="1551982"/>
      </dsp:txXfrm>
    </dsp:sp>
    <dsp:sp modelId="{790A5EA8-7DC6-4A7D-AFEB-495947D2EF9E}">
      <dsp:nvSpPr>
        <dsp:cNvPr id="0" name=""/>
        <dsp:cNvSpPr/>
      </dsp:nvSpPr>
      <dsp:spPr>
        <a:xfrm>
          <a:off x="0" y="2100340"/>
          <a:ext cx="10752138" cy="17199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/>
            <a:t>Jestliže pacient i nadále odmítá vyslovit souhlas, učiní o tom písemné prohlášení (revers</a:t>
          </a:r>
          <a:r>
            <a:rPr lang="cs" sz="2100" kern="1200" dirty="0"/>
            <a:t>)</a:t>
          </a:r>
          <a:endParaRPr lang="cs-CZ" sz="2100" kern="1200" dirty="0"/>
        </a:p>
      </dsp:txBody>
      <dsp:txXfrm>
        <a:off x="83959" y="2184299"/>
        <a:ext cx="10584220" cy="155198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1818F-C36D-4E7E-AE4D-7D41FEAB545C}">
      <dsp:nvSpPr>
        <dsp:cNvPr id="0" name=""/>
        <dsp:cNvSpPr/>
      </dsp:nvSpPr>
      <dsp:spPr>
        <a:xfrm>
          <a:off x="0" y="488766"/>
          <a:ext cx="10752138" cy="15395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/>
            <a:t>Pacient může svůj souhlas s poskytnutím zdravotních služeb odvolat. </a:t>
          </a:r>
        </a:p>
      </dsp:txBody>
      <dsp:txXfrm>
        <a:off x="75156" y="563922"/>
        <a:ext cx="10601826" cy="1389261"/>
      </dsp:txXfrm>
    </dsp:sp>
    <dsp:sp modelId="{35AD6DB0-B6D0-4179-B71C-81B7506D3C6C}">
      <dsp:nvSpPr>
        <dsp:cNvPr id="0" name=""/>
        <dsp:cNvSpPr/>
      </dsp:nvSpPr>
      <dsp:spPr>
        <a:xfrm>
          <a:off x="0" y="2111860"/>
          <a:ext cx="10752138" cy="15395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/>
            <a:t>Odvolání souhlasu není účinné, pokud již bylo započato provádění zdravotního výkonu, jehož přerušení může způsobit vážné poškození zdraví nebo ohrožení života pacienta.</a:t>
          </a:r>
        </a:p>
      </dsp:txBody>
      <dsp:txXfrm>
        <a:off x="75156" y="2187016"/>
        <a:ext cx="10601826" cy="138926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E5F471-D9DD-4EC1-83AD-8118EE179B2C}">
      <dsp:nvSpPr>
        <dsp:cNvPr id="0" name=""/>
        <dsp:cNvSpPr/>
      </dsp:nvSpPr>
      <dsp:spPr>
        <a:xfrm>
          <a:off x="0" y="237880"/>
          <a:ext cx="6145805" cy="3664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just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dirty="0"/>
            <a:t>Pacient může pro případ, kdy by se dostal do takového zdravotního stavu, ve kterém nebude schopen vyslovit souhlas nebo nesouhlas s poskytnutím zdravotních služeb a způsobem jejich poskytnutí, tento souhlas nebo nesouhlas předem vyslovit</a:t>
          </a:r>
        </a:p>
      </dsp:txBody>
      <dsp:txXfrm>
        <a:off x="178883" y="416763"/>
        <a:ext cx="5788039" cy="330667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66BC77-EA48-472C-9C49-1208B364DF59}">
      <dsp:nvSpPr>
        <dsp:cNvPr id="0" name=""/>
        <dsp:cNvSpPr/>
      </dsp:nvSpPr>
      <dsp:spPr>
        <a:xfrm>
          <a:off x="0" y="332492"/>
          <a:ext cx="10752138" cy="11027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/>
            <a:t>má-li ho k dispozici,</a:t>
          </a:r>
        </a:p>
      </dsp:txBody>
      <dsp:txXfrm>
        <a:off x="53831" y="386323"/>
        <a:ext cx="10644476" cy="995063"/>
      </dsp:txXfrm>
    </dsp:sp>
    <dsp:sp modelId="{602AB20A-4C4B-4E5C-8FC0-40719DCFDA27}">
      <dsp:nvSpPr>
        <dsp:cNvPr id="0" name=""/>
        <dsp:cNvSpPr/>
      </dsp:nvSpPr>
      <dsp:spPr>
        <a:xfrm>
          <a:off x="0" y="1518737"/>
          <a:ext cx="10752138" cy="11027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/>
            <a:t>za podmínky, že v době poskytování zdravotních služeb nastala předvídatelná situace, k níž se dříve vyslovené přání vztahuje, </a:t>
          </a:r>
        </a:p>
      </dsp:txBody>
      <dsp:txXfrm>
        <a:off x="53831" y="1572568"/>
        <a:ext cx="10644476" cy="995063"/>
      </dsp:txXfrm>
    </dsp:sp>
    <dsp:sp modelId="{11152AB1-1519-4B96-9500-80F08105BCFD}">
      <dsp:nvSpPr>
        <dsp:cNvPr id="0" name=""/>
        <dsp:cNvSpPr/>
      </dsp:nvSpPr>
      <dsp:spPr>
        <a:xfrm>
          <a:off x="0" y="2704982"/>
          <a:ext cx="10752138" cy="11027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/>
            <a:t>pacient je v takovém zdravotním stavu, kdy není schopen vyslovit nový souhlas nebo nesouhlas.</a:t>
          </a:r>
        </a:p>
      </dsp:txBody>
      <dsp:txXfrm>
        <a:off x="53831" y="2758813"/>
        <a:ext cx="10644476" cy="99506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B9884-4366-4C37-8D69-E5E1CAAEB432}">
      <dsp:nvSpPr>
        <dsp:cNvPr id="0" name=""/>
        <dsp:cNvSpPr/>
      </dsp:nvSpPr>
      <dsp:spPr>
        <a:xfrm>
          <a:off x="0" y="146228"/>
          <a:ext cx="10752138" cy="15395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/>
            <a:t>Bude respektováno jen takové dříve vyslovené přání, které bylo učiněno</a:t>
          </a:r>
        </a:p>
      </dsp:txBody>
      <dsp:txXfrm>
        <a:off x="75156" y="221384"/>
        <a:ext cx="10601826" cy="1389261"/>
      </dsp:txXfrm>
    </dsp:sp>
    <dsp:sp modelId="{08BFB313-7852-4D89-B57B-ACA024673333}">
      <dsp:nvSpPr>
        <dsp:cNvPr id="0" name=""/>
        <dsp:cNvSpPr/>
      </dsp:nvSpPr>
      <dsp:spPr>
        <a:xfrm>
          <a:off x="0" y="1685802"/>
          <a:ext cx="10752138" cy="1740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300" u="sng" kern="1200"/>
            <a:t>na základě písemného poučení pacienta o důsledcích jeho rozhodnutí</a:t>
          </a:r>
          <a:r>
            <a:rPr lang="cs-CZ" sz="2300" kern="1200"/>
            <a:t>,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300" kern="1200"/>
            <a:t>a to lékařem v oboru všeobecné praktické lékařství, u něhož je pacient registrován, 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300" kern="1200"/>
            <a:t>nebo jiným ošetřujícím lékařem v oboru zdravotní péče, s níž dříve vyslovené přání souvisí. </a:t>
          </a:r>
        </a:p>
      </dsp:txBody>
      <dsp:txXfrm>
        <a:off x="0" y="1685802"/>
        <a:ext cx="10752138" cy="1740870"/>
      </dsp:txXfrm>
    </dsp:sp>
    <dsp:sp modelId="{ABF2DA80-C994-4BAD-9242-D239B9846FEF}">
      <dsp:nvSpPr>
        <dsp:cNvPr id="0" name=""/>
        <dsp:cNvSpPr/>
      </dsp:nvSpPr>
      <dsp:spPr>
        <a:xfrm>
          <a:off x="0" y="3426672"/>
          <a:ext cx="10752138" cy="15395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/>
            <a:t>Dříve vyslovené přání musí mít písemnou formu a musí být opatřeno úředně ověřeným podpisem pacienta. Součástí dříve vysloveného přání je písemné poučení  ošetřujícího lékaře.</a:t>
          </a:r>
        </a:p>
      </dsp:txBody>
      <dsp:txXfrm>
        <a:off x="75156" y="3501828"/>
        <a:ext cx="10601826" cy="138926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9CE50-8EA2-4C05-80C5-2925EA8348D8}">
      <dsp:nvSpPr>
        <dsp:cNvPr id="0" name=""/>
        <dsp:cNvSpPr/>
      </dsp:nvSpPr>
      <dsp:spPr>
        <a:xfrm>
          <a:off x="0" y="96940"/>
          <a:ext cx="10752138" cy="947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/>
            <a:t>není třeba respektovat, pokud od doby jeho vyslovení došlo v poskytování zdravotních služeb, k nimž se toto přání vztahuje, k takovému vývoji, že lze důvodně předpokládat, že by pacient vyslovil souhlas s jejich poskytnutím</a:t>
          </a:r>
        </a:p>
      </dsp:txBody>
      <dsp:txXfrm>
        <a:off x="46263" y="143203"/>
        <a:ext cx="10659612" cy="855173"/>
      </dsp:txXfrm>
    </dsp:sp>
    <dsp:sp modelId="{B3CA3535-2BDF-4ADF-B1C5-8F1FC8E6CC00}">
      <dsp:nvSpPr>
        <dsp:cNvPr id="0" name=""/>
        <dsp:cNvSpPr/>
      </dsp:nvSpPr>
      <dsp:spPr>
        <a:xfrm>
          <a:off x="0" y="1096480"/>
          <a:ext cx="10752138" cy="947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/>
            <a:t>nelze respektovat, pokud nabádá k takovým postupům, jejichž výsledkem je aktivní způsobení smrti</a:t>
          </a:r>
        </a:p>
      </dsp:txBody>
      <dsp:txXfrm>
        <a:off x="46263" y="1142743"/>
        <a:ext cx="10659612" cy="855173"/>
      </dsp:txXfrm>
    </dsp:sp>
    <dsp:sp modelId="{D2D51878-B93B-4A4D-A541-531351D32952}">
      <dsp:nvSpPr>
        <dsp:cNvPr id="0" name=""/>
        <dsp:cNvSpPr/>
      </dsp:nvSpPr>
      <dsp:spPr>
        <a:xfrm>
          <a:off x="0" y="2096020"/>
          <a:ext cx="10752138" cy="947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/>
            <a:t>nelze respektovat, pokud by jeho splnění mohlo ohrozit jiné osoby</a:t>
          </a:r>
        </a:p>
      </dsp:txBody>
      <dsp:txXfrm>
        <a:off x="46263" y="2142283"/>
        <a:ext cx="10659612" cy="855173"/>
      </dsp:txXfrm>
    </dsp:sp>
    <dsp:sp modelId="{DF4371DD-0361-4950-9DB7-2F1511ECF94F}">
      <dsp:nvSpPr>
        <dsp:cNvPr id="0" name=""/>
        <dsp:cNvSpPr/>
      </dsp:nvSpPr>
      <dsp:spPr>
        <a:xfrm>
          <a:off x="0" y="3095560"/>
          <a:ext cx="10752138" cy="947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/>
            <a:t>nelze respektovat, pokud byly v době, kdy poskytovatel neměl k dispozici dříve vyslovené přání, započaty takové zdravotní výkony, jejichž přerušení by vedlo k aktivnímu způsobení smrti. </a:t>
          </a:r>
        </a:p>
      </dsp:txBody>
      <dsp:txXfrm>
        <a:off x="46263" y="3141823"/>
        <a:ext cx="10659612" cy="8551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01C08B-6BB6-42F0-A03F-08CDF9E532EB}">
      <dsp:nvSpPr>
        <dsp:cNvPr id="0" name=""/>
        <dsp:cNvSpPr/>
      </dsp:nvSpPr>
      <dsp:spPr>
        <a:xfrm rot="5400000">
          <a:off x="6777756" y="-2771540"/>
          <a:ext cx="1067395" cy="68813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/>
            <a:t>N</a:t>
          </a:r>
          <a:r>
            <a:rPr lang="cs" sz="1600" kern="1200" dirty="0"/>
            <a:t>a ochranu zdraví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/>
            <a:t>N</a:t>
          </a:r>
          <a:r>
            <a:rPr lang="cs" sz="1600" kern="1200" dirty="0"/>
            <a:t>a bezplatnou zdravotní péči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/>
            <a:t>N</a:t>
          </a:r>
          <a:r>
            <a:rPr lang="cs" sz="1600" kern="1200" dirty="0"/>
            <a:t>a zdravotní pomůcky za podmínek, které stanoví zákon</a:t>
          </a:r>
          <a:endParaRPr lang="cs-CZ" sz="1600" kern="1200" dirty="0"/>
        </a:p>
      </dsp:txBody>
      <dsp:txXfrm rot="-5400000">
        <a:off x="3870770" y="187552"/>
        <a:ext cx="6829262" cy="963183"/>
      </dsp:txXfrm>
    </dsp:sp>
    <dsp:sp modelId="{9AC94181-D02D-4791-99E5-CA22600C76D4}">
      <dsp:nvSpPr>
        <dsp:cNvPr id="0" name=""/>
        <dsp:cNvSpPr/>
      </dsp:nvSpPr>
      <dsp:spPr>
        <a:xfrm>
          <a:off x="0" y="2021"/>
          <a:ext cx="3870769" cy="1334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" sz="4000" kern="1200" dirty="0"/>
            <a:t>Jako občan</a:t>
          </a:r>
          <a:endParaRPr lang="cs-CZ" sz="4000" kern="1200" dirty="0"/>
        </a:p>
      </dsp:txBody>
      <dsp:txXfrm>
        <a:off x="65132" y="67153"/>
        <a:ext cx="3740505" cy="1203980"/>
      </dsp:txXfrm>
    </dsp:sp>
    <dsp:sp modelId="{A582D7FE-18CC-4AE0-B378-036FA4E80D65}">
      <dsp:nvSpPr>
        <dsp:cNvPr id="0" name=""/>
        <dsp:cNvSpPr/>
      </dsp:nvSpPr>
      <dsp:spPr>
        <a:xfrm rot="5400000">
          <a:off x="6777756" y="-1370584"/>
          <a:ext cx="1067395" cy="68813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" sz="1600" kern="1200" dirty="0"/>
            <a:t>Výběr zdravotní pojišťovny (1x ročně k 1. 1. nebo 1. 7.)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>
              <a:solidFill>
                <a:schemeClr val="dk1"/>
              </a:solidFill>
            </a:rPr>
            <a:t>Časovou a místní dostupnost hrazených služeb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>
              <a:solidFill>
                <a:schemeClr val="dk1"/>
              </a:solidFill>
            </a:rPr>
            <a:t>Na léčivé přípravky a potraviny pro zvláštní lékařské účely</a:t>
          </a:r>
          <a:endParaRPr lang="cs-CZ" sz="1600" kern="1200" dirty="0"/>
        </a:p>
      </dsp:txBody>
      <dsp:txXfrm rot="-5400000">
        <a:off x="3870770" y="1588508"/>
        <a:ext cx="6829262" cy="963183"/>
      </dsp:txXfrm>
    </dsp:sp>
    <dsp:sp modelId="{3BA59697-C4BC-406F-B25F-92EF66D620AE}">
      <dsp:nvSpPr>
        <dsp:cNvPr id="0" name=""/>
        <dsp:cNvSpPr/>
      </dsp:nvSpPr>
      <dsp:spPr>
        <a:xfrm>
          <a:off x="0" y="1402977"/>
          <a:ext cx="3870769" cy="1334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" sz="4000" kern="1200" dirty="0"/>
            <a:t>Jako pojištěnec</a:t>
          </a:r>
          <a:endParaRPr lang="cs-CZ" sz="4000" kern="1200" dirty="0"/>
        </a:p>
      </dsp:txBody>
      <dsp:txXfrm>
        <a:off x="65132" y="1468109"/>
        <a:ext cx="3740505" cy="1203980"/>
      </dsp:txXfrm>
    </dsp:sp>
    <dsp:sp modelId="{ABED679C-F1EC-4C7D-905F-978A772B37E4}">
      <dsp:nvSpPr>
        <dsp:cNvPr id="0" name=""/>
        <dsp:cNvSpPr/>
      </dsp:nvSpPr>
      <dsp:spPr>
        <a:xfrm rot="5400000">
          <a:off x="6777756" y="30372"/>
          <a:ext cx="1067395" cy="68813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b="0" i="0" kern="1200" dirty="0">
              <a:solidFill>
                <a:schemeClr val="dk1"/>
              </a:solidFill>
            </a:rPr>
            <a:t>„Pacientem se rozumí fyzická osoba, které jsou poskytovány zdravotní služby“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>
              <a:solidFill>
                <a:schemeClr val="dk1"/>
              </a:solidFill>
            </a:rPr>
            <a:t>Jeho právům odpovídají povinnosti poskytovatele, zdravotnického pracovníka</a:t>
          </a:r>
          <a:endParaRPr lang="cs-CZ" sz="1600" kern="1200" dirty="0"/>
        </a:p>
      </dsp:txBody>
      <dsp:txXfrm rot="-5400000">
        <a:off x="3870770" y="2989464"/>
        <a:ext cx="6829262" cy="963183"/>
      </dsp:txXfrm>
    </dsp:sp>
    <dsp:sp modelId="{7168FD87-A75D-4898-B896-40D933BC7876}">
      <dsp:nvSpPr>
        <dsp:cNvPr id="0" name=""/>
        <dsp:cNvSpPr/>
      </dsp:nvSpPr>
      <dsp:spPr>
        <a:xfrm>
          <a:off x="0" y="2803934"/>
          <a:ext cx="3870769" cy="1334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" sz="4000" kern="1200" dirty="0"/>
            <a:t>Jako pacient</a:t>
          </a:r>
          <a:endParaRPr lang="cs-CZ" sz="4000" kern="1200" dirty="0"/>
        </a:p>
      </dsp:txBody>
      <dsp:txXfrm>
        <a:off x="65132" y="2869066"/>
        <a:ext cx="3740505" cy="120398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F85BE-FE18-41E2-A83C-643346479ED8}">
      <dsp:nvSpPr>
        <dsp:cNvPr id="0" name=""/>
        <dsp:cNvSpPr/>
      </dsp:nvSpPr>
      <dsp:spPr>
        <a:xfrm>
          <a:off x="0" y="109225"/>
          <a:ext cx="10752138" cy="9827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200" kern="1200"/>
            <a:t>Hospitalizace</a:t>
          </a:r>
        </a:p>
      </dsp:txBody>
      <dsp:txXfrm>
        <a:off x="47976" y="157201"/>
        <a:ext cx="10656186" cy="886847"/>
      </dsp:txXfrm>
    </dsp:sp>
    <dsp:sp modelId="{91FE83B4-E8F9-4FE9-900A-8FE8B4359DB5}">
      <dsp:nvSpPr>
        <dsp:cNvPr id="0" name=""/>
        <dsp:cNvSpPr/>
      </dsp:nvSpPr>
      <dsp:spPr>
        <a:xfrm>
          <a:off x="0" y="1092025"/>
          <a:ext cx="10752138" cy="978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3300" kern="1200"/>
            <a:t>jeho zdravotní stav vyžaduje poskytnutí neodkladné péče a zároveň neumožňuje, aby vyslovil souhlas</a:t>
          </a:r>
        </a:p>
      </dsp:txBody>
      <dsp:txXfrm>
        <a:off x="0" y="1092025"/>
        <a:ext cx="10752138" cy="978074"/>
      </dsp:txXfrm>
    </dsp:sp>
    <dsp:sp modelId="{4FDB36A3-9E40-4F67-9DD8-0C173D453513}">
      <dsp:nvSpPr>
        <dsp:cNvPr id="0" name=""/>
        <dsp:cNvSpPr/>
      </dsp:nvSpPr>
      <dsp:spPr>
        <a:xfrm>
          <a:off x="0" y="2070100"/>
          <a:ext cx="10752138" cy="9827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200" kern="1200"/>
            <a:t>Neodkladná péče</a:t>
          </a:r>
        </a:p>
      </dsp:txBody>
      <dsp:txXfrm>
        <a:off x="47976" y="2118076"/>
        <a:ext cx="10656186" cy="886847"/>
      </dsp:txXfrm>
    </dsp:sp>
    <dsp:sp modelId="{F2779E93-09CB-47A6-B393-996A01267047}">
      <dsp:nvSpPr>
        <dsp:cNvPr id="0" name=""/>
        <dsp:cNvSpPr/>
      </dsp:nvSpPr>
      <dsp:spPr>
        <a:xfrm>
          <a:off x="0" y="3052900"/>
          <a:ext cx="10752138" cy="978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3300" kern="1200"/>
            <a:t>jde-li o zdravotní služby nezbytné k záchraně života nebo zamezení vážného poškození zdraví</a:t>
          </a:r>
        </a:p>
      </dsp:txBody>
      <dsp:txXfrm>
        <a:off x="0" y="3052900"/>
        <a:ext cx="10752138" cy="97807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B453D9-E84C-45C1-9C0A-714B115F8E21}">
      <dsp:nvSpPr>
        <dsp:cNvPr id="0" name=""/>
        <dsp:cNvSpPr/>
      </dsp:nvSpPr>
      <dsp:spPr>
        <a:xfrm>
          <a:off x="0" y="3395861"/>
          <a:ext cx="10752138" cy="7429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/>
            <a:t>souhlas jiné svéprávné osoby blízké, pokud je známa. </a:t>
          </a:r>
        </a:p>
      </dsp:txBody>
      <dsp:txXfrm>
        <a:off x="0" y="3395861"/>
        <a:ext cx="10752138" cy="742931"/>
      </dsp:txXfrm>
    </dsp:sp>
    <dsp:sp modelId="{580384A2-8652-4443-BE8F-44E17F6F4240}">
      <dsp:nvSpPr>
        <dsp:cNvPr id="0" name=""/>
        <dsp:cNvSpPr/>
      </dsp:nvSpPr>
      <dsp:spPr>
        <a:xfrm rot="10800000">
          <a:off x="0" y="2264376"/>
          <a:ext cx="10752138" cy="1142628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/>
            <a:t>rodiče, není-li </a:t>
          </a:r>
        </a:p>
      </dsp:txBody>
      <dsp:txXfrm rot="10800000">
        <a:off x="0" y="2264376"/>
        <a:ext cx="10752138" cy="742445"/>
      </dsp:txXfrm>
    </dsp:sp>
    <dsp:sp modelId="{55C5348C-7A20-4967-8593-1CCAFEEA3A58}">
      <dsp:nvSpPr>
        <dsp:cNvPr id="0" name=""/>
        <dsp:cNvSpPr/>
      </dsp:nvSpPr>
      <dsp:spPr>
        <a:xfrm rot="10800000">
          <a:off x="0" y="1132892"/>
          <a:ext cx="10752138" cy="1142628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/>
            <a:t>manžela nebo registrovaného partnera, není-li</a:t>
          </a:r>
        </a:p>
      </dsp:txBody>
      <dsp:txXfrm rot="10800000">
        <a:off x="0" y="1132892"/>
        <a:ext cx="10752138" cy="742445"/>
      </dsp:txXfrm>
    </dsp:sp>
    <dsp:sp modelId="{466AAA96-404F-4706-A319-C878489C070C}">
      <dsp:nvSpPr>
        <dsp:cNvPr id="0" name=""/>
        <dsp:cNvSpPr/>
      </dsp:nvSpPr>
      <dsp:spPr>
        <a:xfrm rot="10800000">
          <a:off x="0" y="1407"/>
          <a:ext cx="10752138" cy="1142628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/>
            <a:t>souhlas osoby určené pacientem, není-li</a:t>
          </a:r>
        </a:p>
      </dsp:txBody>
      <dsp:txXfrm rot="10800000">
        <a:off x="0" y="1407"/>
        <a:ext cx="10752138" cy="7424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7D14C2-2D41-427C-BA3C-1A2246F2FB3F}">
      <dsp:nvSpPr>
        <dsp:cNvPr id="0" name=""/>
        <dsp:cNvSpPr/>
      </dsp:nvSpPr>
      <dsp:spPr>
        <a:xfrm>
          <a:off x="0" y="51849"/>
          <a:ext cx="10752138" cy="988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/>
            <a:t>Poskytování zdravotních služeb na náležité odborné úrovni</a:t>
          </a:r>
        </a:p>
      </dsp:txBody>
      <dsp:txXfrm>
        <a:off x="48262" y="100111"/>
        <a:ext cx="10655614" cy="892126"/>
      </dsp:txXfrm>
    </dsp:sp>
    <dsp:sp modelId="{9CB77BF3-4648-4C22-9F15-B46CFFE12938}">
      <dsp:nvSpPr>
        <dsp:cNvPr id="0" name=""/>
        <dsp:cNvSpPr/>
      </dsp:nvSpPr>
      <dsp:spPr>
        <a:xfrm>
          <a:off x="0" y="1040499"/>
          <a:ext cx="10752138" cy="995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000" kern="1200"/>
            <a:t>Podle pravidel vědy a uznávaných medicínských postupů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000" kern="1200" dirty="0"/>
            <a:t>Při respektování individuality pacienta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000" kern="1200"/>
            <a:t>S ohledem na konkrétní podmínky a možnosti</a:t>
          </a:r>
        </a:p>
      </dsp:txBody>
      <dsp:txXfrm>
        <a:off x="0" y="1040499"/>
        <a:ext cx="10752138" cy="995670"/>
      </dsp:txXfrm>
    </dsp:sp>
    <dsp:sp modelId="{6DFC5841-7AE5-4661-86CD-32EB1C3C8E76}">
      <dsp:nvSpPr>
        <dsp:cNvPr id="0" name=""/>
        <dsp:cNvSpPr/>
      </dsp:nvSpPr>
      <dsp:spPr>
        <a:xfrm>
          <a:off x="0" y="2036170"/>
          <a:ext cx="10752138" cy="988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/>
            <a:t>Na úctu, důstojné zacházení, na ohleduplnost v souladu s charakterem poskytovaných zdravotních služeb</a:t>
          </a:r>
        </a:p>
      </dsp:txBody>
      <dsp:txXfrm>
        <a:off x="48262" y="2084432"/>
        <a:ext cx="10655614" cy="892126"/>
      </dsp:txXfrm>
    </dsp:sp>
    <dsp:sp modelId="{7D30B692-797D-45BE-90FD-13C6330BC99E}">
      <dsp:nvSpPr>
        <dsp:cNvPr id="0" name=""/>
        <dsp:cNvSpPr/>
      </dsp:nvSpPr>
      <dsp:spPr>
        <a:xfrm>
          <a:off x="0" y="3099700"/>
          <a:ext cx="10752138" cy="988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/>
            <a:t>Respektování soukromí při poskytování zdravotních služeb</a:t>
          </a:r>
        </a:p>
      </dsp:txBody>
      <dsp:txXfrm>
        <a:off x="48262" y="3147962"/>
        <a:ext cx="10655614" cy="8921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3150E5-7485-45EC-A7B9-45C53FD874AA}">
      <dsp:nvSpPr>
        <dsp:cNvPr id="0" name=""/>
        <dsp:cNvSpPr/>
      </dsp:nvSpPr>
      <dsp:spPr>
        <a:xfrm>
          <a:off x="0" y="334404"/>
          <a:ext cx="10752138" cy="988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/>
            <a:t>Zvolit si poskytovatele zdravotních služeb</a:t>
          </a:r>
        </a:p>
      </dsp:txBody>
      <dsp:txXfrm>
        <a:off x="48262" y="382666"/>
        <a:ext cx="10655614" cy="892126"/>
      </dsp:txXfrm>
    </dsp:sp>
    <dsp:sp modelId="{A7359DA3-ED29-460E-A2CA-FE5F96B1F0E9}">
      <dsp:nvSpPr>
        <dsp:cNvPr id="0" name=""/>
        <dsp:cNvSpPr/>
      </dsp:nvSpPr>
      <dsp:spPr>
        <a:xfrm>
          <a:off x="0" y="1323055"/>
          <a:ext cx="10752138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000" kern="1200"/>
            <a:t>Neplatí pro zdravotnickou záchranou službu, pracovní lékařství, karanténu…</a:t>
          </a:r>
        </a:p>
      </dsp:txBody>
      <dsp:txXfrm>
        <a:off x="0" y="1323055"/>
        <a:ext cx="10752138" cy="430560"/>
      </dsp:txXfrm>
    </dsp:sp>
    <dsp:sp modelId="{D51224B0-81BE-4743-93BF-C07EEFFECEA1}">
      <dsp:nvSpPr>
        <dsp:cNvPr id="0" name=""/>
        <dsp:cNvSpPr/>
      </dsp:nvSpPr>
      <dsp:spPr>
        <a:xfrm>
          <a:off x="0" y="1753615"/>
          <a:ext cx="10752138" cy="988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/>
            <a:t>Vyžádat si konzultační služby od jiného poskytovatele, popřípadě zdravotnického pracovníka, než který mu poskytuje zdravotní služby;</a:t>
          </a:r>
        </a:p>
      </dsp:txBody>
      <dsp:txXfrm>
        <a:off x="48262" y="1801877"/>
        <a:ext cx="10655614" cy="892126"/>
      </dsp:txXfrm>
    </dsp:sp>
    <dsp:sp modelId="{6305B2FC-C6E1-4C33-ACB5-F65D0B1A76AF}">
      <dsp:nvSpPr>
        <dsp:cNvPr id="0" name=""/>
        <dsp:cNvSpPr/>
      </dsp:nvSpPr>
      <dsp:spPr>
        <a:xfrm>
          <a:off x="0" y="2817145"/>
          <a:ext cx="10752138" cy="988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" sz="2600" kern="1200" dirty="0"/>
            <a:t>Být </a:t>
          </a:r>
          <a:r>
            <a:rPr lang="cs-CZ" sz="2600" kern="1200" dirty="0"/>
            <a:t>seznámen s vnitřním řádem zdravotnického zařízení lůžkové nebo jednodenní péče</a:t>
          </a:r>
        </a:p>
      </dsp:txBody>
      <dsp:txXfrm>
        <a:off x="48262" y="2865407"/>
        <a:ext cx="10655614" cy="8921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72C4C7-D2C9-4347-B5EA-4103CF7A4029}">
      <dsp:nvSpPr>
        <dsp:cNvPr id="0" name=""/>
        <dsp:cNvSpPr/>
      </dsp:nvSpPr>
      <dsp:spPr>
        <a:xfrm>
          <a:off x="0" y="185455"/>
          <a:ext cx="10752138" cy="11969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/>
            <a:t>Být předem informován o ceně poskytovaných zdravotních služeb nehrazených z veřejného zdravotního pojištění</a:t>
          </a:r>
        </a:p>
      </dsp:txBody>
      <dsp:txXfrm>
        <a:off x="58428" y="243883"/>
        <a:ext cx="10635282" cy="1080053"/>
      </dsp:txXfrm>
    </dsp:sp>
    <dsp:sp modelId="{2F6B668C-B7AE-4621-ABA7-B3E913AFF1E8}">
      <dsp:nvSpPr>
        <dsp:cNvPr id="0" name=""/>
        <dsp:cNvSpPr/>
      </dsp:nvSpPr>
      <dsp:spPr>
        <a:xfrm>
          <a:off x="0" y="1471645"/>
          <a:ext cx="10752138" cy="11969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/>
            <a:t>Znát jména, a příjmení zdravotnických pracovníků přímo zúčastněných na poskytování zdravotních služeb</a:t>
          </a:r>
        </a:p>
      </dsp:txBody>
      <dsp:txXfrm>
        <a:off x="58428" y="1530073"/>
        <a:ext cx="10635282" cy="1080053"/>
      </dsp:txXfrm>
    </dsp:sp>
    <dsp:sp modelId="{C3020EE5-E1FB-41D3-B6F0-4C7B7576E97D}">
      <dsp:nvSpPr>
        <dsp:cNvPr id="0" name=""/>
        <dsp:cNvSpPr/>
      </dsp:nvSpPr>
      <dsp:spPr>
        <a:xfrm>
          <a:off x="0" y="2757835"/>
          <a:ext cx="10752138" cy="11969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/>
            <a:t>Odmítnout přítomnost osob, které nejsou na poskytování zdravotních služeb přímo zúčastněny</a:t>
          </a:r>
        </a:p>
      </dsp:txBody>
      <dsp:txXfrm>
        <a:off x="58428" y="2816263"/>
        <a:ext cx="10635282" cy="10800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636CB7-52C1-4A8D-BC25-2D58BF3F360D}">
      <dsp:nvSpPr>
        <dsp:cNvPr id="0" name=""/>
        <dsp:cNvSpPr/>
      </dsp:nvSpPr>
      <dsp:spPr>
        <a:xfrm>
          <a:off x="0" y="29034"/>
          <a:ext cx="10752138" cy="1003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/>
            <a:t>Přijímat návštěvy ve zdravotnickém zařízení lůžkové nebo jednodenní péče</a:t>
          </a:r>
        </a:p>
      </dsp:txBody>
      <dsp:txXfrm>
        <a:off x="49004" y="78038"/>
        <a:ext cx="10654130" cy="905852"/>
      </dsp:txXfrm>
    </dsp:sp>
    <dsp:sp modelId="{3526F1F4-9D5D-4BE8-A367-52EE4AC663FF}">
      <dsp:nvSpPr>
        <dsp:cNvPr id="0" name=""/>
        <dsp:cNvSpPr/>
      </dsp:nvSpPr>
      <dsp:spPr>
        <a:xfrm>
          <a:off x="0" y="1032895"/>
          <a:ext cx="10752138" cy="995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000" kern="1200"/>
            <a:t>S ohledem na zdravotní stav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000" kern="1200"/>
            <a:t>V souladu s vnitřním řádem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000" kern="1200" dirty="0" err="1"/>
            <a:t>Způspobem</a:t>
          </a:r>
          <a:r>
            <a:rPr lang="cs-CZ" sz="2000" kern="1200" dirty="0"/>
            <a:t>, který neporušuje práva ostatních pacientů</a:t>
          </a:r>
        </a:p>
      </dsp:txBody>
      <dsp:txXfrm>
        <a:off x="0" y="1032895"/>
        <a:ext cx="10752138" cy="995670"/>
      </dsp:txXfrm>
    </dsp:sp>
    <dsp:sp modelId="{67E7DF64-7874-44AC-B88B-5C0368359DE3}">
      <dsp:nvSpPr>
        <dsp:cNvPr id="0" name=""/>
        <dsp:cNvSpPr/>
      </dsp:nvSpPr>
      <dsp:spPr>
        <a:xfrm>
          <a:off x="0" y="2028565"/>
          <a:ext cx="10752138" cy="1003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" sz="2600" kern="1200" dirty="0"/>
            <a:t>P</a:t>
          </a:r>
          <a:r>
            <a:rPr lang="cs-CZ" sz="2600" kern="1200" dirty="0" err="1"/>
            <a:t>řijímat</a:t>
          </a:r>
          <a:r>
            <a:rPr lang="cs-CZ" sz="2600" kern="1200" dirty="0"/>
            <a:t> duchovní péči a duchovní podporu od duchovních církví a náboženských společností </a:t>
          </a:r>
        </a:p>
      </dsp:txBody>
      <dsp:txXfrm>
        <a:off x="49004" y="2077569"/>
        <a:ext cx="10654130" cy="905852"/>
      </dsp:txXfrm>
    </dsp:sp>
    <dsp:sp modelId="{324CCBE7-D20D-4BB3-8B4C-8A71FDAC17A9}">
      <dsp:nvSpPr>
        <dsp:cNvPr id="0" name=""/>
        <dsp:cNvSpPr/>
      </dsp:nvSpPr>
      <dsp:spPr>
        <a:xfrm>
          <a:off x="0" y="3107305"/>
          <a:ext cx="10752138" cy="1003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" sz="2600" kern="1200" dirty="0"/>
            <a:t>N</a:t>
          </a:r>
          <a:r>
            <a:rPr lang="cs-CZ" sz="2600" kern="1200" dirty="0"/>
            <a:t>a poskytování zdravotních služeb v co nejméně omezujícím prostředí při zajištění kvality a bezpečí poskytovaných zdravotních služeb</a:t>
          </a:r>
        </a:p>
      </dsp:txBody>
      <dsp:txXfrm>
        <a:off x="49004" y="3156309"/>
        <a:ext cx="10654130" cy="9058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AF424-2762-4972-AF38-7903D81557C2}">
      <dsp:nvSpPr>
        <dsp:cNvPr id="0" name=""/>
        <dsp:cNvSpPr/>
      </dsp:nvSpPr>
      <dsp:spPr>
        <a:xfrm>
          <a:off x="0" y="23035"/>
          <a:ext cx="10752138" cy="7842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/>
            <a:t>Dodržovat navržený individuální léčebný postup, pokud s poskytováním zdravotních služeb vyslovil souhlas</a:t>
          </a:r>
        </a:p>
      </dsp:txBody>
      <dsp:txXfrm>
        <a:off x="38285" y="61320"/>
        <a:ext cx="10675568" cy="707695"/>
      </dsp:txXfrm>
    </dsp:sp>
    <dsp:sp modelId="{AD78B6D5-4C87-4457-899F-4D294667A74F}">
      <dsp:nvSpPr>
        <dsp:cNvPr id="0" name=""/>
        <dsp:cNvSpPr/>
      </dsp:nvSpPr>
      <dsp:spPr>
        <a:xfrm>
          <a:off x="0" y="850501"/>
          <a:ext cx="10752138" cy="7842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/>
            <a:t>Řídit se vnitřním řádem</a:t>
          </a:r>
        </a:p>
      </dsp:txBody>
      <dsp:txXfrm>
        <a:off x="38285" y="888786"/>
        <a:ext cx="10675568" cy="707695"/>
      </dsp:txXfrm>
    </dsp:sp>
    <dsp:sp modelId="{518EC055-F6AB-4ECC-ADAA-6314221D5293}">
      <dsp:nvSpPr>
        <dsp:cNvPr id="0" name=""/>
        <dsp:cNvSpPr/>
      </dsp:nvSpPr>
      <dsp:spPr>
        <a:xfrm>
          <a:off x="0" y="1677967"/>
          <a:ext cx="10752138" cy="7842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/>
            <a:t>Uhradit poskytovateli cenu poskytnutých zdravotních služeb, které mu byly poskytnuty s jeho souhlasem</a:t>
          </a:r>
        </a:p>
      </dsp:txBody>
      <dsp:txXfrm>
        <a:off x="38285" y="1716252"/>
        <a:ext cx="10675568" cy="707695"/>
      </dsp:txXfrm>
    </dsp:sp>
    <dsp:sp modelId="{3BE4237F-B8B0-4D2E-9155-EEB8B62A5D86}">
      <dsp:nvSpPr>
        <dsp:cNvPr id="0" name=""/>
        <dsp:cNvSpPr/>
      </dsp:nvSpPr>
      <dsp:spPr>
        <a:xfrm>
          <a:off x="0" y="2505432"/>
          <a:ext cx="10752138" cy="7842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/>
            <a:t>pravdivě informovat ošetřujícího zdravotnického pracovníka o dosavadním vývoji zdravotního stavu, včetně informací o infekčních nemocech</a:t>
          </a:r>
        </a:p>
      </dsp:txBody>
      <dsp:txXfrm>
        <a:off x="38285" y="2543717"/>
        <a:ext cx="10675568" cy="707695"/>
      </dsp:txXfrm>
    </dsp:sp>
    <dsp:sp modelId="{C1B982D3-05DF-45EB-9305-8FE98CBEA42B}">
      <dsp:nvSpPr>
        <dsp:cNvPr id="0" name=""/>
        <dsp:cNvSpPr/>
      </dsp:nvSpPr>
      <dsp:spPr>
        <a:xfrm>
          <a:off x="0" y="3332898"/>
          <a:ext cx="10752138" cy="7842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/>
            <a:t>nepožívat během hospitalizace alkohol nebo jiné návykové látky a podrobit se na základě rozhodnutí ošetřujícího lékaře v odůvodněných případech vyšetřením za účelem prokázání, zda je nebo není pod vlivem alkoholu nebo jiných návykových látek</a:t>
          </a:r>
        </a:p>
      </dsp:txBody>
      <dsp:txXfrm>
        <a:off x="38285" y="3371183"/>
        <a:ext cx="10675568" cy="70769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70AA92-5EEB-4F0D-B309-F44085DD8301}">
      <dsp:nvSpPr>
        <dsp:cNvPr id="0" name=""/>
        <dsp:cNvSpPr/>
      </dsp:nvSpPr>
      <dsp:spPr>
        <a:xfrm>
          <a:off x="52" y="44560"/>
          <a:ext cx="5024314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/>
            <a:t>Zdravotním pracovníkem</a:t>
          </a:r>
        </a:p>
      </dsp:txBody>
      <dsp:txXfrm>
        <a:off x="52" y="44560"/>
        <a:ext cx="5024314" cy="691200"/>
      </dsp:txXfrm>
    </dsp:sp>
    <dsp:sp modelId="{2178C834-7E65-488D-93A2-1F16D6DB9C19}">
      <dsp:nvSpPr>
        <dsp:cNvPr id="0" name=""/>
        <dsp:cNvSpPr/>
      </dsp:nvSpPr>
      <dsp:spPr>
        <a:xfrm>
          <a:off x="52" y="735760"/>
          <a:ext cx="5024314" cy="3359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400" kern="1200" dirty="0"/>
            <a:t>Výhrada svědomí</a:t>
          </a:r>
        </a:p>
      </dsp:txBody>
      <dsp:txXfrm>
        <a:off x="52" y="735760"/>
        <a:ext cx="5024314" cy="3359880"/>
      </dsp:txXfrm>
    </dsp:sp>
    <dsp:sp modelId="{961EFA89-A624-4A4B-8CB4-B8A78939D175}">
      <dsp:nvSpPr>
        <dsp:cNvPr id="0" name=""/>
        <dsp:cNvSpPr/>
      </dsp:nvSpPr>
      <dsp:spPr>
        <a:xfrm>
          <a:off x="5727771" y="44560"/>
          <a:ext cx="5024314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/>
            <a:t>Poskytovatelem</a:t>
          </a:r>
        </a:p>
      </dsp:txBody>
      <dsp:txXfrm>
        <a:off x="5727771" y="44560"/>
        <a:ext cx="5024314" cy="691200"/>
      </dsp:txXfrm>
    </dsp:sp>
    <dsp:sp modelId="{08C1A4A4-EC05-40CC-958D-B9458166CD25}">
      <dsp:nvSpPr>
        <dsp:cNvPr id="0" name=""/>
        <dsp:cNvSpPr/>
      </dsp:nvSpPr>
      <dsp:spPr>
        <a:xfrm>
          <a:off x="5727771" y="735760"/>
          <a:ext cx="5024314" cy="3359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400" kern="1200" dirty="0"/>
            <a:t>Neprokázání totožnosti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" sz="2400" kern="1200" dirty="0">
              <a:solidFill>
                <a:schemeClr val="dk1"/>
              </a:solidFill>
            </a:rPr>
            <a:t>P</a:t>
          </a:r>
          <a:r>
            <a:rPr lang="cs-CZ" sz="2400" kern="1200" dirty="0" err="1">
              <a:solidFill>
                <a:schemeClr val="dk1"/>
              </a:solidFill>
            </a:rPr>
            <a:t>řijetím</a:t>
          </a:r>
          <a:r>
            <a:rPr lang="cs-CZ" sz="2400" kern="1200" dirty="0">
              <a:solidFill>
                <a:schemeClr val="dk1"/>
              </a:solidFill>
            </a:rPr>
            <a:t> pacienta</a:t>
          </a:r>
          <a:r>
            <a:rPr lang="cs" sz="2400" kern="1200" dirty="0">
              <a:solidFill>
                <a:schemeClr val="dk1"/>
              </a:solidFill>
            </a:rPr>
            <a:t> by</a:t>
          </a:r>
          <a:r>
            <a:rPr lang="cs-CZ" sz="2400" kern="1200" dirty="0">
              <a:solidFill>
                <a:schemeClr val="dk1"/>
              </a:solidFill>
            </a:rPr>
            <a:t> bylo překročeno únosné pracovní zatížení (Snížilo by to bezpečnost pacientů)</a:t>
          </a:r>
          <a:endParaRPr lang="cs-CZ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" sz="2400" kern="1200" dirty="0">
              <a:solidFill>
                <a:schemeClr val="dk1"/>
              </a:solidFill>
            </a:rPr>
            <a:t>P</a:t>
          </a:r>
          <a:r>
            <a:rPr lang="cs-CZ" sz="2400" kern="1200" dirty="0" err="1">
              <a:solidFill>
                <a:schemeClr val="dk1"/>
              </a:solidFill>
            </a:rPr>
            <a:t>řijetí</a:t>
          </a:r>
          <a:r>
            <a:rPr lang="cs-CZ" sz="2400" kern="1200" dirty="0">
              <a:solidFill>
                <a:schemeClr val="dk1"/>
              </a:solidFill>
            </a:rPr>
            <a:t> brání provozní důvody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" sz="2400" kern="1200" dirty="0">
              <a:solidFill>
                <a:schemeClr val="dk1"/>
              </a:solidFill>
            </a:rPr>
            <a:t>N</a:t>
          </a:r>
          <a:r>
            <a:rPr lang="cs-CZ" sz="2400" kern="1200" dirty="0" err="1">
              <a:solidFill>
                <a:schemeClr val="dk1"/>
              </a:solidFill>
            </a:rPr>
            <a:t>ení</a:t>
          </a:r>
          <a:r>
            <a:rPr lang="cs-CZ" sz="2400" kern="1200" dirty="0">
              <a:solidFill>
                <a:schemeClr val="dk1"/>
              </a:solidFill>
            </a:rPr>
            <a:t> pojištěncem zdravotní pojišťovny, se kterou má poskytovatel uzavřenu smlouvu </a:t>
          </a:r>
        </a:p>
      </dsp:txBody>
      <dsp:txXfrm>
        <a:off x="5727771" y="735760"/>
        <a:ext cx="5024314" cy="33598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CC7E4-ED50-4BE3-85DC-B3D2A8F3D9C4}">
      <dsp:nvSpPr>
        <dsp:cNvPr id="0" name=""/>
        <dsp:cNvSpPr/>
      </dsp:nvSpPr>
      <dsp:spPr>
        <a:xfrm>
          <a:off x="0" y="1146"/>
          <a:ext cx="10752138" cy="5794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" sz="1600" kern="1200" dirty="0"/>
            <a:t>P</a:t>
          </a:r>
          <a:r>
            <a:rPr lang="cs-CZ" sz="1600" kern="1200" dirty="0" err="1"/>
            <a:t>rokazatelně</a:t>
          </a:r>
          <a:r>
            <a:rPr lang="cs-CZ" sz="1600" kern="1200" dirty="0"/>
            <a:t> předá pacienta s jeho souhlasem do péče jiného poskytovatele</a:t>
          </a:r>
        </a:p>
      </dsp:txBody>
      <dsp:txXfrm>
        <a:off x="28285" y="29431"/>
        <a:ext cx="10695568" cy="522843"/>
      </dsp:txXfrm>
    </dsp:sp>
    <dsp:sp modelId="{5741FDE6-719A-4ADE-AE3C-F9A1C4FA3B05}">
      <dsp:nvSpPr>
        <dsp:cNvPr id="0" name=""/>
        <dsp:cNvSpPr/>
      </dsp:nvSpPr>
      <dsp:spPr>
        <a:xfrm>
          <a:off x="0" y="594228"/>
          <a:ext cx="10752138" cy="5794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" sz="1600" kern="1200" dirty="0"/>
            <a:t>P</a:t>
          </a:r>
          <a:r>
            <a:rPr lang="cs-CZ" sz="1600" kern="1200" dirty="0" err="1"/>
            <a:t>ominou</a:t>
          </a:r>
          <a:r>
            <a:rPr lang="cs-CZ" sz="1600" kern="1200" dirty="0"/>
            <a:t> důvody pro poskytování zdravotních služeb; to neplatí, jde-li o registrujícího poskytovatele</a:t>
          </a:r>
        </a:p>
      </dsp:txBody>
      <dsp:txXfrm>
        <a:off x="28285" y="622513"/>
        <a:ext cx="10695568" cy="522843"/>
      </dsp:txXfrm>
    </dsp:sp>
    <dsp:sp modelId="{4C53A1F1-B480-4345-9463-2FF739BEA86C}">
      <dsp:nvSpPr>
        <dsp:cNvPr id="0" name=""/>
        <dsp:cNvSpPr/>
      </dsp:nvSpPr>
      <dsp:spPr>
        <a:xfrm>
          <a:off x="0" y="1187310"/>
          <a:ext cx="10752138" cy="5794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" sz="1600" kern="1200" dirty="0"/>
            <a:t>P</a:t>
          </a:r>
          <a:r>
            <a:rPr lang="cs-CZ" sz="1600" kern="1200" dirty="0" err="1"/>
            <a:t>acient</a:t>
          </a:r>
          <a:r>
            <a:rPr lang="cs-CZ" sz="1600" kern="1200" dirty="0"/>
            <a:t> vysloví nesouhlas s poskytováním veškerých zdravotních služeb</a:t>
          </a:r>
        </a:p>
      </dsp:txBody>
      <dsp:txXfrm>
        <a:off x="28285" y="1215595"/>
        <a:ext cx="10695568" cy="522843"/>
      </dsp:txXfrm>
    </dsp:sp>
    <dsp:sp modelId="{5354B89F-4FA8-4FAD-9E10-913184E2512A}">
      <dsp:nvSpPr>
        <dsp:cNvPr id="0" name=""/>
        <dsp:cNvSpPr/>
      </dsp:nvSpPr>
      <dsp:spPr>
        <a:xfrm>
          <a:off x="0" y="1780393"/>
          <a:ext cx="10752138" cy="5794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" sz="1600" kern="1200" dirty="0"/>
            <a:t>P</a:t>
          </a:r>
          <a:r>
            <a:rPr lang="cs-CZ" sz="1600" kern="1200" dirty="0" err="1"/>
            <a:t>acient</a:t>
          </a:r>
          <a:r>
            <a:rPr lang="cs-CZ" sz="1600" kern="1200" dirty="0"/>
            <a:t> závažným způsobem omezuje práva ostatních pacientů </a:t>
          </a:r>
        </a:p>
      </dsp:txBody>
      <dsp:txXfrm>
        <a:off x="28285" y="1808678"/>
        <a:ext cx="10695568" cy="522843"/>
      </dsp:txXfrm>
    </dsp:sp>
    <dsp:sp modelId="{74754BFC-011E-411C-A0F0-02C0DC5FE972}">
      <dsp:nvSpPr>
        <dsp:cNvPr id="0" name=""/>
        <dsp:cNvSpPr/>
      </dsp:nvSpPr>
      <dsp:spPr>
        <a:xfrm>
          <a:off x="0" y="2373475"/>
          <a:ext cx="10752138" cy="5794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" sz="1600" kern="1200" dirty="0"/>
            <a:t>Ú</a:t>
          </a:r>
          <a:r>
            <a:rPr lang="cs-CZ" sz="1600" kern="1200" dirty="0" err="1"/>
            <a:t>myslně</a:t>
          </a:r>
          <a:r>
            <a:rPr lang="cs-CZ" sz="1600" kern="1200" dirty="0"/>
            <a:t> a soustavně nedodržuje navržený individuální léčebný postup, pokud s poskytováním zdravotních služeb vyslovil souhlas, </a:t>
          </a:r>
        </a:p>
      </dsp:txBody>
      <dsp:txXfrm>
        <a:off x="28285" y="2401760"/>
        <a:ext cx="10695568" cy="522843"/>
      </dsp:txXfrm>
    </dsp:sp>
    <dsp:sp modelId="{7269B3A9-7766-4C79-9FFA-58EF3CF57F83}">
      <dsp:nvSpPr>
        <dsp:cNvPr id="0" name=""/>
        <dsp:cNvSpPr/>
      </dsp:nvSpPr>
      <dsp:spPr>
        <a:xfrm>
          <a:off x="0" y="2966557"/>
          <a:ext cx="10752138" cy="5794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" sz="1600" kern="1200" dirty="0"/>
            <a:t>N</a:t>
          </a:r>
          <a:r>
            <a:rPr lang="cs-CZ" sz="1600" kern="1200" dirty="0" err="1"/>
            <a:t>eřídí</a:t>
          </a:r>
          <a:r>
            <a:rPr lang="cs-CZ" sz="1600" kern="1200" dirty="0"/>
            <a:t> </a:t>
          </a:r>
          <a:r>
            <a:rPr lang="cs" sz="1600" kern="1200" dirty="0"/>
            <a:t>se </a:t>
          </a:r>
          <a:r>
            <a:rPr lang="cs-CZ" sz="1600" kern="1200" dirty="0"/>
            <a:t>vnitřním řádem</a:t>
          </a:r>
        </a:p>
      </dsp:txBody>
      <dsp:txXfrm>
        <a:off x="28285" y="2994842"/>
        <a:ext cx="10695568" cy="522843"/>
      </dsp:txXfrm>
    </dsp:sp>
    <dsp:sp modelId="{F8DF38F9-ECF9-417B-802F-5261069109FB}">
      <dsp:nvSpPr>
        <dsp:cNvPr id="0" name=""/>
        <dsp:cNvSpPr/>
      </dsp:nvSpPr>
      <dsp:spPr>
        <a:xfrm>
          <a:off x="0" y="3559640"/>
          <a:ext cx="10752138" cy="5794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" sz="1600" kern="1200" dirty="0"/>
            <a:t>P</a:t>
          </a:r>
          <a:r>
            <a:rPr lang="cs-CZ" sz="1600" kern="1200" dirty="0" err="1"/>
            <a:t>řestal</a:t>
          </a:r>
          <a:r>
            <a:rPr lang="cs-CZ" sz="1600" kern="1200" dirty="0"/>
            <a:t> poskytovat součinnost nezbytnou pro další poskytování zdravotních služeb; </a:t>
          </a:r>
        </a:p>
      </dsp:txBody>
      <dsp:txXfrm>
        <a:off x="28285" y="3587925"/>
        <a:ext cx="10695568" cy="522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2" name="Nadpis 6">
            <a:extLst>
              <a:ext uri="{FF2B5EF4-FFF2-40B4-BE49-F238E27FC236}">
                <a16:creationId xmlns:a16="http://schemas.microsoft.com/office/drawing/2014/main" id="{F31C6098-45F4-4855-8153-FB7904CE4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44BB26B4-1DB3-416F-8DA4-AFF4E665D6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4" name="Podnadpis 2">
            <a:extLst>
              <a:ext uri="{FF2B5EF4-FFF2-40B4-BE49-F238E27FC236}">
                <a16:creationId xmlns:a16="http://schemas.microsoft.com/office/drawing/2014/main" id="{6623C95A-60BE-40EB-9BC7-25260893E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obsah 12">
            <a:extLst>
              <a:ext uri="{FF2B5EF4-FFF2-40B4-BE49-F238E27FC236}">
                <a16:creationId xmlns:a16="http://schemas.microsoft.com/office/drawing/2014/main" id="{9547EBDF-D870-4615-B89A-66FC8E0A0F0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text 5">
            <a:extLst>
              <a:ext uri="{FF2B5EF4-FFF2-40B4-BE49-F238E27FC236}">
                <a16:creationId xmlns:a16="http://schemas.microsoft.com/office/drawing/2014/main" id="{FE825788-55A0-4392-9284-0099917A1B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Zástupný symbol pro text 13">
            <a:extLst>
              <a:ext uri="{FF2B5EF4-FFF2-40B4-BE49-F238E27FC236}">
                <a16:creationId xmlns:a16="http://schemas.microsoft.com/office/drawing/2014/main" id="{BB6DC7A3-6070-4788-8925-ECEF5D270E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7B2FBDD4-6F42-4D3A-ABC8-DAF530179B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Zástupný symbol pro text 13">
            <a:extLst>
              <a:ext uri="{FF2B5EF4-FFF2-40B4-BE49-F238E27FC236}">
                <a16:creationId xmlns:a16="http://schemas.microsoft.com/office/drawing/2014/main" id="{6559EC12-76DD-40DE-8DB8-8B359A47CC5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Zástupný symbol pro obsah 12">
            <a:extLst>
              <a:ext uri="{FF2B5EF4-FFF2-40B4-BE49-F238E27FC236}">
                <a16:creationId xmlns:a16="http://schemas.microsoft.com/office/drawing/2014/main" id="{137F4524-A39B-43FB-9E07-67C451992724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id="{6838A12A-82A1-4709-9D33-F39AFA8AFA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28" name="Rectangle 17">
            <a:extLst>
              <a:ext uri="{FF2B5EF4-FFF2-40B4-BE49-F238E27FC236}">
                <a16:creationId xmlns:a16="http://schemas.microsoft.com/office/drawing/2014/main" id="{DE0BEEF4-6DAC-4D6C-AD80-575053D4229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D54EEC6B-F6F3-491F-AF84-5FBBB3FC67C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693E3813-A8A0-4605-A751-A0C7062485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Rectangle 17">
            <a:extLst>
              <a:ext uri="{FF2B5EF4-FFF2-40B4-BE49-F238E27FC236}">
                <a16:creationId xmlns:a16="http://schemas.microsoft.com/office/drawing/2014/main" id="{77EDFCFB-BDDB-45EE-9574-EB8FA8F8867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560DCD67-AE12-4FF8-B224-2C33488C5A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rázek 7">
            <a:extLst>
              <a:ext uri="{FF2B5EF4-FFF2-40B4-BE49-F238E27FC236}">
                <a16:creationId xmlns:a16="http://schemas.microsoft.com/office/drawing/2014/main" id="{F4024E46-62E6-44CE-9E2C-14E827C7CC9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83CAA91-E696-4AD2-90D7-33C9838102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D1C4BF70-4C1E-4AF7-81E0-104F006A02E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cs-CZ"/>
              <a:t>Definujte zápatí – název prezentace nebo pracoviště</a:t>
            </a:r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3E5CFC32-FE61-424D-B52A-0545883D65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16480462-23C7-4E09-BE59-6229F8EBE2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6">
            <a:extLst>
              <a:ext uri="{FF2B5EF4-FFF2-40B4-BE49-F238E27FC236}">
                <a16:creationId xmlns:a16="http://schemas.microsoft.com/office/drawing/2014/main" id="{A863908E-35CD-40EF-A9BC-99C58ABB7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B6C1BCC2-A34F-44AA-A794-995C12271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5A4303E-2B43-4D3D-A41D-FED699B96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3" name="Rectangle 17">
            <a:extLst>
              <a:ext uri="{FF2B5EF4-FFF2-40B4-BE49-F238E27FC236}">
                <a16:creationId xmlns:a16="http://schemas.microsoft.com/office/drawing/2014/main" id="{7870222A-3184-483B-8432-BC2DC27015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cs-CZ"/>
              <a:t>Definujte zápatí – název prezentace nebo pracoviště</a:t>
            </a:r>
            <a:endParaRPr lang="cs-CZ" dirty="0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9151A81E-EB70-4E3D-8B26-0F63114D61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2">
            <a:extLst>
              <a:ext uri="{FF2B5EF4-FFF2-40B4-BE49-F238E27FC236}">
                <a16:creationId xmlns:a16="http://schemas.microsoft.com/office/drawing/2014/main" id="{FB42411C-CED0-4ED2-B4E8-5D353B0A3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21D70DC-2864-41C2-B8C6-05CA897F7C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2FD3E81E-40FE-4E13-9B11-5767EF4D1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3B718662-BCEF-4F53-80CB-8B7864BBF9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817F25E5-B573-488B-992B-821062693CA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1655828-74E8-4C8C-9A46-D37055D42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0" name="Zástupný symbol pro text 7">
            <a:extLst>
              <a:ext uri="{FF2B5EF4-FFF2-40B4-BE49-F238E27FC236}">
                <a16:creationId xmlns:a16="http://schemas.microsoft.com/office/drawing/2014/main" id="{75DC10B1-1F87-4724-A431-B37F17D5CC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Nadpis 12">
            <a:extLst>
              <a:ext uri="{FF2B5EF4-FFF2-40B4-BE49-F238E27FC236}">
                <a16:creationId xmlns:a16="http://schemas.microsoft.com/office/drawing/2014/main" id="{AC2C2C02-70BC-4CA2-A448-691E5EA52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250CC6C-D8E6-4BFA-8121-125E87CAF9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4" name="Zástupný symbol pro zápatí 1">
            <a:extLst>
              <a:ext uri="{FF2B5EF4-FFF2-40B4-BE49-F238E27FC236}">
                <a16:creationId xmlns:a16="http://schemas.microsoft.com/office/drawing/2014/main" id="{7031899D-0AAE-4B99-AEF8-0822F14C8E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5" name="Zástupný symbol pro číslo snímku 2">
            <a:extLst>
              <a:ext uri="{FF2B5EF4-FFF2-40B4-BE49-F238E27FC236}">
                <a16:creationId xmlns:a16="http://schemas.microsoft.com/office/drawing/2014/main" id="{D92A2384-FACF-4740-A29F-249FD2ADBF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D4C2477F-94C0-46AB-8F78-23BC6DD4FC0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Nadpis 12">
            <a:extLst>
              <a:ext uri="{FF2B5EF4-FFF2-40B4-BE49-F238E27FC236}">
                <a16:creationId xmlns:a16="http://schemas.microsoft.com/office/drawing/2014/main" id="{C4106739-3F30-4F60-A2E3-CF2394B80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3" name="Zástupný symbol pro text 7">
            <a:extLst>
              <a:ext uri="{FF2B5EF4-FFF2-40B4-BE49-F238E27FC236}">
                <a16:creationId xmlns:a16="http://schemas.microsoft.com/office/drawing/2014/main" id="{E339B93E-CBDC-488E-BF9A-45D7166AC8D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BFD74342-09BD-4472-B28E-114F4330F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AD2DE495-3325-41DE-A9F8-9591CFE84142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1764A665-A1E3-4A8F-B626-FB65BDBAF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9" name="Rectangle 17">
            <a:extLst>
              <a:ext uri="{FF2B5EF4-FFF2-40B4-BE49-F238E27FC236}">
                <a16:creationId xmlns:a16="http://schemas.microsoft.com/office/drawing/2014/main" id="{ADC4F307-3DF9-4410-8992-A762F28776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437C06DE-EC9E-4277-9F01-ABCD1D78511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ástupný symbol pro obsah 12">
            <a:extLst>
              <a:ext uri="{FF2B5EF4-FFF2-40B4-BE49-F238E27FC236}">
                <a16:creationId xmlns:a16="http://schemas.microsoft.com/office/drawing/2014/main" id="{3CE5E861-D1D4-4121-A3EE-54C338DE09B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8" name="Nadpis 3">
            <a:extLst>
              <a:ext uri="{FF2B5EF4-FFF2-40B4-BE49-F238E27FC236}">
                <a16:creationId xmlns:a16="http://schemas.microsoft.com/office/drawing/2014/main" id="{F7E125D3-8983-4C68-BE8E-3E28EE043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9" name="Zástupný symbol pro text 13">
            <a:extLst>
              <a:ext uri="{FF2B5EF4-FFF2-40B4-BE49-F238E27FC236}">
                <a16:creationId xmlns:a16="http://schemas.microsoft.com/office/drawing/2014/main" id="{437D9636-8187-40FB-9014-91A485647A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338E8CF6-8E6E-495F-9305-499E00CAAB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31" name="Zástupný symbol pro obsah 2">
            <a:extLst>
              <a:ext uri="{FF2B5EF4-FFF2-40B4-BE49-F238E27FC236}">
                <a16:creationId xmlns:a16="http://schemas.microsoft.com/office/drawing/2014/main" id="{F1218642-4B36-47A8-993D-095CD9ED7856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32" name="Rectangle 17">
            <a:extLst>
              <a:ext uri="{FF2B5EF4-FFF2-40B4-BE49-F238E27FC236}">
                <a16:creationId xmlns:a16="http://schemas.microsoft.com/office/drawing/2014/main" id="{B6B70499-49FF-4F72-990E-E50DCAF497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33" name="Rectangle 18">
            <a:extLst>
              <a:ext uri="{FF2B5EF4-FFF2-40B4-BE49-F238E27FC236}">
                <a16:creationId xmlns:a16="http://schemas.microsoft.com/office/drawing/2014/main" id="{306C7E2E-0F6D-4FCC-BEBB-E477C0EDE1A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8CE0E250-5D3F-4EB8-8C80-31815677104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Zástupný symbol pro text 5">
            <a:extLst>
              <a:ext uri="{FF2B5EF4-FFF2-40B4-BE49-F238E27FC236}">
                <a16:creationId xmlns:a16="http://schemas.microsoft.com/office/drawing/2014/main" id="{0F223511-4560-47CD-B05A-BADF3B3D14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3AFBD400-6ACB-4E94-8A8F-EF5BE83952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Zástupný symbol pro text 5">
            <a:extLst>
              <a:ext uri="{FF2B5EF4-FFF2-40B4-BE49-F238E27FC236}">
                <a16:creationId xmlns:a16="http://schemas.microsoft.com/office/drawing/2014/main" id="{F6BCDF9B-5557-4C01-BFEA-AC54389E04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Zástupný symbol pro text 13">
            <a:extLst>
              <a:ext uri="{FF2B5EF4-FFF2-40B4-BE49-F238E27FC236}">
                <a16:creationId xmlns:a16="http://schemas.microsoft.com/office/drawing/2014/main" id="{978AEBEE-D3B8-4F1E-84B5-BAC5E748B0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7" name="Zástupný symbol pro text 13">
            <a:extLst>
              <a:ext uri="{FF2B5EF4-FFF2-40B4-BE49-F238E27FC236}">
                <a16:creationId xmlns:a16="http://schemas.microsoft.com/office/drawing/2014/main" id="{8BEF53DA-BDCC-402C-8853-0C952D6B00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8" name="Zástupný symbol pro text 13">
            <a:extLst>
              <a:ext uri="{FF2B5EF4-FFF2-40B4-BE49-F238E27FC236}">
                <a16:creationId xmlns:a16="http://schemas.microsoft.com/office/drawing/2014/main" id="{1B869AE0-B815-43F3-9C57-774B126513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Zástupný symbol pro obsah 12">
            <a:extLst>
              <a:ext uri="{FF2B5EF4-FFF2-40B4-BE49-F238E27FC236}">
                <a16:creationId xmlns:a16="http://schemas.microsoft.com/office/drawing/2014/main" id="{7EE296DF-188D-46CD-A248-5E32B38204A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Zástupný symbol pro obsah 12">
            <a:extLst>
              <a:ext uri="{FF2B5EF4-FFF2-40B4-BE49-F238E27FC236}">
                <a16:creationId xmlns:a16="http://schemas.microsoft.com/office/drawing/2014/main" id="{86567007-60CB-42DC-93EA-A0AFB168C81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Zástupný symbol pro text 7">
            <a:extLst>
              <a:ext uri="{FF2B5EF4-FFF2-40B4-BE49-F238E27FC236}">
                <a16:creationId xmlns:a16="http://schemas.microsoft.com/office/drawing/2014/main" id="{F1BE8CEB-F37E-4115-BEAE-2A66158C12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2" name="Nadpis 12">
            <a:extLst>
              <a:ext uri="{FF2B5EF4-FFF2-40B4-BE49-F238E27FC236}">
                <a16:creationId xmlns:a16="http://schemas.microsoft.com/office/drawing/2014/main" id="{9063DEBF-5704-4C60-927D-4EE182D48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33" name="Obrázek 32">
            <a:extLst>
              <a:ext uri="{FF2B5EF4-FFF2-40B4-BE49-F238E27FC236}">
                <a16:creationId xmlns:a16="http://schemas.microsoft.com/office/drawing/2014/main" id="{C1E17AD7-C41E-4941-82E2-9E0085CDE6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34" name="Rectangle 17">
            <a:extLst>
              <a:ext uri="{FF2B5EF4-FFF2-40B4-BE49-F238E27FC236}">
                <a16:creationId xmlns:a16="http://schemas.microsoft.com/office/drawing/2014/main" id="{2019F1A4-69A0-4FF8-8995-9B76480FDF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35" name="Rectangle 18">
            <a:extLst>
              <a:ext uri="{FF2B5EF4-FFF2-40B4-BE49-F238E27FC236}">
                <a16:creationId xmlns:a16="http://schemas.microsoft.com/office/drawing/2014/main" id="{70B6F527-4F6F-407F-ACB8-3642D3D05B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6D2A4ADF-EE22-48A9-9D57-09381DE87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327AD19-2866-498E-B141-60DB67C20A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F362095D-69A9-4E7E-B0AD-45833F6F096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816C4316-2D20-4A0F-97F8-1B81D6F3D2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479503A6-16CC-4F01-AF35-CF704ACE78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7" name="Rectangle 18">
            <a:extLst>
              <a:ext uri="{FF2B5EF4-FFF2-40B4-BE49-F238E27FC236}">
                <a16:creationId xmlns:a16="http://schemas.microsoft.com/office/drawing/2014/main" id="{0C31BCEF-D9FF-4796-A774-A41223BD56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8A9C999D-0177-4D2E-B8A6-1E94C72C4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166C581-4BC7-43C0-A297-97463012A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804A2AC6-8CD7-45FD-9072-6BC53E42A3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CB7837D4-109B-4305-835D-58924C78A80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nadpis 1">
            <a:extLst>
              <a:ext uri="{FF2B5EF4-FFF2-40B4-BE49-F238E27FC236}">
                <a16:creationId xmlns:a16="http://schemas.microsoft.com/office/drawing/2014/main" id="{357E978C-D332-46B0-BCEB-191876BAE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text 4">
            <a:extLst>
              <a:ext uri="{FF2B5EF4-FFF2-40B4-BE49-F238E27FC236}">
                <a16:creationId xmlns:a16="http://schemas.microsoft.com/office/drawing/2014/main" id="{BF356BAA-D86E-48F6-AB0E-D85145D01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04A51A6C-23BF-41AD-B682-A75C089948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F8DFAB6E-B377-4196-8D95-E94BE6B31EB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kalfried.com.au/wordpress/?p=424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image.cagle.com/119731/500/119731.png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16.xml"/><Relationship Id="rId7" Type="http://schemas.openxmlformats.org/officeDocument/2006/relationships/hyperlink" Target="https://gomerblog.com/2016/03/medcartoons/" TargetMode="Externa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dossey.com/Blog/2014/June/-Do-Not-Resuscitate-Tattoo-Will-it-Work-.aspx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Ilustrace převzata z </a:t>
            </a:r>
            <a:r>
              <a:rPr lang="cs-CZ" dirty="0"/>
              <a:t>https://i0.wp.com/imgc-cn.artprintimages.com/images/P-473-488-90/60/6005/14FB100Z/posters/mike-twohy-ah-mr-bromley-nice-to-put-a-face-on-a-disease-new-yorker-cartoon.jpg</a:t>
            </a:r>
            <a:r>
              <a:rPr lang="cs" dirty="0"/>
              <a:t>  </a:t>
            </a:r>
            <a:endParaRPr lang="cs-CZ" dirty="0"/>
          </a:p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Práva pacientů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424313" y="4102227"/>
            <a:ext cx="11361600" cy="698497"/>
          </a:xfrm>
        </p:spPr>
        <p:txBody>
          <a:bodyPr/>
          <a:lstStyle/>
          <a:p>
            <a:endParaRPr lang="cs" dirty="0"/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0B57A82-5915-4CC6-9555-D179F7392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642" y="1174750"/>
            <a:ext cx="60071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53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526885-1376-40F9-B2BC-AC65BB8CD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Ukončení péče poskytovatelem</a:t>
            </a:r>
            <a:endParaRPr lang="cs-CZ" dirty="0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882742AD-A059-4EAB-8CF7-C8320FA0CC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0173105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514FDF3-8D76-4A5C-A4EC-BAFD6DD32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8C5C753-105B-4EB0-B83A-5CDF6CE9B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55486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1A7D5CE-6AE0-4A86-B2D1-97EC4DE199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" dirty="0"/>
              <a:t>Ilustrace převzata z </a:t>
            </a:r>
            <a:r>
              <a:rPr lang="cs-CZ" dirty="0">
                <a:hlinkClick r:id="rId2"/>
              </a:rPr>
              <a:t>http://kalfried.com.au/wordpress/?p=424</a:t>
            </a:r>
            <a:r>
              <a:rPr lang="cs" dirty="0"/>
              <a:t>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51A97AA-474E-4A6E-BDA3-F08357AD49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8BF666F-FA0C-4546-A0DF-13C81DA5A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Informovaný souhlas</a:t>
            </a:r>
            <a:br>
              <a:rPr lang="cs" dirty="0"/>
            </a:br>
            <a:r>
              <a:rPr lang="cs" dirty="0"/>
              <a:t>Odmítnutí zdravotní péče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28A84C-1F1D-444C-A013-117C40FA61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C2DA6A2-8C8C-4806-866D-6483AC07F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9133" y="927184"/>
            <a:ext cx="4709873" cy="394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91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F3D63D-E2E0-47F5-8D9E-52E638ADC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7" name="Diagram 7">
            <a:extLst>
              <a:ext uri="{FF2B5EF4-FFF2-40B4-BE49-F238E27FC236}">
                <a16:creationId xmlns:a16="http://schemas.microsoft.com/office/drawing/2014/main" id="{3A502153-A66D-4E2B-AA24-5D06564CB8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4982345"/>
              </p:ext>
            </p:extLst>
          </p:nvPr>
        </p:nvGraphicFramePr>
        <p:xfrm>
          <a:off x="721062" y="1439903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C48F0DE-EFDE-4760-900E-47DBF7DCCD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B7AE96D-1049-42D9-8EF8-8F4C947A1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04065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C32226-8F42-4CF1-9AC0-DA516EAEB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Informace o zdravotním stavu</a:t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E3522FE5-DACC-4493-A713-54B16BD014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5113145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313132A-44AA-4EDF-9898-45C0F57D11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8E7377E-1A51-4912-9EAF-922A71EB99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6382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21D2D5-8AE5-4834-8FDD-23CD49A19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28B858-0E83-4EA2-B113-096E2E4F7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F006CF0-2149-4680-9BC5-4D54521E12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" dirty="0"/>
              <a:t>Ilustrace převzata z </a:t>
            </a:r>
            <a:r>
              <a:rPr lang="cs-CZ" dirty="0">
                <a:hlinkClick r:id="rId2"/>
              </a:rPr>
              <a:t>https://image.cagle.com/119731/500/119731.png</a:t>
            </a:r>
            <a:r>
              <a:rPr lang="cs" dirty="0"/>
              <a:t>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7BE3DFD-0A17-4D5B-8ABA-E25A02DDE9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C0BC26D-13E3-4947-8B10-D6FD8ACDC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174" y="137015"/>
            <a:ext cx="8578852" cy="609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82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231F91FB-F8EA-450E-B12F-4864420844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902725"/>
              </p:ext>
            </p:extLst>
          </p:nvPr>
        </p:nvGraphicFramePr>
        <p:xfrm>
          <a:off x="720725" y="504744"/>
          <a:ext cx="10752138" cy="5327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D741DF6-75CD-4D8E-B419-121AD76C1C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A37F015-71B8-41F2-A58B-73A65802E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04592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D5BC31-3874-4080-AA86-01F2F5DF0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u="sng" dirty="0"/>
              <a:t>Souhlas s hospitalizací </a:t>
            </a:r>
            <a:r>
              <a:rPr lang="cs-CZ" dirty="0"/>
              <a:t>musí být vždy v písemné formě.</a:t>
            </a:r>
            <a:endParaRPr lang="cs" dirty="0"/>
          </a:p>
          <a:p>
            <a:endParaRPr lang="cs" dirty="0"/>
          </a:p>
          <a:p>
            <a:pPr algn="just"/>
            <a:r>
              <a:rPr lang="cs-CZ" dirty="0"/>
              <a:t>Písemná forma souhlasu se vyžaduje</a:t>
            </a:r>
            <a:r>
              <a:rPr lang="cs" dirty="0"/>
              <a:t> vždy</a:t>
            </a:r>
            <a:r>
              <a:rPr lang="cs-CZ" dirty="0"/>
              <a:t>, pokud tak stanoví právní předpis nebo pokud tak s ohledem na charakter poskytovaných zdravotních služeb určí poskytovatel.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5C0CDE3-CD47-452C-BD22-CC0BB3240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816F6A9-A378-4741-BE81-E05D6D5F21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016DB61-74ED-4A75-9449-7A8239905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 smtClean="0"/>
              <a:t>Forma </a:t>
            </a:r>
            <a:r>
              <a:rPr lang="cs" dirty="0"/>
              <a:t>informovaného souhlasu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1041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900B02-D528-4D8D-B61A-84DCBFB3B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Nesouhlas s poskytnutí zdravotních služeb</a:t>
            </a:r>
            <a:endParaRPr lang="cs-CZ" dirty="0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84B77258-FC76-49F2-A3F1-A206834824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1221562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CA7FDA4-B219-43CE-9F83-625C521FA0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1A3B6BD-F334-426F-96F8-1FD880E5D7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57811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EB33E3-37B5-4A29-9C5B-853578E9D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REVERS</a:t>
            </a:r>
            <a:endParaRPr lang="cs-CZ" dirty="0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2BE129C9-042E-424A-87D4-9C211B513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3066011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F409C8E-1AA8-4F42-8C6F-1B305BD7D3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C80D09F-2D46-4555-B8D1-1B3240130C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38647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9A0920-68D6-4892-814D-5C895DC15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Odvolání souhlasu</a:t>
            </a:r>
            <a:endParaRPr lang="cs-CZ" dirty="0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983D6828-1E12-45DC-83B9-44FE18E5B5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0551965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674FC6D-3515-4128-8CC0-89DC18E23C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208A181-9F19-40DC-A6AA-11EF752F6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54405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4693D3-E2C7-4E4D-91B5-7DC87FFDD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Právo na </a:t>
            </a:r>
            <a:r>
              <a:rPr lang="cs" dirty="0"/>
              <a:t>ochranu </a:t>
            </a:r>
            <a:r>
              <a:rPr lang="cs-CZ" dirty="0"/>
              <a:t>zdraví</a:t>
            </a:r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620C6A5B-A1B3-48BB-AE40-D66495ED5C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3808139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7F7BDB-9FC7-44E0-B7A9-49713D223A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204987C-2603-494C-B8F4-FA14D832F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40948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8CD63D-DFAB-4145-8FBB-12C209906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Dříve vyslovené přání</a:t>
            </a:r>
            <a:endParaRPr lang="cs-CZ" dirty="0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3E178EDC-6598-4CBB-B9C1-94B4D5194B0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720724" y="1692275"/>
          <a:ext cx="6145805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BBCC631-5247-4902-978F-CA81521C01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" dirty="0"/>
              <a:t>Ilustrace převzata z </a:t>
            </a:r>
            <a:r>
              <a:rPr lang="cs-CZ" dirty="0">
                <a:hlinkClick r:id="rId7"/>
              </a:rPr>
              <a:t>https://gomerblog.com/2016/03/medcartoons/</a:t>
            </a:r>
            <a:r>
              <a:rPr lang="cs" dirty="0"/>
              <a:t>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C57DC75-BC85-42CA-8F9A-BD8086ABD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CBCFE5D-D884-488E-A579-A4FC636DB0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6529" y="859382"/>
            <a:ext cx="5139235" cy="513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227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6521F9-B683-4553-831E-B22F7CC75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Poskytovatel k němu bude přihlížet</a:t>
            </a:r>
            <a:endParaRPr lang="cs-CZ" dirty="0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ADBD25EF-F072-498C-BC76-6E89BEF53D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1300185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96488A3-D548-469D-AC85-6DADCF966A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17F5FEC-FB27-490B-9554-774735EEC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27282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41DBD5-47D8-49D3-8178-F50F7A781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7F3B77B1-6655-4094-BFA0-07831AC0C3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9444223"/>
              </p:ext>
            </p:extLst>
          </p:nvPr>
        </p:nvGraphicFramePr>
        <p:xfrm>
          <a:off x="720725" y="720000"/>
          <a:ext cx="10752138" cy="5112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D9517D3-A649-4CE8-81A6-3823BED234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353AD17-B567-4D55-A9C3-831A062F4B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94298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8F162F-2315-43C8-BE97-EC9BCB32A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Kdy respektováno nebude</a:t>
            </a:r>
            <a:endParaRPr lang="cs-CZ" dirty="0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66DAF2F5-D290-47E9-8A8E-7342B076DA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3799124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490AC86-75A1-43A3-88DA-C2FF1D7DE1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Definujte zápatí – název prezentace nebo pracoviště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2BB1415-EE0B-4A63-AA2A-3E19BCF7A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83349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8D0910-68A6-483A-BC81-6D128136F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53FCDE2-965A-48DA-8CE8-E512B325A8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6730" y="5776357"/>
            <a:ext cx="7920000" cy="252000"/>
          </a:xfrm>
        </p:spPr>
        <p:txBody>
          <a:bodyPr/>
          <a:lstStyle/>
          <a:p>
            <a:r>
              <a:rPr lang="cs-CZ" dirty="0" err="1">
                <a:solidFill>
                  <a:srgbClr val="7D7D7D"/>
                </a:solidFill>
                <a:latin typeface="Arial" panose="020B0604020202020204" pitchFamily="34" charset="0"/>
                <a:hlinkClick r:id="rId2"/>
              </a:rPr>
              <a:t>Dossey</a:t>
            </a:r>
            <a:r>
              <a:rPr lang="cs-CZ" dirty="0">
                <a:solidFill>
                  <a:srgbClr val="7D7D7D"/>
                </a:solidFill>
                <a:latin typeface="Arial" panose="020B0604020202020204" pitchFamily="34" charset="0"/>
                <a:hlinkClick r:id="rId2"/>
              </a:rPr>
              <a:t> &amp; Jones, PLLC</a:t>
            </a:r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2C64F74-BE84-4934-A5A3-64B0708E81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pic>
        <p:nvPicPr>
          <p:cNvPr id="8" name="Picture 2" descr="Výsledek obrázku pro DNR tattoo">
            <a:extLst>
              <a:ext uri="{FF2B5EF4-FFF2-40B4-BE49-F238E27FC236}">
                <a16:creationId xmlns:a16="http://schemas.microsoft.com/office/drawing/2014/main" id="{BB9F20DF-7882-43C1-B90A-6F3CDEC993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730" y="1397805"/>
            <a:ext cx="5942115" cy="427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276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840ED7-863F-49E8-90F0-A75180969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Hospitalizace pacienta a poskytování zdravotních služeb bez souhlasu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ED615FB5-E34A-4099-9C58-60752380A5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8833263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5226C89-FB2F-426E-91A0-D25047813D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055B5EE-E777-4A2C-9115-6B184D2F99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82331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A398C5-DA24-42F0-8DEA-9BFC5E9DE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71154"/>
            <a:ext cx="10753200" cy="451576"/>
          </a:xfrm>
        </p:spPr>
        <p:txBody>
          <a:bodyPr/>
          <a:lstStyle/>
          <a:p>
            <a:r>
              <a:rPr lang="cs-CZ" dirty="0"/>
              <a:t>Jestliže pacient nemůže s ohledem na svůj zdravotní stav vyslovit souhlas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211CA56-6DA2-4FAB-AAC3-AE20379E9F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FBE8A9D-B927-4F21-8BF4-0B422E2E7D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graphicFrame>
        <p:nvGraphicFramePr>
          <p:cNvPr id="8" name="Zástupný symbol pro obsah 3">
            <a:extLst>
              <a:ext uri="{FF2B5EF4-FFF2-40B4-BE49-F238E27FC236}">
                <a16:creationId xmlns:a16="http://schemas.microsoft.com/office/drawing/2014/main" id="{9C20C55B-B5D9-4702-A060-78E44157CD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6171231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8733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Osoba blízká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/>
              <a:t>Příbuzný v řadě přímé</a:t>
            </a:r>
            <a:r>
              <a:rPr lang="cs-CZ" i="1" dirty="0"/>
              <a:t>, </a:t>
            </a:r>
            <a:r>
              <a:rPr lang="cs-CZ" b="1" i="1" dirty="0"/>
              <a:t>sourozenec</a:t>
            </a:r>
            <a:r>
              <a:rPr lang="cs-CZ" i="1" dirty="0"/>
              <a:t> a </a:t>
            </a:r>
            <a:r>
              <a:rPr lang="cs-CZ" b="1" i="1" dirty="0"/>
              <a:t>manžel</a:t>
            </a:r>
            <a:r>
              <a:rPr lang="cs-CZ" i="1" dirty="0"/>
              <a:t> nebo </a:t>
            </a:r>
            <a:r>
              <a:rPr lang="cs-CZ" b="1" i="1" dirty="0"/>
              <a:t>partner</a:t>
            </a:r>
            <a:r>
              <a:rPr lang="cs-CZ" i="1" dirty="0"/>
              <a:t>; jiné osoby v poměru rodinném nebo obdobném se pokládají za osoby sobě navzájem blízké, </a:t>
            </a:r>
            <a:r>
              <a:rPr lang="cs-CZ" b="1" i="1" dirty="0"/>
              <a:t>pokud by újmu, kterou utrpěla jedna z nich, druhá důvodně pociťovala jako újmu vlastní</a:t>
            </a:r>
            <a:r>
              <a:rPr lang="cs-CZ" i="1" dirty="0"/>
              <a:t>. </a:t>
            </a:r>
          </a:p>
          <a:p>
            <a:r>
              <a:rPr lang="cs-CZ" i="1" dirty="0"/>
              <a:t>Má se za to, že osobami blízkými jsou i osoby </a:t>
            </a:r>
            <a:r>
              <a:rPr lang="cs-CZ" b="1" i="1" dirty="0" err="1"/>
              <a:t>sešvagřené</a:t>
            </a:r>
            <a:r>
              <a:rPr lang="cs-CZ" i="1" dirty="0"/>
              <a:t> nebo </a:t>
            </a:r>
            <a:r>
              <a:rPr lang="cs-CZ" b="1" i="1" dirty="0"/>
              <a:t>osoby, které spolu trvale žijí</a:t>
            </a:r>
            <a:r>
              <a:rPr lang="cs-CZ" i="1" dirty="0"/>
              <a:t>.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926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Nemožnost poskytnutí souhlasu pacientem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zdravotnický pracovník zaznamená do ZD nepochybný projev vůle pacienta </a:t>
            </a:r>
          </a:p>
          <a:p>
            <a:r>
              <a:rPr lang="cs-CZ" dirty="0"/>
              <a:t>způsob projevu vůle pacienta</a:t>
            </a:r>
          </a:p>
          <a:p>
            <a:r>
              <a:rPr lang="cs-CZ" dirty="0"/>
              <a:t>zdravotní důvody bránící pacientovi</a:t>
            </a:r>
          </a:p>
          <a:p>
            <a:r>
              <a:rPr lang="cs-CZ" dirty="0"/>
              <a:t>záznam podepíše zdravotnický pracovník a svědek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4781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B2FB06-AE75-49E1-8A1F-9B270A949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" dirty="0"/>
              <a:t>Práva pacienta</a:t>
            </a:r>
            <a:endParaRPr lang="cs-CZ" dirty="0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A1563B8E-5A56-4F95-B091-4449D941A5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4782313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7C52BBB-6FE3-4600-9646-8192B9E31B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" dirty="0"/>
              <a:t>Ilustrace převzata z </a:t>
            </a:r>
            <a:r>
              <a:rPr lang="cs-CZ" dirty="0"/>
              <a:t>https://cz.pinterest.com/pin/786511522401009140/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80B57E7-BE92-42B3-9B6B-E918D96C2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125574D-86E0-48C8-B09B-9440C72B31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43901" y="0"/>
            <a:ext cx="2148099" cy="250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91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CF6C8E98-6814-4366-BF1C-15A9409DB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358" y="24703"/>
            <a:ext cx="2672617" cy="200164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4C4A93C-E012-4DC2-B58C-F3F74B8E7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Práva pacienta</a:t>
            </a:r>
            <a:endParaRPr lang="cs-CZ" dirty="0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F21F83C2-89EF-49E8-A365-BC167A07E2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9272056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54F9AF2-37C0-4C41-A07C-854FBF4666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" dirty="0"/>
              <a:t>Ilustrace převzata z </a:t>
            </a:r>
            <a:r>
              <a:rPr lang="cs-CZ" dirty="0"/>
              <a:t>https://cz.pinterest.com/pin/138204282292474349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96B1B12-E312-489F-AFBC-A6893E6FD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34910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97EA8D-D5C7-4896-A490-B625176E6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Práva pacienta</a:t>
            </a:r>
            <a:endParaRPr lang="cs-CZ" dirty="0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FFC8F24C-F509-4CF2-9CD1-6B5D3E452B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7787340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60ED39C-4497-428F-BBB7-3F1A4D4056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" dirty="0"/>
              <a:t>Ilustrace převzata z </a:t>
            </a:r>
            <a:r>
              <a:rPr lang="cs-CZ" dirty="0"/>
              <a:t>https://jokideo.com/funny-doctor-cartoon-2/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2435B26-92DF-4A01-A859-639D23BFD4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4713CA5-2217-473D-B907-5F9AA6AE41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9360" y="340351"/>
            <a:ext cx="2271915" cy="269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66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87051A-08BC-4946-AF00-339E6BA56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Práva pacienta</a:t>
            </a:r>
            <a:endParaRPr lang="cs-CZ" dirty="0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623BA237-88EE-4805-B124-AED9FD9246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2153345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11328D9-C68F-465B-8F25-5D09C0864C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9D24092-60E5-4FC6-838B-71B4DAC23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83317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BABE89-79B1-4EC9-8BFA-4EC26E3B9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Práva pacienta</a:t>
            </a:r>
            <a:endParaRPr lang="cs-CZ" dirty="0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0F49C683-7621-47EF-BABD-AAD2B8E82D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430390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BCC5905-B13C-49C5-848B-303AC56F54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463A963-2E1B-461B-BA3A-28E2F9A0F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59556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522F7C-D996-4B11-83D8-1F651175C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" dirty="0">
                <a:solidFill>
                  <a:srgbClr val="FF0000"/>
                </a:solidFill>
              </a:rPr>
              <a:t>Povinnosti pacienta</a:t>
            </a:r>
            <a:endParaRPr lang="cs-CZ" dirty="0">
              <a:solidFill>
                <a:srgbClr val="FF0000"/>
              </a:solidFill>
            </a:endParaRPr>
          </a:p>
        </p:txBody>
      </p:sp>
      <p:graphicFrame>
        <p:nvGraphicFramePr>
          <p:cNvPr id="8" name="Diagram 8">
            <a:extLst>
              <a:ext uri="{FF2B5EF4-FFF2-40B4-BE49-F238E27FC236}">
                <a16:creationId xmlns:a16="http://schemas.microsoft.com/office/drawing/2014/main" id="{D9ECF949-FC93-4EF4-8FE6-D2D93F38EC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8685100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F12B236-D1AE-4AC0-9354-BCE741EA9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4B14BF0-D280-4DE9-9A6A-A729E500E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779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C7E23C-CC31-458C-A9D0-B58A54983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Odmítnutí poskytnutí zdravotních služeb</a:t>
            </a:r>
            <a:endParaRPr lang="cs-CZ" dirty="0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A0CF0E53-CA2D-4CA9-B797-6D80B5BFBE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7794966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9A4E796-521D-4B17-A79F-BEDFCDC1D0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A3E1CBF-C863-4D69-A8AE-D8253AFC5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79820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94EEA1FC-F0E7-4E0A-B47F-AE2894ABED08}" vid="{7A9D376A-24CE-43C6-8B04-4EECE7865B79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MED CZ V9</Template>
  <TotalTime>106</TotalTime>
  <Words>1469</Words>
  <Application>Microsoft Office PowerPoint</Application>
  <PresentationFormat>Širokoúhlá obrazovka</PresentationFormat>
  <Paragraphs>171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2" baseType="lpstr">
      <vt:lpstr>Arial</vt:lpstr>
      <vt:lpstr>Tahoma</vt:lpstr>
      <vt:lpstr>Wingdings</vt:lpstr>
      <vt:lpstr>Prezentace_MU_CZ</vt:lpstr>
      <vt:lpstr>Práva pacientů</vt:lpstr>
      <vt:lpstr>Právo na ochranu zdraví</vt:lpstr>
      <vt:lpstr>Práva pacienta</vt:lpstr>
      <vt:lpstr>Práva pacienta</vt:lpstr>
      <vt:lpstr>Práva pacienta</vt:lpstr>
      <vt:lpstr>Práva pacienta</vt:lpstr>
      <vt:lpstr>Práva pacienta</vt:lpstr>
      <vt:lpstr>Povinnosti pacienta</vt:lpstr>
      <vt:lpstr>Odmítnutí poskytnutí zdravotních služeb</vt:lpstr>
      <vt:lpstr>Ukončení péče poskytovatelem</vt:lpstr>
      <vt:lpstr>Informovaný souhlas Odmítnutí zdravotní péče</vt:lpstr>
      <vt:lpstr>Prezentace aplikace PowerPoint</vt:lpstr>
      <vt:lpstr>Informace o zdravotním stavu </vt:lpstr>
      <vt:lpstr>Prezentace aplikace PowerPoint</vt:lpstr>
      <vt:lpstr>Prezentace aplikace PowerPoint</vt:lpstr>
      <vt:lpstr>Forma informovaného souhlasu</vt:lpstr>
      <vt:lpstr>Nesouhlas s poskytnutí zdravotních služeb</vt:lpstr>
      <vt:lpstr>REVERS</vt:lpstr>
      <vt:lpstr>Odvolání souhlasu</vt:lpstr>
      <vt:lpstr>Dříve vyslovené přání</vt:lpstr>
      <vt:lpstr>Poskytovatel k němu bude přihlížet</vt:lpstr>
      <vt:lpstr>Prezentace aplikace PowerPoint</vt:lpstr>
      <vt:lpstr>Kdy respektováno nebude</vt:lpstr>
      <vt:lpstr>Prezentace aplikace PowerPoint</vt:lpstr>
      <vt:lpstr>Hospitalizace pacienta a poskytování zdravotních služeb bez souhlasu </vt:lpstr>
      <vt:lpstr>Jestliže pacient nemůže s ohledem na svůj zdravotní stav vyslovit souhlas </vt:lpstr>
      <vt:lpstr>Osoba blízká</vt:lpstr>
      <vt:lpstr>Nemožnost poskytnutí souhlasu pacientem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Jaroslav Divoký</dc:creator>
  <cp:lastModifiedBy>Jaroslav Divoký</cp:lastModifiedBy>
  <cp:revision>12</cp:revision>
  <cp:lastPrinted>1601-01-01T00:00:00Z</cp:lastPrinted>
  <dcterms:created xsi:type="dcterms:W3CDTF">2019-04-18T09:54:25Z</dcterms:created>
  <dcterms:modified xsi:type="dcterms:W3CDTF">2020-02-26T11:27:18Z</dcterms:modified>
</cp:coreProperties>
</file>