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jpeg" ContentType="image/jpeg"/>
  <Override PartName="/ppt/media/image2.png" ContentType="image/png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685800" y="1757160"/>
            <a:ext cx="10130760" cy="403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Kloub kyčelní - spojení mezi pánví a trupem, kulovitý kloub.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Základní pohybové  dvojice: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Flexe - extenze - 120 ° při flektovaném koleni - 15°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Abdukce - addukce  -  45°každým směrem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Zevní a vnitřní rotace - celý rozsah 75°,  VR 30°, ZR 45°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58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N.tibialis - m.triceps surae, m.popliteus, m.plantaris, m.tibialis posterior, m.flexorum digitorum longus, m.flexor hallucis longus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N.cutaneus surae medialis - senzitivně-zadní plocha lýtka, fibulární strana paty a okraj nohy a malíku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Větévky pro kloub kolenní a hlezenní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Vlákna pro kůži na tibiální straně paty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60" name="CustomShape 2"/>
          <p:cNvSpPr/>
          <p:nvPr/>
        </p:nvSpPr>
        <p:spPr>
          <a:xfrm>
            <a:off x="685800" y="1703160"/>
            <a:ext cx="10130760" cy="480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Konečné větve: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N.Plantaris medialis - m.abduktor hallucis, flexor digitorum brevis, flexor hallucis brevis, mm.lumbricales 1.a2., senzitivně tibiální plocha planty, plantární plocha od 1.prstu až po tibiální stranu 4.prstu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N.Plantaris lateralis - m.quadratus plantae, abduktor digiti minimi, m.opponens digiti quinti, flexor digiti minimi brevis, mm.interossei, mm.lumbricales 3. a 4.prstu, adductor hallucis.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Senzitivně fibulární plocha chodidla fibulární polovina 4.prstu a celý 5.prst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62" name="CustomShape 2"/>
          <p:cNvSpPr/>
          <p:nvPr/>
        </p:nvSpPr>
        <p:spPr>
          <a:xfrm>
            <a:off x="685800" y="1918440"/>
            <a:ext cx="10130760" cy="387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Při poruše n.tibialis: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Nemůže se postavit na špičku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Nemůže skákat na jedné noze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Vázne supinace nohy a flexe prstů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Čití porušeno v oblasti paty a na chodidle mimo tibiální část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Plexus pudendalis + cocygeus zásobují SDP, útroby a kůži v oblasti genitálu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685800" y="609480"/>
            <a:ext cx="1059120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 - kloub kyčelní - flexe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64" name="CustomShape 2"/>
          <p:cNvSpPr/>
          <p:nvPr/>
        </p:nvSpPr>
        <p:spPr>
          <a:xfrm>
            <a:off x="685800" y="1757160"/>
            <a:ext cx="10130760" cy="4750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120°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Pánev během celého pohybu musí zůstat v klidu, pozor na bederní kyfózu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Testuje se vleže, ale při dobrém trupovém svalstvu lze i vsedě, ale zde hodnotíme jen posledních 30° pohybu- nevýhodné postavení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Limitace: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napětí kloubních struktur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M.Iliopsoas - psoas maior, iliacus - úpon trochanter minor - plexus lumbalis - n.femoralis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 - kloub kyčelní - flexe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66" name="CustomShape 2"/>
          <p:cNvSpPr/>
          <p:nvPr/>
        </p:nvSpPr>
        <p:spPr>
          <a:xfrm>
            <a:off x="685800" y="1685520"/>
            <a:ext cx="10130760" cy="410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rotaci bérce a stehna, pohyb ve střední čáře (ZR a abd. -m.sartorius, nepoměr mezi m.tensor fasciae latae a adductory kyčle), plynulé provádění pohybu, pozor na švih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Fixace pánve, pozor na elevaci pánve pro převahu m.quadratus lumborum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Při převaze m.rectus femoris - bederní kyfóza  a natažení kolene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Zkrácené svaly:: L lordóza, Sc bederní páteře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 - kloub kyčelní - extenze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68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RP 130 -140 maximální RP  z maximální flexe při flektovaném koleni - pouze u stupně 2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Normální RP 10°- 15°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Testovat i extenzi se současnou flexí kolene - flexory kolene v nevýhodné situaci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Limitace: </a:t>
            </a: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napětí flexorů kyčelního kloubu, tah lig.iliofemorale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ustomShape 1"/>
          <p:cNvSpPr/>
          <p:nvPr/>
        </p:nvSpPr>
        <p:spPr>
          <a:xfrm>
            <a:off x="685800" y="609480"/>
            <a:ext cx="10716480" cy="82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 - kloub kyčelní - extenze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70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Svaly: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M.gluteus maximus - n.gluteus inferior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M.biceps femoris - tuber ischiadicum - capitulum fibulae - n.tibialis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M.semitendinosus a semimembranosus - tuber ischiadicum - pes anserinus  + margo medialis tibiae a zadní část kloubního pouzdra kolene - n.tibialis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685800" y="609480"/>
            <a:ext cx="1080612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 - kloub kyčelní - extenze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72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Nutnost fixace pánve - pozor na zapojení svalstva celé DK a lumbální oblasti, případně aktivace flexorů kyčelního kloubu druhostranné končetiny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Správné postavení DK, pozor na rotaci v kyčli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addukci a abdukci končetiny v kyčli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Špičky DK mimo stůl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Kontraktura m.gluteus maximus je velmi vzácná, flexory kolenního kloubu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685800" y="609480"/>
            <a:ext cx="10626840" cy="752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 - kloub kyčelní - addukce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74" name="CustomShape 2"/>
          <p:cNvSpPr/>
          <p:nvPr/>
        </p:nvSpPr>
        <p:spPr>
          <a:xfrm>
            <a:off x="685800" y="1703160"/>
            <a:ext cx="10130760" cy="455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15°-20°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Svaly: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  m.adductor magnus, adductor longus,  adductor brevis, gracilis, pectineus - n.obturatorius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rotaci trupu,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flexi a lehkou hyperextenzi končetiny a substituci ostatními svaly kyčle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Důležitý je správný stupeň abdukované  netestované končetiny a tím se mění postavení pánve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Kontraktura: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zdvižení pánve na straně kontraktury, relativní zkratek DK, vznik Sc. s konvexitou ke zdravé straně, zmenšena abd. v kyčli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Dolní končetina - kloub kyčelní - abdukce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76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35°-40°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Důležitá pro hodnocení pseudoparez   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Hodnocení pohybového stereotypu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Důležitá je fixace pánve, kterou lehce před začátkem pohybu lehce stáhneme distálně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Limitace: lig.iliofemorale, pubofemorale a napětí adduktorů stehna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Svaly: m.gluteus medius, tensor fasciae latae, gluteus minimus -n.gluteus superior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685800" y="609480"/>
            <a:ext cx="10130760" cy="64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7000"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4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4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4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4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400" spc="-1" strike="noStrike" cap="all">
                <a:solidFill>
                  <a:srgbClr val="ffffff"/>
                </a:solidFill>
                <a:latin typeface="Calibri"/>
              </a:rPr>
              <a:t>dolní končetina 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685800" y="1506240"/>
            <a:ext cx="10130760" cy="4284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Kloub kolenní - tvoří femur  a tibie - patella, je to největší kloub v lidském těle, menisky - vyrovnávání nerovností , lepší klouzání tibie vzad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Pohybová dvojice: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Flexe - extenze - 120°- 140°, při flektovaném koleni možná i rotace 50°- 60°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685800" y="609480"/>
            <a:ext cx="1077048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 - kloub kyčelní - aBdukce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685800" y="1721160"/>
            <a:ext cx="10130760" cy="4069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Pseudopareza: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Je to funkční stav, kdy nastane patologický reflex a tento reflex utlumí inervaci. 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Na vzniku pseudoparézy se podílí také hypoaferentace, protože při ní dochází ke snížení činnosti aktivních motorických jednotek, které spolupracují na svalovém stahu. 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685800" y="609480"/>
            <a:ext cx="1086012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 - kloub kyčelní - aBdukce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685800" y="1828800"/>
            <a:ext cx="10130760" cy="442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Pevná fixace pánve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zevní rotaci a flexi v kyčli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Neprovádí se plný RP a nezachovává se správný směr pohybu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Povoluje se ATV pánve a zvýšená lordóza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Zkrácené svaly: projev - snížení pánve,  relativní prodloužení končetiny na straně kontraktury - kompenzačně  vyrovnává Sc bederní páteře, která je konvexní na straně kontraktury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 - kloub kyčelní - ZR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45°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Limitace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: lig. iliofemorale a napětí svalů, které provádějí vnitřní rotaci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Svaly: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M.qudratus femoris, piriformis - plexus sacralis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M.gluteus maximus - n.gluteus inferior, m.gemellus superior  et inferior - plexus sacralis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M.obturatorius externus et internus - plexus sacralis, n.obturatorius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 - kloub kyčelní - ZR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Při stupni 2 - někdy pacient pomáhá supinací nohy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povoluje se současná flexe a addukce  kyčle u st-5,4,3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Kontraktura: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ZR postavení stehna, jež se zdůrazňuje zvláště při abdukci, nejčastěji zkrácen m.piriformis.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 - kloub kyčelní - VR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m.gluteus minimus , m.tensor fasciae  latae - n.gluteus superior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30°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Limitace: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lig.iliofemorale, při flexi lig. ischiofemorale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Zkrácené svaly: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VR stehna - tendence ke genua valga, při zkrácení m.tensor  fasciae latae - flekčně abdukční postavení  v kyčli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685800" y="609480"/>
            <a:ext cx="10130760" cy="860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 - kloub kyčelní -VR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685800" y="1613520"/>
            <a:ext cx="10130760" cy="464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Netestovaná DK flektovaná na podložce – zabránění  hyperlordózy Lp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St.5,4,3 fixace stehna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U ostatních stupňů fixace pánve 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Nezvedat stejnostrannou polovinu pánve 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Pozor na souhyb supinace nohy a addukci nohy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Při převaze m.tensor fasciae latae - DK ve VR - provádí nejprve flexi v kloubu kyčelním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 - Kolenní kloub - flexe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: m.biceps  femoris, semitendinosus,semimebranosus  - n,tibialis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120°- 140°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Dodržujeme střední postavení končetiny, pozor na ZR (zabírají m.biceps femoris - zevní ohýbače nebo VR v kyčli (m.semitendinosus + semimebranosus - vnitřní ohybače)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ATV pánve - podložit břicho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Substituce m.sartorius - flexe a ZR v kyčli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Limitace - lig.patelae, dotyk měkkých částí stehna  a lýtka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 - Kolenní kloub - flexe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Zkrácení svalu: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Velmi častá - nemožnost flexe přes 80°v kyčli při současné extenzi v koleni (pseudolassegue)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Větší - nemožnost extenze v koleni, zvýšení úhlu pánve v předozadním směru a vyhlazení bederní lordózy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Nejtěžší případy - koleno ve flekčním postavení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Zkrácení m.biceps femoris - valgozita kolene , semisvaly naopak varozita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685800" y="609480"/>
            <a:ext cx="1033992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 - Kolenní kloub - extenze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m.quadriceps  femoris - n.femoralis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120°- 140°,při testování využíváme posledních 90°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Limitace pohybu: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lig. crutiata, lig.collateralia a zadní část kloubního pouzdra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Zkrácení svalu: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m.rectus femoris - omezení plné flexe  v kolenním kloubu- zejména vleže na břiše při plné extenzi v kyčli a nemožnosti úplné extenze v kyčli při flektovaném koleni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685800" y="609480"/>
            <a:ext cx="104835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 - Kolenní kloub - extenze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685800" y="2142000"/>
            <a:ext cx="10130760" cy="397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Pohyb plynule, bez švihu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Vyloučit rotaci v kyčelním kloubu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Testování vsedě - nenaklápět pánev vzad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Pohyb nezbytně do plné extenze - při neschopnosti plné extenze -insuficience mm.vasti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Pozor na fixaci - zespodu - ne přes bříško svalu m.quadriceps femoris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685800" y="609480"/>
            <a:ext cx="10130760" cy="141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596880" y="1667520"/>
            <a:ext cx="10130760" cy="446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37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4500" spc="-1" strike="noStrike" u="sng">
                <a:solidFill>
                  <a:srgbClr val="ffffff"/>
                </a:solidFill>
                <a:uFillTx/>
                <a:latin typeface="Calibri"/>
              </a:rPr>
              <a:t>Nervstvo dolní končetiny: </a:t>
            </a:r>
            <a:endParaRPr b="0" lang="cs-CZ" sz="45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</a:rPr>
              <a:t>Plexus lumbalis:</a:t>
            </a:r>
            <a:endParaRPr b="0" lang="cs-CZ" sz="45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</a:rPr>
              <a:t>rr.musculares - pro m.quadratus lumborum a m.psoas major a m.psoas minor.</a:t>
            </a:r>
            <a:endParaRPr b="0" lang="cs-CZ" sz="45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</a:rPr>
              <a:t>N.iliohypogastricus – břišní svaly</a:t>
            </a:r>
            <a:endParaRPr b="0" lang="cs-CZ" sz="45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</a:rPr>
              <a:t>N.ilioinguinalis – m.transversus abdominis a m.obliquus internus abdominis </a:t>
            </a:r>
            <a:endParaRPr b="0" lang="cs-CZ" sz="45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</a:rPr>
              <a:t>N.genitofemoralis  </a:t>
            </a:r>
            <a:endParaRPr b="0" lang="cs-CZ" sz="45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</a:rPr>
              <a:t>N.cutaneus femoris lateralis - senzitivní nerv - zevní plocha stehna , motoricky částečně m.tensor fasciae latae</a:t>
            </a:r>
            <a:endParaRPr b="0" lang="cs-CZ" sz="45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4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685800" y="2223360"/>
            <a:ext cx="10130760" cy="356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N.femoralis - nejmohutnější nerv celého plexu - smíšený -motoricky - m.iliopsoas, m.sartorius, m.quadriceps femoris, m.pectineus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   </a:t>
            </a: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senzitivně - vnitřní a přední plocha stehna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paresa - flexe v kloubu kyčelním a extenze v kloubu kolenním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685800" y="1685520"/>
            <a:ext cx="10130760" cy="410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N.obturatorius - inervuje m.pectineus, m.adductor longus, m.adductor brevis, m.gracilis, m.adductor minimus a m.obturatorius externus, senzitivně - vnitřní plocha stehna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Plexus sacralis: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Plexus ischiadicus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Plexus pudendalis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Plexus coccygeus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</a:t>
            </a:r>
            <a:br/>
            <a:endParaRPr b="0" lang="cs-CZ" sz="4000" spc="-1" strike="noStrike"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685800" y="1703160"/>
            <a:ext cx="10130760" cy="466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Plexus ischiadicus - rr.musculares, n.gluteus superior et inferior, n.cutaneus femoris posterior a n.ischiadicus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Rr. musculares - m.piriformis, m.obturatorius internus, m.gemellus superior, m.gemellus inferior, m.quadratus femoris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N.gluteus superior - m.gluteus medius, minimus, tensor fasciae latae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N.gluteus inferior - m.gluteus maximus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N.Cutaneus femoris posterior - senzitivně dolní krajina hýždí, hráze a zadní plocha stehna až po kolenní jamku.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N.Ischiadicus - nejsilnější nerv lidského těla - m.biceps femoris, m.semitendinosus + semimembranosus, část m.adductor magnus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 polovině stehna se rozděluje na: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N.peroneus communis (fibularis)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N.tibialis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54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N.peroneus communis - kloub kolenní, fibulární plocha lýtka, r.communicans peroneus , který po spojení s n.cutaneus surae medialis vytváří n.suralis a pak se dělí v konečný: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n.peroneus profundus (m.tibialis anterior, m.extenzor digitorum longus a brevis, m.extenzor hallucis longus et brevis, čití na fibulární ploše palce a tibiální ploše 2.prstu) a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n.peroneus superficialis (mm.peronei  longus et brevis, zásobení kůže dorsa nohy)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Dolní končetina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685800" y="1685520"/>
            <a:ext cx="10130760" cy="410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Při poruše n.peroneus communis 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vázne DF nohy a prstů,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nepostaví se na patu, stepáž,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nadměrná flexe končetiny v kyčli a koleni, aby nezakopával, našlapuje na špičku,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pasivní hybnost výrazně zvětšená,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pokleslá nožní klenba,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čití porušeno na vnější ploše bérce a dorza nohy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1075</TotalTime>
  <Application>LibreOffice/6.4.1.2$Windows_X86_64 LibreOffice_project/4d224e95b98b138af42a64d84056446d09082932</Application>
  <Words>1548</Words>
  <Paragraphs>178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2017-09-17T14:57:45Z</dcterms:created>
  <dc:creator>Kamca</dc:creator>
  <dc:description/>
  <dc:language>cs-CZ</dc:language>
  <cp:lastModifiedBy/>
  <dcterms:modified xsi:type="dcterms:W3CDTF">2022-10-31T19:16:30Z</dcterms:modified>
  <cp:revision>151</cp:revision>
  <dc:subject/>
  <dc:title>SVALOVÝ TEST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Vlastní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29</vt:i4>
  </property>
</Properties>
</file>