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505" r:id="rId3"/>
    <p:sldId id="501" r:id="rId4"/>
    <p:sldId id="502" r:id="rId5"/>
    <p:sldId id="497" r:id="rId6"/>
    <p:sldId id="499" r:id="rId7"/>
    <p:sldId id="500" r:id="rId8"/>
    <p:sldId id="503" r:id="rId9"/>
    <p:sldId id="492" r:id="rId10"/>
    <p:sldId id="506" r:id="rId11"/>
    <p:sldId id="507" r:id="rId12"/>
    <p:sldId id="509" r:id="rId13"/>
    <p:sldId id="508" r:id="rId14"/>
    <p:sldId id="504" r:id="rId15"/>
    <p:sldId id="518" r:id="rId16"/>
    <p:sldId id="51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21" r:id="rId25"/>
    <p:sldId id="522" r:id="rId26"/>
    <p:sldId id="525" r:id="rId27"/>
    <p:sldId id="517" r:id="rId28"/>
    <p:sldId id="520" r:id="rId29"/>
    <p:sldId id="524" r:id="rId30"/>
    <p:sldId id="523" r:id="rId31"/>
    <p:sldId id="526" r:id="rId32"/>
    <p:sldId id="528" r:id="rId33"/>
    <p:sldId id="527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007A6-C683-47E6-84E2-75D92E0C4854}" v="154" dt="2022-09-18T19:28:1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68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E1D007A6-C683-47E6-84E2-75D92E0C4854}"/>
    <pc:docChg chg="undo custSel addSld delSld modSld sldOrd modMainMaster">
      <pc:chgData name="Martin Krobot" userId="8edb803b-cac4-4c2b-8b5f-c391bf30afed" providerId="ADAL" clId="{E1D007A6-C683-47E6-84E2-75D92E0C4854}" dt="2022-09-18T19:28:10.008" v="4626"/>
      <pc:docMkLst>
        <pc:docMk/>
      </pc:docMkLst>
      <pc:sldChg chg="modSp mod">
        <pc:chgData name="Martin Krobot" userId="8edb803b-cac4-4c2b-8b5f-c391bf30afed" providerId="ADAL" clId="{E1D007A6-C683-47E6-84E2-75D92E0C4854}" dt="2022-09-18T07:05:32.650" v="628" actId="20577"/>
        <pc:sldMkLst>
          <pc:docMk/>
          <pc:sldMk cId="3263342447" sldId="256"/>
        </pc:sldMkLst>
        <pc:spChg chg="mod">
          <ac:chgData name="Martin Krobot" userId="8edb803b-cac4-4c2b-8b5f-c391bf30afed" providerId="ADAL" clId="{E1D007A6-C683-47E6-84E2-75D92E0C4854}" dt="2022-09-18T07:05:32.650" v="628" actId="20577"/>
          <ac:spMkLst>
            <pc:docMk/>
            <pc:sldMk cId="3263342447" sldId="256"/>
            <ac:spMk id="4" creationId="{2491EF5B-3067-7546-837B-2D005F3ED499}"/>
          </ac:spMkLst>
        </pc:spChg>
      </pc:sldChg>
      <pc:sldChg chg="add">
        <pc:chgData name="Martin Krobot" userId="8edb803b-cac4-4c2b-8b5f-c391bf30afed" providerId="ADAL" clId="{E1D007A6-C683-47E6-84E2-75D92E0C4854}" dt="2022-09-17T19:01:00.202" v="326"/>
        <pc:sldMkLst>
          <pc:docMk/>
          <pc:sldMk cId="4004480864" sldId="492"/>
        </pc:sldMkLst>
      </pc:sldChg>
      <pc:sldChg chg="modSp add mod">
        <pc:chgData name="Martin Krobot" userId="8edb803b-cac4-4c2b-8b5f-c391bf30afed" providerId="ADAL" clId="{E1D007A6-C683-47E6-84E2-75D92E0C4854}" dt="2022-09-17T18:26:08.928" v="33" actId="20577"/>
        <pc:sldMkLst>
          <pc:docMk/>
          <pc:sldMk cId="2596101331" sldId="497"/>
        </pc:sldMkLst>
        <pc:spChg chg="mod">
          <ac:chgData name="Martin Krobot" userId="8edb803b-cac4-4c2b-8b5f-c391bf30afed" providerId="ADAL" clId="{E1D007A6-C683-47E6-84E2-75D92E0C4854}" dt="2022-09-17T18:26:00.431" v="9"/>
          <ac:spMkLst>
            <pc:docMk/>
            <pc:sldMk cId="2596101331" sldId="497"/>
            <ac:spMk id="2" creationId="{157BE8E4-E6B7-72F5-F2A8-DA5C4015AFE4}"/>
          </ac:spMkLst>
        </pc:spChg>
        <pc:spChg chg="mod">
          <ac:chgData name="Martin Krobot" userId="8edb803b-cac4-4c2b-8b5f-c391bf30afed" providerId="ADAL" clId="{E1D007A6-C683-47E6-84E2-75D92E0C4854}" dt="2022-09-17T18:26:08.928" v="33" actId="20577"/>
          <ac:spMkLst>
            <pc:docMk/>
            <pc:sldMk cId="2596101331" sldId="497"/>
            <ac:spMk id="4" creationId="{5B72233C-C585-2510-0555-25451539AE12}"/>
          </ac:spMkLst>
        </pc:spChg>
      </pc:sldChg>
      <pc:sldChg chg="add del">
        <pc:chgData name="Martin Krobot" userId="8edb803b-cac4-4c2b-8b5f-c391bf30afed" providerId="ADAL" clId="{E1D007A6-C683-47E6-84E2-75D92E0C4854}" dt="2022-09-17T18:25:51.055" v="8" actId="47"/>
        <pc:sldMkLst>
          <pc:docMk/>
          <pc:sldMk cId="1672438470" sldId="498"/>
        </pc:sldMkLst>
      </pc:sldChg>
      <pc:sldChg chg="modSp new del mod">
        <pc:chgData name="Martin Krobot" userId="8edb803b-cac4-4c2b-8b5f-c391bf30afed" providerId="ADAL" clId="{E1D007A6-C683-47E6-84E2-75D92E0C4854}" dt="2022-09-17T18:34:23.609" v="107" actId="47"/>
        <pc:sldMkLst>
          <pc:docMk/>
          <pc:sldMk cId="3991006749" sldId="498"/>
        </pc:sldMkLst>
        <pc:spChg chg="mod">
          <ac:chgData name="Martin Krobot" userId="8edb803b-cac4-4c2b-8b5f-c391bf30afed" providerId="ADAL" clId="{E1D007A6-C683-47E6-84E2-75D92E0C4854}" dt="2022-09-17T18:32:02.450" v="67" actId="20577"/>
          <ac:spMkLst>
            <pc:docMk/>
            <pc:sldMk cId="3991006749" sldId="498"/>
            <ac:spMk id="4" creationId="{8DFB663A-843C-DDAD-66F0-A42659FEE401}"/>
          </ac:spMkLst>
        </pc:spChg>
      </pc:sldChg>
      <pc:sldChg chg="modSp add mod modAnim">
        <pc:chgData name="Martin Krobot" userId="8edb803b-cac4-4c2b-8b5f-c391bf30afed" providerId="ADAL" clId="{E1D007A6-C683-47E6-84E2-75D92E0C4854}" dt="2022-09-17T18:40:46.216" v="170"/>
        <pc:sldMkLst>
          <pc:docMk/>
          <pc:sldMk cId="3770307480" sldId="499"/>
        </pc:sldMkLst>
        <pc:spChg chg="mod">
          <ac:chgData name="Martin Krobot" userId="8edb803b-cac4-4c2b-8b5f-c391bf30afed" providerId="ADAL" clId="{E1D007A6-C683-47E6-84E2-75D92E0C4854}" dt="2022-09-17T18:32:40.116" v="93" actId="20577"/>
          <ac:spMkLst>
            <pc:docMk/>
            <pc:sldMk cId="3770307480" sldId="499"/>
            <ac:spMk id="13" creationId="{A7CFB333-BF7D-0D5B-6112-BFBA95A7178E}"/>
          </ac:spMkLst>
        </pc:spChg>
        <pc:spChg chg="mod">
          <ac:chgData name="Martin Krobot" userId="8edb803b-cac4-4c2b-8b5f-c391bf30afed" providerId="ADAL" clId="{E1D007A6-C683-47E6-84E2-75D92E0C4854}" dt="2022-09-17T18:32:45.742" v="99" actId="20577"/>
          <ac:spMkLst>
            <pc:docMk/>
            <pc:sldMk cId="3770307480" sldId="499"/>
            <ac:spMk id="14" creationId="{32DA220A-D5FA-CDE3-E064-F9B47C7DC408}"/>
          </ac:spMkLst>
        </pc:spChg>
        <pc:spChg chg="mod">
          <ac:chgData name="Martin Krobot" userId="8edb803b-cac4-4c2b-8b5f-c391bf30afed" providerId="ADAL" clId="{E1D007A6-C683-47E6-84E2-75D92E0C4854}" dt="2022-09-17T18:33:05.235" v="105" actId="20577"/>
          <ac:spMkLst>
            <pc:docMk/>
            <pc:sldMk cId="3770307480" sldId="499"/>
            <ac:spMk id="15" creationId="{DC6F4C9E-37E3-BE13-8789-9D883A5AADFB}"/>
          </ac:spMkLst>
        </pc:spChg>
      </pc:sldChg>
      <pc:sldChg chg="addSp delSp modSp add mod modAnim">
        <pc:chgData name="Martin Krobot" userId="8edb803b-cac4-4c2b-8b5f-c391bf30afed" providerId="ADAL" clId="{E1D007A6-C683-47E6-84E2-75D92E0C4854}" dt="2022-09-17T18:40:51.155" v="171"/>
        <pc:sldMkLst>
          <pc:docMk/>
          <pc:sldMk cId="3283311825" sldId="500"/>
        </pc:sldMkLst>
        <pc:spChg chg="mod">
          <ac:chgData name="Martin Krobot" userId="8edb803b-cac4-4c2b-8b5f-c391bf30afed" providerId="ADAL" clId="{E1D007A6-C683-47E6-84E2-75D92E0C4854}" dt="2022-09-17T18:35:14.652" v="123" actId="1076"/>
          <ac:spMkLst>
            <pc:docMk/>
            <pc:sldMk cId="3283311825" sldId="500"/>
            <ac:spMk id="4" creationId="{5B72233C-C585-2510-0555-25451539AE12}"/>
          </ac:spMkLst>
        </pc:spChg>
        <pc:spChg chg="add mod">
          <ac:chgData name="Martin Krobot" userId="8edb803b-cac4-4c2b-8b5f-c391bf30afed" providerId="ADAL" clId="{E1D007A6-C683-47E6-84E2-75D92E0C4854}" dt="2022-09-17T18:36:24.615" v="133" actId="20577"/>
          <ac:spMkLst>
            <pc:docMk/>
            <pc:sldMk cId="3283311825" sldId="500"/>
            <ac:spMk id="6" creationId="{C7144D13-D891-967B-434A-969469CF6056}"/>
          </ac:spMkLst>
        </pc:spChg>
        <pc:spChg chg="mod">
          <ac:chgData name="Martin Krobot" userId="8edb803b-cac4-4c2b-8b5f-c391bf30afed" providerId="ADAL" clId="{E1D007A6-C683-47E6-84E2-75D92E0C4854}" dt="2022-09-17T18:36:47.890" v="148" actId="1076"/>
          <ac:spMkLst>
            <pc:docMk/>
            <pc:sldMk cId="3283311825" sldId="500"/>
            <ac:spMk id="13" creationId="{A7CFB333-BF7D-0D5B-6112-BFBA95A7178E}"/>
          </ac:spMkLst>
        </pc:spChg>
        <pc:spChg chg="mod">
          <ac:chgData name="Martin Krobot" userId="8edb803b-cac4-4c2b-8b5f-c391bf30afed" providerId="ADAL" clId="{E1D007A6-C683-47E6-84E2-75D92E0C4854}" dt="2022-09-17T18:35:21.523" v="124" actId="1076"/>
          <ac:spMkLst>
            <pc:docMk/>
            <pc:sldMk cId="3283311825" sldId="500"/>
            <ac:spMk id="14" creationId="{32DA220A-D5FA-CDE3-E064-F9B47C7DC408}"/>
          </ac:spMkLst>
        </pc:spChg>
        <pc:grpChg chg="del mod">
          <ac:chgData name="Martin Krobot" userId="8edb803b-cac4-4c2b-8b5f-c391bf30afed" providerId="ADAL" clId="{E1D007A6-C683-47E6-84E2-75D92E0C4854}" dt="2022-09-17T18:34:48.498" v="109" actId="165"/>
          <ac:grpSpMkLst>
            <pc:docMk/>
            <pc:sldMk cId="3283311825" sldId="500"/>
            <ac:grpSpMk id="12" creationId="{E6CABE45-02F3-DB25-D170-2FD8FBE0A3C4}"/>
          </ac:grpSpMkLst>
        </pc:grpChg>
        <pc:picChg chg="add mod">
          <ac:chgData name="Martin Krobot" userId="8edb803b-cac4-4c2b-8b5f-c391bf30afed" providerId="ADAL" clId="{E1D007A6-C683-47E6-84E2-75D92E0C4854}" dt="2022-09-17T18:39:14.615" v="154" actId="1076"/>
          <ac:picMkLst>
            <pc:docMk/>
            <pc:sldMk cId="3283311825" sldId="500"/>
            <ac:picMk id="8" creationId="{F412C804-5A7A-C29E-0D52-307A88963BCC}"/>
          </ac:picMkLst>
        </pc:picChg>
        <pc:picChg chg="mod">
          <ac:chgData name="Martin Krobot" userId="8edb803b-cac4-4c2b-8b5f-c391bf30afed" providerId="ADAL" clId="{E1D007A6-C683-47E6-84E2-75D92E0C4854}" dt="2022-09-17T18:37:23.011" v="150" actId="1076"/>
          <ac:picMkLst>
            <pc:docMk/>
            <pc:sldMk cId="3283311825" sldId="500"/>
            <ac:picMk id="16" creationId="{E84C02EF-54A3-0CEC-2E8B-80E2F1C2E599}"/>
          </ac:picMkLst>
        </pc:picChg>
        <pc:picChg chg="mod">
          <ac:chgData name="Martin Krobot" userId="8edb803b-cac4-4c2b-8b5f-c391bf30afed" providerId="ADAL" clId="{E1D007A6-C683-47E6-84E2-75D92E0C4854}" dt="2022-09-17T18:37:23.011" v="150" actId="1076"/>
          <ac:picMkLst>
            <pc:docMk/>
            <pc:sldMk cId="3283311825" sldId="500"/>
            <ac:picMk id="17" creationId="{6406ADC0-EC89-4D28-F467-C6C2D641B542}"/>
          </ac:picMkLst>
        </pc:picChg>
        <pc:picChg chg="mod">
          <ac:chgData name="Martin Krobot" userId="8edb803b-cac4-4c2b-8b5f-c391bf30afed" providerId="ADAL" clId="{E1D007A6-C683-47E6-84E2-75D92E0C4854}" dt="2022-09-17T18:37:08.392" v="149" actId="1076"/>
          <ac:picMkLst>
            <pc:docMk/>
            <pc:sldMk cId="3283311825" sldId="500"/>
            <ac:picMk id="1026" creationId="{4728B2A1-51AE-6EDE-0631-B805D3F95E7F}"/>
          </ac:picMkLst>
        </pc:picChg>
        <pc:cxnChg chg="add mod">
          <ac:chgData name="Martin Krobot" userId="8edb803b-cac4-4c2b-8b5f-c391bf30afed" providerId="ADAL" clId="{E1D007A6-C683-47E6-84E2-75D92E0C4854}" dt="2022-09-17T18:36:44.718" v="147" actId="1037"/>
          <ac:cxnSpMkLst>
            <pc:docMk/>
            <pc:sldMk cId="3283311825" sldId="500"/>
            <ac:cxnSpMk id="5" creationId="{42AFA560-9AED-B1E4-D7D5-87BFE5B1EB33}"/>
          </ac:cxnSpMkLst>
        </pc:cxnChg>
        <pc:cxnChg chg="mod topLvl">
          <ac:chgData name="Martin Krobot" userId="8edb803b-cac4-4c2b-8b5f-c391bf30afed" providerId="ADAL" clId="{E1D007A6-C683-47E6-84E2-75D92E0C4854}" dt="2022-09-17T18:36:47.890" v="148" actId="1076"/>
          <ac:cxnSpMkLst>
            <pc:docMk/>
            <pc:sldMk cId="3283311825" sldId="500"/>
            <ac:cxnSpMk id="9" creationId="{125F47D8-A00C-AB3C-92DD-3460E67BD07E}"/>
          </ac:cxnSpMkLst>
        </pc:cxnChg>
        <pc:cxnChg chg="mod topLvl">
          <ac:chgData name="Martin Krobot" userId="8edb803b-cac4-4c2b-8b5f-c391bf30afed" providerId="ADAL" clId="{E1D007A6-C683-47E6-84E2-75D92E0C4854}" dt="2022-09-17T18:35:13.259" v="122" actId="1038"/>
          <ac:cxnSpMkLst>
            <pc:docMk/>
            <pc:sldMk cId="3283311825" sldId="500"/>
            <ac:cxnSpMk id="10" creationId="{33EAE815-4A62-849F-9C03-9ED068A8CF05}"/>
          </ac:cxnSpMkLst>
        </pc:cxnChg>
        <pc:cxnChg chg="mod topLvl">
          <ac:chgData name="Martin Krobot" userId="8edb803b-cac4-4c2b-8b5f-c391bf30afed" providerId="ADAL" clId="{E1D007A6-C683-47E6-84E2-75D92E0C4854}" dt="2022-09-17T18:34:48.498" v="109" actId="165"/>
          <ac:cxnSpMkLst>
            <pc:docMk/>
            <pc:sldMk cId="3283311825" sldId="500"/>
            <ac:cxnSpMk id="11" creationId="{B5997809-8CC5-EA03-64FE-A1BFD7EDF3F9}"/>
          </ac:cxnSpMkLst>
        </pc:cxnChg>
        <pc:cxnChg chg="add mod">
          <ac:chgData name="Martin Krobot" userId="8edb803b-cac4-4c2b-8b5f-c391bf30afed" providerId="ADAL" clId="{E1D007A6-C683-47E6-84E2-75D92E0C4854}" dt="2022-09-17T18:40:10.504" v="169" actId="1038"/>
          <ac:cxnSpMkLst>
            <pc:docMk/>
            <pc:sldMk cId="3283311825" sldId="500"/>
            <ac:cxnSpMk id="20" creationId="{547863C1-82C5-6DC8-4C11-194BE5CE5894}"/>
          </ac:cxnSpMkLst>
        </pc:cxnChg>
      </pc:sldChg>
      <pc:sldChg chg="modSp new mod modAnim">
        <pc:chgData name="Martin Krobot" userId="8edb803b-cac4-4c2b-8b5f-c391bf30afed" providerId="ADAL" clId="{E1D007A6-C683-47E6-84E2-75D92E0C4854}" dt="2022-09-18T07:04:45.536" v="620"/>
        <pc:sldMkLst>
          <pc:docMk/>
          <pc:sldMk cId="1963121262" sldId="501"/>
        </pc:sldMkLst>
        <pc:spChg chg="mod">
          <ac:chgData name="Martin Krobot" userId="8edb803b-cac4-4c2b-8b5f-c391bf30afed" providerId="ADAL" clId="{E1D007A6-C683-47E6-84E2-75D92E0C4854}" dt="2022-09-17T18:41:49.234" v="188" actId="20577"/>
          <ac:spMkLst>
            <pc:docMk/>
            <pc:sldMk cId="1963121262" sldId="501"/>
            <ac:spMk id="4" creationId="{7B68B8E6-7DD1-97BE-774A-A1CC508D3C05}"/>
          </ac:spMkLst>
        </pc:spChg>
        <pc:spChg chg="mod">
          <ac:chgData name="Martin Krobot" userId="8edb803b-cac4-4c2b-8b5f-c391bf30afed" providerId="ADAL" clId="{E1D007A6-C683-47E6-84E2-75D92E0C4854}" dt="2022-09-17T18:46:47.735" v="324" actId="120"/>
          <ac:spMkLst>
            <pc:docMk/>
            <pc:sldMk cId="1963121262" sldId="501"/>
            <ac:spMk id="5" creationId="{D211B175-808B-118E-CDCE-E108D07803DE}"/>
          </ac:spMkLst>
        </pc:spChg>
      </pc:sldChg>
      <pc:sldChg chg="modSp add mod">
        <pc:chgData name="Martin Krobot" userId="8edb803b-cac4-4c2b-8b5f-c391bf30afed" providerId="ADAL" clId="{E1D007A6-C683-47E6-84E2-75D92E0C4854}" dt="2022-09-17T18:47:02.629" v="325" actId="14100"/>
        <pc:sldMkLst>
          <pc:docMk/>
          <pc:sldMk cId="2644485340" sldId="502"/>
        </pc:sldMkLst>
        <pc:spChg chg="mod">
          <ac:chgData name="Martin Krobot" userId="8edb803b-cac4-4c2b-8b5f-c391bf30afed" providerId="ADAL" clId="{E1D007A6-C683-47E6-84E2-75D92E0C4854}" dt="2022-09-17T18:47:02.629" v="325" actId="14100"/>
          <ac:spMkLst>
            <pc:docMk/>
            <pc:sldMk cId="2644485340" sldId="502"/>
            <ac:spMk id="5" creationId="{D211B175-808B-118E-CDCE-E108D07803DE}"/>
          </ac:spMkLst>
        </pc:spChg>
      </pc:sldChg>
      <pc:sldChg chg="addSp delSp modSp add mod">
        <pc:chgData name="Martin Krobot" userId="8edb803b-cac4-4c2b-8b5f-c391bf30afed" providerId="ADAL" clId="{E1D007A6-C683-47E6-84E2-75D92E0C4854}" dt="2022-09-18T19:14:48.325" v="4291" actId="1076"/>
        <pc:sldMkLst>
          <pc:docMk/>
          <pc:sldMk cId="3663081117" sldId="503"/>
        </pc:sldMkLst>
        <pc:spChg chg="mod">
          <ac:chgData name="Martin Krobot" userId="8edb803b-cac4-4c2b-8b5f-c391bf30afed" providerId="ADAL" clId="{E1D007A6-C683-47E6-84E2-75D92E0C4854}" dt="2022-09-17T19:01:09.353" v="327"/>
          <ac:spMkLst>
            <pc:docMk/>
            <pc:sldMk cId="3663081117" sldId="503"/>
            <ac:spMk id="2" creationId="{B80204A7-3195-756F-D7F3-4EFF931A395B}"/>
          </ac:spMkLst>
        </pc:spChg>
        <pc:spChg chg="add del">
          <ac:chgData name="Martin Krobot" userId="8edb803b-cac4-4c2b-8b5f-c391bf30afed" providerId="ADAL" clId="{E1D007A6-C683-47E6-84E2-75D92E0C4854}" dt="2022-09-18T19:14:33.801" v="4286" actId="478"/>
          <ac:spMkLst>
            <pc:docMk/>
            <pc:sldMk cId="3663081117" sldId="503"/>
            <ac:spMk id="5" creationId="{C15F6F3E-870D-0543-C8DF-9B650B7087E2}"/>
          </ac:spMkLst>
        </pc:spChg>
        <pc:picChg chg="add mod">
          <ac:chgData name="Martin Krobot" userId="8edb803b-cac4-4c2b-8b5f-c391bf30afed" providerId="ADAL" clId="{E1D007A6-C683-47E6-84E2-75D92E0C4854}" dt="2022-09-18T19:14:48.325" v="4291" actId="1076"/>
          <ac:picMkLst>
            <pc:docMk/>
            <pc:sldMk cId="3663081117" sldId="503"/>
            <ac:picMk id="1028" creationId="{CBE00FBB-6B44-138B-B87D-F60C9C12ED8A}"/>
          </ac:picMkLst>
        </pc:picChg>
      </pc:sldChg>
      <pc:sldChg chg="new del">
        <pc:chgData name="Martin Krobot" userId="8edb803b-cac4-4c2b-8b5f-c391bf30afed" providerId="ADAL" clId="{E1D007A6-C683-47E6-84E2-75D92E0C4854}" dt="2022-09-17T19:02:47.662" v="329" actId="680"/>
        <pc:sldMkLst>
          <pc:docMk/>
          <pc:sldMk cId="963350240" sldId="504"/>
        </pc:sldMkLst>
      </pc:sldChg>
      <pc:sldChg chg="modSp new mod ord">
        <pc:chgData name="Martin Krobot" userId="8edb803b-cac4-4c2b-8b5f-c391bf30afed" providerId="ADAL" clId="{E1D007A6-C683-47E6-84E2-75D92E0C4854}" dt="2022-09-18T08:55:11.168" v="1635"/>
        <pc:sldMkLst>
          <pc:docMk/>
          <pc:sldMk cId="2897010815" sldId="504"/>
        </pc:sldMkLst>
        <pc:spChg chg="mod">
          <ac:chgData name="Martin Krobot" userId="8edb803b-cac4-4c2b-8b5f-c391bf30afed" providerId="ADAL" clId="{E1D007A6-C683-47E6-84E2-75D92E0C4854}" dt="2022-09-18T08:55:07.179" v="1633" actId="20577"/>
          <ac:spMkLst>
            <pc:docMk/>
            <pc:sldMk cId="2897010815" sldId="504"/>
            <ac:spMk id="4" creationId="{B29529C8-2B18-3C12-0259-9E0EEF67D758}"/>
          </ac:spMkLst>
        </pc:spChg>
        <pc:spChg chg="mod">
          <ac:chgData name="Martin Krobot" userId="8edb803b-cac4-4c2b-8b5f-c391bf30afed" providerId="ADAL" clId="{E1D007A6-C683-47E6-84E2-75D92E0C4854}" dt="2022-09-18T08:54:43.876" v="1619" actId="20577"/>
          <ac:spMkLst>
            <pc:docMk/>
            <pc:sldMk cId="2897010815" sldId="504"/>
            <ac:spMk id="5" creationId="{4977A3D8-AA32-61B2-2C29-D76CD84AFD7D}"/>
          </ac:spMkLst>
        </pc:spChg>
      </pc:sldChg>
      <pc:sldChg chg="addSp delSp modSp new mod">
        <pc:chgData name="Martin Krobot" userId="8edb803b-cac4-4c2b-8b5f-c391bf30afed" providerId="ADAL" clId="{E1D007A6-C683-47E6-84E2-75D92E0C4854}" dt="2022-09-18T07:16:52.446" v="765" actId="20577"/>
        <pc:sldMkLst>
          <pc:docMk/>
          <pc:sldMk cId="2978341518" sldId="505"/>
        </pc:sldMkLst>
        <pc:spChg chg="mod">
          <ac:chgData name="Martin Krobot" userId="8edb803b-cac4-4c2b-8b5f-c391bf30afed" providerId="ADAL" clId="{E1D007A6-C683-47E6-84E2-75D92E0C4854}" dt="2022-09-18T07:05:53.385" v="636" actId="20577"/>
          <ac:spMkLst>
            <pc:docMk/>
            <pc:sldMk cId="2978341518" sldId="505"/>
            <ac:spMk id="4" creationId="{90F4C831-7F0C-6E95-B8C0-FF8558F3E806}"/>
          </ac:spMkLst>
        </pc:spChg>
        <pc:spChg chg="add del mod">
          <ac:chgData name="Martin Krobot" userId="8edb803b-cac4-4c2b-8b5f-c391bf30afed" providerId="ADAL" clId="{E1D007A6-C683-47E6-84E2-75D92E0C4854}" dt="2022-09-18T07:16:52.446" v="765" actId="20577"/>
          <ac:spMkLst>
            <pc:docMk/>
            <pc:sldMk cId="2978341518" sldId="505"/>
            <ac:spMk id="5" creationId="{DF768334-632B-8A50-F5A7-630F150E2C05}"/>
          </ac:spMkLst>
        </pc:spChg>
        <pc:picChg chg="add del mod">
          <ac:chgData name="Martin Krobot" userId="8edb803b-cac4-4c2b-8b5f-c391bf30afed" providerId="ADAL" clId="{E1D007A6-C683-47E6-84E2-75D92E0C4854}" dt="2022-09-18T07:07:27.231" v="639"/>
          <ac:picMkLst>
            <pc:docMk/>
            <pc:sldMk cId="2978341518" sldId="505"/>
            <ac:picMk id="6" creationId="{E8881A15-A511-B9D8-DE13-54A2B38AE9A4}"/>
          </ac:picMkLst>
        </pc:picChg>
        <pc:picChg chg="add del mod">
          <ac:chgData name="Martin Krobot" userId="8edb803b-cac4-4c2b-8b5f-c391bf30afed" providerId="ADAL" clId="{E1D007A6-C683-47E6-84E2-75D92E0C4854}" dt="2022-09-18T07:08:29.805" v="647"/>
          <ac:picMkLst>
            <pc:docMk/>
            <pc:sldMk cId="2978341518" sldId="505"/>
            <ac:picMk id="7" creationId="{A2A73564-6291-4DC3-447A-ACBA457FFEA9}"/>
          </ac:picMkLst>
        </pc:picChg>
        <pc:picChg chg="add mod">
          <ac:chgData name="Martin Krobot" userId="8edb803b-cac4-4c2b-8b5f-c391bf30afed" providerId="ADAL" clId="{E1D007A6-C683-47E6-84E2-75D92E0C4854}" dt="2022-09-18T07:08:55.293" v="691" actId="1076"/>
          <ac:picMkLst>
            <pc:docMk/>
            <pc:sldMk cId="2978341518" sldId="505"/>
            <ac:picMk id="8" creationId="{DE4382B0-FF07-7337-F805-3CD16AFF37E7}"/>
          </ac:picMkLst>
        </pc:picChg>
      </pc:sldChg>
      <pc:sldChg chg="new del">
        <pc:chgData name="Martin Krobot" userId="8edb803b-cac4-4c2b-8b5f-c391bf30afed" providerId="ADAL" clId="{E1D007A6-C683-47E6-84E2-75D92E0C4854}" dt="2022-09-18T07:17:33.556" v="767" actId="680"/>
        <pc:sldMkLst>
          <pc:docMk/>
          <pc:sldMk cId="1301628343" sldId="506"/>
        </pc:sldMkLst>
      </pc:sldChg>
      <pc:sldChg chg="addSp delSp modSp new mod modAnim">
        <pc:chgData name="Martin Krobot" userId="8edb803b-cac4-4c2b-8b5f-c391bf30afed" providerId="ADAL" clId="{E1D007A6-C683-47E6-84E2-75D92E0C4854}" dt="2022-09-18T19:28:10.008" v="4626"/>
        <pc:sldMkLst>
          <pc:docMk/>
          <pc:sldMk cId="2568816461" sldId="506"/>
        </pc:sldMkLst>
        <pc:spChg chg="mod">
          <ac:chgData name="Martin Krobot" userId="8edb803b-cac4-4c2b-8b5f-c391bf30afed" providerId="ADAL" clId="{E1D007A6-C683-47E6-84E2-75D92E0C4854}" dt="2022-09-18T07:17:41.555" v="791" actId="20577"/>
          <ac:spMkLst>
            <pc:docMk/>
            <pc:sldMk cId="2568816461" sldId="506"/>
            <ac:spMk id="4" creationId="{E7AD9138-31E7-EC6F-BACE-F0726243704D}"/>
          </ac:spMkLst>
        </pc:spChg>
        <pc:spChg chg="del">
          <ac:chgData name="Martin Krobot" userId="8edb803b-cac4-4c2b-8b5f-c391bf30afed" providerId="ADAL" clId="{E1D007A6-C683-47E6-84E2-75D92E0C4854}" dt="2022-09-18T07:18:15.428" v="792" actId="478"/>
          <ac:spMkLst>
            <pc:docMk/>
            <pc:sldMk cId="2568816461" sldId="506"/>
            <ac:spMk id="5" creationId="{206303B7-C7D8-FF8E-FE29-D7D252AB15A8}"/>
          </ac:spMkLst>
        </pc:spChg>
        <pc:spChg chg="add mod">
          <ac:chgData name="Martin Krobot" userId="8edb803b-cac4-4c2b-8b5f-c391bf30afed" providerId="ADAL" clId="{E1D007A6-C683-47E6-84E2-75D92E0C4854}" dt="2022-09-18T07:18:46.964" v="809" actId="2711"/>
          <ac:spMkLst>
            <pc:docMk/>
            <pc:sldMk cId="2568816461" sldId="506"/>
            <ac:spMk id="7" creationId="{97B2C553-4579-5046-EA59-F5ACBF5F56E2}"/>
          </ac:spMkLst>
        </pc:spChg>
        <pc:spChg chg="add mod">
          <ac:chgData name="Martin Krobot" userId="8edb803b-cac4-4c2b-8b5f-c391bf30afed" providerId="ADAL" clId="{E1D007A6-C683-47E6-84E2-75D92E0C4854}" dt="2022-09-18T07:18:46.964" v="809" actId="2711"/>
          <ac:spMkLst>
            <pc:docMk/>
            <pc:sldMk cId="2568816461" sldId="506"/>
            <ac:spMk id="8" creationId="{6398853F-4C13-9162-D708-9D41A32A99D1}"/>
          </ac:spMkLst>
        </pc:spChg>
        <pc:picChg chg="add mod">
          <ac:chgData name="Martin Krobot" userId="8edb803b-cac4-4c2b-8b5f-c391bf30afed" providerId="ADAL" clId="{E1D007A6-C683-47E6-84E2-75D92E0C4854}" dt="2022-09-18T07:18:18.821" v="806" actId="1035"/>
          <ac:picMkLst>
            <pc:docMk/>
            <pc:sldMk cId="2568816461" sldId="506"/>
            <ac:picMk id="6" creationId="{68A1AFFD-B7E9-C39A-A763-38116DBC4AF4}"/>
          </ac:picMkLst>
        </pc:picChg>
      </pc:sldChg>
      <pc:sldChg chg="addSp delSp modSp new mod ord">
        <pc:chgData name="Martin Krobot" userId="8edb803b-cac4-4c2b-8b5f-c391bf30afed" providerId="ADAL" clId="{E1D007A6-C683-47E6-84E2-75D92E0C4854}" dt="2022-09-18T19:13:37.509" v="4284"/>
        <pc:sldMkLst>
          <pc:docMk/>
          <pc:sldMk cId="4156225980" sldId="507"/>
        </pc:sldMkLst>
        <pc:spChg chg="del">
          <ac:chgData name="Martin Krobot" userId="8edb803b-cac4-4c2b-8b5f-c391bf30afed" providerId="ADAL" clId="{E1D007A6-C683-47E6-84E2-75D92E0C4854}" dt="2022-09-18T07:29:12.269" v="811" actId="931"/>
          <ac:spMkLst>
            <pc:docMk/>
            <pc:sldMk cId="4156225980" sldId="507"/>
            <ac:spMk id="2" creationId="{97B282D8-6F8D-E996-A3E2-F80F2EC9EF8B}"/>
          </ac:spMkLst>
        </pc:spChg>
        <pc:spChg chg="mod">
          <ac:chgData name="Martin Krobot" userId="8edb803b-cac4-4c2b-8b5f-c391bf30afed" providerId="ADAL" clId="{E1D007A6-C683-47E6-84E2-75D92E0C4854}" dt="2022-09-18T08:10:29.060" v="1253"/>
          <ac:spMkLst>
            <pc:docMk/>
            <pc:sldMk cId="4156225980" sldId="507"/>
            <ac:spMk id="3" creationId="{6AF6E907-BCCE-2E6B-9311-8153741D90EC}"/>
          </ac:spMkLst>
        </pc:spChg>
        <pc:spChg chg="mod">
          <ac:chgData name="Martin Krobot" userId="8edb803b-cac4-4c2b-8b5f-c391bf30afed" providerId="ADAL" clId="{E1D007A6-C683-47E6-84E2-75D92E0C4854}" dt="2022-09-18T08:09:49.144" v="1230" actId="1036"/>
          <ac:spMkLst>
            <pc:docMk/>
            <pc:sldMk cId="4156225980" sldId="507"/>
            <ac:spMk id="5" creationId="{A68765C8-EF02-8ABF-F416-69D02FEE2579}"/>
          </ac:spMkLst>
        </pc:spChg>
        <pc:spChg chg="mod">
          <ac:chgData name="Martin Krobot" userId="8edb803b-cac4-4c2b-8b5f-c391bf30afed" providerId="ADAL" clId="{E1D007A6-C683-47E6-84E2-75D92E0C4854}" dt="2022-09-18T08:10:11.008" v="1252" actId="6549"/>
          <ac:spMkLst>
            <pc:docMk/>
            <pc:sldMk cId="4156225980" sldId="507"/>
            <ac:spMk id="6" creationId="{BA6E497D-0967-8088-68EA-8ABED630B5B1}"/>
          </ac:spMkLst>
        </pc:spChg>
        <pc:spChg chg="mod">
          <ac:chgData name="Martin Krobot" userId="8edb803b-cac4-4c2b-8b5f-c391bf30afed" providerId="ADAL" clId="{E1D007A6-C683-47E6-84E2-75D92E0C4854}" dt="2022-09-18T08:09:49.144" v="1230" actId="1036"/>
          <ac:spMkLst>
            <pc:docMk/>
            <pc:sldMk cId="4156225980" sldId="507"/>
            <ac:spMk id="7" creationId="{BC5700B3-200F-E150-5EB4-0819E0703C5B}"/>
          </ac:spMkLst>
        </pc:spChg>
        <pc:spChg chg="mod">
          <ac:chgData name="Martin Krobot" userId="8edb803b-cac4-4c2b-8b5f-c391bf30afed" providerId="ADAL" clId="{E1D007A6-C683-47E6-84E2-75D92E0C4854}" dt="2022-09-18T08:09:49.144" v="1230" actId="1036"/>
          <ac:spMkLst>
            <pc:docMk/>
            <pc:sldMk cId="4156225980" sldId="507"/>
            <ac:spMk id="8" creationId="{86461159-8BB4-4C5E-4A26-79294A59E844}"/>
          </ac:spMkLst>
        </pc:spChg>
        <pc:spChg chg="mod">
          <ac:chgData name="Martin Krobot" userId="8edb803b-cac4-4c2b-8b5f-c391bf30afed" providerId="ADAL" clId="{E1D007A6-C683-47E6-84E2-75D92E0C4854}" dt="2022-09-18T08:09:49.144" v="1230" actId="1036"/>
          <ac:spMkLst>
            <pc:docMk/>
            <pc:sldMk cId="4156225980" sldId="507"/>
            <ac:spMk id="9" creationId="{6E5ECAC5-9E09-B778-DC33-4E395F336DB7}"/>
          </ac:spMkLst>
        </pc:spChg>
        <pc:spChg chg="mod">
          <ac:chgData name="Martin Krobot" userId="8edb803b-cac4-4c2b-8b5f-c391bf30afed" providerId="ADAL" clId="{E1D007A6-C683-47E6-84E2-75D92E0C4854}" dt="2022-09-18T08:09:49.144" v="1230" actId="1036"/>
          <ac:spMkLst>
            <pc:docMk/>
            <pc:sldMk cId="4156225980" sldId="507"/>
            <ac:spMk id="10" creationId="{EF60C6E7-1911-6FB4-678A-1513AC9CA4D0}"/>
          </ac:spMkLst>
        </pc:spChg>
        <pc:spChg chg="del">
          <ac:chgData name="Martin Krobot" userId="8edb803b-cac4-4c2b-8b5f-c391bf30afed" providerId="ADAL" clId="{E1D007A6-C683-47E6-84E2-75D92E0C4854}" dt="2022-09-18T07:29:12.269" v="811" actId="931"/>
          <ac:spMkLst>
            <pc:docMk/>
            <pc:sldMk cId="4156225980" sldId="507"/>
            <ac:spMk id="11" creationId="{D38CF17C-12B8-EBC2-606A-C2FE4442452A}"/>
          </ac:spMkLst>
        </pc:spChg>
        <pc:spChg chg="del">
          <ac:chgData name="Martin Krobot" userId="8edb803b-cac4-4c2b-8b5f-c391bf30afed" providerId="ADAL" clId="{E1D007A6-C683-47E6-84E2-75D92E0C4854}" dt="2022-09-18T07:29:43.697" v="812" actId="931"/>
          <ac:spMkLst>
            <pc:docMk/>
            <pc:sldMk cId="4156225980" sldId="507"/>
            <ac:spMk id="12" creationId="{02F0FBAB-B35D-5310-FAA7-CE2375FBF5C6}"/>
          </ac:spMkLst>
        </pc:spChg>
        <pc:spChg chg="del">
          <ac:chgData name="Martin Krobot" userId="8edb803b-cac4-4c2b-8b5f-c391bf30afed" providerId="ADAL" clId="{E1D007A6-C683-47E6-84E2-75D92E0C4854}" dt="2022-09-18T08:09:06.125" v="1147" actId="478"/>
          <ac:spMkLst>
            <pc:docMk/>
            <pc:sldMk cId="4156225980" sldId="507"/>
            <ac:spMk id="13" creationId="{C1108A09-20AF-9050-C908-A18092020EF7}"/>
          </ac:spMkLst>
        </pc:spChg>
        <pc:spChg chg="mod">
          <ac:chgData name="Martin Krobot" userId="8edb803b-cac4-4c2b-8b5f-c391bf30afed" providerId="ADAL" clId="{E1D007A6-C683-47E6-84E2-75D92E0C4854}" dt="2022-09-18T07:54:08.312" v="833" actId="20577"/>
          <ac:spMkLst>
            <pc:docMk/>
            <pc:sldMk cId="4156225980" sldId="507"/>
            <ac:spMk id="14" creationId="{B6E586B7-51DA-20AD-DE9D-EDE666B51E5A}"/>
          </ac:spMkLst>
        </pc:spChg>
        <pc:picChg chg="add mod">
          <ac:chgData name="Martin Krobot" userId="8edb803b-cac4-4c2b-8b5f-c391bf30afed" providerId="ADAL" clId="{E1D007A6-C683-47E6-84E2-75D92E0C4854}" dt="2022-09-18T08:09:49.144" v="1230" actId="1036"/>
          <ac:picMkLst>
            <pc:docMk/>
            <pc:sldMk cId="4156225980" sldId="507"/>
            <ac:picMk id="16" creationId="{4372BD15-CCED-21D3-02BF-F34CE3CDB60A}"/>
          </ac:picMkLst>
        </pc:picChg>
        <pc:picChg chg="add mod">
          <ac:chgData name="Martin Krobot" userId="8edb803b-cac4-4c2b-8b5f-c391bf30afed" providerId="ADAL" clId="{E1D007A6-C683-47E6-84E2-75D92E0C4854}" dt="2022-09-18T08:09:49.144" v="1230" actId="1036"/>
          <ac:picMkLst>
            <pc:docMk/>
            <pc:sldMk cId="4156225980" sldId="507"/>
            <ac:picMk id="18" creationId="{CE679B0D-7651-3DD3-4E67-850E6E3613B3}"/>
          </ac:picMkLst>
        </pc:picChg>
        <pc:picChg chg="add mod">
          <ac:chgData name="Martin Krobot" userId="8edb803b-cac4-4c2b-8b5f-c391bf30afed" providerId="ADAL" clId="{E1D007A6-C683-47E6-84E2-75D92E0C4854}" dt="2022-09-18T08:09:49.144" v="1230" actId="1036"/>
          <ac:picMkLst>
            <pc:docMk/>
            <pc:sldMk cId="4156225980" sldId="507"/>
            <ac:picMk id="20" creationId="{EA77E6AA-3C76-2A8F-FB68-96DA6A6001FC}"/>
          </ac:picMkLst>
        </pc:picChg>
      </pc:sldChg>
      <pc:sldChg chg="addSp delSp modSp new mod modAnim">
        <pc:chgData name="Martin Krobot" userId="8edb803b-cac4-4c2b-8b5f-c391bf30afed" providerId="ADAL" clId="{E1D007A6-C683-47E6-84E2-75D92E0C4854}" dt="2022-09-18T19:05:00.984" v="4064"/>
        <pc:sldMkLst>
          <pc:docMk/>
          <pc:sldMk cId="1516028433" sldId="508"/>
        </pc:sldMkLst>
        <pc:spChg chg="mod">
          <ac:chgData name="Martin Krobot" userId="8edb803b-cac4-4c2b-8b5f-c391bf30afed" providerId="ADAL" clId="{E1D007A6-C683-47E6-84E2-75D92E0C4854}" dt="2022-09-18T08:29:02.436" v="1267" actId="20577"/>
          <ac:spMkLst>
            <pc:docMk/>
            <pc:sldMk cId="1516028433" sldId="508"/>
            <ac:spMk id="4" creationId="{D26A4B76-45EE-A753-93C7-C4C96299164A}"/>
          </ac:spMkLst>
        </pc:spChg>
        <pc:spChg chg="add mod">
          <ac:chgData name="Martin Krobot" userId="8edb803b-cac4-4c2b-8b5f-c391bf30afed" providerId="ADAL" clId="{E1D007A6-C683-47E6-84E2-75D92E0C4854}" dt="2022-09-18T19:04:52.998" v="4063" actId="1076"/>
          <ac:spMkLst>
            <pc:docMk/>
            <pc:sldMk cId="1516028433" sldId="508"/>
            <ac:spMk id="5" creationId="{0E4FA3F1-1043-5058-7C06-6A819358E5ED}"/>
          </ac:spMkLst>
        </pc:spChg>
        <pc:spChg chg="del">
          <ac:chgData name="Martin Krobot" userId="8edb803b-cac4-4c2b-8b5f-c391bf30afed" providerId="ADAL" clId="{E1D007A6-C683-47E6-84E2-75D92E0C4854}" dt="2022-09-18T08:36:20.633" v="1268" actId="478"/>
          <ac:spMkLst>
            <pc:docMk/>
            <pc:sldMk cId="1516028433" sldId="508"/>
            <ac:spMk id="5" creationId="{EE09C6CF-339F-5A3A-E467-D64B57E2770B}"/>
          </ac:spMkLst>
        </pc:spChg>
        <pc:spChg chg="add mod">
          <ac:chgData name="Martin Krobot" userId="8edb803b-cac4-4c2b-8b5f-c391bf30afed" providerId="ADAL" clId="{E1D007A6-C683-47E6-84E2-75D92E0C4854}" dt="2022-09-18T08:44:43.183" v="1341" actId="1076"/>
          <ac:spMkLst>
            <pc:docMk/>
            <pc:sldMk cId="1516028433" sldId="508"/>
            <ac:spMk id="9" creationId="{37BF7405-2106-A9D4-75AC-4BF3374709F4}"/>
          </ac:spMkLst>
        </pc:spChg>
        <pc:spChg chg="add mod">
          <ac:chgData name="Martin Krobot" userId="8edb803b-cac4-4c2b-8b5f-c391bf30afed" providerId="ADAL" clId="{E1D007A6-C683-47E6-84E2-75D92E0C4854}" dt="2022-09-18T08:44:12.895" v="1331" actId="404"/>
          <ac:spMkLst>
            <pc:docMk/>
            <pc:sldMk cId="1516028433" sldId="508"/>
            <ac:spMk id="10" creationId="{7485447E-DD06-FCA1-D095-5FB7D45D4013}"/>
          </ac:spMkLst>
        </pc:spChg>
        <pc:spChg chg="add mod">
          <ac:chgData name="Martin Krobot" userId="8edb803b-cac4-4c2b-8b5f-c391bf30afed" providerId="ADAL" clId="{E1D007A6-C683-47E6-84E2-75D92E0C4854}" dt="2022-09-18T08:44:35.125" v="1339" actId="1076"/>
          <ac:spMkLst>
            <pc:docMk/>
            <pc:sldMk cId="1516028433" sldId="508"/>
            <ac:spMk id="11" creationId="{47983067-30B7-70B3-3DC0-87387ECA6ECA}"/>
          </ac:spMkLst>
        </pc:spChg>
        <pc:spChg chg="add mod">
          <ac:chgData name="Martin Krobot" userId="8edb803b-cac4-4c2b-8b5f-c391bf30afed" providerId="ADAL" clId="{E1D007A6-C683-47E6-84E2-75D92E0C4854}" dt="2022-09-18T08:52:17.227" v="1531" actId="1076"/>
          <ac:spMkLst>
            <pc:docMk/>
            <pc:sldMk cId="1516028433" sldId="508"/>
            <ac:spMk id="12" creationId="{94EF9C8F-AB7C-0BAB-6BC2-8049AB7B0FAE}"/>
          </ac:spMkLst>
        </pc:spChg>
        <pc:spChg chg="add mod">
          <ac:chgData name="Martin Krobot" userId="8edb803b-cac4-4c2b-8b5f-c391bf30afed" providerId="ADAL" clId="{E1D007A6-C683-47E6-84E2-75D92E0C4854}" dt="2022-09-18T08:52:17.227" v="1531" actId="1076"/>
          <ac:spMkLst>
            <pc:docMk/>
            <pc:sldMk cId="1516028433" sldId="508"/>
            <ac:spMk id="13" creationId="{34F2A842-725A-5790-2BE3-CCDBB8E1F745}"/>
          </ac:spMkLst>
        </pc:spChg>
        <pc:spChg chg="add mod">
          <ac:chgData name="Martin Krobot" userId="8edb803b-cac4-4c2b-8b5f-c391bf30afed" providerId="ADAL" clId="{E1D007A6-C683-47E6-84E2-75D92E0C4854}" dt="2022-09-18T08:52:02.255" v="1530" actId="20577"/>
          <ac:spMkLst>
            <pc:docMk/>
            <pc:sldMk cId="1516028433" sldId="508"/>
            <ac:spMk id="23" creationId="{C7DB220F-E1EC-88EB-56E0-EB8E0DF6419C}"/>
          </ac:spMkLst>
        </pc:spChg>
        <pc:graphicFrameChg chg="add mod">
          <ac:chgData name="Martin Krobot" userId="8edb803b-cac4-4c2b-8b5f-c391bf30afed" providerId="ADAL" clId="{E1D007A6-C683-47E6-84E2-75D92E0C4854}" dt="2022-09-18T08:44:38.610" v="1340"/>
          <ac:graphicFrameMkLst>
            <pc:docMk/>
            <pc:sldMk cId="1516028433" sldId="508"/>
            <ac:graphicFrameMk id="8" creationId="{509790C6-0AB1-7E44-8804-73356CBE29C6}"/>
          </ac:graphicFrameMkLst>
        </pc:graphicFrameChg>
        <pc:cxnChg chg="add mod">
          <ac:chgData name="Martin Krobot" userId="8edb803b-cac4-4c2b-8b5f-c391bf30afed" providerId="ADAL" clId="{E1D007A6-C683-47E6-84E2-75D92E0C4854}" dt="2022-09-18T08:52:17.227" v="1531" actId="1076"/>
          <ac:cxnSpMkLst>
            <pc:docMk/>
            <pc:sldMk cId="1516028433" sldId="508"/>
            <ac:cxnSpMk id="15" creationId="{04DFC4CF-EFC3-87D2-12D3-193CFDBDBC4C}"/>
          </ac:cxnSpMkLst>
        </pc:cxnChg>
        <pc:cxnChg chg="add mod">
          <ac:chgData name="Martin Krobot" userId="8edb803b-cac4-4c2b-8b5f-c391bf30afed" providerId="ADAL" clId="{E1D007A6-C683-47E6-84E2-75D92E0C4854}" dt="2022-09-18T08:52:17.227" v="1531" actId="1076"/>
          <ac:cxnSpMkLst>
            <pc:docMk/>
            <pc:sldMk cId="1516028433" sldId="508"/>
            <ac:cxnSpMk id="17" creationId="{F82DA0E4-5DA6-2E64-E7D7-0EF5A4BC2EBC}"/>
          </ac:cxnSpMkLst>
        </pc:cxnChg>
        <pc:cxnChg chg="add mod">
          <ac:chgData name="Martin Krobot" userId="8edb803b-cac4-4c2b-8b5f-c391bf30afed" providerId="ADAL" clId="{E1D007A6-C683-47E6-84E2-75D92E0C4854}" dt="2022-09-18T08:52:17.227" v="1531" actId="1076"/>
          <ac:cxnSpMkLst>
            <pc:docMk/>
            <pc:sldMk cId="1516028433" sldId="508"/>
            <ac:cxnSpMk id="18" creationId="{BA2D1021-5603-B5CA-B11E-62AF776751F3}"/>
          </ac:cxnSpMkLst>
        </pc:cxnChg>
      </pc:sldChg>
      <pc:sldChg chg="addSp delSp modSp add mod">
        <pc:chgData name="Martin Krobot" userId="8edb803b-cac4-4c2b-8b5f-c391bf30afed" providerId="ADAL" clId="{E1D007A6-C683-47E6-84E2-75D92E0C4854}" dt="2022-09-18T08:47:07.735" v="1354" actId="1037"/>
        <pc:sldMkLst>
          <pc:docMk/>
          <pc:sldMk cId="2157290831" sldId="509"/>
        </pc:sldMkLst>
        <pc:spChg chg="mod">
          <ac:chgData name="Martin Krobot" userId="8edb803b-cac4-4c2b-8b5f-c391bf30afed" providerId="ADAL" clId="{E1D007A6-C683-47E6-84E2-75D92E0C4854}" dt="2022-09-18T08:47:03.352" v="1347" actId="1076"/>
          <ac:spMkLst>
            <pc:docMk/>
            <pc:sldMk cId="2157290831" sldId="509"/>
            <ac:spMk id="9" creationId="{37BF7405-2106-A9D4-75AC-4BF3374709F4}"/>
          </ac:spMkLst>
        </pc:spChg>
        <pc:spChg chg="mod">
          <ac:chgData name="Martin Krobot" userId="8edb803b-cac4-4c2b-8b5f-c391bf30afed" providerId="ADAL" clId="{E1D007A6-C683-47E6-84E2-75D92E0C4854}" dt="2022-09-18T08:46:53.442" v="1345" actId="1076"/>
          <ac:spMkLst>
            <pc:docMk/>
            <pc:sldMk cId="2157290831" sldId="509"/>
            <ac:spMk id="10" creationId="{7485447E-DD06-FCA1-D095-5FB7D45D4013}"/>
          </ac:spMkLst>
        </pc:spChg>
        <pc:spChg chg="add del mod">
          <ac:chgData name="Martin Krobot" userId="8edb803b-cac4-4c2b-8b5f-c391bf30afed" providerId="ADAL" clId="{E1D007A6-C683-47E6-84E2-75D92E0C4854}" dt="2022-09-18T08:47:07.735" v="1354" actId="1037"/>
          <ac:spMkLst>
            <pc:docMk/>
            <pc:sldMk cId="2157290831" sldId="509"/>
            <ac:spMk id="11" creationId="{47983067-30B7-70B3-3DC0-87387ECA6ECA}"/>
          </ac:spMkLst>
        </pc:spChg>
      </pc:sldChg>
      <pc:sldChg chg="modSp new mod ord">
        <pc:chgData name="Martin Krobot" userId="8edb803b-cac4-4c2b-8b5f-c391bf30afed" providerId="ADAL" clId="{E1D007A6-C683-47E6-84E2-75D92E0C4854}" dt="2022-09-18T18:25:36.401" v="2561"/>
        <pc:sldMkLst>
          <pc:docMk/>
          <pc:sldMk cId="4086502621" sldId="510"/>
        </pc:sldMkLst>
        <pc:spChg chg="mod">
          <ac:chgData name="Martin Krobot" userId="8edb803b-cac4-4c2b-8b5f-c391bf30afed" providerId="ADAL" clId="{E1D007A6-C683-47E6-84E2-75D92E0C4854}" dt="2022-09-18T08:52:47.768" v="1560" actId="20577"/>
          <ac:spMkLst>
            <pc:docMk/>
            <pc:sldMk cId="4086502621" sldId="510"/>
            <ac:spMk id="4" creationId="{2B075791-277C-76EF-ABE3-B2D4422C6C87}"/>
          </ac:spMkLst>
        </pc:spChg>
        <pc:spChg chg="mod">
          <ac:chgData name="Martin Krobot" userId="8edb803b-cac4-4c2b-8b5f-c391bf30afed" providerId="ADAL" clId="{E1D007A6-C683-47E6-84E2-75D92E0C4854}" dt="2022-09-18T08:57:18.791" v="1772" actId="20577"/>
          <ac:spMkLst>
            <pc:docMk/>
            <pc:sldMk cId="4086502621" sldId="510"/>
            <ac:spMk id="5" creationId="{3F3181BC-9B24-6649-EF79-66DC9642D74D}"/>
          </ac:spMkLst>
        </pc:spChg>
      </pc:sldChg>
      <pc:sldChg chg="modSp new mod">
        <pc:chgData name="Martin Krobot" userId="8edb803b-cac4-4c2b-8b5f-c391bf30afed" providerId="ADAL" clId="{E1D007A6-C683-47E6-84E2-75D92E0C4854}" dt="2022-09-18T18:04:33.575" v="2047" actId="20577"/>
        <pc:sldMkLst>
          <pc:docMk/>
          <pc:sldMk cId="2202702198" sldId="511"/>
        </pc:sldMkLst>
        <pc:spChg chg="mod">
          <ac:chgData name="Martin Krobot" userId="8edb803b-cac4-4c2b-8b5f-c391bf30afed" providerId="ADAL" clId="{E1D007A6-C683-47E6-84E2-75D92E0C4854}" dt="2022-09-18T08:57:40.194" v="1804" actId="20577"/>
          <ac:spMkLst>
            <pc:docMk/>
            <pc:sldMk cId="2202702198" sldId="511"/>
            <ac:spMk id="4" creationId="{0250F29C-AD4C-3560-F912-BCA52B2E2F3D}"/>
          </ac:spMkLst>
        </pc:spChg>
        <pc:spChg chg="mod">
          <ac:chgData name="Martin Krobot" userId="8edb803b-cac4-4c2b-8b5f-c391bf30afed" providerId="ADAL" clId="{E1D007A6-C683-47E6-84E2-75D92E0C4854}" dt="2022-09-18T18:04:33.575" v="2047" actId="20577"/>
          <ac:spMkLst>
            <pc:docMk/>
            <pc:sldMk cId="2202702198" sldId="511"/>
            <ac:spMk id="5" creationId="{A975CA13-2667-41EC-2333-C1A52BB951C3}"/>
          </ac:spMkLst>
        </pc:spChg>
      </pc:sldChg>
      <pc:sldChg chg="modSp add mod">
        <pc:chgData name="Martin Krobot" userId="8edb803b-cac4-4c2b-8b5f-c391bf30afed" providerId="ADAL" clId="{E1D007A6-C683-47E6-84E2-75D92E0C4854}" dt="2022-09-18T18:04:54.670" v="2065" actId="20577"/>
        <pc:sldMkLst>
          <pc:docMk/>
          <pc:sldMk cId="1459385800" sldId="512"/>
        </pc:sldMkLst>
        <pc:spChg chg="mod">
          <ac:chgData name="Martin Krobot" userId="8edb803b-cac4-4c2b-8b5f-c391bf30afed" providerId="ADAL" clId="{E1D007A6-C683-47E6-84E2-75D92E0C4854}" dt="2022-09-18T18:04:54.670" v="2065" actId="20577"/>
          <ac:spMkLst>
            <pc:docMk/>
            <pc:sldMk cId="1459385800" sldId="512"/>
            <ac:spMk id="5" creationId="{A975CA13-2667-41EC-2333-C1A52BB951C3}"/>
          </ac:spMkLst>
        </pc:spChg>
      </pc:sldChg>
      <pc:sldChg chg="new del">
        <pc:chgData name="Martin Krobot" userId="8edb803b-cac4-4c2b-8b5f-c391bf30afed" providerId="ADAL" clId="{E1D007A6-C683-47E6-84E2-75D92E0C4854}" dt="2022-09-18T09:02:18.464" v="1971" actId="680"/>
        <pc:sldMkLst>
          <pc:docMk/>
          <pc:sldMk cId="1022339681" sldId="513"/>
        </pc:sldMkLst>
      </pc:sldChg>
      <pc:sldChg chg="addSp delSp modSp add mod">
        <pc:chgData name="Martin Krobot" userId="8edb803b-cac4-4c2b-8b5f-c391bf30afed" providerId="ADAL" clId="{E1D007A6-C683-47E6-84E2-75D92E0C4854}" dt="2022-09-18T09:07:33.173" v="2029" actId="1076"/>
        <pc:sldMkLst>
          <pc:docMk/>
          <pc:sldMk cId="3553596674" sldId="513"/>
        </pc:sldMkLst>
        <pc:spChg chg="mod">
          <ac:chgData name="Martin Krobot" userId="8edb803b-cac4-4c2b-8b5f-c391bf30afed" providerId="ADAL" clId="{E1D007A6-C683-47E6-84E2-75D92E0C4854}" dt="2022-09-18T09:03:13.733" v="2002" actId="20577"/>
          <ac:spMkLst>
            <pc:docMk/>
            <pc:sldMk cId="3553596674" sldId="513"/>
            <ac:spMk id="5" creationId="{A975CA13-2667-41EC-2333-C1A52BB951C3}"/>
          </ac:spMkLst>
        </pc:spChg>
        <pc:grpChg chg="add mod">
          <ac:chgData name="Martin Krobot" userId="8edb803b-cac4-4c2b-8b5f-c391bf30afed" providerId="ADAL" clId="{E1D007A6-C683-47E6-84E2-75D92E0C4854}" dt="2022-09-18T09:04:15.892" v="2022" actId="1036"/>
          <ac:grpSpMkLst>
            <pc:docMk/>
            <pc:sldMk cId="3553596674" sldId="513"/>
            <ac:grpSpMk id="10" creationId="{620D5045-A0C5-B86B-4E2D-36793ED9F7D0}"/>
          </ac:grpSpMkLst>
        </pc:grpChg>
        <pc:picChg chg="add mod">
          <ac:chgData name="Martin Krobot" userId="8edb803b-cac4-4c2b-8b5f-c391bf30afed" providerId="ADAL" clId="{E1D007A6-C683-47E6-84E2-75D92E0C4854}" dt="2022-09-18T09:04:08.282" v="2012" actId="164"/>
          <ac:picMkLst>
            <pc:docMk/>
            <pc:sldMk cId="3553596674" sldId="513"/>
            <ac:picMk id="7" creationId="{ECB8CD94-F45F-21C0-49D4-A170BDD0A733}"/>
          </ac:picMkLst>
        </pc:picChg>
        <pc:picChg chg="add mod">
          <ac:chgData name="Martin Krobot" userId="8edb803b-cac4-4c2b-8b5f-c391bf30afed" providerId="ADAL" clId="{E1D007A6-C683-47E6-84E2-75D92E0C4854}" dt="2022-09-18T09:04:08.282" v="2012" actId="164"/>
          <ac:picMkLst>
            <pc:docMk/>
            <pc:sldMk cId="3553596674" sldId="513"/>
            <ac:picMk id="9" creationId="{C9F767FD-3850-8692-F72D-B95EA166B730}"/>
          </ac:picMkLst>
        </pc:picChg>
        <pc:picChg chg="add mod">
          <ac:chgData name="Martin Krobot" userId="8edb803b-cac4-4c2b-8b5f-c391bf30afed" providerId="ADAL" clId="{E1D007A6-C683-47E6-84E2-75D92E0C4854}" dt="2022-09-18T09:07:33.173" v="2029" actId="1076"/>
          <ac:picMkLst>
            <pc:docMk/>
            <pc:sldMk cId="3553596674" sldId="513"/>
            <ac:picMk id="12" creationId="{0DD39C15-5AC3-28B1-10BA-F614AEDABE8A}"/>
          </ac:picMkLst>
        </pc:picChg>
        <pc:picChg chg="add mod">
          <ac:chgData name="Martin Krobot" userId="8edb803b-cac4-4c2b-8b5f-c391bf30afed" providerId="ADAL" clId="{E1D007A6-C683-47E6-84E2-75D92E0C4854}" dt="2022-09-18T09:07:26.682" v="2028" actId="1076"/>
          <ac:picMkLst>
            <pc:docMk/>
            <pc:sldMk cId="3553596674" sldId="513"/>
            <ac:picMk id="14" creationId="{0538EEB4-6483-1B65-9D21-2A5445AE69A8}"/>
          </ac:picMkLst>
        </pc:picChg>
        <pc:picChg chg="add del mod">
          <ac:chgData name="Martin Krobot" userId="8edb803b-cac4-4c2b-8b5f-c391bf30afed" providerId="ADAL" clId="{E1D007A6-C683-47E6-84E2-75D92E0C4854}" dt="2022-09-18T09:07:16.224" v="2026" actId="478"/>
          <ac:picMkLst>
            <pc:docMk/>
            <pc:sldMk cId="3553596674" sldId="513"/>
            <ac:picMk id="16" creationId="{B805920C-773F-7B67-1342-0D4058E1BA30}"/>
          </ac:picMkLst>
        </pc:picChg>
      </pc:sldChg>
      <pc:sldChg chg="new del">
        <pc:chgData name="Martin Krobot" userId="8edb803b-cac4-4c2b-8b5f-c391bf30afed" providerId="ADAL" clId="{E1D007A6-C683-47E6-84E2-75D92E0C4854}" dt="2022-09-18T18:05:14.877" v="2067" actId="680"/>
        <pc:sldMkLst>
          <pc:docMk/>
          <pc:sldMk cId="1096980978" sldId="514"/>
        </pc:sldMkLst>
      </pc:sldChg>
      <pc:sldChg chg="modSp add mod ord">
        <pc:chgData name="Martin Krobot" userId="8edb803b-cac4-4c2b-8b5f-c391bf30afed" providerId="ADAL" clId="{E1D007A6-C683-47E6-84E2-75D92E0C4854}" dt="2022-09-18T18:09:07.440" v="2238" actId="948"/>
        <pc:sldMkLst>
          <pc:docMk/>
          <pc:sldMk cId="4041664587" sldId="514"/>
        </pc:sldMkLst>
        <pc:spChg chg="mod">
          <ac:chgData name="Martin Krobot" userId="8edb803b-cac4-4c2b-8b5f-c391bf30afed" providerId="ADAL" clId="{E1D007A6-C683-47E6-84E2-75D92E0C4854}" dt="2022-09-18T18:09:07.440" v="2238" actId="948"/>
          <ac:spMkLst>
            <pc:docMk/>
            <pc:sldMk cId="4041664587" sldId="514"/>
            <ac:spMk id="5" creationId="{A975CA13-2667-41EC-2333-C1A52BB951C3}"/>
          </ac:spMkLst>
        </pc:spChg>
      </pc:sldChg>
      <pc:sldChg chg="addSp delSp modSp new mod">
        <pc:chgData name="Martin Krobot" userId="8edb803b-cac4-4c2b-8b5f-c391bf30afed" providerId="ADAL" clId="{E1D007A6-C683-47E6-84E2-75D92E0C4854}" dt="2022-09-18T18:11:18.082" v="2245" actId="1582"/>
        <pc:sldMkLst>
          <pc:docMk/>
          <pc:sldMk cId="1721778161" sldId="515"/>
        </pc:sldMkLst>
        <pc:spChg chg="del">
          <ac:chgData name="Martin Krobot" userId="8edb803b-cac4-4c2b-8b5f-c391bf30afed" providerId="ADAL" clId="{E1D007A6-C683-47E6-84E2-75D92E0C4854}" dt="2022-09-18T18:10:34.113" v="2240" actId="478"/>
          <ac:spMkLst>
            <pc:docMk/>
            <pc:sldMk cId="1721778161" sldId="515"/>
            <ac:spMk id="2" creationId="{4560C7EF-E830-1AC7-DEF7-F8F0C1739BDB}"/>
          </ac:spMkLst>
        </pc:spChg>
        <pc:spChg chg="del">
          <ac:chgData name="Martin Krobot" userId="8edb803b-cac4-4c2b-8b5f-c391bf30afed" providerId="ADAL" clId="{E1D007A6-C683-47E6-84E2-75D92E0C4854}" dt="2022-09-18T18:10:34.113" v="2240" actId="478"/>
          <ac:spMkLst>
            <pc:docMk/>
            <pc:sldMk cId="1721778161" sldId="515"/>
            <ac:spMk id="3" creationId="{2460B13D-A434-F7CC-83A5-B2FF9E0A7F4B}"/>
          </ac:spMkLst>
        </pc:spChg>
        <pc:spChg chg="add mod">
          <ac:chgData name="Martin Krobot" userId="8edb803b-cac4-4c2b-8b5f-c391bf30afed" providerId="ADAL" clId="{E1D007A6-C683-47E6-84E2-75D92E0C4854}" dt="2022-09-18T18:11:18.082" v="2245" actId="1582"/>
          <ac:spMkLst>
            <pc:docMk/>
            <pc:sldMk cId="1721778161" sldId="515"/>
            <ac:spMk id="6" creationId="{74B90CC2-9928-3929-AE72-14AF7B579BE5}"/>
          </ac:spMkLst>
        </pc:spChg>
        <pc:picChg chg="add">
          <ac:chgData name="Martin Krobot" userId="8edb803b-cac4-4c2b-8b5f-c391bf30afed" providerId="ADAL" clId="{E1D007A6-C683-47E6-84E2-75D92E0C4854}" dt="2022-09-18T18:10:41.500" v="2241" actId="22"/>
          <ac:picMkLst>
            <pc:docMk/>
            <pc:sldMk cId="1721778161" sldId="515"/>
            <ac:picMk id="5" creationId="{5167B1B1-984B-A5E2-3CE9-109676AA68F1}"/>
          </ac:picMkLst>
        </pc:picChg>
      </pc:sldChg>
      <pc:sldChg chg="modSp add mod ord">
        <pc:chgData name="Martin Krobot" userId="8edb803b-cac4-4c2b-8b5f-c391bf30afed" providerId="ADAL" clId="{E1D007A6-C683-47E6-84E2-75D92E0C4854}" dt="2022-09-18T18:14:48.820" v="2352" actId="6549"/>
        <pc:sldMkLst>
          <pc:docMk/>
          <pc:sldMk cId="2219401672" sldId="516"/>
        </pc:sldMkLst>
        <pc:spChg chg="mod">
          <ac:chgData name="Martin Krobot" userId="8edb803b-cac4-4c2b-8b5f-c391bf30afed" providerId="ADAL" clId="{E1D007A6-C683-47E6-84E2-75D92E0C4854}" dt="2022-09-18T18:14:48.820" v="2352" actId="6549"/>
          <ac:spMkLst>
            <pc:docMk/>
            <pc:sldMk cId="2219401672" sldId="516"/>
            <ac:spMk id="5" creationId="{A975CA13-2667-41EC-2333-C1A52BB951C3}"/>
          </ac:spMkLst>
        </pc:spChg>
      </pc:sldChg>
      <pc:sldChg chg="modSp new mod">
        <pc:chgData name="Martin Krobot" userId="8edb803b-cac4-4c2b-8b5f-c391bf30afed" providerId="ADAL" clId="{E1D007A6-C683-47E6-84E2-75D92E0C4854}" dt="2022-09-18T19:02:27.989" v="4045" actId="20577"/>
        <pc:sldMkLst>
          <pc:docMk/>
          <pc:sldMk cId="2143943292" sldId="517"/>
        </pc:sldMkLst>
        <pc:spChg chg="mod">
          <ac:chgData name="Martin Krobot" userId="8edb803b-cac4-4c2b-8b5f-c391bf30afed" providerId="ADAL" clId="{E1D007A6-C683-47E6-84E2-75D92E0C4854}" dt="2022-09-18T18:15:03.764" v="2382" actId="20577"/>
          <ac:spMkLst>
            <pc:docMk/>
            <pc:sldMk cId="2143943292" sldId="517"/>
            <ac:spMk id="4" creationId="{1BEA0296-5D60-3E05-E055-EB929A38D3EF}"/>
          </ac:spMkLst>
        </pc:spChg>
        <pc:spChg chg="mod">
          <ac:chgData name="Martin Krobot" userId="8edb803b-cac4-4c2b-8b5f-c391bf30afed" providerId="ADAL" clId="{E1D007A6-C683-47E6-84E2-75D92E0C4854}" dt="2022-09-18T19:02:27.989" v="4045" actId="20577"/>
          <ac:spMkLst>
            <pc:docMk/>
            <pc:sldMk cId="2143943292" sldId="517"/>
            <ac:spMk id="5" creationId="{B0CF62CC-58A6-6BA4-3835-10FC287EA5C1}"/>
          </ac:spMkLst>
        </pc:spChg>
      </pc:sldChg>
      <pc:sldChg chg="modSp add mod">
        <pc:chgData name="Martin Krobot" userId="8edb803b-cac4-4c2b-8b5f-c391bf30afed" providerId="ADAL" clId="{E1D007A6-C683-47E6-84E2-75D92E0C4854}" dt="2022-09-18T18:23:25.222" v="2432"/>
        <pc:sldMkLst>
          <pc:docMk/>
          <pc:sldMk cId="3572047624" sldId="518"/>
        </pc:sldMkLst>
        <pc:spChg chg="mod">
          <ac:chgData name="Martin Krobot" userId="8edb803b-cac4-4c2b-8b5f-c391bf30afed" providerId="ADAL" clId="{E1D007A6-C683-47E6-84E2-75D92E0C4854}" dt="2022-09-18T18:23:25.222" v="2432"/>
          <ac:spMkLst>
            <pc:docMk/>
            <pc:sldMk cId="3572047624" sldId="518"/>
            <ac:spMk id="2" creationId="{44C50732-A920-924C-4AD9-036BA17A2B40}"/>
          </ac:spMkLst>
        </pc:spChg>
        <pc:spChg chg="mod">
          <ac:chgData name="Martin Krobot" userId="8edb803b-cac4-4c2b-8b5f-c391bf30afed" providerId="ADAL" clId="{E1D007A6-C683-47E6-84E2-75D92E0C4854}" dt="2022-09-18T18:23:15.006" v="2431" actId="20577"/>
          <ac:spMkLst>
            <pc:docMk/>
            <pc:sldMk cId="3572047624" sldId="518"/>
            <ac:spMk id="4" creationId="{511D9F3C-0ED6-B88F-45AC-C4732D1232E0}"/>
          </ac:spMkLst>
        </pc:spChg>
      </pc:sldChg>
      <pc:sldChg chg="addSp modSp new mod ord modClrScheme chgLayout">
        <pc:chgData name="Martin Krobot" userId="8edb803b-cac4-4c2b-8b5f-c391bf30afed" providerId="ADAL" clId="{E1D007A6-C683-47E6-84E2-75D92E0C4854}" dt="2022-09-18T19:01:01.605" v="4026" actId="20577"/>
        <pc:sldMkLst>
          <pc:docMk/>
          <pc:sldMk cId="2168887263" sldId="519"/>
        </pc:sldMkLst>
        <pc:spChg chg="mod ord">
          <ac:chgData name="Martin Krobot" userId="8edb803b-cac4-4c2b-8b5f-c391bf30afed" providerId="ADAL" clId="{E1D007A6-C683-47E6-84E2-75D92E0C4854}" dt="2022-09-18T18:54:02.936" v="3426" actId="700"/>
          <ac:spMkLst>
            <pc:docMk/>
            <pc:sldMk cId="2168887263" sldId="519"/>
            <ac:spMk id="2" creationId="{9CBFC25F-71B4-8E3B-DA16-0D2BB805DD8D}"/>
          </ac:spMkLst>
        </pc:spChg>
        <pc:spChg chg="mod ord">
          <ac:chgData name="Martin Krobot" userId="8edb803b-cac4-4c2b-8b5f-c391bf30afed" providerId="ADAL" clId="{E1D007A6-C683-47E6-84E2-75D92E0C4854}" dt="2022-09-18T18:54:02.936" v="3426" actId="700"/>
          <ac:spMkLst>
            <pc:docMk/>
            <pc:sldMk cId="2168887263" sldId="519"/>
            <ac:spMk id="3" creationId="{12A82E27-F15F-9ED0-BC12-44812CE39266}"/>
          </ac:spMkLst>
        </pc:spChg>
        <pc:spChg chg="mod ord">
          <ac:chgData name="Martin Krobot" userId="8edb803b-cac4-4c2b-8b5f-c391bf30afed" providerId="ADAL" clId="{E1D007A6-C683-47E6-84E2-75D92E0C4854}" dt="2022-09-18T18:54:02.936" v="3426" actId="700"/>
          <ac:spMkLst>
            <pc:docMk/>
            <pc:sldMk cId="2168887263" sldId="519"/>
            <ac:spMk id="4" creationId="{C0FA5641-47A0-3004-87D3-28BC0EF9DC50}"/>
          </ac:spMkLst>
        </pc:spChg>
        <pc:spChg chg="mod ord">
          <ac:chgData name="Martin Krobot" userId="8edb803b-cac4-4c2b-8b5f-c391bf30afed" providerId="ADAL" clId="{E1D007A6-C683-47E6-84E2-75D92E0C4854}" dt="2022-09-18T19:01:01.605" v="4026" actId="20577"/>
          <ac:spMkLst>
            <pc:docMk/>
            <pc:sldMk cId="2168887263" sldId="519"/>
            <ac:spMk id="5" creationId="{79305A44-1EE0-5CC0-3964-0EE2E3E504ED}"/>
          </ac:spMkLst>
        </pc:spChg>
        <pc:spChg chg="add mod ord">
          <ac:chgData name="Martin Krobot" userId="8edb803b-cac4-4c2b-8b5f-c391bf30afed" providerId="ADAL" clId="{E1D007A6-C683-47E6-84E2-75D92E0C4854}" dt="2022-09-18T19:00:00.663" v="3939" actId="20577"/>
          <ac:spMkLst>
            <pc:docMk/>
            <pc:sldMk cId="2168887263" sldId="519"/>
            <ac:spMk id="6" creationId="{D1BE3BB0-F685-4FC4-BCE8-E4478B32FD82}"/>
          </ac:spMkLst>
        </pc:spChg>
      </pc:sldChg>
      <pc:sldChg chg="addSp delSp modSp new mod modClrScheme chgLayout">
        <pc:chgData name="Martin Krobot" userId="8edb803b-cac4-4c2b-8b5f-c391bf30afed" providerId="ADAL" clId="{E1D007A6-C683-47E6-84E2-75D92E0C4854}" dt="2022-09-18T18:29:01.432" v="2790" actId="26606"/>
        <pc:sldMkLst>
          <pc:docMk/>
          <pc:sldMk cId="810983382" sldId="520"/>
        </pc:sldMkLst>
        <pc:spChg chg="del">
          <ac:chgData name="Martin Krobot" userId="8edb803b-cac4-4c2b-8b5f-c391bf30afed" providerId="ADAL" clId="{E1D007A6-C683-47E6-84E2-75D92E0C4854}" dt="2022-09-18T18:28:55.296" v="2785" actId="478"/>
          <ac:spMkLst>
            <pc:docMk/>
            <pc:sldMk cId="810983382" sldId="520"/>
            <ac:spMk id="2" creationId="{C9377131-1F95-C34D-BB6A-E6057E1FBDDD}"/>
          </ac:spMkLst>
        </pc:spChg>
        <pc:spChg chg="del">
          <ac:chgData name="Martin Krobot" userId="8edb803b-cac4-4c2b-8b5f-c391bf30afed" providerId="ADAL" clId="{E1D007A6-C683-47E6-84E2-75D92E0C4854}" dt="2022-09-18T18:28:55.296" v="2785" actId="478"/>
          <ac:spMkLst>
            <pc:docMk/>
            <pc:sldMk cId="810983382" sldId="520"/>
            <ac:spMk id="3" creationId="{4153C553-A840-69C9-A57E-542343A34152}"/>
          </ac:spMkLst>
        </pc:spChg>
        <pc:spChg chg="add del mod">
          <ac:chgData name="Martin Krobot" userId="8edb803b-cac4-4c2b-8b5f-c391bf30afed" providerId="ADAL" clId="{E1D007A6-C683-47E6-84E2-75D92E0C4854}" dt="2022-09-18T18:29:01.432" v="2790" actId="26606"/>
          <ac:spMkLst>
            <pc:docMk/>
            <pc:sldMk cId="810983382" sldId="520"/>
            <ac:spMk id="10" creationId="{F2B11CAF-4FB0-9E2D-6496-22F24B864B3D}"/>
          </ac:spMkLst>
        </pc:spChg>
        <pc:picChg chg="add mod">
          <ac:chgData name="Martin Krobot" userId="8edb803b-cac4-4c2b-8b5f-c391bf30afed" providerId="ADAL" clId="{E1D007A6-C683-47E6-84E2-75D92E0C4854}" dt="2022-09-18T18:29:01.432" v="2790" actId="26606"/>
          <ac:picMkLst>
            <pc:docMk/>
            <pc:sldMk cId="810983382" sldId="520"/>
            <ac:picMk id="5" creationId="{12952FC2-9794-8316-AF9C-748CB6FB6DD6}"/>
          </ac:picMkLst>
        </pc:picChg>
      </pc:sldChg>
      <pc:sldChg chg="modSp new mod">
        <pc:chgData name="Martin Krobot" userId="8edb803b-cac4-4c2b-8b5f-c391bf30afed" providerId="ADAL" clId="{E1D007A6-C683-47E6-84E2-75D92E0C4854}" dt="2022-09-18T18:38:02.668" v="3004" actId="20577"/>
        <pc:sldMkLst>
          <pc:docMk/>
          <pc:sldMk cId="2170712954" sldId="521"/>
        </pc:sldMkLst>
        <pc:spChg chg="mod">
          <ac:chgData name="Martin Krobot" userId="8edb803b-cac4-4c2b-8b5f-c391bf30afed" providerId="ADAL" clId="{E1D007A6-C683-47E6-84E2-75D92E0C4854}" dt="2022-09-18T18:34:44.223" v="2870" actId="20577"/>
          <ac:spMkLst>
            <pc:docMk/>
            <pc:sldMk cId="2170712954" sldId="521"/>
            <ac:spMk id="4" creationId="{4CC4098C-E2A1-8B96-5247-61480DB4A983}"/>
          </ac:spMkLst>
        </pc:spChg>
        <pc:spChg chg="mod">
          <ac:chgData name="Martin Krobot" userId="8edb803b-cac4-4c2b-8b5f-c391bf30afed" providerId="ADAL" clId="{E1D007A6-C683-47E6-84E2-75D92E0C4854}" dt="2022-09-18T18:38:02.668" v="3004" actId="20577"/>
          <ac:spMkLst>
            <pc:docMk/>
            <pc:sldMk cId="2170712954" sldId="521"/>
            <ac:spMk id="5" creationId="{AE03D5FB-9140-3F55-EBF3-4C2FD130FBA9}"/>
          </ac:spMkLst>
        </pc:spChg>
      </pc:sldChg>
      <pc:sldChg chg="modSp add mod modAnim">
        <pc:chgData name="Martin Krobot" userId="8edb803b-cac4-4c2b-8b5f-c391bf30afed" providerId="ADAL" clId="{E1D007A6-C683-47E6-84E2-75D92E0C4854}" dt="2022-09-18T18:42:49.193" v="3092"/>
        <pc:sldMkLst>
          <pc:docMk/>
          <pc:sldMk cId="1385217240" sldId="522"/>
        </pc:sldMkLst>
        <pc:spChg chg="mod">
          <ac:chgData name="Martin Krobot" userId="8edb803b-cac4-4c2b-8b5f-c391bf30afed" providerId="ADAL" clId="{E1D007A6-C683-47E6-84E2-75D92E0C4854}" dt="2022-09-18T18:41:39.905" v="3087" actId="113"/>
          <ac:spMkLst>
            <pc:docMk/>
            <pc:sldMk cId="1385217240" sldId="522"/>
            <ac:spMk id="5" creationId="{AE03D5FB-9140-3F55-EBF3-4C2FD130FBA9}"/>
          </ac:spMkLst>
        </pc:spChg>
      </pc:sldChg>
      <pc:sldChg chg="addSp delSp modSp new mod modClrScheme chgLayout">
        <pc:chgData name="Martin Krobot" userId="8edb803b-cac4-4c2b-8b5f-c391bf30afed" providerId="ADAL" clId="{E1D007A6-C683-47E6-84E2-75D92E0C4854}" dt="2022-09-18T19:12:42.061" v="4280" actId="1076"/>
        <pc:sldMkLst>
          <pc:docMk/>
          <pc:sldMk cId="1369053696" sldId="523"/>
        </pc:sldMkLst>
        <pc:spChg chg="mod ord">
          <ac:chgData name="Martin Krobot" userId="8edb803b-cac4-4c2b-8b5f-c391bf30afed" providerId="ADAL" clId="{E1D007A6-C683-47E6-84E2-75D92E0C4854}" dt="2022-09-18T18:46:01.462" v="3095"/>
          <ac:spMkLst>
            <pc:docMk/>
            <pc:sldMk cId="1369053696" sldId="523"/>
            <ac:spMk id="2" creationId="{05B54EE0-E209-13CF-39AF-8FADD2828BD7}"/>
          </ac:spMkLst>
        </pc:spChg>
        <pc:spChg chg="mod ord">
          <ac:chgData name="Martin Krobot" userId="8edb803b-cac4-4c2b-8b5f-c391bf30afed" providerId="ADAL" clId="{E1D007A6-C683-47E6-84E2-75D92E0C4854}" dt="2022-09-18T18:45:55.326" v="3094" actId="700"/>
          <ac:spMkLst>
            <pc:docMk/>
            <pc:sldMk cId="1369053696" sldId="523"/>
            <ac:spMk id="3" creationId="{715DB6B3-584E-D6F1-D0E2-7924BFCB3DC0}"/>
          </ac:spMkLst>
        </pc:spChg>
        <pc:spChg chg="add mod ord">
          <ac:chgData name="Martin Krobot" userId="8edb803b-cac4-4c2b-8b5f-c391bf30afed" providerId="ADAL" clId="{E1D007A6-C683-47E6-84E2-75D92E0C4854}" dt="2022-09-18T18:49:40.400" v="3208" actId="20577"/>
          <ac:spMkLst>
            <pc:docMk/>
            <pc:sldMk cId="1369053696" sldId="523"/>
            <ac:spMk id="4" creationId="{8203275A-FE35-C496-8AC9-DF139D43B961}"/>
          </ac:spMkLst>
        </pc:spChg>
        <pc:spChg chg="add del mod ord">
          <ac:chgData name="Martin Krobot" userId="8edb803b-cac4-4c2b-8b5f-c391bf30afed" providerId="ADAL" clId="{E1D007A6-C683-47E6-84E2-75D92E0C4854}" dt="2022-09-18T18:49:20.371" v="3173" actId="478"/>
          <ac:spMkLst>
            <pc:docMk/>
            <pc:sldMk cId="1369053696" sldId="523"/>
            <ac:spMk id="5" creationId="{5906F58A-600A-A526-D15E-FD88852128C0}"/>
          </ac:spMkLst>
        </pc:spChg>
        <pc:graphicFrameChg chg="add mod modGraphic">
          <ac:chgData name="Martin Krobot" userId="8edb803b-cac4-4c2b-8b5f-c391bf30afed" providerId="ADAL" clId="{E1D007A6-C683-47E6-84E2-75D92E0C4854}" dt="2022-09-18T19:12:42.061" v="4280" actId="1076"/>
          <ac:graphicFrameMkLst>
            <pc:docMk/>
            <pc:sldMk cId="1369053696" sldId="523"/>
            <ac:graphicFrameMk id="6" creationId="{C750955D-4F63-726F-94DA-12CF9245E5DE}"/>
          </ac:graphicFrameMkLst>
        </pc:graphicFrameChg>
      </pc:sldChg>
      <pc:sldChg chg="modSp new mod ord">
        <pc:chgData name="Martin Krobot" userId="8edb803b-cac4-4c2b-8b5f-c391bf30afed" providerId="ADAL" clId="{E1D007A6-C683-47E6-84E2-75D92E0C4854}" dt="2022-09-18T19:01:40.721" v="4028"/>
        <pc:sldMkLst>
          <pc:docMk/>
          <pc:sldMk cId="1115518608" sldId="524"/>
        </pc:sldMkLst>
        <pc:spChg chg="mod">
          <ac:chgData name="Martin Krobot" userId="8edb803b-cac4-4c2b-8b5f-c391bf30afed" providerId="ADAL" clId="{E1D007A6-C683-47E6-84E2-75D92E0C4854}" dt="2022-09-18T18:49:47.969" v="3230" actId="20577"/>
          <ac:spMkLst>
            <pc:docMk/>
            <pc:sldMk cId="1115518608" sldId="524"/>
            <ac:spMk id="4" creationId="{542A4800-AC26-FC4B-D9AB-649D106607E3}"/>
          </ac:spMkLst>
        </pc:spChg>
        <pc:spChg chg="mod">
          <ac:chgData name="Martin Krobot" userId="8edb803b-cac4-4c2b-8b5f-c391bf30afed" providerId="ADAL" clId="{E1D007A6-C683-47E6-84E2-75D92E0C4854}" dt="2022-09-18T18:52:03.514" v="3425" actId="20577"/>
          <ac:spMkLst>
            <pc:docMk/>
            <pc:sldMk cId="1115518608" sldId="524"/>
            <ac:spMk id="5" creationId="{EE2743C9-102D-A2D5-18E4-6CE1B2CBCD30}"/>
          </ac:spMkLst>
        </pc:spChg>
      </pc:sldChg>
      <pc:sldChg chg="addSp modSp new mod">
        <pc:chgData name="Martin Krobot" userId="8edb803b-cac4-4c2b-8b5f-c391bf30afed" providerId="ADAL" clId="{E1D007A6-C683-47E6-84E2-75D92E0C4854}" dt="2022-09-18T19:10:16.203" v="4270" actId="1076"/>
        <pc:sldMkLst>
          <pc:docMk/>
          <pc:sldMk cId="885771796" sldId="525"/>
        </pc:sldMkLst>
        <pc:spChg chg="mod">
          <ac:chgData name="Martin Krobot" userId="8edb803b-cac4-4c2b-8b5f-c391bf30afed" providerId="ADAL" clId="{E1D007A6-C683-47E6-84E2-75D92E0C4854}" dt="2022-09-18T19:08:40.730" v="4154" actId="20577"/>
          <ac:spMkLst>
            <pc:docMk/>
            <pc:sldMk cId="885771796" sldId="525"/>
            <ac:spMk id="4" creationId="{D9D3BDD4-09EF-F809-3C42-1FD4980FE169}"/>
          </ac:spMkLst>
        </pc:spChg>
        <pc:spChg chg="mod">
          <ac:chgData name="Martin Krobot" userId="8edb803b-cac4-4c2b-8b5f-c391bf30afed" providerId="ADAL" clId="{E1D007A6-C683-47E6-84E2-75D92E0C4854}" dt="2022-09-18T19:10:09.525" v="4269" actId="20577"/>
          <ac:spMkLst>
            <pc:docMk/>
            <pc:sldMk cId="885771796" sldId="525"/>
            <ac:spMk id="5" creationId="{97458C96-4501-806F-7141-1D176D74C616}"/>
          </ac:spMkLst>
        </pc:spChg>
        <pc:graphicFrameChg chg="add mod modGraphic">
          <ac:chgData name="Martin Krobot" userId="8edb803b-cac4-4c2b-8b5f-c391bf30afed" providerId="ADAL" clId="{E1D007A6-C683-47E6-84E2-75D92E0C4854}" dt="2022-09-18T19:10:16.203" v="4270" actId="1076"/>
          <ac:graphicFrameMkLst>
            <pc:docMk/>
            <pc:sldMk cId="885771796" sldId="525"/>
            <ac:graphicFrameMk id="6" creationId="{631B9DA2-4877-E187-D7F0-E14E3F84CC25}"/>
          </ac:graphicFrameMkLst>
        </pc:graphicFrameChg>
      </pc:sldChg>
      <pc:sldChg chg="addSp delSp modSp new mod">
        <pc:chgData name="Martin Krobot" userId="8edb803b-cac4-4c2b-8b5f-c391bf30afed" providerId="ADAL" clId="{E1D007A6-C683-47E6-84E2-75D92E0C4854}" dt="2022-09-18T19:22:45.653" v="4499" actId="1076"/>
        <pc:sldMkLst>
          <pc:docMk/>
          <pc:sldMk cId="2017546631" sldId="526"/>
        </pc:sldMkLst>
        <pc:spChg chg="mod">
          <ac:chgData name="Martin Krobot" userId="8edb803b-cac4-4c2b-8b5f-c391bf30afed" providerId="ADAL" clId="{E1D007A6-C683-47E6-84E2-75D92E0C4854}" dt="2022-09-18T19:18:33.317" v="4317" actId="20577"/>
          <ac:spMkLst>
            <pc:docMk/>
            <pc:sldMk cId="2017546631" sldId="526"/>
            <ac:spMk id="4" creationId="{9874EA11-7688-10B4-3181-477AD6FE4CA4}"/>
          </ac:spMkLst>
        </pc:spChg>
        <pc:spChg chg="mod">
          <ac:chgData name="Martin Krobot" userId="8edb803b-cac4-4c2b-8b5f-c391bf30afed" providerId="ADAL" clId="{E1D007A6-C683-47E6-84E2-75D92E0C4854}" dt="2022-09-18T19:22:10.754" v="4496" actId="20577"/>
          <ac:spMkLst>
            <pc:docMk/>
            <pc:sldMk cId="2017546631" sldId="526"/>
            <ac:spMk id="5" creationId="{005FBCF0-9E3F-D70E-DD60-AD6F977C50CF}"/>
          </ac:spMkLst>
        </pc:spChg>
        <pc:picChg chg="add del mod">
          <ac:chgData name="Martin Krobot" userId="8edb803b-cac4-4c2b-8b5f-c391bf30afed" providerId="ADAL" clId="{E1D007A6-C683-47E6-84E2-75D92E0C4854}" dt="2022-09-18T19:20:28.961" v="4372" actId="21"/>
          <ac:picMkLst>
            <pc:docMk/>
            <pc:sldMk cId="2017546631" sldId="526"/>
            <ac:picMk id="6" creationId="{49436FD2-1A02-7AE7-642C-EE0BDBB9E3BD}"/>
          </ac:picMkLst>
        </pc:picChg>
        <pc:picChg chg="add mod">
          <ac:chgData name="Martin Krobot" userId="8edb803b-cac4-4c2b-8b5f-c391bf30afed" providerId="ADAL" clId="{E1D007A6-C683-47E6-84E2-75D92E0C4854}" dt="2022-09-18T19:22:45.653" v="4499" actId="1076"/>
          <ac:picMkLst>
            <pc:docMk/>
            <pc:sldMk cId="2017546631" sldId="526"/>
            <ac:picMk id="7" creationId="{C9C96DB3-5E55-85AB-CD7D-0AA2F93BF9B4}"/>
          </ac:picMkLst>
        </pc:picChg>
      </pc:sldChg>
      <pc:sldChg chg="addSp delSp modSp new mod setBg">
        <pc:chgData name="Martin Krobot" userId="8edb803b-cac4-4c2b-8b5f-c391bf30afed" providerId="ADAL" clId="{E1D007A6-C683-47E6-84E2-75D92E0C4854}" dt="2022-09-18T19:21:25.581" v="4381" actId="207"/>
        <pc:sldMkLst>
          <pc:docMk/>
          <pc:sldMk cId="2017143224" sldId="527"/>
        </pc:sldMkLst>
        <pc:spChg chg="del">
          <ac:chgData name="Martin Krobot" userId="8edb803b-cac4-4c2b-8b5f-c391bf30afed" providerId="ADAL" clId="{E1D007A6-C683-47E6-84E2-75D92E0C4854}" dt="2022-09-18T19:20:37.673" v="4375" actId="478"/>
          <ac:spMkLst>
            <pc:docMk/>
            <pc:sldMk cId="2017143224" sldId="527"/>
            <ac:spMk id="2" creationId="{2CF6C085-544A-BCB2-EC5F-091FAD7AD9EF}"/>
          </ac:spMkLst>
        </pc:spChg>
        <pc:spChg chg="del">
          <ac:chgData name="Martin Krobot" userId="8edb803b-cac4-4c2b-8b5f-c391bf30afed" providerId="ADAL" clId="{E1D007A6-C683-47E6-84E2-75D92E0C4854}" dt="2022-09-18T19:20:37.673" v="4375" actId="478"/>
          <ac:spMkLst>
            <pc:docMk/>
            <pc:sldMk cId="2017143224" sldId="527"/>
            <ac:spMk id="3" creationId="{5187A36E-6218-639B-D674-5A8E1C63BB05}"/>
          </ac:spMkLst>
        </pc:spChg>
        <pc:spChg chg="add mod">
          <ac:chgData name="Martin Krobot" userId="8edb803b-cac4-4c2b-8b5f-c391bf30afed" providerId="ADAL" clId="{E1D007A6-C683-47E6-84E2-75D92E0C4854}" dt="2022-09-18T19:21:25.581" v="4381" actId="207"/>
          <ac:spMkLst>
            <pc:docMk/>
            <pc:sldMk cId="2017143224" sldId="527"/>
            <ac:spMk id="5" creationId="{88F15719-9EF8-E072-A0F2-C2237264E141}"/>
          </ac:spMkLst>
        </pc:spChg>
        <pc:picChg chg="add mod">
          <ac:chgData name="Martin Krobot" userId="8edb803b-cac4-4c2b-8b5f-c391bf30afed" providerId="ADAL" clId="{E1D007A6-C683-47E6-84E2-75D92E0C4854}" dt="2022-09-18T19:20:54.939" v="4378" actId="14100"/>
          <ac:picMkLst>
            <pc:docMk/>
            <pc:sldMk cId="2017143224" sldId="527"/>
            <ac:picMk id="4" creationId="{3799DAF5-4306-BDFB-D074-5EC766C95D7A}"/>
          </ac:picMkLst>
        </pc:picChg>
      </pc:sldChg>
      <pc:sldChg chg="modSp new mod">
        <pc:chgData name="Martin Krobot" userId="8edb803b-cac4-4c2b-8b5f-c391bf30afed" providerId="ADAL" clId="{E1D007A6-C683-47E6-84E2-75D92E0C4854}" dt="2022-09-18T19:27:08.224" v="4625" actId="948"/>
        <pc:sldMkLst>
          <pc:docMk/>
          <pc:sldMk cId="2596125693" sldId="528"/>
        </pc:sldMkLst>
        <pc:spChg chg="mod">
          <ac:chgData name="Martin Krobot" userId="8edb803b-cac4-4c2b-8b5f-c391bf30afed" providerId="ADAL" clId="{E1D007A6-C683-47E6-84E2-75D92E0C4854}" dt="2022-09-18T19:25:21.088" v="4520" actId="20577"/>
          <ac:spMkLst>
            <pc:docMk/>
            <pc:sldMk cId="2596125693" sldId="528"/>
            <ac:spMk id="4" creationId="{93E31A5D-789D-0E1E-D898-73F28ED35434}"/>
          </ac:spMkLst>
        </pc:spChg>
        <pc:spChg chg="mod">
          <ac:chgData name="Martin Krobot" userId="8edb803b-cac4-4c2b-8b5f-c391bf30afed" providerId="ADAL" clId="{E1D007A6-C683-47E6-84E2-75D92E0C4854}" dt="2022-09-18T19:27:08.224" v="4625" actId="948"/>
          <ac:spMkLst>
            <pc:docMk/>
            <pc:sldMk cId="2596125693" sldId="528"/>
            <ac:spMk id="5" creationId="{DF3B743F-D14F-1168-31E6-7F6A5D59C0E6}"/>
          </ac:spMkLst>
        </pc:spChg>
      </pc:sldChg>
      <pc:sldMasterChg chg="modSp mod modSldLayout">
        <pc:chgData name="Martin Krobot" userId="8edb803b-cac4-4c2b-8b5f-c391bf30afed" providerId="ADAL" clId="{E1D007A6-C683-47E6-84E2-75D92E0C4854}" dt="2022-09-17T18:22:39.561" v="5"/>
        <pc:sldMasterMkLst>
          <pc:docMk/>
          <pc:sldMasterMk cId="0" sldId="2147483657"/>
        </pc:sldMasterMkLst>
        <pc:spChg chg="mod">
          <ac:chgData name="Martin Krobot" userId="8edb803b-cac4-4c2b-8b5f-c391bf30afed" providerId="ADAL" clId="{E1D007A6-C683-47E6-84E2-75D92E0C4854}" dt="2022-09-17T18:21:49.240" v="0"/>
          <ac:spMkLst>
            <pc:docMk/>
            <pc:sldMasterMk cId="0" sldId="2147483657"/>
            <ac:spMk id="64529" creationId="{00000000-0000-0000-0000-000000000000}"/>
          </ac:spMkLst>
        </pc:spChg>
        <pc:sldLayoutChg chg="modSp mod">
          <pc:chgData name="Martin Krobot" userId="8edb803b-cac4-4c2b-8b5f-c391bf30afed" providerId="ADAL" clId="{E1D007A6-C683-47E6-84E2-75D92E0C4854}" dt="2022-09-17T18:22:21.243" v="4"/>
          <pc:sldLayoutMkLst>
            <pc:docMk/>
            <pc:sldMasterMk cId="0" sldId="2147483657"/>
            <pc:sldLayoutMk cId="2966739591" sldId="2147483674"/>
          </pc:sldLayoutMkLst>
          <pc:spChg chg="mod">
            <ac:chgData name="Martin Krobot" userId="8edb803b-cac4-4c2b-8b5f-c391bf30afed" providerId="ADAL" clId="{E1D007A6-C683-47E6-84E2-75D92E0C4854}" dt="2022-09-17T18:22:21.243" v="4"/>
            <ac:spMkLst>
              <pc:docMk/>
              <pc:sldMasterMk cId="0" sldId="2147483657"/>
              <pc:sldLayoutMk cId="2966739591" sldId="2147483674"/>
              <ac:spMk id="2" creationId="{00000000-0000-0000-0000-000000000000}"/>
            </ac:spMkLst>
          </pc:spChg>
        </pc:sldLayoutChg>
        <pc:sldLayoutChg chg="modSp mod">
          <pc:chgData name="Martin Krobot" userId="8edb803b-cac4-4c2b-8b5f-c391bf30afed" providerId="ADAL" clId="{E1D007A6-C683-47E6-84E2-75D92E0C4854}" dt="2022-09-17T18:22:12.082" v="1"/>
          <pc:sldLayoutMkLst>
            <pc:docMk/>
            <pc:sldMasterMk cId="0" sldId="2147483657"/>
            <pc:sldLayoutMk cId="1691229579" sldId="2147483684"/>
          </pc:sldLayoutMkLst>
          <pc:spChg chg="mod">
            <ac:chgData name="Martin Krobot" userId="8edb803b-cac4-4c2b-8b5f-c391bf30afed" providerId="ADAL" clId="{E1D007A6-C683-47E6-84E2-75D92E0C4854}" dt="2022-09-17T18:22:12.082" v="1"/>
            <ac:spMkLst>
              <pc:docMk/>
              <pc:sldMasterMk cId="0" sldId="2147483657"/>
              <pc:sldLayoutMk cId="1691229579" sldId="2147483684"/>
              <ac:spMk id="4" creationId="{00000000-0000-0000-0000-000000000000}"/>
            </ac:spMkLst>
          </pc:spChg>
        </pc:sldLayoutChg>
        <pc:sldLayoutChg chg="modSp mod">
          <pc:chgData name="Martin Krobot" userId="8edb803b-cac4-4c2b-8b5f-c391bf30afed" providerId="ADAL" clId="{E1D007A6-C683-47E6-84E2-75D92E0C4854}" dt="2022-09-17T18:22:17.577" v="3"/>
          <pc:sldLayoutMkLst>
            <pc:docMk/>
            <pc:sldMasterMk cId="0" sldId="2147483657"/>
            <pc:sldLayoutMk cId="4034428296" sldId="2147483685"/>
          </pc:sldLayoutMkLst>
          <pc:spChg chg="mod">
            <ac:chgData name="Martin Krobot" userId="8edb803b-cac4-4c2b-8b5f-c391bf30afed" providerId="ADAL" clId="{E1D007A6-C683-47E6-84E2-75D92E0C4854}" dt="2022-09-17T18:22:17.577" v="3"/>
            <ac:spMkLst>
              <pc:docMk/>
              <pc:sldMasterMk cId="0" sldId="2147483657"/>
              <pc:sldLayoutMk cId="4034428296" sldId="2147483685"/>
              <ac:spMk id="4" creationId="{00000000-0000-0000-0000-000000000000}"/>
            </ac:spMkLst>
          </pc:spChg>
        </pc:sldLayoutChg>
        <pc:sldLayoutChg chg="modSp mod">
          <pc:chgData name="Martin Krobot" userId="8edb803b-cac4-4c2b-8b5f-c391bf30afed" providerId="ADAL" clId="{E1D007A6-C683-47E6-84E2-75D92E0C4854}" dt="2022-09-17T18:22:39.561" v="5"/>
          <pc:sldLayoutMkLst>
            <pc:docMk/>
            <pc:sldMasterMk cId="0" sldId="2147483657"/>
            <pc:sldLayoutMk cId="39481167" sldId="2147483690"/>
          </pc:sldLayoutMkLst>
          <pc:spChg chg="mod">
            <ac:chgData name="Martin Krobot" userId="8edb803b-cac4-4c2b-8b5f-c391bf30afed" providerId="ADAL" clId="{E1D007A6-C683-47E6-84E2-75D92E0C4854}" dt="2022-09-17T18:22:39.561" v="5"/>
            <ac:spMkLst>
              <pc:docMk/>
              <pc:sldMasterMk cId="0" sldId="2147483657"/>
              <pc:sldLayoutMk cId="39481167" sldId="2147483690"/>
              <ac:spMk id="3" creationId="{D8587455-5AC3-4F6B-BE52-826326AFD383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E4-40C6-AA54-E6EC4FA373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E4-40C6-AA54-E6EC4FA373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E4-40C6-AA54-E6EC4FA37359}"/>
              </c:ext>
            </c:extLst>
          </c:dPt>
          <c:cat>
            <c:strRef>
              <c:f>List1!$A$2:$A$4</c:f>
              <c:strCache>
                <c:ptCount val="3"/>
                <c:pt idx="0">
                  <c:v>BMR</c:v>
                </c:pt>
                <c:pt idx="1">
                  <c:v>fyzická aktivita</c:v>
                </c:pt>
                <c:pt idx="2">
                  <c:v>termický efekt stravy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0.65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738-9440-4771F9543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8E-41F7-867E-8D2FCD1F89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8E-41F7-867E-8D2FCD1F89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8E-41F7-867E-8D2FCD1F891E}"/>
              </c:ext>
            </c:extLst>
          </c:dPt>
          <c:cat>
            <c:strRef>
              <c:f>List1!$A$2:$A$4</c:f>
              <c:strCache>
                <c:ptCount val="3"/>
                <c:pt idx="0">
                  <c:v>BMR</c:v>
                </c:pt>
                <c:pt idx="1">
                  <c:v>fyzická aktivita</c:v>
                </c:pt>
                <c:pt idx="2">
                  <c:v>termický efekt stravy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0.65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9-4738-9440-4771F9543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18395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Energie a pohyb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Mgr. Martin Krobot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37C7DF-0C53-8B24-97BA-CD0630D6D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DE28E-3CD3-2E9A-378F-5832BAF51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AD9138-31E7-EC6F-BACE-F0726243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Energetická bilance</a:t>
            </a:r>
          </a:p>
        </p:txBody>
      </p:sp>
      <p:pic>
        <p:nvPicPr>
          <p:cNvPr id="6" name="Picture 2" descr="Výsledek obrázku pro lidské t&amp;ecaron;lo">
            <a:extLst>
              <a:ext uri="{FF2B5EF4-FFF2-40B4-BE49-F238E27FC236}">
                <a16:creationId xmlns:a16="http://schemas.microsoft.com/office/drawing/2014/main" id="{68A1AFFD-B7E9-C39A-A763-38116DBC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06" y="1646231"/>
            <a:ext cx="2058988" cy="4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3">
            <a:extLst>
              <a:ext uri="{FF2B5EF4-FFF2-40B4-BE49-F238E27FC236}">
                <a16:creationId xmlns:a16="http://schemas.microsoft.com/office/drawing/2014/main" id="{97B2C553-4579-5046-EA59-F5ACBF5F56E2}"/>
              </a:ext>
            </a:extLst>
          </p:cNvPr>
          <p:cNvSpPr/>
          <p:nvPr/>
        </p:nvSpPr>
        <p:spPr>
          <a:xfrm>
            <a:off x="981075" y="2592066"/>
            <a:ext cx="3548063" cy="2628900"/>
          </a:xfrm>
          <a:prstGeom prst="rightArrow">
            <a:avLst/>
          </a:prstGeom>
          <a:ln>
            <a:solidFill>
              <a:srgbClr val="0000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cs typeface="Segoe UI" panose="020B0502040204020203" pitchFamily="34" charset="0"/>
              </a:rPr>
              <a:t>PŘÍJEM</a:t>
            </a:r>
          </a:p>
        </p:txBody>
      </p:sp>
      <p:sp>
        <p:nvSpPr>
          <p:cNvPr id="8" name="Šipka doprava 5">
            <a:extLst>
              <a:ext uri="{FF2B5EF4-FFF2-40B4-BE49-F238E27FC236}">
                <a16:creationId xmlns:a16="http://schemas.microsoft.com/office/drawing/2014/main" id="{6398853F-4C13-9162-D708-9D41A32A99D1}"/>
              </a:ext>
            </a:extLst>
          </p:cNvPr>
          <p:cNvSpPr/>
          <p:nvPr/>
        </p:nvSpPr>
        <p:spPr>
          <a:xfrm>
            <a:off x="7662862" y="2592066"/>
            <a:ext cx="3548063" cy="2628900"/>
          </a:xfrm>
          <a:prstGeom prst="rightArrow">
            <a:avLst/>
          </a:prstGeom>
          <a:ln>
            <a:solidFill>
              <a:srgbClr val="0000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cs typeface="Segoe UI" panose="020B0502040204020203" pitchFamily="34" charset="0"/>
              </a:rPr>
              <a:t>VÝDEJ</a:t>
            </a:r>
          </a:p>
        </p:txBody>
      </p:sp>
    </p:spTree>
    <p:extLst>
      <p:ext uri="{BB962C8B-B14F-4D97-AF65-F5344CB8AC3E}">
        <p14:creationId xmlns:p14="http://schemas.microsoft.com/office/powerpoint/2010/main" val="256881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15" descr="Odznak, sledovat se souvislou výplní">
            <a:extLst>
              <a:ext uri="{FF2B5EF4-FFF2-40B4-BE49-F238E27FC236}">
                <a16:creationId xmlns:a16="http://schemas.microsoft.com/office/drawing/2014/main" id="{4372BD15-CCED-21D3-02BF-F34CE3CDB60A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761014"/>
            <a:ext cx="914400" cy="9144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F6E907-BCCE-2E6B-9311-8153741D9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FDEAA7-853F-77F2-DC18-B02B13DAA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8765C8-EF02-8ABF-F416-69D02FEE2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3855471"/>
            <a:ext cx="3312000" cy="142773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/>
              <a:t>tělo využívá zásoby, hmotnost klesá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/>
              <a:t>úmyslná</a:t>
            </a:r>
            <a:r>
              <a:rPr lang="cs-CZ" sz="2000"/>
              <a:t> – redukce hmotnosti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/>
              <a:t>neúmyslná</a:t>
            </a:r>
            <a:r>
              <a:rPr lang="cs-CZ" sz="2000"/>
              <a:t> – malnutrice</a:t>
            </a:r>
            <a:endParaRPr lang="cs-CZ" sz="2000" b="1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A6E497D-0967-8088-68EA-8ABED630B5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1" y="3855471"/>
            <a:ext cx="3312000" cy="142773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/>
              <a:t>tělo vytváří zásoby, hmotnost roste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/>
              <a:t>úmyslná</a:t>
            </a:r>
            <a:r>
              <a:rPr lang="cs-CZ" sz="2000"/>
              <a:t> – např. posilování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/>
              <a:t>neúmyslná</a:t>
            </a:r>
            <a:r>
              <a:rPr lang="cs-CZ" sz="2000"/>
              <a:t> – nadváha, obezita</a:t>
            </a:r>
            <a:endParaRPr lang="cs-CZ" sz="2000" b="1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C5700B3-200F-E150-5EB4-0819E0703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3855470"/>
            <a:ext cx="3312000" cy="142773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/>
              <a:t>energie není v přebytku ani v nedostatku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/>
              <a:t>ideální stav zdravého člověka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6461159-8BB4-4C5E-4A26-79294A59E8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627" y="3435856"/>
            <a:ext cx="3311525" cy="216000"/>
          </a:xfrm>
        </p:spPr>
        <p:txBody>
          <a:bodyPr/>
          <a:lstStyle/>
          <a:p>
            <a:pPr algn="ctr"/>
            <a:r>
              <a:rPr lang="cs-CZ" sz="2400" b="1"/>
              <a:t>Negativní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E5ECAC5-9E09-B778-DC33-4E395F336D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3435856"/>
            <a:ext cx="3311525" cy="216000"/>
          </a:xfrm>
        </p:spPr>
        <p:txBody>
          <a:bodyPr/>
          <a:lstStyle/>
          <a:p>
            <a:pPr algn="ctr"/>
            <a:r>
              <a:rPr lang="cs-CZ" sz="2400" b="1"/>
              <a:t>Pozitivní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F60C6E7-1911-6FB4-678A-1513AC9CA4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338" y="3435856"/>
            <a:ext cx="3311525" cy="216000"/>
          </a:xfrm>
        </p:spPr>
        <p:txBody>
          <a:bodyPr/>
          <a:lstStyle/>
          <a:p>
            <a:pPr algn="ctr"/>
            <a:r>
              <a:rPr lang="cs-CZ" sz="2400" b="1"/>
              <a:t>Vyrovnaná</a:t>
            </a:r>
          </a:p>
        </p:txBody>
      </p:sp>
      <p:pic>
        <p:nvPicPr>
          <p:cNvPr id="18" name="Zástupný obsah 17" descr="Odznak, přestat sledovat se souvislou výplní">
            <a:extLst>
              <a:ext uri="{FF2B5EF4-FFF2-40B4-BE49-F238E27FC236}">
                <a16:creationId xmlns:a16="http://schemas.microsoft.com/office/drawing/2014/main" id="{CE679B0D-7651-3DD3-4E67-850E6E3613B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9287" y="1761014"/>
            <a:ext cx="914400" cy="914400"/>
          </a:xfrm>
        </p:spPr>
      </p:pic>
      <p:pic>
        <p:nvPicPr>
          <p:cNvPr id="20" name="Zástupný obsah 19" descr="Ornament se souvislou výplní">
            <a:extLst>
              <a:ext uri="{FF2B5EF4-FFF2-40B4-BE49-F238E27FC236}">
                <a16:creationId xmlns:a16="http://schemas.microsoft.com/office/drawing/2014/main" id="{EA77E6AA-3C76-2A8F-FB68-96DA6A6001FC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8312" y="1761014"/>
            <a:ext cx="914400" cy="914400"/>
          </a:xfr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B6E586B7-51DA-20AD-DE9D-EDE666B5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Energetická bilance</a:t>
            </a:r>
          </a:p>
        </p:txBody>
      </p:sp>
    </p:spTree>
    <p:extLst>
      <p:ext uri="{BB962C8B-B14F-4D97-AF65-F5344CB8AC3E}">
        <p14:creationId xmlns:p14="http://schemas.microsoft.com/office/powerpoint/2010/main" val="415622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C9979-7EB2-1B0F-0DD0-448778DE4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679ECE-888B-E630-0827-39B1DBF55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A4B76-45EE-A753-93C7-C4C9629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Výdej energie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09790C6-0AB1-7E44-8804-73356CBE29C6}"/>
              </a:ext>
            </a:extLst>
          </p:cNvPr>
          <p:cNvGraphicFramePr/>
          <p:nvPr/>
        </p:nvGraphicFramePr>
        <p:xfrm>
          <a:off x="2780030" y="1489141"/>
          <a:ext cx="6631939" cy="442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7BF7405-2106-A9D4-75AC-4BF3374709F4}"/>
              </a:ext>
            </a:extLst>
          </p:cNvPr>
          <p:cNvSpPr txBox="1"/>
          <p:nvPr/>
        </p:nvSpPr>
        <p:spPr>
          <a:xfrm>
            <a:off x="5896610" y="4238490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60–70 %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85447E-DD06-FCA1-D095-5FB7D45D4013}"/>
              </a:ext>
            </a:extLst>
          </p:cNvPr>
          <p:cNvSpPr txBox="1"/>
          <p:nvPr/>
        </p:nvSpPr>
        <p:spPr>
          <a:xfrm>
            <a:off x="5039360" y="1927013"/>
            <a:ext cx="113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10 %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983067-30B7-70B3-3DC0-87387ECA6ECA}"/>
              </a:ext>
            </a:extLst>
          </p:cNvPr>
          <p:cNvSpPr txBox="1"/>
          <p:nvPr/>
        </p:nvSpPr>
        <p:spPr>
          <a:xfrm>
            <a:off x="4043680" y="3368040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20–30 %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29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C9979-7EB2-1B0F-0DD0-448778DE4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679ECE-888B-E630-0827-39B1DBF55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A4B76-45EE-A753-93C7-C4C9629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Výdej energie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09790C6-0AB1-7E44-8804-73356CBE2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323007"/>
              </p:ext>
            </p:extLst>
          </p:nvPr>
        </p:nvGraphicFramePr>
        <p:xfrm>
          <a:off x="2780030" y="1489141"/>
          <a:ext cx="6631939" cy="442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7BF7405-2106-A9D4-75AC-4BF3374709F4}"/>
              </a:ext>
            </a:extLst>
          </p:cNvPr>
          <p:cNvSpPr txBox="1"/>
          <p:nvPr/>
        </p:nvSpPr>
        <p:spPr>
          <a:xfrm>
            <a:off x="5923280" y="3893054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60–70 %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85447E-DD06-FCA1-D095-5FB7D45D4013}"/>
              </a:ext>
            </a:extLst>
          </p:cNvPr>
          <p:cNvSpPr txBox="1"/>
          <p:nvPr/>
        </p:nvSpPr>
        <p:spPr>
          <a:xfrm>
            <a:off x="5029200" y="1875674"/>
            <a:ext cx="113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10 %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983067-30B7-70B3-3DC0-87387ECA6ECA}"/>
              </a:ext>
            </a:extLst>
          </p:cNvPr>
          <p:cNvSpPr txBox="1"/>
          <p:nvPr/>
        </p:nvSpPr>
        <p:spPr>
          <a:xfrm>
            <a:off x="4155440" y="3198167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+mn-lt"/>
              </a:rPr>
              <a:t>20–30 %</a:t>
            </a:r>
            <a:endParaRPr lang="cs-CZ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EF9C8F-AB7C-0BAB-6BC2-8049AB7B0FAE}"/>
              </a:ext>
            </a:extLst>
          </p:cNvPr>
          <p:cNvSpPr txBox="1"/>
          <p:nvPr/>
        </p:nvSpPr>
        <p:spPr>
          <a:xfrm>
            <a:off x="8231561" y="3158961"/>
            <a:ext cx="2872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zajištění základních</a:t>
            </a:r>
            <a:br>
              <a:rPr lang="cs-CZ">
                <a:latin typeface="+mn-lt"/>
              </a:rPr>
            </a:br>
            <a:r>
              <a:rPr lang="cs-CZ">
                <a:latin typeface="+mn-lt"/>
              </a:rPr>
              <a:t>životních funkcí</a:t>
            </a:r>
            <a:endParaRPr lang="cs-CZ" dirty="0" err="1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F2A842-725A-5790-2BE3-CCDBB8E1F745}"/>
              </a:ext>
            </a:extLst>
          </p:cNvPr>
          <p:cNvSpPr txBox="1"/>
          <p:nvPr/>
        </p:nvSpPr>
        <p:spPr>
          <a:xfrm>
            <a:off x="776041" y="3640928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úmyslná a neúmyslná</a:t>
            </a:r>
            <a:br>
              <a:rPr lang="cs-CZ">
                <a:latin typeface="+mn-lt"/>
              </a:rPr>
            </a:br>
            <a:r>
              <a:rPr lang="cs-CZ">
                <a:latin typeface="+mn-lt"/>
              </a:rPr>
              <a:t>aktivita, </a:t>
            </a:r>
            <a:r>
              <a:rPr lang="cs-CZ" b="1">
                <a:latin typeface="+mn-lt"/>
              </a:rPr>
              <a:t>fidgeting</a:t>
            </a:r>
            <a:endParaRPr lang="cs-CZ" dirty="0" err="1">
              <a:latin typeface="+mn-lt"/>
            </a:endParaRPr>
          </a:p>
        </p:txBody>
      </p: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04DFC4CF-EFC3-87D2-12D3-193CFDBDBC4C}"/>
              </a:ext>
            </a:extLst>
          </p:cNvPr>
          <p:cNvCxnSpPr/>
          <p:nvPr/>
        </p:nvCxnSpPr>
        <p:spPr bwMode="auto">
          <a:xfrm>
            <a:off x="7712038" y="2337339"/>
            <a:ext cx="1638971" cy="724718"/>
          </a:xfrm>
          <a:prstGeom prst="bentConnector3">
            <a:avLst>
              <a:gd name="adj1" fmla="val 10021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F82DA0E4-5DA6-2E64-E7D7-0EF5A4BC2EBC}"/>
              </a:ext>
            </a:extLst>
          </p:cNvPr>
          <p:cNvCxnSpPr/>
          <p:nvPr/>
        </p:nvCxnSpPr>
        <p:spPr bwMode="auto">
          <a:xfrm flipH="1">
            <a:off x="2504403" y="2753376"/>
            <a:ext cx="1638971" cy="724718"/>
          </a:xfrm>
          <a:prstGeom prst="bentConnector3">
            <a:avLst>
              <a:gd name="adj1" fmla="val 10021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BA2D1021-5603-B5CA-B11E-62AF776751F3}"/>
              </a:ext>
            </a:extLst>
          </p:cNvPr>
          <p:cNvCxnSpPr/>
          <p:nvPr/>
        </p:nvCxnSpPr>
        <p:spPr bwMode="auto">
          <a:xfrm flipV="1">
            <a:off x="5537200" y="885064"/>
            <a:ext cx="772160" cy="674267"/>
          </a:xfrm>
          <a:prstGeom prst="bentConnector3">
            <a:avLst>
              <a:gd name="adj1" fmla="val -263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7DB220F-E1EC-88EB-56E0-EB8E0DF6419C}"/>
              </a:ext>
            </a:extLst>
          </p:cNvPr>
          <p:cNvSpPr txBox="1"/>
          <p:nvPr/>
        </p:nvSpPr>
        <p:spPr>
          <a:xfrm>
            <a:off x="6454693" y="649544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trávení a vstřebávání živin</a:t>
            </a:r>
            <a:endParaRPr lang="cs-CZ" dirty="0" err="1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4FA3F1-1043-5058-7C06-6A819358E5ED}"/>
              </a:ext>
            </a:extLst>
          </p:cNvPr>
          <p:cNvSpPr txBox="1"/>
          <p:nvPr/>
        </p:nvSpPr>
        <p:spPr>
          <a:xfrm>
            <a:off x="8251312" y="3158961"/>
            <a:ext cx="302822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>
                <a:latin typeface="+mn-lt"/>
              </a:rPr>
              <a:t>játra 30 %</a:t>
            </a:r>
          </a:p>
          <a:p>
            <a:r>
              <a:rPr lang="cs-CZ" sz="2000">
                <a:latin typeface="+mn-lt"/>
              </a:rPr>
              <a:t>CNS 20 %</a:t>
            </a:r>
          </a:p>
          <a:p>
            <a:r>
              <a:rPr lang="cs-CZ" sz="2000">
                <a:latin typeface="+mn-lt"/>
              </a:rPr>
              <a:t>střevo 20 %</a:t>
            </a:r>
          </a:p>
          <a:p>
            <a:r>
              <a:rPr lang="cs-CZ" sz="2000">
                <a:latin typeface="+mn-lt"/>
              </a:rPr>
              <a:t>kosterní svaly 17 %</a:t>
            </a:r>
          </a:p>
          <a:p>
            <a:r>
              <a:rPr lang="cs-CZ" sz="2000">
                <a:latin typeface="+mn-lt"/>
              </a:rPr>
              <a:t>myokard 10 %</a:t>
            </a:r>
          </a:p>
          <a:p>
            <a:r>
              <a:rPr lang="cs-CZ" sz="2000">
                <a:latin typeface="+mn-lt"/>
              </a:rPr>
              <a:t>ledviny 7 %</a:t>
            </a:r>
          </a:p>
        </p:txBody>
      </p:sp>
    </p:spTree>
    <p:extLst>
      <p:ext uri="{BB962C8B-B14F-4D97-AF65-F5344CB8AC3E}">
        <p14:creationId xmlns:p14="http://schemas.microsoft.com/office/powerpoint/2010/main" val="15160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6CD168-57A1-961D-3EF8-C80AC076D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AADD06-49F7-A67E-580F-E7AF5E6A0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529C8-2B18-3C12-0259-9E0EEF67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Výdej energie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77A3D8-AA32-61B2-2C29-D76CD84A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BMR – basal metabolic rate</a:t>
            </a:r>
          </a:p>
          <a:p>
            <a:r>
              <a:rPr lang="cs-CZ" b="1"/>
              <a:t>RMR – resting metabolic rate</a:t>
            </a:r>
          </a:p>
          <a:p>
            <a:pPr lvl="1"/>
            <a:r>
              <a:rPr lang="cs-CZ"/>
              <a:t>KEV – klidový energetický výdej</a:t>
            </a:r>
          </a:p>
          <a:p>
            <a:r>
              <a:rPr lang="cs-CZ" b="1"/>
              <a:t>TEE – total energy expenditure</a:t>
            </a:r>
            <a:endParaRPr lang="cs-CZ"/>
          </a:p>
          <a:p>
            <a:pPr lvl="1"/>
            <a:r>
              <a:rPr lang="cs-CZ"/>
              <a:t>CEV – celkový energetický výdej</a:t>
            </a:r>
          </a:p>
          <a:p>
            <a:pPr lvl="1"/>
            <a:r>
              <a:rPr lang="cs-CZ"/>
              <a:t>CEP – celková energetická potřeba</a:t>
            </a:r>
          </a:p>
          <a:p>
            <a:endParaRPr lang="cs-CZ"/>
          </a:p>
          <a:p>
            <a:r>
              <a:rPr lang="cs-CZ"/>
              <a:t>RMR = BMR x 1,1</a:t>
            </a:r>
          </a:p>
          <a:p>
            <a:r>
              <a:rPr lang="cs-CZ"/>
              <a:t>CEV = BMR x PAL</a:t>
            </a:r>
          </a:p>
        </p:txBody>
      </p:sp>
    </p:spTree>
    <p:extLst>
      <p:ext uri="{BB962C8B-B14F-4D97-AF65-F5344CB8AC3E}">
        <p14:creationId xmlns:p14="http://schemas.microsoft.com/office/powerpoint/2010/main" val="289701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C50732-A920-924C-4AD9-036BA17A2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CA55E8-EF0F-DB6F-C857-CABB5404E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1D9F3C-0ED6-B88F-45AC-C4732D12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ovlivňuje BMR?</a:t>
            </a:r>
          </a:p>
        </p:txBody>
      </p:sp>
      <p:pic>
        <p:nvPicPr>
          <p:cNvPr id="2050" name="Picture 2" descr="The Do's and Don'ts of Eating for Energy | HSS">
            <a:extLst>
              <a:ext uri="{FF2B5EF4-FFF2-40B4-BE49-F238E27FC236}">
                <a16:creationId xmlns:a16="http://schemas.microsoft.com/office/drawing/2014/main" id="{565B2903-C8E6-FD25-FF3D-FE8A5629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20" y="1743543"/>
            <a:ext cx="7452360" cy="39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4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BFC25F-71B4-8E3B-DA16-0D2BB805D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82E27-F15F-9ED0-BC12-44812CE39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FA5641-47A0-3004-87D3-28BC0EF9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ovlivňuje BMR?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05A44-1EE0-5CC0-3964-0EE2E3E504E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b="1"/>
              <a:t>nižší</a:t>
            </a:r>
          </a:p>
          <a:p>
            <a:pPr lvl="1"/>
            <a:r>
              <a:rPr lang="cs-CZ"/>
              <a:t>ženy</a:t>
            </a:r>
          </a:p>
          <a:p>
            <a:pPr lvl="1"/>
            <a:r>
              <a:rPr lang="cs-CZ"/>
              <a:t>nižší hmotnost, méně svalové hmoty</a:t>
            </a:r>
          </a:p>
          <a:p>
            <a:pPr lvl="1"/>
            <a:r>
              <a:rPr lang="cs-CZ"/>
              <a:t>zvyšující se věk</a:t>
            </a:r>
          </a:p>
          <a:p>
            <a:pPr lvl="1"/>
            <a:r>
              <a:rPr lang="cs-CZ"/>
              <a:t>hypotermie, nižší teplota prostředí</a:t>
            </a:r>
          </a:p>
          <a:p>
            <a:pPr lvl="1"/>
            <a:r>
              <a:rPr lang="cs-CZ"/>
              <a:t>dlouhodobé hladovění – až o 15 %</a:t>
            </a:r>
          </a:p>
          <a:p>
            <a:pPr lvl="1"/>
            <a:r>
              <a:rPr lang="cs-CZ"/>
              <a:t>energetická malnutrice – až o 40 %</a:t>
            </a:r>
          </a:p>
          <a:p>
            <a:pPr lvl="1"/>
            <a:r>
              <a:rPr lang="cs-CZ"/>
              <a:t>sedativa, neuroleptika, opioidy</a:t>
            </a:r>
          </a:p>
          <a:p>
            <a:pPr lvl="1"/>
            <a:r>
              <a:rPr lang="cs-CZ"/>
              <a:t>spánek</a:t>
            </a:r>
          </a:p>
          <a:p>
            <a:pPr lvl="1">
              <a:spcAft>
                <a:spcPts val="1800"/>
              </a:spcAft>
            </a:pPr>
            <a:r>
              <a:rPr lang="cs-CZ"/>
              <a:t>hypotyreóza</a:t>
            </a:r>
          </a:p>
          <a:p>
            <a:r>
              <a:rPr lang="cs-CZ" b="1"/>
              <a:t>genetické faktory + i –  </a:t>
            </a:r>
          </a:p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BE3BB0-F685-4FC4-BCE8-E4478B32FD8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b="1"/>
              <a:t>vyšší</a:t>
            </a:r>
          </a:p>
          <a:p>
            <a:pPr lvl="1"/>
            <a:r>
              <a:rPr lang="cs-CZ"/>
              <a:t>muži</a:t>
            </a:r>
          </a:p>
          <a:p>
            <a:pPr lvl="1"/>
            <a:r>
              <a:rPr lang="cs-CZ"/>
              <a:t>vyšší hmotnost, více svalové hmoty</a:t>
            </a:r>
          </a:p>
          <a:p>
            <a:pPr lvl="1"/>
            <a:r>
              <a:rPr lang="cs-CZ"/>
              <a:t>těhotenství</a:t>
            </a:r>
          </a:p>
          <a:p>
            <a:pPr lvl="1"/>
            <a:r>
              <a:rPr lang="cs-CZ"/>
              <a:t>horečka, vyšší teplota prostředí</a:t>
            </a:r>
          </a:p>
          <a:p>
            <a:pPr lvl="1"/>
            <a:r>
              <a:rPr lang="cs-CZ"/>
              <a:t>psychický stres</a:t>
            </a:r>
          </a:p>
          <a:p>
            <a:pPr lvl="1"/>
            <a:r>
              <a:rPr lang="cs-CZ"/>
              <a:t>metabolický stres (infekce, trauma)</a:t>
            </a:r>
          </a:p>
          <a:p>
            <a:pPr lvl="1"/>
            <a:r>
              <a:rPr lang="cs-CZ"/>
              <a:t>adrenalin, psychostimulancia</a:t>
            </a:r>
          </a:p>
          <a:p>
            <a:pPr lvl="1"/>
            <a:r>
              <a:rPr lang="cs-CZ"/>
              <a:t>kofein, kapsaicin aj.</a:t>
            </a:r>
          </a:p>
          <a:p>
            <a:pPr lvl="1"/>
            <a:r>
              <a:rPr lang="cs-CZ"/>
              <a:t>kouření</a:t>
            </a:r>
          </a:p>
          <a:p>
            <a:pPr lvl="1"/>
            <a:r>
              <a:rPr lang="cs-CZ"/>
              <a:t>hypertyreóza (zvýšená funkce ŠŽ)</a:t>
            </a:r>
          </a:p>
        </p:txBody>
      </p:sp>
    </p:spTree>
    <p:extLst>
      <p:ext uri="{BB962C8B-B14F-4D97-AF65-F5344CB8AC3E}">
        <p14:creationId xmlns:p14="http://schemas.microsoft.com/office/powerpoint/2010/main" val="216888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DDC9CD-3CF3-91D3-0E84-2D4D83A4A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A907E-5E07-74BC-C4F2-D2E50FE63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075791-277C-76EF-ABE3-B2D4422C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181BC-9B24-6649-EF79-66DC9642D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„bazální metabolismus“</a:t>
            </a:r>
          </a:p>
          <a:p>
            <a:endParaRPr lang="cs-CZ"/>
          </a:p>
          <a:p>
            <a:r>
              <a:rPr lang="cs-CZ" b="1"/>
              <a:t>měření</a:t>
            </a:r>
            <a:endParaRPr lang="cs-CZ"/>
          </a:p>
          <a:p>
            <a:pPr lvl="1"/>
            <a:r>
              <a:rPr lang="cs-CZ"/>
              <a:t>nalačno, termoneutralita, absolutní klid</a:t>
            </a:r>
          </a:p>
          <a:p>
            <a:pPr lvl="1"/>
            <a:r>
              <a:rPr lang="cs-CZ"/>
              <a:t>v podstatě nereálné</a:t>
            </a:r>
          </a:p>
          <a:p>
            <a:pPr lvl="1"/>
            <a:r>
              <a:rPr lang="cs-CZ"/>
              <a:t>v praxi se přistupuje k měření </a:t>
            </a:r>
            <a:r>
              <a:rPr lang="cs-CZ" b="1"/>
              <a:t>RMR</a:t>
            </a:r>
            <a:endParaRPr lang="cs-CZ"/>
          </a:p>
          <a:p>
            <a:endParaRPr lang="cs-CZ"/>
          </a:p>
          <a:p>
            <a:r>
              <a:rPr lang="cs-CZ" b="1"/>
              <a:t>výpočet</a:t>
            </a:r>
            <a:endParaRPr lang="cs-CZ"/>
          </a:p>
          <a:p>
            <a:pPr lvl="1"/>
            <a:r>
              <a:rPr lang="cs-CZ"/>
              <a:t>rovnice</a:t>
            </a:r>
          </a:p>
        </p:txBody>
      </p:sp>
    </p:spTree>
    <p:extLst>
      <p:ext uri="{BB962C8B-B14F-4D97-AF65-F5344CB8AC3E}">
        <p14:creationId xmlns:p14="http://schemas.microsoft.com/office/powerpoint/2010/main" val="408650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4B95E-BA59-70D8-EBBE-A34B8CB2E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7857-9CB2-A7CB-97ED-2F48B1E1E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0F29C-AD4C-3560-F912-BCA52B2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5CA13-2667-41EC-2333-C1A52BB9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/>
              <a:t>Harris-Benedictova rovnice</a:t>
            </a:r>
          </a:p>
          <a:p>
            <a:pPr marL="72000" indent="0">
              <a:buNone/>
            </a:pPr>
            <a:endParaRPr lang="cs-CZ" b="1"/>
          </a:p>
          <a:p>
            <a:pPr marL="7200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/>
              <a:t>Muži: BM (kcal/den) = 66,5 + 13,8 x W + 5,0 x H – 6,8 x A</a:t>
            </a:r>
          </a:p>
          <a:p>
            <a:pPr marL="72000" indent="0" algn="ctr">
              <a:buNone/>
            </a:pPr>
            <a:r>
              <a:rPr lang="cs-CZ"/>
              <a:t>Ženy: BM (kcal/den) = 655 + 9,6 x W + 1,8 x H – 4,7 x A</a:t>
            </a:r>
          </a:p>
          <a:p>
            <a:pPr marL="72000" indent="0" algn="ctr">
              <a:buNone/>
            </a:pPr>
            <a:endParaRPr lang="cs-CZ"/>
          </a:p>
          <a:p>
            <a:pPr marL="72000" indent="0" algn="ctr">
              <a:buNone/>
            </a:pPr>
            <a:r>
              <a:rPr lang="cs-CZ" sz="2400" i="1"/>
              <a:t>W = hmotnost, H = výška, A = věk v letech</a:t>
            </a:r>
          </a:p>
          <a:p>
            <a:pPr marL="72000" indent="0" algn="ctr">
              <a:buNone/>
            </a:pP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20270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4B95E-BA59-70D8-EBBE-A34B8CB2E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7857-9CB2-A7CB-97ED-2F48B1E1E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0F29C-AD4C-3560-F912-BCA52B2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5CA13-2667-41EC-2333-C1A52BB9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/>
              <a:t>Mifflin-St. Jeorova rovnice</a:t>
            </a:r>
          </a:p>
          <a:p>
            <a:pPr marL="72000" indent="0">
              <a:buNone/>
            </a:pPr>
            <a:endParaRPr lang="cs-CZ" b="1"/>
          </a:p>
          <a:p>
            <a:pPr marL="7200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/>
              <a:t>Muži: BM (kcal/den) = 10 x W + 6,25 x H – 5 x A + 5</a:t>
            </a:r>
          </a:p>
          <a:p>
            <a:pPr marL="72000" indent="0" algn="ctr">
              <a:buNone/>
            </a:pPr>
            <a:r>
              <a:rPr lang="cs-CZ"/>
              <a:t>Ženy: BM (kcal/den) = 10 x W + 6,25 x H – 5 x A – 161</a:t>
            </a:r>
          </a:p>
          <a:p>
            <a:pPr marL="72000" indent="0" algn="ctr">
              <a:buNone/>
            </a:pPr>
            <a:endParaRPr lang="cs-CZ"/>
          </a:p>
          <a:p>
            <a:pPr marL="72000" indent="0" algn="ctr">
              <a:buNone/>
            </a:pPr>
            <a:r>
              <a:rPr lang="cs-CZ" sz="2400" i="1"/>
              <a:t>W = hmotnost, H = výška, A = věk v letech</a:t>
            </a:r>
          </a:p>
          <a:p>
            <a:pPr marL="72000" indent="0" algn="ctr">
              <a:buNone/>
            </a:pP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45938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4286FE-D091-DE74-5FB6-9A3A460B7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07CBD9-D50F-477A-3766-7AE9C7B3B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4C831-7F0C-6E95-B8C0-FF8558F3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768334-632B-8A50-F5A7-630F150E2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těle zásobní </a:t>
            </a:r>
            <a:r>
              <a:rPr lang="cs-CZ" b="1"/>
              <a:t>makroergní sloučeniny</a:t>
            </a:r>
            <a:r>
              <a:rPr lang="cs-CZ"/>
              <a:t> – štěpení vazeb</a:t>
            </a:r>
          </a:p>
          <a:p>
            <a:pPr lvl="1"/>
            <a:r>
              <a:rPr lang="cs-CZ"/>
              <a:t>adenosintrifosfát, kreatinfosfát aj.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4382B0-FF07-7337-F805-3CD16AFF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61" y="2814320"/>
            <a:ext cx="4789077" cy="26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4B95E-BA59-70D8-EBBE-A34B8CB2E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7857-9CB2-A7CB-97ED-2F48B1E1E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0F29C-AD4C-3560-F912-BCA52B2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5CA13-2667-41EC-2333-C1A52BB9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/>
              <a:t>Schofieldova rovnice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20D5045-A0C5-B86B-4E2D-36793ED9F7D0}"/>
              </a:ext>
            </a:extLst>
          </p:cNvPr>
          <p:cNvGrpSpPr/>
          <p:nvPr/>
        </p:nvGrpSpPr>
        <p:grpSpPr>
          <a:xfrm>
            <a:off x="2648405" y="2568049"/>
            <a:ext cx="6895191" cy="3010320"/>
            <a:chOff x="2408647" y="2466449"/>
            <a:chExt cx="6895191" cy="301032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CB8CD94-F45F-21C0-49D4-A170BDD0A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8647" y="2466449"/>
              <a:ext cx="3229426" cy="2981741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9F767FD-3850-8692-F72D-B95EA166B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0" y="2466449"/>
              <a:ext cx="3248478" cy="3010320"/>
            </a:xfrm>
            <a:prstGeom prst="rect">
              <a:avLst/>
            </a:prstGeom>
          </p:spPr>
        </p:pic>
      </p:grpSp>
      <p:pic>
        <p:nvPicPr>
          <p:cNvPr id="12" name="Grafický objekt 11" descr="Muž se souvislou výplní">
            <a:extLst>
              <a:ext uri="{FF2B5EF4-FFF2-40B4-BE49-F238E27FC236}">
                <a16:creationId xmlns:a16="http://schemas.microsoft.com/office/drawing/2014/main" id="{0DD39C15-5AC3-28B1-10BA-F614AEDAB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1047" y="3616009"/>
            <a:ext cx="914400" cy="914400"/>
          </a:xfrm>
          <a:prstGeom prst="rect">
            <a:avLst/>
          </a:prstGeom>
        </p:spPr>
      </p:pic>
      <p:pic>
        <p:nvPicPr>
          <p:cNvPr id="14" name="Grafický objekt 13" descr="Žena se souvislou výplní">
            <a:extLst>
              <a:ext uri="{FF2B5EF4-FFF2-40B4-BE49-F238E27FC236}">
                <a16:creationId xmlns:a16="http://schemas.microsoft.com/office/drawing/2014/main" id="{0538EEB4-6483-1B65-9D21-2A5445AE6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6553" y="36017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4B95E-BA59-70D8-EBBE-A34B8CB2E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7857-9CB2-A7CB-97ED-2F48B1E1E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0F29C-AD4C-3560-F912-BCA52B2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5CA13-2667-41EC-2333-C1A52BB9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/>
              <a:t>Katch-McArdleova rovnice</a:t>
            </a:r>
          </a:p>
          <a:p>
            <a:pPr marL="7200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/>
              <a:t>BM (kcal/den) = 370 + 21,6 x LBM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cs-CZ" b="1"/>
              <a:t>Boerova rovnice pro LBM</a:t>
            </a:r>
          </a:p>
          <a:p>
            <a:pPr marL="7200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/>
              <a:t>Muži: LBM (kg) = 0,407 x W + 0,267 x H – 19,2</a:t>
            </a:r>
          </a:p>
          <a:p>
            <a:pPr marL="72000" indent="0" algn="ctr">
              <a:spcAft>
                <a:spcPts val="1800"/>
              </a:spcAft>
              <a:buNone/>
            </a:pPr>
            <a:r>
              <a:rPr lang="cs-CZ"/>
              <a:t>Ženy: LBM (kg) = 0,252 x W + 0,473 x H – 48,3</a:t>
            </a:r>
          </a:p>
          <a:p>
            <a:pPr marL="72000" indent="0" algn="ctr">
              <a:buNone/>
            </a:pPr>
            <a:r>
              <a:rPr lang="cs-CZ" sz="2400" i="1"/>
              <a:t>LBM = lean body mass, W = hmotnost, H = výška, A = věk v letech</a:t>
            </a:r>
          </a:p>
          <a:p>
            <a:pPr marL="72000" indent="0" algn="ctr">
              <a:buNone/>
            </a:pP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4041664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167B1B1-984B-A5E2-3CE9-109676AA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0"/>
            <a:ext cx="11843658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4B90CC2-9928-3929-AE72-14AF7B579BE5}"/>
              </a:ext>
            </a:extLst>
          </p:cNvPr>
          <p:cNvSpPr/>
          <p:nvPr/>
        </p:nvSpPr>
        <p:spPr bwMode="auto">
          <a:xfrm>
            <a:off x="7772400" y="3159760"/>
            <a:ext cx="2600960" cy="54864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77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94B95E-BA59-70D8-EBBE-A34B8CB2E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7857-9CB2-A7CB-97ED-2F48B1E1E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50F29C-AD4C-3560-F912-BCA52B2E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BMR – basal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5CA13-2667-41EC-2333-C1A52BB9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/>
              <a:t>hrubé odhady</a:t>
            </a:r>
          </a:p>
          <a:p>
            <a:pPr marL="72000" indent="0">
              <a:buNone/>
            </a:pPr>
            <a:endParaRPr lang="cs-CZ" b="1"/>
          </a:p>
          <a:p>
            <a:pPr marL="7200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/>
              <a:t>Muži: BM (kcal/den) = 1 kcal/kg/hod</a:t>
            </a:r>
          </a:p>
          <a:p>
            <a:pPr marL="72000" indent="0" algn="ctr">
              <a:buNone/>
            </a:pPr>
            <a:r>
              <a:rPr lang="cs-CZ"/>
              <a:t>Ženy: BM (kcal/den) = 0,9 kcal/kg/hod</a:t>
            </a:r>
          </a:p>
          <a:p>
            <a:pPr marL="72000" indent="0" algn="ctr">
              <a:buNone/>
            </a:pPr>
            <a:endParaRPr lang="cs-CZ"/>
          </a:p>
          <a:p>
            <a:pPr marL="72000" indent="0" algn="ctr">
              <a:buNone/>
            </a:pPr>
            <a:r>
              <a:rPr lang="cs-CZ"/>
              <a:t>BM (kcal/den) = 20–25 kcal/kg/den </a:t>
            </a:r>
          </a:p>
        </p:txBody>
      </p:sp>
    </p:spTree>
    <p:extLst>
      <p:ext uri="{BB962C8B-B14F-4D97-AF65-F5344CB8AC3E}">
        <p14:creationId xmlns:p14="http://schemas.microsoft.com/office/powerpoint/2010/main" val="2219401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265A23-1D4B-7BD5-11B8-EE5DB085B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B526B-1BBA-5A33-1581-76FFD070F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C4098C-E2A1-8B96-5247-61480DB4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Výpočet BMR –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03D5FB-9140-3F55-EBF3-4C2FD130F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muž, 22 let, 172 cm, 77 kg, LBM 67,1 kg</a:t>
            </a:r>
            <a:endParaRPr lang="cs-CZ"/>
          </a:p>
          <a:p>
            <a:endParaRPr lang="cs-CZ" b="1"/>
          </a:p>
          <a:p>
            <a:r>
              <a:rPr lang="cs-CZ" b="1"/>
              <a:t>HB: </a:t>
            </a:r>
            <a:r>
              <a:rPr lang="cs-CZ"/>
              <a:t>66,5 + 13,8 x W + 5,0 x H – 6,8 x A</a:t>
            </a:r>
            <a:endParaRPr lang="cs-CZ" b="1"/>
          </a:p>
          <a:p>
            <a:r>
              <a:rPr lang="cs-CZ" b="1"/>
              <a:t>MSJ:</a:t>
            </a:r>
            <a:r>
              <a:rPr lang="cs-CZ"/>
              <a:t> 10 x W + 6,25 x H – 5 x A + 5</a:t>
            </a:r>
            <a:endParaRPr lang="cs-CZ" b="1"/>
          </a:p>
          <a:p>
            <a:r>
              <a:rPr lang="cs-CZ" b="1"/>
              <a:t>SCH:</a:t>
            </a:r>
            <a:r>
              <a:rPr lang="cs-CZ"/>
              <a:t> 15,057 x W + 692,2</a:t>
            </a:r>
            <a:endParaRPr lang="cs-CZ" b="1"/>
          </a:p>
          <a:p>
            <a:r>
              <a:rPr lang="cs-CZ" b="1"/>
              <a:t>KMA: </a:t>
            </a:r>
            <a:r>
              <a:rPr lang="cs-CZ"/>
              <a:t>370 + 21,6 x LBM</a:t>
            </a:r>
            <a:endParaRPr lang="cs-CZ" b="1"/>
          </a:p>
          <a:p>
            <a:r>
              <a:rPr lang="cs-CZ" b="1"/>
              <a:t>odhad:</a:t>
            </a:r>
            <a:r>
              <a:rPr lang="cs-CZ"/>
              <a:t> 1 kcal/kg/den</a:t>
            </a:r>
            <a:endParaRPr lang="cs-CZ" b="1"/>
          </a:p>
          <a:p>
            <a:r>
              <a:rPr lang="cs-CZ" b="1"/>
              <a:t>odhad:</a:t>
            </a:r>
            <a:r>
              <a:rPr lang="cs-CZ"/>
              <a:t> 23 kcal/kg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17071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265A23-1D4B-7BD5-11B8-EE5DB085B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B526B-1BBA-5A33-1581-76FFD070F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C4098C-E2A1-8B96-5247-61480DB4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Výpočet BMR –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03D5FB-9140-3F55-EBF3-4C2FD130F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muž, 22 let, 172 cm, 77 kg, LBM 67,1 kg</a:t>
            </a:r>
            <a:endParaRPr lang="cs-CZ"/>
          </a:p>
          <a:p>
            <a:endParaRPr lang="cs-CZ" b="1"/>
          </a:p>
          <a:p>
            <a:r>
              <a:rPr lang="cs-CZ" b="1"/>
              <a:t>HB: </a:t>
            </a:r>
            <a:r>
              <a:rPr lang="cs-CZ"/>
              <a:t>66,5 + 13,8 x W + 5,0 x H – 6,8 x A = </a:t>
            </a:r>
            <a:r>
              <a:rPr lang="cs-CZ" b="1"/>
              <a:t>1 840 kcal</a:t>
            </a:r>
          </a:p>
          <a:p>
            <a:r>
              <a:rPr lang="cs-CZ" b="1"/>
              <a:t>MSJ:</a:t>
            </a:r>
            <a:r>
              <a:rPr lang="cs-CZ"/>
              <a:t> 10 x W + 6,25 x H – 5 x A + 5 = </a:t>
            </a:r>
            <a:r>
              <a:rPr lang="cs-CZ" b="1"/>
              <a:t>1 740 kcal</a:t>
            </a:r>
          </a:p>
          <a:p>
            <a:r>
              <a:rPr lang="cs-CZ" b="1"/>
              <a:t>SCH:</a:t>
            </a:r>
            <a:r>
              <a:rPr lang="cs-CZ"/>
              <a:t> 15,057 x W + 692,2 = </a:t>
            </a:r>
            <a:r>
              <a:rPr lang="cs-CZ" b="1"/>
              <a:t>1 852 kcal</a:t>
            </a:r>
          </a:p>
          <a:p>
            <a:r>
              <a:rPr lang="cs-CZ" b="1"/>
              <a:t>KMA: </a:t>
            </a:r>
            <a:r>
              <a:rPr lang="cs-CZ"/>
              <a:t>370 + 21,6 x LBM = </a:t>
            </a:r>
            <a:r>
              <a:rPr lang="cs-CZ" b="1"/>
              <a:t>1 820 kcal</a:t>
            </a:r>
          </a:p>
          <a:p>
            <a:r>
              <a:rPr lang="cs-CZ" b="1"/>
              <a:t>odhad:</a:t>
            </a:r>
            <a:r>
              <a:rPr lang="cs-CZ"/>
              <a:t> 1 kcal/kg/den = </a:t>
            </a:r>
            <a:r>
              <a:rPr lang="cs-CZ" b="1"/>
              <a:t>1 848 kcal</a:t>
            </a:r>
          </a:p>
          <a:p>
            <a:r>
              <a:rPr lang="cs-CZ" b="1"/>
              <a:t>odhad:</a:t>
            </a:r>
            <a:r>
              <a:rPr lang="cs-CZ"/>
              <a:t> 23 kcal/kg = </a:t>
            </a:r>
            <a:r>
              <a:rPr lang="cs-CZ" b="1"/>
              <a:t>1 771 kcal</a:t>
            </a:r>
          </a:p>
        </p:txBody>
      </p:sp>
    </p:spTree>
    <p:extLst>
      <p:ext uri="{BB962C8B-B14F-4D97-AF65-F5344CB8AC3E}">
        <p14:creationId xmlns:p14="http://schemas.microsoft.com/office/powerpoint/2010/main" val="13852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38D30E-A7F8-288F-5BCB-FE4341CC4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41C70-FB15-51FF-73AC-97D496F1B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D3BDD4-09EF-F809-3C42-1FD4980F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když je pacient mimo ideální BMI?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458C96-4501-806F-7141-1D176D74C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ideální hmotnost</a:t>
            </a:r>
            <a:r>
              <a:rPr lang="cs-CZ"/>
              <a:t> – BMI 18,5 / 25</a:t>
            </a:r>
          </a:p>
          <a:p>
            <a:r>
              <a:rPr lang="cs-CZ" b="1"/>
              <a:t>adjustovaná hmotnost </a:t>
            </a:r>
            <a:r>
              <a:rPr lang="cs-CZ"/>
              <a:t>– ¼ rozdílu přičíst zpět</a:t>
            </a:r>
            <a:endParaRPr lang="cs-CZ" b="1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31B9DA2-4877-E187-D7F0-E14E3F84C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27695"/>
              </p:ext>
            </p:extLst>
          </p:nvPr>
        </p:nvGraphicFramePr>
        <p:xfrm>
          <a:off x="2824480" y="3079840"/>
          <a:ext cx="65430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520">
                  <a:extLst>
                    <a:ext uri="{9D8B030D-6E8A-4147-A177-3AD203B41FA5}">
                      <a16:colId xmlns:a16="http://schemas.microsoft.com/office/drawing/2014/main" val="2346168304"/>
                    </a:ext>
                  </a:extLst>
                </a:gridCol>
                <a:gridCol w="3271520">
                  <a:extLst>
                    <a:ext uri="{9D8B030D-6E8A-4147-A177-3AD203B41FA5}">
                      <a16:colId xmlns:a16="http://schemas.microsoft.com/office/drawing/2014/main" val="3088975839"/>
                    </a:ext>
                  </a:extLst>
                </a:gridCol>
              </a:tblGrid>
              <a:tr h="33408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Klasifikace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BMI (kg/m2)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200942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Podváha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&lt; 18,5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159829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Normální (ideální) 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18,5–25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522833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Nadváha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25–30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02518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1.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30–35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783425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2.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35–40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479510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3.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46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77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8FCABF-1830-AFFD-DDF4-DED0C28F7A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E2D3B8-DDF5-AC0E-D9C3-5112395B5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EA0296-5D60-3E05-E055-EB929A38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RMR – resting metabolic rate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CF62CC-58A6-6BA4-3835-10FC287E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reálně </a:t>
            </a:r>
            <a:r>
              <a:rPr lang="cs-CZ" b="1"/>
              <a:t>změřitelná</a:t>
            </a:r>
            <a:r>
              <a:rPr lang="cs-CZ"/>
              <a:t> (cca BMR + 10 %)</a:t>
            </a:r>
            <a:endParaRPr lang="cs-CZ" b="1"/>
          </a:p>
          <a:p>
            <a:endParaRPr lang="cs-CZ" b="1"/>
          </a:p>
          <a:p>
            <a:r>
              <a:rPr lang="cs-CZ" b="1"/>
              <a:t>přímá kalorimetrie</a:t>
            </a:r>
          </a:p>
          <a:p>
            <a:pPr lvl="1"/>
            <a:r>
              <a:rPr lang="cs-CZ"/>
              <a:t>vydané teplo v uzavřené komoře</a:t>
            </a:r>
          </a:p>
          <a:p>
            <a:pPr lvl="1"/>
            <a:r>
              <a:rPr lang="cs-CZ"/>
              <a:t>nevhodná pro rutinní užití</a:t>
            </a:r>
          </a:p>
          <a:p>
            <a:r>
              <a:rPr lang="cs-CZ" b="1"/>
              <a:t>nepřímá kalorimetrie</a:t>
            </a:r>
          </a:p>
          <a:p>
            <a:pPr lvl="1"/>
            <a:r>
              <a:rPr lang="cs-CZ"/>
              <a:t>spotřeba kyslíku vs. výdej oxidu uhličitého</a:t>
            </a:r>
          </a:p>
          <a:p>
            <a:pPr lvl="1"/>
            <a:r>
              <a:rPr lang="cs-CZ"/>
              <a:t>analýza vydechovaného vzduchu</a:t>
            </a:r>
          </a:p>
          <a:p>
            <a:pPr lvl="1"/>
            <a:r>
              <a:rPr lang="cs-CZ" b="1"/>
              <a:t>respirační kvocient</a:t>
            </a:r>
          </a:p>
        </p:txBody>
      </p:sp>
    </p:spTree>
    <p:extLst>
      <p:ext uri="{BB962C8B-B14F-4D97-AF65-F5344CB8AC3E}">
        <p14:creationId xmlns:p14="http://schemas.microsoft.com/office/powerpoint/2010/main" val="214394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2952FC2-9794-8316-AF9C-748CB6FB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B932F2-14F7-ECA4-567A-A7A8AB21F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6B5D28-AFF7-A3A1-0740-58EF06152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A4800-AC26-FC4B-D9AB-649D1066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Celkový výdej energie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2743C9-102D-A2D5-18E4-6CE1B2CB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CEV (TEE) = BMR x PAL</a:t>
            </a:r>
          </a:p>
          <a:p>
            <a:endParaRPr lang="cs-CZ"/>
          </a:p>
          <a:p>
            <a:r>
              <a:rPr lang="cs-CZ"/>
              <a:t>buď </a:t>
            </a:r>
            <a:r>
              <a:rPr lang="cs-CZ" b="1"/>
              <a:t>PAL odhadem</a:t>
            </a:r>
            <a:endParaRPr lang="cs-CZ"/>
          </a:p>
          <a:p>
            <a:r>
              <a:rPr lang="cs-CZ"/>
              <a:t>nebo </a:t>
            </a:r>
            <a:r>
              <a:rPr lang="cs-CZ" b="1"/>
              <a:t>PAL průměrem aktivity</a:t>
            </a:r>
            <a:endParaRPr lang="cs-CZ"/>
          </a:p>
          <a:p>
            <a:pPr lvl="1"/>
            <a:r>
              <a:rPr lang="cs-CZ"/>
              <a:t>24 hodin u každé činnosti stanovit délku a PAL</a:t>
            </a:r>
          </a:p>
          <a:p>
            <a:pPr lvl="1"/>
            <a:r>
              <a:rPr lang="cs-CZ"/>
              <a:t>průměrný PAL = suma PAL / 24</a:t>
            </a:r>
          </a:p>
        </p:txBody>
      </p:sp>
    </p:spTree>
    <p:extLst>
      <p:ext uri="{BB962C8B-B14F-4D97-AF65-F5344CB8AC3E}">
        <p14:creationId xmlns:p14="http://schemas.microsoft.com/office/powerpoint/2010/main" val="111551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919203-00F8-F5C4-BD7B-C77F27DF8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7AB4A-372E-89BE-275C-9DDB00139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68B8E6-7DD1-97BE-774A-A1CC508D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Jednotky energie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11B175-808B-118E-CDCE-E108D078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0880"/>
            <a:ext cx="10753200" cy="3871120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3000"/>
              </a:spcAft>
              <a:buNone/>
              <a:tabLst>
                <a:tab pos="5019675" algn="l"/>
              </a:tabLst>
            </a:pPr>
            <a:r>
              <a:rPr lang="cs-CZ" sz="9600" b="1"/>
              <a:t>kJ </a:t>
            </a:r>
            <a:r>
              <a:rPr lang="cs-CZ" sz="9600"/>
              <a:t>– kilojoule</a:t>
            </a:r>
          </a:p>
          <a:p>
            <a:pPr marL="72000" indent="0">
              <a:lnSpc>
                <a:spcPct val="100000"/>
              </a:lnSpc>
              <a:spcAft>
                <a:spcPts val="3000"/>
              </a:spcAft>
              <a:buNone/>
              <a:tabLst>
                <a:tab pos="5019675" algn="l"/>
              </a:tabLst>
            </a:pPr>
            <a:r>
              <a:rPr lang="cs-CZ" sz="9600" b="1"/>
              <a:t>kcal </a:t>
            </a:r>
            <a:r>
              <a:rPr lang="cs-CZ" sz="9600"/>
              <a:t>– </a:t>
            </a:r>
            <a:r>
              <a:rPr lang="cs-CZ" sz="9600" b="1">
                <a:solidFill>
                  <a:srgbClr val="FF0000"/>
                </a:solidFill>
              </a:rPr>
              <a:t>kilo</a:t>
            </a:r>
            <a:r>
              <a:rPr lang="cs-CZ" sz="9600"/>
              <a:t>kalorie</a:t>
            </a:r>
          </a:p>
        </p:txBody>
      </p:sp>
    </p:spTree>
    <p:extLst>
      <p:ext uri="{BB962C8B-B14F-4D97-AF65-F5344CB8AC3E}">
        <p14:creationId xmlns:p14="http://schemas.microsoft.com/office/powerpoint/2010/main" val="19631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B54EE0-E209-13CF-39AF-8FADD2828B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5DB6B3-584E-D6F1-D0E2-7924BFCB3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03275A-FE35-C496-8AC9-DF139D43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Faktory fyzické aktivity (PAL)</a:t>
            </a:r>
          </a:p>
        </p:txBody>
      </p:sp>
      <p:graphicFrame>
        <p:nvGraphicFramePr>
          <p:cNvPr id="6" name="Zástupný symbol pro obsah 6">
            <a:extLst>
              <a:ext uri="{FF2B5EF4-FFF2-40B4-BE49-F238E27FC236}">
                <a16:creationId xmlns:a16="http://schemas.microsoft.com/office/drawing/2014/main" id="{C750955D-4F63-726F-94DA-12CF9245E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009029"/>
              </p:ext>
            </p:extLst>
          </p:nvPr>
        </p:nvGraphicFramePr>
        <p:xfrm>
          <a:off x="449929" y="1542841"/>
          <a:ext cx="11292141" cy="431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656">
                  <a:extLst>
                    <a:ext uri="{9D8B030D-6E8A-4147-A177-3AD203B41FA5}">
                      <a16:colId xmlns:a16="http://schemas.microsoft.com/office/drawing/2014/main" val="2865250586"/>
                    </a:ext>
                  </a:extLst>
                </a:gridCol>
                <a:gridCol w="6393711">
                  <a:extLst>
                    <a:ext uri="{9D8B030D-6E8A-4147-A177-3AD203B41FA5}">
                      <a16:colId xmlns:a16="http://schemas.microsoft.com/office/drawing/2014/main" val="3848758989"/>
                    </a:ext>
                  </a:extLst>
                </a:gridCol>
                <a:gridCol w="2143774">
                  <a:extLst>
                    <a:ext uri="{9D8B030D-6E8A-4147-A177-3AD203B41FA5}">
                      <a16:colId xmlns:a16="http://schemas.microsoft.com/office/drawing/2014/main" val="2371135287"/>
                    </a:ext>
                  </a:extLst>
                </a:gridCol>
              </a:tblGrid>
              <a:tr h="487779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Intenzita činnosti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Typ aktivity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Faktory aktivity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111276"/>
                  </a:ext>
                </a:extLst>
              </a:tr>
              <a:tr h="765223">
                <a:tc>
                  <a:txBody>
                    <a:bodyPr/>
                    <a:lstStyle/>
                    <a:p>
                      <a:r>
                        <a:rPr lang="cs-CZ" sz="1800" b="1" dirty="0"/>
                        <a:t>Velmi lehká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Sezení a stání, řízení, laboratorní práce, student, </a:t>
                      </a:r>
                      <a:r>
                        <a:rPr lang="cs-CZ" sz="1800"/>
                        <a:t>sekretářka, </a:t>
                      </a:r>
                      <a:r>
                        <a:rPr lang="cs-CZ" sz="1800" dirty="0"/>
                        <a:t>psaní, žehlení</a:t>
                      </a:r>
                      <a:r>
                        <a:rPr lang="cs-CZ" sz="1800"/>
                        <a:t>, vaření, </a:t>
                      </a:r>
                      <a:r>
                        <a:rPr lang="cs-CZ" sz="1800" dirty="0"/>
                        <a:t>hraní na hudební nástroj, malování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1,3</a:t>
                      </a:r>
                    </a:p>
                    <a:p>
                      <a:r>
                        <a:rPr lang="cs-CZ" sz="1800" dirty="0"/>
                        <a:t>M – 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323845"/>
                  </a:ext>
                </a:extLst>
              </a:tr>
              <a:tr h="765223">
                <a:tc>
                  <a:txBody>
                    <a:bodyPr/>
                    <a:lstStyle/>
                    <a:p>
                      <a:r>
                        <a:rPr lang="cs-CZ" sz="1800" b="1" dirty="0"/>
                        <a:t>Lehká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</a:t>
                      </a:r>
                      <a:r>
                        <a:rPr lang="cs-CZ" sz="1800"/>
                        <a:t>(4–5km</a:t>
                      </a:r>
                      <a:r>
                        <a:rPr lang="cs-CZ" sz="1800" dirty="0"/>
                        <a:t>/h), práce v garáži, truhlář, elektrikář, práce v restauraci, v domácnosti, péče </a:t>
                      </a:r>
                      <a:r>
                        <a:rPr lang="cs-CZ" sz="1800"/>
                        <a:t>o dítě, </a:t>
                      </a:r>
                      <a:r>
                        <a:rPr lang="cs-CZ" sz="1800" dirty="0"/>
                        <a:t>plachtění, stolní tenis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1,5</a:t>
                      </a:r>
                    </a:p>
                    <a:p>
                      <a:r>
                        <a:rPr lang="cs-CZ" sz="1800" dirty="0"/>
                        <a:t>M – 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103556"/>
                  </a:ext>
                </a:extLst>
              </a:tr>
              <a:tr h="765223">
                <a:tc>
                  <a:txBody>
                    <a:bodyPr/>
                    <a:lstStyle/>
                    <a:p>
                      <a:r>
                        <a:rPr lang="cs-CZ" sz="1800" b="1" dirty="0"/>
                        <a:t>Střední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</a:t>
                      </a:r>
                      <a:r>
                        <a:rPr lang="cs-CZ" sz="1800"/>
                        <a:t>(5–6,5 </a:t>
                      </a:r>
                      <a:r>
                        <a:rPr lang="cs-CZ" sz="1800" dirty="0"/>
                        <a:t>km/h), práce na zahradě, nesení zátěže, cyklistika, lyžování, tanec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1,6</a:t>
                      </a:r>
                    </a:p>
                    <a:p>
                      <a:r>
                        <a:rPr lang="cs-CZ" sz="1800" dirty="0"/>
                        <a:t>M – 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679552"/>
                  </a:ext>
                </a:extLst>
              </a:tr>
              <a:tr h="765223">
                <a:tc>
                  <a:txBody>
                    <a:bodyPr/>
                    <a:lstStyle/>
                    <a:p>
                      <a:r>
                        <a:rPr lang="cs-CZ" sz="1800" b="1" dirty="0"/>
                        <a:t>Těžká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do kopce, těžká </a:t>
                      </a:r>
                      <a:r>
                        <a:rPr lang="cs-CZ" sz="1800"/>
                        <a:t>manuální práce, </a:t>
                      </a:r>
                      <a:r>
                        <a:rPr lang="cs-CZ" sz="1800" dirty="0"/>
                        <a:t>basketbal, fotbal, horolezectví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1,9</a:t>
                      </a:r>
                    </a:p>
                    <a:p>
                      <a:r>
                        <a:rPr lang="cs-CZ" sz="1800"/>
                        <a:t>M – </a:t>
                      </a:r>
                      <a:r>
                        <a:rPr lang="cs-CZ" sz="1800" dirty="0"/>
                        <a:t>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179355"/>
                  </a:ext>
                </a:extLst>
              </a:tr>
              <a:tr h="765223">
                <a:tc>
                  <a:txBody>
                    <a:bodyPr/>
                    <a:lstStyle/>
                    <a:p>
                      <a:r>
                        <a:rPr lang="cs-CZ" sz="1800" b="1" dirty="0"/>
                        <a:t>Mimořádná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Profesionální sportovci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Ž – 2,2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M – 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96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5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64BD61-F38F-94CA-CBFE-0F4B902A6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EDF2D0-BC61-C73E-57E3-4642B5958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74EA11-7688-10B4-3181-477AD6FE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Pohyb u dospělého člověka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5FBCF0-9E3F-D70E-DD60-AD6F977C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WHO</a:t>
            </a:r>
            <a:r>
              <a:rPr lang="cs-CZ"/>
              <a:t> – 150 minut střední intenzity týdně</a:t>
            </a:r>
          </a:p>
          <a:p>
            <a:endParaRPr lang="cs-CZ" b="1"/>
          </a:p>
          <a:p>
            <a:r>
              <a:rPr lang="cs-CZ" b="1"/>
              <a:t>extrémy</a:t>
            </a:r>
            <a:r>
              <a:rPr lang="cs-CZ"/>
              <a:t> – absence aktivity vs. výkonnostní sport</a:t>
            </a:r>
          </a:p>
          <a:p>
            <a:r>
              <a:rPr lang="cs-CZ"/>
              <a:t>spousta pacientů bez pohybových návyků</a:t>
            </a:r>
          </a:p>
        </p:txBody>
      </p:sp>
      <p:pic>
        <p:nvPicPr>
          <p:cNvPr id="7" name="Picture 4" descr="Fotka uživatele 30ti denní výzva.">
            <a:extLst>
              <a:ext uri="{FF2B5EF4-FFF2-40B4-BE49-F238E27FC236}">
                <a16:creationId xmlns:a16="http://schemas.microsoft.com/office/drawing/2014/main" id="{C9C96DB3-5E55-85AB-CD7D-0AA2F93BF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2" b="16662"/>
          <a:stretch/>
        </p:blipFill>
        <p:spPr bwMode="auto">
          <a:xfrm>
            <a:off x="4590171" y="3925229"/>
            <a:ext cx="3011658" cy="20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46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5A031-573E-8E24-2D11-599D2730F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963C9F-351F-8E42-41D3-01AF71477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31A5D-789D-0E1E-D898-73F28ED3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Pohyb v ambulanci 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3B743F-D14F-1168-31E6-7F6A5D59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držení těla, prevence úbytku svalové hmoty</a:t>
            </a:r>
          </a:p>
          <a:p>
            <a:pPr>
              <a:spcAft>
                <a:spcPts val="600"/>
              </a:spcAft>
            </a:pPr>
            <a:r>
              <a:rPr lang="cs-CZ"/>
              <a:t>energetická bilance</a:t>
            </a:r>
          </a:p>
          <a:p>
            <a:pPr>
              <a:spcAft>
                <a:spcPts val="600"/>
              </a:spcAft>
            </a:pPr>
            <a:r>
              <a:rPr lang="cs-CZ"/>
              <a:t>prevence kardiovaskulárních onemocnění, osteoporózy</a:t>
            </a:r>
          </a:p>
          <a:p>
            <a:pPr>
              <a:spcAft>
                <a:spcPts val="600"/>
              </a:spcAft>
            </a:pPr>
            <a:r>
              <a:rPr lang="cs-CZ"/>
              <a:t>zlepšuje činnost imunitního systému, dechových funkcí</a:t>
            </a:r>
          </a:p>
          <a:p>
            <a:pPr>
              <a:spcAft>
                <a:spcPts val="600"/>
              </a:spcAft>
            </a:pPr>
            <a:r>
              <a:rPr lang="cs-CZ" b="1"/>
              <a:t>zlepšení psychického stavu </a:t>
            </a:r>
            <a:r>
              <a:rPr lang="cs-CZ"/>
              <a:t>– spokojenost, zvýšení sebevědomí, duševní výkonnost a odolnost, sociální integrace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12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3799DAF5-4306-BDFB-D074-5EC766C95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-15642"/>
            <a:ext cx="6075680" cy="688928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8F15719-9EF8-E072-A0F2-C2237264E141}"/>
              </a:ext>
            </a:extLst>
          </p:cNvPr>
          <p:cNvSpPr/>
          <p:nvPr/>
        </p:nvSpPr>
        <p:spPr bwMode="auto">
          <a:xfrm>
            <a:off x="10571356" y="5776332"/>
            <a:ext cx="1538868" cy="95900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14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919203-00F8-F5C4-BD7B-C77F27DF8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7AB4A-372E-89BE-275C-9DDB00139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68B8E6-7DD1-97BE-774A-A1CC508D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Jednotky energie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11B175-808B-118E-CDCE-E108D078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23440"/>
            <a:ext cx="10753200" cy="3708560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4800"/>
              </a:spcAft>
              <a:buNone/>
              <a:tabLst>
                <a:tab pos="5019675" algn="l"/>
              </a:tabLst>
            </a:pPr>
            <a:r>
              <a:rPr lang="cs-CZ" sz="8000" b="1"/>
              <a:t>1 kJ = 0,24 kcal</a:t>
            </a:r>
            <a:endParaRPr lang="cs-CZ" sz="23900" b="1"/>
          </a:p>
          <a:p>
            <a:pPr marL="72000" indent="0">
              <a:lnSpc>
                <a:spcPct val="100000"/>
              </a:lnSpc>
              <a:buNone/>
              <a:tabLst>
                <a:tab pos="5019675" algn="l"/>
              </a:tabLst>
            </a:pPr>
            <a:r>
              <a:rPr lang="cs-CZ" sz="8000" b="1"/>
              <a:t>1 kcal = 4,18 kJ</a:t>
            </a:r>
            <a:endParaRPr lang="cs-CZ" sz="23900" b="1"/>
          </a:p>
        </p:txBody>
      </p:sp>
    </p:spTree>
    <p:extLst>
      <p:ext uri="{BB962C8B-B14F-4D97-AF65-F5344CB8AC3E}">
        <p14:creationId xmlns:p14="http://schemas.microsoft.com/office/powerpoint/2010/main" val="264448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7BE8E4-E6B7-72F5-F2A8-DA5C4015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332469-33A5-B4BD-6C3A-A2238A812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2233C-C585-2510-0555-25451539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Energie v jednotlivých živinách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3584289-EB3F-30EB-9405-0D0C8488D522}"/>
              </a:ext>
            </a:extLst>
          </p:cNvPr>
          <p:cNvCxnSpPr/>
          <p:nvPr/>
        </p:nvCxnSpPr>
        <p:spPr bwMode="auto">
          <a:xfrm>
            <a:off x="749560" y="3383280"/>
            <a:ext cx="106928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6CABE45-02F3-DB25-D170-2FD8FBE0A3C4}"/>
              </a:ext>
            </a:extLst>
          </p:cNvPr>
          <p:cNvGrpSpPr/>
          <p:nvPr/>
        </p:nvGrpSpPr>
        <p:grpSpPr>
          <a:xfrm>
            <a:off x="2011680" y="2783840"/>
            <a:ext cx="8168640" cy="1249680"/>
            <a:chOff x="1788160" y="2529840"/>
            <a:chExt cx="8168640" cy="1249680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125F47D8-A00C-AB3C-92DD-3460E67BD07E}"/>
                </a:ext>
              </a:extLst>
            </p:cNvPr>
            <p:cNvCxnSpPr/>
            <p:nvPr/>
          </p:nvCxnSpPr>
          <p:spPr bwMode="auto">
            <a:xfrm>
              <a:off x="1788160" y="252984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33EAE815-4A62-849F-9C03-9ED068A8CF05}"/>
                </a:ext>
              </a:extLst>
            </p:cNvPr>
            <p:cNvCxnSpPr/>
            <p:nvPr/>
          </p:nvCxnSpPr>
          <p:spPr bwMode="auto">
            <a:xfrm>
              <a:off x="5811520" y="256032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B5997809-8CC5-EA03-64FE-A1BFD7EDF3F9}"/>
                </a:ext>
              </a:extLst>
            </p:cNvPr>
            <p:cNvCxnSpPr/>
            <p:nvPr/>
          </p:nvCxnSpPr>
          <p:spPr bwMode="auto">
            <a:xfrm>
              <a:off x="9956800" y="252984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CFB333-BF7D-0D5B-6112-BFBA95A7178E}"/>
              </a:ext>
            </a:extLst>
          </p:cNvPr>
          <p:cNvSpPr txBox="1"/>
          <p:nvPr/>
        </p:nvSpPr>
        <p:spPr>
          <a:xfrm>
            <a:off x="1137081" y="190846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600" b="1">
                <a:latin typeface="+mn-lt"/>
              </a:rPr>
              <a:t>17 kJ/g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DA220A-D5FA-CDE3-E064-F9B47C7DC408}"/>
              </a:ext>
            </a:extLst>
          </p:cNvPr>
          <p:cNvSpPr txBox="1"/>
          <p:nvPr/>
        </p:nvSpPr>
        <p:spPr>
          <a:xfrm>
            <a:off x="5160441" y="190846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600" b="1">
                <a:latin typeface="+mn-lt"/>
              </a:rPr>
              <a:t>28 kJ/g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6F4C9E-37E3-BE13-8789-9D883A5AADFB}"/>
              </a:ext>
            </a:extLst>
          </p:cNvPr>
          <p:cNvSpPr txBox="1"/>
          <p:nvPr/>
        </p:nvSpPr>
        <p:spPr>
          <a:xfrm>
            <a:off x="9305721" y="190846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600" b="1">
                <a:latin typeface="+mn-lt"/>
              </a:rPr>
              <a:t>38 kJ/g</a:t>
            </a:r>
            <a:endParaRPr lang="cs-CZ" sz="3600" b="1" dirty="0" err="1">
              <a:latin typeface="+mn-lt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E84C02EF-54A3-0CEC-2E8B-80E2F1C2E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4516671"/>
            <a:ext cx="1626310" cy="9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406ADC0-EC89-4D28-F467-C6C2D641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5" y="4516671"/>
            <a:ext cx="1234035" cy="95637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949FD1B-4EED-7A03-EE08-C061CCA9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0557"/>
          <a:stretch/>
        </p:blipFill>
        <p:spPr>
          <a:xfrm>
            <a:off x="9352295" y="4238645"/>
            <a:ext cx="1656050" cy="1344254"/>
          </a:xfrm>
          <a:prstGeom prst="rect">
            <a:avLst/>
          </a:prstGeom>
        </p:spPr>
      </p:pic>
      <p:pic>
        <p:nvPicPr>
          <p:cNvPr id="1026" name="Picture 2" descr="Absolut Vodka 40 % 1 l od 374 Kč - Zboží.cz">
            <a:extLst>
              <a:ext uri="{FF2B5EF4-FFF2-40B4-BE49-F238E27FC236}">
                <a16:creationId xmlns:a16="http://schemas.microsoft.com/office/drawing/2014/main" id="{4728B2A1-51AE-6EDE-0631-B805D3F9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59" y="4352369"/>
            <a:ext cx="1712362" cy="13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7BE8E4-E6B7-72F5-F2A8-DA5C4015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332469-33A5-B4BD-6C3A-A2238A812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2233C-C585-2510-0555-25451539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Energie v jednotlivých živinách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3584289-EB3F-30EB-9405-0D0C8488D522}"/>
              </a:ext>
            </a:extLst>
          </p:cNvPr>
          <p:cNvCxnSpPr/>
          <p:nvPr/>
        </p:nvCxnSpPr>
        <p:spPr bwMode="auto">
          <a:xfrm>
            <a:off x="749560" y="3383280"/>
            <a:ext cx="106928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6CABE45-02F3-DB25-D170-2FD8FBE0A3C4}"/>
              </a:ext>
            </a:extLst>
          </p:cNvPr>
          <p:cNvGrpSpPr/>
          <p:nvPr/>
        </p:nvGrpSpPr>
        <p:grpSpPr>
          <a:xfrm>
            <a:off x="2011680" y="2783840"/>
            <a:ext cx="8168640" cy="1249680"/>
            <a:chOff x="1788160" y="2529840"/>
            <a:chExt cx="8168640" cy="1249680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125F47D8-A00C-AB3C-92DD-3460E67BD07E}"/>
                </a:ext>
              </a:extLst>
            </p:cNvPr>
            <p:cNvCxnSpPr/>
            <p:nvPr/>
          </p:nvCxnSpPr>
          <p:spPr bwMode="auto">
            <a:xfrm>
              <a:off x="1788160" y="252984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33EAE815-4A62-849F-9C03-9ED068A8CF05}"/>
                </a:ext>
              </a:extLst>
            </p:cNvPr>
            <p:cNvCxnSpPr/>
            <p:nvPr/>
          </p:nvCxnSpPr>
          <p:spPr bwMode="auto">
            <a:xfrm>
              <a:off x="5811520" y="256032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B5997809-8CC5-EA03-64FE-A1BFD7EDF3F9}"/>
                </a:ext>
              </a:extLst>
            </p:cNvPr>
            <p:cNvCxnSpPr/>
            <p:nvPr/>
          </p:nvCxnSpPr>
          <p:spPr bwMode="auto">
            <a:xfrm>
              <a:off x="9956800" y="2529840"/>
              <a:ext cx="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CFB333-BF7D-0D5B-6112-BFBA95A7178E}"/>
              </a:ext>
            </a:extLst>
          </p:cNvPr>
          <p:cNvSpPr txBox="1"/>
          <p:nvPr/>
        </p:nvSpPr>
        <p:spPr>
          <a:xfrm>
            <a:off x="1072961" y="1908466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4 kcal/g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DA220A-D5FA-CDE3-E064-F9B47C7DC408}"/>
              </a:ext>
            </a:extLst>
          </p:cNvPr>
          <p:cNvSpPr txBox="1"/>
          <p:nvPr/>
        </p:nvSpPr>
        <p:spPr>
          <a:xfrm>
            <a:off x="5096322" y="1908466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7 kcal/g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6F4C9E-37E3-BE13-8789-9D883A5AADFB}"/>
              </a:ext>
            </a:extLst>
          </p:cNvPr>
          <p:cNvSpPr txBox="1"/>
          <p:nvPr/>
        </p:nvSpPr>
        <p:spPr>
          <a:xfrm>
            <a:off x="9241602" y="1908465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9 kcal/g</a:t>
            </a:r>
            <a:endParaRPr lang="cs-CZ" sz="3600" b="1" dirty="0" err="1">
              <a:latin typeface="+mn-lt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E84C02EF-54A3-0CEC-2E8B-80E2F1C2E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4516671"/>
            <a:ext cx="1626310" cy="9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406ADC0-EC89-4D28-F467-C6C2D641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5" y="4516671"/>
            <a:ext cx="1234035" cy="95637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949FD1B-4EED-7A03-EE08-C061CCA9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0557"/>
          <a:stretch/>
        </p:blipFill>
        <p:spPr>
          <a:xfrm>
            <a:off x="9352295" y="4238645"/>
            <a:ext cx="1656050" cy="1344254"/>
          </a:xfrm>
          <a:prstGeom prst="rect">
            <a:avLst/>
          </a:prstGeom>
        </p:spPr>
      </p:pic>
      <p:pic>
        <p:nvPicPr>
          <p:cNvPr id="1026" name="Picture 2" descr="Absolut Vodka 40 % 1 l od 374 Kč - Zboží.cz">
            <a:extLst>
              <a:ext uri="{FF2B5EF4-FFF2-40B4-BE49-F238E27FC236}">
                <a16:creationId xmlns:a16="http://schemas.microsoft.com/office/drawing/2014/main" id="{4728B2A1-51AE-6EDE-0631-B805D3F9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59" y="4352369"/>
            <a:ext cx="1712362" cy="13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0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7BE8E4-E6B7-72F5-F2A8-DA5C4015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332469-33A5-B4BD-6C3A-A2238A812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2233C-C585-2510-0555-25451539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1"/>
            <a:ext cx="10753200" cy="451576"/>
          </a:xfrm>
        </p:spPr>
        <p:txBody>
          <a:bodyPr/>
          <a:lstStyle/>
          <a:p>
            <a:r>
              <a:rPr lang="cs-CZ"/>
              <a:t>Energie v jednotlivých živinách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3584289-EB3F-30EB-9405-0D0C8488D522}"/>
              </a:ext>
            </a:extLst>
          </p:cNvPr>
          <p:cNvCxnSpPr/>
          <p:nvPr/>
        </p:nvCxnSpPr>
        <p:spPr bwMode="auto">
          <a:xfrm>
            <a:off x="749560" y="3383280"/>
            <a:ext cx="106928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25F47D8-A00C-AB3C-92DD-3460E67BD07E}"/>
              </a:ext>
            </a:extLst>
          </p:cNvPr>
          <p:cNvCxnSpPr/>
          <p:nvPr/>
        </p:nvCxnSpPr>
        <p:spPr bwMode="auto">
          <a:xfrm>
            <a:off x="4592320" y="2781855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3EAE815-4A62-849F-9C03-9ED068A8CF05}"/>
              </a:ext>
            </a:extLst>
          </p:cNvPr>
          <p:cNvCxnSpPr/>
          <p:nvPr/>
        </p:nvCxnSpPr>
        <p:spPr bwMode="auto">
          <a:xfrm>
            <a:off x="7385107" y="281432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5997809-8CC5-EA03-64FE-A1BFD7EDF3F9}"/>
              </a:ext>
            </a:extLst>
          </p:cNvPr>
          <p:cNvCxnSpPr/>
          <p:nvPr/>
        </p:nvCxnSpPr>
        <p:spPr bwMode="auto">
          <a:xfrm>
            <a:off x="10180320" y="278384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CFB333-BF7D-0D5B-6112-BFBA95A7178E}"/>
              </a:ext>
            </a:extLst>
          </p:cNvPr>
          <p:cNvSpPr txBox="1"/>
          <p:nvPr/>
        </p:nvSpPr>
        <p:spPr>
          <a:xfrm>
            <a:off x="3651174" y="1902298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4 kcal/g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DA220A-D5FA-CDE3-E064-F9B47C7DC408}"/>
              </a:ext>
            </a:extLst>
          </p:cNvPr>
          <p:cNvSpPr txBox="1"/>
          <p:nvPr/>
        </p:nvSpPr>
        <p:spPr>
          <a:xfrm>
            <a:off x="6446388" y="1902298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7 kcal/g</a:t>
            </a:r>
            <a:endParaRPr lang="cs-CZ" sz="3600" b="1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6F4C9E-37E3-BE13-8789-9D883A5AADFB}"/>
              </a:ext>
            </a:extLst>
          </p:cNvPr>
          <p:cNvSpPr txBox="1"/>
          <p:nvPr/>
        </p:nvSpPr>
        <p:spPr>
          <a:xfrm>
            <a:off x="9241602" y="1908465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9 kcal/g</a:t>
            </a:r>
            <a:endParaRPr lang="cs-CZ" sz="3600" b="1" dirty="0" err="1">
              <a:latin typeface="+mn-lt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E84C02EF-54A3-0CEC-2E8B-80E2F1C2E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90" y="4508287"/>
            <a:ext cx="1626310" cy="9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406ADC0-EC89-4D28-F467-C6C2D641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5" y="4508287"/>
            <a:ext cx="1234035" cy="95637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949FD1B-4EED-7A03-EE08-C061CCA9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0557"/>
          <a:stretch/>
        </p:blipFill>
        <p:spPr>
          <a:xfrm>
            <a:off x="9352295" y="4238645"/>
            <a:ext cx="1656050" cy="1344254"/>
          </a:xfrm>
          <a:prstGeom prst="rect">
            <a:avLst/>
          </a:prstGeom>
        </p:spPr>
      </p:pic>
      <p:pic>
        <p:nvPicPr>
          <p:cNvPr id="1026" name="Picture 2" descr="Absolut Vodka 40 % 1 l od 374 Kč - Zboží.cz">
            <a:extLst>
              <a:ext uri="{FF2B5EF4-FFF2-40B4-BE49-F238E27FC236}">
                <a16:creationId xmlns:a16="http://schemas.microsoft.com/office/drawing/2014/main" id="{4728B2A1-51AE-6EDE-0631-B805D3F9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26" y="4322734"/>
            <a:ext cx="1712362" cy="13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2AFA560-9AED-B1E4-D7D5-87BFE5B1EB33}"/>
              </a:ext>
            </a:extLst>
          </p:cNvPr>
          <p:cNvCxnSpPr/>
          <p:nvPr/>
        </p:nvCxnSpPr>
        <p:spPr bwMode="auto">
          <a:xfrm>
            <a:off x="1798320" y="2819400"/>
            <a:ext cx="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144D13-D891-967B-434A-969469CF6056}"/>
              </a:ext>
            </a:extLst>
          </p:cNvPr>
          <p:cNvSpPr txBox="1"/>
          <p:nvPr/>
        </p:nvSpPr>
        <p:spPr>
          <a:xfrm>
            <a:off x="855960" y="1902298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>
                <a:latin typeface="+mn-lt"/>
              </a:rPr>
              <a:t>2 kcal/g</a:t>
            </a:r>
            <a:endParaRPr lang="cs-CZ" sz="3600" b="1" dirty="0" err="1">
              <a:latin typeface="+mn-lt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412C804-5A7A-C29E-0D52-307A88963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" y="4438201"/>
            <a:ext cx="1742106" cy="11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547863C1-82C5-6DC8-4C11-194BE5CE5894}"/>
              </a:ext>
            </a:extLst>
          </p:cNvPr>
          <p:cNvCxnSpPr/>
          <p:nvPr/>
        </p:nvCxnSpPr>
        <p:spPr bwMode="auto">
          <a:xfrm>
            <a:off x="3190240" y="2357120"/>
            <a:ext cx="0" cy="2111561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1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0204A7-3195-756F-D7F3-4EFF931A3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BKUV011p: Základy výživy člověka – přednáška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C3C690-5540-1E87-0E2F-FD5B0E928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54E6AF-30CC-032A-BF2F-B53534E7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Trojpoměr živin (% CEP)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21408-E1B1-8113-0124-E1E46C4A6B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5" y="2437618"/>
            <a:ext cx="2490934" cy="14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19C43F-2240-BFE4-B877-C3AEAE50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2017428"/>
            <a:ext cx="2438400" cy="18897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207422-3451-28FA-A004-E6EE06680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0557"/>
          <a:stretch/>
        </p:blipFill>
        <p:spPr>
          <a:xfrm>
            <a:off x="4710022" y="1916092"/>
            <a:ext cx="2771955" cy="22500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3E2448B-8F6C-D1A3-CCFD-499418748FEF}"/>
              </a:ext>
            </a:extLst>
          </p:cNvPr>
          <p:cNvSpPr txBox="1"/>
          <p:nvPr/>
        </p:nvSpPr>
        <p:spPr>
          <a:xfrm flipH="1">
            <a:off x="1239519" y="4653280"/>
            <a:ext cx="1023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+mn-lt"/>
              </a:rPr>
              <a:t>10–25       :       30       :       45–60</a:t>
            </a:r>
          </a:p>
        </p:txBody>
      </p:sp>
      <p:pic>
        <p:nvPicPr>
          <p:cNvPr id="1028" name="Picture 4" descr="EFSA">
            <a:extLst>
              <a:ext uri="{FF2B5EF4-FFF2-40B4-BE49-F238E27FC236}">
                <a16:creationId xmlns:a16="http://schemas.microsoft.com/office/drawing/2014/main" id="{CBE00FBB-6B44-138B-B87D-F60C9C12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1" y="368925"/>
            <a:ext cx="1983326" cy="9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8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A307CE5-BB5E-4BB8-8CB6-839BA6FB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9" y="210118"/>
            <a:ext cx="10869542" cy="26197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ED1C44-01AB-449C-B687-9399D849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509" y="2553595"/>
            <a:ext cx="1819529" cy="5525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AE1F97-EACE-487E-ACDF-3F1F4BD12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58"/>
          <a:stretch/>
        </p:blipFill>
        <p:spPr>
          <a:xfrm>
            <a:off x="3700505" y="3039979"/>
            <a:ext cx="4790990" cy="33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808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254</TotalTime>
  <Words>1359</Words>
  <Application>Microsoft Office PowerPoint</Application>
  <PresentationFormat>Širokoúhlá obrazovka</PresentationFormat>
  <Paragraphs>277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Energie a pohyb</vt:lpstr>
      <vt:lpstr>Energie</vt:lpstr>
      <vt:lpstr>Jednotky energie</vt:lpstr>
      <vt:lpstr>Jednotky energie</vt:lpstr>
      <vt:lpstr>Energie v jednotlivých živinách</vt:lpstr>
      <vt:lpstr>Energie v jednotlivých živinách</vt:lpstr>
      <vt:lpstr>Energie v jednotlivých živinách</vt:lpstr>
      <vt:lpstr>Trojpoměr živin (% CEP)</vt:lpstr>
      <vt:lpstr>Prezentace aplikace PowerPoint</vt:lpstr>
      <vt:lpstr>Energetická bilance</vt:lpstr>
      <vt:lpstr>Energetická bilance</vt:lpstr>
      <vt:lpstr>Výdej energie</vt:lpstr>
      <vt:lpstr>Výdej energie</vt:lpstr>
      <vt:lpstr>Výdej energie</vt:lpstr>
      <vt:lpstr>Co ovlivňuje BMR?</vt:lpstr>
      <vt:lpstr>Co ovlivňuje BMR?</vt:lpstr>
      <vt:lpstr>BMR – basal metabolic rate</vt:lpstr>
      <vt:lpstr>BMR – basal metabolic rate</vt:lpstr>
      <vt:lpstr>BMR – basal metabolic rate</vt:lpstr>
      <vt:lpstr>BMR – basal metabolic rate</vt:lpstr>
      <vt:lpstr>BMR – basal metabolic rate</vt:lpstr>
      <vt:lpstr>Prezentace aplikace PowerPoint</vt:lpstr>
      <vt:lpstr>BMR – basal metabolic rate</vt:lpstr>
      <vt:lpstr>Výpočet BMR – příklad</vt:lpstr>
      <vt:lpstr>Výpočet BMR – příklad</vt:lpstr>
      <vt:lpstr>Co když je pacient mimo ideální BMI?</vt:lpstr>
      <vt:lpstr>RMR – resting metabolic rate</vt:lpstr>
      <vt:lpstr>Prezentace aplikace PowerPoint</vt:lpstr>
      <vt:lpstr>Celkový výdej energie</vt:lpstr>
      <vt:lpstr>Faktory fyzické aktivity (PAL)</vt:lpstr>
      <vt:lpstr>Pohyb u dospělého člověka</vt:lpstr>
      <vt:lpstr>Pohyb v ambulanci 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</dc:title>
  <dc:creator>Martin Krobot</dc:creator>
  <cp:lastModifiedBy>Martin Krobot</cp:lastModifiedBy>
  <cp:revision>1</cp:revision>
  <cp:lastPrinted>1601-01-01T00:00:00Z</cp:lastPrinted>
  <dcterms:created xsi:type="dcterms:W3CDTF">2022-09-17T18:19:26Z</dcterms:created>
  <dcterms:modified xsi:type="dcterms:W3CDTF">2022-09-18T19:28:18Z</dcterms:modified>
</cp:coreProperties>
</file>