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59" r:id="rId4"/>
    <p:sldId id="354" r:id="rId5"/>
    <p:sldId id="355" r:id="rId6"/>
    <p:sldId id="356" r:id="rId7"/>
    <p:sldId id="358" r:id="rId8"/>
    <p:sldId id="258" r:id="rId9"/>
    <p:sldId id="362" r:id="rId10"/>
    <p:sldId id="346" r:id="rId11"/>
    <p:sldId id="361" r:id="rId12"/>
    <p:sldId id="351" r:id="rId13"/>
    <p:sldId id="353" r:id="rId14"/>
    <p:sldId id="338" r:id="rId15"/>
    <p:sldId id="339" r:id="rId16"/>
    <p:sldId id="340" r:id="rId17"/>
    <p:sldId id="341" r:id="rId18"/>
    <p:sldId id="342" r:id="rId19"/>
    <p:sldId id="344" r:id="rId20"/>
    <p:sldId id="347" r:id="rId21"/>
    <p:sldId id="348" r:id="rId22"/>
    <p:sldId id="349" r:id="rId23"/>
    <p:sldId id="360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Segoe UI Black" panose="020B0A02040204020203" pitchFamily="34" charset="0"/>
      <p:bold r:id="rId36"/>
      <p:boldItalic r:id="rId3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2D9C0"/>
    <a:srgbClr val="E9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F3A2B-36BC-4FFB-A600-A850D0610550}" v="3" dt="2020-10-04T16:14:23.08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6A15F98C-073E-42B0-A555-4E10AF11DCBD}"/>
  </pc:docChgLst>
  <pc:docChgLst>
    <pc:chgData name="Martin Krobot" userId="8edb803b-cac4-4c2b-8b5f-c391bf30afed" providerId="ADAL" clId="{B184E903-91C3-CC4B-9071-98C0FF967F68}"/>
    <pc:docChg chg="undo custSel addSld modSld sldOrd">
      <pc:chgData name="Martin Krobot" userId="8edb803b-cac4-4c2b-8b5f-c391bf30afed" providerId="ADAL" clId="{B184E903-91C3-CC4B-9071-98C0FF967F68}" dt="2020-10-04T16:36:01.127" v="426" actId="20577"/>
      <pc:docMkLst>
        <pc:docMk/>
      </pc:docMkLst>
      <pc:sldChg chg="ord">
        <pc:chgData name="Martin Krobot" userId="8edb803b-cac4-4c2b-8b5f-c391bf30afed" providerId="ADAL" clId="{B184E903-91C3-CC4B-9071-98C0FF967F68}" dt="2020-10-04T16:22:16.503" v="0" actId="1076"/>
        <pc:sldMkLst>
          <pc:docMk/>
          <pc:sldMk cId="140002874" sldId="258"/>
        </pc:sldMkLst>
      </pc:sldChg>
      <pc:sldChg chg="modSp">
        <pc:chgData name="Martin Krobot" userId="8edb803b-cac4-4c2b-8b5f-c391bf30afed" providerId="ADAL" clId="{B184E903-91C3-CC4B-9071-98C0FF967F68}" dt="2020-10-04T16:36:01.127" v="426" actId="20577"/>
        <pc:sldMkLst>
          <pc:docMk/>
          <pc:sldMk cId="3656689629" sldId="346"/>
        </pc:sldMkLst>
        <pc:spChg chg="mod">
          <ac:chgData name="Martin Krobot" userId="8edb803b-cac4-4c2b-8b5f-c391bf30afed" providerId="ADAL" clId="{B184E903-91C3-CC4B-9071-98C0FF967F68}" dt="2020-10-04T16:24:01.464" v="43" actId="20577"/>
          <ac:spMkLst>
            <pc:docMk/>
            <pc:sldMk cId="3656689629" sldId="346"/>
            <ac:spMk id="2" creationId="{31BB5B82-CB72-4BF8-88DB-82AB92A6499E}"/>
          </ac:spMkLst>
        </pc:spChg>
        <pc:spChg chg="mod">
          <ac:chgData name="Martin Krobot" userId="8edb803b-cac4-4c2b-8b5f-c391bf30afed" providerId="ADAL" clId="{B184E903-91C3-CC4B-9071-98C0FF967F68}" dt="2020-10-04T16:36:01.127" v="426" actId="20577"/>
          <ac:spMkLst>
            <pc:docMk/>
            <pc:sldMk cId="3656689629" sldId="346"/>
            <ac:spMk id="3" creationId="{48CA44B8-AC0F-49A1-A16F-6DC88B9FD4C7}"/>
          </ac:spMkLst>
        </pc:spChg>
      </pc:sldChg>
      <pc:sldChg chg="add">
        <pc:chgData name="Martin Krobot" userId="8edb803b-cac4-4c2b-8b5f-c391bf30afed" providerId="ADAL" clId="{B184E903-91C3-CC4B-9071-98C0FF967F68}" dt="2020-10-04T16:23:29.632" v="1" actId="22"/>
        <pc:sldMkLst>
          <pc:docMk/>
          <pc:sldMk cId="164917853" sldId="361"/>
        </pc:sldMkLst>
      </pc:sldChg>
    </pc:docChg>
  </pc:docChgLst>
  <pc:docChgLst>
    <pc:chgData name="Martin Krobot" userId="8edb803b-cac4-4c2b-8b5f-c391bf30afed" providerId="ADAL" clId="{20B57A9E-9852-4D77-AD62-52C0CDC4C201}"/>
    <pc:docChg chg="custSel addSld modSld">
      <pc:chgData name="Martin Krobot" userId="8edb803b-cac4-4c2b-8b5f-c391bf30afed" providerId="ADAL" clId="{20B57A9E-9852-4D77-AD62-52C0CDC4C201}" dt="2020-10-05T05:37:35.705" v="57" actId="20577"/>
      <pc:docMkLst>
        <pc:docMk/>
      </pc:docMkLst>
      <pc:sldChg chg="modSp">
        <pc:chgData name="Martin Krobot" userId="8edb803b-cac4-4c2b-8b5f-c391bf30afed" providerId="ADAL" clId="{20B57A9E-9852-4D77-AD62-52C0CDC4C201}" dt="2020-10-05T05:33:23.404" v="15" actId="20577"/>
        <pc:sldMkLst>
          <pc:docMk/>
          <pc:sldMk cId="140002874" sldId="258"/>
        </pc:sldMkLst>
        <pc:spChg chg="mod">
          <ac:chgData name="Martin Krobot" userId="8edb803b-cac4-4c2b-8b5f-c391bf30afed" providerId="ADAL" clId="{20B57A9E-9852-4D77-AD62-52C0CDC4C201}" dt="2020-10-05T05:33:23.404" v="15" actId="20577"/>
          <ac:spMkLst>
            <pc:docMk/>
            <pc:sldMk cId="140002874" sldId="258"/>
            <ac:spMk id="4" creationId="{00000000-0000-0000-0000-000000000000}"/>
          </ac:spMkLst>
        </pc:spChg>
      </pc:sldChg>
      <pc:sldChg chg="modSp">
        <pc:chgData name="Martin Krobot" userId="8edb803b-cac4-4c2b-8b5f-c391bf30afed" providerId="ADAL" clId="{20B57A9E-9852-4D77-AD62-52C0CDC4C201}" dt="2020-10-05T05:37:30.574" v="50" actId="20577"/>
        <pc:sldMkLst>
          <pc:docMk/>
          <pc:sldMk cId="3656689629" sldId="346"/>
        </pc:sldMkLst>
        <pc:spChg chg="mod">
          <ac:chgData name="Martin Krobot" userId="8edb803b-cac4-4c2b-8b5f-c391bf30afed" providerId="ADAL" clId="{20B57A9E-9852-4D77-AD62-52C0CDC4C201}" dt="2020-10-05T05:37:30.574" v="50" actId="20577"/>
          <ac:spMkLst>
            <pc:docMk/>
            <pc:sldMk cId="3656689629" sldId="346"/>
            <ac:spMk id="2" creationId="{31BB5B82-CB72-4BF8-88DB-82AB92A6499E}"/>
          </ac:spMkLst>
        </pc:spChg>
      </pc:sldChg>
      <pc:sldChg chg="modSp">
        <pc:chgData name="Martin Krobot" userId="8edb803b-cac4-4c2b-8b5f-c391bf30afed" providerId="ADAL" clId="{20B57A9E-9852-4D77-AD62-52C0CDC4C201}" dt="2020-10-05T05:37:35.705" v="57" actId="20577"/>
        <pc:sldMkLst>
          <pc:docMk/>
          <pc:sldMk cId="164917853" sldId="361"/>
        </pc:sldMkLst>
        <pc:spChg chg="mod">
          <ac:chgData name="Martin Krobot" userId="8edb803b-cac4-4c2b-8b5f-c391bf30afed" providerId="ADAL" clId="{20B57A9E-9852-4D77-AD62-52C0CDC4C201}" dt="2020-10-05T05:37:35.705" v="57" actId="20577"/>
          <ac:spMkLst>
            <pc:docMk/>
            <pc:sldMk cId="164917853" sldId="361"/>
            <ac:spMk id="2" creationId="{31BB5B82-CB72-4BF8-88DB-82AB92A6499E}"/>
          </ac:spMkLst>
        </pc:spChg>
      </pc:sldChg>
      <pc:sldChg chg="modSp add">
        <pc:chgData name="Martin Krobot" userId="8edb803b-cac4-4c2b-8b5f-c391bf30afed" providerId="ADAL" clId="{20B57A9E-9852-4D77-AD62-52C0CDC4C201}" dt="2020-10-05T05:36:06.660" v="45" actId="113"/>
        <pc:sldMkLst>
          <pc:docMk/>
          <pc:sldMk cId="847635239" sldId="362"/>
        </pc:sldMkLst>
        <pc:spChg chg="mod">
          <ac:chgData name="Martin Krobot" userId="8edb803b-cac4-4c2b-8b5f-c391bf30afed" providerId="ADAL" clId="{20B57A9E-9852-4D77-AD62-52C0CDC4C201}" dt="2020-10-05T05:34:36.709" v="29" actId="20577"/>
          <ac:spMkLst>
            <pc:docMk/>
            <pc:sldMk cId="847635239" sldId="362"/>
            <ac:spMk id="2" creationId="{7D310266-8074-4EF7-B3FE-FDF50F118094}"/>
          </ac:spMkLst>
        </pc:spChg>
        <pc:spChg chg="mod">
          <ac:chgData name="Martin Krobot" userId="8edb803b-cac4-4c2b-8b5f-c391bf30afed" providerId="ADAL" clId="{20B57A9E-9852-4D77-AD62-52C0CDC4C201}" dt="2020-10-05T05:36:06.660" v="45" actId="113"/>
          <ac:spMkLst>
            <pc:docMk/>
            <pc:sldMk cId="847635239" sldId="362"/>
            <ac:spMk id="3" creationId="{D5EFD776-5A22-485C-A51D-DAEE0A91DA0E}"/>
          </ac:spMkLst>
        </pc:spChg>
      </pc:sldChg>
    </pc:docChg>
  </pc:docChgLst>
  <pc:docChgLst>
    <pc:chgData name="Martin Krobot" userId="8edb803b-cac4-4c2b-8b5f-c391bf30afed" providerId="ADAL" clId="{B91F3A2B-36BC-4FFB-A600-A850D0610550}"/>
    <pc:docChg chg="undo custSel mod addSld delSld modSld">
      <pc:chgData name="Martin Krobot" userId="8edb803b-cac4-4c2b-8b5f-c391bf30afed" providerId="ADAL" clId="{B91F3A2B-36BC-4FFB-A600-A850D0610550}" dt="2020-10-04T16:14:23.087" v="36"/>
      <pc:docMkLst>
        <pc:docMk/>
      </pc:docMkLst>
      <pc:sldChg chg="del">
        <pc:chgData name="Martin Krobot" userId="8edb803b-cac4-4c2b-8b5f-c391bf30afed" providerId="ADAL" clId="{B91F3A2B-36BC-4FFB-A600-A850D0610550}" dt="2020-10-04T16:12:39.170" v="32" actId="47"/>
        <pc:sldMkLst>
          <pc:docMk/>
          <pc:sldMk cId="1076883023" sldId="261"/>
        </pc:sldMkLst>
      </pc:sldChg>
      <pc:sldChg chg="modSp mod">
        <pc:chgData name="Martin Krobot" userId="8edb803b-cac4-4c2b-8b5f-c391bf30afed" providerId="ADAL" clId="{B91F3A2B-36BC-4FFB-A600-A850D0610550}" dt="2020-10-04T15:37:10.898" v="6" actId="20577"/>
        <pc:sldMkLst>
          <pc:docMk/>
          <pc:sldMk cId="4183367680" sldId="342"/>
        </pc:sldMkLst>
        <pc:spChg chg="mod">
          <ac:chgData name="Martin Krobot" userId="8edb803b-cac4-4c2b-8b5f-c391bf30afed" providerId="ADAL" clId="{B91F3A2B-36BC-4FFB-A600-A850D0610550}" dt="2020-10-04T15:37:10.898" v="6" actId="20577"/>
          <ac:spMkLst>
            <pc:docMk/>
            <pc:sldMk cId="4183367680" sldId="342"/>
            <ac:spMk id="3" creationId="{8DBBE6B1-6FB0-43F3-981F-D8E65CC27C4E}"/>
          </ac:spMkLst>
        </pc:spChg>
      </pc:sldChg>
      <pc:sldChg chg="del">
        <pc:chgData name="Martin Krobot" userId="8edb803b-cac4-4c2b-8b5f-c391bf30afed" providerId="ADAL" clId="{B91F3A2B-36BC-4FFB-A600-A850D0610550}" dt="2020-10-04T15:37:03.661" v="3" actId="47"/>
        <pc:sldMkLst>
          <pc:docMk/>
          <pc:sldMk cId="4039447661" sldId="343"/>
        </pc:sldMkLst>
      </pc:sldChg>
      <pc:sldChg chg="modSp mod">
        <pc:chgData name="Martin Krobot" userId="8edb803b-cac4-4c2b-8b5f-c391bf30afed" providerId="ADAL" clId="{B91F3A2B-36BC-4FFB-A600-A850D0610550}" dt="2020-10-04T15:37:15.767" v="9" actId="20577"/>
        <pc:sldMkLst>
          <pc:docMk/>
          <pc:sldMk cId="2046452046" sldId="344"/>
        </pc:sldMkLst>
        <pc:spChg chg="mod">
          <ac:chgData name="Martin Krobot" userId="8edb803b-cac4-4c2b-8b5f-c391bf30afed" providerId="ADAL" clId="{B91F3A2B-36BC-4FFB-A600-A850D0610550}" dt="2020-10-04T15:37:15.767" v="9" actId="20577"/>
          <ac:spMkLst>
            <pc:docMk/>
            <pc:sldMk cId="2046452046" sldId="344"/>
            <ac:spMk id="3" creationId="{833DD68F-4C83-46E3-9213-AEB97FC760A3}"/>
          </ac:spMkLst>
        </pc:spChg>
      </pc:sldChg>
      <pc:sldChg chg="del">
        <pc:chgData name="Martin Krobot" userId="8edb803b-cac4-4c2b-8b5f-c391bf30afed" providerId="ADAL" clId="{B91F3A2B-36BC-4FFB-A600-A850D0610550}" dt="2020-10-04T15:37:58.178" v="13" actId="47"/>
        <pc:sldMkLst>
          <pc:docMk/>
          <pc:sldMk cId="2589553334" sldId="345"/>
        </pc:sldMkLst>
      </pc:sldChg>
      <pc:sldChg chg="modSp mod">
        <pc:chgData name="Martin Krobot" userId="8edb803b-cac4-4c2b-8b5f-c391bf30afed" providerId="ADAL" clId="{B91F3A2B-36BC-4FFB-A600-A850D0610550}" dt="2020-10-04T15:37:41.828" v="12" actId="1076"/>
        <pc:sldMkLst>
          <pc:docMk/>
          <pc:sldMk cId="3792935733" sldId="347"/>
        </pc:sldMkLst>
        <pc:spChg chg="mod">
          <ac:chgData name="Martin Krobot" userId="8edb803b-cac4-4c2b-8b5f-c391bf30afed" providerId="ADAL" clId="{B91F3A2B-36BC-4FFB-A600-A850D0610550}" dt="2020-10-04T15:37:36.708" v="11" actId="5793"/>
          <ac:spMkLst>
            <pc:docMk/>
            <pc:sldMk cId="3792935733" sldId="347"/>
            <ac:spMk id="3" creationId="{5D962E81-0A7D-47F9-9ED5-1BE7EEA523DC}"/>
          </ac:spMkLst>
        </pc:spChg>
        <pc:picChg chg="mod">
          <ac:chgData name="Martin Krobot" userId="8edb803b-cac4-4c2b-8b5f-c391bf30afed" providerId="ADAL" clId="{B91F3A2B-36BC-4FFB-A600-A850D0610550}" dt="2020-10-04T15:37:41.828" v="12" actId="1076"/>
          <ac:picMkLst>
            <pc:docMk/>
            <pc:sldMk cId="3792935733" sldId="347"/>
            <ac:picMk id="6" creationId="{66F57A60-459C-4001-A67D-6F6AB15FBB89}"/>
          </ac:picMkLst>
        </pc:picChg>
      </pc:sldChg>
      <pc:sldChg chg="addSp delSp modSp new mod setBg">
        <pc:chgData name="Martin Krobot" userId="8edb803b-cac4-4c2b-8b5f-c391bf30afed" providerId="ADAL" clId="{B91F3A2B-36BC-4FFB-A600-A850D0610550}" dt="2020-10-04T15:52:34.343" v="17" actId="26606"/>
        <pc:sldMkLst>
          <pc:docMk/>
          <pc:sldMk cId="3814523110" sldId="355"/>
        </pc:sldMkLst>
        <pc:spChg chg="del">
          <ac:chgData name="Martin Krobot" userId="8edb803b-cac4-4c2b-8b5f-c391bf30afed" providerId="ADAL" clId="{B91F3A2B-36BC-4FFB-A600-A850D0610550}" dt="2020-10-04T15:52:26.757" v="15" actId="478"/>
          <ac:spMkLst>
            <pc:docMk/>
            <pc:sldMk cId="3814523110" sldId="355"/>
            <ac:spMk id="2" creationId="{9C444ADA-107B-422D-8533-12BF0B53FDEA}"/>
          </ac:spMkLst>
        </pc:spChg>
        <pc:spChg chg="add">
          <ac:chgData name="Martin Krobot" userId="8edb803b-cac4-4c2b-8b5f-c391bf30afed" providerId="ADAL" clId="{B91F3A2B-36BC-4FFB-A600-A850D0610550}" dt="2020-10-04T15:52:34.343" v="17" actId="26606"/>
          <ac:spMkLst>
            <pc:docMk/>
            <pc:sldMk cId="3814523110" sldId="355"/>
            <ac:spMk id="9" creationId="{42A4FC2C-047E-45A5-965D-8E1E3BF09BC6}"/>
          </ac:spMkLst>
        </pc:spChg>
        <pc:picChg chg="add mod">
          <ac:chgData name="Martin Krobot" userId="8edb803b-cac4-4c2b-8b5f-c391bf30afed" providerId="ADAL" clId="{B91F3A2B-36BC-4FFB-A600-A850D0610550}" dt="2020-10-04T15:52:34.343" v="17" actId="26606"/>
          <ac:picMkLst>
            <pc:docMk/>
            <pc:sldMk cId="3814523110" sldId="355"/>
            <ac:picMk id="4" creationId="{310AB44A-7938-48BA-A6E2-FD7DF8CECEB7}"/>
          </ac:picMkLst>
        </pc:picChg>
      </pc:sldChg>
      <pc:sldChg chg="modSp add mod">
        <pc:chgData name="Martin Krobot" userId="8edb803b-cac4-4c2b-8b5f-c391bf30afed" providerId="ADAL" clId="{B91F3A2B-36BC-4FFB-A600-A850D0610550}" dt="2020-10-04T15:53:05.006" v="19" actId="14826"/>
        <pc:sldMkLst>
          <pc:docMk/>
          <pc:sldMk cId="3404982430" sldId="356"/>
        </pc:sldMkLst>
        <pc:picChg chg="mod">
          <ac:chgData name="Martin Krobot" userId="8edb803b-cac4-4c2b-8b5f-c391bf30afed" providerId="ADAL" clId="{B91F3A2B-36BC-4FFB-A600-A850D0610550}" dt="2020-10-04T15:53:05.006" v="19" actId="14826"/>
          <ac:picMkLst>
            <pc:docMk/>
            <pc:sldMk cId="3404982430" sldId="356"/>
            <ac:picMk id="4" creationId="{310AB44A-7938-48BA-A6E2-FD7DF8CECEB7}"/>
          </ac:picMkLst>
        </pc:picChg>
      </pc:sldChg>
      <pc:sldChg chg="addSp delSp modSp add mod setBg">
        <pc:chgData name="Martin Krobot" userId="8edb803b-cac4-4c2b-8b5f-c391bf30afed" providerId="ADAL" clId="{B91F3A2B-36BC-4FFB-A600-A850D0610550}" dt="2020-10-04T16:02:36.495" v="29"/>
        <pc:sldMkLst>
          <pc:docMk/>
          <pc:sldMk cId="1973377126" sldId="357"/>
        </pc:sldMkLst>
        <pc:picChg chg="add del">
          <ac:chgData name="Martin Krobot" userId="8edb803b-cac4-4c2b-8b5f-c391bf30afed" providerId="ADAL" clId="{B91F3A2B-36BC-4FFB-A600-A850D0610550}" dt="2020-10-04T16:02:04.009" v="22" actId="478"/>
          <ac:picMkLst>
            <pc:docMk/>
            <pc:sldMk cId="1973377126" sldId="357"/>
            <ac:picMk id="3" creationId="{52A78DED-C85D-403E-A0F0-FFD08BE9B8F9}"/>
          </ac:picMkLst>
        </pc:picChg>
        <pc:picChg chg="del mod">
          <ac:chgData name="Martin Krobot" userId="8edb803b-cac4-4c2b-8b5f-c391bf30afed" providerId="ADAL" clId="{B91F3A2B-36BC-4FFB-A600-A850D0610550}" dt="2020-10-04T16:02:13.895" v="25" actId="478"/>
          <ac:picMkLst>
            <pc:docMk/>
            <pc:sldMk cId="1973377126" sldId="357"/>
            <ac:picMk id="4" creationId="{310AB44A-7938-48BA-A6E2-FD7DF8CECEB7}"/>
          </ac:picMkLst>
        </pc:picChg>
        <pc:picChg chg="add mod">
          <ac:chgData name="Martin Krobot" userId="8edb803b-cac4-4c2b-8b5f-c391bf30afed" providerId="ADAL" clId="{B91F3A2B-36BC-4FFB-A600-A850D0610550}" dt="2020-10-04T16:02:22.888" v="28" actId="14100"/>
          <ac:picMkLst>
            <pc:docMk/>
            <pc:sldMk cId="1973377126" sldId="357"/>
            <ac:picMk id="6" creationId="{9116048E-0314-431F-94A6-171BF428B429}"/>
          </ac:picMkLst>
        </pc:picChg>
      </pc:sldChg>
      <pc:sldChg chg="modSp add mod">
        <pc:chgData name="Martin Krobot" userId="8edb803b-cac4-4c2b-8b5f-c391bf30afed" providerId="ADAL" clId="{B91F3A2B-36BC-4FFB-A600-A850D0610550}" dt="2020-10-04T16:04:22.904" v="31" actId="14826"/>
        <pc:sldMkLst>
          <pc:docMk/>
          <pc:sldMk cId="758283626" sldId="358"/>
        </pc:sldMkLst>
        <pc:picChg chg="mod">
          <ac:chgData name="Martin Krobot" userId="8edb803b-cac4-4c2b-8b5f-c391bf30afed" providerId="ADAL" clId="{B91F3A2B-36BC-4FFB-A600-A850D0610550}" dt="2020-10-04T16:04:22.904" v="31" actId="14826"/>
          <ac:picMkLst>
            <pc:docMk/>
            <pc:sldMk cId="758283626" sldId="358"/>
            <ac:picMk id="4" creationId="{310AB44A-7938-48BA-A6E2-FD7DF8CECEB7}"/>
          </ac:picMkLst>
        </pc:picChg>
      </pc:sldChg>
      <pc:sldChg chg="add">
        <pc:chgData name="Martin Krobot" userId="8edb803b-cac4-4c2b-8b5f-c391bf30afed" providerId="ADAL" clId="{B91F3A2B-36BC-4FFB-A600-A850D0610550}" dt="2020-10-04T16:13:06.916" v="33"/>
        <pc:sldMkLst>
          <pc:docMk/>
          <pc:sldMk cId="3066468578" sldId="359"/>
        </pc:sldMkLst>
      </pc:sldChg>
      <pc:sldChg chg="addSp delSp add mod">
        <pc:chgData name="Martin Krobot" userId="8edb803b-cac4-4c2b-8b5f-c391bf30afed" providerId="ADAL" clId="{B91F3A2B-36BC-4FFB-A600-A850D0610550}" dt="2020-10-04T16:14:23.087" v="36"/>
        <pc:sldMkLst>
          <pc:docMk/>
          <pc:sldMk cId="1029348614" sldId="360"/>
        </pc:sldMkLst>
        <pc:picChg chg="del">
          <ac:chgData name="Martin Krobot" userId="8edb803b-cac4-4c2b-8b5f-c391bf30afed" providerId="ADAL" clId="{B91F3A2B-36BC-4FFB-A600-A850D0610550}" dt="2020-10-04T16:14:22.033" v="35" actId="478"/>
          <ac:picMkLst>
            <pc:docMk/>
            <pc:sldMk cId="1029348614" sldId="360"/>
            <ac:picMk id="6" creationId="{9116048E-0314-431F-94A6-171BF428B429}"/>
          </ac:picMkLst>
        </pc:picChg>
        <pc:picChg chg="add">
          <ac:chgData name="Martin Krobot" userId="8edb803b-cac4-4c2b-8b5f-c391bf30afed" providerId="ADAL" clId="{B91F3A2B-36BC-4FFB-A600-A850D0610550}" dt="2020-10-04T16:14:23.087" v="36"/>
          <ac:picMkLst>
            <pc:docMk/>
            <pc:sldMk cId="1029348614" sldId="360"/>
            <ac:picMk id="1026" creationId="{3EFB208D-8856-4853-B090-1E604B10CC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0572-23D1-4DC6-B92A-C71750FB391D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9CF3-3309-4B38-B262-528A8985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8F91B0-6A1D-4410-B957-C467FE1260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99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7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Nutriční terapie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6057900"/>
          </a:xfrm>
        </p:spPr>
        <p:txBody>
          <a:bodyPr anchor="ctr" anchorCtr="0">
            <a:normAutofit/>
          </a:bodyPr>
          <a:lstStyle>
            <a:lvl1pPr algn="ctr">
              <a:defRPr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86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lang="cs-CZ" sz="1800" b="1" kern="120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rgbClr val="F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00CBBF-9140-4CD0-9510-99882B200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346455" y="0"/>
            <a:ext cx="7743825" cy="68580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905" y="5151119"/>
            <a:ext cx="5282417" cy="1706881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ochrany a podpory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BKUV011p – Základy výživy člověka</a:t>
            </a:r>
          </a:p>
          <a:p>
            <a:pPr algn="l"/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2020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4008" y="277754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NUTRIČNÍ TERAPIE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nutriční terapeut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činnost NT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profesní organizace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B5B82-CB72-4BF8-88DB-82AB92A6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nutriční terapie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CA44B8-AC0F-49A1-A16F-6DC88B9FD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počátku všeho </a:t>
            </a:r>
            <a:r>
              <a:rPr lang="cs-CZ" b="1" dirty="0"/>
              <a:t>dietní sestra</a:t>
            </a:r>
          </a:p>
          <a:p>
            <a:pPr lvl="1"/>
            <a:r>
              <a:rPr lang="cs-CZ" b="1" dirty="0"/>
              <a:t>1934 </a:t>
            </a:r>
            <a:r>
              <a:rPr lang="cs-CZ" dirty="0"/>
              <a:t>– Vyšší škola pro vzdělávání dietních pracovnic </a:t>
            </a:r>
          </a:p>
          <a:p>
            <a:pPr lvl="1"/>
            <a:r>
              <a:rPr lang="cs-CZ" b="1" dirty="0"/>
              <a:t>1951</a:t>
            </a:r>
            <a:r>
              <a:rPr lang="cs-CZ" dirty="0"/>
              <a:t> – dietní sestry poprvé v legislativě </a:t>
            </a:r>
          </a:p>
          <a:p>
            <a:pPr lvl="1"/>
            <a:endParaRPr lang="cs-CZ" dirty="0"/>
          </a:p>
          <a:p>
            <a:r>
              <a:rPr lang="cs-CZ" dirty="0"/>
              <a:t>dietní sestry zodpovědné za přípravu stravy</a:t>
            </a:r>
          </a:p>
          <a:p>
            <a:pPr lvl="1"/>
            <a:r>
              <a:rPr lang="cs-CZ" dirty="0"/>
              <a:t>vedení stravovacího provozu</a:t>
            </a:r>
          </a:p>
          <a:p>
            <a:pPr lvl="1"/>
            <a:r>
              <a:rPr lang="cs-CZ" dirty="0"/>
              <a:t>sestavování jídelních lístků dle diet</a:t>
            </a:r>
          </a:p>
          <a:p>
            <a:pPr lvl="1"/>
            <a:r>
              <a:rPr lang="cs-CZ" dirty="0"/>
              <a:t>postupně rozšiřování kompetencí 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b="1" i="1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55FB47-BE6F-4FA3-8BE3-E02CEA05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084B2-A78A-401B-80B2-F1CEC9F4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8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B5B82-CB72-4BF8-88DB-82AB92A6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nutriční terapie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CA44B8-AC0F-49A1-A16F-6DC88B9FD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2004 </a:t>
            </a:r>
            <a:r>
              <a:rPr lang="cs-CZ" dirty="0"/>
              <a:t>– zákon č. 96/2004 Sb., o NLZP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nutriční terapeut</a:t>
            </a:r>
            <a:endParaRPr lang="cs-CZ" dirty="0"/>
          </a:p>
          <a:p>
            <a:pPr lvl="1"/>
            <a:r>
              <a:rPr lang="cs-CZ" dirty="0"/>
              <a:t>VOŠ, VŠ vzdělání</a:t>
            </a:r>
          </a:p>
          <a:p>
            <a:pPr lvl="1"/>
            <a:r>
              <a:rPr lang="cs-CZ" dirty="0"/>
              <a:t>klinický pracovník, partner lékaře</a:t>
            </a:r>
          </a:p>
          <a:p>
            <a:pPr lvl="1"/>
            <a:r>
              <a:rPr lang="cs-CZ" dirty="0"/>
              <a:t>nutriční terapeuti přes noc i z dietních sester</a:t>
            </a:r>
          </a:p>
          <a:p>
            <a:endParaRPr lang="cs-CZ" dirty="0"/>
          </a:p>
          <a:p>
            <a:r>
              <a:rPr lang="cs-CZ" b="1" dirty="0"/>
              <a:t>nutriční asistent</a:t>
            </a:r>
          </a:p>
          <a:p>
            <a:pPr lvl="1"/>
            <a:r>
              <a:rPr lang="cs-CZ" dirty="0"/>
              <a:t>SŠ vzdělání od roku 2004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55FB47-BE6F-4FA3-8BE3-E02CEA05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084B2-A78A-401B-80B2-F1CEC9F4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8EED8-D3F4-491E-AC33-6CDDF5A0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Nutriční terapeut se specializací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C7ECF7-9F80-4670-9501-FA2E49895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podobné jako lékařská atestace</a:t>
            </a:r>
          </a:p>
          <a:p>
            <a:r>
              <a:rPr lang="cs-CZ"/>
              <a:t>od 1. 9. 2018 obory sloučeny – </a:t>
            </a:r>
            <a:r>
              <a:rPr lang="cs-CZ" b="1"/>
              <a:t>Výživa dospělých a dětí</a:t>
            </a:r>
            <a:endParaRPr lang="cs-CZ"/>
          </a:p>
          <a:p>
            <a:r>
              <a:rPr lang="cs-CZ"/>
              <a:t>lze získat dvěma způsoby</a:t>
            </a:r>
          </a:p>
          <a:p>
            <a:pPr lvl="1"/>
            <a:r>
              <a:rPr lang="cs-CZ"/>
              <a:t>studiem v Národním centru ošetřovatelství a nelékařských zdravotnických oborů (NCONZO)</a:t>
            </a:r>
          </a:p>
          <a:p>
            <a:pPr lvl="1"/>
            <a:r>
              <a:rPr lang="cs-CZ"/>
              <a:t>studiem </a:t>
            </a:r>
            <a:r>
              <a:rPr lang="cs-CZ" b="1"/>
              <a:t>magisterského studia</a:t>
            </a:r>
            <a:r>
              <a:rPr lang="cs-CZ"/>
              <a:t> LF MU nebo 1. LF UK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2CE9E8-FE01-4546-A555-D0830AF6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9B527-3E4E-4B2D-9318-FF72B285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05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5C245-5E02-4793-B2DD-90AFAA93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dělají?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8C4E43-FE84-4E6A-A2B6-A3ECB798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6317CC-FD98-4198-8E0A-085ADC23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316997-5F89-4923-85D5-921ECF9300F6}"/>
              </a:ext>
            </a:extLst>
          </p:cNvPr>
          <p:cNvSpPr txBox="1"/>
          <p:nvPr/>
        </p:nvSpPr>
        <p:spPr>
          <a:xfrm>
            <a:off x="2694480" y="1967023"/>
            <a:ext cx="3234070" cy="162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>
                <a:latin typeface="Segoe UI" panose="020B0502040204020203" pitchFamily="34" charset="0"/>
                <a:cs typeface="Segoe UI" panose="020B0502040204020203" pitchFamily="34" charset="0"/>
              </a:rPr>
              <a:t>dietolog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6A811C8-4084-437F-AB0A-4C45214C1776}"/>
              </a:ext>
            </a:extLst>
          </p:cNvPr>
          <p:cNvSpPr txBox="1"/>
          <p:nvPr/>
        </p:nvSpPr>
        <p:spPr>
          <a:xfrm>
            <a:off x="6447774" y="1957856"/>
            <a:ext cx="3234070" cy="162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>
                <a:latin typeface="Segoe UI" panose="020B0502040204020203" pitchFamily="34" charset="0"/>
                <a:cs typeface="Segoe UI" panose="020B0502040204020203" pitchFamily="34" charset="0"/>
              </a:rPr>
              <a:t>nutriční</a:t>
            </a:r>
            <a:br>
              <a:rPr lang="cs-CZ" sz="28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800" b="1">
                <a:latin typeface="Segoe UI" panose="020B0502040204020203" pitchFamily="34" charset="0"/>
                <a:cs typeface="Segoe UI" panose="020B0502040204020203" pitchFamily="34" charset="0"/>
              </a:rPr>
              <a:t>specialista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34ED817-4B64-4D0F-A475-A966A4D80FC3}"/>
              </a:ext>
            </a:extLst>
          </p:cNvPr>
          <p:cNvSpPr txBox="1"/>
          <p:nvPr/>
        </p:nvSpPr>
        <p:spPr>
          <a:xfrm>
            <a:off x="2694480" y="4041633"/>
            <a:ext cx="3234070" cy="162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>
                <a:latin typeface="Segoe UI" panose="020B0502040204020203" pitchFamily="34" charset="0"/>
                <a:cs typeface="Segoe UI" panose="020B0502040204020203" pitchFamily="34" charset="0"/>
              </a:rPr>
              <a:t>nutricionista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5FC5415-229A-477C-AE52-D17A4A2D4E19}"/>
              </a:ext>
            </a:extLst>
          </p:cNvPr>
          <p:cNvSpPr txBox="1"/>
          <p:nvPr/>
        </p:nvSpPr>
        <p:spPr>
          <a:xfrm>
            <a:off x="6447774" y="4041633"/>
            <a:ext cx="3234070" cy="162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>
                <a:latin typeface="Segoe UI" panose="020B0502040204020203" pitchFamily="34" charset="0"/>
                <a:cs typeface="Segoe UI" panose="020B0502040204020203" pitchFamily="34" charset="0"/>
              </a:rPr>
              <a:t>výživový</a:t>
            </a:r>
            <a:br>
              <a:rPr lang="cs-CZ" sz="28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800" b="1">
                <a:latin typeface="Segoe UI" panose="020B0502040204020203" pitchFamily="34" charset="0"/>
                <a:cs typeface="Segoe UI" panose="020B0502040204020203" pitchFamily="34" charset="0"/>
              </a:rPr>
              <a:t>poradce</a:t>
            </a:r>
          </a:p>
        </p:txBody>
      </p:sp>
      <p:sp>
        <p:nvSpPr>
          <p:cNvPr id="11" name="Rovná se 10">
            <a:extLst>
              <a:ext uri="{FF2B5EF4-FFF2-40B4-BE49-F238E27FC236}">
                <a16:creationId xmlns:a16="http://schemas.microsoft.com/office/drawing/2014/main" id="{47088548-8584-4413-ACF1-D945B4264427}"/>
              </a:ext>
            </a:extLst>
          </p:cNvPr>
          <p:cNvSpPr/>
          <p:nvPr/>
        </p:nvSpPr>
        <p:spPr>
          <a:xfrm>
            <a:off x="7435186" y="3180122"/>
            <a:ext cx="1259246" cy="1259246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DD5EE4B-1E71-46F3-BCDE-8C8EA423EBBB}"/>
              </a:ext>
            </a:extLst>
          </p:cNvPr>
          <p:cNvSpPr txBox="1"/>
          <p:nvPr/>
        </p:nvSpPr>
        <p:spPr>
          <a:xfrm>
            <a:off x="5305646" y="1967023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>
                <a:solidFill>
                  <a:srgbClr val="CC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13" name="Znak plus 12">
            <a:extLst>
              <a:ext uri="{FF2B5EF4-FFF2-40B4-BE49-F238E27FC236}">
                <a16:creationId xmlns:a16="http://schemas.microsoft.com/office/drawing/2014/main" id="{AE577362-A542-44EC-82B9-85DFDD116BC5}"/>
              </a:ext>
            </a:extLst>
          </p:cNvPr>
          <p:cNvSpPr/>
          <p:nvPr/>
        </p:nvSpPr>
        <p:spPr>
          <a:xfrm>
            <a:off x="5261502" y="4125707"/>
            <a:ext cx="584790" cy="584790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2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50BA39-5A57-45FF-AC5C-E6A6DEB9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pracuje</a:t>
            </a:r>
            <a:br>
              <a:rPr lang="cs-CZ" dirty="0"/>
            </a:br>
            <a:r>
              <a:rPr lang="cs-CZ" dirty="0"/>
              <a:t>nutriční terapeut?</a:t>
            </a:r>
          </a:p>
        </p:txBody>
      </p:sp>
    </p:spTree>
    <p:extLst>
      <p:ext uri="{BB962C8B-B14F-4D97-AF65-F5344CB8AC3E}">
        <p14:creationId xmlns:p14="http://schemas.microsoft.com/office/powerpoint/2010/main" val="135973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630C3A8-051C-4E7E-A364-A3373CF94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08000"/>
            <a:ext cx="10160000" cy="6350000"/>
          </a:xfrm>
          <a:prstGeom prst="rect">
            <a:avLst/>
          </a:prstGeom>
        </p:spPr>
      </p:pic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5049108E-D1E2-4BC3-A0FB-A3E7410AAFFD}"/>
              </a:ext>
            </a:extLst>
          </p:cNvPr>
          <p:cNvSpPr/>
          <p:nvPr/>
        </p:nvSpPr>
        <p:spPr>
          <a:xfrm rot="5400000">
            <a:off x="-132080" y="338458"/>
            <a:ext cx="3592286" cy="309679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7C50E1AA-50E2-41C3-BDC8-A7696A8D30DA}"/>
              </a:ext>
            </a:extLst>
          </p:cNvPr>
          <p:cNvSpPr/>
          <p:nvPr/>
        </p:nvSpPr>
        <p:spPr>
          <a:xfrm rot="10800000">
            <a:off x="8484050" y="332202"/>
            <a:ext cx="3592286" cy="309679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6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50BA39-5A57-45FF-AC5C-E6A6DEB9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mohou NT sdružovat?</a:t>
            </a:r>
          </a:p>
        </p:txBody>
      </p:sp>
    </p:spTree>
    <p:extLst>
      <p:ext uri="{BB962C8B-B14F-4D97-AF65-F5344CB8AC3E}">
        <p14:creationId xmlns:p14="http://schemas.microsoft.com/office/powerpoint/2010/main" val="167843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ekce nutričních terapeutů">
            <a:extLst>
              <a:ext uri="{FF2B5EF4-FFF2-40B4-BE49-F238E27FC236}">
                <a16:creationId xmlns:a16="http://schemas.microsoft.com/office/drawing/2014/main" id="{7F12E534-98A4-4FDF-B456-BD0CC32B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54" y="575686"/>
            <a:ext cx="2526492" cy="14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46206B-5ACA-411D-B2C3-7F124A6FD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9"/>
          <a:stretch/>
        </p:blipFill>
        <p:spPr>
          <a:xfrm>
            <a:off x="6715414" y="575686"/>
            <a:ext cx="3250514" cy="14539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B3C529-5358-482B-B84B-BEC872F87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33" y="4839990"/>
            <a:ext cx="3769995" cy="16953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B3F0086-DB03-457B-8C77-016798A71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58" y="2563299"/>
            <a:ext cx="3370266" cy="174307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B9F0609-D236-4834-B6AE-0A86BAABC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63" y="5073198"/>
            <a:ext cx="4858428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1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A6879-37F2-4D58-9CE8-0C1E66C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Sekce nutričních terapeutů ČAS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BE6B1-6FB0-43F3-981F-D8E65CC27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starší </a:t>
            </a:r>
            <a:r>
              <a:rPr lang="cs-CZ" dirty="0"/>
              <a:t>profesní organizace</a:t>
            </a:r>
          </a:p>
          <a:p>
            <a:r>
              <a:rPr lang="cs-CZ" dirty="0"/>
              <a:t>součást České asociace sester</a:t>
            </a:r>
          </a:p>
          <a:p>
            <a:r>
              <a:rPr lang="cs-CZ" dirty="0"/>
              <a:t>historická tradice</a:t>
            </a:r>
          </a:p>
          <a:p>
            <a:endParaRPr lang="cs-CZ" dirty="0"/>
          </a:p>
          <a:p>
            <a:r>
              <a:rPr lang="cs-CZ" b="1" dirty="0"/>
              <a:t>předsedkyně</a:t>
            </a:r>
            <a:r>
              <a:rPr lang="cs-CZ" b="1"/>
              <a:t>:</a:t>
            </a:r>
            <a:r>
              <a:rPr lang="cs-CZ"/>
              <a:t> Mgr. </a:t>
            </a:r>
            <a:r>
              <a:rPr lang="cs-CZ" dirty="0"/>
              <a:t>Věra </a:t>
            </a:r>
            <a:r>
              <a:rPr lang="cs-CZ" dirty="0" err="1"/>
              <a:t>Andrášková</a:t>
            </a:r>
            <a:endParaRPr lang="cs-CZ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476479-9D90-43B8-AA77-6820991B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Nutriční terapie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F721E-C428-4314-AD19-FCD27680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2050" name="Picture 2" descr="Výsledek obrázku pro česká asociace sester">
            <a:extLst>
              <a:ext uri="{FF2B5EF4-FFF2-40B4-BE49-F238E27FC236}">
                <a16:creationId xmlns:a16="http://schemas.microsoft.com/office/drawing/2014/main" id="{2703ED60-369F-40E9-9045-08020567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593" y="3617265"/>
            <a:ext cx="1103764" cy="11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sekce nutričních terapeutů">
            <a:extLst>
              <a:ext uri="{FF2B5EF4-FFF2-40B4-BE49-F238E27FC236}">
                <a16:creationId xmlns:a16="http://schemas.microsoft.com/office/drawing/2014/main" id="{EAF8C0C7-9211-4DE1-819A-17AFF937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078" y="1897018"/>
            <a:ext cx="2522795" cy="14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67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B66A3-D5AB-4569-996D-4C43297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asociace nutričních terapeutů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DD68F-4C83-46E3-9213-AEB97FC7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novější </a:t>
            </a:r>
            <a:r>
              <a:rPr lang="cs-CZ" dirty="0"/>
              <a:t>organizace</a:t>
            </a:r>
          </a:p>
          <a:p>
            <a:r>
              <a:rPr lang="cs-CZ" dirty="0"/>
              <a:t>vznik </a:t>
            </a:r>
            <a:r>
              <a:rPr lang="cs-CZ" b="1" dirty="0"/>
              <a:t>4. 4. 2018</a:t>
            </a:r>
            <a:endParaRPr lang="cs-CZ" dirty="0"/>
          </a:p>
          <a:p>
            <a:r>
              <a:rPr lang="cs-CZ" dirty="0"/>
              <a:t>nezávislá </a:t>
            </a:r>
            <a:r>
              <a:rPr lang="cs-CZ" dirty="0" err="1"/>
              <a:t>monoprofesní</a:t>
            </a:r>
            <a:r>
              <a:rPr lang="cs-CZ" dirty="0"/>
              <a:t> organizace</a:t>
            </a:r>
          </a:p>
          <a:p>
            <a:r>
              <a:rPr lang="cs-CZ" dirty="0"/>
              <a:t>člen Evropské federace asociací NT</a:t>
            </a:r>
          </a:p>
          <a:p>
            <a:endParaRPr lang="cs-CZ" dirty="0"/>
          </a:p>
          <a:p>
            <a:r>
              <a:rPr lang="cs-CZ" b="1" dirty="0"/>
              <a:t>předseda:</a:t>
            </a:r>
            <a:r>
              <a:rPr lang="cs-CZ" dirty="0"/>
              <a:t> Mgr. Martin Krobot</a:t>
            </a:r>
            <a:endParaRPr lang="cs-CZ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A27272-F5F5-4B27-A701-64557FEB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F6CA97-4A54-4A60-AE77-18DDC97D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76F86B-D9EC-4179-A8AC-C318214F4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22" y="1797563"/>
            <a:ext cx="3403331" cy="15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5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50BA39-5A57-45FF-AC5C-E6A6DEB9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a co dělá</a:t>
            </a:r>
            <a:br>
              <a:rPr lang="cs-CZ" dirty="0"/>
            </a:br>
            <a:r>
              <a:rPr lang="cs-CZ" dirty="0"/>
              <a:t>nutriční terapeut?</a:t>
            </a:r>
          </a:p>
        </p:txBody>
      </p:sp>
    </p:spTree>
    <p:extLst>
      <p:ext uri="{BB962C8B-B14F-4D97-AF65-F5344CB8AC3E}">
        <p14:creationId xmlns:p14="http://schemas.microsoft.com/office/powerpoint/2010/main" val="3009086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09DDC-B99F-4569-BDF1-3CA82AC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Studentská asociace nutričních terapeutů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962E81-0A7D-47F9-9ED5-1BE7EEA52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založena jako studentský spolek při MU</a:t>
            </a:r>
          </a:p>
          <a:p>
            <a:r>
              <a:rPr lang="cs-CZ" dirty="0"/>
              <a:t>vznikla v </a:t>
            </a:r>
            <a:r>
              <a:rPr lang="cs-CZ" b="1" dirty="0"/>
              <a:t>dubnu 2016</a:t>
            </a:r>
            <a:r>
              <a:rPr lang="cs-CZ" dirty="0"/>
              <a:t>, fúze s ČANT 2020</a:t>
            </a:r>
            <a:endParaRPr lang="cs-CZ" b="1" dirty="0"/>
          </a:p>
          <a:p>
            <a:r>
              <a:rPr lang="cs-CZ" dirty="0"/>
              <a:t>akce pro veřejnost, pro studenty</a:t>
            </a:r>
          </a:p>
          <a:p>
            <a:r>
              <a:rPr lang="cs-CZ" dirty="0"/>
              <a:t>snaha spojit studenty a zvýšit povědomí o nutriční terapii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DD6BE5-29E1-45D3-AC69-00D46270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FA4FC3-8CDD-40C9-8B64-1DF68111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F57A60-459C-4001-A67D-6F6AB15FB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34" y="4258480"/>
            <a:ext cx="337026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3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544D5-2128-4518-824E-F1066071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B8B7C-0226-4BB6-B760-61D55C00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Evropská federace asociací nutričních terapeutů</a:t>
            </a:r>
          </a:p>
          <a:p>
            <a:r>
              <a:rPr lang="cs-CZ" dirty="0"/>
              <a:t>aktuálně 27 členských zemí, ČR přidružené členství</a:t>
            </a:r>
          </a:p>
          <a:p>
            <a:r>
              <a:rPr lang="cs-CZ" dirty="0"/>
              <a:t>působí na politické úrovni, standardy aj.</a:t>
            </a:r>
          </a:p>
          <a:p>
            <a:endParaRPr lang="cs-CZ" dirty="0"/>
          </a:p>
          <a:p>
            <a:r>
              <a:rPr lang="cs-CZ" dirty="0"/>
              <a:t>každoročně </a:t>
            </a:r>
            <a:r>
              <a:rPr lang="cs-CZ" b="1" dirty="0"/>
              <a:t>EFAD </a:t>
            </a:r>
            <a:r>
              <a:rPr lang="cs-CZ" b="1" dirty="0" err="1"/>
              <a:t>Conference</a:t>
            </a:r>
            <a:endParaRPr lang="cs-CZ" b="1" dirty="0"/>
          </a:p>
          <a:p>
            <a:pPr lvl="1"/>
            <a:r>
              <a:rPr lang="cs-CZ" dirty="0"/>
              <a:t>příští ročník </a:t>
            </a:r>
            <a:r>
              <a:rPr lang="cs-CZ" b="1" dirty="0"/>
              <a:t>22.–23. 10. 2021, Budapešť, Maďarsko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D2C24F-3F5F-4852-B3F1-F2F07BD7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ECC874-C794-4469-A407-C44C213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B150189-BA6C-4853-A2EE-E70D06C9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56" y="4866107"/>
            <a:ext cx="4858428" cy="1228896"/>
          </a:xfrm>
          <a:prstGeom prst="rect">
            <a:avLst/>
          </a:prstGeom>
        </p:spPr>
      </p:pic>
      <p:pic>
        <p:nvPicPr>
          <p:cNvPr id="1026" name="Picture 2" descr="ENDietS - European Network of Dietetic Students | LinkedIn">
            <a:extLst>
              <a:ext uri="{FF2B5EF4-FFF2-40B4-BE49-F238E27FC236}">
                <a16:creationId xmlns:a16="http://schemas.microsoft.com/office/drawing/2014/main" id="{4F801B2C-4E8B-4D89-B9B5-F311F9358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6" b="19035"/>
          <a:stretch/>
        </p:blipFill>
        <p:spPr bwMode="auto">
          <a:xfrm>
            <a:off x="8266375" y="4817629"/>
            <a:ext cx="1905000" cy="12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3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E4008-529E-4D86-8E3B-23329C82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5D7526-9B75-4626-839C-BA9783D4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konfederace asociací nutričních terapeutů</a:t>
            </a:r>
          </a:p>
          <a:p>
            <a:r>
              <a:rPr lang="cs-CZ" dirty="0"/>
              <a:t>členské země z celého světa</a:t>
            </a:r>
          </a:p>
          <a:p>
            <a:r>
              <a:rPr lang="cs-CZ" dirty="0"/>
              <a:t>činnost podobná jako EFAD</a:t>
            </a:r>
          </a:p>
          <a:p>
            <a:endParaRPr lang="cs-CZ" dirty="0"/>
          </a:p>
          <a:p>
            <a:r>
              <a:rPr lang="cs-CZ" dirty="0"/>
              <a:t>jednou za 4 roky </a:t>
            </a:r>
            <a:r>
              <a:rPr lang="cs-CZ" b="1" dirty="0"/>
              <a:t>International </a:t>
            </a:r>
            <a:r>
              <a:rPr lang="cs-CZ" b="1" dirty="0" err="1"/>
              <a:t>Congress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Dietetics</a:t>
            </a:r>
            <a:r>
              <a:rPr lang="cs-CZ" b="1" dirty="0"/>
              <a:t> (ICD)</a:t>
            </a:r>
          </a:p>
          <a:p>
            <a:pPr lvl="1"/>
            <a:r>
              <a:rPr lang="cs-CZ" dirty="0"/>
              <a:t>letošní ročník </a:t>
            </a:r>
            <a:r>
              <a:rPr lang="cs-CZ" b="1" dirty="0"/>
              <a:t>15.–18. 9. 2020, Cape </a:t>
            </a:r>
            <a:r>
              <a:rPr lang="cs-CZ" b="1" dirty="0" err="1"/>
              <a:t>Town</a:t>
            </a:r>
            <a:r>
              <a:rPr lang="cs-CZ" b="1" dirty="0"/>
              <a:t>, Jihoafrická </a:t>
            </a:r>
            <a:r>
              <a:rPr lang="cs-CZ" b="1" dirty="0" err="1"/>
              <a:t>rep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02C1AA-85D0-4A5A-B462-785F3A6C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5EBD5E-466A-4B56-A484-8A0806FF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6F9F6-E788-4ABB-B921-0BA618090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40" y="285698"/>
            <a:ext cx="2036078" cy="9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FB208D-8856-4853-B090-1E604B10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4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630C3A8-051C-4E7E-A364-A3373CF94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08000"/>
            <a:ext cx="10160000" cy="6350000"/>
          </a:xfrm>
          <a:prstGeom prst="rect">
            <a:avLst/>
          </a:prstGeom>
        </p:spPr>
      </p:pic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5049108E-D1E2-4BC3-A0FB-A3E7410AAFFD}"/>
              </a:ext>
            </a:extLst>
          </p:cNvPr>
          <p:cNvSpPr/>
          <p:nvPr/>
        </p:nvSpPr>
        <p:spPr>
          <a:xfrm rot="5400000">
            <a:off x="-132080" y="338458"/>
            <a:ext cx="3592286" cy="309679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7C50E1AA-50E2-41C3-BDC8-A7696A8D30DA}"/>
              </a:ext>
            </a:extLst>
          </p:cNvPr>
          <p:cNvSpPr/>
          <p:nvPr/>
        </p:nvSpPr>
        <p:spPr>
          <a:xfrm rot="10800000">
            <a:off x="8484050" y="332202"/>
            <a:ext cx="3592286" cy="309679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46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22ED398-CE5C-4E27-8714-DAF463BA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9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0AB44A-7938-48BA-A6E2-FD7DF8CE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0AB44A-7938-48BA-A6E2-FD7DF8CE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0AB44A-7938-48BA-A6E2-FD7DF8CE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nutriční terapeut?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nelékařské zdravotnické povolání</a:t>
            </a:r>
          </a:p>
          <a:p>
            <a:pPr lvl="1"/>
            <a:r>
              <a:rPr lang="cs-CZ" dirty="0"/>
              <a:t>zákon 96/2004 Sb. – sestry, fyzioterapeuti, radiologičtí asistenti aj.</a:t>
            </a:r>
          </a:p>
          <a:p>
            <a:r>
              <a:rPr lang="cs-CZ" b="1" dirty="0"/>
              <a:t>profesionál v oblasti výživy</a:t>
            </a:r>
            <a:endParaRPr lang="cs-CZ" dirty="0"/>
          </a:p>
          <a:p>
            <a:pPr lvl="1"/>
            <a:r>
              <a:rPr lang="cs-CZ" dirty="0"/>
              <a:t>v ochraně a podpoře veřejného zdraví (public </a:t>
            </a:r>
            <a:r>
              <a:rPr lang="cs-CZ" dirty="0" err="1"/>
              <a:t>health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léčebné</a:t>
            </a:r>
          </a:p>
          <a:p>
            <a:pPr lvl="1"/>
            <a:r>
              <a:rPr lang="cs-CZ" dirty="0"/>
              <a:t>klinické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b="1" dirty="0"/>
              <a:t>NT není výživový poradce!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Nutriční terapie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10266-8074-4EF7-B3FE-FDF50F11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EFAD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EFD776-5A22-485C-A51D-DAEE0A91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323"/>
            <a:ext cx="10515600" cy="41102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sz="2000" i="1" dirty="0"/>
              <a:t>Dietitians in Europe are recognized </a:t>
            </a:r>
            <a:r>
              <a:rPr lang="en-US" sz="2000" b="1" i="1" dirty="0"/>
              <a:t>healthcare professionals</a:t>
            </a:r>
            <a:r>
              <a:rPr lang="en-US" sz="2000" i="1" dirty="0"/>
              <a:t>, educated to at least </a:t>
            </a:r>
            <a:r>
              <a:rPr lang="en-US" sz="2000" b="1" i="1" dirty="0"/>
              <a:t>Bachelor level</a:t>
            </a:r>
            <a:r>
              <a:rPr lang="en-US" sz="2000" i="1" dirty="0"/>
              <a:t>. Using </a:t>
            </a:r>
            <a:r>
              <a:rPr lang="en-US" sz="2000" b="1" i="1" dirty="0"/>
              <a:t>evidence-based approaches</a:t>
            </a:r>
            <a:r>
              <a:rPr lang="en-US" sz="2000" i="1" dirty="0"/>
              <a:t>, dietitians work autonomously to empower or support individuals, families, groups and populations to provide or select food which is </a:t>
            </a:r>
            <a:r>
              <a:rPr lang="en-US" sz="2000" b="1" i="1" dirty="0"/>
              <a:t>nutritionally adequate, safe, tasty and sustainable</a:t>
            </a:r>
            <a:r>
              <a:rPr lang="en-US" sz="2000" i="1" dirty="0"/>
              <a:t>. Dietitians </a:t>
            </a:r>
            <a:r>
              <a:rPr lang="en-US" sz="2000" b="1" i="1" dirty="0"/>
              <a:t>assess specific nutritional requirements</a:t>
            </a:r>
            <a:r>
              <a:rPr lang="en-US" sz="2000" i="1" dirty="0"/>
              <a:t> throughout the life span and translate this into advice and/or treatment. This will </a:t>
            </a:r>
            <a:r>
              <a:rPr lang="en-US" sz="2000" b="1" i="1" dirty="0"/>
              <a:t>maintain, reduce risk to, or restore health</a:t>
            </a:r>
            <a:r>
              <a:rPr lang="en-US" sz="2000" i="1" dirty="0"/>
              <a:t>, as well as alleviate discomfort in palliative care. Beyond healthcare, dietitians </a:t>
            </a:r>
            <a:r>
              <a:rPr lang="en-US" sz="2000" b="1" i="1" dirty="0"/>
              <a:t>improve the nutritional environment </a:t>
            </a:r>
            <a:r>
              <a:rPr lang="en-US" sz="2000" i="1" dirty="0"/>
              <a:t>for all through governments, industry, academia and research.</a:t>
            </a:r>
            <a:endParaRPr lang="cs-CZ" sz="2000" i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3416B5-FEBD-4672-9363-FA133A94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Nutriční terapie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61199C-4CF6-4667-9DB3-F94470A0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6352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538</Words>
  <Application>Microsoft Office PowerPoint</Application>
  <PresentationFormat>Širokoúhlá obrazovka</PresentationFormat>
  <Paragraphs>125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Segoe UI</vt:lpstr>
      <vt:lpstr>Calibri</vt:lpstr>
      <vt:lpstr>Arial</vt:lpstr>
      <vt:lpstr>Wingdings</vt:lpstr>
      <vt:lpstr>Segoe UI Black</vt:lpstr>
      <vt:lpstr>Calibri Light</vt:lpstr>
      <vt:lpstr>Motiv Office</vt:lpstr>
      <vt:lpstr>NUTRIČNÍ TERAPIE     • nutriční terapeut • činnost NT • • profesní organizace • </vt:lpstr>
      <vt:lpstr>Kdo je a co dělá nutriční terapeut?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Kdo je nutriční terapeut?</vt:lpstr>
      <vt:lpstr>Definice EFAD</vt:lpstr>
      <vt:lpstr>Vývoj nutriční terapie</vt:lpstr>
      <vt:lpstr>Vývoj nutriční terapie</vt:lpstr>
      <vt:lpstr>Nutriční terapeut se specializací</vt:lpstr>
      <vt:lpstr>Co dělají?</vt:lpstr>
      <vt:lpstr>Kde pracuje nutriční terapeut?</vt:lpstr>
      <vt:lpstr>Prezentace aplikace PowerPoint</vt:lpstr>
      <vt:lpstr>Kde se mohou NT sdružovat?</vt:lpstr>
      <vt:lpstr>Prezentace aplikace PowerPoint</vt:lpstr>
      <vt:lpstr>Sekce nutričních terapeutů ČAS</vt:lpstr>
      <vt:lpstr>Česká asociace nutričních terapeutů</vt:lpstr>
      <vt:lpstr>Studentská asociace nutričních terapeutů</vt:lpstr>
      <vt:lpstr>EFAD</vt:lpstr>
      <vt:lpstr>ICDA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NUTRIČNÍ TERAPIE     • nutriční terapeut • činnost NT • • profesní organizace • </dc:title>
  <dc:creator>Martin Krobot</dc:creator>
  <cp:lastModifiedBy>Martin Krobot</cp:lastModifiedBy>
  <cp:revision>10</cp:revision>
  <dcterms:created xsi:type="dcterms:W3CDTF">2020-10-04T15:52:34Z</dcterms:created>
  <dcterms:modified xsi:type="dcterms:W3CDTF">2020-10-05T05:45:54Z</dcterms:modified>
</cp:coreProperties>
</file>