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81"/>
  </p:notesMasterIdLst>
  <p:handoutMasterIdLst>
    <p:handoutMasterId r:id="rId82"/>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325" r:id="rId25"/>
    <p:sldId id="376" r:id="rId26"/>
    <p:sldId id="378" r:id="rId27"/>
    <p:sldId id="379" r:id="rId28"/>
    <p:sldId id="272" r:id="rId29"/>
    <p:sldId id="273" r:id="rId30"/>
    <p:sldId id="372" r:id="rId31"/>
    <p:sldId id="327" r:id="rId32"/>
    <p:sldId id="275" r:id="rId33"/>
    <p:sldId id="278" r:id="rId34"/>
    <p:sldId id="279" r:id="rId35"/>
    <p:sldId id="280" r:id="rId36"/>
    <p:sldId id="274" r:id="rId37"/>
    <p:sldId id="373" r:id="rId38"/>
    <p:sldId id="377" r:id="rId39"/>
    <p:sldId id="380" r:id="rId40"/>
    <p:sldId id="269" r:id="rId41"/>
    <p:sldId id="374" r:id="rId42"/>
    <p:sldId id="375" r:id="rId43"/>
    <p:sldId id="290" r:id="rId44"/>
    <p:sldId id="289" r:id="rId45"/>
    <p:sldId id="291" r:id="rId46"/>
    <p:sldId id="292" r:id="rId47"/>
    <p:sldId id="328" r:id="rId48"/>
    <p:sldId id="329" r:id="rId49"/>
    <p:sldId id="330" r:id="rId50"/>
    <p:sldId id="331" r:id="rId51"/>
    <p:sldId id="332" r:id="rId52"/>
    <p:sldId id="333" r:id="rId53"/>
    <p:sldId id="335" r:id="rId54"/>
    <p:sldId id="336" r:id="rId55"/>
    <p:sldId id="337" r:id="rId56"/>
    <p:sldId id="338" r:id="rId57"/>
    <p:sldId id="339" r:id="rId58"/>
    <p:sldId id="340" r:id="rId59"/>
    <p:sldId id="341" r:id="rId60"/>
    <p:sldId id="342" r:id="rId61"/>
    <p:sldId id="343" r:id="rId62"/>
    <p:sldId id="344" r:id="rId63"/>
    <p:sldId id="345" r:id="rId64"/>
    <p:sldId id="346" r:id="rId65"/>
    <p:sldId id="354" r:id="rId66"/>
    <p:sldId id="355" r:id="rId67"/>
    <p:sldId id="356" r:id="rId68"/>
    <p:sldId id="357" r:id="rId69"/>
    <p:sldId id="358" r:id="rId70"/>
    <p:sldId id="359" r:id="rId71"/>
    <p:sldId id="360" r:id="rId72"/>
    <p:sldId id="361" r:id="rId73"/>
    <p:sldId id="362" r:id="rId74"/>
    <p:sldId id="363" r:id="rId75"/>
    <p:sldId id="364" r:id="rId76"/>
    <p:sldId id="366" r:id="rId77"/>
    <p:sldId id="367" r:id="rId78"/>
    <p:sldId id="369" r:id="rId79"/>
    <p:sldId id="370" r:id="rId8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6270" autoAdjust="0"/>
  </p:normalViewPr>
  <p:slideViewPr>
    <p:cSldViewPr snapToGrid="0">
      <p:cViewPr varScale="1">
        <p:scale>
          <a:sx n="110" d="100"/>
          <a:sy n="110" d="100"/>
        </p:scale>
        <p:origin x="630"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10.11.2022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10.11.2022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01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2" name="Podnadpis 1">
            <a:extLst>
              <a:ext uri="{FF2B5EF4-FFF2-40B4-BE49-F238E27FC236}">
                <a16:creationId xmlns:a16="http://schemas.microsoft.com/office/drawing/2014/main" id="{9A92048F-FB24-48C0-B3BF-E6D244BF49A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77500" lnSpcReduction="20000"/>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77500" lnSpcReduction="20000"/>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dirty="0"/>
              <a:t>NE</a:t>
            </a:r>
          </a:p>
          <a:p>
            <a:r>
              <a:rPr lang="cs-CZ" dirty="0"/>
              <a:t>§ 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EB0F90-9773-4B83-8E84-852CD869B7C4}">
  <ds:schemaRefs>
    <ds:schemaRef ds:uri="http://schemas.microsoft.com/sharepoint/v3/contenttype/forms"/>
  </ds:schemaRefs>
</ds:datastoreItem>
</file>

<file path=customXml/itemProps2.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475</TotalTime>
  <Words>4065</Words>
  <Application>Microsoft Office PowerPoint</Application>
  <PresentationFormat>Širokoúhlá obrazovka</PresentationFormat>
  <Paragraphs>346</Paragraphs>
  <Slides>76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76</vt:i4>
      </vt:variant>
    </vt:vector>
  </HeadingPairs>
  <TitlesOfParts>
    <vt:vector size="80"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Jaroslav Divoký</cp:lastModifiedBy>
  <cp:revision>3</cp:revision>
  <cp:lastPrinted>1601-01-01T00:00:00Z</cp:lastPrinted>
  <dcterms:created xsi:type="dcterms:W3CDTF">2020-10-27T07:23:12Z</dcterms:created>
  <dcterms:modified xsi:type="dcterms:W3CDTF">2022-11-10T11:00:56Z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