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306" r:id="rId2"/>
    <p:sldId id="257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5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5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61A38838-5A71-4095-B486-E80AB3E5EF83}"/>
    <pc:docChg chg="modSld">
      <pc:chgData name="Denisa Macková" userId="79c3ad72-3379-40f8-b15a-8512db7b141e" providerId="ADAL" clId="{61A38838-5A71-4095-B486-E80AB3E5EF83}" dt="2023-09-12T09:14:35.711" v="2" actId="20577"/>
      <pc:docMkLst>
        <pc:docMk/>
      </pc:docMkLst>
      <pc:sldChg chg="modSp mod">
        <pc:chgData name="Denisa Macková" userId="79c3ad72-3379-40f8-b15a-8512db7b141e" providerId="ADAL" clId="{61A38838-5A71-4095-B486-E80AB3E5EF83}" dt="2023-09-12T09:14:35.711" v="2" actId="20577"/>
        <pc:sldMkLst>
          <pc:docMk/>
          <pc:sldMk cId="1317548518" sldId="257"/>
        </pc:sldMkLst>
        <pc:spChg chg="mod">
          <ac:chgData name="Denisa Macková" userId="79c3ad72-3379-40f8-b15a-8512db7b141e" providerId="ADAL" clId="{61A38838-5A71-4095-B486-E80AB3E5EF83}" dt="2023-09-12T09:14:35.711" v="2" actId="20577"/>
          <ac:spMkLst>
            <pc:docMk/>
            <pc:sldMk cId="1317548518" sldId="257"/>
            <ac:spMk id="5" creationId="{70203146-06C9-4338-89C5-E96AFA8C11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9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13618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</a:t>
            </a:r>
            <a:r>
              <a:rPr lang="cs-CZ" sz="1000"/>
              <a:t>Natália Antalová, </a:t>
            </a:r>
            <a:r>
              <a:rPr lang="cs-CZ" sz="1000">
                <a:latin typeface="+mn-lt"/>
              </a:rPr>
              <a:t>Ústav </a:t>
            </a:r>
            <a:r>
              <a:rPr lang="cs-CZ" sz="1000" dirty="0">
                <a:latin typeface="+mn-lt"/>
              </a:rPr>
              <a:t>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B6E780-54EE-4479-A3CC-BDDF25BD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270</TotalTime>
  <Words>890</Words>
  <Application>Microsoft Office PowerPoint</Application>
  <PresentationFormat>Širokoúhlá obrazovka</PresentationFormat>
  <Paragraphs>107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Prezentace aplikace PowerPoint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23</cp:revision>
  <cp:lastPrinted>2021-09-09T08:11:12Z</cp:lastPrinted>
  <dcterms:created xsi:type="dcterms:W3CDTF">2021-02-15T10:37:16Z</dcterms:created>
  <dcterms:modified xsi:type="dcterms:W3CDTF">2023-09-12T09:14:37Z</dcterms:modified>
</cp:coreProperties>
</file>