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9" r:id="rId4"/>
    <p:sldId id="259" r:id="rId5"/>
    <p:sldId id="273" r:id="rId6"/>
    <p:sldId id="274" r:id="rId7"/>
    <p:sldId id="275" r:id="rId8"/>
    <p:sldId id="260" r:id="rId9"/>
    <p:sldId id="276" r:id="rId10"/>
    <p:sldId id="277" r:id="rId11"/>
    <p:sldId id="278" r:id="rId12"/>
    <p:sldId id="263" r:id="rId13"/>
    <p:sldId id="266" r:id="rId14"/>
    <p:sldId id="264" r:id="rId15"/>
    <p:sldId id="265" r:id="rId16"/>
    <p:sldId id="270" r:id="rId17"/>
    <p:sldId id="272" r:id="rId18"/>
    <p:sldId id="271" r:id="rId19"/>
    <p:sldId id="284" r:id="rId20"/>
    <p:sldId id="261" r:id="rId21"/>
    <p:sldId id="285" r:id="rId22"/>
    <p:sldId id="262" r:id="rId23"/>
    <p:sldId id="279" r:id="rId24"/>
    <p:sldId id="267" r:id="rId25"/>
    <p:sldId id="280" r:id="rId26"/>
    <p:sldId id="268" r:id="rId27"/>
    <p:sldId id="281" r:id="rId28"/>
    <p:sldId id="286" r:id="rId29"/>
    <p:sldId id="282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ška Lagová" userId="e1499dd2e872947b" providerId="LiveId" clId="{B97A5C5C-6582-4277-9D1D-3C0FF872BDAD}"/>
    <pc:docChg chg="undo custSel addSld delSld modSld sldOrd">
      <pc:chgData name="Eliška Lagová" userId="e1499dd2e872947b" providerId="LiveId" clId="{B97A5C5C-6582-4277-9D1D-3C0FF872BDAD}" dt="2022-11-02T23:24:55.332" v="3699" actId="26606"/>
      <pc:docMkLst>
        <pc:docMk/>
      </pc:docMkLst>
      <pc:sldChg chg="modSp mod">
        <pc:chgData name="Eliška Lagová" userId="e1499dd2e872947b" providerId="LiveId" clId="{B97A5C5C-6582-4277-9D1D-3C0FF872BDAD}" dt="2022-11-02T23:06:04.632" v="3450" actId="20577"/>
        <pc:sldMkLst>
          <pc:docMk/>
          <pc:sldMk cId="4257822012" sldId="256"/>
        </pc:sldMkLst>
        <pc:spChg chg="mod">
          <ac:chgData name="Eliška Lagová" userId="e1499dd2e872947b" providerId="LiveId" clId="{B97A5C5C-6582-4277-9D1D-3C0FF872BDAD}" dt="2022-11-02T23:06:04.632" v="3450" actId="20577"/>
          <ac:spMkLst>
            <pc:docMk/>
            <pc:sldMk cId="4257822012" sldId="256"/>
            <ac:spMk id="3" creationId="{DC59BA4F-B483-02FE-9BF8-12AFDEF038EB}"/>
          </ac:spMkLst>
        </pc:spChg>
      </pc:sldChg>
      <pc:sldChg chg="modSp del">
        <pc:chgData name="Eliška Lagová" userId="e1499dd2e872947b" providerId="LiveId" clId="{B97A5C5C-6582-4277-9D1D-3C0FF872BDAD}" dt="2022-11-02T23:24:44.143" v="3697" actId="47"/>
        <pc:sldMkLst>
          <pc:docMk/>
          <pc:sldMk cId="2282367980" sldId="257"/>
        </pc:sldMkLst>
        <pc:graphicFrameChg chg="mod">
          <ac:chgData name="Eliška Lagová" userId="e1499dd2e872947b" providerId="LiveId" clId="{B97A5C5C-6582-4277-9D1D-3C0FF872BDAD}" dt="2022-11-02T23:22:51.694" v="3536" actId="688"/>
          <ac:graphicFrameMkLst>
            <pc:docMk/>
            <pc:sldMk cId="2282367980" sldId="257"/>
            <ac:graphicFrameMk id="5" creationId="{B4551E7E-9EE2-342F-9046-77BFAF2D2F02}"/>
          </ac:graphicFrameMkLst>
        </pc:graphicFrameChg>
      </pc:sldChg>
      <pc:sldChg chg="addSp modSp del mod">
        <pc:chgData name="Eliška Lagová" userId="e1499dd2e872947b" providerId="LiveId" clId="{B97A5C5C-6582-4277-9D1D-3C0FF872BDAD}" dt="2022-11-02T19:27:38.905" v="58" actId="47"/>
        <pc:sldMkLst>
          <pc:docMk/>
          <pc:sldMk cId="2581709563" sldId="258"/>
        </pc:sldMkLst>
        <pc:spChg chg="mod">
          <ac:chgData name="Eliška Lagová" userId="e1499dd2e872947b" providerId="LiveId" clId="{B97A5C5C-6582-4277-9D1D-3C0FF872BDAD}" dt="2022-11-02T19:27:03.152" v="48" actId="27636"/>
          <ac:spMkLst>
            <pc:docMk/>
            <pc:sldMk cId="2581709563" sldId="258"/>
            <ac:spMk id="3" creationId="{4F1650BC-AF30-790F-A800-FA5BF439E561}"/>
          </ac:spMkLst>
        </pc:spChg>
        <pc:spChg chg="add mod">
          <ac:chgData name="Eliška Lagová" userId="e1499dd2e872947b" providerId="LiveId" clId="{B97A5C5C-6582-4277-9D1D-3C0FF872BDAD}" dt="2022-11-02T19:26:40.022" v="43" actId="1076"/>
          <ac:spMkLst>
            <pc:docMk/>
            <pc:sldMk cId="2581709563" sldId="258"/>
            <ac:spMk id="4" creationId="{E2D4E31C-AE6F-FE90-B8ED-E65BD7B56389}"/>
          </ac:spMkLst>
        </pc:spChg>
      </pc:sldChg>
      <pc:sldChg chg="addSp modSp mod setBg">
        <pc:chgData name="Eliška Lagová" userId="e1499dd2e872947b" providerId="LiveId" clId="{B97A5C5C-6582-4277-9D1D-3C0FF872BDAD}" dt="2022-11-02T21:05:15.062" v="1237" actId="26606"/>
        <pc:sldMkLst>
          <pc:docMk/>
          <pc:sldMk cId="3949189550" sldId="259"/>
        </pc:sldMkLst>
        <pc:spChg chg="mod">
          <ac:chgData name="Eliška Lagová" userId="e1499dd2e872947b" providerId="LiveId" clId="{B97A5C5C-6582-4277-9D1D-3C0FF872BDAD}" dt="2022-11-02T21:05:15.062" v="1237" actId="26606"/>
          <ac:spMkLst>
            <pc:docMk/>
            <pc:sldMk cId="3949189550" sldId="259"/>
            <ac:spMk id="2" creationId="{226AFA04-4A84-D46F-52A1-F340F4C56B4D}"/>
          </ac:spMkLst>
        </pc:spChg>
        <pc:spChg chg="mod">
          <ac:chgData name="Eliška Lagová" userId="e1499dd2e872947b" providerId="LiveId" clId="{B97A5C5C-6582-4277-9D1D-3C0FF872BDAD}" dt="2022-11-02T21:05:15.062" v="1237" actId="26606"/>
          <ac:spMkLst>
            <pc:docMk/>
            <pc:sldMk cId="3949189550" sldId="259"/>
            <ac:spMk id="3" creationId="{C86CC25C-E499-F5B0-798C-895DDE3CAA36}"/>
          </ac:spMkLst>
        </pc:spChg>
        <pc:picChg chg="add mod">
          <ac:chgData name="Eliška Lagová" userId="e1499dd2e872947b" providerId="LiveId" clId="{B97A5C5C-6582-4277-9D1D-3C0FF872BDAD}" dt="2022-11-02T21:05:15.062" v="1237" actId="26606"/>
          <ac:picMkLst>
            <pc:docMk/>
            <pc:sldMk cId="3949189550" sldId="259"/>
            <ac:picMk id="5122" creationId="{3D90A17C-993B-E1D5-12BA-814A18690CC6}"/>
          </ac:picMkLst>
        </pc:picChg>
        <pc:cxnChg chg="add">
          <ac:chgData name="Eliška Lagová" userId="e1499dd2e872947b" providerId="LiveId" clId="{B97A5C5C-6582-4277-9D1D-3C0FF872BDAD}" dt="2022-11-02T21:05:15.062" v="1237" actId="26606"/>
          <ac:cxnSpMkLst>
            <pc:docMk/>
            <pc:sldMk cId="3949189550" sldId="259"/>
            <ac:cxnSpMk id="5127" creationId="{A7F400EE-A8A5-48AF-B4D6-291B52C6F0B0}"/>
          </ac:cxnSpMkLst>
        </pc:cxnChg>
      </pc:sldChg>
      <pc:sldChg chg="addSp delSp modSp mod ord setBg">
        <pc:chgData name="Eliška Lagová" userId="e1499dd2e872947b" providerId="LiveId" clId="{B97A5C5C-6582-4277-9D1D-3C0FF872BDAD}" dt="2022-11-02T21:55:15.168" v="1512"/>
        <pc:sldMkLst>
          <pc:docMk/>
          <pc:sldMk cId="245676270" sldId="260"/>
        </pc:sldMkLst>
        <pc:spChg chg="mod">
          <ac:chgData name="Eliška Lagová" userId="e1499dd2e872947b" providerId="LiveId" clId="{B97A5C5C-6582-4277-9D1D-3C0FF872BDAD}" dt="2022-11-02T21:50:49.344" v="1495" actId="26606"/>
          <ac:spMkLst>
            <pc:docMk/>
            <pc:sldMk cId="245676270" sldId="260"/>
            <ac:spMk id="2" creationId="{AF101083-FBEE-059C-DBB5-8A21617F15C7}"/>
          </ac:spMkLst>
        </pc:spChg>
        <pc:spChg chg="add del mod">
          <ac:chgData name="Eliška Lagová" userId="e1499dd2e872947b" providerId="LiveId" clId="{B97A5C5C-6582-4277-9D1D-3C0FF872BDAD}" dt="2022-11-02T21:50:49.344" v="1495" actId="26606"/>
          <ac:spMkLst>
            <pc:docMk/>
            <pc:sldMk cId="245676270" sldId="260"/>
            <ac:spMk id="3" creationId="{5C5FA3A0-DC7D-E838-0781-DA4377DA82A8}"/>
          </ac:spMkLst>
        </pc:spChg>
        <pc:spChg chg="add">
          <ac:chgData name="Eliška Lagová" userId="e1499dd2e872947b" providerId="LiveId" clId="{B97A5C5C-6582-4277-9D1D-3C0FF872BDAD}" dt="2022-11-02T21:50:49.344" v="1495" actId="26606"/>
          <ac:spMkLst>
            <pc:docMk/>
            <pc:sldMk cId="245676270" sldId="260"/>
            <ac:spMk id="6" creationId="{BACC6370-2D7E-4714-9D71-7542949D7D5D}"/>
          </ac:spMkLst>
        </pc:spChg>
        <pc:spChg chg="add">
          <ac:chgData name="Eliška Lagová" userId="e1499dd2e872947b" providerId="LiveId" clId="{B97A5C5C-6582-4277-9D1D-3C0FF872BDAD}" dt="2022-11-02T21:50:49.344" v="1495" actId="26606"/>
          <ac:spMkLst>
            <pc:docMk/>
            <pc:sldMk cId="245676270" sldId="260"/>
            <ac:spMk id="7" creationId="{F68B3F68-107C-434F-AA38-110D5EA91B85}"/>
          </ac:spMkLst>
        </pc:spChg>
        <pc:spChg chg="add">
          <ac:chgData name="Eliška Lagová" userId="e1499dd2e872947b" providerId="LiveId" clId="{B97A5C5C-6582-4277-9D1D-3C0FF872BDAD}" dt="2022-11-02T21:50:49.344" v="1495" actId="26606"/>
          <ac:spMkLst>
            <pc:docMk/>
            <pc:sldMk cId="245676270" sldId="260"/>
            <ac:spMk id="8" creationId="{063BBA22-50EA-4C4D-BE05-F1CE4E63AA56}"/>
          </ac:spMkLst>
        </pc:spChg>
        <pc:spChg chg="add del">
          <ac:chgData name="Eliška Lagová" userId="e1499dd2e872947b" providerId="LiveId" clId="{B97A5C5C-6582-4277-9D1D-3C0FF872BDAD}" dt="2022-11-02T21:50:06.499" v="1431" actId="26606"/>
          <ac:spMkLst>
            <pc:docMk/>
            <pc:sldMk cId="245676270" sldId="260"/>
            <ac:spMk id="9" creationId="{5C8908E2-EE49-44D2-9428-A28D2312A8D5}"/>
          </ac:spMkLst>
        </pc:spChg>
        <pc:spChg chg="add">
          <ac:chgData name="Eliška Lagová" userId="e1499dd2e872947b" providerId="LiveId" clId="{B97A5C5C-6582-4277-9D1D-3C0FF872BDAD}" dt="2022-11-02T21:50:49.344" v="1495" actId="26606"/>
          <ac:spMkLst>
            <pc:docMk/>
            <pc:sldMk cId="245676270" sldId="260"/>
            <ac:spMk id="13" creationId="{AAD0DBB9-1A4B-4391-81D4-CB19F9AB918A}"/>
          </ac:spMkLst>
        </pc:spChg>
        <pc:spChg chg="add del">
          <ac:chgData name="Eliška Lagová" userId="e1499dd2e872947b" providerId="LiveId" clId="{B97A5C5C-6582-4277-9D1D-3C0FF872BDAD}" dt="2022-11-02T21:50:06.499" v="1431" actId="26606"/>
          <ac:spMkLst>
            <pc:docMk/>
            <pc:sldMk cId="245676270" sldId="260"/>
            <ac:spMk id="15" creationId="{7449A6C7-D15F-4AA5-BFA5-71A404B47016}"/>
          </ac:spMkLst>
        </pc:spChg>
        <pc:spChg chg="add del">
          <ac:chgData name="Eliška Lagová" userId="e1499dd2e872947b" providerId="LiveId" clId="{B97A5C5C-6582-4277-9D1D-3C0FF872BDAD}" dt="2022-11-02T21:50:06.499" v="1431" actId="26606"/>
          <ac:spMkLst>
            <pc:docMk/>
            <pc:sldMk cId="245676270" sldId="260"/>
            <ac:spMk id="17" creationId="{ED888B23-07FA-482A-96DF-47E31AF1A603}"/>
          </ac:spMkLst>
        </pc:spChg>
        <pc:grpChg chg="add del">
          <ac:chgData name="Eliška Lagová" userId="e1499dd2e872947b" providerId="LiveId" clId="{B97A5C5C-6582-4277-9D1D-3C0FF872BDAD}" dt="2022-11-02T21:50:06.499" v="1431" actId="26606"/>
          <ac:grpSpMkLst>
            <pc:docMk/>
            <pc:sldMk cId="245676270" sldId="260"/>
            <ac:grpSpMk id="11" creationId="{05314994-6337-4875-8CF5-652CAFE8342C}"/>
          </ac:grpSpMkLst>
        </pc:grpChg>
        <pc:graphicFrameChg chg="add del">
          <ac:chgData name="Eliška Lagová" userId="e1499dd2e872947b" providerId="LiveId" clId="{B97A5C5C-6582-4277-9D1D-3C0FF872BDAD}" dt="2022-11-02T21:50:06.499" v="1431" actId="26606"/>
          <ac:graphicFrameMkLst>
            <pc:docMk/>
            <pc:sldMk cId="245676270" sldId="260"/>
            <ac:graphicFrameMk id="5" creationId="{58EB61D5-A3E0-5C86-6514-A4B7E4FB9C6E}"/>
          </ac:graphicFrameMkLst>
        </pc:graphicFrameChg>
        <pc:graphicFrameChg chg="add mod">
          <ac:chgData name="Eliška Lagová" userId="e1499dd2e872947b" providerId="LiveId" clId="{B97A5C5C-6582-4277-9D1D-3C0FF872BDAD}" dt="2022-11-02T21:55:15.168" v="1512"/>
          <ac:graphicFrameMkLst>
            <pc:docMk/>
            <pc:sldMk cId="245676270" sldId="260"/>
            <ac:graphicFrameMk id="10" creationId="{79D9F71F-B417-9413-8FBF-3B7A935DC890}"/>
          </ac:graphicFrameMkLst>
        </pc:graphicFrameChg>
      </pc:sldChg>
      <pc:sldChg chg="addSp delSp modSp mod setBg">
        <pc:chgData name="Eliška Lagová" userId="e1499dd2e872947b" providerId="LiveId" clId="{B97A5C5C-6582-4277-9D1D-3C0FF872BDAD}" dt="2022-11-02T22:55:28.587" v="3276" actId="20577"/>
        <pc:sldMkLst>
          <pc:docMk/>
          <pc:sldMk cId="2605146377" sldId="261"/>
        </pc:sldMkLst>
        <pc:spChg chg="mod">
          <ac:chgData name="Eliška Lagová" userId="e1499dd2e872947b" providerId="LiveId" clId="{B97A5C5C-6582-4277-9D1D-3C0FF872BDAD}" dt="2022-11-02T22:06:59.191" v="2119" actId="26606"/>
          <ac:spMkLst>
            <pc:docMk/>
            <pc:sldMk cId="2605146377" sldId="261"/>
            <ac:spMk id="2" creationId="{360EA7CE-573E-1689-C236-6D4789825E5D}"/>
          </ac:spMkLst>
        </pc:spChg>
        <pc:spChg chg="mod ord">
          <ac:chgData name="Eliška Lagová" userId="e1499dd2e872947b" providerId="LiveId" clId="{B97A5C5C-6582-4277-9D1D-3C0FF872BDAD}" dt="2022-11-02T22:55:28.587" v="3276" actId="20577"/>
          <ac:spMkLst>
            <pc:docMk/>
            <pc:sldMk cId="2605146377" sldId="261"/>
            <ac:spMk id="3" creationId="{24890D14-7E65-2FE0-F37B-4419BAC2E46E}"/>
          </ac:spMkLst>
        </pc:spChg>
        <pc:spChg chg="add del">
          <ac:chgData name="Eliška Lagová" userId="e1499dd2e872947b" providerId="LiveId" clId="{B97A5C5C-6582-4277-9D1D-3C0FF872BDAD}" dt="2022-11-02T22:04:38.047" v="2113" actId="26606"/>
          <ac:spMkLst>
            <pc:docMk/>
            <pc:sldMk cId="2605146377" sldId="261"/>
            <ac:spMk id="8199" creationId="{F13C74B1-5B17-4795-BED0-7140497B445A}"/>
          </ac:spMkLst>
        </pc:spChg>
        <pc:spChg chg="add del">
          <ac:chgData name="Eliška Lagová" userId="e1499dd2e872947b" providerId="LiveId" clId="{B97A5C5C-6582-4277-9D1D-3C0FF872BDAD}" dt="2022-11-02T22:04:38.047" v="2113" actId="26606"/>
          <ac:spMkLst>
            <pc:docMk/>
            <pc:sldMk cId="2605146377" sldId="261"/>
            <ac:spMk id="8201" creationId="{D4974D33-8DC5-464E-8C6D-BE58F0669C17}"/>
          </ac:spMkLst>
        </pc:spChg>
        <pc:spChg chg="add del">
          <ac:chgData name="Eliška Lagová" userId="e1499dd2e872947b" providerId="LiveId" clId="{B97A5C5C-6582-4277-9D1D-3C0FF872BDAD}" dt="2022-11-02T22:06:46.864" v="2116" actId="26606"/>
          <ac:spMkLst>
            <pc:docMk/>
            <pc:sldMk cId="2605146377" sldId="261"/>
            <ac:spMk id="8203" creationId="{2C61293E-6EBE-43EF-A52C-9BEBFD7679D4}"/>
          </ac:spMkLst>
        </pc:spChg>
        <pc:spChg chg="add del">
          <ac:chgData name="Eliška Lagová" userId="e1499dd2e872947b" providerId="LiveId" clId="{B97A5C5C-6582-4277-9D1D-3C0FF872BDAD}" dt="2022-11-02T22:06:46.864" v="2116" actId="26606"/>
          <ac:spMkLst>
            <pc:docMk/>
            <pc:sldMk cId="2605146377" sldId="261"/>
            <ac:spMk id="8204" creationId="{21540236-BFD5-4A9D-8840-4703E7F76825}"/>
          </ac:spMkLst>
        </pc:spChg>
        <pc:spChg chg="add del">
          <ac:chgData name="Eliška Lagová" userId="e1499dd2e872947b" providerId="LiveId" clId="{B97A5C5C-6582-4277-9D1D-3C0FF872BDAD}" dt="2022-11-02T22:06:59.191" v="2119" actId="26606"/>
          <ac:spMkLst>
            <pc:docMk/>
            <pc:sldMk cId="2605146377" sldId="261"/>
            <ac:spMk id="8210" creationId="{F13C74B1-5B17-4795-BED0-7140497B445A}"/>
          </ac:spMkLst>
        </pc:spChg>
        <pc:spChg chg="add del">
          <ac:chgData name="Eliška Lagová" userId="e1499dd2e872947b" providerId="LiveId" clId="{B97A5C5C-6582-4277-9D1D-3C0FF872BDAD}" dt="2022-11-02T22:06:59.191" v="2119" actId="26606"/>
          <ac:spMkLst>
            <pc:docMk/>
            <pc:sldMk cId="2605146377" sldId="261"/>
            <ac:spMk id="8212" creationId="{D4974D33-8DC5-464E-8C6D-BE58F0669C17}"/>
          </ac:spMkLst>
        </pc:spChg>
        <pc:spChg chg="add">
          <ac:chgData name="Eliška Lagová" userId="e1499dd2e872947b" providerId="LiveId" clId="{B97A5C5C-6582-4277-9D1D-3C0FF872BDAD}" dt="2022-11-02T22:06:59.191" v="2119" actId="26606"/>
          <ac:spMkLst>
            <pc:docMk/>
            <pc:sldMk cId="2605146377" sldId="261"/>
            <ac:spMk id="8217" creationId="{45D37F4E-DDB4-456B-97E0-9937730A039F}"/>
          </ac:spMkLst>
        </pc:spChg>
        <pc:spChg chg="add">
          <ac:chgData name="Eliška Lagová" userId="e1499dd2e872947b" providerId="LiveId" clId="{B97A5C5C-6582-4277-9D1D-3C0FF872BDAD}" dt="2022-11-02T22:06:59.191" v="2119" actId="26606"/>
          <ac:spMkLst>
            <pc:docMk/>
            <pc:sldMk cId="2605146377" sldId="261"/>
            <ac:spMk id="8219" creationId="{B2DD41CD-8F47-4F56-AD12-4E2FF7696987}"/>
          </ac:spMkLst>
        </pc:spChg>
        <pc:picChg chg="add del mod">
          <ac:chgData name="Eliška Lagová" userId="e1499dd2e872947b" providerId="LiveId" clId="{B97A5C5C-6582-4277-9D1D-3C0FF872BDAD}" dt="2022-11-02T22:06:38.174" v="2115" actId="478"/>
          <ac:picMkLst>
            <pc:docMk/>
            <pc:sldMk cId="2605146377" sldId="261"/>
            <ac:picMk id="8194" creationId="{8BC98948-E8AE-845F-4704-E9FD25618138}"/>
          </ac:picMkLst>
        </pc:picChg>
        <pc:picChg chg="add mod">
          <ac:chgData name="Eliška Lagová" userId="e1499dd2e872947b" providerId="LiveId" clId="{B97A5C5C-6582-4277-9D1D-3C0FF872BDAD}" dt="2022-11-02T22:06:59.191" v="2119" actId="26606"/>
          <ac:picMkLst>
            <pc:docMk/>
            <pc:sldMk cId="2605146377" sldId="261"/>
            <ac:picMk id="8196" creationId="{79592C9F-18ED-9FC8-BDD2-C78969BC3C29}"/>
          </ac:picMkLst>
        </pc:picChg>
        <pc:picChg chg="add del">
          <ac:chgData name="Eliška Lagová" userId="e1499dd2e872947b" providerId="LiveId" clId="{B97A5C5C-6582-4277-9D1D-3C0FF872BDAD}" dt="2022-11-02T22:06:55.628" v="2117" actId="478"/>
          <ac:picMkLst>
            <pc:docMk/>
            <pc:sldMk cId="2605146377" sldId="261"/>
            <ac:picMk id="8206" creationId="{E82D43C9-F291-A694-0F43-A341AE5CF74D}"/>
          </ac:picMkLst>
        </pc:picChg>
      </pc:sldChg>
      <pc:sldChg chg="addSp modSp mod">
        <pc:chgData name="Eliška Lagová" userId="e1499dd2e872947b" providerId="LiveId" clId="{B97A5C5C-6582-4277-9D1D-3C0FF872BDAD}" dt="2022-11-02T23:12:06.829" v="3473" actId="1076"/>
        <pc:sldMkLst>
          <pc:docMk/>
          <pc:sldMk cId="2325743865" sldId="262"/>
        </pc:sldMkLst>
        <pc:spChg chg="mod">
          <ac:chgData name="Eliška Lagová" userId="e1499dd2e872947b" providerId="LiveId" clId="{B97A5C5C-6582-4277-9D1D-3C0FF872BDAD}" dt="2022-11-02T22:23:30.781" v="2698" actId="20577"/>
          <ac:spMkLst>
            <pc:docMk/>
            <pc:sldMk cId="2325743865" sldId="262"/>
            <ac:spMk id="13" creationId="{8B8146BC-CCDA-286D-F1E9-C9A7371F0C96}"/>
          </ac:spMkLst>
        </pc:spChg>
        <pc:cxnChg chg="add mod">
          <ac:chgData name="Eliška Lagová" userId="e1499dd2e872947b" providerId="LiveId" clId="{B97A5C5C-6582-4277-9D1D-3C0FF872BDAD}" dt="2022-11-02T23:11:50.515" v="3471" actId="1076"/>
          <ac:cxnSpMkLst>
            <pc:docMk/>
            <pc:sldMk cId="2325743865" sldId="262"/>
            <ac:cxnSpMk id="3" creationId="{CF659BED-C948-19A6-2DD3-63300021C06A}"/>
          </ac:cxnSpMkLst>
        </pc:cxnChg>
        <pc:cxnChg chg="add mod">
          <ac:chgData name="Eliška Lagová" userId="e1499dd2e872947b" providerId="LiveId" clId="{B97A5C5C-6582-4277-9D1D-3C0FF872BDAD}" dt="2022-11-02T23:12:06.829" v="3473" actId="1076"/>
          <ac:cxnSpMkLst>
            <pc:docMk/>
            <pc:sldMk cId="2325743865" sldId="262"/>
            <ac:cxnSpMk id="5" creationId="{BA84A8D9-F1B8-53A1-EA6F-C855EF4FCE50}"/>
          </ac:cxnSpMkLst>
        </pc:cxnChg>
      </pc:sldChg>
      <pc:sldChg chg="modSp mod">
        <pc:chgData name="Eliška Lagová" userId="e1499dd2e872947b" providerId="LiveId" clId="{B97A5C5C-6582-4277-9D1D-3C0FF872BDAD}" dt="2022-11-02T19:30:25.229" v="87" actId="255"/>
        <pc:sldMkLst>
          <pc:docMk/>
          <pc:sldMk cId="2492917944" sldId="263"/>
        </pc:sldMkLst>
        <pc:spChg chg="mod">
          <ac:chgData name="Eliška Lagová" userId="e1499dd2e872947b" providerId="LiveId" clId="{B97A5C5C-6582-4277-9D1D-3C0FF872BDAD}" dt="2022-11-02T19:30:25.229" v="87" actId="255"/>
          <ac:spMkLst>
            <pc:docMk/>
            <pc:sldMk cId="2492917944" sldId="263"/>
            <ac:spMk id="3" creationId="{31A55DB9-CDD6-C5E1-DF53-EAC68A4B7ACE}"/>
          </ac:spMkLst>
        </pc:spChg>
      </pc:sldChg>
      <pc:sldChg chg="modSp mod">
        <pc:chgData name="Eliška Lagová" userId="e1499dd2e872947b" providerId="LiveId" clId="{B97A5C5C-6582-4277-9D1D-3C0FF872BDAD}" dt="2022-11-02T19:30:47.112" v="89" actId="27636"/>
        <pc:sldMkLst>
          <pc:docMk/>
          <pc:sldMk cId="1618806670" sldId="266"/>
        </pc:sldMkLst>
        <pc:spChg chg="mod">
          <ac:chgData name="Eliška Lagová" userId="e1499dd2e872947b" providerId="LiveId" clId="{B97A5C5C-6582-4277-9D1D-3C0FF872BDAD}" dt="2022-11-02T19:30:47.112" v="89" actId="27636"/>
          <ac:spMkLst>
            <pc:docMk/>
            <pc:sldMk cId="1618806670" sldId="266"/>
            <ac:spMk id="3" creationId="{22F2413C-5133-7104-CAF5-75DB8AF38412}"/>
          </ac:spMkLst>
        </pc:spChg>
      </pc:sldChg>
      <pc:sldChg chg="addSp modSp mod">
        <pc:chgData name="Eliška Lagová" userId="e1499dd2e872947b" providerId="LiveId" clId="{B97A5C5C-6582-4277-9D1D-3C0FF872BDAD}" dt="2022-11-02T23:19:43.959" v="3528" actId="20577"/>
        <pc:sldMkLst>
          <pc:docMk/>
          <pc:sldMk cId="3584230857" sldId="267"/>
        </pc:sldMkLst>
        <pc:spChg chg="mod">
          <ac:chgData name="Eliška Lagová" userId="e1499dd2e872947b" providerId="LiveId" clId="{B97A5C5C-6582-4277-9D1D-3C0FF872BDAD}" dt="2022-11-02T23:19:43.959" v="3528" actId="20577"/>
          <ac:spMkLst>
            <pc:docMk/>
            <pc:sldMk cId="3584230857" sldId="267"/>
            <ac:spMk id="3" creationId="{993554AF-4E67-670E-B1E0-CAABF7CB741A}"/>
          </ac:spMkLst>
        </pc:spChg>
        <pc:cxnChg chg="add mod">
          <ac:chgData name="Eliška Lagová" userId="e1499dd2e872947b" providerId="LiveId" clId="{B97A5C5C-6582-4277-9D1D-3C0FF872BDAD}" dt="2022-11-02T23:11:14.301" v="3465" actId="1076"/>
          <ac:cxnSpMkLst>
            <pc:docMk/>
            <pc:sldMk cId="3584230857" sldId="267"/>
            <ac:cxnSpMk id="5" creationId="{97CF3849-CFC4-D4AD-A1F4-6B823BF06401}"/>
          </ac:cxnSpMkLst>
        </pc:cxnChg>
        <pc:cxnChg chg="add mod">
          <ac:chgData name="Eliška Lagová" userId="e1499dd2e872947b" providerId="LiveId" clId="{B97A5C5C-6582-4277-9D1D-3C0FF872BDAD}" dt="2022-11-02T23:11:21.037" v="3467" actId="1076"/>
          <ac:cxnSpMkLst>
            <pc:docMk/>
            <pc:sldMk cId="3584230857" sldId="267"/>
            <ac:cxnSpMk id="6" creationId="{31418678-BD66-C050-F627-74A5B823A531}"/>
          </ac:cxnSpMkLst>
        </pc:cxnChg>
        <pc:cxnChg chg="add mod">
          <ac:chgData name="Eliška Lagová" userId="e1499dd2e872947b" providerId="LiveId" clId="{B97A5C5C-6582-4277-9D1D-3C0FF872BDAD}" dt="2022-11-02T23:11:41.734" v="3469" actId="1076"/>
          <ac:cxnSpMkLst>
            <pc:docMk/>
            <pc:sldMk cId="3584230857" sldId="267"/>
            <ac:cxnSpMk id="7" creationId="{F45D4E08-1F8D-9C06-6B4F-EABDD06DB123}"/>
          </ac:cxnSpMkLst>
        </pc:cxnChg>
      </pc:sldChg>
      <pc:sldChg chg="addSp delSp modSp mod">
        <pc:chgData name="Eliška Lagová" userId="e1499dd2e872947b" providerId="LiveId" clId="{B97A5C5C-6582-4277-9D1D-3C0FF872BDAD}" dt="2022-11-02T22:46:19.328" v="3166" actId="1076"/>
        <pc:sldMkLst>
          <pc:docMk/>
          <pc:sldMk cId="2648515972" sldId="268"/>
        </pc:sldMkLst>
        <pc:spChg chg="mod">
          <ac:chgData name="Eliška Lagová" userId="e1499dd2e872947b" providerId="LiveId" clId="{B97A5C5C-6582-4277-9D1D-3C0FF872BDAD}" dt="2022-11-02T22:17:00.153" v="2576" actId="20577"/>
          <ac:spMkLst>
            <pc:docMk/>
            <pc:sldMk cId="2648515972" sldId="268"/>
            <ac:spMk id="3" creationId="{155CFC58-CC9E-8D23-184F-6E3BE23F2C2C}"/>
          </ac:spMkLst>
        </pc:spChg>
        <pc:spChg chg="add del mod">
          <ac:chgData name="Eliška Lagová" userId="e1499dd2e872947b" providerId="LiveId" clId="{B97A5C5C-6582-4277-9D1D-3C0FF872BDAD}" dt="2022-11-02T22:34:50.384" v="2851"/>
          <ac:spMkLst>
            <pc:docMk/>
            <pc:sldMk cId="2648515972" sldId="268"/>
            <ac:spMk id="10" creationId="{DEB39F04-8470-3070-298C-93972BDF07D3}"/>
          </ac:spMkLst>
        </pc:spChg>
        <pc:cxnChg chg="add mod">
          <ac:chgData name="Eliška Lagová" userId="e1499dd2e872947b" providerId="LiveId" clId="{B97A5C5C-6582-4277-9D1D-3C0FF872BDAD}" dt="2022-11-02T22:35:26.173" v="2859" actId="1076"/>
          <ac:cxnSpMkLst>
            <pc:docMk/>
            <pc:sldMk cId="2648515972" sldId="268"/>
            <ac:cxnSpMk id="6" creationId="{9A50F8A2-7B77-3FB8-725A-CF4C855513BD}"/>
          </ac:cxnSpMkLst>
        </pc:cxnChg>
        <pc:cxnChg chg="add mod">
          <ac:chgData name="Eliška Lagová" userId="e1499dd2e872947b" providerId="LiveId" clId="{B97A5C5C-6582-4277-9D1D-3C0FF872BDAD}" dt="2022-11-02T22:35:33.185" v="2861" actId="1076"/>
          <ac:cxnSpMkLst>
            <pc:docMk/>
            <pc:sldMk cId="2648515972" sldId="268"/>
            <ac:cxnSpMk id="15" creationId="{A28C16D2-B313-B52F-A60A-673E3B0C9978}"/>
          </ac:cxnSpMkLst>
        </pc:cxnChg>
        <pc:cxnChg chg="add mod">
          <ac:chgData name="Eliška Lagová" userId="e1499dd2e872947b" providerId="LiveId" clId="{B97A5C5C-6582-4277-9D1D-3C0FF872BDAD}" dt="2022-11-02T22:35:43.624" v="2863" actId="1076"/>
          <ac:cxnSpMkLst>
            <pc:docMk/>
            <pc:sldMk cId="2648515972" sldId="268"/>
            <ac:cxnSpMk id="16" creationId="{9FC14040-524D-5813-694C-64DA89B9DB99}"/>
          </ac:cxnSpMkLst>
        </pc:cxnChg>
        <pc:cxnChg chg="add mod">
          <ac:chgData name="Eliška Lagová" userId="e1499dd2e872947b" providerId="LiveId" clId="{B97A5C5C-6582-4277-9D1D-3C0FF872BDAD}" dt="2022-11-02T22:46:15.339" v="3164" actId="1076"/>
          <ac:cxnSpMkLst>
            <pc:docMk/>
            <pc:sldMk cId="2648515972" sldId="268"/>
            <ac:cxnSpMk id="17" creationId="{11D8CA46-63E6-0D88-C0AB-3BD1A5D59AF1}"/>
          </ac:cxnSpMkLst>
        </pc:cxnChg>
        <pc:cxnChg chg="add mod">
          <ac:chgData name="Eliška Lagová" userId="e1499dd2e872947b" providerId="LiveId" clId="{B97A5C5C-6582-4277-9D1D-3C0FF872BDAD}" dt="2022-11-02T22:46:19.328" v="3166" actId="1076"/>
          <ac:cxnSpMkLst>
            <pc:docMk/>
            <pc:sldMk cId="2648515972" sldId="268"/>
            <ac:cxnSpMk id="18" creationId="{A6A37932-FFCD-B6C7-F83D-17C7E979F793}"/>
          </ac:cxnSpMkLst>
        </pc:cxnChg>
      </pc:sldChg>
      <pc:sldChg chg="addSp delSp modSp new mod">
        <pc:chgData name="Eliška Lagová" userId="e1499dd2e872947b" providerId="LiveId" clId="{B97A5C5C-6582-4277-9D1D-3C0FF872BDAD}" dt="2022-11-02T23:21:45.055" v="3535" actId="2711"/>
        <pc:sldMkLst>
          <pc:docMk/>
          <pc:sldMk cId="1239107801" sldId="269"/>
        </pc:sldMkLst>
        <pc:spChg chg="mod">
          <ac:chgData name="Eliška Lagová" userId="e1499dd2e872947b" providerId="LiveId" clId="{B97A5C5C-6582-4277-9D1D-3C0FF872BDAD}" dt="2022-11-02T19:27:37.327" v="57"/>
          <ac:spMkLst>
            <pc:docMk/>
            <pc:sldMk cId="1239107801" sldId="269"/>
            <ac:spMk id="2" creationId="{963611B8-FD30-19BB-68EE-9C857B779710}"/>
          </ac:spMkLst>
        </pc:spChg>
        <pc:spChg chg="del">
          <ac:chgData name="Eliška Lagová" userId="e1499dd2e872947b" providerId="LiveId" clId="{B97A5C5C-6582-4277-9D1D-3C0FF872BDAD}" dt="2022-11-02T19:27:14.467" v="50"/>
          <ac:spMkLst>
            <pc:docMk/>
            <pc:sldMk cId="1239107801" sldId="269"/>
            <ac:spMk id="3" creationId="{3C14A01C-953C-97E2-C9B8-A646218322D7}"/>
          </ac:spMkLst>
        </pc:spChg>
        <pc:spChg chg="del">
          <ac:chgData name="Eliška Lagová" userId="e1499dd2e872947b" providerId="LiveId" clId="{B97A5C5C-6582-4277-9D1D-3C0FF872BDAD}" dt="2022-11-02T19:27:16.546" v="51"/>
          <ac:spMkLst>
            <pc:docMk/>
            <pc:sldMk cId="1239107801" sldId="269"/>
            <ac:spMk id="4" creationId="{D6566DAE-D46E-6494-BD62-5731D4BA2895}"/>
          </ac:spMkLst>
        </pc:spChg>
        <pc:spChg chg="add mod">
          <ac:chgData name="Eliška Lagová" userId="e1499dd2e872947b" providerId="LiveId" clId="{B97A5C5C-6582-4277-9D1D-3C0FF872BDAD}" dt="2022-11-02T23:21:45.055" v="3535" actId="2711"/>
          <ac:spMkLst>
            <pc:docMk/>
            <pc:sldMk cId="1239107801" sldId="269"/>
            <ac:spMk id="5" creationId="{9839D03B-16C9-98BE-F10D-CF7EBC116C1B}"/>
          </ac:spMkLst>
        </pc:spChg>
        <pc:spChg chg="add mod">
          <ac:chgData name="Eliška Lagová" userId="e1499dd2e872947b" providerId="LiveId" clId="{B97A5C5C-6582-4277-9D1D-3C0FF872BDAD}" dt="2022-11-02T23:21:38.332" v="3534" actId="2711"/>
          <ac:spMkLst>
            <pc:docMk/>
            <pc:sldMk cId="1239107801" sldId="269"/>
            <ac:spMk id="6" creationId="{870A8A57-73F6-B4DD-1F02-7F014A615352}"/>
          </ac:spMkLst>
        </pc:spChg>
        <pc:picChg chg="add mod">
          <ac:chgData name="Eliška Lagová" userId="e1499dd2e872947b" providerId="LiveId" clId="{B97A5C5C-6582-4277-9D1D-3C0FF872BDAD}" dt="2022-11-02T21:53:58.503" v="1504" actId="1076"/>
          <ac:picMkLst>
            <pc:docMk/>
            <pc:sldMk cId="1239107801" sldId="269"/>
            <ac:picMk id="7170" creationId="{2D077C2A-08D0-CE05-FBAD-7E338A87FFDB}"/>
          </ac:picMkLst>
        </pc:picChg>
        <pc:picChg chg="add mod">
          <ac:chgData name="Eliška Lagová" userId="e1499dd2e872947b" providerId="LiveId" clId="{B97A5C5C-6582-4277-9D1D-3C0FF872BDAD}" dt="2022-11-02T21:54:57.311" v="1511" actId="1076"/>
          <ac:picMkLst>
            <pc:docMk/>
            <pc:sldMk cId="1239107801" sldId="269"/>
            <ac:picMk id="7172" creationId="{1DD68BAE-9E8C-972D-4F26-427224C6BA1D}"/>
          </ac:picMkLst>
        </pc:picChg>
      </pc:sldChg>
      <pc:sldChg chg="del">
        <pc:chgData name="Eliška Lagová" userId="e1499dd2e872947b" providerId="LiveId" clId="{B97A5C5C-6582-4277-9D1D-3C0FF872BDAD}" dt="2022-11-02T19:25:12.503" v="2" actId="47"/>
        <pc:sldMkLst>
          <pc:docMk/>
          <pc:sldMk cId="4005409955" sldId="269"/>
        </pc:sldMkLst>
      </pc:sldChg>
      <pc:sldChg chg="addSp delSp modSp new mod">
        <pc:chgData name="Eliška Lagová" userId="e1499dd2e872947b" providerId="LiveId" clId="{B97A5C5C-6582-4277-9D1D-3C0FF872BDAD}" dt="2022-11-02T20:08:12.019" v="165" actId="20577"/>
        <pc:sldMkLst>
          <pc:docMk/>
          <pc:sldMk cId="2503192787" sldId="270"/>
        </pc:sldMkLst>
        <pc:spChg chg="mod">
          <ac:chgData name="Eliška Lagová" userId="e1499dd2e872947b" providerId="LiveId" clId="{B97A5C5C-6582-4277-9D1D-3C0FF872BDAD}" dt="2022-11-02T20:08:12.019" v="165" actId="20577"/>
          <ac:spMkLst>
            <pc:docMk/>
            <pc:sldMk cId="2503192787" sldId="270"/>
            <ac:spMk id="2" creationId="{3F2FB496-1764-DD2A-6D13-B99902A820E7}"/>
          </ac:spMkLst>
        </pc:spChg>
        <pc:spChg chg="mod">
          <ac:chgData name="Eliška Lagová" userId="e1499dd2e872947b" providerId="LiveId" clId="{B97A5C5C-6582-4277-9D1D-3C0FF872BDAD}" dt="2022-11-02T20:03:31.032" v="133" actId="13926"/>
          <ac:spMkLst>
            <pc:docMk/>
            <pc:sldMk cId="2503192787" sldId="270"/>
            <ac:spMk id="3" creationId="{D8558C93-A7A8-17F1-E9A2-1AC3772F69C3}"/>
          </ac:spMkLst>
        </pc:spChg>
        <pc:spChg chg="add">
          <ac:chgData name="Eliška Lagová" userId="e1499dd2e872947b" providerId="LiveId" clId="{B97A5C5C-6582-4277-9D1D-3C0FF872BDAD}" dt="2022-11-02T20:02:01.009" v="115"/>
          <ac:spMkLst>
            <pc:docMk/>
            <pc:sldMk cId="2503192787" sldId="270"/>
            <ac:spMk id="4" creationId="{11286C0F-EF54-01D9-CADB-EC35D1B3CA23}"/>
          </ac:spMkLst>
        </pc:spChg>
        <pc:spChg chg="add del mod">
          <ac:chgData name="Eliška Lagová" userId="e1499dd2e872947b" providerId="LiveId" clId="{B97A5C5C-6582-4277-9D1D-3C0FF872BDAD}" dt="2022-11-02T20:02:43.772" v="124" actId="478"/>
          <ac:spMkLst>
            <pc:docMk/>
            <pc:sldMk cId="2503192787" sldId="270"/>
            <ac:spMk id="5" creationId="{F956ADC0-037A-BBB4-000B-1FB83509050A}"/>
          </ac:spMkLst>
        </pc:spChg>
        <pc:spChg chg="add mod">
          <ac:chgData name="Eliška Lagová" userId="e1499dd2e872947b" providerId="LiveId" clId="{B97A5C5C-6582-4277-9D1D-3C0FF872BDAD}" dt="2022-11-02T20:06:00.720" v="138" actId="13926"/>
          <ac:spMkLst>
            <pc:docMk/>
            <pc:sldMk cId="2503192787" sldId="270"/>
            <ac:spMk id="7" creationId="{DFFD01F6-3639-CC78-69A7-7E11FA99439F}"/>
          </ac:spMkLst>
        </pc:spChg>
        <pc:picChg chg="add mod">
          <ac:chgData name="Eliška Lagová" userId="e1499dd2e872947b" providerId="LiveId" clId="{B97A5C5C-6582-4277-9D1D-3C0FF872BDAD}" dt="2022-11-02T19:40:29.405" v="112" actId="1076"/>
          <ac:picMkLst>
            <pc:docMk/>
            <pc:sldMk cId="2503192787" sldId="270"/>
            <ac:picMk id="1026" creationId="{39555EA6-D206-EA27-D871-1BCBF856A845}"/>
          </ac:picMkLst>
        </pc:picChg>
        <pc:picChg chg="add mod">
          <ac:chgData name="Eliška Lagová" userId="e1499dd2e872947b" providerId="LiveId" clId="{B97A5C5C-6582-4277-9D1D-3C0FF872BDAD}" dt="2022-11-02T20:02:57.113" v="130" actId="1076"/>
          <ac:picMkLst>
            <pc:docMk/>
            <pc:sldMk cId="2503192787" sldId="270"/>
            <ac:picMk id="1027" creationId="{45D390AE-7207-26EF-497B-A3D4BCD09A67}"/>
          </ac:picMkLst>
        </pc:picChg>
      </pc:sldChg>
      <pc:sldChg chg="addSp modSp new mod setBg">
        <pc:chgData name="Eliška Lagová" userId="e1499dd2e872947b" providerId="LiveId" clId="{B97A5C5C-6582-4277-9D1D-3C0FF872BDAD}" dt="2022-11-02T23:21:09.766" v="3533" actId="27636"/>
        <pc:sldMkLst>
          <pc:docMk/>
          <pc:sldMk cId="3554829300" sldId="271"/>
        </pc:sldMkLst>
        <pc:spChg chg="mod">
          <ac:chgData name="Eliška Lagová" userId="e1499dd2e872947b" providerId="LiveId" clId="{B97A5C5C-6582-4277-9D1D-3C0FF872BDAD}" dt="2022-11-02T21:08:11.992" v="1243" actId="26606"/>
          <ac:spMkLst>
            <pc:docMk/>
            <pc:sldMk cId="3554829300" sldId="271"/>
            <ac:spMk id="2" creationId="{B2E1416C-AB13-5DC9-B6EC-F2A79F303AB9}"/>
          </ac:spMkLst>
        </pc:spChg>
        <pc:spChg chg="mod">
          <ac:chgData name="Eliška Lagová" userId="e1499dd2e872947b" providerId="LiveId" clId="{B97A5C5C-6582-4277-9D1D-3C0FF872BDAD}" dt="2022-11-02T23:21:09.766" v="3533" actId="27636"/>
          <ac:spMkLst>
            <pc:docMk/>
            <pc:sldMk cId="3554829300" sldId="271"/>
            <ac:spMk id="3" creationId="{2B3EE456-E9CD-1E22-FBBA-0F500214185C}"/>
          </ac:spMkLst>
        </pc:spChg>
        <pc:spChg chg="add">
          <ac:chgData name="Eliška Lagová" userId="e1499dd2e872947b" providerId="LiveId" clId="{B97A5C5C-6582-4277-9D1D-3C0FF872BDAD}" dt="2022-11-02T21:08:11.992" v="1243" actId="26606"/>
          <ac:spMkLst>
            <pc:docMk/>
            <pc:sldMk cId="3554829300" sldId="271"/>
            <ac:spMk id="6153" creationId="{D2B783EE-0239-4717-BBEA-8C9EAC61C824}"/>
          </ac:spMkLst>
        </pc:spChg>
        <pc:spChg chg="add">
          <ac:chgData name="Eliška Lagová" userId="e1499dd2e872947b" providerId="LiveId" clId="{B97A5C5C-6582-4277-9D1D-3C0FF872BDAD}" dt="2022-11-02T21:08:11.992" v="1243" actId="26606"/>
          <ac:spMkLst>
            <pc:docMk/>
            <pc:sldMk cId="3554829300" sldId="271"/>
            <ac:spMk id="6155" creationId="{A7B99495-F43F-4D80-A44F-2CB4764EB90B}"/>
          </ac:spMkLst>
        </pc:spChg>
        <pc:spChg chg="add">
          <ac:chgData name="Eliška Lagová" userId="e1499dd2e872947b" providerId="LiveId" clId="{B97A5C5C-6582-4277-9D1D-3C0FF872BDAD}" dt="2022-11-02T21:08:11.992" v="1243" actId="26606"/>
          <ac:spMkLst>
            <pc:docMk/>
            <pc:sldMk cId="3554829300" sldId="271"/>
            <ac:spMk id="6157" creationId="{70BEB1E7-2F88-40BC-B73D-42E5B6F80BFC}"/>
          </ac:spMkLst>
        </pc:spChg>
        <pc:picChg chg="add mod">
          <ac:chgData name="Eliška Lagová" userId="e1499dd2e872947b" providerId="LiveId" clId="{B97A5C5C-6582-4277-9D1D-3C0FF872BDAD}" dt="2022-11-02T21:08:11.992" v="1243" actId="26606"/>
          <ac:picMkLst>
            <pc:docMk/>
            <pc:sldMk cId="3554829300" sldId="271"/>
            <ac:picMk id="6146" creationId="{86EF5196-E6DB-7C78-D218-99C564F97CDA}"/>
          </ac:picMkLst>
        </pc:picChg>
        <pc:picChg chg="add mod">
          <ac:chgData name="Eliška Lagová" userId="e1499dd2e872947b" providerId="LiveId" clId="{B97A5C5C-6582-4277-9D1D-3C0FF872BDAD}" dt="2022-11-02T21:08:11.992" v="1243" actId="26606"/>
          <ac:picMkLst>
            <pc:docMk/>
            <pc:sldMk cId="3554829300" sldId="271"/>
            <ac:picMk id="6148" creationId="{8E0BE465-0B3E-AF33-9333-D879D9F44FBD}"/>
          </ac:picMkLst>
        </pc:picChg>
      </pc:sldChg>
      <pc:sldChg chg="addSp delSp modSp new mod">
        <pc:chgData name="Eliška Lagová" userId="e1499dd2e872947b" providerId="LiveId" clId="{B97A5C5C-6582-4277-9D1D-3C0FF872BDAD}" dt="2022-11-02T21:05:52.242" v="1238" actId="13926"/>
        <pc:sldMkLst>
          <pc:docMk/>
          <pc:sldMk cId="422971349" sldId="272"/>
        </pc:sldMkLst>
        <pc:spChg chg="mod">
          <ac:chgData name="Eliška Lagová" userId="e1499dd2e872947b" providerId="LiveId" clId="{B97A5C5C-6582-4277-9D1D-3C0FF872BDAD}" dt="2022-11-02T20:08:16.363" v="171" actId="20577"/>
          <ac:spMkLst>
            <pc:docMk/>
            <pc:sldMk cId="422971349" sldId="272"/>
            <ac:spMk id="2" creationId="{F64B3CCF-35A2-7FDC-2D75-F733BD24C389}"/>
          </ac:spMkLst>
        </pc:spChg>
        <pc:spChg chg="del">
          <ac:chgData name="Eliška Lagová" userId="e1499dd2e872947b" providerId="LiveId" clId="{B97A5C5C-6582-4277-9D1D-3C0FF872BDAD}" dt="2022-11-02T20:06:29.431" v="141" actId="478"/>
          <ac:spMkLst>
            <pc:docMk/>
            <pc:sldMk cId="422971349" sldId="272"/>
            <ac:spMk id="3" creationId="{2A015A8A-8A1C-131C-8213-47A460580837}"/>
          </ac:spMkLst>
        </pc:spChg>
        <pc:spChg chg="add mod">
          <ac:chgData name="Eliška Lagová" userId="e1499dd2e872947b" providerId="LiveId" clId="{B97A5C5C-6582-4277-9D1D-3C0FF872BDAD}" dt="2022-11-02T21:05:52.242" v="1238" actId="13926"/>
          <ac:spMkLst>
            <pc:docMk/>
            <pc:sldMk cId="422971349" sldId="272"/>
            <ac:spMk id="5" creationId="{30C173BE-1475-0B20-138F-81EAAB14CBE1}"/>
          </ac:spMkLst>
        </pc:spChg>
        <pc:spChg chg="add mod">
          <ac:chgData name="Eliška Lagová" userId="e1499dd2e872947b" providerId="LiveId" clId="{B97A5C5C-6582-4277-9D1D-3C0FF872BDAD}" dt="2022-11-02T20:06:42.672" v="143" actId="1076"/>
          <ac:spMkLst>
            <pc:docMk/>
            <pc:sldMk cId="422971349" sldId="272"/>
            <ac:spMk id="7" creationId="{7E39BF4D-7A5B-6225-C62E-1B6614C546B2}"/>
          </ac:spMkLst>
        </pc:spChg>
        <pc:spChg chg="add mod">
          <ac:chgData name="Eliška Lagová" userId="e1499dd2e872947b" providerId="LiveId" clId="{B97A5C5C-6582-4277-9D1D-3C0FF872BDAD}" dt="2022-11-02T20:07:45.980" v="152" actId="1076"/>
          <ac:spMkLst>
            <pc:docMk/>
            <pc:sldMk cId="422971349" sldId="272"/>
            <ac:spMk id="10" creationId="{316FCDFA-25EB-9321-AF10-AB4136BBF20D}"/>
          </ac:spMkLst>
        </pc:spChg>
        <pc:picChg chg="add mod">
          <ac:chgData name="Eliška Lagová" userId="e1499dd2e872947b" providerId="LiveId" clId="{B97A5C5C-6582-4277-9D1D-3C0FF872BDAD}" dt="2022-11-02T20:08:04.614" v="159" actId="1076"/>
          <ac:picMkLst>
            <pc:docMk/>
            <pc:sldMk cId="422971349" sldId="272"/>
            <ac:picMk id="8" creationId="{474531E9-7E4F-3BA9-2C5D-B72CF686979F}"/>
          </ac:picMkLst>
        </pc:picChg>
        <pc:picChg chg="add mod ord">
          <ac:chgData name="Eliška Lagová" userId="e1499dd2e872947b" providerId="LiveId" clId="{B97A5C5C-6582-4277-9D1D-3C0FF872BDAD}" dt="2022-11-02T20:08:02.409" v="158" actId="1076"/>
          <ac:picMkLst>
            <pc:docMk/>
            <pc:sldMk cId="422971349" sldId="272"/>
            <ac:picMk id="11" creationId="{98F3BC8A-9AB6-7B2E-468C-65E0C520BAA0}"/>
          </ac:picMkLst>
        </pc:picChg>
      </pc:sldChg>
      <pc:sldChg chg="addSp modSp new mod setBg">
        <pc:chgData name="Eliška Lagová" userId="e1499dd2e872947b" providerId="LiveId" clId="{B97A5C5C-6582-4277-9D1D-3C0FF872BDAD}" dt="2022-11-02T21:05:11.731" v="1235" actId="26606"/>
        <pc:sldMkLst>
          <pc:docMk/>
          <pc:sldMk cId="1354065409" sldId="273"/>
        </pc:sldMkLst>
        <pc:spChg chg="mod">
          <ac:chgData name="Eliška Lagová" userId="e1499dd2e872947b" providerId="LiveId" clId="{B97A5C5C-6582-4277-9D1D-3C0FF872BDAD}" dt="2022-11-02T21:05:11.731" v="1235" actId="26606"/>
          <ac:spMkLst>
            <pc:docMk/>
            <pc:sldMk cId="1354065409" sldId="273"/>
            <ac:spMk id="2" creationId="{980E2645-693B-321D-9E22-E6CEEF96C7EA}"/>
          </ac:spMkLst>
        </pc:spChg>
        <pc:spChg chg="mod">
          <ac:chgData name="Eliška Lagová" userId="e1499dd2e872947b" providerId="LiveId" clId="{B97A5C5C-6582-4277-9D1D-3C0FF872BDAD}" dt="2022-11-02T21:05:11.731" v="1235" actId="26606"/>
          <ac:spMkLst>
            <pc:docMk/>
            <pc:sldMk cId="1354065409" sldId="273"/>
            <ac:spMk id="3" creationId="{D96376C3-EAED-379E-E07C-4EC3D5AB9C8C}"/>
          </ac:spMkLst>
        </pc:spChg>
        <pc:picChg chg="add mod">
          <ac:chgData name="Eliška Lagová" userId="e1499dd2e872947b" providerId="LiveId" clId="{B97A5C5C-6582-4277-9D1D-3C0FF872BDAD}" dt="2022-11-02T21:05:11.731" v="1235" actId="26606"/>
          <ac:picMkLst>
            <pc:docMk/>
            <pc:sldMk cId="1354065409" sldId="273"/>
            <ac:picMk id="4098" creationId="{F5D08818-3F4F-DD54-85D4-6D59561FA400}"/>
          </ac:picMkLst>
        </pc:picChg>
        <pc:cxnChg chg="add">
          <ac:chgData name="Eliška Lagová" userId="e1499dd2e872947b" providerId="LiveId" clId="{B97A5C5C-6582-4277-9D1D-3C0FF872BDAD}" dt="2022-11-02T21:05:11.731" v="1235" actId="26606"/>
          <ac:cxnSpMkLst>
            <pc:docMk/>
            <pc:sldMk cId="1354065409" sldId="273"/>
            <ac:cxnSpMk id="4103" creationId="{A7F400EE-A8A5-48AF-B4D6-291B52C6F0B0}"/>
          </ac:cxnSpMkLst>
        </pc:cxnChg>
      </pc:sldChg>
      <pc:sldChg chg="addSp modSp add mod setBg">
        <pc:chgData name="Eliška Lagová" userId="e1499dd2e872947b" providerId="LiveId" clId="{B97A5C5C-6582-4277-9D1D-3C0FF872BDAD}" dt="2022-11-02T23:07:23.166" v="3458" actId="27636"/>
        <pc:sldMkLst>
          <pc:docMk/>
          <pc:sldMk cId="3060633105" sldId="274"/>
        </pc:sldMkLst>
        <pc:spChg chg="mod">
          <ac:chgData name="Eliška Lagová" userId="e1499dd2e872947b" providerId="LiveId" clId="{B97A5C5C-6582-4277-9D1D-3C0FF872BDAD}" dt="2022-11-02T21:05:01.587" v="1231" actId="26606"/>
          <ac:spMkLst>
            <pc:docMk/>
            <pc:sldMk cId="3060633105" sldId="274"/>
            <ac:spMk id="2" creationId="{226AFA04-4A84-D46F-52A1-F340F4C56B4D}"/>
          </ac:spMkLst>
        </pc:spChg>
        <pc:spChg chg="mod">
          <ac:chgData name="Eliška Lagová" userId="e1499dd2e872947b" providerId="LiveId" clId="{B97A5C5C-6582-4277-9D1D-3C0FF872BDAD}" dt="2022-11-02T23:07:23.166" v="3458" actId="27636"/>
          <ac:spMkLst>
            <pc:docMk/>
            <pc:sldMk cId="3060633105" sldId="274"/>
            <ac:spMk id="3" creationId="{C86CC25C-E499-F5B0-798C-895DDE3CAA36}"/>
          </ac:spMkLst>
        </pc:spChg>
        <pc:picChg chg="add mod">
          <ac:chgData name="Eliška Lagová" userId="e1499dd2e872947b" providerId="LiveId" clId="{B97A5C5C-6582-4277-9D1D-3C0FF872BDAD}" dt="2022-11-02T21:05:01.587" v="1231" actId="26606"/>
          <ac:picMkLst>
            <pc:docMk/>
            <pc:sldMk cId="3060633105" sldId="274"/>
            <ac:picMk id="2050" creationId="{1BF74CF8-3DFC-7D5C-8C57-F61DDC6DC77E}"/>
          </ac:picMkLst>
        </pc:picChg>
        <pc:cxnChg chg="add">
          <ac:chgData name="Eliška Lagová" userId="e1499dd2e872947b" providerId="LiveId" clId="{B97A5C5C-6582-4277-9D1D-3C0FF872BDAD}" dt="2022-11-02T21:05:01.587" v="1231" actId="26606"/>
          <ac:cxnSpMkLst>
            <pc:docMk/>
            <pc:sldMk cId="3060633105" sldId="274"/>
            <ac:cxnSpMk id="2055" creationId="{A7F400EE-A8A5-48AF-B4D6-291B52C6F0B0}"/>
          </ac:cxnSpMkLst>
        </pc:cxnChg>
      </pc:sldChg>
      <pc:sldChg chg="addSp modSp add mod setBg">
        <pc:chgData name="Eliška Lagová" userId="e1499dd2e872947b" providerId="LiveId" clId="{B97A5C5C-6582-4277-9D1D-3C0FF872BDAD}" dt="2022-11-02T23:10:13.509" v="3463" actId="13926"/>
        <pc:sldMkLst>
          <pc:docMk/>
          <pc:sldMk cId="3503039824" sldId="275"/>
        </pc:sldMkLst>
        <pc:spChg chg="mod">
          <ac:chgData name="Eliška Lagová" userId="e1499dd2e872947b" providerId="LiveId" clId="{B97A5C5C-6582-4277-9D1D-3C0FF872BDAD}" dt="2022-11-02T21:05:06.479" v="1233" actId="26606"/>
          <ac:spMkLst>
            <pc:docMk/>
            <pc:sldMk cId="3503039824" sldId="275"/>
            <ac:spMk id="2" creationId="{226AFA04-4A84-D46F-52A1-F340F4C56B4D}"/>
          </ac:spMkLst>
        </pc:spChg>
        <pc:spChg chg="mod">
          <ac:chgData name="Eliška Lagová" userId="e1499dd2e872947b" providerId="LiveId" clId="{B97A5C5C-6582-4277-9D1D-3C0FF872BDAD}" dt="2022-11-02T23:10:13.509" v="3463" actId="13926"/>
          <ac:spMkLst>
            <pc:docMk/>
            <pc:sldMk cId="3503039824" sldId="275"/>
            <ac:spMk id="3" creationId="{C86CC25C-E499-F5B0-798C-895DDE3CAA36}"/>
          </ac:spMkLst>
        </pc:spChg>
        <pc:picChg chg="add mod">
          <ac:chgData name="Eliška Lagová" userId="e1499dd2e872947b" providerId="LiveId" clId="{B97A5C5C-6582-4277-9D1D-3C0FF872BDAD}" dt="2022-11-02T21:05:06.479" v="1233" actId="26606"/>
          <ac:picMkLst>
            <pc:docMk/>
            <pc:sldMk cId="3503039824" sldId="275"/>
            <ac:picMk id="3074" creationId="{2D67E14B-B026-5C2A-9503-6732DF13A366}"/>
          </ac:picMkLst>
        </pc:picChg>
        <pc:cxnChg chg="add">
          <ac:chgData name="Eliška Lagová" userId="e1499dd2e872947b" providerId="LiveId" clId="{B97A5C5C-6582-4277-9D1D-3C0FF872BDAD}" dt="2022-11-02T21:05:06.479" v="1233" actId="26606"/>
          <ac:cxnSpMkLst>
            <pc:docMk/>
            <pc:sldMk cId="3503039824" sldId="275"/>
            <ac:cxnSpMk id="3079" creationId="{A7F400EE-A8A5-48AF-B4D6-291B52C6F0B0}"/>
          </ac:cxnSpMkLst>
        </pc:cxnChg>
      </pc:sldChg>
      <pc:sldChg chg="addSp delSp modSp add mod setBg delDesignElem">
        <pc:chgData name="Eliška Lagová" userId="e1499dd2e872947b" providerId="LiveId" clId="{B97A5C5C-6582-4277-9D1D-3C0FF872BDAD}" dt="2022-11-02T21:58:20.282" v="1665" actId="20577"/>
        <pc:sldMkLst>
          <pc:docMk/>
          <pc:sldMk cId="860365922" sldId="276"/>
        </pc:sldMkLst>
        <pc:spChg chg="mod">
          <ac:chgData name="Eliška Lagová" userId="e1499dd2e872947b" providerId="LiveId" clId="{B97A5C5C-6582-4277-9D1D-3C0FF872BDAD}" dt="2022-11-02T21:56:45.571" v="1524" actId="26606"/>
          <ac:spMkLst>
            <pc:docMk/>
            <pc:sldMk cId="860365922" sldId="276"/>
            <ac:spMk id="2" creationId="{AF101083-FBEE-059C-DBB5-8A21617F15C7}"/>
          </ac:spMkLst>
        </pc:spChg>
        <pc:spChg chg="del">
          <ac:chgData name="Eliška Lagová" userId="e1499dd2e872947b" providerId="LiveId" clId="{B97A5C5C-6582-4277-9D1D-3C0FF872BDAD}" dt="2022-11-02T21:55:53.636" v="1521"/>
          <ac:spMkLst>
            <pc:docMk/>
            <pc:sldMk cId="860365922" sldId="276"/>
            <ac:spMk id="6" creationId="{BACC6370-2D7E-4714-9D71-7542949D7D5D}"/>
          </ac:spMkLst>
        </pc:spChg>
        <pc:spChg chg="del">
          <ac:chgData name="Eliška Lagová" userId="e1499dd2e872947b" providerId="LiveId" clId="{B97A5C5C-6582-4277-9D1D-3C0FF872BDAD}" dt="2022-11-02T21:55:53.636" v="1521"/>
          <ac:spMkLst>
            <pc:docMk/>
            <pc:sldMk cId="860365922" sldId="276"/>
            <ac:spMk id="7" creationId="{F68B3F68-107C-434F-AA38-110D5EA91B85}"/>
          </ac:spMkLst>
        </pc:spChg>
        <pc:spChg chg="del">
          <ac:chgData name="Eliška Lagová" userId="e1499dd2e872947b" providerId="LiveId" clId="{B97A5C5C-6582-4277-9D1D-3C0FF872BDAD}" dt="2022-11-02T21:55:53.636" v="1521"/>
          <ac:spMkLst>
            <pc:docMk/>
            <pc:sldMk cId="860365922" sldId="276"/>
            <ac:spMk id="8" creationId="{063BBA22-50EA-4C4D-BE05-F1CE4E63AA56}"/>
          </ac:spMkLst>
        </pc:spChg>
        <pc:spChg chg="del">
          <ac:chgData name="Eliška Lagová" userId="e1499dd2e872947b" providerId="LiveId" clId="{B97A5C5C-6582-4277-9D1D-3C0FF872BDAD}" dt="2022-11-02T21:55:53.636" v="1521"/>
          <ac:spMkLst>
            <pc:docMk/>
            <pc:sldMk cId="860365922" sldId="276"/>
            <ac:spMk id="13" creationId="{AAD0DBB9-1A4B-4391-81D4-CB19F9AB918A}"/>
          </ac:spMkLst>
        </pc:spChg>
        <pc:spChg chg="add del">
          <ac:chgData name="Eliška Lagová" userId="e1499dd2e872947b" providerId="LiveId" clId="{B97A5C5C-6582-4277-9D1D-3C0FF872BDAD}" dt="2022-11-02T21:56:45.571" v="1524" actId="26606"/>
          <ac:spMkLst>
            <pc:docMk/>
            <pc:sldMk cId="860365922" sldId="276"/>
            <ac:spMk id="15" creationId="{BACC6370-2D7E-4714-9D71-7542949D7D5D}"/>
          </ac:spMkLst>
        </pc:spChg>
        <pc:spChg chg="add del">
          <ac:chgData name="Eliška Lagová" userId="e1499dd2e872947b" providerId="LiveId" clId="{B97A5C5C-6582-4277-9D1D-3C0FF872BDAD}" dt="2022-11-02T21:56:45.571" v="1524" actId="26606"/>
          <ac:spMkLst>
            <pc:docMk/>
            <pc:sldMk cId="860365922" sldId="276"/>
            <ac:spMk id="17" creationId="{F68B3F68-107C-434F-AA38-110D5EA91B85}"/>
          </ac:spMkLst>
        </pc:spChg>
        <pc:spChg chg="add del">
          <ac:chgData name="Eliška Lagová" userId="e1499dd2e872947b" providerId="LiveId" clId="{B97A5C5C-6582-4277-9D1D-3C0FF872BDAD}" dt="2022-11-02T21:56:45.571" v="1524" actId="26606"/>
          <ac:spMkLst>
            <pc:docMk/>
            <pc:sldMk cId="860365922" sldId="276"/>
            <ac:spMk id="19" creationId="{AAD0DBB9-1A4B-4391-81D4-CB19F9AB918A}"/>
          </ac:spMkLst>
        </pc:spChg>
        <pc:spChg chg="add del">
          <ac:chgData name="Eliška Lagová" userId="e1499dd2e872947b" providerId="LiveId" clId="{B97A5C5C-6582-4277-9D1D-3C0FF872BDAD}" dt="2022-11-02T21:56:45.571" v="1524" actId="26606"/>
          <ac:spMkLst>
            <pc:docMk/>
            <pc:sldMk cId="860365922" sldId="276"/>
            <ac:spMk id="21" creationId="{063BBA22-50EA-4C4D-BE05-F1CE4E63AA56}"/>
          </ac:spMkLst>
        </pc:spChg>
        <pc:graphicFrameChg chg="mod modGraphic">
          <ac:chgData name="Eliška Lagová" userId="e1499dd2e872947b" providerId="LiveId" clId="{B97A5C5C-6582-4277-9D1D-3C0FF872BDAD}" dt="2022-11-02T21:58:20.282" v="1665" actId="20577"/>
          <ac:graphicFrameMkLst>
            <pc:docMk/>
            <pc:sldMk cId="860365922" sldId="276"/>
            <ac:graphicFrameMk id="10" creationId="{79D9F71F-B417-9413-8FBF-3B7A935DC890}"/>
          </ac:graphicFrameMkLst>
        </pc:graphicFrameChg>
      </pc:sldChg>
      <pc:sldChg chg="addSp delSp modSp add del mod setBg delDesignElem">
        <pc:chgData name="Eliška Lagová" userId="e1499dd2e872947b" providerId="LiveId" clId="{B97A5C5C-6582-4277-9D1D-3C0FF872BDAD}" dt="2022-11-02T21:55:49.133" v="1519" actId="47"/>
        <pc:sldMkLst>
          <pc:docMk/>
          <pc:sldMk cId="3088430759" sldId="276"/>
        </pc:sldMkLst>
        <pc:spChg chg="mod">
          <ac:chgData name="Eliška Lagová" userId="e1499dd2e872947b" providerId="LiveId" clId="{B97A5C5C-6582-4277-9D1D-3C0FF872BDAD}" dt="2022-11-02T21:55:35.264" v="1517"/>
          <ac:spMkLst>
            <pc:docMk/>
            <pc:sldMk cId="3088430759" sldId="276"/>
            <ac:spMk id="2" creationId="{AF101083-FBEE-059C-DBB5-8A21617F15C7}"/>
          </ac:spMkLst>
        </pc:spChg>
        <pc:spChg chg="add del">
          <ac:chgData name="Eliška Lagová" userId="e1499dd2e872947b" providerId="LiveId" clId="{B97A5C5C-6582-4277-9D1D-3C0FF872BDAD}" dt="2022-11-02T21:55:35.609" v="1518" actId="22"/>
          <ac:spMkLst>
            <pc:docMk/>
            <pc:sldMk cId="3088430759" sldId="276"/>
            <ac:spMk id="4" creationId="{A257D68E-423E-0853-9432-26FCD36A8DCC}"/>
          </ac:spMkLst>
        </pc:spChg>
        <pc:spChg chg="del">
          <ac:chgData name="Eliška Lagová" userId="e1499dd2e872947b" providerId="LiveId" clId="{B97A5C5C-6582-4277-9D1D-3C0FF872BDAD}" dt="2022-11-02T21:55:22.036" v="1514"/>
          <ac:spMkLst>
            <pc:docMk/>
            <pc:sldMk cId="3088430759" sldId="276"/>
            <ac:spMk id="6" creationId="{BACC6370-2D7E-4714-9D71-7542949D7D5D}"/>
          </ac:spMkLst>
        </pc:spChg>
        <pc:spChg chg="del">
          <ac:chgData name="Eliška Lagová" userId="e1499dd2e872947b" providerId="LiveId" clId="{B97A5C5C-6582-4277-9D1D-3C0FF872BDAD}" dt="2022-11-02T21:55:22.036" v="1514"/>
          <ac:spMkLst>
            <pc:docMk/>
            <pc:sldMk cId="3088430759" sldId="276"/>
            <ac:spMk id="7" creationId="{F68B3F68-107C-434F-AA38-110D5EA91B85}"/>
          </ac:spMkLst>
        </pc:spChg>
        <pc:spChg chg="del">
          <ac:chgData name="Eliška Lagová" userId="e1499dd2e872947b" providerId="LiveId" clId="{B97A5C5C-6582-4277-9D1D-3C0FF872BDAD}" dt="2022-11-02T21:55:22.036" v="1514"/>
          <ac:spMkLst>
            <pc:docMk/>
            <pc:sldMk cId="3088430759" sldId="276"/>
            <ac:spMk id="8" creationId="{063BBA22-50EA-4C4D-BE05-F1CE4E63AA56}"/>
          </ac:spMkLst>
        </pc:spChg>
        <pc:spChg chg="del">
          <ac:chgData name="Eliška Lagová" userId="e1499dd2e872947b" providerId="LiveId" clId="{B97A5C5C-6582-4277-9D1D-3C0FF872BDAD}" dt="2022-11-02T21:55:22.036" v="1514"/>
          <ac:spMkLst>
            <pc:docMk/>
            <pc:sldMk cId="3088430759" sldId="276"/>
            <ac:spMk id="13" creationId="{AAD0DBB9-1A4B-4391-81D4-CB19F9AB918A}"/>
          </ac:spMkLst>
        </pc:spChg>
      </pc:sldChg>
      <pc:sldChg chg="addSp modSp new mod setBg">
        <pc:chgData name="Eliška Lagová" userId="e1499dd2e872947b" providerId="LiveId" clId="{B97A5C5C-6582-4277-9D1D-3C0FF872BDAD}" dt="2022-11-02T22:10:34.556" v="2359" actId="255"/>
        <pc:sldMkLst>
          <pc:docMk/>
          <pc:sldMk cId="3710933183" sldId="277"/>
        </pc:sldMkLst>
        <pc:spChg chg="mod">
          <ac:chgData name="Eliška Lagová" userId="e1499dd2e872947b" providerId="LiveId" clId="{B97A5C5C-6582-4277-9D1D-3C0FF872BDAD}" dt="2022-11-02T22:09:46.834" v="2295" actId="26606"/>
          <ac:spMkLst>
            <pc:docMk/>
            <pc:sldMk cId="3710933183" sldId="277"/>
            <ac:spMk id="2" creationId="{5A28E7F8-69B1-5C63-CD8F-51C69DD87199}"/>
          </ac:spMkLst>
        </pc:spChg>
        <pc:spChg chg="mod">
          <ac:chgData name="Eliška Lagová" userId="e1499dd2e872947b" providerId="LiveId" clId="{B97A5C5C-6582-4277-9D1D-3C0FF872BDAD}" dt="2022-11-02T22:10:34.556" v="2359" actId="255"/>
          <ac:spMkLst>
            <pc:docMk/>
            <pc:sldMk cId="3710933183" sldId="277"/>
            <ac:spMk id="3" creationId="{FE3E026A-C27F-E728-CE99-D71DAB1DCB41}"/>
          </ac:spMkLst>
        </pc:spChg>
        <pc:spChg chg="add">
          <ac:chgData name="Eliška Lagová" userId="e1499dd2e872947b" providerId="LiveId" clId="{B97A5C5C-6582-4277-9D1D-3C0FF872BDAD}" dt="2022-11-02T22:09:46.834" v="2295" actId="26606"/>
          <ac:spMkLst>
            <pc:docMk/>
            <pc:sldMk cId="3710933183" sldId="277"/>
            <ac:spMk id="9223" creationId="{D009D6D5-DAC2-4A8B-A17A-E206B9012D09}"/>
          </ac:spMkLst>
        </pc:spChg>
        <pc:picChg chg="add mod">
          <ac:chgData name="Eliška Lagová" userId="e1499dd2e872947b" providerId="LiveId" clId="{B97A5C5C-6582-4277-9D1D-3C0FF872BDAD}" dt="2022-11-02T22:09:46.834" v="2295" actId="26606"/>
          <ac:picMkLst>
            <pc:docMk/>
            <pc:sldMk cId="3710933183" sldId="277"/>
            <ac:picMk id="9218" creationId="{6A005278-9AFF-62BC-04C6-655D9135F94E}"/>
          </ac:picMkLst>
        </pc:picChg>
      </pc:sldChg>
      <pc:sldChg chg="delSp modSp add mod setBg delDesignElem">
        <pc:chgData name="Eliška Lagová" userId="e1499dd2e872947b" providerId="LiveId" clId="{B97A5C5C-6582-4277-9D1D-3C0FF872BDAD}" dt="2022-11-02T22:54:27.573" v="3238" actId="13926"/>
        <pc:sldMkLst>
          <pc:docMk/>
          <pc:sldMk cId="1892906847" sldId="278"/>
        </pc:sldMkLst>
        <pc:spChg chg="mod">
          <ac:chgData name="Eliška Lagová" userId="e1499dd2e872947b" providerId="LiveId" clId="{B97A5C5C-6582-4277-9D1D-3C0FF872BDAD}" dt="2022-11-02T22:54:27.573" v="3238" actId="13926"/>
          <ac:spMkLst>
            <pc:docMk/>
            <pc:sldMk cId="1892906847" sldId="278"/>
            <ac:spMk id="3" creationId="{FE3E026A-C27F-E728-CE99-D71DAB1DCB41}"/>
          </ac:spMkLst>
        </pc:spChg>
        <pc:spChg chg="del">
          <ac:chgData name="Eliška Lagová" userId="e1499dd2e872947b" providerId="LiveId" clId="{B97A5C5C-6582-4277-9D1D-3C0FF872BDAD}" dt="2022-11-02T22:10:39.275" v="2361"/>
          <ac:spMkLst>
            <pc:docMk/>
            <pc:sldMk cId="1892906847" sldId="278"/>
            <ac:spMk id="9223" creationId="{D009D6D5-DAC2-4A8B-A17A-E206B9012D09}"/>
          </ac:spMkLst>
        </pc:spChg>
      </pc:sldChg>
      <pc:sldChg chg="addSp modSp new mod setBg">
        <pc:chgData name="Eliška Lagová" userId="e1499dd2e872947b" providerId="LiveId" clId="{B97A5C5C-6582-4277-9D1D-3C0FF872BDAD}" dt="2022-11-02T23:16:40.455" v="3474" actId="255"/>
        <pc:sldMkLst>
          <pc:docMk/>
          <pc:sldMk cId="661586383" sldId="279"/>
        </pc:sldMkLst>
        <pc:spChg chg="mod">
          <ac:chgData name="Eliška Lagová" userId="e1499dd2e872947b" providerId="LiveId" clId="{B97A5C5C-6582-4277-9D1D-3C0FF872BDAD}" dt="2022-11-02T23:16:40.455" v="3474" actId="255"/>
          <ac:spMkLst>
            <pc:docMk/>
            <pc:sldMk cId="661586383" sldId="279"/>
            <ac:spMk id="2" creationId="{0DF0434A-E7F3-2A08-03FF-058214552CAA}"/>
          </ac:spMkLst>
        </pc:spChg>
        <pc:spChg chg="mod">
          <ac:chgData name="Eliška Lagová" userId="e1499dd2e872947b" providerId="LiveId" clId="{B97A5C5C-6582-4277-9D1D-3C0FF872BDAD}" dt="2022-11-02T22:27:52.971" v="2824" actId="20577"/>
          <ac:spMkLst>
            <pc:docMk/>
            <pc:sldMk cId="661586383" sldId="279"/>
            <ac:spMk id="3" creationId="{A933B784-73D9-2B40-F07E-E17B6C2AA7C1}"/>
          </ac:spMkLst>
        </pc:spChg>
        <pc:spChg chg="add">
          <ac:chgData name="Eliška Lagová" userId="e1499dd2e872947b" providerId="LiveId" clId="{B97A5C5C-6582-4277-9D1D-3C0FF872BDAD}" dt="2022-11-02T22:27:47.189" v="2822" actId="26606"/>
          <ac:spMkLst>
            <pc:docMk/>
            <pc:sldMk cId="661586383" sldId="279"/>
            <ac:spMk id="10247" creationId="{45D37F4E-DDB4-456B-97E0-9937730A039F}"/>
          </ac:spMkLst>
        </pc:spChg>
        <pc:spChg chg="add">
          <ac:chgData name="Eliška Lagová" userId="e1499dd2e872947b" providerId="LiveId" clId="{B97A5C5C-6582-4277-9D1D-3C0FF872BDAD}" dt="2022-11-02T22:27:47.189" v="2822" actId="26606"/>
          <ac:spMkLst>
            <pc:docMk/>
            <pc:sldMk cId="661586383" sldId="279"/>
            <ac:spMk id="10249" creationId="{B2DD41CD-8F47-4F56-AD12-4E2FF7696987}"/>
          </ac:spMkLst>
        </pc:spChg>
        <pc:picChg chg="add mod">
          <ac:chgData name="Eliška Lagová" userId="e1499dd2e872947b" providerId="LiveId" clId="{B97A5C5C-6582-4277-9D1D-3C0FF872BDAD}" dt="2022-11-02T22:27:47.189" v="2822" actId="26606"/>
          <ac:picMkLst>
            <pc:docMk/>
            <pc:sldMk cId="661586383" sldId="279"/>
            <ac:picMk id="10242" creationId="{A87BF5AC-0A3F-66A7-6DE8-613ACE306FD9}"/>
          </ac:picMkLst>
        </pc:picChg>
      </pc:sldChg>
      <pc:sldChg chg="modSp new mod">
        <pc:chgData name="Eliška Lagová" userId="e1499dd2e872947b" providerId="LiveId" clId="{B97A5C5C-6582-4277-9D1D-3C0FF872BDAD}" dt="2022-11-02T23:20:50.886" v="3531" actId="2711"/>
        <pc:sldMkLst>
          <pc:docMk/>
          <pc:sldMk cId="1894189614" sldId="280"/>
        </pc:sldMkLst>
        <pc:spChg chg="mod">
          <ac:chgData name="Eliška Lagová" userId="e1499dd2e872947b" providerId="LiveId" clId="{B97A5C5C-6582-4277-9D1D-3C0FF872BDAD}" dt="2022-11-02T23:20:50.886" v="3531" actId="2711"/>
          <ac:spMkLst>
            <pc:docMk/>
            <pc:sldMk cId="1894189614" sldId="280"/>
            <ac:spMk id="3" creationId="{35771A1F-5D59-E56B-5F7F-3DD9B0B4C8B7}"/>
          </ac:spMkLst>
        </pc:spChg>
      </pc:sldChg>
      <pc:sldChg chg="modSp new mod">
        <pc:chgData name="Eliška Lagová" userId="e1499dd2e872947b" providerId="LiveId" clId="{B97A5C5C-6582-4277-9D1D-3C0FF872BDAD}" dt="2022-11-02T23:20:42.382" v="3530" actId="2711"/>
        <pc:sldMkLst>
          <pc:docMk/>
          <pc:sldMk cId="348407081" sldId="281"/>
        </pc:sldMkLst>
        <pc:spChg chg="mod">
          <ac:chgData name="Eliška Lagová" userId="e1499dd2e872947b" providerId="LiveId" clId="{B97A5C5C-6582-4277-9D1D-3C0FF872BDAD}" dt="2022-11-02T23:20:42.382" v="3530" actId="2711"/>
          <ac:spMkLst>
            <pc:docMk/>
            <pc:sldMk cId="348407081" sldId="281"/>
            <ac:spMk id="3" creationId="{13CBB380-5063-B1EE-8B7E-6292A5CAC596}"/>
          </ac:spMkLst>
        </pc:spChg>
      </pc:sldChg>
      <pc:sldChg chg="addSp delSp modSp new mod setBg">
        <pc:chgData name="Eliška Lagová" userId="e1499dd2e872947b" providerId="LiveId" clId="{B97A5C5C-6582-4277-9D1D-3C0FF872BDAD}" dt="2022-11-02T23:05:31.839" v="3408" actId="26606"/>
        <pc:sldMkLst>
          <pc:docMk/>
          <pc:sldMk cId="42410430" sldId="282"/>
        </pc:sldMkLst>
        <pc:spChg chg="mod ord">
          <ac:chgData name="Eliška Lagová" userId="e1499dd2e872947b" providerId="LiveId" clId="{B97A5C5C-6582-4277-9D1D-3C0FF872BDAD}" dt="2022-11-02T23:05:31.839" v="3408" actId="26606"/>
          <ac:spMkLst>
            <pc:docMk/>
            <pc:sldMk cId="42410430" sldId="282"/>
            <ac:spMk id="2" creationId="{BA19DD81-45AA-C080-EF2E-C130459C56B8}"/>
          </ac:spMkLst>
        </pc:spChg>
        <pc:spChg chg="del">
          <ac:chgData name="Eliška Lagová" userId="e1499dd2e872947b" providerId="LiveId" clId="{B97A5C5C-6582-4277-9D1D-3C0FF872BDAD}" dt="2022-11-02T23:05:31.839" v="3408" actId="26606"/>
          <ac:spMkLst>
            <pc:docMk/>
            <pc:sldMk cId="42410430" sldId="282"/>
            <ac:spMk id="3" creationId="{CCE12401-FF69-6CC8-73CB-1B37AE6CA562}"/>
          </ac:spMkLst>
        </pc:spChg>
        <pc:spChg chg="add">
          <ac:chgData name="Eliška Lagová" userId="e1499dd2e872947b" providerId="LiveId" clId="{B97A5C5C-6582-4277-9D1D-3C0FF872BDAD}" dt="2022-11-02T23:05:31.839" v="3408" actId="26606"/>
          <ac:spMkLst>
            <pc:docMk/>
            <pc:sldMk cId="42410430" sldId="282"/>
            <ac:spMk id="12295" creationId="{37C89E4B-3C9F-44B9-8B86-D9E3D112D8EC}"/>
          </ac:spMkLst>
        </pc:spChg>
        <pc:picChg chg="add mod">
          <ac:chgData name="Eliška Lagová" userId="e1499dd2e872947b" providerId="LiveId" clId="{B97A5C5C-6582-4277-9D1D-3C0FF872BDAD}" dt="2022-11-02T23:05:31.839" v="3408" actId="26606"/>
          <ac:picMkLst>
            <pc:docMk/>
            <pc:sldMk cId="42410430" sldId="282"/>
            <ac:picMk id="12290" creationId="{179A99C9-D731-71B8-F2D9-E707C41F1F49}"/>
          </ac:picMkLst>
        </pc:picChg>
        <pc:cxnChg chg="add">
          <ac:chgData name="Eliška Lagová" userId="e1499dd2e872947b" providerId="LiveId" clId="{B97A5C5C-6582-4277-9D1D-3C0FF872BDAD}" dt="2022-11-02T23:05:31.839" v="3408" actId="26606"/>
          <ac:cxnSpMkLst>
            <pc:docMk/>
            <pc:sldMk cId="42410430" sldId="282"/>
            <ac:cxnSpMk id="12297" creationId="{AA2EAA10-076F-46BD-8F0F-B9A2FB77A85C}"/>
          </ac:cxnSpMkLst>
        </pc:cxnChg>
        <pc:cxnChg chg="add">
          <ac:chgData name="Eliška Lagová" userId="e1499dd2e872947b" providerId="LiveId" clId="{B97A5C5C-6582-4277-9D1D-3C0FF872BDAD}" dt="2022-11-02T23:05:31.839" v="3408" actId="26606"/>
          <ac:cxnSpMkLst>
            <pc:docMk/>
            <pc:sldMk cId="42410430" sldId="282"/>
            <ac:cxnSpMk id="12299" creationId="{D891E407-403B-4764-86C9-33A56D3BCAA3}"/>
          </ac:cxnSpMkLst>
        </pc:cxnChg>
      </pc:sldChg>
      <pc:sldChg chg="addSp delSp modSp new mod setBg">
        <pc:chgData name="Eliška Lagová" userId="e1499dd2e872947b" providerId="LiveId" clId="{B97A5C5C-6582-4277-9D1D-3C0FF872BDAD}" dt="2022-11-02T23:24:55.332" v="3699" actId="26606"/>
        <pc:sldMkLst>
          <pc:docMk/>
          <pc:sldMk cId="2353232170" sldId="283"/>
        </pc:sldMkLst>
        <pc:spChg chg="mod">
          <ac:chgData name="Eliška Lagová" userId="e1499dd2e872947b" providerId="LiveId" clId="{B97A5C5C-6582-4277-9D1D-3C0FF872BDAD}" dt="2022-11-02T23:24:41.486" v="3696" actId="26606"/>
          <ac:spMkLst>
            <pc:docMk/>
            <pc:sldMk cId="2353232170" sldId="283"/>
            <ac:spMk id="2" creationId="{64C50648-1E89-5389-53A5-E0BDAEFA6E46}"/>
          </ac:spMkLst>
        </pc:spChg>
        <pc:spChg chg="add del mod">
          <ac:chgData name="Eliška Lagová" userId="e1499dd2e872947b" providerId="LiveId" clId="{B97A5C5C-6582-4277-9D1D-3C0FF872BDAD}" dt="2022-11-02T23:24:41.486" v="3696" actId="26606"/>
          <ac:spMkLst>
            <pc:docMk/>
            <pc:sldMk cId="2353232170" sldId="283"/>
            <ac:spMk id="3" creationId="{F3912487-67C2-4A0E-BA1C-49288A98C539}"/>
          </ac:spMkLst>
        </pc:spChg>
        <pc:spChg chg="add del">
          <ac:chgData name="Eliška Lagová" userId="e1499dd2e872947b" providerId="LiveId" clId="{B97A5C5C-6582-4277-9D1D-3C0FF872BDAD}" dt="2022-11-02T23:24:41.470" v="3695" actId="26606"/>
          <ac:spMkLst>
            <pc:docMk/>
            <pc:sldMk cId="2353232170" sldId="283"/>
            <ac:spMk id="9" creationId="{2E442304-DDBD-4F7B-8017-36BCC863FB40}"/>
          </ac:spMkLst>
        </pc:spChg>
        <pc:spChg chg="add del">
          <ac:chgData name="Eliška Lagová" userId="e1499dd2e872947b" providerId="LiveId" clId="{B97A5C5C-6582-4277-9D1D-3C0FF872BDAD}" dt="2022-11-02T23:24:41.470" v="3695" actId="26606"/>
          <ac:spMkLst>
            <pc:docMk/>
            <pc:sldMk cId="2353232170" sldId="283"/>
            <ac:spMk id="11" creationId="{5E107275-3853-46FD-A241-DE4355A42675}"/>
          </ac:spMkLst>
        </pc:spChg>
        <pc:spChg chg="add del">
          <ac:chgData name="Eliška Lagová" userId="e1499dd2e872947b" providerId="LiveId" clId="{B97A5C5C-6582-4277-9D1D-3C0FF872BDAD}" dt="2022-11-02T23:24:55.332" v="3699" actId="26606"/>
          <ac:spMkLst>
            <pc:docMk/>
            <pc:sldMk cId="2353232170" sldId="283"/>
            <ac:spMk id="13" creationId="{B819A166-7571-4003-A6B8-B62034C3ED30}"/>
          </ac:spMkLst>
        </pc:spChg>
        <pc:spChg chg="add del">
          <ac:chgData name="Eliška Lagová" userId="e1499dd2e872947b" providerId="LiveId" clId="{B97A5C5C-6582-4277-9D1D-3C0FF872BDAD}" dt="2022-11-02T23:24:55.332" v="3699" actId="26606"/>
          <ac:spMkLst>
            <pc:docMk/>
            <pc:sldMk cId="2353232170" sldId="283"/>
            <ac:spMk id="19" creationId="{B819A166-7571-4003-A6B8-B62034C3ED30}"/>
          </ac:spMkLst>
        </pc:spChg>
        <pc:graphicFrameChg chg="add del">
          <ac:chgData name="Eliška Lagová" userId="e1499dd2e872947b" providerId="LiveId" clId="{B97A5C5C-6582-4277-9D1D-3C0FF872BDAD}" dt="2022-11-02T23:24:41.470" v="3695" actId="26606"/>
          <ac:graphicFrameMkLst>
            <pc:docMk/>
            <pc:sldMk cId="2353232170" sldId="283"/>
            <ac:graphicFrameMk id="5" creationId="{CC657812-E657-CB14-28A3-495137E64F47}"/>
          </ac:graphicFrameMkLst>
        </pc:graphicFrameChg>
        <pc:graphicFrameChg chg="add mod modGraphic">
          <ac:chgData name="Eliška Lagová" userId="e1499dd2e872947b" providerId="LiveId" clId="{B97A5C5C-6582-4277-9D1D-3C0FF872BDAD}" dt="2022-11-02T23:24:55.332" v="3699" actId="26606"/>
          <ac:graphicFrameMkLst>
            <pc:docMk/>
            <pc:sldMk cId="2353232170" sldId="283"/>
            <ac:graphicFrameMk id="14" creationId="{2B890ACE-E47B-E764-FA23-C54E8665B6A8}"/>
          </ac:graphicFrameMkLst>
        </pc:graphicFrameChg>
      </pc:sldChg>
      <pc:sldChg chg="new del">
        <pc:chgData name="Eliška Lagová" userId="e1499dd2e872947b" providerId="LiveId" clId="{B97A5C5C-6582-4277-9D1D-3C0FF872BDAD}" dt="2022-11-02T23:23:43.003" v="3580" actId="47"/>
        <pc:sldMkLst>
          <pc:docMk/>
          <pc:sldMk cId="2302508562" sldId="284"/>
        </pc:sldMkLst>
      </pc:sldChg>
      <pc:sldChg chg="new del">
        <pc:chgData name="Eliška Lagová" userId="e1499dd2e872947b" providerId="LiveId" clId="{B97A5C5C-6582-4277-9D1D-3C0FF872BDAD}" dt="2022-11-02T23:23:43.911" v="3581" actId="47"/>
        <pc:sldMkLst>
          <pc:docMk/>
          <pc:sldMk cId="2965914919" sldId="285"/>
        </pc:sldMkLst>
      </pc:sldChg>
    </pc:docChg>
  </pc:docChgLst>
  <pc:docChgLst>
    <pc:chgData name="Eliška Lagová" userId="e1499dd2e872947b" providerId="LiveId" clId="{02DC928F-DE6E-4A0C-A349-134D6F4E0CE5}"/>
    <pc:docChg chg="modSld">
      <pc:chgData name="Eliška Lagová" userId="e1499dd2e872947b" providerId="LiveId" clId="{02DC928F-DE6E-4A0C-A349-134D6F4E0CE5}" dt="2022-11-09T21:14:02.655" v="0" actId="20577"/>
      <pc:docMkLst>
        <pc:docMk/>
      </pc:docMkLst>
      <pc:sldChg chg="modSp mod">
        <pc:chgData name="Eliška Lagová" userId="e1499dd2e872947b" providerId="LiveId" clId="{02DC928F-DE6E-4A0C-A349-134D6F4E0CE5}" dt="2022-11-09T21:14:02.655" v="0" actId="20577"/>
        <pc:sldMkLst>
          <pc:docMk/>
          <pc:sldMk cId="2605146377" sldId="261"/>
        </pc:sldMkLst>
        <pc:spChg chg="mod">
          <ac:chgData name="Eliška Lagová" userId="e1499dd2e872947b" providerId="LiveId" clId="{02DC928F-DE6E-4A0C-A349-134D6F4E0CE5}" dt="2022-11-09T21:14:02.655" v="0" actId="20577"/>
          <ac:spMkLst>
            <pc:docMk/>
            <pc:sldMk cId="2605146377" sldId="261"/>
            <ac:spMk id="3" creationId="{24890D14-7E65-2FE0-F37B-4419BAC2E46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C2CE8-5153-4D88-A8CA-F5006F4FEC1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5F81E5C-9E3F-4D4A-AEF5-B78767F65327}">
      <dgm:prSet/>
      <dgm:spPr/>
      <dgm:t>
        <a:bodyPr/>
        <a:lstStyle/>
        <a:p>
          <a:r>
            <a:rPr lang="cs-CZ"/>
            <a:t>Kazuistika</a:t>
          </a:r>
          <a:endParaRPr lang="en-US"/>
        </a:p>
      </dgm:t>
    </dgm:pt>
    <dgm:pt modelId="{9379A7A5-2E44-4DD5-8459-02AA48BD45CE}" type="parTrans" cxnId="{D33107D6-89B2-4EDA-A7C0-BF0E77CF8203}">
      <dgm:prSet/>
      <dgm:spPr/>
      <dgm:t>
        <a:bodyPr/>
        <a:lstStyle/>
        <a:p>
          <a:endParaRPr lang="en-US"/>
        </a:p>
      </dgm:t>
    </dgm:pt>
    <dgm:pt modelId="{A2721EAA-1224-4EDD-8870-36C44D98B8CD}" type="sibTrans" cxnId="{D33107D6-89B2-4EDA-A7C0-BF0E77CF8203}">
      <dgm:prSet/>
      <dgm:spPr/>
      <dgm:t>
        <a:bodyPr/>
        <a:lstStyle/>
        <a:p>
          <a:endParaRPr lang="en-US"/>
        </a:p>
      </dgm:t>
    </dgm:pt>
    <dgm:pt modelId="{7AA76EC1-CE7B-407F-A28B-E18380B10DE3}">
      <dgm:prSet/>
      <dgm:spPr/>
      <dgm:t>
        <a:bodyPr/>
        <a:lstStyle/>
        <a:p>
          <a:r>
            <a:rPr lang="cs-CZ"/>
            <a:t>Jídelníček</a:t>
          </a:r>
          <a:endParaRPr lang="en-US"/>
        </a:p>
      </dgm:t>
    </dgm:pt>
    <dgm:pt modelId="{F7230755-BE3B-4FEC-9943-6A3BDCB29B01}" type="parTrans" cxnId="{3FAC24A3-D93A-4F8A-B359-D3C2CDCE094F}">
      <dgm:prSet/>
      <dgm:spPr/>
      <dgm:t>
        <a:bodyPr/>
        <a:lstStyle/>
        <a:p>
          <a:endParaRPr lang="en-US"/>
        </a:p>
      </dgm:t>
    </dgm:pt>
    <dgm:pt modelId="{7DF172A9-9A7A-4A14-A896-68DC6E29D236}" type="sibTrans" cxnId="{3FAC24A3-D93A-4F8A-B359-D3C2CDCE094F}">
      <dgm:prSet/>
      <dgm:spPr/>
      <dgm:t>
        <a:bodyPr/>
        <a:lstStyle/>
        <a:p>
          <a:endParaRPr lang="en-US"/>
        </a:p>
      </dgm:t>
    </dgm:pt>
    <dgm:pt modelId="{18D8AE4A-FB9A-437D-AE92-42B03DC5FD30}">
      <dgm:prSet/>
      <dgm:spPr/>
      <dgm:t>
        <a:bodyPr/>
        <a:lstStyle/>
        <a:p>
          <a:r>
            <a:rPr lang="cs-CZ"/>
            <a:t>Úprava receptur prakticky</a:t>
          </a:r>
          <a:endParaRPr lang="en-US"/>
        </a:p>
      </dgm:t>
    </dgm:pt>
    <dgm:pt modelId="{8B859C54-6C60-4D09-BCF4-0186B654EAAE}" type="parTrans" cxnId="{E31CD92F-C651-43B4-ADD7-B0CE0214B9FA}">
      <dgm:prSet/>
      <dgm:spPr/>
      <dgm:t>
        <a:bodyPr/>
        <a:lstStyle/>
        <a:p>
          <a:endParaRPr lang="en-US"/>
        </a:p>
      </dgm:t>
    </dgm:pt>
    <dgm:pt modelId="{54F1BCF9-8FEB-4299-9DD7-1CA53483E7B7}" type="sibTrans" cxnId="{E31CD92F-C651-43B4-ADD7-B0CE0214B9FA}">
      <dgm:prSet/>
      <dgm:spPr/>
      <dgm:t>
        <a:bodyPr/>
        <a:lstStyle/>
        <a:p>
          <a:endParaRPr lang="en-US"/>
        </a:p>
      </dgm:t>
    </dgm:pt>
    <dgm:pt modelId="{333543BB-F116-4387-AA09-A610B13D9794}">
      <dgm:prSet/>
      <dgm:spPr/>
      <dgm:t>
        <a:bodyPr/>
        <a:lstStyle/>
        <a:p>
          <a:r>
            <a:rPr lang="cs-CZ"/>
            <a:t>Dia výrobky a pečivo</a:t>
          </a:r>
          <a:endParaRPr lang="en-US"/>
        </a:p>
      </dgm:t>
    </dgm:pt>
    <dgm:pt modelId="{1722091C-9C25-4770-BCA6-3128BC667F53}" type="parTrans" cxnId="{62DF8752-0DA5-4121-B416-AE2CA052C3A7}">
      <dgm:prSet/>
      <dgm:spPr/>
      <dgm:t>
        <a:bodyPr/>
        <a:lstStyle/>
        <a:p>
          <a:endParaRPr lang="en-US"/>
        </a:p>
      </dgm:t>
    </dgm:pt>
    <dgm:pt modelId="{87A8BEAF-DEC8-48DA-9470-6187133BFADB}" type="sibTrans" cxnId="{62DF8752-0DA5-4121-B416-AE2CA052C3A7}">
      <dgm:prSet/>
      <dgm:spPr/>
      <dgm:t>
        <a:bodyPr/>
        <a:lstStyle/>
        <a:p>
          <a:endParaRPr lang="en-US"/>
        </a:p>
      </dgm:t>
    </dgm:pt>
    <dgm:pt modelId="{18C03EBC-F870-4D7D-B4A9-114FA9BB5C3F}">
      <dgm:prSet/>
      <dgm:spPr/>
      <dgm:t>
        <a:bodyPr/>
        <a:lstStyle/>
        <a:p>
          <a:r>
            <a:rPr lang="cs-CZ"/>
            <a:t>Edukace</a:t>
          </a:r>
          <a:endParaRPr lang="en-US"/>
        </a:p>
      </dgm:t>
    </dgm:pt>
    <dgm:pt modelId="{E232A185-E0CB-4D94-991A-BE4FFA739ACC}" type="parTrans" cxnId="{8BEDE78C-87BA-4284-B71F-672687072F0F}">
      <dgm:prSet/>
      <dgm:spPr/>
      <dgm:t>
        <a:bodyPr/>
        <a:lstStyle/>
        <a:p>
          <a:endParaRPr lang="en-US"/>
        </a:p>
      </dgm:t>
    </dgm:pt>
    <dgm:pt modelId="{0C67E27E-814A-43BD-982C-5319BC8A5FF6}" type="sibTrans" cxnId="{8BEDE78C-87BA-4284-B71F-672687072F0F}">
      <dgm:prSet/>
      <dgm:spPr/>
      <dgm:t>
        <a:bodyPr/>
        <a:lstStyle/>
        <a:p>
          <a:endParaRPr lang="en-US"/>
        </a:p>
      </dgm:t>
    </dgm:pt>
    <dgm:pt modelId="{470553DB-B0FB-4A56-A216-BA163FB41639}">
      <dgm:prSet/>
      <dgm:spPr/>
      <dgm:t>
        <a:bodyPr/>
        <a:lstStyle/>
        <a:p>
          <a:r>
            <a:rPr lang="cs-CZ"/>
            <a:t>Biochemické ukazatele a jejich interpretace </a:t>
          </a:r>
          <a:endParaRPr lang="en-US"/>
        </a:p>
      </dgm:t>
    </dgm:pt>
    <dgm:pt modelId="{D37F2EA1-6816-4416-B16E-A1C048D68896}" type="parTrans" cxnId="{94B845FA-FA2C-4714-8BBF-E4B0D8E74A75}">
      <dgm:prSet/>
      <dgm:spPr/>
      <dgm:t>
        <a:bodyPr/>
        <a:lstStyle/>
        <a:p>
          <a:endParaRPr lang="en-US"/>
        </a:p>
      </dgm:t>
    </dgm:pt>
    <dgm:pt modelId="{4E35EFAF-2FD9-463F-9AD8-8E0145578CD5}" type="sibTrans" cxnId="{94B845FA-FA2C-4714-8BBF-E4B0D8E74A75}">
      <dgm:prSet/>
      <dgm:spPr/>
      <dgm:t>
        <a:bodyPr/>
        <a:lstStyle/>
        <a:p>
          <a:endParaRPr lang="en-US"/>
        </a:p>
      </dgm:t>
    </dgm:pt>
    <dgm:pt modelId="{E26A2EE1-4512-4798-83B0-4F9B9D52D67A}" type="pres">
      <dgm:prSet presAssocID="{911C2CE8-5153-4D88-A8CA-F5006F4FEC16}" presName="linear" presStyleCnt="0">
        <dgm:presLayoutVars>
          <dgm:animLvl val="lvl"/>
          <dgm:resizeHandles val="exact"/>
        </dgm:presLayoutVars>
      </dgm:prSet>
      <dgm:spPr/>
    </dgm:pt>
    <dgm:pt modelId="{CF70ABFB-BE0A-4C5D-9307-363BE39A6267}" type="pres">
      <dgm:prSet presAssocID="{55F81E5C-9E3F-4D4A-AEF5-B78767F6532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F5BD1EA-7F54-4105-9558-208A3C1F4B11}" type="pres">
      <dgm:prSet presAssocID="{A2721EAA-1224-4EDD-8870-36C44D98B8CD}" presName="spacer" presStyleCnt="0"/>
      <dgm:spPr/>
    </dgm:pt>
    <dgm:pt modelId="{A7ABA85A-6C63-4354-9366-7263B34A3FAA}" type="pres">
      <dgm:prSet presAssocID="{7AA76EC1-CE7B-407F-A28B-E18380B10DE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A75DD27-191A-41A6-8AD3-406E6C12B3DF}" type="pres">
      <dgm:prSet presAssocID="{7DF172A9-9A7A-4A14-A896-68DC6E29D236}" presName="spacer" presStyleCnt="0"/>
      <dgm:spPr/>
    </dgm:pt>
    <dgm:pt modelId="{02D0A5B1-B36F-4A7F-A8EF-EC977926A129}" type="pres">
      <dgm:prSet presAssocID="{18D8AE4A-FB9A-437D-AE92-42B03DC5FD3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3BA0658-C951-4B38-93E7-33CBA3F49D09}" type="pres">
      <dgm:prSet presAssocID="{54F1BCF9-8FEB-4299-9DD7-1CA53483E7B7}" presName="spacer" presStyleCnt="0"/>
      <dgm:spPr/>
    </dgm:pt>
    <dgm:pt modelId="{E7E7E7C5-C284-4C78-A5B0-7AFA686A5539}" type="pres">
      <dgm:prSet presAssocID="{333543BB-F116-4387-AA09-A610B13D979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960526D-A5BE-4F55-B611-C7C21B89B071}" type="pres">
      <dgm:prSet presAssocID="{87A8BEAF-DEC8-48DA-9470-6187133BFADB}" presName="spacer" presStyleCnt="0"/>
      <dgm:spPr/>
    </dgm:pt>
    <dgm:pt modelId="{A37E5C06-BB00-4497-BEDB-9234A18C6AE4}" type="pres">
      <dgm:prSet presAssocID="{18C03EBC-F870-4D7D-B4A9-114FA9BB5C3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C55AC0D-88D8-47F2-B23C-A75CAC48AE4B}" type="pres">
      <dgm:prSet presAssocID="{0C67E27E-814A-43BD-982C-5319BC8A5FF6}" presName="spacer" presStyleCnt="0"/>
      <dgm:spPr/>
    </dgm:pt>
    <dgm:pt modelId="{83665416-1935-40B3-94A9-4E94971AE856}" type="pres">
      <dgm:prSet presAssocID="{470553DB-B0FB-4A56-A216-BA163FB4163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6816901-3E6A-44C8-8A1D-F2F535B62FF8}" type="presOf" srcId="{7AA76EC1-CE7B-407F-A28B-E18380B10DE3}" destId="{A7ABA85A-6C63-4354-9366-7263B34A3FAA}" srcOrd="0" destOrd="0" presId="urn:microsoft.com/office/officeart/2005/8/layout/vList2"/>
    <dgm:cxn modelId="{9509AA19-C204-41F7-8486-3F85D23607B6}" type="presOf" srcId="{333543BB-F116-4387-AA09-A610B13D9794}" destId="{E7E7E7C5-C284-4C78-A5B0-7AFA686A5539}" srcOrd="0" destOrd="0" presId="urn:microsoft.com/office/officeart/2005/8/layout/vList2"/>
    <dgm:cxn modelId="{E31CD92F-C651-43B4-ADD7-B0CE0214B9FA}" srcId="{911C2CE8-5153-4D88-A8CA-F5006F4FEC16}" destId="{18D8AE4A-FB9A-437D-AE92-42B03DC5FD30}" srcOrd="2" destOrd="0" parTransId="{8B859C54-6C60-4D09-BCF4-0186B654EAAE}" sibTransId="{54F1BCF9-8FEB-4299-9DD7-1CA53483E7B7}"/>
    <dgm:cxn modelId="{7C21C85C-8EE8-4C5A-9546-CFACCA7A6A85}" type="presOf" srcId="{470553DB-B0FB-4A56-A216-BA163FB41639}" destId="{83665416-1935-40B3-94A9-4E94971AE856}" srcOrd="0" destOrd="0" presId="urn:microsoft.com/office/officeart/2005/8/layout/vList2"/>
    <dgm:cxn modelId="{62DF8752-0DA5-4121-B416-AE2CA052C3A7}" srcId="{911C2CE8-5153-4D88-A8CA-F5006F4FEC16}" destId="{333543BB-F116-4387-AA09-A610B13D9794}" srcOrd="3" destOrd="0" parTransId="{1722091C-9C25-4770-BCA6-3128BC667F53}" sibTransId="{87A8BEAF-DEC8-48DA-9470-6187133BFADB}"/>
    <dgm:cxn modelId="{EBB3D755-80DC-422B-B003-54BF4DFF4643}" type="presOf" srcId="{18C03EBC-F870-4D7D-B4A9-114FA9BB5C3F}" destId="{A37E5C06-BB00-4497-BEDB-9234A18C6AE4}" srcOrd="0" destOrd="0" presId="urn:microsoft.com/office/officeart/2005/8/layout/vList2"/>
    <dgm:cxn modelId="{F6C3D677-ADAB-4181-B166-EDD2C6E9C46F}" type="presOf" srcId="{911C2CE8-5153-4D88-A8CA-F5006F4FEC16}" destId="{E26A2EE1-4512-4798-83B0-4F9B9D52D67A}" srcOrd="0" destOrd="0" presId="urn:microsoft.com/office/officeart/2005/8/layout/vList2"/>
    <dgm:cxn modelId="{678CCF86-2931-4A59-B100-9F4E1E380546}" type="presOf" srcId="{18D8AE4A-FB9A-437D-AE92-42B03DC5FD30}" destId="{02D0A5B1-B36F-4A7F-A8EF-EC977926A129}" srcOrd="0" destOrd="0" presId="urn:microsoft.com/office/officeart/2005/8/layout/vList2"/>
    <dgm:cxn modelId="{8BEDE78C-87BA-4284-B71F-672687072F0F}" srcId="{911C2CE8-5153-4D88-A8CA-F5006F4FEC16}" destId="{18C03EBC-F870-4D7D-B4A9-114FA9BB5C3F}" srcOrd="4" destOrd="0" parTransId="{E232A185-E0CB-4D94-991A-BE4FFA739ACC}" sibTransId="{0C67E27E-814A-43BD-982C-5319BC8A5FF6}"/>
    <dgm:cxn modelId="{BD6E1A8E-A56C-4390-A40E-8793E27F5804}" type="presOf" srcId="{55F81E5C-9E3F-4D4A-AEF5-B78767F65327}" destId="{CF70ABFB-BE0A-4C5D-9307-363BE39A6267}" srcOrd="0" destOrd="0" presId="urn:microsoft.com/office/officeart/2005/8/layout/vList2"/>
    <dgm:cxn modelId="{3FAC24A3-D93A-4F8A-B359-D3C2CDCE094F}" srcId="{911C2CE8-5153-4D88-A8CA-F5006F4FEC16}" destId="{7AA76EC1-CE7B-407F-A28B-E18380B10DE3}" srcOrd="1" destOrd="0" parTransId="{F7230755-BE3B-4FEC-9943-6A3BDCB29B01}" sibTransId="{7DF172A9-9A7A-4A14-A896-68DC6E29D236}"/>
    <dgm:cxn modelId="{D33107D6-89B2-4EDA-A7C0-BF0E77CF8203}" srcId="{911C2CE8-5153-4D88-A8CA-F5006F4FEC16}" destId="{55F81E5C-9E3F-4D4A-AEF5-B78767F65327}" srcOrd="0" destOrd="0" parTransId="{9379A7A5-2E44-4DD5-8459-02AA48BD45CE}" sibTransId="{A2721EAA-1224-4EDD-8870-36C44D98B8CD}"/>
    <dgm:cxn modelId="{94B845FA-FA2C-4714-8BBF-E4B0D8E74A75}" srcId="{911C2CE8-5153-4D88-A8CA-F5006F4FEC16}" destId="{470553DB-B0FB-4A56-A216-BA163FB41639}" srcOrd="5" destOrd="0" parTransId="{D37F2EA1-6816-4416-B16E-A1C048D68896}" sibTransId="{4E35EFAF-2FD9-463F-9AD8-8E0145578CD5}"/>
    <dgm:cxn modelId="{AA63ABDE-F2AE-4FA4-AA4E-9DFBD4FE751B}" type="presParOf" srcId="{E26A2EE1-4512-4798-83B0-4F9B9D52D67A}" destId="{CF70ABFB-BE0A-4C5D-9307-363BE39A6267}" srcOrd="0" destOrd="0" presId="urn:microsoft.com/office/officeart/2005/8/layout/vList2"/>
    <dgm:cxn modelId="{1E784C74-F859-4CE8-B991-DD1D014B3A82}" type="presParOf" srcId="{E26A2EE1-4512-4798-83B0-4F9B9D52D67A}" destId="{8F5BD1EA-7F54-4105-9558-208A3C1F4B11}" srcOrd="1" destOrd="0" presId="urn:microsoft.com/office/officeart/2005/8/layout/vList2"/>
    <dgm:cxn modelId="{FDEF411C-8798-42D9-95BF-3FEBF255ABA5}" type="presParOf" srcId="{E26A2EE1-4512-4798-83B0-4F9B9D52D67A}" destId="{A7ABA85A-6C63-4354-9366-7263B34A3FAA}" srcOrd="2" destOrd="0" presId="urn:microsoft.com/office/officeart/2005/8/layout/vList2"/>
    <dgm:cxn modelId="{974C5740-06DB-4888-9CDE-E3052412C89A}" type="presParOf" srcId="{E26A2EE1-4512-4798-83B0-4F9B9D52D67A}" destId="{6A75DD27-191A-41A6-8AD3-406E6C12B3DF}" srcOrd="3" destOrd="0" presId="urn:microsoft.com/office/officeart/2005/8/layout/vList2"/>
    <dgm:cxn modelId="{3124F834-8275-4BE9-9467-18183DA6ACC0}" type="presParOf" srcId="{E26A2EE1-4512-4798-83B0-4F9B9D52D67A}" destId="{02D0A5B1-B36F-4A7F-A8EF-EC977926A129}" srcOrd="4" destOrd="0" presId="urn:microsoft.com/office/officeart/2005/8/layout/vList2"/>
    <dgm:cxn modelId="{4CB56720-9A93-4BA7-A1CD-2C4C222653E0}" type="presParOf" srcId="{E26A2EE1-4512-4798-83B0-4F9B9D52D67A}" destId="{43BA0658-C951-4B38-93E7-33CBA3F49D09}" srcOrd="5" destOrd="0" presId="urn:microsoft.com/office/officeart/2005/8/layout/vList2"/>
    <dgm:cxn modelId="{32AEFDD6-F931-43DB-A947-9A0D40CBEB2E}" type="presParOf" srcId="{E26A2EE1-4512-4798-83B0-4F9B9D52D67A}" destId="{E7E7E7C5-C284-4C78-A5B0-7AFA686A5539}" srcOrd="6" destOrd="0" presId="urn:microsoft.com/office/officeart/2005/8/layout/vList2"/>
    <dgm:cxn modelId="{6EE4F1BB-A5CF-4F0A-971F-B1012F66E9E5}" type="presParOf" srcId="{E26A2EE1-4512-4798-83B0-4F9B9D52D67A}" destId="{2960526D-A5BE-4F55-B611-C7C21B89B071}" srcOrd="7" destOrd="0" presId="urn:microsoft.com/office/officeart/2005/8/layout/vList2"/>
    <dgm:cxn modelId="{B750C192-BA4B-4AEA-A941-8C019B46C5F7}" type="presParOf" srcId="{E26A2EE1-4512-4798-83B0-4F9B9D52D67A}" destId="{A37E5C06-BB00-4497-BEDB-9234A18C6AE4}" srcOrd="8" destOrd="0" presId="urn:microsoft.com/office/officeart/2005/8/layout/vList2"/>
    <dgm:cxn modelId="{86249A60-A7A5-4E04-920F-C4248F49FF22}" type="presParOf" srcId="{E26A2EE1-4512-4798-83B0-4F9B9D52D67A}" destId="{8C55AC0D-88D8-47F2-B23C-A75CAC48AE4B}" srcOrd="9" destOrd="0" presId="urn:microsoft.com/office/officeart/2005/8/layout/vList2"/>
    <dgm:cxn modelId="{C89B56F1-701B-4413-B793-0C54393DAF5F}" type="presParOf" srcId="{E26A2EE1-4512-4798-83B0-4F9B9D52D67A}" destId="{83665416-1935-40B3-94A9-4E94971AE85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070220-E249-4F86-BCE0-F223712394D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D2FC1C5-A197-41C2-BA31-7A9359A23300}">
      <dgm:prSet/>
      <dgm:spPr/>
      <dgm:t>
        <a:bodyPr/>
        <a:lstStyle/>
        <a:p>
          <a:r>
            <a:rPr lang="cs-CZ" dirty="0"/>
            <a:t>Dušené zelí </a:t>
          </a:r>
          <a:endParaRPr lang="en-US" dirty="0"/>
        </a:p>
      </dgm:t>
    </dgm:pt>
    <dgm:pt modelId="{7AA07FFE-92C9-4C02-BA55-FA15A08EF0A9}" type="parTrans" cxnId="{9624BFBD-C541-4206-8AB5-FED9544EA67D}">
      <dgm:prSet/>
      <dgm:spPr/>
      <dgm:t>
        <a:bodyPr/>
        <a:lstStyle/>
        <a:p>
          <a:endParaRPr lang="en-US"/>
        </a:p>
      </dgm:t>
    </dgm:pt>
    <dgm:pt modelId="{C87EC777-AED6-4441-8E2A-45B96C1BD32E}" type="sibTrans" cxnId="{9624BFBD-C541-4206-8AB5-FED9544EA67D}">
      <dgm:prSet/>
      <dgm:spPr/>
      <dgm:t>
        <a:bodyPr/>
        <a:lstStyle/>
        <a:p>
          <a:endParaRPr lang="en-US"/>
        </a:p>
      </dgm:t>
    </dgm:pt>
    <dgm:pt modelId="{CFCEFB5B-1488-4D46-8AE8-7F9F15A434DF}">
      <dgm:prSet/>
      <dgm:spPr/>
      <dgm:t>
        <a:bodyPr/>
        <a:lstStyle/>
        <a:p>
          <a:r>
            <a:rPr lang="cs-CZ"/>
            <a:t>Zeleninová polévka </a:t>
          </a:r>
          <a:endParaRPr lang="en-US"/>
        </a:p>
      </dgm:t>
    </dgm:pt>
    <dgm:pt modelId="{0D9AF84A-625C-4443-AAB6-69C496713DCC}" type="parTrans" cxnId="{75E9B37C-7F6A-488F-9A88-123587324264}">
      <dgm:prSet/>
      <dgm:spPr/>
      <dgm:t>
        <a:bodyPr/>
        <a:lstStyle/>
        <a:p>
          <a:endParaRPr lang="en-US"/>
        </a:p>
      </dgm:t>
    </dgm:pt>
    <dgm:pt modelId="{808C2327-61E0-4469-912C-AFCBFAAA57FB}" type="sibTrans" cxnId="{75E9B37C-7F6A-488F-9A88-123587324264}">
      <dgm:prSet/>
      <dgm:spPr/>
      <dgm:t>
        <a:bodyPr/>
        <a:lstStyle/>
        <a:p>
          <a:endParaRPr lang="en-US"/>
        </a:p>
      </dgm:t>
    </dgm:pt>
    <dgm:pt modelId="{B6207749-8534-46ED-AC4C-5C260596A486}">
      <dgm:prSet/>
      <dgm:spPr/>
      <dgm:t>
        <a:bodyPr/>
        <a:lstStyle/>
        <a:p>
          <a:r>
            <a:rPr lang="cs-CZ"/>
            <a:t>Kuřecí čína s jasmínovou rýží</a:t>
          </a:r>
          <a:endParaRPr lang="en-US"/>
        </a:p>
      </dgm:t>
    </dgm:pt>
    <dgm:pt modelId="{DDC00469-B532-42FE-99E0-C5D1FDE0A7F2}" type="parTrans" cxnId="{2408FD99-BF98-473D-A0F4-EC9FAAF6D42A}">
      <dgm:prSet/>
      <dgm:spPr/>
      <dgm:t>
        <a:bodyPr/>
        <a:lstStyle/>
        <a:p>
          <a:endParaRPr lang="en-US"/>
        </a:p>
      </dgm:t>
    </dgm:pt>
    <dgm:pt modelId="{845FBD72-FF9B-40A1-82FC-A6A78D8B0180}" type="sibTrans" cxnId="{2408FD99-BF98-473D-A0F4-EC9FAAF6D42A}">
      <dgm:prSet/>
      <dgm:spPr/>
      <dgm:t>
        <a:bodyPr/>
        <a:lstStyle/>
        <a:p>
          <a:endParaRPr lang="en-US"/>
        </a:p>
      </dgm:t>
    </dgm:pt>
    <dgm:pt modelId="{CEFD6A9B-4708-490A-B5D3-71A594574F39}">
      <dgm:prSet/>
      <dgm:spPr/>
      <dgm:t>
        <a:bodyPr/>
        <a:lstStyle/>
        <a:p>
          <a:r>
            <a:rPr lang="cs-CZ"/>
            <a:t>Nakládané okurky</a:t>
          </a:r>
          <a:endParaRPr lang="en-US"/>
        </a:p>
      </dgm:t>
    </dgm:pt>
    <dgm:pt modelId="{1105ED60-49F2-46F2-8B58-EA032571C80E}" type="parTrans" cxnId="{A879C2E6-D690-4C4E-A066-05C0A2E78D3B}">
      <dgm:prSet/>
      <dgm:spPr/>
      <dgm:t>
        <a:bodyPr/>
        <a:lstStyle/>
        <a:p>
          <a:endParaRPr lang="en-US"/>
        </a:p>
      </dgm:t>
    </dgm:pt>
    <dgm:pt modelId="{D72E78CA-195C-47DC-BCE5-4101330B9885}" type="sibTrans" cxnId="{A879C2E6-D690-4C4E-A066-05C0A2E78D3B}">
      <dgm:prSet/>
      <dgm:spPr/>
      <dgm:t>
        <a:bodyPr/>
        <a:lstStyle/>
        <a:p>
          <a:endParaRPr lang="en-US"/>
        </a:p>
      </dgm:t>
    </dgm:pt>
    <dgm:pt modelId="{074C4A60-7152-4E16-8073-2D977492E536}">
      <dgm:prSet/>
      <dgm:spPr/>
      <dgm:t>
        <a:bodyPr/>
        <a:lstStyle/>
        <a:p>
          <a:r>
            <a:rPr lang="cs-CZ"/>
            <a:t>Zelný salát</a:t>
          </a:r>
          <a:endParaRPr lang="en-US"/>
        </a:p>
      </dgm:t>
    </dgm:pt>
    <dgm:pt modelId="{D5145EE6-2E2C-41D9-B609-6C337B5F4587}" type="parTrans" cxnId="{591B8B44-C4B4-4799-8A69-40218A758EA5}">
      <dgm:prSet/>
      <dgm:spPr/>
      <dgm:t>
        <a:bodyPr/>
        <a:lstStyle/>
        <a:p>
          <a:endParaRPr lang="en-US"/>
        </a:p>
      </dgm:t>
    </dgm:pt>
    <dgm:pt modelId="{5F2C8B46-4421-4B3A-A847-82C1C64B0653}" type="sibTrans" cxnId="{591B8B44-C4B4-4799-8A69-40218A758EA5}">
      <dgm:prSet/>
      <dgm:spPr/>
      <dgm:t>
        <a:bodyPr/>
        <a:lstStyle/>
        <a:p>
          <a:endParaRPr lang="en-US"/>
        </a:p>
      </dgm:t>
    </dgm:pt>
    <dgm:pt modelId="{3C518FDB-18A8-4A2B-B8F0-41C9845CFF4B}">
      <dgm:prSet/>
      <dgm:spPr/>
      <dgm:t>
        <a:bodyPr/>
        <a:lstStyle/>
        <a:p>
          <a:r>
            <a:rPr lang="cs-CZ"/>
            <a:t>Čaj s medem</a:t>
          </a:r>
          <a:endParaRPr lang="en-US"/>
        </a:p>
      </dgm:t>
    </dgm:pt>
    <dgm:pt modelId="{4DDCD7DF-123B-4CA3-8CB3-615247CD87C5}" type="parTrans" cxnId="{0B51039E-5E07-4533-986A-F60BC4B47BF5}">
      <dgm:prSet/>
      <dgm:spPr/>
      <dgm:t>
        <a:bodyPr/>
        <a:lstStyle/>
        <a:p>
          <a:endParaRPr lang="en-US"/>
        </a:p>
      </dgm:t>
    </dgm:pt>
    <dgm:pt modelId="{6ADAB14C-4314-4D13-8A34-BAE6310DFF3B}" type="sibTrans" cxnId="{0B51039E-5E07-4533-986A-F60BC4B47BF5}">
      <dgm:prSet/>
      <dgm:spPr/>
      <dgm:t>
        <a:bodyPr/>
        <a:lstStyle/>
        <a:p>
          <a:endParaRPr lang="en-US"/>
        </a:p>
      </dgm:t>
    </dgm:pt>
    <dgm:pt modelId="{03F0EA90-39B2-401A-B96C-E19385F4087A}">
      <dgm:prSet/>
      <dgm:spPr/>
      <dgm:t>
        <a:bodyPr/>
        <a:lstStyle/>
        <a:p>
          <a:r>
            <a:rPr lang="cs-CZ"/>
            <a:t>Plněná paprika s rajčatovou omáčkou, hpuskový knedlík</a:t>
          </a:r>
          <a:endParaRPr lang="en-US"/>
        </a:p>
      </dgm:t>
    </dgm:pt>
    <dgm:pt modelId="{CC14775F-2FD8-4732-BA0A-0DCBFBDFF310}" type="parTrans" cxnId="{3BD199C8-9859-4211-9F1E-C9F2D38963D4}">
      <dgm:prSet/>
      <dgm:spPr/>
      <dgm:t>
        <a:bodyPr/>
        <a:lstStyle/>
        <a:p>
          <a:endParaRPr lang="en-US"/>
        </a:p>
      </dgm:t>
    </dgm:pt>
    <dgm:pt modelId="{41CF7D1F-39BF-4F1D-BAF0-0A570A8F594C}" type="sibTrans" cxnId="{3BD199C8-9859-4211-9F1E-C9F2D38963D4}">
      <dgm:prSet/>
      <dgm:spPr/>
      <dgm:t>
        <a:bodyPr/>
        <a:lstStyle/>
        <a:p>
          <a:endParaRPr lang="en-US"/>
        </a:p>
      </dgm:t>
    </dgm:pt>
    <dgm:pt modelId="{DB1B6D06-B379-4F92-BB85-9C037695B9EE}" type="pres">
      <dgm:prSet presAssocID="{74070220-E249-4F86-BCE0-F223712394D7}" presName="diagram" presStyleCnt="0">
        <dgm:presLayoutVars>
          <dgm:dir/>
          <dgm:resizeHandles val="exact"/>
        </dgm:presLayoutVars>
      </dgm:prSet>
      <dgm:spPr/>
    </dgm:pt>
    <dgm:pt modelId="{4E4AEE97-315B-4748-9DA9-B9B2B432F302}" type="pres">
      <dgm:prSet presAssocID="{9D2FC1C5-A197-41C2-BA31-7A9359A23300}" presName="node" presStyleLbl="node1" presStyleIdx="0" presStyleCnt="7" custLinFactNeighborX="2400" custLinFactNeighborY="-5334">
        <dgm:presLayoutVars>
          <dgm:bulletEnabled val="1"/>
        </dgm:presLayoutVars>
      </dgm:prSet>
      <dgm:spPr/>
    </dgm:pt>
    <dgm:pt modelId="{525A3F66-BF1E-49EE-B99E-2012584755F1}" type="pres">
      <dgm:prSet presAssocID="{C87EC777-AED6-4441-8E2A-45B96C1BD32E}" presName="sibTrans" presStyleCnt="0"/>
      <dgm:spPr/>
    </dgm:pt>
    <dgm:pt modelId="{8A92400A-F5A5-4662-89BA-37D8E78A1044}" type="pres">
      <dgm:prSet presAssocID="{CFCEFB5B-1488-4D46-8AE8-7F9F15A434DF}" presName="node" presStyleLbl="node1" presStyleIdx="1" presStyleCnt="7">
        <dgm:presLayoutVars>
          <dgm:bulletEnabled val="1"/>
        </dgm:presLayoutVars>
      </dgm:prSet>
      <dgm:spPr/>
    </dgm:pt>
    <dgm:pt modelId="{DE66CB44-CC06-4457-B604-15C55762444B}" type="pres">
      <dgm:prSet presAssocID="{808C2327-61E0-4469-912C-AFCBFAAA57FB}" presName="sibTrans" presStyleCnt="0"/>
      <dgm:spPr/>
    </dgm:pt>
    <dgm:pt modelId="{FA0750B5-ABF3-49E3-B838-46D6A79990F2}" type="pres">
      <dgm:prSet presAssocID="{B6207749-8534-46ED-AC4C-5C260596A486}" presName="node" presStyleLbl="node1" presStyleIdx="2" presStyleCnt="7">
        <dgm:presLayoutVars>
          <dgm:bulletEnabled val="1"/>
        </dgm:presLayoutVars>
      </dgm:prSet>
      <dgm:spPr/>
    </dgm:pt>
    <dgm:pt modelId="{24684D7D-D02B-4409-A6DD-6DA54491F78B}" type="pres">
      <dgm:prSet presAssocID="{845FBD72-FF9B-40A1-82FC-A6A78D8B0180}" presName="sibTrans" presStyleCnt="0"/>
      <dgm:spPr/>
    </dgm:pt>
    <dgm:pt modelId="{6A31AAAB-BD92-400D-A5AD-5EA95980E502}" type="pres">
      <dgm:prSet presAssocID="{CEFD6A9B-4708-490A-B5D3-71A594574F39}" presName="node" presStyleLbl="node1" presStyleIdx="3" presStyleCnt="7">
        <dgm:presLayoutVars>
          <dgm:bulletEnabled val="1"/>
        </dgm:presLayoutVars>
      </dgm:prSet>
      <dgm:spPr/>
    </dgm:pt>
    <dgm:pt modelId="{96A4482F-759F-469E-B17C-65DFE5C6AABA}" type="pres">
      <dgm:prSet presAssocID="{D72E78CA-195C-47DC-BCE5-4101330B9885}" presName="sibTrans" presStyleCnt="0"/>
      <dgm:spPr/>
    </dgm:pt>
    <dgm:pt modelId="{B16BB1F8-AD3F-442E-BE1F-1DECDF6C3ED3}" type="pres">
      <dgm:prSet presAssocID="{074C4A60-7152-4E16-8073-2D977492E536}" presName="node" presStyleLbl="node1" presStyleIdx="4" presStyleCnt="7">
        <dgm:presLayoutVars>
          <dgm:bulletEnabled val="1"/>
        </dgm:presLayoutVars>
      </dgm:prSet>
      <dgm:spPr/>
    </dgm:pt>
    <dgm:pt modelId="{EBB1540F-52FF-4052-98DD-94D264E875B7}" type="pres">
      <dgm:prSet presAssocID="{5F2C8B46-4421-4B3A-A847-82C1C64B0653}" presName="sibTrans" presStyleCnt="0"/>
      <dgm:spPr/>
    </dgm:pt>
    <dgm:pt modelId="{7D5A6314-BDFE-4A23-B039-6849C6A2A843}" type="pres">
      <dgm:prSet presAssocID="{3C518FDB-18A8-4A2B-B8F0-41C9845CFF4B}" presName="node" presStyleLbl="node1" presStyleIdx="5" presStyleCnt="7">
        <dgm:presLayoutVars>
          <dgm:bulletEnabled val="1"/>
        </dgm:presLayoutVars>
      </dgm:prSet>
      <dgm:spPr/>
    </dgm:pt>
    <dgm:pt modelId="{EA98F7B6-8159-43C6-8EAA-B1E332CA0D8A}" type="pres">
      <dgm:prSet presAssocID="{6ADAB14C-4314-4D13-8A34-BAE6310DFF3B}" presName="sibTrans" presStyleCnt="0"/>
      <dgm:spPr/>
    </dgm:pt>
    <dgm:pt modelId="{9430EAC6-1A5A-4197-AD2E-395DF3F6539F}" type="pres">
      <dgm:prSet presAssocID="{03F0EA90-39B2-401A-B96C-E19385F4087A}" presName="node" presStyleLbl="node1" presStyleIdx="6" presStyleCnt="7">
        <dgm:presLayoutVars>
          <dgm:bulletEnabled val="1"/>
        </dgm:presLayoutVars>
      </dgm:prSet>
      <dgm:spPr/>
    </dgm:pt>
  </dgm:ptLst>
  <dgm:cxnLst>
    <dgm:cxn modelId="{4591020F-00EC-43AD-AB12-990FE3536292}" type="presOf" srcId="{74070220-E249-4F86-BCE0-F223712394D7}" destId="{DB1B6D06-B379-4F92-BB85-9C037695B9EE}" srcOrd="0" destOrd="0" presId="urn:microsoft.com/office/officeart/2005/8/layout/default"/>
    <dgm:cxn modelId="{976E7821-D5F7-4D27-BC34-CD629B059D7F}" type="presOf" srcId="{3C518FDB-18A8-4A2B-B8F0-41C9845CFF4B}" destId="{7D5A6314-BDFE-4A23-B039-6849C6A2A843}" srcOrd="0" destOrd="0" presId="urn:microsoft.com/office/officeart/2005/8/layout/default"/>
    <dgm:cxn modelId="{5095FD26-041E-4B7F-83AD-1B3B4DE9BFB4}" type="presOf" srcId="{9D2FC1C5-A197-41C2-BA31-7A9359A23300}" destId="{4E4AEE97-315B-4748-9DA9-B9B2B432F302}" srcOrd="0" destOrd="0" presId="urn:microsoft.com/office/officeart/2005/8/layout/default"/>
    <dgm:cxn modelId="{591B8B44-C4B4-4799-8A69-40218A758EA5}" srcId="{74070220-E249-4F86-BCE0-F223712394D7}" destId="{074C4A60-7152-4E16-8073-2D977492E536}" srcOrd="4" destOrd="0" parTransId="{D5145EE6-2E2C-41D9-B609-6C337B5F4587}" sibTransId="{5F2C8B46-4421-4B3A-A847-82C1C64B0653}"/>
    <dgm:cxn modelId="{0A5FCE5A-26E1-4577-8410-87CBD8BB065A}" type="presOf" srcId="{CEFD6A9B-4708-490A-B5D3-71A594574F39}" destId="{6A31AAAB-BD92-400D-A5AD-5EA95980E502}" srcOrd="0" destOrd="0" presId="urn:microsoft.com/office/officeart/2005/8/layout/default"/>
    <dgm:cxn modelId="{75E9B37C-7F6A-488F-9A88-123587324264}" srcId="{74070220-E249-4F86-BCE0-F223712394D7}" destId="{CFCEFB5B-1488-4D46-8AE8-7F9F15A434DF}" srcOrd="1" destOrd="0" parTransId="{0D9AF84A-625C-4443-AAB6-69C496713DCC}" sibTransId="{808C2327-61E0-4469-912C-AFCBFAAA57FB}"/>
    <dgm:cxn modelId="{6850D77E-553A-4C85-992E-AC2481A0E61E}" type="presOf" srcId="{CFCEFB5B-1488-4D46-8AE8-7F9F15A434DF}" destId="{8A92400A-F5A5-4662-89BA-37D8E78A1044}" srcOrd="0" destOrd="0" presId="urn:microsoft.com/office/officeart/2005/8/layout/default"/>
    <dgm:cxn modelId="{26D37590-B421-4284-B491-713EDDFD9BC3}" type="presOf" srcId="{03F0EA90-39B2-401A-B96C-E19385F4087A}" destId="{9430EAC6-1A5A-4197-AD2E-395DF3F6539F}" srcOrd="0" destOrd="0" presId="urn:microsoft.com/office/officeart/2005/8/layout/default"/>
    <dgm:cxn modelId="{2408FD99-BF98-473D-A0F4-EC9FAAF6D42A}" srcId="{74070220-E249-4F86-BCE0-F223712394D7}" destId="{B6207749-8534-46ED-AC4C-5C260596A486}" srcOrd="2" destOrd="0" parTransId="{DDC00469-B532-42FE-99E0-C5D1FDE0A7F2}" sibTransId="{845FBD72-FF9B-40A1-82FC-A6A78D8B0180}"/>
    <dgm:cxn modelId="{0B51039E-5E07-4533-986A-F60BC4B47BF5}" srcId="{74070220-E249-4F86-BCE0-F223712394D7}" destId="{3C518FDB-18A8-4A2B-B8F0-41C9845CFF4B}" srcOrd="5" destOrd="0" parTransId="{4DDCD7DF-123B-4CA3-8CB3-615247CD87C5}" sibTransId="{6ADAB14C-4314-4D13-8A34-BAE6310DFF3B}"/>
    <dgm:cxn modelId="{9624BFBD-C541-4206-8AB5-FED9544EA67D}" srcId="{74070220-E249-4F86-BCE0-F223712394D7}" destId="{9D2FC1C5-A197-41C2-BA31-7A9359A23300}" srcOrd="0" destOrd="0" parTransId="{7AA07FFE-92C9-4C02-BA55-FA15A08EF0A9}" sibTransId="{C87EC777-AED6-4441-8E2A-45B96C1BD32E}"/>
    <dgm:cxn modelId="{181B2FC7-8444-457B-984B-77105ABB139C}" type="presOf" srcId="{074C4A60-7152-4E16-8073-2D977492E536}" destId="{B16BB1F8-AD3F-442E-BE1F-1DECDF6C3ED3}" srcOrd="0" destOrd="0" presId="urn:microsoft.com/office/officeart/2005/8/layout/default"/>
    <dgm:cxn modelId="{3BD199C8-9859-4211-9F1E-C9F2D38963D4}" srcId="{74070220-E249-4F86-BCE0-F223712394D7}" destId="{03F0EA90-39B2-401A-B96C-E19385F4087A}" srcOrd="6" destOrd="0" parTransId="{CC14775F-2FD8-4732-BA0A-0DCBFBDFF310}" sibTransId="{41CF7D1F-39BF-4F1D-BAF0-0A570A8F594C}"/>
    <dgm:cxn modelId="{A879C2E6-D690-4C4E-A066-05C0A2E78D3B}" srcId="{74070220-E249-4F86-BCE0-F223712394D7}" destId="{CEFD6A9B-4708-490A-B5D3-71A594574F39}" srcOrd="3" destOrd="0" parTransId="{1105ED60-49F2-46F2-8B58-EA032571C80E}" sibTransId="{D72E78CA-195C-47DC-BCE5-4101330B9885}"/>
    <dgm:cxn modelId="{3D9B9DFA-120E-4190-8A5F-5E929AE99B19}" type="presOf" srcId="{B6207749-8534-46ED-AC4C-5C260596A486}" destId="{FA0750B5-ABF3-49E3-B838-46D6A79990F2}" srcOrd="0" destOrd="0" presId="urn:microsoft.com/office/officeart/2005/8/layout/default"/>
    <dgm:cxn modelId="{68D89057-0033-4511-98FC-162FA413A949}" type="presParOf" srcId="{DB1B6D06-B379-4F92-BB85-9C037695B9EE}" destId="{4E4AEE97-315B-4748-9DA9-B9B2B432F302}" srcOrd="0" destOrd="0" presId="urn:microsoft.com/office/officeart/2005/8/layout/default"/>
    <dgm:cxn modelId="{65ED7326-4E8D-45FD-9061-6F7789C738E7}" type="presParOf" srcId="{DB1B6D06-B379-4F92-BB85-9C037695B9EE}" destId="{525A3F66-BF1E-49EE-B99E-2012584755F1}" srcOrd="1" destOrd="0" presId="urn:microsoft.com/office/officeart/2005/8/layout/default"/>
    <dgm:cxn modelId="{F929B2EE-A65E-4A6C-91EA-F0B676E0CC14}" type="presParOf" srcId="{DB1B6D06-B379-4F92-BB85-9C037695B9EE}" destId="{8A92400A-F5A5-4662-89BA-37D8E78A1044}" srcOrd="2" destOrd="0" presId="urn:microsoft.com/office/officeart/2005/8/layout/default"/>
    <dgm:cxn modelId="{ABFCC6A0-3882-453D-B613-A30C78069E67}" type="presParOf" srcId="{DB1B6D06-B379-4F92-BB85-9C037695B9EE}" destId="{DE66CB44-CC06-4457-B604-15C55762444B}" srcOrd="3" destOrd="0" presId="urn:microsoft.com/office/officeart/2005/8/layout/default"/>
    <dgm:cxn modelId="{C5C4EFBE-248F-4E8E-9ED5-1D330A8CB729}" type="presParOf" srcId="{DB1B6D06-B379-4F92-BB85-9C037695B9EE}" destId="{FA0750B5-ABF3-49E3-B838-46D6A79990F2}" srcOrd="4" destOrd="0" presId="urn:microsoft.com/office/officeart/2005/8/layout/default"/>
    <dgm:cxn modelId="{6697A1D6-5CE4-44FE-869D-741127CEBFF5}" type="presParOf" srcId="{DB1B6D06-B379-4F92-BB85-9C037695B9EE}" destId="{24684D7D-D02B-4409-A6DD-6DA54491F78B}" srcOrd="5" destOrd="0" presId="urn:microsoft.com/office/officeart/2005/8/layout/default"/>
    <dgm:cxn modelId="{C12313BF-FAD0-4A7C-9436-A066F38CA56E}" type="presParOf" srcId="{DB1B6D06-B379-4F92-BB85-9C037695B9EE}" destId="{6A31AAAB-BD92-400D-A5AD-5EA95980E502}" srcOrd="6" destOrd="0" presId="urn:microsoft.com/office/officeart/2005/8/layout/default"/>
    <dgm:cxn modelId="{76EF712C-05BC-4356-A4FA-BF3D7E22FB13}" type="presParOf" srcId="{DB1B6D06-B379-4F92-BB85-9C037695B9EE}" destId="{96A4482F-759F-469E-B17C-65DFE5C6AABA}" srcOrd="7" destOrd="0" presId="urn:microsoft.com/office/officeart/2005/8/layout/default"/>
    <dgm:cxn modelId="{0345CCA8-F412-4437-B765-73400BF428A5}" type="presParOf" srcId="{DB1B6D06-B379-4F92-BB85-9C037695B9EE}" destId="{B16BB1F8-AD3F-442E-BE1F-1DECDF6C3ED3}" srcOrd="8" destOrd="0" presId="urn:microsoft.com/office/officeart/2005/8/layout/default"/>
    <dgm:cxn modelId="{460FAD63-D7EC-475A-A604-3D0859ED845D}" type="presParOf" srcId="{DB1B6D06-B379-4F92-BB85-9C037695B9EE}" destId="{EBB1540F-52FF-4052-98DD-94D264E875B7}" srcOrd="9" destOrd="0" presId="urn:microsoft.com/office/officeart/2005/8/layout/default"/>
    <dgm:cxn modelId="{80F319B0-9788-45C6-97D8-1CC4A5892A49}" type="presParOf" srcId="{DB1B6D06-B379-4F92-BB85-9C037695B9EE}" destId="{7D5A6314-BDFE-4A23-B039-6849C6A2A843}" srcOrd="10" destOrd="0" presId="urn:microsoft.com/office/officeart/2005/8/layout/default"/>
    <dgm:cxn modelId="{7AC5B3B8-C2E8-4244-A94F-F02EE34F9702}" type="presParOf" srcId="{DB1B6D06-B379-4F92-BB85-9C037695B9EE}" destId="{EA98F7B6-8159-43C6-8EAA-B1E332CA0D8A}" srcOrd="11" destOrd="0" presId="urn:microsoft.com/office/officeart/2005/8/layout/default"/>
    <dgm:cxn modelId="{D3623688-AF95-41FE-9674-997B33A0AF63}" type="presParOf" srcId="{DB1B6D06-B379-4F92-BB85-9C037695B9EE}" destId="{9430EAC6-1A5A-4197-AD2E-395DF3F653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070220-E249-4F86-BCE0-F223712394D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2FC1C5-A197-41C2-BA31-7A9359A23300}">
      <dgm:prSet/>
      <dgm:spPr/>
      <dgm:t>
        <a:bodyPr/>
        <a:lstStyle/>
        <a:p>
          <a:r>
            <a:rPr lang="cs-CZ" dirty="0"/>
            <a:t>Dušené zelí</a:t>
          </a:r>
        </a:p>
        <a:p>
          <a:r>
            <a:rPr lang="cs-CZ" dirty="0"/>
            <a:t>(zásmažka, cukr) </a:t>
          </a:r>
          <a:endParaRPr lang="en-US" dirty="0"/>
        </a:p>
      </dgm:t>
    </dgm:pt>
    <dgm:pt modelId="{7AA07FFE-92C9-4C02-BA55-FA15A08EF0A9}" type="parTrans" cxnId="{9624BFBD-C541-4206-8AB5-FED9544EA67D}">
      <dgm:prSet/>
      <dgm:spPr/>
      <dgm:t>
        <a:bodyPr/>
        <a:lstStyle/>
        <a:p>
          <a:endParaRPr lang="en-US"/>
        </a:p>
      </dgm:t>
    </dgm:pt>
    <dgm:pt modelId="{C87EC777-AED6-4441-8E2A-45B96C1BD32E}" type="sibTrans" cxnId="{9624BFBD-C541-4206-8AB5-FED9544EA67D}">
      <dgm:prSet/>
      <dgm:spPr/>
      <dgm:t>
        <a:bodyPr/>
        <a:lstStyle/>
        <a:p>
          <a:endParaRPr lang="en-US"/>
        </a:p>
      </dgm:t>
    </dgm:pt>
    <dgm:pt modelId="{CFCEFB5B-1488-4D46-8AE8-7F9F15A434DF}">
      <dgm:prSet/>
      <dgm:spPr/>
      <dgm:t>
        <a:bodyPr/>
        <a:lstStyle/>
        <a:p>
          <a:r>
            <a:rPr lang="cs-CZ" dirty="0"/>
            <a:t>Zeleninová polévka </a:t>
          </a:r>
        </a:p>
        <a:p>
          <a:r>
            <a:rPr lang="cs-CZ" dirty="0"/>
            <a:t>(jíška)</a:t>
          </a:r>
          <a:endParaRPr lang="en-US" dirty="0"/>
        </a:p>
      </dgm:t>
    </dgm:pt>
    <dgm:pt modelId="{0D9AF84A-625C-4443-AAB6-69C496713DCC}" type="parTrans" cxnId="{75E9B37C-7F6A-488F-9A88-123587324264}">
      <dgm:prSet/>
      <dgm:spPr/>
      <dgm:t>
        <a:bodyPr/>
        <a:lstStyle/>
        <a:p>
          <a:endParaRPr lang="en-US"/>
        </a:p>
      </dgm:t>
    </dgm:pt>
    <dgm:pt modelId="{808C2327-61E0-4469-912C-AFCBFAAA57FB}" type="sibTrans" cxnId="{75E9B37C-7F6A-488F-9A88-123587324264}">
      <dgm:prSet/>
      <dgm:spPr/>
      <dgm:t>
        <a:bodyPr/>
        <a:lstStyle/>
        <a:p>
          <a:endParaRPr lang="en-US"/>
        </a:p>
      </dgm:t>
    </dgm:pt>
    <dgm:pt modelId="{B6207749-8534-46ED-AC4C-5C260596A486}">
      <dgm:prSet/>
      <dgm:spPr/>
      <dgm:t>
        <a:bodyPr/>
        <a:lstStyle/>
        <a:p>
          <a:r>
            <a:rPr lang="cs-CZ" dirty="0"/>
            <a:t>Kuřecí </a:t>
          </a:r>
          <a:r>
            <a:rPr lang="cs-CZ" dirty="0" err="1"/>
            <a:t>čína</a:t>
          </a:r>
          <a:r>
            <a:rPr lang="cs-CZ" dirty="0"/>
            <a:t> s jasmínovou rýží</a:t>
          </a:r>
        </a:p>
        <a:p>
          <a:r>
            <a:rPr lang="cs-CZ" dirty="0"/>
            <a:t>(jasmínová rýže)</a:t>
          </a:r>
          <a:endParaRPr lang="en-US" dirty="0"/>
        </a:p>
      </dgm:t>
    </dgm:pt>
    <dgm:pt modelId="{DDC00469-B532-42FE-99E0-C5D1FDE0A7F2}" type="parTrans" cxnId="{2408FD99-BF98-473D-A0F4-EC9FAAF6D42A}">
      <dgm:prSet/>
      <dgm:spPr/>
      <dgm:t>
        <a:bodyPr/>
        <a:lstStyle/>
        <a:p>
          <a:endParaRPr lang="en-US"/>
        </a:p>
      </dgm:t>
    </dgm:pt>
    <dgm:pt modelId="{845FBD72-FF9B-40A1-82FC-A6A78D8B0180}" type="sibTrans" cxnId="{2408FD99-BF98-473D-A0F4-EC9FAAF6D42A}">
      <dgm:prSet/>
      <dgm:spPr/>
      <dgm:t>
        <a:bodyPr/>
        <a:lstStyle/>
        <a:p>
          <a:endParaRPr lang="en-US"/>
        </a:p>
      </dgm:t>
    </dgm:pt>
    <dgm:pt modelId="{CEFD6A9B-4708-490A-B5D3-71A594574F39}">
      <dgm:prSet/>
      <dgm:spPr/>
      <dgm:t>
        <a:bodyPr/>
        <a:lstStyle/>
        <a:p>
          <a:r>
            <a:rPr lang="cs-CZ" dirty="0"/>
            <a:t>Nakládané okurky</a:t>
          </a:r>
        </a:p>
        <a:p>
          <a:r>
            <a:rPr lang="cs-CZ" dirty="0"/>
            <a:t>(nálev)</a:t>
          </a:r>
          <a:endParaRPr lang="en-US" dirty="0"/>
        </a:p>
      </dgm:t>
    </dgm:pt>
    <dgm:pt modelId="{1105ED60-49F2-46F2-8B58-EA032571C80E}" type="parTrans" cxnId="{A879C2E6-D690-4C4E-A066-05C0A2E78D3B}">
      <dgm:prSet/>
      <dgm:spPr/>
      <dgm:t>
        <a:bodyPr/>
        <a:lstStyle/>
        <a:p>
          <a:endParaRPr lang="en-US"/>
        </a:p>
      </dgm:t>
    </dgm:pt>
    <dgm:pt modelId="{D72E78CA-195C-47DC-BCE5-4101330B9885}" type="sibTrans" cxnId="{A879C2E6-D690-4C4E-A066-05C0A2E78D3B}">
      <dgm:prSet/>
      <dgm:spPr/>
      <dgm:t>
        <a:bodyPr/>
        <a:lstStyle/>
        <a:p>
          <a:endParaRPr lang="en-US"/>
        </a:p>
      </dgm:t>
    </dgm:pt>
    <dgm:pt modelId="{074C4A60-7152-4E16-8073-2D977492E536}">
      <dgm:prSet/>
      <dgm:spPr/>
      <dgm:t>
        <a:bodyPr/>
        <a:lstStyle/>
        <a:p>
          <a:r>
            <a:rPr lang="cs-CZ" dirty="0"/>
            <a:t>Zelný salát</a:t>
          </a:r>
        </a:p>
        <a:p>
          <a:r>
            <a:rPr lang="cs-CZ" dirty="0"/>
            <a:t>(sladko-kyselý nálev)</a:t>
          </a:r>
          <a:endParaRPr lang="en-US" dirty="0"/>
        </a:p>
      </dgm:t>
    </dgm:pt>
    <dgm:pt modelId="{D5145EE6-2E2C-41D9-B609-6C337B5F4587}" type="parTrans" cxnId="{591B8B44-C4B4-4799-8A69-40218A758EA5}">
      <dgm:prSet/>
      <dgm:spPr/>
      <dgm:t>
        <a:bodyPr/>
        <a:lstStyle/>
        <a:p>
          <a:endParaRPr lang="en-US"/>
        </a:p>
      </dgm:t>
    </dgm:pt>
    <dgm:pt modelId="{5F2C8B46-4421-4B3A-A847-82C1C64B0653}" type="sibTrans" cxnId="{591B8B44-C4B4-4799-8A69-40218A758EA5}">
      <dgm:prSet/>
      <dgm:spPr/>
      <dgm:t>
        <a:bodyPr/>
        <a:lstStyle/>
        <a:p>
          <a:endParaRPr lang="en-US"/>
        </a:p>
      </dgm:t>
    </dgm:pt>
    <dgm:pt modelId="{3C518FDB-18A8-4A2B-B8F0-41C9845CFF4B}">
      <dgm:prSet/>
      <dgm:spPr/>
      <dgm:t>
        <a:bodyPr/>
        <a:lstStyle/>
        <a:p>
          <a:r>
            <a:rPr lang="cs-CZ" dirty="0"/>
            <a:t>Čaj s medem</a:t>
          </a:r>
        </a:p>
        <a:p>
          <a:r>
            <a:rPr lang="cs-CZ" dirty="0"/>
            <a:t>(med)</a:t>
          </a:r>
          <a:endParaRPr lang="en-US" dirty="0"/>
        </a:p>
      </dgm:t>
    </dgm:pt>
    <dgm:pt modelId="{4DDCD7DF-123B-4CA3-8CB3-615247CD87C5}" type="parTrans" cxnId="{0B51039E-5E07-4533-986A-F60BC4B47BF5}">
      <dgm:prSet/>
      <dgm:spPr/>
      <dgm:t>
        <a:bodyPr/>
        <a:lstStyle/>
        <a:p>
          <a:endParaRPr lang="en-US"/>
        </a:p>
      </dgm:t>
    </dgm:pt>
    <dgm:pt modelId="{6ADAB14C-4314-4D13-8A34-BAE6310DFF3B}" type="sibTrans" cxnId="{0B51039E-5E07-4533-986A-F60BC4B47BF5}">
      <dgm:prSet/>
      <dgm:spPr/>
      <dgm:t>
        <a:bodyPr/>
        <a:lstStyle/>
        <a:p>
          <a:endParaRPr lang="en-US"/>
        </a:p>
      </dgm:t>
    </dgm:pt>
    <dgm:pt modelId="{03F0EA90-39B2-401A-B96C-E19385F4087A}">
      <dgm:prSet/>
      <dgm:spPr/>
      <dgm:t>
        <a:bodyPr/>
        <a:lstStyle/>
        <a:p>
          <a:r>
            <a:rPr lang="cs-CZ" dirty="0"/>
            <a:t>Plněná paprika s rajčatovou omáčkou, houskový knedlík</a:t>
          </a:r>
        </a:p>
        <a:p>
          <a:r>
            <a:rPr lang="cs-CZ" dirty="0"/>
            <a:t>(cukr, kolik knedlíků)</a:t>
          </a:r>
          <a:endParaRPr lang="en-US" dirty="0"/>
        </a:p>
      </dgm:t>
    </dgm:pt>
    <dgm:pt modelId="{CC14775F-2FD8-4732-BA0A-0DCBFBDFF310}" type="parTrans" cxnId="{3BD199C8-9859-4211-9F1E-C9F2D38963D4}">
      <dgm:prSet/>
      <dgm:spPr/>
      <dgm:t>
        <a:bodyPr/>
        <a:lstStyle/>
        <a:p>
          <a:endParaRPr lang="en-US"/>
        </a:p>
      </dgm:t>
    </dgm:pt>
    <dgm:pt modelId="{41CF7D1F-39BF-4F1D-BAF0-0A570A8F594C}" type="sibTrans" cxnId="{3BD199C8-9859-4211-9F1E-C9F2D38963D4}">
      <dgm:prSet/>
      <dgm:spPr/>
      <dgm:t>
        <a:bodyPr/>
        <a:lstStyle/>
        <a:p>
          <a:endParaRPr lang="en-US"/>
        </a:p>
      </dgm:t>
    </dgm:pt>
    <dgm:pt modelId="{DB1B6D06-B379-4F92-BB85-9C037695B9EE}" type="pres">
      <dgm:prSet presAssocID="{74070220-E249-4F86-BCE0-F223712394D7}" presName="diagram" presStyleCnt="0">
        <dgm:presLayoutVars>
          <dgm:dir/>
          <dgm:resizeHandles val="exact"/>
        </dgm:presLayoutVars>
      </dgm:prSet>
      <dgm:spPr/>
    </dgm:pt>
    <dgm:pt modelId="{4E4AEE97-315B-4748-9DA9-B9B2B432F302}" type="pres">
      <dgm:prSet presAssocID="{9D2FC1C5-A197-41C2-BA31-7A9359A23300}" presName="node" presStyleLbl="node1" presStyleIdx="0" presStyleCnt="7" custLinFactNeighborX="2400" custLinFactNeighborY="-5334">
        <dgm:presLayoutVars>
          <dgm:bulletEnabled val="1"/>
        </dgm:presLayoutVars>
      </dgm:prSet>
      <dgm:spPr/>
    </dgm:pt>
    <dgm:pt modelId="{525A3F66-BF1E-49EE-B99E-2012584755F1}" type="pres">
      <dgm:prSet presAssocID="{C87EC777-AED6-4441-8E2A-45B96C1BD32E}" presName="sibTrans" presStyleCnt="0"/>
      <dgm:spPr/>
    </dgm:pt>
    <dgm:pt modelId="{8A92400A-F5A5-4662-89BA-37D8E78A1044}" type="pres">
      <dgm:prSet presAssocID="{CFCEFB5B-1488-4D46-8AE8-7F9F15A434DF}" presName="node" presStyleLbl="node1" presStyleIdx="1" presStyleCnt="7">
        <dgm:presLayoutVars>
          <dgm:bulletEnabled val="1"/>
        </dgm:presLayoutVars>
      </dgm:prSet>
      <dgm:spPr/>
    </dgm:pt>
    <dgm:pt modelId="{DE66CB44-CC06-4457-B604-15C55762444B}" type="pres">
      <dgm:prSet presAssocID="{808C2327-61E0-4469-912C-AFCBFAAA57FB}" presName="sibTrans" presStyleCnt="0"/>
      <dgm:spPr/>
    </dgm:pt>
    <dgm:pt modelId="{FA0750B5-ABF3-49E3-B838-46D6A79990F2}" type="pres">
      <dgm:prSet presAssocID="{B6207749-8534-46ED-AC4C-5C260596A486}" presName="node" presStyleLbl="node1" presStyleIdx="2" presStyleCnt="7">
        <dgm:presLayoutVars>
          <dgm:bulletEnabled val="1"/>
        </dgm:presLayoutVars>
      </dgm:prSet>
      <dgm:spPr/>
    </dgm:pt>
    <dgm:pt modelId="{24684D7D-D02B-4409-A6DD-6DA54491F78B}" type="pres">
      <dgm:prSet presAssocID="{845FBD72-FF9B-40A1-82FC-A6A78D8B0180}" presName="sibTrans" presStyleCnt="0"/>
      <dgm:spPr/>
    </dgm:pt>
    <dgm:pt modelId="{6A31AAAB-BD92-400D-A5AD-5EA95980E502}" type="pres">
      <dgm:prSet presAssocID="{CEFD6A9B-4708-490A-B5D3-71A594574F39}" presName="node" presStyleLbl="node1" presStyleIdx="3" presStyleCnt="7">
        <dgm:presLayoutVars>
          <dgm:bulletEnabled val="1"/>
        </dgm:presLayoutVars>
      </dgm:prSet>
      <dgm:spPr/>
    </dgm:pt>
    <dgm:pt modelId="{96A4482F-759F-469E-B17C-65DFE5C6AABA}" type="pres">
      <dgm:prSet presAssocID="{D72E78CA-195C-47DC-BCE5-4101330B9885}" presName="sibTrans" presStyleCnt="0"/>
      <dgm:spPr/>
    </dgm:pt>
    <dgm:pt modelId="{B16BB1F8-AD3F-442E-BE1F-1DECDF6C3ED3}" type="pres">
      <dgm:prSet presAssocID="{074C4A60-7152-4E16-8073-2D977492E536}" presName="node" presStyleLbl="node1" presStyleIdx="4" presStyleCnt="7">
        <dgm:presLayoutVars>
          <dgm:bulletEnabled val="1"/>
        </dgm:presLayoutVars>
      </dgm:prSet>
      <dgm:spPr/>
    </dgm:pt>
    <dgm:pt modelId="{EBB1540F-52FF-4052-98DD-94D264E875B7}" type="pres">
      <dgm:prSet presAssocID="{5F2C8B46-4421-4B3A-A847-82C1C64B0653}" presName="sibTrans" presStyleCnt="0"/>
      <dgm:spPr/>
    </dgm:pt>
    <dgm:pt modelId="{7D5A6314-BDFE-4A23-B039-6849C6A2A843}" type="pres">
      <dgm:prSet presAssocID="{3C518FDB-18A8-4A2B-B8F0-41C9845CFF4B}" presName="node" presStyleLbl="node1" presStyleIdx="5" presStyleCnt="7">
        <dgm:presLayoutVars>
          <dgm:bulletEnabled val="1"/>
        </dgm:presLayoutVars>
      </dgm:prSet>
      <dgm:spPr/>
    </dgm:pt>
    <dgm:pt modelId="{EA98F7B6-8159-43C6-8EAA-B1E332CA0D8A}" type="pres">
      <dgm:prSet presAssocID="{6ADAB14C-4314-4D13-8A34-BAE6310DFF3B}" presName="sibTrans" presStyleCnt="0"/>
      <dgm:spPr/>
    </dgm:pt>
    <dgm:pt modelId="{9430EAC6-1A5A-4197-AD2E-395DF3F6539F}" type="pres">
      <dgm:prSet presAssocID="{03F0EA90-39B2-401A-B96C-E19385F4087A}" presName="node" presStyleLbl="node1" presStyleIdx="6" presStyleCnt="7">
        <dgm:presLayoutVars>
          <dgm:bulletEnabled val="1"/>
        </dgm:presLayoutVars>
      </dgm:prSet>
      <dgm:spPr/>
    </dgm:pt>
  </dgm:ptLst>
  <dgm:cxnLst>
    <dgm:cxn modelId="{BC2FE518-2652-4412-8E02-1D983EDA7A2F}" type="presOf" srcId="{CEFD6A9B-4708-490A-B5D3-71A594574F39}" destId="{6A31AAAB-BD92-400D-A5AD-5EA95980E502}" srcOrd="0" destOrd="0" presId="urn:microsoft.com/office/officeart/2005/8/layout/default"/>
    <dgm:cxn modelId="{F10B2F29-E6AC-400B-90D0-739B8BB29C3A}" type="presOf" srcId="{B6207749-8534-46ED-AC4C-5C260596A486}" destId="{FA0750B5-ABF3-49E3-B838-46D6A79990F2}" srcOrd="0" destOrd="0" presId="urn:microsoft.com/office/officeart/2005/8/layout/default"/>
    <dgm:cxn modelId="{591B8B44-C4B4-4799-8A69-40218A758EA5}" srcId="{74070220-E249-4F86-BCE0-F223712394D7}" destId="{074C4A60-7152-4E16-8073-2D977492E536}" srcOrd="4" destOrd="0" parTransId="{D5145EE6-2E2C-41D9-B609-6C337B5F4587}" sibTransId="{5F2C8B46-4421-4B3A-A847-82C1C64B0653}"/>
    <dgm:cxn modelId="{B2FA4473-2ED7-4DE1-A77E-F2EC68F7DECC}" type="presOf" srcId="{3C518FDB-18A8-4A2B-B8F0-41C9845CFF4B}" destId="{7D5A6314-BDFE-4A23-B039-6849C6A2A843}" srcOrd="0" destOrd="0" presId="urn:microsoft.com/office/officeart/2005/8/layout/default"/>
    <dgm:cxn modelId="{75E9B37C-7F6A-488F-9A88-123587324264}" srcId="{74070220-E249-4F86-BCE0-F223712394D7}" destId="{CFCEFB5B-1488-4D46-8AE8-7F9F15A434DF}" srcOrd="1" destOrd="0" parTransId="{0D9AF84A-625C-4443-AAB6-69C496713DCC}" sibTransId="{808C2327-61E0-4469-912C-AFCBFAAA57FB}"/>
    <dgm:cxn modelId="{9A300788-B485-4472-B12A-01BEA93088DA}" type="presOf" srcId="{074C4A60-7152-4E16-8073-2D977492E536}" destId="{B16BB1F8-AD3F-442E-BE1F-1DECDF6C3ED3}" srcOrd="0" destOrd="0" presId="urn:microsoft.com/office/officeart/2005/8/layout/default"/>
    <dgm:cxn modelId="{B51F8A95-3CFC-499C-AC6E-09DAAE3F413F}" type="presOf" srcId="{74070220-E249-4F86-BCE0-F223712394D7}" destId="{DB1B6D06-B379-4F92-BB85-9C037695B9EE}" srcOrd="0" destOrd="0" presId="urn:microsoft.com/office/officeart/2005/8/layout/default"/>
    <dgm:cxn modelId="{2408FD99-BF98-473D-A0F4-EC9FAAF6D42A}" srcId="{74070220-E249-4F86-BCE0-F223712394D7}" destId="{B6207749-8534-46ED-AC4C-5C260596A486}" srcOrd="2" destOrd="0" parTransId="{DDC00469-B532-42FE-99E0-C5D1FDE0A7F2}" sibTransId="{845FBD72-FF9B-40A1-82FC-A6A78D8B0180}"/>
    <dgm:cxn modelId="{0B51039E-5E07-4533-986A-F60BC4B47BF5}" srcId="{74070220-E249-4F86-BCE0-F223712394D7}" destId="{3C518FDB-18A8-4A2B-B8F0-41C9845CFF4B}" srcOrd="5" destOrd="0" parTransId="{4DDCD7DF-123B-4CA3-8CB3-615247CD87C5}" sibTransId="{6ADAB14C-4314-4D13-8A34-BAE6310DFF3B}"/>
    <dgm:cxn modelId="{9624BFBD-C541-4206-8AB5-FED9544EA67D}" srcId="{74070220-E249-4F86-BCE0-F223712394D7}" destId="{9D2FC1C5-A197-41C2-BA31-7A9359A23300}" srcOrd="0" destOrd="0" parTransId="{7AA07FFE-92C9-4C02-BA55-FA15A08EF0A9}" sibTransId="{C87EC777-AED6-4441-8E2A-45B96C1BD32E}"/>
    <dgm:cxn modelId="{3BD199C8-9859-4211-9F1E-C9F2D38963D4}" srcId="{74070220-E249-4F86-BCE0-F223712394D7}" destId="{03F0EA90-39B2-401A-B96C-E19385F4087A}" srcOrd="6" destOrd="0" parTransId="{CC14775F-2FD8-4732-BA0A-0DCBFBDFF310}" sibTransId="{41CF7D1F-39BF-4F1D-BAF0-0A570A8F594C}"/>
    <dgm:cxn modelId="{E0104AE3-1D69-43B1-ABD1-ACEDE486EF38}" type="presOf" srcId="{9D2FC1C5-A197-41C2-BA31-7A9359A23300}" destId="{4E4AEE97-315B-4748-9DA9-B9B2B432F302}" srcOrd="0" destOrd="0" presId="urn:microsoft.com/office/officeart/2005/8/layout/default"/>
    <dgm:cxn modelId="{A879C2E6-D690-4C4E-A066-05C0A2E78D3B}" srcId="{74070220-E249-4F86-BCE0-F223712394D7}" destId="{CEFD6A9B-4708-490A-B5D3-71A594574F39}" srcOrd="3" destOrd="0" parTransId="{1105ED60-49F2-46F2-8B58-EA032571C80E}" sibTransId="{D72E78CA-195C-47DC-BCE5-4101330B9885}"/>
    <dgm:cxn modelId="{1AFD25EF-894D-4BC6-AE6E-DC6009373AF9}" type="presOf" srcId="{03F0EA90-39B2-401A-B96C-E19385F4087A}" destId="{9430EAC6-1A5A-4197-AD2E-395DF3F6539F}" srcOrd="0" destOrd="0" presId="urn:microsoft.com/office/officeart/2005/8/layout/default"/>
    <dgm:cxn modelId="{EFA5B2F1-EFFD-48BD-A1C6-727DB3DD3529}" type="presOf" srcId="{CFCEFB5B-1488-4D46-8AE8-7F9F15A434DF}" destId="{8A92400A-F5A5-4662-89BA-37D8E78A1044}" srcOrd="0" destOrd="0" presId="urn:microsoft.com/office/officeart/2005/8/layout/default"/>
    <dgm:cxn modelId="{87EFBEE8-C298-4AAE-8A5B-B0A48BECAB93}" type="presParOf" srcId="{DB1B6D06-B379-4F92-BB85-9C037695B9EE}" destId="{4E4AEE97-315B-4748-9DA9-B9B2B432F302}" srcOrd="0" destOrd="0" presId="urn:microsoft.com/office/officeart/2005/8/layout/default"/>
    <dgm:cxn modelId="{AB7A053F-0C07-4F64-AEE2-2C8C17BA2812}" type="presParOf" srcId="{DB1B6D06-B379-4F92-BB85-9C037695B9EE}" destId="{525A3F66-BF1E-49EE-B99E-2012584755F1}" srcOrd="1" destOrd="0" presId="urn:microsoft.com/office/officeart/2005/8/layout/default"/>
    <dgm:cxn modelId="{2BA530E9-75EC-4798-8FC8-F41ACAB3EA21}" type="presParOf" srcId="{DB1B6D06-B379-4F92-BB85-9C037695B9EE}" destId="{8A92400A-F5A5-4662-89BA-37D8E78A1044}" srcOrd="2" destOrd="0" presId="urn:microsoft.com/office/officeart/2005/8/layout/default"/>
    <dgm:cxn modelId="{A10D77CB-460C-409C-939A-00A87035D437}" type="presParOf" srcId="{DB1B6D06-B379-4F92-BB85-9C037695B9EE}" destId="{DE66CB44-CC06-4457-B604-15C55762444B}" srcOrd="3" destOrd="0" presId="urn:microsoft.com/office/officeart/2005/8/layout/default"/>
    <dgm:cxn modelId="{FF9647F7-D528-4EC8-8404-661328346ED5}" type="presParOf" srcId="{DB1B6D06-B379-4F92-BB85-9C037695B9EE}" destId="{FA0750B5-ABF3-49E3-B838-46D6A79990F2}" srcOrd="4" destOrd="0" presId="urn:microsoft.com/office/officeart/2005/8/layout/default"/>
    <dgm:cxn modelId="{BB5D128A-5F7F-444D-BF39-6ED992ADDD5A}" type="presParOf" srcId="{DB1B6D06-B379-4F92-BB85-9C037695B9EE}" destId="{24684D7D-D02B-4409-A6DD-6DA54491F78B}" srcOrd="5" destOrd="0" presId="urn:microsoft.com/office/officeart/2005/8/layout/default"/>
    <dgm:cxn modelId="{05DE5B9C-DA07-4B8B-9E73-E6ABEDD90A25}" type="presParOf" srcId="{DB1B6D06-B379-4F92-BB85-9C037695B9EE}" destId="{6A31AAAB-BD92-400D-A5AD-5EA95980E502}" srcOrd="6" destOrd="0" presId="urn:microsoft.com/office/officeart/2005/8/layout/default"/>
    <dgm:cxn modelId="{75C543AC-9501-4BA6-969A-3E2D415AEABC}" type="presParOf" srcId="{DB1B6D06-B379-4F92-BB85-9C037695B9EE}" destId="{96A4482F-759F-469E-B17C-65DFE5C6AABA}" srcOrd="7" destOrd="0" presId="urn:microsoft.com/office/officeart/2005/8/layout/default"/>
    <dgm:cxn modelId="{48067999-B56B-4E09-ABF3-494CD488838D}" type="presParOf" srcId="{DB1B6D06-B379-4F92-BB85-9C037695B9EE}" destId="{B16BB1F8-AD3F-442E-BE1F-1DECDF6C3ED3}" srcOrd="8" destOrd="0" presId="urn:microsoft.com/office/officeart/2005/8/layout/default"/>
    <dgm:cxn modelId="{5A80A337-3D7C-4051-B25D-971A73E10776}" type="presParOf" srcId="{DB1B6D06-B379-4F92-BB85-9C037695B9EE}" destId="{EBB1540F-52FF-4052-98DD-94D264E875B7}" srcOrd="9" destOrd="0" presId="urn:microsoft.com/office/officeart/2005/8/layout/default"/>
    <dgm:cxn modelId="{917421A7-176C-4973-A01D-D06EFF6737E8}" type="presParOf" srcId="{DB1B6D06-B379-4F92-BB85-9C037695B9EE}" destId="{7D5A6314-BDFE-4A23-B039-6849C6A2A843}" srcOrd="10" destOrd="0" presId="urn:microsoft.com/office/officeart/2005/8/layout/default"/>
    <dgm:cxn modelId="{7D9E5A1F-7898-4F02-BA33-02FDFD076392}" type="presParOf" srcId="{DB1B6D06-B379-4F92-BB85-9C037695B9EE}" destId="{EA98F7B6-8159-43C6-8EAA-B1E332CA0D8A}" srcOrd="11" destOrd="0" presId="urn:microsoft.com/office/officeart/2005/8/layout/default"/>
    <dgm:cxn modelId="{1488AF13-51BC-4895-9A41-4B6078F1EC4A}" type="presParOf" srcId="{DB1B6D06-B379-4F92-BB85-9C037695B9EE}" destId="{9430EAC6-1A5A-4197-AD2E-395DF3F653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0ABFB-BE0A-4C5D-9307-363BE39A6267}">
      <dsp:nvSpPr>
        <dsp:cNvPr id="0" name=""/>
        <dsp:cNvSpPr/>
      </dsp:nvSpPr>
      <dsp:spPr>
        <a:xfrm>
          <a:off x="0" y="694313"/>
          <a:ext cx="626364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Kazuistika</a:t>
          </a:r>
          <a:endParaRPr lang="en-US" sz="2600" kern="1200"/>
        </a:p>
      </dsp:txBody>
      <dsp:txXfrm>
        <a:off x="30442" y="724755"/>
        <a:ext cx="6202756" cy="562726"/>
      </dsp:txXfrm>
    </dsp:sp>
    <dsp:sp modelId="{A7ABA85A-6C63-4354-9366-7263B34A3FAA}">
      <dsp:nvSpPr>
        <dsp:cNvPr id="0" name=""/>
        <dsp:cNvSpPr/>
      </dsp:nvSpPr>
      <dsp:spPr>
        <a:xfrm>
          <a:off x="0" y="1392803"/>
          <a:ext cx="6263640" cy="6236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Jídelníček</a:t>
          </a:r>
          <a:endParaRPr lang="en-US" sz="2600" kern="1200"/>
        </a:p>
      </dsp:txBody>
      <dsp:txXfrm>
        <a:off x="30442" y="1423245"/>
        <a:ext cx="6202756" cy="562726"/>
      </dsp:txXfrm>
    </dsp:sp>
    <dsp:sp modelId="{02D0A5B1-B36F-4A7F-A8EF-EC977926A129}">
      <dsp:nvSpPr>
        <dsp:cNvPr id="0" name=""/>
        <dsp:cNvSpPr/>
      </dsp:nvSpPr>
      <dsp:spPr>
        <a:xfrm>
          <a:off x="0" y="2091293"/>
          <a:ext cx="6263640" cy="6236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Úprava receptur prakticky</a:t>
          </a:r>
          <a:endParaRPr lang="en-US" sz="2600" kern="1200"/>
        </a:p>
      </dsp:txBody>
      <dsp:txXfrm>
        <a:off x="30442" y="2121735"/>
        <a:ext cx="6202756" cy="562726"/>
      </dsp:txXfrm>
    </dsp:sp>
    <dsp:sp modelId="{E7E7E7C5-C284-4C78-A5B0-7AFA686A5539}">
      <dsp:nvSpPr>
        <dsp:cNvPr id="0" name=""/>
        <dsp:cNvSpPr/>
      </dsp:nvSpPr>
      <dsp:spPr>
        <a:xfrm>
          <a:off x="0" y="2789784"/>
          <a:ext cx="6263640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Dia výrobky a pečivo</a:t>
          </a:r>
          <a:endParaRPr lang="en-US" sz="2600" kern="1200"/>
        </a:p>
      </dsp:txBody>
      <dsp:txXfrm>
        <a:off x="30442" y="2820226"/>
        <a:ext cx="6202756" cy="562726"/>
      </dsp:txXfrm>
    </dsp:sp>
    <dsp:sp modelId="{A37E5C06-BB00-4497-BEDB-9234A18C6AE4}">
      <dsp:nvSpPr>
        <dsp:cNvPr id="0" name=""/>
        <dsp:cNvSpPr/>
      </dsp:nvSpPr>
      <dsp:spPr>
        <a:xfrm>
          <a:off x="0" y="3488274"/>
          <a:ext cx="6263640" cy="6236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Edukace</a:t>
          </a:r>
          <a:endParaRPr lang="en-US" sz="2600" kern="1200"/>
        </a:p>
      </dsp:txBody>
      <dsp:txXfrm>
        <a:off x="30442" y="3518716"/>
        <a:ext cx="6202756" cy="562726"/>
      </dsp:txXfrm>
    </dsp:sp>
    <dsp:sp modelId="{83665416-1935-40B3-94A9-4E94971AE856}">
      <dsp:nvSpPr>
        <dsp:cNvPr id="0" name=""/>
        <dsp:cNvSpPr/>
      </dsp:nvSpPr>
      <dsp:spPr>
        <a:xfrm>
          <a:off x="0" y="4186764"/>
          <a:ext cx="626364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Biochemické ukazatele a jejich interpretace </a:t>
          </a:r>
          <a:endParaRPr lang="en-US" sz="2600" kern="1200"/>
        </a:p>
      </dsp:txBody>
      <dsp:txXfrm>
        <a:off x="30442" y="4217206"/>
        <a:ext cx="6202756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AEE97-315B-4748-9DA9-B9B2B432F302}">
      <dsp:nvSpPr>
        <dsp:cNvPr id="0" name=""/>
        <dsp:cNvSpPr/>
      </dsp:nvSpPr>
      <dsp:spPr>
        <a:xfrm>
          <a:off x="64158" y="364203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Dušené zelí </a:t>
          </a:r>
          <a:endParaRPr lang="en-US" sz="2400" kern="1200" dirty="0"/>
        </a:p>
      </dsp:txBody>
      <dsp:txXfrm>
        <a:off x="64158" y="364203"/>
        <a:ext cx="2539866" cy="1523919"/>
      </dsp:txXfrm>
    </dsp:sp>
    <dsp:sp modelId="{8A92400A-F5A5-4662-89BA-37D8E78A1044}">
      <dsp:nvSpPr>
        <dsp:cNvPr id="0" name=""/>
        <dsp:cNvSpPr/>
      </dsp:nvSpPr>
      <dsp:spPr>
        <a:xfrm>
          <a:off x="2797054" y="445489"/>
          <a:ext cx="2539866" cy="152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Zeleninová polévka </a:t>
          </a:r>
          <a:endParaRPr lang="en-US" sz="2400" kern="1200"/>
        </a:p>
      </dsp:txBody>
      <dsp:txXfrm>
        <a:off x="2797054" y="445489"/>
        <a:ext cx="2539866" cy="1523919"/>
      </dsp:txXfrm>
    </dsp:sp>
    <dsp:sp modelId="{FA0750B5-ABF3-49E3-B838-46D6A79990F2}">
      <dsp:nvSpPr>
        <dsp:cNvPr id="0" name=""/>
        <dsp:cNvSpPr/>
      </dsp:nvSpPr>
      <dsp:spPr>
        <a:xfrm>
          <a:off x="5590907" y="445489"/>
          <a:ext cx="2539866" cy="15239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Kuřecí čína s jasmínovou rýží</a:t>
          </a:r>
          <a:endParaRPr lang="en-US" sz="2400" kern="1200"/>
        </a:p>
      </dsp:txBody>
      <dsp:txXfrm>
        <a:off x="5590907" y="445489"/>
        <a:ext cx="2539866" cy="1523919"/>
      </dsp:txXfrm>
    </dsp:sp>
    <dsp:sp modelId="{6A31AAAB-BD92-400D-A5AD-5EA95980E502}">
      <dsp:nvSpPr>
        <dsp:cNvPr id="0" name=""/>
        <dsp:cNvSpPr/>
      </dsp:nvSpPr>
      <dsp:spPr>
        <a:xfrm>
          <a:off x="8384760" y="445489"/>
          <a:ext cx="2539866" cy="15239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Nakládané okurky</a:t>
          </a:r>
          <a:endParaRPr lang="en-US" sz="2400" kern="1200"/>
        </a:p>
      </dsp:txBody>
      <dsp:txXfrm>
        <a:off x="8384760" y="445489"/>
        <a:ext cx="2539866" cy="1523919"/>
      </dsp:txXfrm>
    </dsp:sp>
    <dsp:sp modelId="{B16BB1F8-AD3F-442E-BE1F-1DECDF6C3ED3}">
      <dsp:nvSpPr>
        <dsp:cNvPr id="0" name=""/>
        <dsp:cNvSpPr/>
      </dsp:nvSpPr>
      <dsp:spPr>
        <a:xfrm>
          <a:off x="1400128" y="2223395"/>
          <a:ext cx="2539866" cy="15239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Zelný salát</a:t>
          </a:r>
          <a:endParaRPr lang="en-US" sz="2400" kern="1200"/>
        </a:p>
      </dsp:txBody>
      <dsp:txXfrm>
        <a:off x="1400128" y="2223395"/>
        <a:ext cx="2539866" cy="1523919"/>
      </dsp:txXfrm>
    </dsp:sp>
    <dsp:sp modelId="{7D5A6314-BDFE-4A23-B039-6849C6A2A843}">
      <dsp:nvSpPr>
        <dsp:cNvPr id="0" name=""/>
        <dsp:cNvSpPr/>
      </dsp:nvSpPr>
      <dsp:spPr>
        <a:xfrm>
          <a:off x="4193981" y="2223395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Čaj s medem</a:t>
          </a:r>
          <a:endParaRPr lang="en-US" sz="2400" kern="1200"/>
        </a:p>
      </dsp:txBody>
      <dsp:txXfrm>
        <a:off x="4193981" y="2223395"/>
        <a:ext cx="2539866" cy="1523919"/>
      </dsp:txXfrm>
    </dsp:sp>
    <dsp:sp modelId="{9430EAC6-1A5A-4197-AD2E-395DF3F6539F}">
      <dsp:nvSpPr>
        <dsp:cNvPr id="0" name=""/>
        <dsp:cNvSpPr/>
      </dsp:nvSpPr>
      <dsp:spPr>
        <a:xfrm>
          <a:off x="6987834" y="2223395"/>
          <a:ext cx="2539866" cy="152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Plněná paprika s rajčatovou omáčkou, hpuskový knedlík</a:t>
          </a:r>
          <a:endParaRPr lang="en-US" sz="2400" kern="1200"/>
        </a:p>
      </dsp:txBody>
      <dsp:txXfrm>
        <a:off x="6987834" y="2223395"/>
        <a:ext cx="2539866" cy="15239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AEE97-315B-4748-9DA9-B9B2B432F302}">
      <dsp:nvSpPr>
        <dsp:cNvPr id="0" name=""/>
        <dsp:cNvSpPr/>
      </dsp:nvSpPr>
      <dsp:spPr>
        <a:xfrm>
          <a:off x="64158" y="364203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Dušené zelí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(zásmažka, cukr) </a:t>
          </a:r>
          <a:endParaRPr lang="en-US" sz="2200" kern="1200" dirty="0"/>
        </a:p>
      </dsp:txBody>
      <dsp:txXfrm>
        <a:off x="64158" y="364203"/>
        <a:ext cx="2539866" cy="1523919"/>
      </dsp:txXfrm>
    </dsp:sp>
    <dsp:sp modelId="{8A92400A-F5A5-4662-89BA-37D8E78A1044}">
      <dsp:nvSpPr>
        <dsp:cNvPr id="0" name=""/>
        <dsp:cNvSpPr/>
      </dsp:nvSpPr>
      <dsp:spPr>
        <a:xfrm>
          <a:off x="2797054" y="445489"/>
          <a:ext cx="2539866" cy="152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Zeleninová polévka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(jíška)</a:t>
          </a:r>
          <a:endParaRPr lang="en-US" sz="2200" kern="1200" dirty="0"/>
        </a:p>
      </dsp:txBody>
      <dsp:txXfrm>
        <a:off x="2797054" y="445489"/>
        <a:ext cx="2539866" cy="1523919"/>
      </dsp:txXfrm>
    </dsp:sp>
    <dsp:sp modelId="{FA0750B5-ABF3-49E3-B838-46D6A79990F2}">
      <dsp:nvSpPr>
        <dsp:cNvPr id="0" name=""/>
        <dsp:cNvSpPr/>
      </dsp:nvSpPr>
      <dsp:spPr>
        <a:xfrm>
          <a:off x="5590907" y="445489"/>
          <a:ext cx="2539866" cy="15239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Kuřecí </a:t>
          </a:r>
          <a:r>
            <a:rPr lang="cs-CZ" sz="2200" kern="1200" dirty="0" err="1"/>
            <a:t>čína</a:t>
          </a:r>
          <a:r>
            <a:rPr lang="cs-CZ" sz="2200" kern="1200" dirty="0"/>
            <a:t> s jasmínovou rýží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(jasmínová rýže)</a:t>
          </a:r>
          <a:endParaRPr lang="en-US" sz="2200" kern="1200" dirty="0"/>
        </a:p>
      </dsp:txBody>
      <dsp:txXfrm>
        <a:off x="5590907" y="445489"/>
        <a:ext cx="2539866" cy="1523919"/>
      </dsp:txXfrm>
    </dsp:sp>
    <dsp:sp modelId="{6A31AAAB-BD92-400D-A5AD-5EA95980E502}">
      <dsp:nvSpPr>
        <dsp:cNvPr id="0" name=""/>
        <dsp:cNvSpPr/>
      </dsp:nvSpPr>
      <dsp:spPr>
        <a:xfrm>
          <a:off x="8384760" y="445489"/>
          <a:ext cx="2539866" cy="15239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Nakládané okurky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(nálev)</a:t>
          </a:r>
          <a:endParaRPr lang="en-US" sz="2200" kern="1200" dirty="0"/>
        </a:p>
      </dsp:txBody>
      <dsp:txXfrm>
        <a:off x="8384760" y="445489"/>
        <a:ext cx="2539866" cy="1523919"/>
      </dsp:txXfrm>
    </dsp:sp>
    <dsp:sp modelId="{B16BB1F8-AD3F-442E-BE1F-1DECDF6C3ED3}">
      <dsp:nvSpPr>
        <dsp:cNvPr id="0" name=""/>
        <dsp:cNvSpPr/>
      </dsp:nvSpPr>
      <dsp:spPr>
        <a:xfrm>
          <a:off x="1400128" y="2223395"/>
          <a:ext cx="2539866" cy="15239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Zelný salát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(sladko-kyselý nálev)</a:t>
          </a:r>
          <a:endParaRPr lang="en-US" sz="2200" kern="1200" dirty="0"/>
        </a:p>
      </dsp:txBody>
      <dsp:txXfrm>
        <a:off x="1400128" y="2223395"/>
        <a:ext cx="2539866" cy="1523919"/>
      </dsp:txXfrm>
    </dsp:sp>
    <dsp:sp modelId="{7D5A6314-BDFE-4A23-B039-6849C6A2A843}">
      <dsp:nvSpPr>
        <dsp:cNvPr id="0" name=""/>
        <dsp:cNvSpPr/>
      </dsp:nvSpPr>
      <dsp:spPr>
        <a:xfrm>
          <a:off x="4193981" y="2223395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Čaj s medem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(med)</a:t>
          </a:r>
          <a:endParaRPr lang="en-US" sz="2200" kern="1200" dirty="0"/>
        </a:p>
      </dsp:txBody>
      <dsp:txXfrm>
        <a:off x="4193981" y="2223395"/>
        <a:ext cx="2539866" cy="1523919"/>
      </dsp:txXfrm>
    </dsp:sp>
    <dsp:sp modelId="{9430EAC6-1A5A-4197-AD2E-395DF3F6539F}">
      <dsp:nvSpPr>
        <dsp:cNvPr id="0" name=""/>
        <dsp:cNvSpPr/>
      </dsp:nvSpPr>
      <dsp:spPr>
        <a:xfrm>
          <a:off x="6987834" y="2223395"/>
          <a:ext cx="2539866" cy="152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Plněná paprika s rajčatovou omáčkou, houskový knedlík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(cukr, kolik knedlíků)</a:t>
          </a:r>
          <a:endParaRPr lang="en-US" sz="2200" kern="1200" dirty="0"/>
        </a:p>
      </dsp:txBody>
      <dsp:txXfrm>
        <a:off x="6987834" y="2223395"/>
        <a:ext cx="2539866" cy="1523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A8162-F9CB-0660-8E67-F15F39065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FECC12-1703-D4B5-8DD4-5579699C3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41B110-CA6E-24B1-ED26-2AF2DE47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F26F-2826-4A9D-9095-E3B28B6D6092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58F6A8-B31F-8683-2AFC-C28B0154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A6D655-A7C8-CD41-8C05-7540A47B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03D2-9D08-4685-96E0-2AB14A2495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91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D23E6-FF8F-67E3-707A-B422FFDB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483C70F-DD26-EB26-4036-E7A876CB0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140FD2-9AB4-1417-A0A5-F39799599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F26F-2826-4A9D-9095-E3B28B6D6092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BD8A79-9FC7-C395-09D6-6FF05116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FB7476-7063-630C-B542-D3BEF21A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03D2-9D08-4685-96E0-2AB14A2495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90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DDF9963-BF09-31C1-8CC9-E766D34BD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717E925-A615-11BA-AFF0-BDC8DD0DA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7A624B-BD8F-CC23-8C2A-EBA3A9026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F26F-2826-4A9D-9095-E3B28B6D6092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F8AF2F-1FCF-7325-31C1-C80141F6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DF3614-D2A2-AC55-5FDD-7CF484DD1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03D2-9D08-4685-96E0-2AB14A2495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56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23DC3A-EACD-6B99-A9CD-EC9BA732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E597E0-418D-360F-8326-6905574A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F0F1DF-2812-C28E-7741-3793AB360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F26F-2826-4A9D-9095-E3B28B6D6092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72BC05-A0D7-1EB0-80F9-F2F486975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22B614-45C5-380D-0F50-729F9D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03D2-9D08-4685-96E0-2AB14A2495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05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DB4D6-CD2D-2BA4-85ED-464FE4D8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82BDB9-3037-08B6-F971-A04E5F4A2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53108F-9E03-A1FE-E7CE-CD331BDD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F26F-2826-4A9D-9095-E3B28B6D6092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8A1358-B710-E8E3-4430-1D9F833C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F5D745-60A3-56B6-909F-913A9484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03D2-9D08-4685-96E0-2AB14A2495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00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BA5FC4-9842-B465-AA24-65A32426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3479FB-AF7B-7862-64E4-14CF0777F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7A3267-DC62-DF1C-B0EE-70D800DF0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0A3822-0816-906E-3601-33910118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F26F-2826-4A9D-9095-E3B28B6D6092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6DBE88-538A-A8DD-E151-2E31A928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0F151C-29CC-EEF3-D408-968A8D00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03D2-9D08-4685-96E0-2AB14A2495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02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03E49-4D8A-6B18-5245-4B25A4C8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F19B4E-2C6F-2315-A022-86D13A33D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AB7B9F-6127-42A9-629D-44AB58416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370C33F-BB34-E200-27E0-1891EF87C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DC2E156-78AC-9B17-3BDA-85278D183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AC57B90-1E97-D8AF-A870-3F33A51B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F26F-2826-4A9D-9095-E3B28B6D6092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D27ADFA-6A7D-FEF0-53BF-0B996B0E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019B3C2-F2CF-6A74-CD36-A5DCAF6A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03D2-9D08-4685-96E0-2AB14A2495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83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F9E98-AC43-7D64-C1F8-A4F602CB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5D5046-178C-589E-4502-CF3C33FA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F26F-2826-4A9D-9095-E3B28B6D6092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0B3FFDB-8EF5-D007-DD94-55D41DEA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E9F625-51FC-257E-A958-BF258FFC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03D2-9D08-4685-96E0-2AB14A2495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53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7F5EFA-A1CF-7303-99AB-08501CC4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F26F-2826-4A9D-9095-E3B28B6D6092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AD1F1D7-3DB7-21EB-D4C9-EB8D97FF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B5AB1B-A030-5DCA-C37D-919AE4DD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03D2-9D08-4685-96E0-2AB14A2495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42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76F9C-A501-BA57-2C03-C4100853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B9414-44ED-0E85-EE8F-8D60C7C42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B43487-0240-35E7-57F9-E985A6E95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F23FCD-90D2-2F24-2838-CA118DA98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F26F-2826-4A9D-9095-E3B28B6D6092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356D1C-9BBA-799E-873E-496E0441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4611E8-9744-088C-742B-2827B79C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03D2-9D08-4685-96E0-2AB14A2495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3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D7FFB-343E-F4DA-C3A6-02B0FB88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05311F1-A214-2798-F4BF-553A8D499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8BC038-AB42-C434-5294-A936E8BF2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2EB40A-3FDC-BD94-15AB-22C15669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F26F-2826-4A9D-9095-E3B28B6D6092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E274C7-8F82-6F42-88B3-8BB1B080F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DDA1CA-75A5-8753-EADD-3B96AE3A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03D2-9D08-4685-96E0-2AB14A2495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40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0760AFD-129C-8BB7-8D87-3F6894E68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815D5A-2DF9-015C-9368-6F21D787E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8B3AD4-E3B8-F8B7-89CE-A11A3D92C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5F26F-2826-4A9D-9095-E3B28B6D6092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648552-8324-895A-EB22-C1825AC00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BF4532-F8EB-03A9-26E6-8FE7EABFB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E03D2-9D08-4685-96E0-2AB14A2495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53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cukrar.cz/show.asp?id=334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Future of Diabetes Treatment">
            <a:extLst>
              <a:ext uri="{FF2B5EF4-FFF2-40B4-BE49-F238E27FC236}">
                <a16:creationId xmlns:a16="http://schemas.microsoft.com/office/drawing/2014/main" id="{52853CA2-E47B-2C59-5361-B5D5D5B23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2990F0-B0EE-59EF-7BCA-E635AAADB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cs-CZ" sz="4000"/>
              <a:t>DM prakticky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59BA4F-B483-02FE-9BF8-12AFDEF03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cs-CZ" sz="2000" dirty="0"/>
              <a:t>LV/ podzim 2023</a:t>
            </a:r>
          </a:p>
          <a:p>
            <a:endParaRPr lang="cs-CZ" sz="2000" dirty="0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822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28E7F8-69B1-5C63-CD8F-51C69DD8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/>
              <a:t>Úprava receptur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E026A-C27F-E728-CE99-D71DAB1DC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727200"/>
            <a:ext cx="5758807" cy="4765675"/>
          </a:xfrm>
        </p:spPr>
        <p:txBody>
          <a:bodyPr>
            <a:normAutofit/>
          </a:bodyPr>
          <a:lstStyle/>
          <a:p>
            <a:r>
              <a:rPr lang="cs-CZ" sz="2000" dirty="0"/>
              <a:t>Hrnková buchta s ovocem a drobenkou</a:t>
            </a:r>
          </a:p>
          <a:p>
            <a:pPr lvl="1"/>
            <a:r>
              <a:rPr lang="cs-CZ" sz="1800" dirty="0"/>
              <a:t>2 hrnky polohrubé mouky</a:t>
            </a:r>
          </a:p>
          <a:p>
            <a:pPr lvl="1"/>
            <a:r>
              <a:rPr lang="cs-CZ" sz="1800" dirty="0"/>
              <a:t>1 hrnek cukru</a:t>
            </a:r>
          </a:p>
          <a:p>
            <a:pPr lvl="1"/>
            <a:r>
              <a:rPr lang="cs-CZ" sz="1800" dirty="0"/>
              <a:t>2 vejce</a:t>
            </a:r>
          </a:p>
          <a:p>
            <a:pPr lvl="1"/>
            <a:r>
              <a:rPr lang="cs-CZ" sz="1800" dirty="0"/>
              <a:t>½ hrnku mléka</a:t>
            </a:r>
          </a:p>
          <a:p>
            <a:pPr lvl="1"/>
            <a:r>
              <a:rPr lang="cs-CZ" sz="1800" dirty="0"/>
              <a:t>¼ hrnku oleje</a:t>
            </a:r>
          </a:p>
          <a:p>
            <a:pPr lvl="1"/>
            <a:r>
              <a:rPr lang="cs-CZ" sz="1800" dirty="0"/>
              <a:t>prášek do pečiva</a:t>
            </a:r>
          </a:p>
          <a:p>
            <a:r>
              <a:rPr lang="cs-CZ" sz="2000" dirty="0"/>
              <a:t>Ovoce</a:t>
            </a:r>
          </a:p>
          <a:p>
            <a:r>
              <a:rPr lang="cs-CZ" sz="2000" dirty="0"/>
              <a:t>Drobenka</a:t>
            </a:r>
          </a:p>
          <a:p>
            <a:pPr lvl="1"/>
            <a:r>
              <a:rPr lang="cs-CZ" sz="1800" dirty="0"/>
              <a:t>Máslo</a:t>
            </a:r>
          </a:p>
          <a:p>
            <a:pPr lvl="1"/>
            <a:r>
              <a:rPr lang="cs-CZ" sz="1800" dirty="0"/>
              <a:t>Cukr</a:t>
            </a:r>
          </a:p>
          <a:p>
            <a:pPr lvl="1"/>
            <a:r>
              <a:rPr lang="cs-CZ" sz="1800" dirty="0"/>
              <a:t>Hladká mouka</a:t>
            </a:r>
          </a:p>
        </p:txBody>
      </p:sp>
      <p:pic>
        <p:nvPicPr>
          <p:cNvPr id="9218" name="Picture 2" descr="Rychlá buchta na plech, se švestkami » MlsnáVařečka.cz">
            <a:extLst>
              <a:ext uri="{FF2B5EF4-FFF2-40B4-BE49-F238E27FC236}">
                <a16:creationId xmlns:a16="http://schemas.microsoft.com/office/drawing/2014/main" id="{6A005278-9AFF-62BC-04C6-655D9135F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4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93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8E7F8-69B1-5C63-CD8F-51C69DD8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/>
              <a:t>Úprava receptur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3E026A-C27F-E728-CE99-D71DAB1DC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727200"/>
            <a:ext cx="6228080" cy="4765675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Hrnková buchta s ovocem a drobenkou</a:t>
            </a:r>
          </a:p>
          <a:p>
            <a:pPr lvl="1"/>
            <a:r>
              <a:rPr lang="cs-CZ" sz="1800" dirty="0"/>
              <a:t>2 hrnky polohrubé mouky (</a:t>
            </a:r>
            <a:r>
              <a:rPr lang="cs-CZ" sz="1800" dirty="0">
                <a:highlight>
                  <a:srgbClr val="FFFF00"/>
                </a:highlight>
              </a:rPr>
              <a:t>celozrnná špaldová </a:t>
            </a:r>
            <a:r>
              <a:rPr lang="cs-CZ" sz="1800" dirty="0"/>
              <a:t>mouka)</a:t>
            </a:r>
          </a:p>
          <a:p>
            <a:pPr lvl="1"/>
            <a:r>
              <a:rPr lang="cs-CZ" sz="1800" dirty="0">
                <a:highlight>
                  <a:srgbClr val="FFFF00"/>
                </a:highlight>
              </a:rPr>
              <a:t>1/3</a:t>
            </a:r>
            <a:r>
              <a:rPr lang="cs-CZ" sz="1800" dirty="0"/>
              <a:t>  hrnku cukru, </a:t>
            </a:r>
            <a:r>
              <a:rPr lang="cs-CZ" sz="1800" dirty="0">
                <a:highlight>
                  <a:srgbClr val="FFFF00"/>
                </a:highlight>
              </a:rPr>
              <a:t>čekankový sirup, xylitol</a:t>
            </a:r>
          </a:p>
          <a:p>
            <a:pPr lvl="1"/>
            <a:r>
              <a:rPr lang="cs-CZ" sz="1800" dirty="0"/>
              <a:t>2 vejce</a:t>
            </a:r>
          </a:p>
          <a:p>
            <a:pPr lvl="1"/>
            <a:r>
              <a:rPr lang="cs-CZ" sz="1800" dirty="0"/>
              <a:t>½ hrnku mléka</a:t>
            </a:r>
          </a:p>
          <a:p>
            <a:pPr lvl="1"/>
            <a:r>
              <a:rPr lang="cs-CZ" sz="1800" dirty="0"/>
              <a:t>¼ hrnku oleje</a:t>
            </a:r>
          </a:p>
          <a:p>
            <a:pPr lvl="1"/>
            <a:r>
              <a:rPr lang="cs-CZ" sz="1800" dirty="0"/>
              <a:t>prášek do pečiva </a:t>
            </a:r>
          </a:p>
          <a:p>
            <a:pPr lvl="1"/>
            <a:r>
              <a:rPr lang="cs-CZ" sz="1800" dirty="0">
                <a:highlight>
                  <a:srgbClr val="FFFF00"/>
                </a:highlight>
              </a:rPr>
              <a:t>Skořice, perníkové koření</a:t>
            </a:r>
          </a:p>
          <a:p>
            <a:r>
              <a:rPr lang="cs-CZ" sz="2000" dirty="0"/>
              <a:t>Ovoce, </a:t>
            </a:r>
            <a:r>
              <a:rPr lang="cs-CZ" sz="2000" dirty="0">
                <a:highlight>
                  <a:srgbClr val="FFFF00"/>
                </a:highlight>
              </a:rPr>
              <a:t>tvaroh</a:t>
            </a:r>
          </a:p>
          <a:p>
            <a:r>
              <a:rPr lang="cs-CZ" sz="2000" dirty="0"/>
              <a:t>Drobenka</a:t>
            </a:r>
          </a:p>
          <a:p>
            <a:pPr lvl="1"/>
            <a:r>
              <a:rPr lang="cs-CZ" sz="1800" dirty="0"/>
              <a:t>Máslo</a:t>
            </a:r>
          </a:p>
          <a:p>
            <a:pPr lvl="1"/>
            <a:r>
              <a:rPr lang="cs-CZ" sz="1800" dirty="0"/>
              <a:t>Cukr (</a:t>
            </a:r>
            <a:r>
              <a:rPr lang="cs-CZ" sz="1800" dirty="0">
                <a:highlight>
                  <a:srgbClr val="FFFF00"/>
                </a:highlight>
              </a:rPr>
              <a:t>čekankový sirup</a:t>
            </a:r>
            <a:r>
              <a:rPr lang="cs-CZ" sz="1800" dirty="0"/>
              <a:t>)</a:t>
            </a:r>
          </a:p>
          <a:p>
            <a:pPr lvl="1"/>
            <a:r>
              <a:rPr lang="cs-CZ" sz="1800" dirty="0"/>
              <a:t>Hladká mouka (c</a:t>
            </a:r>
            <a:r>
              <a:rPr lang="cs-CZ" sz="1800" dirty="0">
                <a:highlight>
                  <a:srgbClr val="FFFF00"/>
                </a:highlight>
              </a:rPr>
              <a:t>elozrnná špaldová mouka, mandlová mouka</a:t>
            </a:r>
            <a:r>
              <a:rPr lang="cs-CZ" sz="1800" dirty="0"/>
              <a:t>)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PORCE!</a:t>
            </a:r>
          </a:p>
        </p:txBody>
      </p:sp>
      <p:pic>
        <p:nvPicPr>
          <p:cNvPr id="9218" name="Picture 2" descr="Rychlá buchta na plech, se švestkami » MlsnáVařečka.cz">
            <a:extLst>
              <a:ext uri="{FF2B5EF4-FFF2-40B4-BE49-F238E27FC236}">
                <a16:creationId xmlns:a16="http://schemas.microsoft.com/office/drawing/2014/main" id="{6A005278-9AFF-62BC-04C6-655D9135F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4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0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DCB37A-2AE8-30A6-2A7B-04E84E46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cs-CZ"/>
              <a:t>Dia výrobky</a:t>
            </a:r>
            <a:endParaRPr lang="cs-CZ" dirty="0"/>
          </a:p>
        </p:txBody>
      </p:sp>
      <p:pic>
        <p:nvPicPr>
          <p:cNvPr id="2050" name="Picture 2" descr="Diabeta polomáčené sušenky kakaové  90 g  VÝPRODEJ: MDT 5.10.22">
            <a:extLst>
              <a:ext uri="{FF2B5EF4-FFF2-40B4-BE49-F238E27FC236}">
                <a16:creationId xmlns:a16="http://schemas.microsoft.com/office/drawing/2014/main" id="{57C1554B-B5FB-C5B2-5C5C-D9EBC4655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85" b="-1"/>
          <a:stretch/>
        </p:blipFill>
        <p:spPr bwMode="auto"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A55DB9-CDD6-C5E1-DF53-EAC68A4B7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670559"/>
            <a:ext cx="5479415" cy="5445076"/>
          </a:xfrm>
        </p:spPr>
        <p:txBody>
          <a:bodyPr anchor="t">
            <a:normAutofit/>
          </a:bodyPr>
          <a:lstStyle/>
          <a:p>
            <a:pPr fontAlgn="t"/>
            <a:r>
              <a:rPr lang="cs-CZ" sz="1600" b="1" i="0" dirty="0" err="1">
                <a:effectLst/>
              </a:rPr>
              <a:t>Diabeta</a:t>
            </a:r>
            <a:r>
              <a:rPr lang="cs-CZ" sz="1600" b="1" i="0" dirty="0">
                <a:effectLst/>
              </a:rPr>
              <a:t> - kakaové sušenky  s fruktózou &amp; máslovou </a:t>
            </a:r>
            <a:r>
              <a:rPr lang="cs-CZ" sz="1600" b="1" i="0" dirty="0" err="1">
                <a:effectLst/>
              </a:rPr>
              <a:t>aromou</a:t>
            </a:r>
            <a:r>
              <a:rPr lang="cs-CZ" sz="1600" b="1" i="0" dirty="0">
                <a:effectLst/>
              </a:rPr>
              <a:t> </a:t>
            </a:r>
            <a:r>
              <a:rPr lang="cs-CZ" sz="1600" b="1" i="0" dirty="0" err="1">
                <a:effectLst/>
              </a:rPr>
              <a:t>polomáčené</a:t>
            </a:r>
            <a:r>
              <a:rPr lang="cs-CZ" sz="1600" b="1" i="0" dirty="0">
                <a:effectLst/>
              </a:rPr>
              <a:t> kakaovou polevou . 90g</a:t>
            </a:r>
            <a:endParaRPr lang="cs-CZ" sz="1600" b="0" i="0" dirty="0">
              <a:effectLst/>
            </a:endParaRPr>
          </a:p>
          <a:p>
            <a:pPr fontAlgn="t"/>
            <a:r>
              <a:rPr lang="cs-CZ" sz="1600" b="1" i="1" dirty="0">
                <a:effectLst/>
              </a:rPr>
              <a:t>Složení:</a:t>
            </a:r>
            <a:r>
              <a:rPr lang="cs-CZ" sz="1600" b="0" i="0" dirty="0">
                <a:effectLst/>
              </a:rPr>
              <a:t> </a:t>
            </a:r>
            <a:r>
              <a:rPr lang="cs-CZ" sz="1600" b="1" i="0" dirty="0">
                <a:effectLst/>
              </a:rPr>
              <a:t>pšeničná</a:t>
            </a:r>
            <a:r>
              <a:rPr lang="cs-CZ" sz="1600" b="0" i="0" dirty="0">
                <a:effectLst/>
              </a:rPr>
              <a:t> mouka, kakaová poleva s </a:t>
            </a:r>
            <a:r>
              <a:rPr lang="cs-CZ" sz="1600" b="0" i="0" dirty="0">
                <a:effectLst/>
                <a:highlight>
                  <a:srgbClr val="FFFF00"/>
                </a:highlight>
              </a:rPr>
              <a:t>fruktózou</a:t>
            </a:r>
            <a:r>
              <a:rPr lang="cs-CZ" sz="1600" b="0" i="0" dirty="0">
                <a:effectLst/>
              </a:rPr>
              <a:t> 25 % / rostlinný tuk plně ztužený /, kokosový, řepkový; sušená </a:t>
            </a:r>
            <a:r>
              <a:rPr lang="cs-CZ" sz="1600" b="1" i="0" dirty="0">
                <a:effectLst/>
              </a:rPr>
              <a:t>syrovátka,</a:t>
            </a:r>
            <a:r>
              <a:rPr lang="cs-CZ" sz="1600" b="0" i="0" dirty="0">
                <a:effectLst/>
              </a:rPr>
              <a:t> kakao se sníženým obsahem tuku 14 %, </a:t>
            </a:r>
            <a:r>
              <a:rPr lang="cs-CZ" sz="1600" b="0" i="0" dirty="0">
                <a:effectLst/>
                <a:highlight>
                  <a:srgbClr val="FFFF00"/>
                </a:highlight>
              </a:rPr>
              <a:t>fruktóza 14 %</a:t>
            </a:r>
            <a:r>
              <a:rPr lang="cs-CZ" sz="1600" b="0" i="0" dirty="0">
                <a:effectLst/>
              </a:rPr>
              <a:t>, </a:t>
            </a:r>
            <a:r>
              <a:rPr lang="cs-CZ" sz="1600" b="1" i="0" dirty="0">
                <a:effectLst/>
              </a:rPr>
              <a:t>laktóza,</a:t>
            </a:r>
            <a:r>
              <a:rPr lang="cs-CZ" sz="1600" b="0" i="0" dirty="0">
                <a:effectLst/>
              </a:rPr>
              <a:t> maltodextrin, emulgátor lecitin, bambucké máslo, aromata, </a:t>
            </a:r>
            <a:r>
              <a:rPr lang="cs-CZ" sz="1600" b="0" i="0" dirty="0">
                <a:effectLst/>
                <a:highlight>
                  <a:srgbClr val="FFFF00"/>
                </a:highlight>
              </a:rPr>
              <a:t>fruktóza 14 %, </a:t>
            </a:r>
            <a:r>
              <a:rPr lang="cs-CZ" sz="1600" b="0" i="0" dirty="0">
                <a:effectLst/>
              </a:rPr>
              <a:t>margarín, řepkový olej, kokosový tuk, plně ztužený řepkový olej, emulgátor mono a </a:t>
            </a:r>
            <a:r>
              <a:rPr lang="cs-CZ" sz="1600" b="0" i="0" dirty="0" err="1">
                <a:effectLst/>
              </a:rPr>
              <a:t>diglycerida</a:t>
            </a:r>
            <a:r>
              <a:rPr lang="cs-CZ" sz="1600" b="0" i="0" dirty="0">
                <a:effectLst/>
              </a:rPr>
              <a:t> mastných kyselin, regulátor kyselosti, kyselina citrónová, aroma, vitamín A, kakao se sníženým obsahem tuku 1,8 %, kypřící látky uhličitany amonné a sodné, sušený </a:t>
            </a:r>
            <a:r>
              <a:rPr lang="cs-CZ" sz="1600" b="1" i="0" dirty="0">
                <a:effectLst/>
              </a:rPr>
              <a:t>vaječný žloutek</a:t>
            </a:r>
            <a:r>
              <a:rPr lang="cs-CZ" sz="1600" b="0" i="0" dirty="0">
                <a:effectLst/>
              </a:rPr>
              <a:t>, aromat, kyselina listová. Může obsahovat </a:t>
            </a:r>
            <a:r>
              <a:rPr lang="cs-CZ" sz="1600" b="1" i="0" dirty="0">
                <a:effectLst/>
              </a:rPr>
              <a:t>arašídy, skořápkové plody, semena sezamu, sóju</a:t>
            </a:r>
            <a:r>
              <a:rPr lang="cs-CZ" sz="1600" b="0" i="0" dirty="0">
                <a:effectLst/>
              </a:rPr>
              <a:t>.</a:t>
            </a:r>
          </a:p>
          <a:p>
            <a:pPr fontAlgn="t"/>
            <a:r>
              <a:rPr lang="cs-CZ" sz="1600" b="1" i="1" dirty="0">
                <a:effectLst/>
              </a:rPr>
              <a:t>Skladujte</a:t>
            </a:r>
            <a:r>
              <a:rPr lang="cs-CZ" sz="1600" b="0" i="0" dirty="0">
                <a:effectLst/>
              </a:rPr>
              <a:t> v suchu, chraňte před teplem.</a:t>
            </a:r>
          </a:p>
          <a:p>
            <a:pPr fontAlgn="t"/>
            <a:r>
              <a:rPr lang="cs-CZ" sz="1600" b="1" i="1" dirty="0">
                <a:effectLst/>
              </a:rPr>
              <a:t>Výživové údaje na 100 g:</a:t>
            </a:r>
            <a:r>
              <a:rPr lang="cs-CZ" sz="1600" b="0" i="0" dirty="0">
                <a:effectLst/>
              </a:rPr>
              <a:t> energie 200 </a:t>
            </a:r>
            <a:r>
              <a:rPr lang="cs-CZ" sz="1600" b="0" i="0" dirty="0" err="1">
                <a:effectLst/>
              </a:rPr>
              <a:t>kJ</a:t>
            </a:r>
            <a:r>
              <a:rPr lang="cs-CZ" sz="1600" b="0" i="0" dirty="0">
                <a:effectLst/>
              </a:rPr>
              <a:t> / 477 kcal, tuky 21 g z toho nasycené 13,5 g, sacharidy 63 g z toho </a:t>
            </a:r>
            <a:r>
              <a:rPr lang="cs-CZ" sz="1600" b="0" i="0" dirty="0">
                <a:effectLst/>
                <a:highlight>
                  <a:srgbClr val="FFFF00"/>
                </a:highlight>
              </a:rPr>
              <a:t>cukry 22 g, </a:t>
            </a:r>
            <a:r>
              <a:rPr lang="cs-CZ" sz="1600" b="0" i="0" dirty="0">
                <a:effectLst/>
              </a:rPr>
              <a:t>bílkoviny 7,5 g, sůl 0,38 g kyselina listová 200 </a:t>
            </a:r>
            <a:r>
              <a:rPr lang="cs-CZ" sz="1600" b="0" i="0" dirty="0" err="1">
                <a:effectLst/>
              </a:rPr>
              <a:t>uq</a:t>
            </a:r>
            <a:endParaRPr lang="cs-CZ" sz="1600" b="0" i="0" dirty="0">
              <a:effectLst/>
            </a:endParaRP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92917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2" name="Rectangle 512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Freeform: Shape 5128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558438-3FE9-3D26-2EBD-8C5191AF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cs-CZ" dirty="0"/>
              <a:t>Dia výrobky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F2413C-5133-7104-CAF5-75DB8AF38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cs-CZ" sz="1700" b="1" i="0" dirty="0">
                <a:effectLst/>
              </a:rPr>
              <a:t>Složení: </a:t>
            </a:r>
            <a:r>
              <a:rPr lang="cs-CZ" sz="1700" b="0" i="0" dirty="0">
                <a:effectLst/>
              </a:rPr>
              <a:t>perník korpus (pšeničná mouka, </a:t>
            </a:r>
            <a:r>
              <a:rPr lang="cs-CZ" sz="1700" b="0" i="0" dirty="0">
                <a:effectLst/>
                <a:highlight>
                  <a:srgbClr val="FFFF00"/>
                </a:highlight>
              </a:rPr>
              <a:t>invertní cukr</a:t>
            </a:r>
            <a:r>
              <a:rPr lang="cs-CZ" sz="1700" b="0" i="0" dirty="0">
                <a:effectLst/>
              </a:rPr>
              <a:t>, vejce (konzervanty: </a:t>
            </a:r>
            <a:r>
              <a:rPr lang="cs-CZ" sz="1700" b="0" i="0" dirty="0" err="1">
                <a:effectLst/>
              </a:rPr>
              <a:t>sorban</a:t>
            </a:r>
            <a:r>
              <a:rPr lang="cs-CZ" sz="1700" b="0" i="0" dirty="0">
                <a:effectLst/>
              </a:rPr>
              <a:t> draselný, regulátor kyselosti: kyselina citronová), </a:t>
            </a:r>
            <a:r>
              <a:rPr lang="cs-CZ" sz="1700" b="0" i="0" dirty="0">
                <a:effectLst/>
                <a:highlight>
                  <a:srgbClr val="FFFF00"/>
                </a:highlight>
              </a:rPr>
              <a:t>med 2,5%</a:t>
            </a:r>
            <a:r>
              <a:rPr lang="cs-CZ" sz="1700" b="0" i="0" dirty="0">
                <a:effectLst/>
              </a:rPr>
              <a:t>, kypřící látky: hydrogenuhličitan sodný, hydrogenuhličitan amonný, perníkové koření), </a:t>
            </a:r>
            <a:r>
              <a:rPr lang="cs-CZ" sz="1700" b="0" i="0" dirty="0">
                <a:effectLst/>
                <a:highlight>
                  <a:srgbClr val="FFFF00"/>
                </a:highlight>
              </a:rPr>
              <a:t>ovocná náplň 18% </a:t>
            </a:r>
            <a:r>
              <a:rPr lang="cs-CZ" sz="1700" b="0" i="0" dirty="0">
                <a:effectLst/>
              </a:rPr>
              <a:t>(švestky 80%, fruktóza, jablka 20%, </a:t>
            </a:r>
            <a:r>
              <a:rPr lang="cs-CZ" sz="1700" b="0" i="0" dirty="0" err="1">
                <a:effectLst/>
              </a:rPr>
              <a:t>zahušťovadlo:guma</a:t>
            </a:r>
            <a:r>
              <a:rPr lang="cs-CZ" sz="1700" b="0" i="0" dirty="0">
                <a:effectLst/>
              </a:rPr>
              <a:t> </a:t>
            </a:r>
            <a:r>
              <a:rPr lang="cs-CZ" sz="1700" b="0" i="0" dirty="0" err="1">
                <a:effectLst/>
              </a:rPr>
              <a:t>gellan</a:t>
            </a:r>
            <a:r>
              <a:rPr lang="cs-CZ" sz="1700" b="0" i="0" dirty="0">
                <a:effectLst/>
              </a:rPr>
              <a:t>, regulátor kyselosti: kyselina citronová, aroma, voda), tmavá poleva 26% (</a:t>
            </a:r>
            <a:r>
              <a:rPr lang="cs-CZ" sz="1700" b="0" i="0" dirty="0">
                <a:effectLst/>
                <a:highlight>
                  <a:srgbClr val="FFFF00"/>
                </a:highlight>
              </a:rPr>
              <a:t>fruktóza</a:t>
            </a:r>
            <a:r>
              <a:rPr lang="cs-CZ" sz="1700" b="0" i="0" dirty="0">
                <a:effectLst/>
              </a:rPr>
              <a:t>, rostlinné tuky: </a:t>
            </a:r>
            <a:r>
              <a:rPr lang="cs-CZ" sz="1700" b="0" i="0" dirty="0">
                <a:effectLst/>
                <a:highlight>
                  <a:srgbClr val="FFFF00"/>
                </a:highlight>
              </a:rPr>
              <a:t>palmojádrový plně ztužený, palmojádrový a palmový částečně ztužený</a:t>
            </a:r>
            <a:r>
              <a:rPr lang="cs-CZ" sz="1700" b="0" i="0" dirty="0">
                <a:effectLst/>
              </a:rPr>
              <a:t>, kakaový prášek se sníženým obsahem tuku 22%, emulgátory: sójový lecitin a </a:t>
            </a:r>
            <a:r>
              <a:rPr lang="cs-CZ" sz="1700" b="0" i="0" dirty="0" err="1">
                <a:effectLst/>
              </a:rPr>
              <a:t>polyglycerolpolyricinaleát</a:t>
            </a:r>
            <a:r>
              <a:rPr lang="cs-CZ" sz="1700" b="0" i="0" dirty="0">
                <a:effectLst/>
              </a:rPr>
              <a:t>, aroma)</a:t>
            </a:r>
          </a:p>
          <a:p>
            <a:endParaRPr lang="cs-CZ" sz="1700" dirty="0"/>
          </a:p>
          <a:p>
            <a:r>
              <a:rPr lang="cs-CZ" sz="1700" dirty="0">
                <a:highlight>
                  <a:srgbClr val="FFFF00"/>
                </a:highlight>
              </a:rPr>
              <a:t>28 g cukru </a:t>
            </a:r>
            <a:r>
              <a:rPr lang="cs-CZ" sz="1700" dirty="0"/>
              <a:t>na 100 g výrobku (perník 60 g)</a:t>
            </a:r>
          </a:p>
        </p:txBody>
      </p:sp>
      <p:pic>
        <p:nvPicPr>
          <p:cNvPr id="5122" name="Picture 2" descr="Dialine medový perník švestka">
            <a:extLst>
              <a:ext uri="{FF2B5EF4-FFF2-40B4-BE49-F238E27FC236}">
                <a16:creationId xmlns:a16="http://schemas.microsoft.com/office/drawing/2014/main" id="{565E5AA9-1DE2-F7B3-5898-3741CD67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3001420"/>
            <a:ext cx="4788505" cy="212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0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D134473-2BE0-1C69-8A4D-6C832501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" y="4682173"/>
            <a:ext cx="47625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09FE1A8-4C20-7B12-5352-FF96E934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 výrobky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26D11D-6462-8C26-F8E0-06C5C9FFC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F727679-0205-905D-6964-E6F6B48D1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690" y="1105373"/>
            <a:ext cx="7127240" cy="42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64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6E2B2D-0337-3D37-4B29-4BF58033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/>
              <a:t>Dia výrobky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C7FA05-DB99-FCA8-D33A-2D9E7FB14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cs-CZ" sz="2000" b="1" i="0" dirty="0">
                <a:effectLst/>
                <a:latin typeface="avenir"/>
              </a:rPr>
              <a:t>Ovesné</a:t>
            </a:r>
            <a:r>
              <a:rPr lang="cs-CZ" sz="2000" b="0" i="0" dirty="0">
                <a:effectLst/>
                <a:latin typeface="avenir"/>
              </a:rPr>
              <a:t> vločky 31 %, </a:t>
            </a:r>
            <a:r>
              <a:rPr lang="cs-CZ" sz="2000" b="1" i="0" dirty="0">
                <a:effectLst/>
                <a:latin typeface="avenir"/>
              </a:rPr>
              <a:t>pšeničná</a:t>
            </a:r>
            <a:r>
              <a:rPr lang="cs-CZ" sz="2000" b="0" i="0" dirty="0">
                <a:effectLst/>
                <a:latin typeface="avenir"/>
              </a:rPr>
              <a:t> mouka, řepkový olej, </a:t>
            </a:r>
            <a:r>
              <a:rPr lang="cs-CZ" sz="2000" b="0" i="0" dirty="0">
                <a:effectLst/>
                <a:highlight>
                  <a:srgbClr val="FFFF00"/>
                </a:highlight>
                <a:latin typeface="avenir"/>
              </a:rPr>
              <a:t>vláknina z kořene čekanky 13 %</a:t>
            </a:r>
            <a:r>
              <a:rPr lang="cs-CZ" sz="2000" b="0" i="0" dirty="0">
                <a:effectLst/>
                <a:latin typeface="avenir"/>
              </a:rPr>
              <a:t>, strouhaný kokos 9 %, </a:t>
            </a:r>
            <a:r>
              <a:rPr lang="cs-CZ" sz="2000" b="1" i="0" dirty="0">
                <a:effectLst/>
                <a:highlight>
                  <a:srgbClr val="FFFF00"/>
                </a:highlight>
                <a:latin typeface="avenir"/>
              </a:rPr>
              <a:t>ječný</a:t>
            </a:r>
            <a:r>
              <a:rPr lang="cs-CZ" sz="2000" b="0" i="0" dirty="0">
                <a:effectLst/>
                <a:highlight>
                  <a:srgbClr val="FFFF00"/>
                </a:highlight>
                <a:latin typeface="avenir"/>
              </a:rPr>
              <a:t> sladový extrakt</a:t>
            </a:r>
            <a:r>
              <a:rPr lang="cs-CZ" sz="2000" b="0" i="0" dirty="0">
                <a:effectLst/>
                <a:latin typeface="avenir"/>
              </a:rPr>
              <a:t>, kakaový prášek 3 %, sušené plnotučné </a:t>
            </a:r>
            <a:r>
              <a:rPr lang="cs-CZ" sz="2000" b="1" i="0" dirty="0">
                <a:effectLst/>
                <a:latin typeface="avenir"/>
              </a:rPr>
              <a:t>mléko</a:t>
            </a:r>
            <a:r>
              <a:rPr lang="cs-CZ" sz="2000" b="0" i="0" dirty="0">
                <a:effectLst/>
                <a:latin typeface="avenir"/>
              </a:rPr>
              <a:t> 3 %, antioxidanty (</a:t>
            </a:r>
            <a:r>
              <a:rPr lang="cs-CZ" sz="2000" b="0" i="0" dirty="0" err="1">
                <a:effectLst/>
                <a:latin typeface="avenir"/>
              </a:rPr>
              <a:t>askorbylpalmitát</a:t>
            </a:r>
            <a:r>
              <a:rPr lang="cs-CZ" sz="2000" b="0" i="0" dirty="0">
                <a:effectLst/>
                <a:latin typeface="avenir"/>
              </a:rPr>
              <a:t>, přírodní extrakt s vysokým obsahem tokoferolů), emulgátor: řepkový lecitin, přírodní aroma, kypřicí látky (hydrogenuhličitan amonný, hydrogenuhličitan sodný).</a:t>
            </a:r>
            <a:br>
              <a:rPr lang="cs-CZ" sz="2000" b="1" i="0" dirty="0">
                <a:effectLst/>
                <a:latin typeface="avenir"/>
              </a:rPr>
            </a:br>
            <a:r>
              <a:rPr lang="cs-CZ" sz="2000" b="1" i="0" dirty="0">
                <a:effectLst/>
                <a:latin typeface="avenir"/>
              </a:rPr>
              <a:t>Výrobek může obsahovat arašídy, sóju a ořechy.</a:t>
            </a:r>
            <a:endParaRPr lang="cs-CZ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8B920F1-BEE5-C7A9-A82C-8CEB2E663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" r="-2" b="-2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295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nam Fit den Celozrnný žitný chléb 250g">
            <a:extLst>
              <a:ext uri="{FF2B5EF4-FFF2-40B4-BE49-F238E27FC236}">
                <a16:creationId xmlns:a16="http://schemas.microsoft.com/office/drawing/2014/main" id="{39555EA6-D206-EA27-D871-1BCBF856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6248"/>
            <a:ext cx="3115809" cy="311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F2FB496-1764-DD2A-6D13-B99902A8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Pečivo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558C93-A7A8-17F1-E9A2-1AC3772F6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431971" cy="4351338"/>
          </a:xfrm>
        </p:spPr>
        <p:txBody>
          <a:bodyPr/>
          <a:lstStyle/>
          <a:p>
            <a:pPr algn="l" fontAlgn="base"/>
            <a:r>
              <a:rPr lang="cs-CZ" sz="2000" b="1" i="0" dirty="0">
                <a:effectLst/>
              </a:rPr>
              <a:t>Žitný</a:t>
            </a:r>
            <a:r>
              <a:rPr lang="cs-CZ" sz="2000" b="0" i="0" dirty="0">
                <a:effectLst/>
              </a:rPr>
              <a:t> kvas (voda, </a:t>
            </a:r>
            <a:r>
              <a:rPr lang="cs-CZ" sz="2000" b="1" i="0" dirty="0">
                <a:effectLst/>
              </a:rPr>
              <a:t>žitná</a:t>
            </a:r>
            <a:r>
              <a:rPr lang="cs-CZ" sz="2000" b="0" i="0" dirty="0">
                <a:effectLst/>
              </a:rPr>
              <a:t> mouka celozrnná, </a:t>
            </a:r>
            <a:r>
              <a:rPr lang="cs-CZ" sz="2000" b="1" i="0" dirty="0">
                <a:effectLst/>
              </a:rPr>
              <a:t>žitný</a:t>
            </a:r>
            <a:r>
              <a:rPr lang="cs-CZ" sz="2000" b="0" i="0" dirty="0">
                <a:effectLst/>
              </a:rPr>
              <a:t> šrot), Voda, </a:t>
            </a:r>
            <a:r>
              <a:rPr lang="cs-CZ" sz="2000" b="1" i="0" dirty="0">
                <a:effectLst/>
              </a:rPr>
              <a:t>Žitný</a:t>
            </a:r>
            <a:r>
              <a:rPr lang="cs-CZ" sz="2000" b="0" i="0" dirty="0">
                <a:effectLst/>
              </a:rPr>
              <a:t> šrot, </a:t>
            </a:r>
            <a:r>
              <a:rPr lang="cs-CZ" sz="2000" b="0" i="0" dirty="0">
                <a:effectLst/>
                <a:highlight>
                  <a:srgbClr val="FFFF00"/>
                </a:highlight>
              </a:rPr>
              <a:t>Sladový </a:t>
            </a:r>
            <a:r>
              <a:rPr lang="cs-CZ" sz="2000" b="1" i="0" dirty="0">
                <a:effectLst/>
                <a:highlight>
                  <a:srgbClr val="FFFF00"/>
                </a:highlight>
              </a:rPr>
              <a:t>pšeničný</a:t>
            </a:r>
            <a:r>
              <a:rPr lang="cs-CZ" sz="2000" b="0" i="0" dirty="0">
                <a:effectLst/>
                <a:highlight>
                  <a:srgbClr val="FFFF00"/>
                </a:highlight>
              </a:rPr>
              <a:t> šrot</a:t>
            </a:r>
            <a:r>
              <a:rPr lang="cs-CZ" sz="2000" b="0" i="0" dirty="0">
                <a:effectLst/>
              </a:rPr>
              <a:t>, </a:t>
            </a:r>
            <a:r>
              <a:rPr lang="cs-CZ" sz="2000" b="1" i="0" dirty="0">
                <a:effectLst/>
              </a:rPr>
              <a:t>Žitné</a:t>
            </a:r>
            <a:r>
              <a:rPr lang="cs-CZ" sz="2000" b="0" i="0" dirty="0">
                <a:effectLst/>
              </a:rPr>
              <a:t> vločky, </a:t>
            </a:r>
            <a:r>
              <a:rPr lang="cs-CZ" sz="2000" b="1" i="0" dirty="0">
                <a:effectLst/>
              </a:rPr>
              <a:t>Žitná</a:t>
            </a:r>
            <a:r>
              <a:rPr lang="cs-CZ" sz="2000" b="0" i="0" dirty="0">
                <a:effectLst/>
              </a:rPr>
              <a:t> zrna, </a:t>
            </a:r>
            <a:r>
              <a:rPr lang="cs-CZ" sz="2000" b="0" i="0" dirty="0">
                <a:effectLst/>
                <a:highlight>
                  <a:srgbClr val="FFFF00"/>
                </a:highlight>
              </a:rPr>
              <a:t>Sirup z cukrové řepy</a:t>
            </a:r>
            <a:r>
              <a:rPr lang="cs-CZ" sz="2000" b="0" i="0" dirty="0">
                <a:effectLst/>
              </a:rPr>
              <a:t>, </a:t>
            </a:r>
            <a:r>
              <a:rPr lang="cs-CZ" sz="2000" b="1" i="0" dirty="0">
                <a:effectLst/>
              </a:rPr>
              <a:t>Ovesné</a:t>
            </a:r>
            <a:r>
              <a:rPr lang="cs-CZ" sz="2000" b="0" i="0" dirty="0">
                <a:effectLst/>
              </a:rPr>
              <a:t> vločky, Jedlá sůl, </a:t>
            </a:r>
            <a:r>
              <a:rPr lang="cs-CZ" sz="2000" b="0" i="0" dirty="0">
                <a:effectLst/>
                <a:highlight>
                  <a:srgbClr val="FFFF00"/>
                </a:highlight>
              </a:rPr>
              <a:t>Karamelový sirup,</a:t>
            </a:r>
            <a:r>
              <a:rPr lang="cs-CZ" sz="2000" b="0" i="0" dirty="0">
                <a:effectLst/>
              </a:rPr>
              <a:t> </a:t>
            </a:r>
            <a:r>
              <a:rPr lang="cs-CZ" sz="2000" b="1" i="0" dirty="0">
                <a:effectLst/>
              </a:rPr>
              <a:t>Pšeničná</a:t>
            </a:r>
            <a:r>
              <a:rPr lang="cs-CZ" sz="2000" b="0" i="0" dirty="0">
                <a:effectLst/>
              </a:rPr>
              <a:t> mouka, Výrobek obsahuje 56 % žitného celozrnného podílu</a:t>
            </a:r>
          </a:p>
          <a:p>
            <a:endParaRPr lang="cs-CZ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286C0F-EF54-01D9-CADB-EC35D1B3C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7" name="Obrázek 6" descr="Kaiserka cereální 60g">
            <a:extLst>
              <a:ext uri="{FF2B5EF4-FFF2-40B4-BE49-F238E27FC236}">
                <a16:creationId xmlns:a16="http://schemas.microsoft.com/office/drawing/2014/main" id="{45D390AE-7207-26EF-497B-A3D4BCD09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30927" r="6667"/>
          <a:stretch>
            <a:fillRect/>
          </a:stretch>
        </p:blipFill>
        <p:spPr bwMode="auto">
          <a:xfrm>
            <a:off x="8624723" y="1434760"/>
            <a:ext cx="3148177" cy="25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FFD01F6-3639-CC78-69A7-7E11FA99439F}"/>
              </a:ext>
            </a:extLst>
          </p:cNvPr>
          <p:cNvSpPr txBox="1"/>
          <p:nvPr/>
        </p:nvSpPr>
        <p:spPr>
          <a:xfrm>
            <a:off x="5823857" y="3799735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cs-CZ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Vláknina 5,5 g /100 g</a:t>
            </a:r>
            <a:endParaRPr lang="cs-CZ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Pšeničná mouka (65 %), Pitná voda, Semínka (10 %) (lněná semínka, sezam, drcená sója, slunečnicová semínka), Pekařské droždí, Jedlá sůl, Žitná mouka, Drcené pšeničné zrna, Ječná </a:t>
            </a:r>
            <a:r>
              <a:rPr lang="cs-CZ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sladová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mouka, </a:t>
            </a:r>
            <a:r>
              <a:rPr lang="cs-CZ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Bramborový škrob, Cukr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Řepkový olej, Žitná </a:t>
            </a:r>
            <a:r>
              <a:rPr lang="cs-CZ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sladová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mouka, Pšeničný lepek, Stabilní kvas pšeničný, Rostlinná vláknina, Koření, Pšeničná sladová mouka, </a:t>
            </a:r>
            <a:r>
              <a:rPr lang="cs-CZ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Ječný sladový výtažek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cs-CZ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Glukóza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Emulgátor: E472e, Sójová mouka, Neaktivní droždí, Látka upravující mouku (kyselina L-askorbová)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92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Chléb celožitný 500g">
            <a:extLst>
              <a:ext uri="{FF2B5EF4-FFF2-40B4-BE49-F238E27FC236}">
                <a16:creationId xmlns:a16="http://schemas.microsoft.com/office/drawing/2014/main" id="{98F3BC8A-9AB6-7B2E-468C-65E0C520B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5" b="23703"/>
          <a:stretch/>
        </p:blipFill>
        <p:spPr bwMode="auto">
          <a:xfrm>
            <a:off x="7772400" y="2995184"/>
            <a:ext cx="3712029" cy="2097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64B3CCF-35A2-7FDC-2D75-F733BD24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Pečivo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0C173BE-1475-0B20-138F-81EAAB14CBE1}"/>
              </a:ext>
            </a:extLst>
          </p:cNvPr>
          <p:cNvSpPr txBox="1"/>
          <p:nvPr/>
        </p:nvSpPr>
        <p:spPr>
          <a:xfrm>
            <a:off x="707571" y="2374650"/>
            <a:ext cx="64007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Žitná mouka (51,7%), Voda, Pšeničný lepek, Slunečnicová semena (7,7%), Lněná semínka (3,6%), Pšeničná mouka, Proso (3%), Jedlá sůl, Droždí, Sušený žitný kvas (0,7%), Sušený pšeničný kvas, Ječná </a:t>
            </a:r>
            <a:r>
              <a:rPr lang="cs-CZ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sladová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mouka, Látka zlepšující mouku: kyselina L-askorbová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E39BF4D-7A5B-6225-C62E-1B6614C546B2}"/>
              </a:ext>
            </a:extLst>
          </p:cNvPr>
          <p:cNvSpPr txBox="1"/>
          <p:nvPr/>
        </p:nvSpPr>
        <p:spPr>
          <a:xfrm>
            <a:off x="707572" y="19271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Žitná kostka s vysokým obsahem vlákniny 70 g</a:t>
            </a:r>
            <a:endParaRPr lang="cs-CZ" dirty="0"/>
          </a:p>
        </p:txBody>
      </p:sp>
      <p:pic>
        <p:nvPicPr>
          <p:cNvPr id="8" name="Obrázek 7" descr="Žitná kostka s vysokým obsahem vlákniny 70g">
            <a:extLst>
              <a:ext uri="{FF2B5EF4-FFF2-40B4-BE49-F238E27FC236}">
                <a16:creationId xmlns:a16="http://schemas.microsoft.com/office/drawing/2014/main" id="{474531E9-7E4F-3BA9-2C5D-B72CF68697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 t="28332" r="7174" b="35371"/>
          <a:stretch/>
        </p:blipFill>
        <p:spPr bwMode="auto">
          <a:xfrm>
            <a:off x="616066" y="3930133"/>
            <a:ext cx="4125004" cy="17553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16FCDFA-25EB-9321-AF10-AB4136BBF20D}"/>
              </a:ext>
            </a:extLst>
          </p:cNvPr>
          <p:cNvSpPr txBox="1"/>
          <p:nvPr/>
        </p:nvSpPr>
        <p:spPr>
          <a:xfrm>
            <a:off x="5834743" y="4616592"/>
            <a:ext cx="6096000" cy="1876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Chléb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celožitný</a:t>
            </a: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500 g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fontAlgn="base"/>
            <a:r>
              <a:rPr lang="cs-CZ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fontAlgn="base"/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Žitná mouka (54 %), Pitná voda, Celozrnný žitný kvas (11 %) (celozrnná žitná mouka, pitná voda, žitná mouka, startovací kultura kvasinek a bakterií), Jedlá sůl s jódem (jedlá sůl, jodičnan draselný), Droždí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1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E1416C-AB13-5DC9-B6EC-F2A79F303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cs-CZ" dirty="0"/>
              <a:t>Sladový výtažek, sladová mouka…?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3EE456-E9CD-1E22-FBBA-0F5002141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0" i="0" dirty="0">
                <a:effectLst/>
              </a:rPr>
              <a:t>1) Ječná a pšeničná sladová mouka je výrobek z usušeného ječného a pšeničného sladu, který díky přítomnosti enzymů způsobuje tvorbu zkvasitelných cukrů ze škrobu, které slouží jako potrava pro kvasinky (droždí), ale také způsobují rychlý nárůst hladiny cukru v krvi, stejně jako přidaný cukr či glukóza.</a:t>
            </a:r>
          </a:p>
          <a:p>
            <a:pPr marL="0" indent="0">
              <a:buNone/>
            </a:pPr>
            <a:r>
              <a:rPr lang="cs-CZ" sz="2000" b="0" i="0" dirty="0">
                <a:effectLst/>
              </a:rPr>
              <a:t>Takové pečivo rozkolísá hladinu cukru v krvi, což škodí nejen diabetikům.</a:t>
            </a:r>
            <a:br>
              <a:rPr lang="cs-CZ" sz="2000" dirty="0"/>
            </a:br>
            <a:endParaRPr lang="cs-CZ" sz="2000" dirty="0">
              <a:latin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cs-CZ" sz="2000" dirty="0"/>
              <a:t>2) </a:t>
            </a:r>
            <a:r>
              <a:rPr lang="cs-CZ" sz="2000" dirty="0">
                <a:hlinkClick r:id="rId2"/>
              </a:rPr>
              <a:t>https://www.cukrar.cz/show.asp?id=3341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err="1"/>
              <a:t>Sladěnka</a:t>
            </a:r>
            <a:r>
              <a:rPr lang="cs-CZ" sz="2000" dirty="0"/>
              <a:t> 74,6 g S -&gt; 61 g c/100 g</a:t>
            </a:r>
          </a:p>
        </p:txBody>
      </p:sp>
      <p:sp>
        <p:nvSpPr>
          <p:cNvPr id="6155" name="Oval 615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Sladěnka sladový výtažek 890g">
            <a:extLst>
              <a:ext uri="{FF2B5EF4-FFF2-40B4-BE49-F238E27FC236}">
                <a16:creationId xmlns:a16="http://schemas.microsoft.com/office/drawing/2014/main" id="{86EF5196-E6DB-7C78-D218-99C564F97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 r="3" b="3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Arc 615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8" name="Picture 4" descr="Sladový výtažek pekařský sušený 500 g">
            <a:extLst>
              <a:ext uri="{FF2B5EF4-FFF2-40B4-BE49-F238E27FC236}">
                <a16:creationId xmlns:a16="http://schemas.microsoft.com/office/drawing/2014/main" id="{8E0BE465-0B3E-AF33-9333-D879D9F44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r="2229" b="-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29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2CCFA4-7FFD-1C6A-131D-E75650A62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Edukace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54D824-5065-1E7F-7A3F-7F057B2B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/>
              <a:t>Co by měl pacient znát?</a:t>
            </a:r>
          </a:p>
          <a:p>
            <a:endParaRPr lang="cs-CZ" sz="2200"/>
          </a:p>
        </p:txBody>
      </p:sp>
      <p:pic>
        <p:nvPicPr>
          <p:cNvPr id="1026" name="Picture 2" descr="Who knows. Confused bearded man in glasses shrugging shoulders on blue  studio background Stock-Foto | Adobe Stock">
            <a:extLst>
              <a:ext uri="{FF2B5EF4-FFF2-40B4-BE49-F238E27FC236}">
                <a16:creationId xmlns:a16="http://schemas.microsoft.com/office/drawing/2014/main" id="{0CE2AE03-FC93-9F2C-5053-426FB75F3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7" r="16396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2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C50648-1E89-5389-53A5-E0BDAEFA6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6000">
                <a:solidFill>
                  <a:schemeClr val="bg1"/>
                </a:solidFill>
              </a:rPr>
              <a:t>Co nás čeká</a:t>
            </a:r>
          </a:p>
        </p:txBody>
      </p:sp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2B890ACE-E47B-E764-FA23-C54E8665B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60444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3232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7" name="Rectangle 82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0EA7CE-573E-1689-C236-6D478982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dirty="0"/>
              <a:t>Edukace</a:t>
            </a:r>
          </a:p>
        </p:txBody>
      </p:sp>
      <p:sp>
        <p:nvSpPr>
          <p:cNvPr id="82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890D14-7E65-2FE0-F37B-4419BAC2E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93976"/>
            <a:ext cx="7565667" cy="4119172"/>
          </a:xfrm>
        </p:spPr>
        <p:txBody>
          <a:bodyPr anchor="t">
            <a:normAutofit lnSpcReduction="10000"/>
          </a:bodyPr>
          <a:lstStyle/>
          <a:p>
            <a:r>
              <a:rPr lang="cs-CZ" sz="2200" dirty="0"/>
              <a:t>Co by měl pacient znát?</a:t>
            </a:r>
          </a:p>
          <a:p>
            <a:pPr lvl="1"/>
            <a:r>
              <a:rPr lang="cs-CZ" sz="2200" dirty="0"/>
              <a:t>Co je to glykemie a glykovaný hemoglobin</a:t>
            </a:r>
          </a:p>
          <a:p>
            <a:pPr lvl="1"/>
            <a:r>
              <a:rPr lang="cs-CZ" sz="2200" dirty="0"/>
              <a:t>Zdravotní následky diabetu</a:t>
            </a:r>
          </a:p>
          <a:p>
            <a:pPr lvl="1"/>
            <a:r>
              <a:rPr lang="cs-CZ" sz="2200" dirty="0"/>
              <a:t>Vhodný výběr potravin</a:t>
            </a:r>
          </a:p>
          <a:p>
            <a:pPr lvl="1"/>
            <a:r>
              <a:rPr lang="cs-CZ" sz="2200" dirty="0"/>
              <a:t>Pitný režim a vliv pohybu</a:t>
            </a:r>
          </a:p>
          <a:p>
            <a:pPr lvl="1"/>
            <a:r>
              <a:rPr lang="cs-CZ" sz="2200" dirty="0"/>
              <a:t>Vhodné druhy pečiva a příloh, důležitost a zdroje vlákniny</a:t>
            </a:r>
          </a:p>
          <a:p>
            <a:pPr lvl="1"/>
            <a:r>
              <a:rPr lang="cs-CZ" sz="2200" dirty="0"/>
              <a:t>Které potraviny obsahují hodně cukru, ovoce</a:t>
            </a:r>
          </a:p>
          <a:p>
            <a:pPr lvl="1"/>
            <a:endParaRPr lang="cs-CZ" sz="2200" dirty="0"/>
          </a:p>
          <a:p>
            <a:pPr lvl="1"/>
            <a:r>
              <a:rPr lang="cs-CZ" sz="2200" dirty="0"/>
              <a:t>Negativní následky, proč by měl dodržovat režim</a:t>
            </a:r>
          </a:p>
          <a:p>
            <a:pPr lvl="1"/>
            <a:r>
              <a:rPr lang="cs-CZ" sz="2200" dirty="0"/>
              <a:t>Jaká je jeho motivace</a:t>
            </a:r>
          </a:p>
          <a:p>
            <a:pPr lvl="1"/>
            <a:r>
              <a:rPr lang="cs-CZ" sz="2200" dirty="0"/>
              <a:t>Má hlad, chuť nebo se nudí? Zajídání emocí? Nevhodně skládá BST?</a:t>
            </a:r>
          </a:p>
          <a:p>
            <a:pPr lvl="1"/>
            <a:endParaRPr lang="cs-CZ" sz="2200" dirty="0"/>
          </a:p>
        </p:txBody>
      </p:sp>
      <p:pic>
        <p:nvPicPr>
          <p:cNvPr id="8196" name="Picture 4" descr="13,886 Glycemia Stock Photos, Pictures &amp; Royalty-Free Images - iStock">
            <a:extLst>
              <a:ext uri="{FF2B5EF4-FFF2-40B4-BE49-F238E27FC236}">
                <a16:creationId xmlns:a16="http://schemas.microsoft.com/office/drawing/2014/main" id="{79592C9F-18ED-9FC8-BDD2-C78969BC3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3" r="16081" b="2"/>
          <a:stretch/>
        </p:blipFill>
        <p:spPr bwMode="auto">
          <a:xfrm>
            <a:off x="8041418" y="2067098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146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D8B5AB-319A-E7CE-C102-5D97EC204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cs-CZ" dirty="0"/>
              <a:t>Glukometr, senzor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A422BA-9CA9-7413-C833-6032F6311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5348152" cy="3465568"/>
          </a:xfrm>
        </p:spPr>
        <p:txBody>
          <a:bodyPr>
            <a:normAutofit/>
          </a:bodyPr>
          <a:lstStyle/>
          <a:p>
            <a:r>
              <a:rPr lang="cs-CZ" sz="2000" dirty="0"/>
              <a:t>Co to je a jak se používá</a:t>
            </a:r>
          </a:p>
          <a:p>
            <a:r>
              <a:rPr lang="cs-CZ" sz="2000" dirty="0"/>
              <a:t>Cílové hodnoty glykemie v krvi</a:t>
            </a:r>
          </a:p>
          <a:p>
            <a:endParaRPr lang="cs-CZ" sz="2000"/>
          </a:p>
          <a:p>
            <a:r>
              <a:rPr lang="cs-CZ" sz="2000"/>
              <a:t>Senzor </a:t>
            </a:r>
            <a:r>
              <a:rPr lang="cs-CZ" sz="2000" dirty="0"/>
              <a:t>+ čtečka/telefon</a:t>
            </a:r>
          </a:p>
          <a:p>
            <a:endParaRPr lang="cs-CZ" sz="2000" dirty="0"/>
          </a:p>
        </p:txBody>
      </p:sp>
      <p:pic>
        <p:nvPicPr>
          <p:cNvPr id="1026" name="Picture 2" descr="GLUCOACTIVE - The Drawbacks of Invasive Glucometer">
            <a:extLst>
              <a:ext uri="{FF2B5EF4-FFF2-40B4-BE49-F238E27FC236}">
                <a16:creationId xmlns:a16="http://schemas.microsoft.com/office/drawing/2014/main" id="{6153909A-5699-00AA-011E-521E4543C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247"/>
          <a:stretch/>
        </p:blipFill>
        <p:spPr bwMode="auto"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style Libre senzor Tester 24h kontinuální monitor glukózy v krvi skener  CGM metr vodotěsný zdarma app diabete pro Rusko | Fruugo CZ">
            <a:extLst>
              <a:ext uri="{FF2B5EF4-FFF2-40B4-BE49-F238E27FC236}">
                <a16:creationId xmlns:a16="http://schemas.microsoft.com/office/drawing/2014/main" id="{17D7C19F-95A2-FCE7-6CB6-CE5F56A4D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" b="4"/>
          <a:stretch/>
        </p:blipFill>
        <p:spPr bwMode="auto">
          <a:xfrm>
            <a:off x="5795868" y="242355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tinuous Glucose Monitoring Helps Young People with Type 1 Diabetes  Achieve Better Glycemic Control | Joslin Diabetes Center">
            <a:extLst>
              <a:ext uri="{FF2B5EF4-FFF2-40B4-BE49-F238E27FC236}">
                <a16:creationId xmlns:a16="http://schemas.microsoft.com/office/drawing/2014/main" id="{EDB0A387-D18D-AD1D-6B53-E64879D5C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14" b="3"/>
          <a:stretch/>
        </p:blipFill>
        <p:spPr bwMode="auto"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3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BA4C7E-1A33-141E-A291-BE29211F7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Biochemické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ukazatele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B8146BC-CCDA-286D-F1E9-C9A7371F0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3355130"/>
            <a:ext cx="4203700" cy="3159970"/>
          </a:xfrm>
        </p:spPr>
        <p:txBody>
          <a:bodyPr>
            <a:norm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Muž, 20 let, 175 cm, 132 kg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hmotnost 75 kg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Predia</a:t>
            </a:r>
            <a:r>
              <a:rPr lang="cs-CZ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, steatóza jater</a:t>
            </a: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/>
              <a:t>-&gt; strava při dně</a:t>
            </a:r>
          </a:p>
          <a:p>
            <a:pPr marL="0" indent="0">
              <a:buNone/>
            </a:pPr>
            <a:r>
              <a:rPr lang="cs-CZ" sz="1600" dirty="0"/>
              <a:t>-&gt; strava při onemocnění jater/ zvýšeném CH</a:t>
            </a:r>
          </a:p>
          <a:p>
            <a:pPr marL="0" indent="0">
              <a:buNone/>
            </a:pPr>
            <a:r>
              <a:rPr lang="cs-CZ" sz="1600" dirty="0"/>
              <a:t>-&gt; redukce</a:t>
            </a:r>
            <a:endParaRPr lang="en-US" sz="1600" dirty="0"/>
          </a:p>
        </p:txBody>
      </p:sp>
      <p:pic>
        <p:nvPicPr>
          <p:cNvPr id="4" name="Zástupný obsah 3" descr="Obsah obrázku stůl&#10;&#10;Popis byl vytvořen automaticky">
            <a:extLst>
              <a:ext uri="{FF2B5EF4-FFF2-40B4-BE49-F238E27FC236}">
                <a16:creationId xmlns:a16="http://schemas.microsoft.com/office/drawing/2014/main" id="{D01931A8-EF9C-D7A5-9E94-BC215AB1A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261" y="952500"/>
            <a:ext cx="6767405" cy="4829963"/>
          </a:xfrm>
          <a:prstGeom prst="rect">
            <a:avLst/>
          </a:prstGeom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CF659BED-C948-19A6-2DD3-63300021C06A}"/>
              </a:ext>
            </a:extLst>
          </p:cNvPr>
          <p:cNvCxnSpPr>
            <a:cxnSpLocks/>
          </p:cNvCxnSpPr>
          <p:nvPr/>
        </p:nvCxnSpPr>
        <p:spPr>
          <a:xfrm flipH="1">
            <a:off x="6758577" y="2052657"/>
            <a:ext cx="701040" cy="3962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BA84A8D9-F1B8-53A1-EA6F-C855EF4FCE50}"/>
              </a:ext>
            </a:extLst>
          </p:cNvPr>
          <p:cNvCxnSpPr>
            <a:cxnSpLocks/>
          </p:cNvCxnSpPr>
          <p:nvPr/>
        </p:nvCxnSpPr>
        <p:spPr>
          <a:xfrm flipH="1">
            <a:off x="7109097" y="1656417"/>
            <a:ext cx="701040" cy="3962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743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F0434A-E7F3-2A08-03FF-05821455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4600" dirty="0"/>
              <a:t>Dieta při dně </a:t>
            </a:r>
            <a:r>
              <a:rPr lang="cs-CZ" sz="2000" dirty="0"/>
              <a:t>(zvýšený příjem purinů, zvýšená tvorba purinů, snížené vylučování KM)</a:t>
            </a:r>
          </a:p>
        </p:txBody>
      </p:sp>
      <p:sp>
        <p:nvSpPr>
          <p:cNvPr id="1024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33B784-73D9-2B40-F07E-E17B6C2AA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1500" b="0" i="0" u="none" strike="noStrike" baseline="0" dirty="0"/>
              <a:t>Úprava přívodu energie a tělesné hmotnosti</a:t>
            </a:r>
          </a:p>
          <a:p>
            <a:r>
              <a:rPr lang="cs-CZ" sz="1500" b="0" i="0" u="none" strike="noStrike" baseline="0" dirty="0"/>
              <a:t> Omezit potraviny s vyšším obsahem purinů: maso, ryby (ančovičky, krabi, sledi, makrely, sardinky, krevety), vnitřnosti, zvěřina, silné masové vývary, luštěniny, droždí (vhodné zdroje bílkovin – mléko a mléčné výrobky, vejce)</a:t>
            </a:r>
          </a:p>
          <a:p>
            <a:r>
              <a:rPr lang="cs-CZ" sz="1500" b="0" i="0" u="none" strike="noStrike" baseline="0" dirty="0"/>
              <a:t> Omezit alkohol! (i v nealkoholickém pivu obsah purinů)</a:t>
            </a:r>
          </a:p>
          <a:p>
            <a:r>
              <a:rPr lang="cs-CZ" sz="1500" b="0" i="0" u="none" strike="noStrike" baseline="0" dirty="0"/>
              <a:t> Mezi zeleninu s vyšším obsahem purinů patří hrášek, brokolice, špenát, růžičková kapusta, křen, celer či květák. Konzumace těchto druhů zeleniny není zakázána, ale je doporučena příležitostná konzumace.</a:t>
            </a:r>
          </a:p>
          <a:p>
            <a:r>
              <a:rPr lang="cs-CZ" sz="1500" b="0" i="0" u="none" strike="noStrike" baseline="0" dirty="0"/>
              <a:t> Omezit čaj, kávu a kakao – dříve doporučováno, dle novější literatury zjištěno, že xantinové báze v nich obsažené zřejmě nezvyšují koncentraci kyseliny močové v séru (dle </a:t>
            </a:r>
            <a:r>
              <a:rPr lang="cs-CZ" sz="1500" b="0" i="0" u="none" strike="noStrike" baseline="0" dirty="0" err="1"/>
              <a:t>Kasper</a:t>
            </a:r>
            <a:r>
              <a:rPr lang="cs-CZ" sz="1500" b="0" i="0" u="none" strike="noStrike" baseline="0" dirty="0"/>
              <a:t>)</a:t>
            </a:r>
          </a:p>
          <a:p>
            <a:r>
              <a:rPr lang="cs-CZ" sz="1500" b="0" i="0" u="none" strike="noStrike" baseline="0" dirty="0"/>
              <a:t>Dostatečná hydratace – při zvýšené diuréze se zvýší i vylučování kyseliny močové ledvinami</a:t>
            </a:r>
          </a:p>
          <a:p>
            <a:r>
              <a:rPr lang="cs-CZ" sz="1500" b="0" i="0" u="none" strike="noStrike" baseline="0" dirty="0"/>
              <a:t>Trvalá změna životního stylu</a:t>
            </a:r>
            <a:endParaRPr lang="cs-CZ" sz="15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87BF5AC-0A3F-66A7-6DE8-613ACE306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" r="1975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586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7B1BA9-51B6-84C4-77D5-86291C9E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Biochemické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ukazatele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3554AF-4E67-670E-B1E0-CAABF7CB7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3355130"/>
            <a:ext cx="4178300" cy="336317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Muž 50 let, 175 cm, 112 kg</a:t>
            </a:r>
          </a:p>
          <a:p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DM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recens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HLP (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statiny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CHOPN,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fumátor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cs-CZ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Metformin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750 mg 0-0-1, bazální inzulin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1600" dirty="0"/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5ED7347C-D208-EC1E-518F-66E1FCE68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78" y="952500"/>
            <a:ext cx="6818770" cy="4829963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97CF3849-CFC4-D4AD-A1F4-6B823BF06401}"/>
              </a:ext>
            </a:extLst>
          </p:cNvPr>
          <p:cNvCxnSpPr>
            <a:cxnSpLocks/>
          </p:cNvCxnSpPr>
          <p:nvPr/>
        </p:nvCxnSpPr>
        <p:spPr>
          <a:xfrm flipH="1">
            <a:off x="8434977" y="1452880"/>
            <a:ext cx="701040" cy="3962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31418678-BD66-C050-F627-74A5B823A531}"/>
              </a:ext>
            </a:extLst>
          </p:cNvPr>
          <p:cNvCxnSpPr>
            <a:cxnSpLocks/>
          </p:cNvCxnSpPr>
          <p:nvPr/>
        </p:nvCxnSpPr>
        <p:spPr>
          <a:xfrm flipH="1">
            <a:off x="6856549" y="1452880"/>
            <a:ext cx="701040" cy="3962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45D4E08-1F8D-9C06-6B4F-EABDD06DB123}"/>
              </a:ext>
            </a:extLst>
          </p:cNvPr>
          <p:cNvCxnSpPr>
            <a:cxnSpLocks/>
          </p:cNvCxnSpPr>
          <p:nvPr/>
        </p:nvCxnSpPr>
        <p:spPr>
          <a:xfrm flipH="1">
            <a:off x="6638834" y="4337594"/>
            <a:ext cx="701040" cy="3962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230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555DA-EBB6-EA2B-472D-B3C78C91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771A1F-5D59-E56B-5F7F-3DD9B0B4C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nemá mnohdy přes den hlad, v pracovní dny nesnídá, někdy ani neobědvá, v noci chutě na sladké, vstane a jde si dát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cs-CZ" sz="1800" dirty="0">
              <a:effectLst/>
              <a:ea typeface="Times New Roman" panose="02020603050405020304" pitchFamily="18" charset="0"/>
            </a:endParaRPr>
          </a:p>
          <a:p>
            <a:endParaRPr lang="cs-CZ" dirty="0"/>
          </a:p>
          <a:p>
            <a:pPr>
              <a:spcBef>
                <a:spcPts val="240"/>
              </a:spcBef>
            </a:pP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24h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recall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cs-CZ" sz="1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Sní: vejce s chlebem, nebo chleba s paštikou, v práci moc nesnídá</a:t>
            </a:r>
            <a:endParaRPr lang="cs-CZ" sz="1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Sv: -</a:t>
            </a:r>
            <a:endParaRPr lang="cs-CZ" sz="1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O: zapečené brambory s masem, vejcem a sýrem </a:t>
            </a:r>
            <a:endParaRPr lang="cs-CZ" sz="1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Sv: občas </a:t>
            </a:r>
            <a:endParaRPr lang="cs-CZ" sz="1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Več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18-20h: 2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pl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chleba s paštikou</a:t>
            </a:r>
            <a:endParaRPr lang="cs-CZ" sz="1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 noci oplatek nebo slazený jogurt </a:t>
            </a:r>
            <a:endParaRPr lang="cs-CZ" sz="1800" dirty="0">
              <a:effectLst/>
              <a:ea typeface="Times New Roman" panose="02020603050405020304" pitchFamily="18" charset="0"/>
            </a:endParaRPr>
          </a:p>
          <a:p>
            <a:endParaRPr lang="cs-CZ" dirty="0"/>
          </a:p>
          <a:p>
            <a:r>
              <a:rPr lang="cs-CZ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Soda stream se sirupem, sladkosti, slazené jogurty, sladí kávu, nemá rád vařenou zeleninu, dušené a pečené maso, má rád smažené, uzeniny.</a:t>
            </a:r>
            <a:endParaRPr lang="cs-CZ" sz="1800" dirty="0">
              <a:effectLst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189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66CF55-B9BB-E1F6-7F5F-C6B2B2454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Biochemické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ukazatele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5CFC58-CC9E-8D23-184F-6E3BE23F2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3355130"/>
            <a:ext cx="4316663" cy="242733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Žena, 53 let, 175 cm, 129 kg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Hyperglykémie k došetření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"/>
              </a:spcBef>
              <a:spcAft>
                <a:spcPts val="800"/>
              </a:spcAft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susp.autoimunitní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hepatitis k dalšímu došetření,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lab.elevace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jaterních testů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"/>
              </a:spcBef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HLP smíšená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"/>
              </a:spcBef>
              <a:spcAft>
                <a:spcPts val="800"/>
              </a:spcAft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hyperurikémie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40"/>
              </a:spcBef>
              <a:spcAft>
                <a:spcPts val="300"/>
              </a:spcAft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st.p.EBV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CMV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herpesviry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600" dirty="0"/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286FB788-C9A1-9A7D-AC11-8B66AB973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03" y="952500"/>
            <a:ext cx="6802121" cy="4829963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9A50F8A2-7B77-3FB8-725A-CF4C855513BD}"/>
              </a:ext>
            </a:extLst>
          </p:cNvPr>
          <p:cNvCxnSpPr>
            <a:cxnSpLocks/>
          </p:cNvCxnSpPr>
          <p:nvPr/>
        </p:nvCxnSpPr>
        <p:spPr>
          <a:xfrm flipH="1">
            <a:off x="6725920" y="1452880"/>
            <a:ext cx="701040" cy="3962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A28C16D2-B313-B52F-A60A-673E3B0C9978}"/>
              </a:ext>
            </a:extLst>
          </p:cNvPr>
          <p:cNvCxnSpPr>
            <a:cxnSpLocks/>
          </p:cNvCxnSpPr>
          <p:nvPr/>
        </p:nvCxnSpPr>
        <p:spPr>
          <a:xfrm flipH="1">
            <a:off x="6553200" y="2151380"/>
            <a:ext cx="701040" cy="3962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9FC14040-524D-5813-694C-64DA89B9DB99}"/>
              </a:ext>
            </a:extLst>
          </p:cNvPr>
          <p:cNvCxnSpPr>
            <a:cxnSpLocks/>
          </p:cNvCxnSpPr>
          <p:nvPr/>
        </p:nvCxnSpPr>
        <p:spPr>
          <a:xfrm flipH="1">
            <a:off x="6990080" y="2787163"/>
            <a:ext cx="701040" cy="3962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11D8CA46-63E6-0D88-C0AB-3BD1A5D59AF1}"/>
              </a:ext>
            </a:extLst>
          </p:cNvPr>
          <p:cNvCxnSpPr>
            <a:cxnSpLocks/>
          </p:cNvCxnSpPr>
          <p:nvPr/>
        </p:nvCxnSpPr>
        <p:spPr>
          <a:xfrm flipH="1">
            <a:off x="7076440" y="2985283"/>
            <a:ext cx="701040" cy="3962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A6A37932-FFCD-B6C7-F83D-17C7E979F793}"/>
              </a:ext>
            </a:extLst>
          </p:cNvPr>
          <p:cNvCxnSpPr>
            <a:cxnSpLocks/>
          </p:cNvCxnSpPr>
          <p:nvPr/>
        </p:nvCxnSpPr>
        <p:spPr>
          <a:xfrm flipH="1">
            <a:off x="7094220" y="3422946"/>
            <a:ext cx="701040" cy="3962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515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A361E-CBDB-D8BE-E296-993333AF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BB380-5063-B1EE-8B7E-6292A5CAC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Kreatinin (filtrační </a:t>
            </a:r>
            <a:r>
              <a:rPr lang="cs-CZ" sz="1800" dirty="0" err="1"/>
              <a:t>fce</a:t>
            </a:r>
            <a:r>
              <a:rPr lang="cs-CZ" sz="1800" dirty="0"/>
              <a:t> ledvin, FA námaha popř. znehybnění)</a:t>
            </a:r>
          </a:p>
          <a:p>
            <a:r>
              <a:rPr lang="cs-CZ" sz="1800" dirty="0"/>
              <a:t>Zvýšené jaterní testy (mírné poškození jaterních buněk, FA před odběry, AST při IM, GGT při alkoholu a poruchách odtoku žluče, barbituráty), ALP při nádorech jater a onemocnění kostí</a:t>
            </a:r>
          </a:p>
          <a:p>
            <a:r>
              <a:rPr lang="cs-CZ" sz="1800" dirty="0"/>
              <a:t>CH, LDL a TAG -&gt; 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Stanovení TAG v séru se v klinické praxi používá především ke stanovení kardiovaskulárního rizika  a k monitorování </a:t>
            </a:r>
            <a:r>
              <a:rPr lang="cs-CZ" sz="1800" b="0" i="0" dirty="0" err="1">
                <a:solidFill>
                  <a:srgbClr val="000000"/>
                </a:solidFill>
                <a:effectLst/>
              </a:rPr>
              <a:t>hypolipidemické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 léčby.</a:t>
            </a:r>
          </a:p>
          <a:p>
            <a:r>
              <a:rPr lang="cs-CZ" sz="1800" b="0" i="0" dirty="0">
                <a:solidFill>
                  <a:srgbClr val="000000"/>
                </a:solidFill>
                <a:effectLst/>
              </a:rPr>
              <a:t>Mírně vyšší koncentrace TAG, nízká koncentrace HDL cholesterolu a mírně vyšší koncentrace cholesterolu tvoři </a:t>
            </a:r>
            <a:r>
              <a:rPr lang="cs-CZ" sz="1800" b="0" i="0" dirty="0" err="1">
                <a:solidFill>
                  <a:srgbClr val="000000"/>
                </a:solidFill>
                <a:effectLst/>
              </a:rPr>
              <a:t>aterogenní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 triádu. Tento lipoproteinový fenotyp je typický pro diabetiky a pacienty s metabolickým syndromem.</a:t>
            </a:r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=&gt; DM, CH + jaterní (lehce  stravitelné B, přiměřené </a:t>
            </a:r>
            <a:r>
              <a:rPr lang="cs-CZ" sz="1800" dirty="0">
                <a:highlight>
                  <a:srgbClr val="FFFF00"/>
                </a:highlight>
              </a:rPr>
              <a:t>množství</a:t>
            </a:r>
            <a:r>
              <a:rPr lang="cs-CZ" sz="1800" dirty="0"/>
              <a:t> tuků a jejich </a:t>
            </a:r>
            <a:r>
              <a:rPr lang="cs-CZ" sz="1800" dirty="0">
                <a:highlight>
                  <a:srgbClr val="FFFF00"/>
                </a:highlight>
              </a:rPr>
              <a:t>kvalita</a:t>
            </a:r>
            <a:r>
              <a:rPr lang="cs-CZ" sz="1800" dirty="0"/>
              <a:t>, ne alkohol, přepálené tuky, ostré koření)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07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1F1E4E2-DF39-7045-A618-A8E3ACFA4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190" y="-1"/>
            <a:ext cx="7451281" cy="662432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kousek&#10;&#10;Popis byl vytvořen automaticky">
            <a:extLst>
              <a:ext uri="{FF2B5EF4-FFF2-40B4-BE49-F238E27FC236}">
                <a16:creationId xmlns:a16="http://schemas.microsoft.com/office/drawing/2014/main" id="{C39EEA73-2A39-5554-018A-B29611DBD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667" y="1704974"/>
            <a:ext cx="1724025" cy="1724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Obsah obrázku zelenina&#10;&#10;Popis byl vytvořen automaticky">
            <a:extLst>
              <a:ext uri="{FF2B5EF4-FFF2-40B4-BE49-F238E27FC236}">
                <a16:creationId xmlns:a16="http://schemas.microsoft.com/office/drawing/2014/main" id="{2896FD66-D47C-1B1E-2651-8AB77984AF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740" y="4679961"/>
            <a:ext cx="1584325" cy="1647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002D67F-21FC-C605-F644-DAFD9B508C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12143" r="1994" b="17144"/>
          <a:stretch/>
        </p:blipFill>
        <p:spPr bwMode="auto">
          <a:xfrm>
            <a:off x="9741393" y="3727860"/>
            <a:ext cx="1771650" cy="1047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3E22B20-D2AA-E1E5-CF4D-DD6ADD931C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13558" r="18486" b="17163"/>
          <a:stretch/>
        </p:blipFill>
        <p:spPr bwMode="auto">
          <a:xfrm>
            <a:off x="174308" y="1567832"/>
            <a:ext cx="1433830" cy="15328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6200B9F-DAE7-7B3B-E62A-0800F5979C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2" t="1071" r="18077" b="13928"/>
          <a:stretch/>
        </p:blipFill>
        <p:spPr bwMode="auto">
          <a:xfrm>
            <a:off x="1258459" y="2320470"/>
            <a:ext cx="1235710" cy="1762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C53054C-5666-5EA8-D86A-534C4B5B4A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1" y="4037655"/>
            <a:ext cx="1863725" cy="9417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BA05248-D070-AF65-CE50-EAE6E25065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67" y="4773485"/>
            <a:ext cx="907415" cy="10687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A56098DE-8C65-6FC5-17EC-EBAE3BDDA6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6" y="5290168"/>
            <a:ext cx="1552575" cy="1552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86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hat is Diabetes? | NIDDK">
            <a:extLst>
              <a:ext uri="{FF2B5EF4-FFF2-40B4-BE49-F238E27FC236}">
                <a16:creationId xmlns:a16="http://schemas.microsoft.com/office/drawing/2014/main" id="{179A99C9-D731-71B8-F2D9-E707C41F1F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" b="107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19DD81-45AA-C080-EF2E-C130459C5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Děkuji za pozornost</a:t>
            </a:r>
          </a:p>
        </p:txBody>
      </p:sp>
      <p:cxnSp>
        <p:nvCxnSpPr>
          <p:cNvPr id="12297" name="Straight Connector 1229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9" name="Straight Connector 1229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Know about Symptoms, Causes, Tests and Treatments of Obesity">
            <a:extLst>
              <a:ext uri="{FF2B5EF4-FFF2-40B4-BE49-F238E27FC236}">
                <a16:creationId xmlns:a16="http://schemas.microsoft.com/office/drawing/2014/main" id="{1DD68BAE-9E8C-972D-4F26-427224C6B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5" t="27051" r="28588" b="330"/>
          <a:stretch/>
        </p:blipFill>
        <p:spPr bwMode="auto">
          <a:xfrm>
            <a:off x="10220959" y="0"/>
            <a:ext cx="1971041" cy="31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nglický rohlík v akci | Kupi.cz">
            <a:extLst>
              <a:ext uri="{FF2B5EF4-FFF2-40B4-BE49-F238E27FC236}">
                <a16:creationId xmlns:a16="http://schemas.microsoft.com/office/drawing/2014/main" id="{2D077C2A-08D0-CE05-FBAD-7E338A87F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965"/>
            <a:ext cx="1971040" cy="166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63611B8-FD30-19BB-68EE-9C857B77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9839D03B-16C9-98BE-F10D-CF7EBC116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240"/>
              </a:spcBef>
            </a:pPr>
            <a:endParaRPr lang="cs-CZ" sz="2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Muž, 20 let, 175 cm, 132 kg (75 kg/ 2019) </a:t>
            </a:r>
          </a:p>
          <a:p>
            <a:r>
              <a:rPr lang="cs-CZ" sz="2800" dirty="0" err="1">
                <a:cs typeface="Times New Roman" panose="02020603050405020304" pitchFamily="18" charset="0"/>
              </a:rPr>
              <a:t>Predia</a:t>
            </a:r>
            <a:r>
              <a:rPr lang="cs-CZ" sz="2800" dirty="0">
                <a:cs typeface="Times New Roman" panose="02020603050405020304" pitchFamily="18" charset="0"/>
              </a:rPr>
              <a:t>, steatóza jater</a:t>
            </a:r>
          </a:p>
          <a:p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Otec obezita, DM2, matka štíhlá</a:t>
            </a:r>
          </a:p>
          <a:p>
            <a:pPr marL="0" indent="0">
              <a:buNone/>
            </a:pPr>
            <a:endParaRPr lang="cs-C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24h </a:t>
            </a:r>
            <a:r>
              <a:rPr lang="cs-CZ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recall</a:t>
            </a: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cs-CZ" sz="2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Sní: 2 anglické rohlíky</a:t>
            </a:r>
            <a:endParaRPr lang="cs-CZ" sz="2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Sv: -</a:t>
            </a:r>
            <a:endParaRPr lang="cs-CZ" sz="2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O: (doma až dojde z práce kolem 15-16h), vařený pokrm, rýže a kuřecí kari </a:t>
            </a:r>
            <a:endParaRPr lang="cs-CZ" sz="2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Sv: - </a:t>
            </a:r>
            <a:endParaRPr lang="cs-CZ" sz="2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Več</a:t>
            </a: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cs-CZ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kung</a:t>
            </a: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pao</a:t>
            </a: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 rýží</a:t>
            </a:r>
            <a:endParaRPr lang="cs-CZ" sz="2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večer 2 rohlíky s </a:t>
            </a:r>
            <a:r>
              <a:rPr lang="cs-CZ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máselm</a:t>
            </a: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 salámem</a:t>
            </a:r>
          </a:p>
          <a:p>
            <a:pPr>
              <a:spcBef>
                <a:spcPts val="240"/>
              </a:spcBef>
            </a:pPr>
            <a:endParaRPr lang="cs-CZ" sz="2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29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Tekutiny: 2-3l/d, voda</a:t>
            </a:r>
            <a:endParaRPr lang="cs-CZ" sz="29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29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Spát chodí kolem půlnoci (o víkendu ve 3h ráno) </a:t>
            </a:r>
            <a:endParaRPr lang="cs-CZ" sz="29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endParaRPr lang="cs-CZ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870A8A57-73F6-B4DD-1F02-7F014A615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240"/>
              </a:spcBef>
            </a:pPr>
            <a:endParaRPr lang="cs-CZ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Pečivo: rohlíky, chleba</a:t>
            </a:r>
            <a:endParaRPr lang="cs-CZ" sz="2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Přílohy: střídá vše, nejraději rýže a těstoviny </a:t>
            </a:r>
            <a:endParaRPr lang="cs-CZ" sz="2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Luštěniny: fazole 2x </a:t>
            </a:r>
            <a:r>
              <a:rPr lang="cs-CZ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tý</a:t>
            </a: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(konzervované)</a:t>
            </a:r>
            <a:endParaRPr lang="cs-CZ" sz="2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Ovo</a:t>
            </a: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Zel: </a:t>
            </a:r>
            <a:r>
              <a:rPr lang="cs-CZ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zele</a:t>
            </a: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každý den ne, nejí rajčata; střídá všechny druhy ovoce </a:t>
            </a:r>
            <a:endParaRPr lang="cs-CZ" sz="2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Mléko, MV: jogurty mu moc nechutnají, tvaroh občas, kefír ano, tvrdý sýr ano</a:t>
            </a:r>
            <a:endParaRPr lang="cs-CZ" sz="2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Vejce: 1x </a:t>
            </a:r>
            <a:r>
              <a:rPr lang="cs-CZ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tý</a:t>
            </a: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3 ks</a:t>
            </a:r>
            <a:endParaRPr lang="cs-CZ" sz="2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Ryby: 1x </a:t>
            </a:r>
            <a:r>
              <a:rPr lang="cs-CZ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měs</a:t>
            </a: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cs-CZ" sz="2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Houby: ano</a:t>
            </a:r>
            <a:endParaRPr lang="cs-CZ" sz="2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Ořechy: neují (problémy se zuby)</a:t>
            </a:r>
            <a:endParaRPr lang="cs-CZ" sz="2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Sladkosti: nemá rád </a:t>
            </a:r>
            <a:endParaRPr lang="cs-CZ" sz="28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endParaRPr lang="cs-CZ" sz="2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>
              <a:spcBef>
                <a:spcPts val="240"/>
              </a:spcBef>
            </a:pPr>
            <a:r>
              <a:rPr lang="cs-C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FA: v práci (výrobní technik, na nohou), kdysi chodil do posilovny (z časových důvodů neudržel, začal by znovu cvičit)</a:t>
            </a:r>
            <a:endParaRPr lang="cs-CZ" sz="2800" dirty="0">
              <a:effectLst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910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6AFA04-4A84-D46F-52A1-F340F4C5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Jídelníček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6CC25C-E499-F5B0-798C-895DDE3CA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/>
              <a:t>Sní: pl chleba s máslem, rajče</a:t>
            </a:r>
          </a:p>
          <a:p>
            <a:r>
              <a:rPr lang="cs-CZ" sz="2000"/>
              <a:t>Sv: banán</a:t>
            </a:r>
          </a:p>
          <a:p>
            <a:r>
              <a:rPr lang="cs-CZ" sz="2000"/>
              <a:t>O: 150 g dušené vepřové krkovice na cibulce, 200 g vařených brambor</a:t>
            </a:r>
          </a:p>
          <a:p>
            <a:r>
              <a:rPr lang="cs-CZ" sz="2000"/>
              <a:t>Sv: káva s mlékem, dia oplatek</a:t>
            </a:r>
          </a:p>
          <a:p>
            <a:r>
              <a:rPr lang="cs-CZ" sz="2000"/>
              <a:t>Več: rohlík, jahodový Florian</a:t>
            </a:r>
          </a:p>
          <a:p>
            <a:endParaRPr lang="cs-CZ" sz="2000"/>
          </a:p>
          <a:p>
            <a:r>
              <a:rPr lang="cs-CZ" sz="2000"/>
              <a:t>Pitný režim: 0,5 l černého čaje, 2 sklenice vody, Mattoni citron ½ lahve</a:t>
            </a:r>
          </a:p>
          <a:p>
            <a:endParaRPr lang="cs-CZ" sz="2000"/>
          </a:p>
          <a:p>
            <a:endParaRPr lang="cs-CZ" sz="2000"/>
          </a:p>
          <a:p>
            <a:endParaRPr lang="cs-CZ" sz="2000"/>
          </a:p>
        </p:txBody>
      </p:sp>
      <p:pic>
        <p:nvPicPr>
          <p:cNvPr id="5122" name="Picture 2" descr="Krkovice pečená na bramborech - TopRecepty.cz">
            <a:extLst>
              <a:ext uri="{FF2B5EF4-FFF2-40B4-BE49-F238E27FC236}">
                <a16:creationId xmlns:a16="http://schemas.microsoft.com/office/drawing/2014/main" id="{3D90A17C-993B-E1D5-12BA-814A18690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r="35857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7" name="Straight Connector 512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08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18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E2645-693B-321D-9E22-E6CEEF96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Kolik…?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6376C3-EAED-379E-E07C-4EC3D5AB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/>
              <a:t>Kolik bílkovin má uvedený jídelníček?</a:t>
            </a:r>
          </a:p>
          <a:p>
            <a:r>
              <a:rPr lang="cs-CZ" sz="2000"/>
              <a:t>Kolik vlákniny má odhadem uvedený jídelníček?</a:t>
            </a:r>
          </a:p>
          <a:p>
            <a:r>
              <a:rPr lang="cs-CZ" sz="2000"/>
              <a:t>Zaměňte nevhodné potraviny za vhodnější ze stejné potravinové supiny</a:t>
            </a:r>
          </a:p>
          <a:p>
            <a:r>
              <a:rPr lang="cs-CZ" sz="2000"/>
              <a:t>Doplňte, co chybí…</a:t>
            </a:r>
          </a:p>
          <a:p>
            <a:endParaRPr lang="cs-CZ" sz="2000"/>
          </a:p>
          <a:p>
            <a:endParaRPr lang="cs-CZ" sz="2000"/>
          </a:p>
        </p:txBody>
      </p:sp>
      <p:pic>
        <p:nvPicPr>
          <p:cNvPr id="4098" name="Picture 2" descr="Krkovice pečená na bramborech - TopRecepty.cz">
            <a:extLst>
              <a:ext uri="{FF2B5EF4-FFF2-40B4-BE49-F238E27FC236}">
                <a16:creationId xmlns:a16="http://schemas.microsoft.com/office/drawing/2014/main" id="{F5D08818-3F4F-DD54-85D4-6D59561FA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r="35857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3" name="Straight Connector 410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08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06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6AFA04-4A84-D46F-52A1-F340F4C5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Jídelníček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6CC25C-E499-F5B0-798C-895DDE3CA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1"/>
            <a:ext cx="6708409" cy="3952240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Sní: </a:t>
            </a:r>
            <a:r>
              <a:rPr lang="cs-CZ" sz="2000" dirty="0" err="1"/>
              <a:t>pl</a:t>
            </a:r>
            <a:r>
              <a:rPr lang="cs-CZ" sz="2000" dirty="0"/>
              <a:t> chleba s máslem, rajče (5 g B, 3 g </a:t>
            </a:r>
            <a:r>
              <a:rPr lang="cs-CZ" sz="2000" dirty="0" err="1"/>
              <a:t>vl</a:t>
            </a:r>
            <a:r>
              <a:rPr lang="cs-CZ" sz="2000" dirty="0"/>
              <a:t>.)</a:t>
            </a:r>
          </a:p>
          <a:p>
            <a:r>
              <a:rPr lang="cs-CZ" sz="2000" dirty="0"/>
              <a:t>Sv: banán (1 g B, 19 g c)</a:t>
            </a:r>
          </a:p>
          <a:p>
            <a:r>
              <a:rPr lang="cs-CZ" sz="2000" dirty="0"/>
              <a:t>O: 150 g dušené vepřové krkovice na cibulce (42 g B, 31 g T), 200 g vařených brambor (3,5 g B, 3,2 g </a:t>
            </a:r>
            <a:r>
              <a:rPr lang="cs-CZ" sz="2000" dirty="0" err="1"/>
              <a:t>vl</a:t>
            </a:r>
            <a:r>
              <a:rPr lang="cs-CZ" sz="2000" dirty="0"/>
              <a:t>.)</a:t>
            </a:r>
          </a:p>
          <a:p>
            <a:r>
              <a:rPr lang="cs-CZ" sz="2000" dirty="0"/>
              <a:t>Sv: káva s mlékem, </a:t>
            </a:r>
            <a:r>
              <a:rPr lang="cs-CZ" sz="2000" dirty="0" err="1"/>
              <a:t>dia</a:t>
            </a:r>
            <a:r>
              <a:rPr lang="cs-CZ" sz="2000" dirty="0"/>
              <a:t> oplatek Ela 40 g (4,4 g B, 15 g T, 6,5 g c)</a:t>
            </a:r>
          </a:p>
          <a:p>
            <a:r>
              <a:rPr lang="cs-CZ" sz="2000" dirty="0" err="1"/>
              <a:t>Več</a:t>
            </a:r>
            <a:r>
              <a:rPr lang="cs-CZ" sz="2000" dirty="0"/>
              <a:t>: rohlík (4 g B), jahodový Florian (4 g B, 12,5 g T, 17 g c)</a:t>
            </a:r>
          </a:p>
          <a:p>
            <a:r>
              <a:rPr lang="cs-CZ" sz="2000" dirty="0"/>
              <a:t>Pitný režim: 0,5 l černého čaje, 2 sklenice vody, Mattoni citron ½ lahve (20 g c)</a:t>
            </a:r>
          </a:p>
          <a:p>
            <a:endParaRPr lang="cs-CZ" sz="2000" dirty="0"/>
          </a:p>
          <a:p>
            <a:r>
              <a:rPr lang="cs-CZ" sz="2000" dirty="0"/>
              <a:t>= 1652 kcal</a:t>
            </a:r>
            <a:r>
              <a:rPr lang="cs-CZ" sz="2000" dirty="0">
                <a:highlight>
                  <a:srgbClr val="FFFF00"/>
                </a:highlight>
              </a:rPr>
              <a:t>, 65 g B</a:t>
            </a:r>
            <a:r>
              <a:rPr lang="cs-CZ" sz="2000" dirty="0"/>
              <a:t>, 167 g S/66 g c, 89 g T, </a:t>
            </a:r>
            <a:r>
              <a:rPr lang="cs-CZ" sz="2000" dirty="0">
                <a:highlight>
                  <a:srgbClr val="FFFF00"/>
                </a:highlight>
              </a:rPr>
              <a:t>11 g vlákniny</a:t>
            </a:r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</p:txBody>
      </p:sp>
      <p:pic>
        <p:nvPicPr>
          <p:cNvPr id="2050" name="Picture 2" descr="Krkovice pečená na bramborech - TopRecepty.cz">
            <a:extLst>
              <a:ext uri="{FF2B5EF4-FFF2-40B4-BE49-F238E27FC236}">
                <a16:creationId xmlns:a16="http://schemas.microsoft.com/office/drawing/2014/main" id="{1BF74CF8-3DFC-7D5C-8C57-F61DDC6DC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r="35857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08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63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6AFA04-4A84-D46F-52A1-F340F4C5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Jídelníček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6CC25C-E499-F5B0-798C-895DDE3CA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/>
              <a:t>Sní: </a:t>
            </a:r>
            <a:r>
              <a:rPr lang="cs-CZ" sz="2000" dirty="0" err="1"/>
              <a:t>pl</a:t>
            </a:r>
            <a:r>
              <a:rPr lang="cs-CZ" sz="2000" dirty="0"/>
              <a:t> chleba s máslem, </a:t>
            </a:r>
            <a:r>
              <a:rPr lang="cs-CZ" sz="2000" dirty="0">
                <a:highlight>
                  <a:srgbClr val="FFFF00"/>
                </a:highlight>
              </a:rPr>
              <a:t>2-3 </a:t>
            </a:r>
            <a:r>
              <a:rPr lang="cs-CZ" sz="2000" dirty="0" err="1">
                <a:highlight>
                  <a:srgbClr val="FFFF00"/>
                </a:highlight>
              </a:rPr>
              <a:t>pl</a:t>
            </a:r>
            <a:r>
              <a:rPr lang="cs-CZ" sz="2000" dirty="0">
                <a:highlight>
                  <a:srgbClr val="FFFF00"/>
                </a:highlight>
              </a:rPr>
              <a:t> eidamu 30%, </a:t>
            </a:r>
            <a:r>
              <a:rPr lang="cs-CZ" sz="2000" dirty="0"/>
              <a:t>rajče</a:t>
            </a:r>
          </a:p>
          <a:p>
            <a:r>
              <a:rPr lang="cs-CZ" sz="2000" dirty="0"/>
              <a:t>Sv: pomeranč</a:t>
            </a:r>
          </a:p>
          <a:p>
            <a:r>
              <a:rPr lang="cs-CZ" sz="2000" dirty="0"/>
              <a:t>O: 150 g dušené vepřové </a:t>
            </a:r>
            <a:r>
              <a:rPr lang="cs-CZ" sz="2000" dirty="0">
                <a:highlight>
                  <a:srgbClr val="FFFF00"/>
                </a:highlight>
              </a:rPr>
              <a:t>kotleta</a:t>
            </a:r>
            <a:r>
              <a:rPr lang="cs-CZ" sz="2000" dirty="0"/>
              <a:t> na cibulce, 150 g vařených brambor, </a:t>
            </a:r>
            <a:r>
              <a:rPr lang="cs-CZ" sz="2000" dirty="0">
                <a:highlight>
                  <a:srgbClr val="FFFF00"/>
                </a:highlight>
              </a:rPr>
              <a:t>100 g zelného salátu</a:t>
            </a:r>
          </a:p>
          <a:p>
            <a:r>
              <a:rPr lang="cs-CZ" sz="2000" dirty="0"/>
              <a:t>Sv: káva s mlékem, </a:t>
            </a:r>
            <a:r>
              <a:rPr lang="cs-CZ" sz="2000" dirty="0">
                <a:highlight>
                  <a:srgbClr val="FFFF00"/>
                </a:highlight>
              </a:rPr>
              <a:t>sušenky</a:t>
            </a:r>
            <a:r>
              <a:rPr lang="cs-CZ" sz="2000" dirty="0"/>
              <a:t> bez přidaného cukru 3 ks</a:t>
            </a:r>
          </a:p>
          <a:p>
            <a:r>
              <a:rPr lang="cs-CZ" sz="2000" dirty="0" err="1"/>
              <a:t>Več</a:t>
            </a:r>
            <a:r>
              <a:rPr lang="cs-CZ" sz="2000" dirty="0"/>
              <a:t>: </a:t>
            </a:r>
            <a:r>
              <a:rPr lang="cs-CZ" sz="2000" dirty="0">
                <a:highlight>
                  <a:srgbClr val="FFFF00"/>
                </a:highlight>
              </a:rPr>
              <a:t>grahamový</a:t>
            </a:r>
            <a:r>
              <a:rPr lang="cs-CZ" sz="2000" dirty="0"/>
              <a:t> rohlík, </a:t>
            </a:r>
            <a:r>
              <a:rPr lang="cs-CZ" sz="2000" dirty="0">
                <a:highlight>
                  <a:srgbClr val="FFFF00"/>
                </a:highlight>
              </a:rPr>
              <a:t>bílý</a:t>
            </a:r>
            <a:r>
              <a:rPr lang="cs-CZ" sz="2000" dirty="0"/>
              <a:t> jogurt</a:t>
            </a:r>
          </a:p>
          <a:p>
            <a:r>
              <a:rPr lang="cs-CZ" sz="2000" dirty="0"/>
              <a:t>Pitný režim: 0,5 l černého čaje, 2 sklenice vody, Mattoni </a:t>
            </a:r>
            <a:r>
              <a:rPr lang="cs-CZ" sz="2000" dirty="0">
                <a:highlight>
                  <a:srgbClr val="FFFF00"/>
                </a:highlight>
              </a:rPr>
              <a:t>esence</a:t>
            </a:r>
            <a:r>
              <a:rPr lang="cs-CZ" sz="2000" dirty="0"/>
              <a:t> citron ½ lahve</a:t>
            </a:r>
          </a:p>
          <a:p>
            <a:endParaRPr lang="cs-CZ" sz="2000" dirty="0"/>
          </a:p>
          <a:p>
            <a:r>
              <a:rPr lang="cs-CZ" sz="2000" dirty="0"/>
              <a:t>= 1487 kcal</a:t>
            </a:r>
            <a:r>
              <a:rPr lang="cs-CZ" sz="2000" dirty="0">
                <a:highlight>
                  <a:srgbClr val="FFFF00"/>
                </a:highlight>
              </a:rPr>
              <a:t>, 89 g B</a:t>
            </a:r>
            <a:r>
              <a:rPr lang="cs-CZ" sz="2000" dirty="0"/>
              <a:t>, 142 g S/26 g c, 62 g T, </a:t>
            </a:r>
            <a:r>
              <a:rPr lang="cs-CZ" sz="2000" dirty="0">
                <a:highlight>
                  <a:srgbClr val="FFFF00"/>
                </a:highlight>
              </a:rPr>
              <a:t>20 g vlákniny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3074" name="Picture 2" descr="Krkovice pečená na bramborech - TopRecepty.cz">
            <a:extLst>
              <a:ext uri="{FF2B5EF4-FFF2-40B4-BE49-F238E27FC236}">
                <a16:creationId xmlns:a16="http://schemas.microsoft.com/office/drawing/2014/main" id="{2D67E14B-B026-5C2A-9503-6732DF13A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r="35857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08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03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101083-FBEE-059C-DBB5-8A21617F1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Úprava receptur</a:t>
            </a:r>
          </a:p>
        </p:txBody>
      </p:sp>
      <p:graphicFrame>
        <p:nvGraphicFramePr>
          <p:cNvPr id="10" name="Zástupný obsah 2">
            <a:extLst>
              <a:ext uri="{FF2B5EF4-FFF2-40B4-BE49-F238E27FC236}">
                <a16:creationId xmlns:a16="http://schemas.microsoft.com/office/drawing/2014/main" id="{79D9F71F-B417-9413-8FBF-3B7A935DC8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49240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67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101083-FBEE-059C-DBB5-8A21617F1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cs-CZ" sz="4000" dirty="0"/>
              <a:t>Úprava receptur</a:t>
            </a:r>
          </a:p>
        </p:txBody>
      </p:sp>
      <p:graphicFrame>
        <p:nvGraphicFramePr>
          <p:cNvPr id="10" name="Zástupný obsah 2">
            <a:extLst>
              <a:ext uri="{FF2B5EF4-FFF2-40B4-BE49-F238E27FC236}">
                <a16:creationId xmlns:a16="http://schemas.microsoft.com/office/drawing/2014/main" id="{79D9F71F-B417-9413-8FBF-3B7A935DC8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98176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3659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2065</Words>
  <Application>Microsoft Office PowerPoint</Application>
  <PresentationFormat>Širokoúhlá obrazovka</PresentationFormat>
  <Paragraphs>217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avenir</vt:lpstr>
      <vt:lpstr>Calibri</vt:lpstr>
      <vt:lpstr>Calibri Light</vt:lpstr>
      <vt:lpstr>Segoe UI Historic</vt:lpstr>
      <vt:lpstr>Times New Roman</vt:lpstr>
      <vt:lpstr>Motiv Office</vt:lpstr>
      <vt:lpstr>DM prakticky</vt:lpstr>
      <vt:lpstr>Co nás čeká</vt:lpstr>
      <vt:lpstr>Kazuistika</vt:lpstr>
      <vt:lpstr>Jídelníček </vt:lpstr>
      <vt:lpstr>Kolik…?</vt:lpstr>
      <vt:lpstr>Jídelníček </vt:lpstr>
      <vt:lpstr>Jídelníček </vt:lpstr>
      <vt:lpstr>Úprava receptur</vt:lpstr>
      <vt:lpstr>Úprava receptur</vt:lpstr>
      <vt:lpstr>Úprava receptur</vt:lpstr>
      <vt:lpstr>Úprava receptur</vt:lpstr>
      <vt:lpstr>Dia výrobky</vt:lpstr>
      <vt:lpstr>Dia výrobky</vt:lpstr>
      <vt:lpstr>Dia výrobky</vt:lpstr>
      <vt:lpstr>Dia výrobky</vt:lpstr>
      <vt:lpstr>Pečivo</vt:lpstr>
      <vt:lpstr>Pečivo</vt:lpstr>
      <vt:lpstr>Sladový výtažek, sladová mouka…?</vt:lpstr>
      <vt:lpstr>Edukace</vt:lpstr>
      <vt:lpstr>Edukace</vt:lpstr>
      <vt:lpstr>Glukometr, senzor</vt:lpstr>
      <vt:lpstr>Biochemické ukazatele</vt:lpstr>
      <vt:lpstr>Dieta při dně (zvýšený příjem purinů, zvýšená tvorba purinů, snížené vylučování KM)</vt:lpstr>
      <vt:lpstr>Biochemické ukazatele</vt:lpstr>
      <vt:lpstr>Prezentace aplikace PowerPoint</vt:lpstr>
      <vt:lpstr>Biochemické ukazatele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 prakticky</dc:title>
  <dc:creator>Eliška Lagová</dc:creator>
  <cp:lastModifiedBy>Eliška Lagová</cp:lastModifiedBy>
  <cp:revision>17</cp:revision>
  <dcterms:created xsi:type="dcterms:W3CDTF">2022-10-31T18:09:43Z</dcterms:created>
  <dcterms:modified xsi:type="dcterms:W3CDTF">2023-11-08T22:48:01Z</dcterms:modified>
</cp:coreProperties>
</file>