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0" r:id="rId3"/>
    <p:sldId id="257" r:id="rId4"/>
    <p:sldId id="258" r:id="rId5"/>
    <p:sldId id="260" r:id="rId6"/>
    <p:sldId id="262" r:id="rId7"/>
    <p:sldId id="263" r:id="rId8"/>
    <p:sldId id="266" r:id="rId9"/>
    <p:sldId id="267" r:id="rId10"/>
    <p:sldId id="259" r:id="rId11"/>
    <p:sldId id="269" r:id="rId12"/>
    <p:sldId id="268" r:id="rId13"/>
    <p:sldId id="264" r:id="rId14"/>
    <p:sldId id="261" r:id="rId15"/>
    <p:sldId id="265" r:id="rId16"/>
    <p:sldId id="270" r:id="rId17"/>
    <p:sldId id="291" r:id="rId18"/>
    <p:sldId id="292" r:id="rId19"/>
    <p:sldId id="271" r:id="rId20"/>
    <p:sldId id="288" r:id="rId21"/>
    <p:sldId id="283" r:id="rId22"/>
    <p:sldId id="272" r:id="rId23"/>
    <p:sldId id="280" r:id="rId24"/>
    <p:sldId id="281" r:id="rId25"/>
    <p:sldId id="275" r:id="rId26"/>
    <p:sldId id="282" r:id="rId27"/>
    <p:sldId id="273" r:id="rId28"/>
    <p:sldId id="274" r:id="rId29"/>
    <p:sldId id="284" r:id="rId30"/>
    <p:sldId id="276" r:id="rId31"/>
    <p:sldId id="278" r:id="rId32"/>
    <p:sldId id="286" r:id="rId33"/>
    <p:sldId id="287" r:id="rId34"/>
    <p:sldId id="277" r:id="rId35"/>
    <p:sldId id="289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13B9C-410D-4BC1-802F-8E9CF1C2E7C9}" v="82" dt="2022-11-21T00:55:1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1225" autoAdjust="0"/>
  </p:normalViewPr>
  <p:slideViewPr>
    <p:cSldViewPr snapToGrid="0">
      <p:cViewPr varScale="1">
        <p:scale>
          <a:sx n="45" d="100"/>
          <a:sy n="45" d="100"/>
        </p:scale>
        <p:origin x="14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Lagová" userId="e1499dd2e872947b" providerId="LiveId" clId="{4C113B9C-410D-4BC1-802F-8E9CF1C2E7C9}"/>
    <pc:docChg chg="undo custSel addSld delSld modSld sldOrd">
      <pc:chgData name="Eliška Lagová" userId="e1499dd2e872947b" providerId="LiveId" clId="{4C113B9C-410D-4BC1-802F-8E9CF1C2E7C9}" dt="2022-11-21T01:00:12.488" v="8556" actId="20577"/>
      <pc:docMkLst>
        <pc:docMk/>
      </pc:docMkLst>
      <pc:sldChg chg="addSp delSp modSp mod setBg setClrOvrMap">
        <pc:chgData name="Eliška Lagová" userId="e1499dd2e872947b" providerId="LiveId" clId="{4C113B9C-410D-4BC1-802F-8E9CF1C2E7C9}" dt="2022-11-21T00:28:31.725" v="7721" actId="26606"/>
        <pc:sldMkLst>
          <pc:docMk/>
          <pc:sldMk cId="3293887552" sldId="256"/>
        </pc:sldMkLst>
        <pc:spChg chg="mod">
          <ac:chgData name="Eliška Lagová" userId="e1499dd2e872947b" providerId="LiveId" clId="{4C113B9C-410D-4BC1-802F-8E9CF1C2E7C9}" dt="2022-11-21T00:28:31.725" v="7721" actId="26606"/>
          <ac:spMkLst>
            <pc:docMk/>
            <pc:sldMk cId="3293887552" sldId="256"/>
            <ac:spMk id="2" creationId="{9677816F-37E6-22CB-32EC-0E8B733EB0C5}"/>
          </ac:spMkLst>
        </pc:spChg>
        <pc:spChg chg="mod">
          <ac:chgData name="Eliška Lagová" userId="e1499dd2e872947b" providerId="LiveId" clId="{4C113B9C-410D-4BC1-802F-8E9CF1C2E7C9}" dt="2022-11-21T00:28:31.725" v="7721" actId="26606"/>
          <ac:spMkLst>
            <pc:docMk/>
            <pc:sldMk cId="3293887552" sldId="256"/>
            <ac:spMk id="3" creationId="{966C8BA7-5870-0CDD-E921-BCD78221C634}"/>
          </ac:spMkLst>
        </pc:spChg>
        <pc:spChg chg="add del">
          <ac:chgData name="Eliška Lagová" userId="e1499dd2e872947b" providerId="LiveId" clId="{4C113B9C-410D-4BC1-802F-8E9CF1C2E7C9}" dt="2022-11-21T00:28:31.709" v="7720" actId="26606"/>
          <ac:spMkLst>
            <pc:docMk/>
            <pc:sldMk cId="3293887552" sldId="256"/>
            <ac:spMk id="9" creationId="{BCC81228-CEA3-402B-B8E5-688F5BFA7876}"/>
          </ac:spMkLst>
        </pc:spChg>
        <pc:spChg chg="add del">
          <ac:chgData name="Eliška Lagová" userId="e1499dd2e872947b" providerId="LiveId" clId="{4C113B9C-410D-4BC1-802F-8E9CF1C2E7C9}" dt="2022-11-21T00:28:31.709" v="7720" actId="26606"/>
          <ac:spMkLst>
            <pc:docMk/>
            <pc:sldMk cId="3293887552" sldId="256"/>
            <ac:spMk id="11" creationId="{BC0916B8-FF7A-4ECB-9FD7-C7668658D9B4}"/>
          </ac:spMkLst>
        </pc:spChg>
        <pc:spChg chg="add del">
          <ac:chgData name="Eliška Lagová" userId="e1499dd2e872947b" providerId="LiveId" clId="{4C113B9C-410D-4BC1-802F-8E9CF1C2E7C9}" dt="2022-11-21T00:28:31.709" v="7720" actId="26606"/>
          <ac:spMkLst>
            <pc:docMk/>
            <pc:sldMk cId="3293887552" sldId="256"/>
            <ac:spMk id="13" creationId="{9DC011D4-C95F-4B2E-9A3C-A46DCDE956DC}"/>
          </ac:spMkLst>
        </pc:spChg>
        <pc:spChg chg="add">
          <ac:chgData name="Eliška Lagová" userId="e1499dd2e872947b" providerId="LiveId" clId="{4C113B9C-410D-4BC1-802F-8E9CF1C2E7C9}" dt="2022-11-21T00:28:31.725" v="7721" actId="26606"/>
          <ac:spMkLst>
            <pc:docMk/>
            <pc:sldMk cId="3293887552" sldId="256"/>
            <ac:spMk id="15" creationId="{E49CC64F-7275-4E33-961B-0C5CDC439875}"/>
          </ac:spMkLst>
        </pc:spChg>
        <pc:spChg chg="add del">
          <ac:chgData name="Eliška Lagová" userId="e1499dd2e872947b" providerId="LiveId" clId="{4C113B9C-410D-4BC1-802F-8E9CF1C2E7C9}" dt="2022-11-21T00:27:58.924" v="7715" actId="26606"/>
          <ac:spMkLst>
            <pc:docMk/>
            <pc:sldMk cId="3293887552" sldId="256"/>
            <ac:spMk id="9223" creationId="{87CC2527-562A-4F69-B487-4371E5B243E7}"/>
          </ac:spMkLst>
        </pc:spChg>
        <pc:picChg chg="add mod">
          <ac:chgData name="Eliška Lagová" userId="e1499dd2e872947b" providerId="LiveId" clId="{4C113B9C-410D-4BC1-802F-8E9CF1C2E7C9}" dt="2022-11-21T00:28:31.725" v="7721" actId="26606"/>
          <ac:picMkLst>
            <pc:docMk/>
            <pc:sldMk cId="3293887552" sldId="256"/>
            <ac:picMk id="4" creationId="{DC9618E3-60C4-45A8-DBD7-B0B615512B88}"/>
          </ac:picMkLst>
        </pc:picChg>
        <pc:picChg chg="add del mod ord">
          <ac:chgData name="Eliška Lagová" userId="e1499dd2e872947b" providerId="LiveId" clId="{4C113B9C-410D-4BC1-802F-8E9CF1C2E7C9}" dt="2022-11-21T00:28:13.002" v="7717" actId="478"/>
          <ac:picMkLst>
            <pc:docMk/>
            <pc:sldMk cId="3293887552" sldId="256"/>
            <ac:picMk id="9218" creationId="{BF5F8C96-1BF0-A68E-5173-D780B6C39DEA}"/>
          </ac:picMkLst>
        </pc:picChg>
        <pc:cxnChg chg="add del">
          <ac:chgData name="Eliška Lagová" userId="e1499dd2e872947b" providerId="LiveId" clId="{4C113B9C-410D-4BC1-802F-8E9CF1C2E7C9}" dt="2022-11-21T00:27:58.924" v="7715" actId="26606"/>
          <ac:cxnSpMkLst>
            <pc:docMk/>
            <pc:sldMk cId="3293887552" sldId="256"/>
            <ac:cxnSpMk id="9225" creationId="{BCDAEC91-5BCE-4B55-9CC0-43EF94CB734B}"/>
          </ac:cxnSpMkLst>
        </pc:cxnChg>
      </pc:sldChg>
      <pc:sldChg chg="addSp modSp mod setBg">
        <pc:chgData name="Eliška Lagová" userId="e1499dd2e872947b" providerId="LiveId" clId="{4C113B9C-410D-4BC1-802F-8E9CF1C2E7C9}" dt="2022-11-20T23:40:52.319" v="6698" actId="26606"/>
        <pc:sldMkLst>
          <pc:docMk/>
          <pc:sldMk cId="500913694" sldId="257"/>
        </pc:sldMkLst>
        <pc:spChg chg="mod">
          <ac:chgData name="Eliška Lagová" userId="e1499dd2e872947b" providerId="LiveId" clId="{4C113B9C-410D-4BC1-802F-8E9CF1C2E7C9}" dt="2022-11-20T23:40:52.319" v="6698" actId="26606"/>
          <ac:spMkLst>
            <pc:docMk/>
            <pc:sldMk cId="500913694" sldId="257"/>
            <ac:spMk id="2" creationId="{F61D6A9B-5FB9-6528-0FFF-0CF6720A2C30}"/>
          </ac:spMkLst>
        </pc:spChg>
        <pc:spChg chg="mod">
          <ac:chgData name="Eliška Lagová" userId="e1499dd2e872947b" providerId="LiveId" clId="{4C113B9C-410D-4BC1-802F-8E9CF1C2E7C9}" dt="2022-11-20T23:40:52.319" v="6698" actId="26606"/>
          <ac:spMkLst>
            <pc:docMk/>
            <pc:sldMk cId="500913694" sldId="257"/>
            <ac:spMk id="3" creationId="{952202CF-E805-9783-C941-5F649F473AA7}"/>
          </ac:spMkLst>
        </pc:spChg>
        <pc:spChg chg="add">
          <ac:chgData name="Eliška Lagová" userId="e1499dd2e872947b" providerId="LiveId" clId="{4C113B9C-410D-4BC1-802F-8E9CF1C2E7C9}" dt="2022-11-20T23:40:52.319" v="6698" actId="26606"/>
          <ac:spMkLst>
            <pc:docMk/>
            <pc:sldMk cId="500913694" sldId="257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40:52.319" v="6698" actId="26606"/>
          <ac:spMkLst>
            <pc:docMk/>
            <pc:sldMk cId="500913694" sldId="257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40:52.319" v="6698" actId="26606"/>
          <ac:spMkLst>
            <pc:docMk/>
            <pc:sldMk cId="500913694" sldId="257"/>
            <ac:spMk id="12" creationId="{081E4A58-353D-44AE-B2FC-2A74E2E400F7}"/>
          </ac:spMkLst>
        </pc:spChg>
      </pc:sldChg>
      <pc:sldChg chg="addSp delSp modSp mod ord">
        <pc:chgData name="Eliška Lagová" userId="e1499dd2e872947b" providerId="LiveId" clId="{4C113B9C-410D-4BC1-802F-8E9CF1C2E7C9}" dt="2022-11-20T23:41:01.820" v="6699" actId="26606"/>
        <pc:sldMkLst>
          <pc:docMk/>
          <pc:sldMk cId="2843325950" sldId="258"/>
        </pc:sldMkLst>
        <pc:spChg chg="del">
          <ac:chgData name="Eliška Lagová" userId="e1499dd2e872947b" providerId="LiveId" clId="{4C113B9C-410D-4BC1-802F-8E9CF1C2E7C9}" dt="2022-11-20T23:41:01.820" v="6699" actId="26606"/>
          <ac:spMkLst>
            <pc:docMk/>
            <pc:sldMk cId="2843325950" sldId="258"/>
            <ac:spMk id="1031" creationId="{22F15A2D-2324-487D-A02A-BF46C5C580EB}"/>
          </ac:spMkLst>
        </pc:spChg>
        <pc:spChg chg="del">
          <ac:chgData name="Eliška Lagová" userId="e1499dd2e872947b" providerId="LiveId" clId="{4C113B9C-410D-4BC1-802F-8E9CF1C2E7C9}" dt="2022-11-20T23:41:01.820" v="6699" actId="26606"/>
          <ac:spMkLst>
            <pc:docMk/>
            <pc:sldMk cId="2843325950" sldId="258"/>
            <ac:spMk id="1033" creationId="{17A7F34E-D418-47E2-9F86-2C45BBC31210}"/>
          </ac:spMkLst>
        </pc:spChg>
        <pc:spChg chg="del">
          <ac:chgData name="Eliška Lagová" userId="e1499dd2e872947b" providerId="LiveId" clId="{4C113B9C-410D-4BC1-802F-8E9CF1C2E7C9}" dt="2022-11-20T23:41:01.820" v="6699" actId="26606"/>
          <ac:spMkLst>
            <pc:docMk/>
            <pc:sldMk cId="2843325950" sldId="258"/>
            <ac:spMk id="1035" creationId="{2AEAFA59-923A-4F54-8B49-44C970BCC323}"/>
          </ac:spMkLst>
        </pc:spChg>
        <pc:spChg chg="add">
          <ac:chgData name="Eliška Lagová" userId="e1499dd2e872947b" providerId="LiveId" clId="{4C113B9C-410D-4BC1-802F-8E9CF1C2E7C9}" dt="2022-11-20T23:41:01.820" v="6699" actId="26606"/>
          <ac:spMkLst>
            <pc:docMk/>
            <pc:sldMk cId="2843325950" sldId="258"/>
            <ac:spMk id="1040" creationId="{32BC26D8-82FB-445E-AA49-62A77D7C1EE0}"/>
          </ac:spMkLst>
        </pc:spChg>
        <pc:spChg chg="add">
          <ac:chgData name="Eliška Lagová" userId="e1499dd2e872947b" providerId="LiveId" clId="{4C113B9C-410D-4BC1-802F-8E9CF1C2E7C9}" dt="2022-11-20T23:41:01.820" v="6699" actId="26606"/>
          <ac:spMkLst>
            <pc:docMk/>
            <pc:sldMk cId="2843325950" sldId="258"/>
            <ac:spMk id="1042" creationId="{CB44330D-EA18-4254-AA95-EB49948539B8}"/>
          </ac:spMkLst>
        </pc:spChg>
        <pc:picChg chg="mod">
          <ac:chgData name="Eliška Lagová" userId="e1499dd2e872947b" providerId="LiveId" clId="{4C113B9C-410D-4BC1-802F-8E9CF1C2E7C9}" dt="2022-11-20T23:41:01.820" v="6699" actId="26606"/>
          <ac:picMkLst>
            <pc:docMk/>
            <pc:sldMk cId="2843325950" sldId="258"/>
            <ac:picMk id="1026" creationId="{9C80F55F-6466-AC1E-3304-0DB117890DB8}"/>
          </ac:picMkLst>
        </pc:picChg>
      </pc:sldChg>
      <pc:sldChg chg="addSp modSp mod setBg">
        <pc:chgData name="Eliška Lagová" userId="e1499dd2e872947b" providerId="LiveId" clId="{4C113B9C-410D-4BC1-802F-8E9CF1C2E7C9}" dt="2022-11-20T23:42:57.066" v="6717" actId="255"/>
        <pc:sldMkLst>
          <pc:docMk/>
          <pc:sldMk cId="1190596138" sldId="259"/>
        </pc:sldMkLst>
        <pc:spChg chg="mod">
          <ac:chgData name="Eliška Lagová" userId="e1499dd2e872947b" providerId="LiveId" clId="{4C113B9C-410D-4BC1-802F-8E9CF1C2E7C9}" dt="2022-11-20T23:42:50.497" v="6716" actId="26606"/>
          <ac:spMkLst>
            <pc:docMk/>
            <pc:sldMk cId="1190596138" sldId="259"/>
            <ac:spMk id="2" creationId="{20C85164-D87B-4C81-C203-0CF26D8A5DB3}"/>
          </ac:spMkLst>
        </pc:spChg>
        <pc:spChg chg="mod">
          <ac:chgData name="Eliška Lagová" userId="e1499dd2e872947b" providerId="LiveId" clId="{4C113B9C-410D-4BC1-802F-8E9CF1C2E7C9}" dt="2022-11-20T23:42:57.066" v="6717" actId="255"/>
          <ac:spMkLst>
            <pc:docMk/>
            <pc:sldMk cId="1190596138" sldId="259"/>
            <ac:spMk id="3" creationId="{35AD5984-8C9C-1151-2B39-2BADE787A149}"/>
          </ac:spMkLst>
        </pc:spChg>
        <pc:spChg chg="add">
          <ac:chgData name="Eliška Lagová" userId="e1499dd2e872947b" providerId="LiveId" clId="{4C113B9C-410D-4BC1-802F-8E9CF1C2E7C9}" dt="2022-11-20T23:42:50.497" v="6716" actId="26606"/>
          <ac:spMkLst>
            <pc:docMk/>
            <pc:sldMk cId="1190596138" sldId="259"/>
            <ac:spMk id="8" creationId="{100EDD19-6802-4EC3-95CE-CFFAB042CFD6}"/>
          </ac:spMkLst>
        </pc:spChg>
        <pc:spChg chg="add">
          <ac:chgData name="Eliška Lagová" userId="e1499dd2e872947b" providerId="LiveId" clId="{4C113B9C-410D-4BC1-802F-8E9CF1C2E7C9}" dt="2022-11-20T23:42:50.497" v="6716" actId="26606"/>
          <ac:spMkLst>
            <pc:docMk/>
            <pc:sldMk cId="1190596138" sldId="259"/>
            <ac:spMk id="10" creationId="{DB17E863-922E-4C26-BD64-E8FD41D28661}"/>
          </ac:spMkLst>
        </pc:spChg>
      </pc:sldChg>
      <pc:sldChg chg="addSp delSp modSp mod ord setBg">
        <pc:chgData name="Eliška Lagová" userId="e1499dd2e872947b" providerId="LiveId" clId="{4C113B9C-410D-4BC1-802F-8E9CF1C2E7C9}" dt="2022-11-20T23:41:12.304" v="6702" actId="26606"/>
        <pc:sldMkLst>
          <pc:docMk/>
          <pc:sldMk cId="3666887696" sldId="260"/>
        </pc:sldMkLst>
        <pc:spChg chg="mod">
          <ac:chgData name="Eliška Lagová" userId="e1499dd2e872947b" providerId="LiveId" clId="{4C113B9C-410D-4BC1-802F-8E9CF1C2E7C9}" dt="2022-11-20T23:41:12.304" v="6702" actId="26606"/>
          <ac:spMkLst>
            <pc:docMk/>
            <pc:sldMk cId="3666887696" sldId="260"/>
            <ac:spMk id="2" creationId="{41A3C222-B6E9-9F8B-CECB-255D7AF8FE80}"/>
          </ac:spMkLst>
        </pc:spChg>
        <pc:spChg chg="mod">
          <ac:chgData name="Eliška Lagová" userId="e1499dd2e872947b" providerId="LiveId" clId="{4C113B9C-410D-4BC1-802F-8E9CF1C2E7C9}" dt="2022-11-20T23:41:12.304" v="6702" actId="26606"/>
          <ac:spMkLst>
            <pc:docMk/>
            <pc:sldMk cId="3666887696" sldId="260"/>
            <ac:spMk id="3" creationId="{D127AB53-C981-6B5E-30E5-1EB792E63AE6}"/>
          </ac:spMkLst>
        </pc:spChg>
        <pc:spChg chg="add del">
          <ac:chgData name="Eliška Lagová" userId="e1499dd2e872947b" providerId="LiveId" clId="{4C113B9C-410D-4BC1-802F-8E9CF1C2E7C9}" dt="2022-11-20T23:41:12.304" v="6701" actId="26606"/>
          <ac:spMkLst>
            <pc:docMk/>
            <pc:sldMk cId="3666887696" sldId="260"/>
            <ac:spMk id="8" creationId="{F837543A-6020-4505-A233-C9DB4BF74011}"/>
          </ac:spMkLst>
        </pc:spChg>
        <pc:spChg chg="add del">
          <ac:chgData name="Eliška Lagová" userId="e1499dd2e872947b" providerId="LiveId" clId="{4C113B9C-410D-4BC1-802F-8E9CF1C2E7C9}" dt="2022-11-20T23:41:12.304" v="6701" actId="26606"/>
          <ac:spMkLst>
            <pc:docMk/>
            <pc:sldMk cId="3666887696" sldId="260"/>
            <ac:spMk id="10" creationId="{35B16301-FB18-48BA-A6DD-C37CAF6F9A18}"/>
          </ac:spMkLst>
        </pc:spChg>
        <pc:spChg chg="add del">
          <ac:chgData name="Eliška Lagová" userId="e1499dd2e872947b" providerId="LiveId" clId="{4C113B9C-410D-4BC1-802F-8E9CF1C2E7C9}" dt="2022-11-20T23:41:12.304" v="6701" actId="26606"/>
          <ac:spMkLst>
            <pc:docMk/>
            <pc:sldMk cId="3666887696" sldId="260"/>
            <ac:spMk id="12" creationId="{C3C0D90E-074A-4F52-9B11-B52BEF4BCBE5}"/>
          </ac:spMkLst>
        </pc:spChg>
        <pc:spChg chg="add del">
          <ac:chgData name="Eliška Lagová" userId="e1499dd2e872947b" providerId="LiveId" clId="{4C113B9C-410D-4BC1-802F-8E9CF1C2E7C9}" dt="2022-11-20T23:41:12.304" v="6701" actId="26606"/>
          <ac:spMkLst>
            <pc:docMk/>
            <pc:sldMk cId="3666887696" sldId="260"/>
            <ac:spMk id="14" creationId="{CABBD4C1-E6F8-46F6-8152-A8A97490BF4D}"/>
          </ac:spMkLst>
        </pc:spChg>
        <pc:spChg chg="add del">
          <ac:chgData name="Eliška Lagová" userId="e1499dd2e872947b" providerId="LiveId" clId="{4C113B9C-410D-4BC1-802F-8E9CF1C2E7C9}" dt="2022-11-20T23:41:12.304" v="6701" actId="26606"/>
          <ac:spMkLst>
            <pc:docMk/>
            <pc:sldMk cId="3666887696" sldId="260"/>
            <ac:spMk id="16" creationId="{83BA5EF5-1FE9-4BF9-83BB-269BCDDF6156}"/>
          </ac:spMkLst>
        </pc:spChg>
        <pc:spChg chg="add del">
          <ac:chgData name="Eliška Lagová" userId="e1499dd2e872947b" providerId="LiveId" clId="{4C113B9C-410D-4BC1-802F-8E9CF1C2E7C9}" dt="2022-11-20T23:41:12.304" v="6701" actId="26606"/>
          <ac:spMkLst>
            <pc:docMk/>
            <pc:sldMk cId="3666887696" sldId="260"/>
            <ac:spMk id="20" creationId="{88853921-7BC9-4BDE-ACAB-133C683C82D6}"/>
          </ac:spMkLst>
        </pc:spChg>
        <pc:spChg chg="add del">
          <ac:chgData name="Eliška Lagová" userId="e1499dd2e872947b" providerId="LiveId" clId="{4C113B9C-410D-4BC1-802F-8E9CF1C2E7C9}" dt="2022-11-20T23:41:12.304" v="6701" actId="26606"/>
          <ac:spMkLst>
            <pc:docMk/>
            <pc:sldMk cId="3666887696" sldId="260"/>
            <ac:spMk id="22" creationId="{09192968-3AE7-4470-A61C-97294BB92731}"/>
          </ac:spMkLst>
        </pc:spChg>
        <pc:spChg chg="add del">
          <ac:chgData name="Eliška Lagová" userId="e1499dd2e872947b" providerId="LiveId" clId="{4C113B9C-410D-4BC1-802F-8E9CF1C2E7C9}" dt="2022-11-20T23:41:12.304" v="6701" actId="26606"/>
          <ac:spMkLst>
            <pc:docMk/>
            <pc:sldMk cId="3666887696" sldId="260"/>
            <ac:spMk id="24" creationId="{3AB72E55-43E4-4356-BFE8-E2102CB0B505}"/>
          </ac:spMkLst>
        </pc:spChg>
        <pc:spChg chg="add">
          <ac:chgData name="Eliška Lagová" userId="e1499dd2e872947b" providerId="LiveId" clId="{4C113B9C-410D-4BC1-802F-8E9CF1C2E7C9}" dt="2022-11-20T23:41:12.304" v="6702" actId="26606"/>
          <ac:spMkLst>
            <pc:docMk/>
            <pc:sldMk cId="3666887696" sldId="260"/>
            <ac:spMk id="26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41:12.304" v="6702" actId="26606"/>
          <ac:spMkLst>
            <pc:docMk/>
            <pc:sldMk cId="3666887696" sldId="260"/>
            <ac:spMk id="27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41:12.304" v="6702" actId="26606"/>
          <ac:spMkLst>
            <pc:docMk/>
            <pc:sldMk cId="3666887696" sldId="260"/>
            <ac:spMk id="28" creationId="{081E4A58-353D-44AE-B2FC-2A74E2E400F7}"/>
          </ac:spMkLst>
        </pc:spChg>
        <pc:cxnChg chg="add del">
          <ac:chgData name="Eliška Lagová" userId="e1499dd2e872947b" providerId="LiveId" clId="{4C113B9C-410D-4BC1-802F-8E9CF1C2E7C9}" dt="2022-11-20T23:41:12.304" v="6701" actId="26606"/>
          <ac:cxnSpMkLst>
            <pc:docMk/>
            <pc:sldMk cId="3666887696" sldId="260"/>
            <ac:cxnSpMk id="18" creationId="{4B3BCACB-5880-460B-9606-8C433A9AF99D}"/>
          </ac:cxnSpMkLst>
        </pc:cxnChg>
      </pc:sldChg>
      <pc:sldChg chg="addSp modSp mod setBg">
        <pc:chgData name="Eliška Lagová" userId="e1499dd2e872947b" providerId="LiveId" clId="{4C113B9C-410D-4BC1-802F-8E9CF1C2E7C9}" dt="2022-11-20T23:46:13.384" v="6730" actId="26606"/>
        <pc:sldMkLst>
          <pc:docMk/>
          <pc:sldMk cId="1606884242" sldId="261"/>
        </pc:sldMkLst>
        <pc:spChg chg="mod">
          <ac:chgData name="Eliška Lagová" userId="e1499dd2e872947b" providerId="LiveId" clId="{4C113B9C-410D-4BC1-802F-8E9CF1C2E7C9}" dt="2022-11-20T23:46:13.384" v="6730" actId="26606"/>
          <ac:spMkLst>
            <pc:docMk/>
            <pc:sldMk cId="1606884242" sldId="261"/>
            <ac:spMk id="2" creationId="{61D18F74-E02D-4DD1-0259-5D5D09B8D423}"/>
          </ac:spMkLst>
        </pc:spChg>
        <pc:spChg chg="mod">
          <ac:chgData name="Eliška Lagová" userId="e1499dd2e872947b" providerId="LiveId" clId="{4C113B9C-410D-4BC1-802F-8E9CF1C2E7C9}" dt="2022-11-20T23:46:13.384" v="6730" actId="26606"/>
          <ac:spMkLst>
            <pc:docMk/>
            <pc:sldMk cId="1606884242" sldId="261"/>
            <ac:spMk id="3" creationId="{472148D1-425E-FE24-B2F4-DDCFFD99BECD}"/>
          </ac:spMkLst>
        </pc:spChg>
        <pc:spChg chg="add">
          <ac:chgData name="Eliška Lagová" userId="e1499dd2e872947b" providerId="LiveId" clId="{4C113B9C-410D-4BC1-802F-8E9CF1C2E7C9}" dt="2022-11-20T23:46:13.384" v="6730" actId="26606"/>
          <ac:spMkLst>
            <pc:docMk/>
            <pc:sldMk cId="1606884242" sldId="261"/>
            <ac:spMk id="8" creationId="{777A147A-9ED8-46B4-8660-1B3C2AA880B5}"/>
          </ac:spMkLst>
        </pc:spChg>
        <pc:spChg chg="add">
          <ac:chgData name="Eliška Lagová" userId="e1499dd2e872947b" providerId="LiveId" clId="{4C113B9C-410D-4BC1-802F-8E9CF1C2E7C9}" dt="2022-11-20T23:46:13.384" v="6730" actId="26606"/>
          <ac:spMkLst>
            <pc:docMk/>
            <pc:sldMk cId="1606884242" sldId="261"/>
            <ac:spMk id="10" creationId="{5D6C15A0-C087-4593-8414-2B4EC1CDC3DE}"/>
          </ac:spMkLst>
        </pc:spChg>
      </pc:sldChg>
      <pc:sldChg chg="addSp modSp mod ord setBg">
        <pc:chgData name="Eliška Lagová" userId="e1499dd2e872947b" providerId="LiveId" clId="{4C113B9C-410D-4BC1-802F-8E9CF1C2E7C9}" dt="2022-11-20T23:41:41.592" v="6707" actId="113"/>
        <pc:sldMkLst>
          <pc:docMk/>
          <pc:sldMk cId="4043927257" sldId="262"/>
        </pc:sldMkLst>
        <pc:spChg chg="mod">
          <ac:chgData name="Eliška Lagová" userId="e1499dd2e872947b" providerId="LiveId" clId="{4C113B9C-410D-4BC1-802F-8E9CF1C2E7C9}" dt="2022-11-20T23:41:25.415" v="6704" actId="255"/>
          <ac:spMkLst>
            <pc:docMk/>
            <pc:sldMk cId="4043927257" sldId="262"/>
            <ac:spMk id="2" creationId="{712CCC39-81ED-52A4-5A1D-4F154F5E0F8C}"/>
          </ac:spMkLst>
        </pc:spChg>
        <pc:spChg chg="mod">
          <ac:chgData name="Eliška Lagová" userId="e1499dd2e872947b" providerId="LiveId" clId="{4C113B9C-410D-4BC1-802F-8E9CF1C2E7C9}" dt="2022-11-20T23:41:41.592" v="6707" actId="113"/>
          <ac:spMkLst>
            <pc:docMk/>
            <pc:sldMk cId="4043927257" sldId="262"/>
            <ac:spMk id="3" creationId="{323A46A9-8694-4937-F74E-76FC950D7804}"/>
          </ac:spMkLst>
        </pc:spChg>
        <pc:spChg chg="add">
          <ac:chgData name="Eliška Lagová" userId="e1499dd2e872947b" providerId="LiveId" clId="{4C113B9C-410D-4BC1-802F-8E9CF1C2E7C9}" dt="2022-11-20T23:41:18.754" v="6703" actId="26606"/>
          <ac:spMkLst>
            <pc:docMk/>
            <pc:sldMk cId="4043927257" sldId="262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41:18.754" v="6703" actId="26606"/>
          <ac:spMkLst>
            <pc:docMk/>
            <pc:sldMk cId="4043927257" sldId="262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41:18.754" v="6703" actId="26606"/>
          <ac:spMkLst>
            <pc:docMk/>
            <pc:sldMk cId="4043927257" sldId="262"/>
            <ac:spMk id="12" creationId="{081E4A58-353D-44AE-B2FC-2A74E2E400F7}"/>
          </ac:spMkLst>
        </pc:spChg>
      </pc:sldChg>
      <pc:sldChg chg="addSp modSp mod setBg">
        <pc:chgData name="Eliška Lagová" userId="e1499dd2e872947b" providerId="LiveId" clId="{4C113B9C-410D-4BC1-802F-8E9CF1C2E7C9}" dt="2022-11-21T00:51:23.346" v="8504" actId="113"/>
        <pc:sldMkLst>
          <pc:docMk/>
          <pc:sldMk cId="3280797520" sldId="263"/>
        </pc:sldMkLst>
        <pc:spChg chg="mod">
          <ac:chgData name="Eliška Lagová" userId="e1499dd2e872947b" providerId="LiveId" clId="{4C113B9C-410D-4BC1-802F-8E9CF1C2E7C9}" dt="2022-11-20T23:41:56.628" v="6708" actId="26606"/>
          <ac:spMkLst>
            <pc:docMk/>
            <pc:sldMk cId="3280797520" sldId="263"/>
            <ac:spMk id="2" creationId="{F4E7BA22-BFF0-67EE-36EA-FD9BB7CF6E8C}"/>
          </ac:spMkLst>
        </pc:spChg>
        <pc:spChg chg="mod">
          <ac:chgData name="Eliška Lagová" userId="e1499dd2e872947b" providerId="LiveId" clId="{4C113B9C-410D-4BC1-802F-8E9CF1C2E7C9}" dt="2022-11-21T00:51:23.346" v="8504" actId="113"/>
          <ac:spMkLst>
            <pc:docMk/>
            <pc:sldMk cId="3280797520" sldId="263"/>
            <ac:spMk id="3" creationId="{23B609BE-044D-EFD9-9404-93D1111845E4}"/>
          </ac:spMkLst>
        </pc:spChg>
        <pc:spChg chg="add">
          <ac:chgData name="Eliška Lagová" userId="e1499dd2e872947b" providerId="LiveId" clId="{4C113B9C-410D-4BC1-802F-8E9CF1C2E7C9}" dt="2022-11-20T23:41:56.628" v="6708" actId="26606"/>
          <ac:spMkLst>
            <pc:docMk/>
            <pc:sldMk cId="3280797520" sldId="263"/>
            <ac:spMk id="8" creationId="{C2554CA6-288E-4202-BC52-2E5A8F0C0AED}"/>
          </ac:spMkLst>
        </pc:spChg>
        <pc:spChg chg="add">
          <ac:chgData name="Eliška Lagová" userId="e1499dd2e872947b" providerId="LiveId" clId="{4C113B9C-410D-4BC1-802F-8E9CF1C2E7C9}" dt="2022-11-20T23:41:56.628" v="6708" actId="26606"/>
          <ac:spMkLst>
            <pc:docMk/>
            <pc:sldMk cId="3280797520" sldId="263"/>
            <ac:spMk id="10" creationId="{B10BB131-AC8E-4A8E-A5D1-36260F720C3B}"/>
          </ac:spMkLst>
        </pc:spChg>
        <pc:spChg chg="add">
          <ac:chgData name="Eliška Lagová" userId="e1499dd2e872947b" providerId="LiveId" clId="{4C113B9C-410D-4BC1-802F-8E9CF1C2E7C9}" dt="2022-11-20T23:41:56.628" v="6708" actId="26606"/>
          <ac:spMkLst>
            <pc:docMk/>
            <pc:sldMk cId="3280797520" sldId="263"/>
            <ac:spMk id="12" creationId="{5B7778FC-632E-4DCA-A7CB-0D7731CCF970}"/>
          </ac:spMkLst>
        </pc:spChg>
        <pc:spChg chg="add">
          <ac:chgData name="Eliška Lagová" userId="e1499dd2e872947b" providerId="LiveId" clId="{4C113B9C-410D-4BC1-802F-8E9CF1C2E7C9}" dt="2022-11-20T23:41:56.628" v="6708" actId="26606"/>
          <ac:spMkLst>
            <pc:docMk/>
            <pc:sldMk cId="3280797520" sldId="263"/>
            <ac:spMk id="14" creationId="{FA23A907-97FB-4A8F-880A-DD77401C4296}"/>
          </ac:spMkLst>
        </pc:spChg>
      </pc:sldChg>
      <pc:sldChg chg="addSp modSp mod ord setBg">
        <pc:chgData name="Eliška Lagová" userId="e1499dd2e872947b" providerId="LiveId" clId="{4C113B9C-410D-4BC1-802F-8E9CF1C2E7C9}" dt="2022-11-21T00:53:32.477" v="8519"/>
        <pc:sldMkLst>
          <pc:docMk/>
          <pc:sldMk cId="1096344391" sldId="264"/>
        </pc:sldMkLst>
        <pc:spChg chg="mo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2" creationId="{C6A8FF87-24C4-326E-2AF1-658224E2F8D8}"/>
          </ac:spMkLst>
        </pc:spChg>
        <pc:spChg chg="mo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3" creationId="{325E4424-B287-4F3F-E5A6-AA6F75D90143}"/>
          </ac:spMkLst>
        </pc:spChg>
        <pc:spChg chg="ad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8" creationId="{E92FEB64-6EEA-4759-B4A4-BD2C1E660BA8}"/>
          </ac:spMkLst>
        </pc:spChg>
        <pc:spChg chg="ad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10" creationId="{B10BB131-AC8E-4A8E-A5D1-36260F720C3B}"/>
          </ac:spMkLst>
        </pc:spChg>
        <pc:spChg chg="ad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12" creationId="{14847E93-7DC1-4D4B-8829-B19AA7137C50}"/>
          </ac:spMkLst>
        </pc:spChg>
        <pc:spChg chg="ad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14" creationId="{5566D6E1-03A1-4D73-A4E0-35D74D568A04}"/>
          </ac:spMkLst>
        </pc:spChg>
        <pc:spChg chg="ad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16" creationId="{9F835A99-04AC-494A-A572-AFE8413CC938}"/>
          </ac:spMkLst>
        </pc:spChg>
        <pc:spChg chg="ad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18" creationId="{7B786209-1B0B-4CA9-9BDD-F7327066A84D}"/>
          </ac:spMkLst>
        </pc:spChg>
        <pc:spChg chg="ad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20" creationId="{2D2964BB-484D-45AE-AD66-D407D0629652}"/>
          </ac:spMkLst>
        </pc:spChg>
        <pc:spChg chg="add">
          <ac:chgData name="Eliška Lagová" userId="e1499dd2e872947b" providerId="LiveId" clId="{4C113B9C-410D-4BC1-802F-8E9CF1C2E7C9}" dt="2022-11-20T23:46:17.807" v="6731" actId="26606"/>
          <ac:spMkLst>
            <pc:docMk/>
            <pc:sldMk cId="1096344391" sldId="264"/>
            <ac:spMk id="22" creationId="{6691AC69-A76E-4DAB-B565-468B6B87ACF3}"/>
          </ac:spMkLst>
        </pc:spChg>
      </pc:sldChg>
      <pc:sldChg chg="addSp delSp modSp mod setBg">
        <pc:chgData name="Eliška Lagová" userId="e1499dd2e872947b" providerId="LiveId" clId="{4C113B9C-410D-4BC1-802F-8E9CF1C2E7C9}" dt="2022-11-20T23:46:25.498" v="6732" actId="26606"/>
        <pc:sldMkLst>
          <pc:docMk/>
          <pc:sldMk cId="1911030704" sldId="265"/>
        </pc:sldMkLst>
        <pc:spChg chg="mod">
          <ac:chgData name="Eliška Lagová" userId="e1499dd2e872947b" providerId="LiveId" clId="{4C113B9C-410D-4BC1-802F-8E9CF1C2E7C9}" dt="2022-11-20T23:46:25.498" v="6732" actId="26606"/>
          <ac:spMkLst>
            <pc:docMk/>
            <pc:sldMk cId="1911030704" sldId="265"/>
            <ac:spMk id="2" creationId="{79608248-9E79-8176-2386-1670EBEBB75F}"/>
          </ac:spMkLst>
        </pc:spChg>
        <pc:spChg chg="del mod">
          <ac:chgData name="Eliška Lagová" userId="e1499dd2e872947b" providerId="LiveId" clId="{4C113B9C-410D-4BC1-802F-8E9CF1C2E7C9}" dt="2022-11-20T23:46:25.498" v="6732" actId="26606"/>
          <ac:spMkLst>
            <pc:docMk/>
            <pc:sldMk cId="1911030704" sldId="265"/>
            <ac:spMk id="3" creationId="{EFBA50C7-B73E-5951-1927-CBF0F10C57EC}"/>
          </ac:spMkLst>
        </pc:spChg>
        <pc:spChg chg="add">
          <ac:chgData name="Eliška Lagová" userId="e1499dd2e872947b" providerId="LiveId" clId="{4C113B9C-410D-4BC1-802F-8E9CF1C2E7C9}" dt="2022-11-20T23:46:25.498" v="6732" actId="26606"/>
          <ac:spMkLst>
            <pc:docMk/>
            <pc:sldMk cId="1911030704" sldId="265"/>
            <ac:spMk id="9" creationId="{2E442304-DDBD-4F7B-8017-36BCC863FB40}"/>
          </ac:spMkLst>
        </pc:spChg>
        <pc:spChg chg="add">
          <ac:chgData name="Eliška Lagová" userId="e1499dd2e872947b" providerId="LiveId" clId="{4C113B9C-410D-4BC1-802F-8E9CF1C2E7C9}" dt="2022-11-20T23:46:25.498" v="6732" actId="26606"/>
          <ac:spMkLst>
            <pc:docMk/>
            <pc:sldMk cId="1911030704" sldId="265"/>
            <ac:spMk id="11" creationId="{5E107275-3853-46FD-A241-DE4355A42675}"/>
          </ac:spMkLst>
        </pc:spChg>
        <pc:graphicFrameChg chg="add">
          <ac:chgData name="Eliška Lagová" userId="e1499dd2e872947b" providerId="LiveId" clId="{4C113B9C-410D-4BC1-802F-8E9CF1C2E7C9}" dt="2022-11-20T23:46:25.498" v="6732" actId="26606"/>
          <ac:graphicFrameMkLst>
            <pc:docMk/>
            <pc:sldMk cId="1911030704" sldId="265"/>
            <ac:graphicFrameMk id="5" creationId="{71F6A180-D2E2-C010-F890-3226BB3DE243}"/>
          </ac:graphicFrameMkLst>
        </pc:graphicFrameChg>
      </pc:sldChg>
      <pc:sldChg chg="addSp modSp mod setBg">
        <pc:chgData name="Eliška Lagová" userId="e1499dd2e872947b" providerId="LiveId" clId="{4C113B9C-410D-4BC1-802F-8E9CF1C2E7C9}" dt="2022-11-21T00:51:49.591" v="8506" actId="113"/>
        <pc:sldMkLst>
          <pc:docMk/>
          <pc:sldMk cId="3239186365" sldId="266"/>
        </pc:sldMkLst>
        <pc:spChg chg="mod">
          <ac:chgData name="Eliška Lagová" userId="e1499dd2e872947b" providerId="LiveId" clId="{4C113B9C-410D-4BC1-802F-8E9CF1C2E7C9}" dt="2022-11-20T23:42:36.780" v="6714" actId="26606"/>
          <ac:spMkLst>
            <pc:docMk/>
            <pc:sldMk cId="3239186365" sldId="266"/>
            <ac:spMk id="2" creationId="{CD58C92E-043C-E090-AB8B-D66A29F93BFE}"/>
          </ac:spMkLst>
        </pc:spChg>
        <pc:spChg chg="mod">
          <ac:chgData name="Eliška Lagová" userId="e1499dd2e872947b" providerId="LiveId" clId="{4C113B9C-410D-4BC1-802F-8E9CF1C2E7C9}" dt="2022-11-21T00:51:49.591" v="8506" actId="113"/>
          <ac:spMkLst>
            <pc:docMk/>
            <pc:sldMk cId="3239186365" sldId="266"/>
            <ac:spMk id="3" creationId="{1A6CBE02-7FD9-D0AD-7EE4-56B91A3584E1}"/>
          </ac:spMkLst>
        </pc:spChg>
        <pc:spChg chg="add">
          <ac:chgData name="Eliška Lagová" userId="e1499dd2e872947b" providerId="LiveId" clId="{4C113B9C-410D-4BC1-802F-8E9CF1C2E7C9}" dt="2022-11-20T23:42:36.780" v="6714" actId="26606"/>
          <ac:spMkLst>
            <pc:docMk/>
            <pc:sldMk cId="3239186365" sldId="266"/>
            <ac:spMk id="8" creationId="{100EDD19-6802-4EC3-95CE-CFFAB042CFD6}"/>
          </ac:spMkLst>
        </pc:spChg>
        <pc:spChg chg="add">
          <ac:chgData name="Eliška Lagová" userId="e1499dd2e872947b" providerId="LiveId" clId="{4C113B9C-410D-4BC1-802F-8E9CF1C2E7C9}" dt="2022-11-20T23:42:36.780" v="6714" actId="26606"/>
          <ac:spMkLst>
            <pc:docMk/>
            <pc:sldMk cId="3239186365" sldId="266"/>
            <ac:spMk id="10" creationId="{DB17E863-922E-4C26-BD64-E8FD41D28661}"/>
          </ac:spMkLst>
        </pc:spChg>
      </pc:sldChg>
      <pc:sldChg chg="addSp delSp modSp new mod setBg">
        <pc:chgData name="Eliška Lagová" userId="e1499dd2e872947b" providerId="LiveId" clId="{4C113B9C-410D-4BC1-802F-8E9CF1C2E7C9}" dt="2022-11-21T00:52:39.715" v="8514" actId="14100"/>
        <pc:sldMkLst>
          <pc:docMk/>
          <pc:sldMk cId="493776073" sldId="267"/>
        </pc:sldMkLst>
        <pc:spChg chg="mod">
          <ac:chgData name="Eliška Lagová" userId="e1499dd2e872947b" providerId="LiveId" clId="{4C113B9C-410D-4BC1-802F-8E9CF1C2E7C9}" dt="2022-11-21T00:52:20.890" v="8511" actId="26606"/>
          <ac:spMkLst>
            <pc:docMk/>
            <pc:sldMk cId="493776073" sldId="267"/>
            <ac:spMk id="2" creationId="{EBEA0412-D438-1D96-6493-EFC035BD3A36}"/>
          </ac:spMkLst>
        </pc:spChg>
        <pc:spChg chg="mod ord">
          <ac:chgData name="Eliška Lagová" userId="e1499dd2e872947b" providerId="LiveId" clId="{4C113B9C-410D-4BC1-802F-8E9CF1C2E7C9}" dt="2022-11-21T00:52:39.715" v="8514" actId="14100"/>
          <ac:spMkLst>
            <pc:docMk/>
            <pc:sldMk cId="493776073" sldId="267"/>
            <ac:spMk id="3" creationId="{456E6124-E2B0-CBC4-83C5-1EE86F095EF4}"/>
          </ac:spMkLst>
        </pc:spChg>
        <pc:spChg chg="add del">
          <ac:chgData name="Eliška Lagová" userId="e1499dd2e872947b" providerId="LiveId" clId="{4C113B9C-410D-4BC1-802F-8E9CF1C2E7C9}" dt="2022-11-20T23:44:54.885" v="6727" actId="26606"/>
          <ac:spMkLst>
            <pc:docMk/>
            <pc:sldMk cId="493776073" sldId="267"/>
            <ac:spMk id="8" creationId="{100EDD19-6802-4EC3-95CE-CFFAB042CFD6}"/>
          </ac:spMkLst>
        </pc:spChg>
        <pc:spChg chg="add del">
          <ac:chgData name="Eliška Lagová" userId="e1499dd2e872947b" providerId="LiveId" clId="{4C113B9C-410D-4BC1-802F-8E9CF1C2E7C9}" dt="2022-11-20T23:44:54.885" v="6727" actId="26606"/>
          <ac:spMkLst>
            <pc:docMk/>
            <pc:sldMk cId="493776073" sldId="267"/>
            <ac:spMk id="10" creationId="{DB17E863-922E-4C26-BD64-E8FD41D28661}"/>
          </ac:spMkLst>
        </pc:spChg>
        <pc:spChg chg="add del">
          <ac:chgData name="Eliška Lagová" userId="e1499dd2e872947b" providerId="LiveId" clId="{4C113B9C-410D-4BC1-802F-8E9CF1C2E7C9}" dt="2022-11-20T23:44:54.885" v="6726" actId="26606"/>
          <ac:spMkLst>
            <pc:docMk/>
            <pc:sldMk cId="493776073" sldId="267"/>
            <ac:spMk id="6148" creationId="{D1D34770-47A8-402C-AF23-2B653F2D88C1}"/>
          </ac:spMkLst>
        </pc:spChg>
        <pc:spChg chg="add del">
          <ac:chgData name="Eliška Lagová" userId="e1499dd2e872947b" providerId="LiveId" clId="{4C113B9C-410D-4BC1-802F-8E9CF1C2E7C9}" dt="2022-11-20T23:44:27.200" v="6720" actId="26606"/>
          <ac:spMkLst>
            <pc:docMk/>
            <pc:sldMk cId="493776073" sldId="267"/>
            <ac:spMk id="6151" creationId="{D009D6D5-DAC2-4A8B-A17A-E206B9012D09}"/>
          </ac:spMkLst>
        </pc:spChg>
        <pc:spChg chg="add del">
          <ac:chgData name="Eliška Lagová" userId="e1499dd2e872947b" providerId="LiveId" clId="{4C113B9C-410D-4BC1-802F-8E9CF1C2E7C9}" dt="2022-11-21T00:52:20.890" v="8511" actId="26606"/>
          <ac:spMkLst>
            <pc:docMk/>
            <pc:sldMk cId="493776073" sldId="267"/>
            <ac:spMk id="6152" creationId="{460B0EFB-53ED-4F35-B05D-F658EA021C65}"/>
          </ac:spMkLst>
        </pc:spChg>
        <pc:spChg chg="add del">
          <ac:chgData name="Eliška Lagová" userId="e1499dd2e872947b" providerId="LiveId" clId="{4C113B9C-410D-4BC1-802F-8E9CF1C2E7C9}" dt="2022-11-20T23:44:36.091" v="6722" actId="26606"/>
          <ac:spMkLst>
            <pc:docMk/>
            <pc:sldMk cId="493776073" sldId="267"/>
            <ac:spMk id="6153" creationId="{8E20FA99-AAAC-4AF3-9FAE-707420324F1C}"/>
          </ac:spMkLst>
        </pc:spChg>
        <pc:spChg chg="add del">
          <ac:chgData name="Eliška Lagová" userId="e1499dd2e872947b" providerId="LiveId" clId="{4C113B9C-410D-4BC1-802F-8E9CF1C2E7C9}" dt="2022-11-20T23:44:36.091" v="6722" actId="26606"/>
          <ac:spMkLst>
            <pc:docMk/>
            <pc:sldMk cId="493776073" sldId="267"/>
            <ac:spMk id="6154" creationId="{EFF8DD6B-E2E6-4D3E-972B-A1131F4CE0A7}"/>
          </ac:spMkLst>
        </pc:spChg>
        <pc:spChg chg="add del">
          <ac:chgData name="Eliška Lagová" userId="e1499dd2e872947b" providerId="LiveId" clId="{4C113B9C-410D-4BC1-802F-8E9CF1C2E7C9}" dt="2022-11-20T23:44:36.091" v="6722" actId="26606"/>
          <ac:spMkLst>
            <pc:docMk/>
            <pc:sldMk cId="493776073" sldId="267"/>
            <ac:spMk id="6155" creationId="{9573BE85-6043-4C3A-A7DD-483A0A5FB740}"/>
          </ac:spMkLst>
        </pc:spChg>
        <pc:spChg chg="add del">
          <ac:chgData name="Eliška Lagová" userId="e1499dd2e872947b" providerId="LiveId" clId="{4C113B9C-410D-4BC1-802F-8E9CF1C2E7C9}" dt="2022-11-21T00:52:20.890" v="8511" actId="26606"/>
          <ac:spMkLst>
            <pc:docMk/>
            <pc:sldMk cId="493776073" sldId="267"/>
            <ac:spMk id="6156" creationId="{835EF3DD-7D43-4A27-8967-A92FD8CC9365}"/>
          </ac:spMkLst>
        </pc:spChg>
        <pc:spChg chg="add del">
          <ac:chgData name="Eliška Lagová" userId="e1499dd2e872947b" providerId="LiveId" clId="{4C113B9C-410D-4BC1-802F-8E9CF1C2E7C9}" dt="2022-11-20T23:44:41.746" v="6724" actId="26606"/>
          <ac:spMkLst>
            <pc:docMk/>
            <pc:sldMk cId="493776073" sldId="267"/>
            <ac:spMk id="6157" creationId="{A63313B7-3007-48A7-BE97-9A74C1121EF2}"/>
          </ac:spMkLst>
        </pc:spChg>
        <pc:spChg chg="add del">
          <ac:chgData name="Eliška Lagová" userId="e1499dd2e872947b" providerId="LiveId" clId="{4C113B9C-410D-4BC1-802F-8E9CF1C2E7C9}" dt="2022-11-20T23:44:41.746" v="6724" actId="26606"/>
          <ac:spMkLst>
            <pc:docMk/>
            <pc:sldMk cId="493776073" sldId="267"/>
            <ac:spMk id="6158" creationId="{BFCBA134-9932-4625-92F2-ADE52ACE1BD6}"/>
          </ac:spMkLst>
        </pc:spChg>
        <pc:spChg chg="add del">
          <ac:chgData name="Eliška Lagová" userId="e1499dd2e872947b" providerId="LiveId" clId="{4C113B9C-410D-4BC1-802F-8E9CF1C2E7C9}" dt="2022-11-20T23:44:41.746" v="6724" actId="26606"/>
          <ac:spMkLst>
            <pc:docMk/>
            <pc:sldMk cId="493776073" sldId="267"/>
            <ac:spMk id="6159" creationId="{3FD46A31-BFB8-4D6E-8A49-A2DC0DEDACBB}"/>
          </ac:spMkLst>
        </pc:spChg>
        <pc:spChg chg="add del">
          <ac:chgData name="Eliška Lagová" userId="e1499dd2e872947b" providerId="LiveId" clId="{4C113B9C-410D-4BC1-802F-8E9CF1C2E7C9}" dt="2022-11-20T23:44:41.746" v="6724" actId="26606"/>
          <ac:spMkLst>
            <pc:docMk/>
            <pc:sldMk cId="493776073" sldId="267"/>
            <ac:spMk id="6160" creationId="{78B28E4E-0110-46E1-92BB-3DB2BAA5E975}"/>
          </ac:spMkLst>
        </pc:spChg>
        <pc:spChg chg="add del">
          <ac:chgData name="Eliška Lagová" userId="e1499dd2e872947b" providerId="LiveId" clId="{4C113B9C-410D-4BC1-802F-8E9CF1C2E7C9}" dt="2022-11-20T23:44:41.746" v="6724" actId="26606"/>
          <ac:spMkLst>
            <pc:docMk/>
            <pc:sldMk cId="493776073" sldId="267"/>
            <ac:spMk id="6161" creationId="{048EB4C9-ACAF-4CCA-BA6E-9314431923B2}"/>
          </ac:spMkLst>
        </pc:spChg>
        <pc:picChg chg="add mod ord">
          <ac:chgData name="Eliška Lagová" userId="e1499dd2e872947b" providerId="LiveId" clId="{4C113B9C-410D-4BC1-802F-8E9CF1C2E7C9}" dt="2022-11-21T00:52:20.890" v="8511" actId="26606"/>
          <ac:picMkLst>
            <pc:docMk/>
            <pc:sldMk cId="493776073" sldId="267"/>
            <ac:picMk id="6146" creationId="{0A31B64C-BA7F-D603-26AF-540BEA9F1071}"/>
          </ac:picMkLst>
        </pc:picChg>
        <pc:cxnChg chg="add del">
          <ac:chgData name="Eliška Lagová" userId="e1499dd2e872947b" providerId="LiveId" clId="{4C113B9C-410D-4BC1-802F-8E9CF1C2E7C9}" dt="2022-11-21T00:52:20.905" v="8512" actId="26606"/>
          <ac:cxnSpMkLst>
            <pc:docMk/>
            <pc:sldMk cId="493776073" sldId="267"/>
            <ac:cxnSpMk id="6150" creationId="{A7F400EE-A8A5-48AF-B4D6-291B52C6F0B0}"/>
          </ac:cxnSpMkLst>
        </pc:cxnChg>
        <pc:cxnChg chg="add">
          <ac:chgData name="Eliška Lagová" userId="e1499dd2e872947b" providerId="LiveId" clId="{4C113B9C-410D-4BC1-802F-8E9CF1C2E7C9}" dt="2022-11-21T00:52:20.905" v="8512" actId="26606"/>
          <ac:cxnSpMkLst>
            <pc:docMk/>
            <pc:sldMk cId="493776073" sldId="267"/>
            <ac:cxnSpMk id="6162" creationId="{A7F400EE-A8A5-48AF-B4D6-291B52C6F0B0}"/>
          </ac:cxnSpMkLst>
        </pc:cxnChg>
      </pc:sldChg>
      <pc:sldChg chg="addSp modSp new mod ord">
        <pc:chgData name="Eliška Lagová" userId="e1499dd2e872947b" providerId="LiveId" clId="{4C113B9C-410D-4BC1-802F-8E9CF1C2E7C9}" dt="2022-11-20T20:18:05.230" v="463"/>
        <pc:sldMkLst>
          <pc:docMk/>
          <pc:sldMk cId="3731694202" sldId="268"/>
        </pc:sldMkLst>
        <pc:spChg chg="mod">
          <ac:chgData name="Eliška Lagová" userId="e1499dd2e872947b" providerId="LiveId" clId="{4C113B9C-410D-4BC1-802F-8E9CF1C2E7C9}" dt="2022-11-20T20:10:27.864" v="261" actId="113"/>
          <ac:spMkLst>
            <pc:docMk/>
            <pc:sldMk cId="3731694202" sldId="268"/>
            <ac:spMk id="3" creationId="{E05504AA-66A3-4C47-69AF-D14720BF9937}"/>
          </ac:spMkLst>
        </pc:spChg>
        <pc:picChg chg="add mod">
          <ac:chgData name="Eliška Lagová" userId="e1499dd2e872947b" providerId="LiveId" clId="{4C113B9C-410D-4BC1-802F-8E9CF1C2E7C9}" dt="2022-11-20T20:11:17.098" v="267"/>
          <ac:picMkLst>
            <pc:docMk/>
            <pc:sldMk cId="3731694202" sldId="268"/>
            <ac:picMk id="4" creationId="{A65165DF-FD1F-BF90-B8ED-396443AA75C9}"/>
          </ac:picMkLst>
        </pc:picChg>
      </pc:sldChg>
      <pc:sldChg chg="addSp modSp new mod setBg">
        <pc:chgData name="Eliška Lagová" userId="e1499dd2e872947b" providerId="LiveId" clId="{4C113B9C-410D-4BC1-802F-8E9CF1C2E7C9}" dt="2022-11-21T00:53:08.950" v="8517" actId="113"/>
        <pc:sldMkLst>
          <pc:docMk/>
          <pc:sldMk cId="1159824058" sldId="269"/>
        </pc:sldMkLst>
        <pc:spChg chg="mod">
          <ac:chgData name="Eliška Lagová" userId="e1499dd2e872947b" providerId="LiveId" clId="{4C113B9C-410D-4BC1-802F-8E9CF1C2E7C9}" dt="2022-11-20T23:45:34.511" v="6729"/>
          <ac:spMkLst>
            <pc:docMk/>
            <pc:sldMk cId="1159824058" sldId="269"/>
            <ac:spMk id="2" creationId="{A2C2D577-32A0-3510-0A90-6C25746962B0}"/>
          </ac:spMkLst>
        </pc:spChg>
        <pc:spChg chg="mod">
          <ac:chgData name="Eliška Lagová" userId="e1499dd2e872947b" providerId="LiveId" clId="{4C113B9C-410D-4BC1-802F-8E9CF1C2E7C9}" dt="2022-11-21T00:53:08.950" v="8517" actId="113"/>
          <ac:spMkLst>
            <pc:docMk/>
            <pc:sldMk cId="1159824058" sldId="269"/>
            <ac:spMk id="3" creationId="{2DC91BCB-17AD-968B-FB44-865A534231C5}"/>
          </ac:spMkLst>
        </pc:spChg>
        <pc:spChg chg="add">
          <ac:chgData name="Eliška Lagová" userId="e1499dd2e872947b" providerId="LiveId" clId="{4C113B9C-410D-4BC1-802F-8E9CF1C2E7C9}" dt="2022-11-20T23:45:24.992" v="6728" actId="26606"/>
          <ac:spMkLst>
            <pc:docMk/>
            <pc:sldMk cId="1159824058" sldId="269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45:24.992" v="6728" actId="26606"/>
          <ac:spMkLst>
            <pc:docMk/>
            <pc:sldMk cId="1159824058" sldId="269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45:24.992" v="6728" actId="26606"/>
          <ac:spMkLst>
            <pc:docMk/>
            <pc:sldMk cId="1159824058" sldId="269"/>
            <ac:spMk id="12" creationId="{081E4A58-353D-44AE-B2FC-2A74E2E400F7}"/>
          </ac:spMkLst>
        </pc:spChg>
      </pc:sldChg>
      <pc:sldChg chg="addSp modSp new mod setBg modNotesTx">
        <pc:chgData name="Eliška Lagová" userId="e1499dd2e872947b" providerId="LiveId" clId="{4C113B9C-410D-4BC1-802F-8E9CF1C2E7C9}" dt="2022-11-21T00:39:44.373" v="8308" actId="1076"/>
        <pc:sldMkLst>
          <pc:docMk/>
          <pc:sldMk cId="509115691" sldId="270"/>
        </pc:sldMkLst>
        <pc:spChg chg="mod">
          <ac:chgData name="Eliška Lagová" userId="e1499dd2e872947b" providerId="LiveId" clId="{4C113B9C-410D-4BC1-802F-8E9CF1C2E7C9}" dt="2022-11-20T23:46:44.139" v="6733" actId="26606"/>
          <ac:spMkLst>
            <pc:docMk/>
            <pc:sldMk cId="509115691" sldId="270"/>
            <ac:spMk id="2" creationId="{711E04AA-88A5-AD00-0820-213C099E437C}"/>
          </ac:spMkLst>
        </pc:spChg>
        <pc:spChg chg="mod">
          <ac:chgData name="Eliška Lagová" userId="e1499dd2e872947b" providerId="LiveId" clId="{4C113B9C-410D-4BC1-802F-8E9CF1C2E7C9}" dt="2022-11-21T00:39:44.373" v="8308" actId="1076"/>
          <ac:spMkLst>
            <pc:docMk/>
            <pc:sldMk cId="509115691" sldId="270"/>
            <ac:spMk id="3" creationId="{0D427148-4930-F575-93EE-1E4E3CB093E5}"/>
          </ac:spMkLst>
        </pc:spChg>
        <pc:spChg chg="add">
          <ac:chgData name="Eliška Lagová" userId="e1499dd2e872947b" providerId="LiveId" clId="{4C113B9C-410D-4BC1-802F-8E9CF1C2E7C9}" dt="2022-11-20T23:46:44.139" v="6733" actId="26606"/>
          <ac:spMkLst>
            <pc:docMk/>
            <pc:sldMk cId="509115691" sldId="270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46:44.139" v="6733" actId="26606"/>
          <ac:spMkLst>
            <pc:docMk/>
            <pc:sldMk cId="509115691" sldId="270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46:44.139" v="6733" actId="26606"/>
          <ac:spMkLst>
            <pc:docMk/>
            <pc:sldMk cId="509115691" sldId="270"/>
            <ac:spMk id="12" creationId="{081E4A58-353D-44AE-B2FC-2A74E2E400F7}"/>
          </ac:spMkLst>
        </pc:spChg>
      </pc:sldChg>
      <pc:sldChg chg="addSp delSp modSp new mod setBg modNotesTx">
        <pc:chgData name="Eliška Lagová" userId="e1499dd2e872947b" providerId="LiveId" clId="{4C113B9C-410D-4BC1-802F-8E9CF1C2E7C9}" dt="2022-11-21T00:40:59.767" v="8316" actId="14100"/>
        <pc:sldMkLst>
          <pc:docMk/>
          <pc:sldMk cId="3169325092" sldId="271"/>
        </pc:sldMkLst>
        <pc:spChg chg="mod">
          <ac:chgData name="Eliška Lagová" userId="e1499dd2e872947b" providerId="LiveId" clId="{4C113B9C-410D-4BC1-802F-8E9CF1C2E7C9}" dt="2022-11-20T23:47:01.452" v="6736" actId="26606"/>
          <ac:spMkLst>
            <pc:docMk/>
            <pc:sldMk cId="3169325092" sldId="271"/>
            <ac:spMk id="2" creationId="{CF7A1FD7-29B7-9B49-867C-40CE5467C315}"/>
          </ac:spMkLst>
        </pc:spChg>
        <pc:spChg chg="add del mod">
          <ac:chgData name="Eliška Lagová" userId="e1499dd2e872947b" providerId="LiveId" clId="{4C113B9C-410D-4BC1-802F-8E9CF1C2E7C9}" dt="2022-11-20T23:47:01.452" v="6736" actId="26606"/>
          <ac:spMkLst>
            <pc:docMk/>
            <pc:sldMk cId="3169325092" sldId="271"/>
            <ac:spMk id="3" creationId="{BECFB974-CAAA-E17C-CA48-FCFEA29633D6}"/>
          </ac:spMkLst>
        </pc:spChg>
        <pc:spChg chg="add del">
          <ac:chgData name="Eliška Lagová" userId="e1499dd2e872947b" providerId="LiveId" clId="{4C113B9C-410D-4BC1-802F-8E9CF1C2E7C9}" dt="2022-11-20T23:47:01.436" v="6735" actId="26606"/>
          <ac:spMkLst>
            <pc:docMk/>
            <pc:sldMk cId="3169325092" sldId="271"/>
            <ac:spMk id="9" creationId="{44AD29B6-BF3B-4407-9E75-52DF8E3B29F1}"/>
          </ac:spMkLst>
        </pc:spChg>
        <pc:spChg chg="add del">
          <ac:chgData name="Eliška Lagová" userId="e1499dd2e872947b" providerId="LiveId" clId="{4C113B9C-410D-4BC1-802F-8E9CF1C2E7C9}" dt="2022-11-20T23:47:01.436" v="6735" actId="26606"/>
          <ac:spMkLst>
            <pc:docMk/>
            <pc:sldMk cId="3169325092" sldId="271"/>
            <ac:spMk id="11" creationId="{55F8BA08-3E38-4B70-B93A-74F08E092206}"/>
          </ac:spMkLst>
        </pc:spChg>
        <pc:spChg chg="add del">
          <ac:chgData name="Eliška Lagová" userId="e1499dd2e872947b" providerId="LiveId" clId="{4C113B9C-410D-4BC1-802F-8E9CF1C2E7C9}" dt="2022-11-20T23:47:01.436" v="6735" actId="26606"/>
          <ac:spMkLst>
            <pc:docMk/>
            <pc:sldMk cId="3169325092" sldId="271"/>
            <ac:spMk id="13" creationId="{357F1B33-79AB-4A71-8CEC-4546D709B8C8}"/>
          </ac:spMkLst>
        </pc:spChg>
        <pc:spChg chg="add">
          <ac:chgData name="Eliška Lagová" userId="e1499dd2e872947b" providerId="LiveId" clId="{4C113B9C-410D-4BC1-802F-8E9CF1C2E7C9}" dt="2022-11-20T23:47:01.452" v="6736" actId="26606"/>
          <ac:spMkLst>
            <pc:docMk/>
            <pc:sldMk cId="3169325092" sldId="271"/>
            <ac:spMk id="15" creationId="{2E442304-DDBD-4F7B-8017-36BCC863FB40}"/>
          </ac:spMkLst>
        </pc:spChg>
        <pc:spChg chg="add">
          <ac:chgData name="Eliška Lagová" userId="e1499dd2e872947b" providerId="LiveId" clId="{4C113B9C-410D-4BC1-802F-8E9CF1C2E7C9}" dt="2022-11-20T23:47:01.452" v="6736" actId="26606"/>
          <ac:spMkLst>
            <pc:docMk/>
            <pc:sldMk cId="3169325092" sldId="271"/>
            <ac:spMk id="16" creationId="{5E107275-3853-46FD-A241-DE4355A42675}"/>
          </ac:spMkLst>
        </pc:spChg>
        <pc:graphicFrameChg chg="add del">
          <ac:chgData name="Eliška Lagová" userId="e1499dd2e872947b" providerId="LiveId" clId="{4C113B9C-410D-4BC1-802F-8E9CF1C2E7C9}" dt="2022-11-20T23:47:01.436" v="6735" actId="26606"/>
          <ac:graphicFrameMkLst>
            <pc:docMk/>
            <pc:sldMk cId="3169325092" sldId="271"/>
            <ac:graphicFrameMk id="5" creationId="{AD51F4BE-9AE7-3018-40B2-B50710559326}"/>
          </ac:graphicFrameMkLst>
        </pc:graphicFrameChg>
        <pc:graphicFrameChg chg="add mod">
          <ac:chgData name="Eliška Lagová" userId="e1499dd2e872947b" providerId="LiveId" clId="{4C113B9C-410D-4BC1-802F-8E9CF1C2E7C9}" dt="2022-11-20T23:47:19.268" v="6742" actId="20577"/>
          <ac:graphicFrameMkLst>
            <pc:docMk/>
            <pc:sldMk cId="3169325092" sldId="271"/>
            <ac:graphicFrameMk id="17" creationId="{0CCA5839-72A1-818B-0B51-6D9687E5813E}"/>
          </ac:graphicFrameMkLst>
        </pc:graphicFrameChg>
        <pc:picChg chg="add del">
          <ac:chgData name="Eliška Lagová" userId="e1499dd2e872947b" providerId="LiveId" clId="{4C113B9C-410D-4BC1-802F-8E9CF1C2E7C9}" dt="2022-11-21T00:40:18.229" v="8310" actId="478"/>
          <ac:picMkLst>
            <pc:docMk/>
            <pc:sldMk cId="3169325092" sldId="271"/>
            <ac:picMk id="11266" creationId="{53F10085-6B70-32F4-E67C-7352BA16D9CA}"/>
          </ac:picMkLst>
        </pc:picChg>
        <pc:picChg chg="add mod">
          <ac:chgData name="Eliška Lagová" userId="e1499dd2e872947b" providerId="LiveId" clId="{4C113B9C-410D-4BC1-802F-8E9CF1C2E7C9}" dt="2022-11-21T00:40:59.767" v="8316" actId="14100"/>
          <ac:picMkLst>
            <pc:docMk/>
            <pc:sldMk cId="3169325092" sldId="271"/>
            <ac:picMk id="11268" creationId="{8E2920EB-F846-455E-7E84-0F804760FF9E}"/>
          </ac:picMkLst>
        </pc:picChg>
      </pc:sldChg>
      <pc:sldChg chg="addSp delSp modSp new mod setBg modNotesTx">
        <pc:chgData name="Eliška Lagová" userId="e1499dd2e872947b" providerId="LiveId" clId="{4C113B9C-410D-4BC1-802F-8E9CF1C2E7C9}" dt="2022-11-21T00:55:30.307" v="8542" actId="27636"/>
        <pc:sldMkLst>
          <pc:docMk/>
          <pc:sldMk cId="2253436832" sldId="272"/>
        </pc:sldMkLst>
        <pc:spChg chg="mod">
          <ac:chgData name="Eliška Lagová" userId="e1499dd2e872947b" providerId="LiveId" clId="{4C113B9C-410D-4BC1-802F-8E9CF1C2E7C9}" dt="2022-11-20T23:39:19.729" v="6676" actId="26606"/>
          <ac:spMkLst>
            <pc:docMk/>
            <pc:sldMk cId="2253436832" sldId="272"/>
            <ac:spMk id="2" creationId="{1E57E9C6-7E81-FC49-90B9-553E9CA4529D}"/>
          </ac:spMkLst>
        </pc:spChg>
        <pc:spChg chg="mod">
          <ac:chgData name="Eliška Lagová" userId="e1499dd2e872947b" providerId="LiveId" clId="{4C113B9C-410D-4BC1-802F-8E9CF1C2E7C9}" dt="2022-11-21T00:55:30.307" v="8542" actId="27636"/>
          <ac:spMkLst>
            <pc:docMk/>
            <pc:sldMk cId="2253436832" sldId="272"/>
            <ac:spMk id="3" creationId="{BBC784AA-36BA-7260-A4B1-012F719C25F1}"/>
          </ac:spMkLst>
        </pc:spChg>
        <pc:spChg chg="add del">
          <ac:chgData name="Eliška Lagová" userId="e1499dd2e872947b" providerId="LiveId" clId="{4C113B9C-410D-4BC1-802F-8E9CF1C2E7C9}" dt="2022-11-21T00:43:08.107" v="8320" actId="478"/>
          <ac:spMkLst>
            <pc:docMk/>
            <pc:sldMk cId="2253436832" sldId="272"/>
            <ac:spMk id="4" creationId="{9BE4E082-A465-7FDD-A1C8-3F1C927AC6E6}"/>
          </ac:spMkLst>
        </pc:spChg>
        <pc:spChg chg="add">
          <ac:chgData name="Eliška Lagová" userId="e1499dd2e872947b" providerId="LiveId" clId="{4C113B9C-410D-4BC1-802F-8E9CF1C2E7C9}" dt="2022-11-20T23:39:19.729" v="6676" actId="26606"/>
          <ac:spMkLst>
            <pc:docMk/>
            <pc:sldMk cId="2253436832" sldId="272"/>
            <ac:spMk id="8" creationId="{100EDD19-6802-4EC3-95CE-CFFAB042CFD6}"/>
          </ac:spMkLst>
        </pc:spChg>
        <pc:spChg chg="add">
          <ac:chgData name="Eliška Lagová" userId="e1499dd2e872947b" providerId="LiveId" clId="{4C113B9C-410D-4BC1-802F-8E9CF1C2E7C9}" dt="2022-11-20T23:39:19.729" v="6676" actId="26606"/>
          <ac:spMkLst>
            <pc:docMk/>
            <pc:sldMk cId="2253436832" sldId="272"/>
            <ac:spMk id="10" creationId="{DB17E863-922E-4C26-BD64-E8FD41D28661}"/>
          </ac:spMkLst>
        </pc:spChg>
        <pc:picChg chg="add del">
          <ac:chgData name="Eliška Lagová" userId="e1499dd2e872947b" providerId="LiveId" clId="{4C113B9C-410D-4BC1-802F-8E9CF1C2E7C9}" dt="2022-11-21T00:42:51.387" v="8318" actId="478"/>
          <ac:picMkLst>
            <pc:docMk/>
            <pc:sldMk cId="2253436832" sldId="272"/>
            <ac:picMk id="12290" creationId="{7A7A53DA-ADC6-AFDF-6CCC-86FD1BC6EE30}"/>
          </ac:picMkLst>
        </pc:picChg>
      </pc:sldChg>
      <pc:sldChg chg="addSp modSp new mod ord setBg modNotesTx">
        <pc:chgData name="Eliška Lagová" userId="e1499dd2e872947b" providerId="LiveId" clId="{4C113B9C-410D-4BC1-802F-8E9CF1C2E7C9}" dt="2022-11-21T00:39:11.936" v="8305" actId="113"/>
        <pc:sldMkLst>
          <pc:docMk/>
          <pc:sldMk cId="1160010006" sldId="273"/>
        </pc:sldMkLst>
        <pc:spChg chg="mod">
          <ac:chgData name="Eliška Lagová" userId="e1499dd2e872947b" providerId="LiveId" clId="{4C113B9C-410D-4BC1-802F-8E9CF1C2E7C9}" dt="2022-11-20T23:34:56.207" v="6601" actId="26606"/>
          <ac:spMkLst>
            <pc:docMk/>
            <pc:sldMk cId="1160010006" sldId="273"/>
            <ac:spMk id="2" creationId="{5F6373FB-8E40-D057-7752-FC04B8436165}"/>
          </ac:spMkLst>
        </pc:spChg>
        <pc:spChg chg="mod">
          <ac:chgData name="Eliška Lagová" userId="e1499dd2e872947b" providerId="LiveId" clId="{4C113B9C-410D-4BC1-802F-8E9CF1C2E7C9}" dt="2022-11-21T00:39:11.936" v="8305" actId="113"/>
          <ac:spMkLst>
            <pc:docMk/>
            <pc:sldMk cId="1160010006" sldId="273"/>
            <ac:spMk id="3" creationId="{C916820A-FA5C-452D-3953-E12C6DA49C61}"/>
          </ac:spMkLst>
        </pc:spChg>
        <pc:spChg chg="add">
          <ac:chgData name="Eliška Lagová" userId="e1499dd2e872947b" providerId="LiveId" clId="{4C113B9C-410D-4BC1-802F-8E9CF1C2E7C9}" dt="2022-11-20T23:34:56.207" v="6601" actId="26606"/>
          <ac:spMkLst>
            <pc:docMk/>
            <pc:sldMk cId="1160010006" sldId="273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34:56.207" v="6601" actId="26606"/>
          <ac:spMkLst>
            <pc:docMk/>
            <pc:sldMk cId="1160010006" sldId="273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34:56.207" v="6601" actId="26606"/>
          <ac:spMkLst>
            <pc:docMk/>
            <pc:sldMk cId="1160010006" sldId="273"/>
            <ac:spMk id="12" creationId="{081E4A58-353D-44AE-B2FC-2A74E2E400F7}"/>
          </ac:spMkLst>
        </pc:spChg>
      </pc:sldChg>
      <pc:sldChg chg="addSp modSp new mod setBg">
        <pc:chgData name="Eliška Lagová" userId="e1499dd2e872947b" providerId="LiveId" clId="{4C113B9C-410D-4BC1-802F-8E9CF1C2E7C9}" dt="2022-11-20T23:35:07.101" v="6608" actId="20577"/>
        <pc:sldMkLst>
          <pc:docMk/>
          <pc:sldMk cId="4011269306" sldId="274"/>
        </pc:sldMkLst>
        <pc:spChg chg="mod">
          <ac:chgData name="Eliška Lagová" userId="e1499dd2e872947b" providerId="LiveId" clId="{4C113B9C-410D-4BC1-802F-8E9CF1C2E7C9}" dt="2022-11-20T23:35:07.101" v="6608" actId="20577"/>
          <ac:spMkLst>
            <pc:docMk/>
            <pc:sldMk cId="4011269306" sldId="274"/>
            <ac:spMk id="2" creationId="{096F4EA6-312D-2BDA-622D-9A3E09A64908}"/>
          </ac:spMkLst>
        </pc:spChg>
        <pc:spChg chg="mod">
          <ac:chgData name="Eliška Lagová" userId="e1499dd2e872947b" providerId="LiveId" clId="{4C113B9C-410D-4BC1-802F-8E9CF1C2E7C9}" dt="2022-11-20T23:34:58.974" v="6602" actId="26606"/>
          <ac:spMkLst>
            <pc:docMk/>
            <pc:sldMk cId="4011269306" sldId="274"/>
            <ac:spMk id="3" creationId="{EB55003C-69CD-6A1A-47C5-9D7A6995520A}"/>
          </ac:spMkLst>
        </pc:spChg>
        <pc:spChg chg="add">
          <ac:chgData name="Eliška Lagová" userId="e1499dd2e872947b" providerId="LiveId" clId="{4C113B9C-410D-4BC1-802F-8E9CF1C2E7C9}" dt="2022-11-20T23:34:58.974" v="6602" actId="26606"/>
          <ac:spMkLst>
            <pc:docMk/>
            <pc:sldMk cId="4011269306" sldId="274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34:58.974" v="6602" actId="26606"/>
          <ac:spMkLst>
            <pc:docMk/>
            <pc:sldMk cId="4011269306" sldId="274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34:58.974" v="6602" actId="26606"/>
          <ac:spMkLst>
            <pc:docMk/>
            <pc:sldMk cId="4011269306" sldId="274"/>
            <ac:spMk id="12" creationId="{081E4A58-353D-44AE-B2FC-2A74E2E400F7}"/>
          </ac:spMkLst>
        </pc:spChg>
      </pc:sldChg>
      <pc:sldChg chg="addSp modSp new mod setBg">
        <pc:chgData name="Eliška Lagová" userId="e1499dd2e872947b" providerId="LiveId" clId="{4C113B9C-410D-4BC1-802F-8E9CF1C2E7C9}" dt="2022-11-20T23:38:28.711" v="6665" actId="26606"/>
        <pc:sldMkLst>
          <pc:docMk/>
          <pc:sldMk cId="3231583553" sldId="275"/>
        </pc:sldMkLst>
        <pc:spChg chg="mod">
          <ac:chgData name="Eliška Lagová" userId="e1499dd2e872947b" providerId="LiveId" clId="{4C113B9C-410D-4BC1-802F-8E9CF1C2E7C9}" dt="2022-11-20T23:38:28.711" v="6665" actId="26606"/>
          <ac:spMkLst>
            <pc:docMk/>
            <pc:sldMk cId="3231583553" sldId="275"/>
            <ac:spMk id="2" creationId="{24B0E090-BB10-7AF9-675F-CEBCD2BF9B49}"/>
          </ac:spMkLst>
        </pc:spChg>
        <pc:spChg chg="mod">
          <ac:chgData name="Eliška Lagová" userId="e1499dd2e872947b" providerId="LiveId" clId="{4C113B9C-410D-4BC1-802F-8E9CF1C2E7C9}" dt="2022-11-20T23:38:28.711" v="6665" actId="26606"/>
          <ac:spMkLst>
            <pc:docMk/>
            <pc:sldMk cId="3231583553" sldId="275"/>
            <ac:spMk id="3" creationId="{4A2F55FB-32B0-C7C2-E0CC-5540F325C272}"/>
          </ac:spMkLst>
        </pc:spChg>
        <pc:spChg chg="add">
          <ac:chgData name="Eliška Lagová" userId="e1499dd2e872947b" providerId="LiveId" clId="{4C113B9C-410D-4BC1-802F-8E9CF1C2E7C9}" dt="2022-11-20T23:38:28.711" v="6665" actId="26606"/>
          <ac:spMkLst>
            <pc:docMk/>
            <pc:sldMk cId="3231583553" sldId="275"/>
            <ac:spMk id="5127" creationId="{45D37F4E-DDB4-456B-97E0-9937730A039F}"/>
          </ac:spMkLst>
        </pc:spChg>
        <pc:spChg chg="add">
          <ac:chgData name="Eliška Lagová" userId="e1499dd2e872947b" providerId="LiveId" clId="{4C113B9C-410D-4BC1-802F-8E9CF1C2E7C9}" dt="2022-11-20T23:38:28.711" v="6665" actId="26606"/>
          <ac:spMkLst>
            <pc:docMk/>
            <pc:sldMk cId="3231583553" sldId="275"/>
            <ac:spMk id="5129" creationId="{B2DD41CD-8F47-4F56-AD12-4E2FF7696987}"/>
          </ac:spMkLst>
        </pc:spChg>
        <pc:picChg chg="add mod">
          <ac:chgData name="Eliška Lagová" userId="e1499dd2e872947b" providerId="LiveId" clId="{4C113B9C-410D-4BC1-802F-8E9CF1C2E7C9}" dt="2022-11-20T23:38:28.711" v="6665" actId="26606"/>
          <ac:picMkLst>
            <pc:docMk/>
            <pc:sldMk cId="3231583553" sldId="275"/>
            <ac:picMk id="5122" creationId="{7C530954-9709-8A15-150F-AAF512B472EB}"/>
          </ac:picMkLst>
        </pc:picChg>
      </pc:sldChg>
      <pc:sldChg chg="new del">
        <pc:chgData name="Eliška Lagová" userId="e1499dd2e872947b" providerId="LiveId" clId="{4C113B9C-410D-4BC1-802F-8E9CF1C2E7C9}" dt="2022-11-20T21:31:25.375" v="3478" actId="47"/>
        <pc:sldMkLst>
          <pc:docMk/>
          <pc:sldMk cId="626659688" sldId="276"/>
        </pc:sldMkLst>
      </pc:sldChg>
      <pc:sldChg chg="addSp modSp new mod setBg">
        <pc:chgData name="Eliška Lagová" userId="e1499dd2e872947b" providerId="LiveId" clId="{4C113B9C-410D-4BC1-802F-8E9CF1C2E7C9}" dt="2022-11-21T00:57:45.379" v="8549" actId="113"/>
        <pc:sldMkLst>
          <pc:docMk/>
          <pc:sldMk cId="1145247809" sldId="276"/>
        </pc:sldMkLst>
        <pc:spChg chg="mod">
          <ac:chgData name="Eliška Lagová" userId="e1499dd2e872947b" providerId="LiveId" clId="{4C113B9C-410D-4BC1-802F-8E9CF1C2E7C9}" dt="2022-11-20T23:34:41.611" v="6599" actId="26606"/>
          <ac:spMkLst>
            <pc:docMk/>
            <pc:sldMk cId="1145247809" sldId="276"/>
            <ac:spMk id="2" creationId="{418EEA5A-84E3-E196-7428-95161C84A029}"/>
          </ac:spMkLst>
        </pc:spChg>
        <pc:spChg chg="mod">
          <ac:chgData name="Eliška Lagová" userId="e1499dd2e872947b" providerId="LiveId" clId="{4C113B9C-410D-4BC1-802F-8E9CF1C2E7C9}" dt="2022-11-21T00:57:45.379" v="8549" actId="113"/>
          <ac:spMkLst>
            <pc:docMk/>
            <pc:sldMk cId="1145247809" sldId="276"/>
            <ac:spMk id="3" creationId="{6C2231E2-DC41-DE15-0E72-8F52970B7F6A}"/>
          </ac:spMkLst>
        </pc:spChg>
        <pc:spChg chg="add">
          <ac:chgData name="Eliška Lagová" userId="e1499dd2e872947b" providerId="LiveId" clId="{4C113B9C-410D-4BC1-802F-8E9CF1C2E7C9}" dt="2022-11-20T23:34:41.611" v="6599" actId="26606"/>
          <ac:spMkLst>
            <pc:docMk/>
            <pc:sldMk cId="1145247809" sldId="276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34:41.611" v="6599" actId="26606"/>
          <ac:spMkLst>
            <pc:docMk/>
            <pc:sldMk cId="1145247809" sldId="276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34:41.611" v="6599" actId="26606"/>
          <ac:spMkLst>
            <pc:docMk/>
            <pc:sldMk cId="1145247809" sldId="276"/>
            <ac:spMk id="12" creationId="{081E4A58-353D-44AE-B2FC-2A74E2E400F7}"/>
          </ac:spMkLst>
        </pc:spChg>
      </pc:sldChg>
      <pc:sldChg chg="addSp modSp new mod setBg">
        <pc:chgData name="Eliška Lagová" userId="e1499dd2e872947b" providerId="LiveId" clId="{4C113B9C-410D-4BC1-802F-8E9CF1C2E7C9}" dt="2022-11-21T01:00:12.488" v="8556" actId="20577"/>
        <pc:sldMkLst>
          <pc:docMk/>
          <pc:sldMk cId="1572086126" sldId="277"/>
        </pc:sldMkLst>
        <pc:spChg chg="mod">
          <ac:chgData name="Eliška Lagová" userId="e1499dd2e872947b" providerId="LiveId" clId="{4C113B9C-410D-4BC1-802F-8E9CF1C2E7C9}" dt="2022-11-20T23:53:33.334" v="6975" actId="5793"/>
          <ac:spMkLst>
            <pc:docMk/>
            <pc:sldMk cId="1572086126" sldId="277"/>
            <ac:spMk id="2" creationId="{0D8931D9-30E1-23EF-366B-E4772C491588}"/>
          </ac:spMkLst>
        </pc:spChg>
        <pc:spChg chg="mod">
          <ac:chgData name="Eliška Lagová" userId="e1499dd2e872947b" providerId="LiveId" clId="{4C113B9C-410D-4BC1-802F-8E9CF1C2E7C9}" dt="2022-11-21T01:00:12.488" v="8556" actId="20577"/>
          <ac:spMkLst>
            <pc:docMk/>
            <pc:sldMk cId="1572086126" sldId="277"/>
            <ac:spMk id="3" creationId="{5B187FED-693A-3BD1-4A3D-2FC291007EDC}"/>
          </ac:spMkLst>
        </pc:spChg>
        <pc:spChg chg="add">
          <ac:chgData name="Eliška Lagová" userId="e1499dd2e872947b" providerId="LiveId" clId="{4C113B9C-410D-4BC1-802F-8E9CF1C2E7C9}" dt="2022-11-20T23:34:45.347" v="6600" actId="26606"/>
          <ac:spMkLst>
            <pc:docMk/>
            <pc:sldMk cId="1572086126" sldId="277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34:45.347" v="6600" actId="26606"/>
          <ac:spMkLst>
            <pc:docMk/>
            <pc:sldMk cId="1572086126" sldId="277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34:45.347" v="6600" actId="26606"/>
          <ac:spMkLst>
            <pc:docMk/>
            <pc:sldMk cId="1572086126" sldId="277"/>
            <ac:spMk id="12" creationId="{081E4A58-353D-44AE-B2FC-2A74E2E400F7}"/>
          </ac:spMkLst>
        </pc:spChg>
      </pc:sldChg>
      <pc:sldChg chg="addSp modSp new mod ord setBg modNotesTx">
        <pc:chgData name="Eliška Lagová" userId="e1499dd2e872947b" providerId="LiveId" clId="{4C113B9C-410D-4BC1-802F-8E9CF1C2E7C9}" dt="2022-11-21T00:47:32.974" v="8359" actId="5793"/>
        <pc:sldMkLst>
          <pc:docMk/>
          <pc:sldMk cId="239454339" sldId="278"/>
        </pc:sldMkLst>
        <pc:spChg chg="mod">
          <ac:chgData name="Eliška Lagová" userId="e1499dd2e872947b" providerId="LiveId" clId="{4C113B9C-410D-4BC1-802F-8E9CF1C2E7C9}" dt="2022-11-21T00:20:16.761" v="7646" actId="26606"/>
          <ac:spMkLst>
            <pc:docMk/>
            <pc:sldMk cId="239454339" sldId="278"/>
            <ac:spMk id="2" creationId="{6E7BCA9F-E57A-8F00-AF0D-1DD8063D9CDA}"/>
          </ac:spMkLst>
        </pc:spChg>
        <pc:spChg chg="mod">
          <ac:chgData name="Eliška Lagová" userId="e1499dd2e872947b" providerId="LiveId" clId="{4C113B9C-410D-4BC1-802F-8E9CF1C2E7C9}" dt="2022-11-21T00:47:32.974" v="8359" actId="5793"/>
          <ac:spMkLst>
            <pc:docMk/>
            <pc:sldMk cId="239454339" sldId="278"/>
            <ac:spMk id="3" creationId="{130AC2D7-4A50-0A50-0EAE-5FD61D8A7A36}"/>
          </ac:spMkLst>
        </pc:spChg>
        <pc:spChg chg="add">
          <ac:chgData name="Eliška Lagová" userId="e1499dd2e872947b" providerId="LiveId" clId="{4C113B9C-410D-4BC1-802F-8E9CF1C2E7C9}" dt="2022-11-21T00:20:16.761" v="7646" actId="26606"/>
          <ac:spMkLst>
            <pc:docMk/>
            <pc:sldMk cId="239454339" sldId="278"/>
            <ac:spMk id="8" creationId="{907EF6B7-1338-4443-8C46-6A318D952DFD}"/>
          </ac:spMkLst>
        </pc:spChg>
        <pc:spChg chg="add">
          <ac:chgData name="Eliška Lagová" userId="e1499dd2e872947b" providerId="LiveId" clId="{4C113B9C-410D-4BC1-802F-8E9CF1C2E7C9}" dt="2022-11-21T00:20:16.761" v="7646" actId="26606"/>
          <ac:spMkLst>
            <pc:docMk/>
            <pc:sldMk cId="239454339" sldId="278"/>
            <ac:spMk id="10" creationId="{DAAE4CDD-124C-4DCF-9584-B6033B545DD5}"/>
          </ac:spMkLst>
        </pc:spChg>
        <pc:spChg chg="add">
          <ac:chgData name="Eliška Lagová" userId="e1499dd2e872947b" providerId="LiveId" clId="{4C113B9C-410D-4BC1-802F-8E9CF1C2E7C9}" dt="2022-11-21T00:20:16.761" v="7646" actId="26606"/>
          <ac:spMkLst>
            <pc:docMk/>
            <pc:sldMk cId="239454339" sldId="278"/>
            <ac:spMk id="12" creationId="{081E4A58-353D-44AE-B2FC-2A74E2E400F7}"/>
          </ac:spMkLst>
        </pc:spChg>
      </pc:sldChg>
      <pc:sldChg chg="modSp new del mod">
        <pc:chgData name="Eliška Lagová" userId="e1499dd2e872947b" providerId="LiveId" clId="{4C113B9C-410D-4BC1-802F-8E9CF1C2E7C9}" dt="2022-11-20T22:38:58.498" v="5108" actId="47"/>
        <pc:sldMkLst>
          <pc:docMk/>
          <pc:sldMk cId="2945708871" sldId="279"/>
        </pc:sldMkLst>
        <pc:spChg chg="mod">
          <ac:chgData name="Eliška Lagová" userId="e1499dd2e872947b" providerId="LiveId" clId="{4C113B9C-410D-4BC1-802F-8E9CF1C2E7C9}" dt="2022-11-20T22:38:03.860" v="5095" actId="6549"/>
          <ac:spMkLst>
            <pc:docMk/>
            <pc:sldMk cId="2945708871" sldId="279"/>
            <ac:spMk id="3" creationId="{07C4D53E-2BD8-3491-3014-9C14162EDDD7}"/>
          </ac:spMkLst>
        </pc:spChg>
      </pc:sldChg>
      <pc:sldChg chg="addSp delSp modSp new mod setBg modNotesTx">
        <pc:chgData name="Eliška Lagová" userId="e1499dd2e872947b" providerId="LiveId" clId="{4C113B9C-410D-4BC1-802F-8E9CF1C2E7C9}" dt="2022-11-21T00:56:19.415" v="8547" actId="20577"/>
        <pc:sldMkLst>
          <pc:docMk/>
          <pc:sldMk cId="3854269426" sldId="280"/>
        </pc:sldMkLst>
        <pc:spChg chg="mod">
          <ac:chgData name="Eliška Lagová" userId="e1499dd2e872947b" providerId="LiveId" clId="{4C113B9C-410D-4BC1-802F-8E9CF1C2E7C9}" dt="2022-11-20T23:39:14.198" v="6675" actId="26606"/>
          <ac:spMkLst>
            <pc:docMk/>
            <pc:sldMk cId="3854269426" sldId="280"/>
            <ac:spMk id="2" creationId="{3C29BDA7-C8E0-48B2-7264-AA02A0980A06}"/>
          </ac:spMkLst>
        </pc:spChg>
        <pc:spChg chg="add del mod">
          <ac:chgData name="Eliška Lagová" userId="e1499dd2e872947b" providerId="LiveId" clId="{4C113B9C-410D-4BC1-802F-8E9CF1C2E7C9}" dt="2022-11-20T23:39:14.198" v="6675" actId="26606"/>
          <ac:spMkLst>
            <pc:docMk/>
            <pc:sldMk cId="3854269426" sldId="280"/>
            <ac:spMk id="3" creationId="{A2D158A2-1C83-1F9E-0F0A-61285FAE1C68}"/>
          </ac:spMkLst>
        </pc:spChg>
        <pc:spChg chg="add del">
          <ac:chgData name="Eliška Lagová" userId="e1499dd2e872947b" providerId="LiveId" clId="{4C113B9C-410D-4BC1-802F-8E9CF1C2E7C9}" dt="2022-11-20T23:39:08.291" v="6672" actId="26606"/>
          <ac:spMkLst>
            <pc:docMk/>
            <pc:sldMk cId="3854269426" sldId="280"/>
            <ac:spMk id="8" creationId="{907EF6B7-1338-4443-8C46-6A318D952DFD}"/>
          </ac:spMkLst>
        </pc:spChg>
        <pc:spChg chg="add del">
          <ac:chgData name="Eliška Lagová" userId="e1499dd2e872947b" providerId="LiveId" clId="{4C113B9C-410D-4BC1-802F-8E9CF1C2E7C9}" dt="2022-11-20T23:39:00.492" v="6670" actId="26606"/>
          <ac:spMkLst>
            <pc:docMk/>
            <pc:sldMk cId="3854269426" sldId="280"/>
            <ac:spMk id="10" creationId="{4F7EBAE4-9945-4473-9E34-B2C66EA0F03D}"/>
          </ac:spMkLst>
        </pc:spChg>
        <pc:spChg chg="add del">
          <ac:chgData name="Eliška Lagová" userId="e1499dd2e872947b" providerId="LiveId" clId="{4C113B9C-410D-4BC1-802F-8E9CF1C2E7C9}" dt="2022-11-20T23:39:00.492" v="6670" actId="26606"/>
          <ac:spMkLst>
            <pc:docMk/>
            <pc:sldMk cId="3854269426" sldId="280"/>
            <ac:spMk id="12" creationId="{70BEB1E7-2F88-40BC-B73D-42E5B6F80BFC}"/>
          </ac:spMkLst>
        </pc:spChg>
        <pc:spChg chg="add del">
          <ac:chgData name="Eliška Lagová" userId="e1499dd2e872947b" providerId="LiveId" clId="{4C113B9C-410D-4BC1-802F-8E9CF1C2E7C9}" dt="2022-11-20T23:39:00.492" v="6670" actId="26606"/>
          <ac:spMkLst>
            <pc:docMk/>
            <pc:sldMk cId="3854269426" sldId="280"/>
            <ac:spMk id="14" creationId="{A7B99495-F43F-4D80-A44F-2CB4764EB90B}"/>
          </ac:spMkLst>
        </pc:spChg>
        <pc:spChg chg="add del">
          <ac:chgData name="Eliška Lagová" userId="e1499dd2e872947b" providerId="LiveId" clId="{4C113B9C-410D-4BC1-802F-8E9CF1C2E7C9}" dt="2022-11-20T23:39:08.291" v="6672" actId="26606"/>
          <ac:spMkLst>
            <pc:docMk/>
            <pc:sldMk cId="3854269426" sldId="280"/>
            <ac:spMk id="16" creationId="{DAAE4CDD-124C-4DCF-9584-B6033B545DD5}"/>
          </ac:spMkLst>
        </pc:spChg>
        <pc:spChg chg="add del">
          <ac:chgData name="Eliška Lagová" userId="e1499dd2e872947b" providerId="LiveId" clId="{4C113B9C-410D-4BC1-802F-8E9CF1C2E7C9}" dt="2022-11-20T23:39:08.291" v="6672" actId="26606"/>
          <ac:spMkLst>
            <pc:docMk/>
            <pc:sldMk cId="3854269426" sldId="280"/>
            <ac:spMk id="17" creationId="{081E4A58-353D-44AE-B2FC-2A74E2E400F7}"/>
          </ac:spMkLst>
        </pc:spChg>
        <pc:spChg chg="add del">
          <ac:chgData name="Eliška Lagová" userId="e1499dd2e872947b" providerId="LiveId" clId="{4C113B9C-410D-4BC1-802F-8E9CF1C2E7C9}" dt="2022-11-20T23:39:08.291" v="6672" actId="26606"/>
          <ac:spMkLst>
            <pc:docMk/>
            <pc:sldMk cId="3854269426" sldId="280"/>
            <ac:spMk id="18" creationId="{A2D158A2-1C83-1F9E-0F0A-61285FAE1C68}"/>
          </ac:spMkLst>
        </pc:spChg>
        <pc:spChg chg="add del">
          <ac:chgData name="Eliška Lagová" userId="e1499dd2e872947b" providerId="LiveId" clId="{4C113B9C-410D-4BC1-802F-8E9CF1C2E7C9}" dt="2022-11-20T23:39:14.182" v="6674" actId="26606"/>
          <ac:spMkLst>
            <pc:docMk/>
            <pc:sldMk cId="3854269426" sldId="280"/>
            <ac:spMk id="20" creationId="{777A147A-9ED8-46B4-8660-1B3C2AA880B5}"/>
          </ac:spMkLst>
        </pc:spChg>
        <pc:spChg chg="add del">
          <ac:chgData name="Eliška Lagová" userId="e1499dd2e872947b" providerId="LiveId" clId="{4C113B9C-410D-4BC1-802F-8E9CF1C2E7C9}" dt="2022-11-20T23:39:14.182" v="6674" actId="26606"/>
          <ac:spMkLst>
            <pc:docMk/>
            <pc:sldMk cId="3854269426" sldId="280"/>
            <ac:spMk id="21" creationId="{5D6C15A0-C087-4593-8414-2B4EC1CDC3DE}"/>
          </ac:spMkLst>
        </pc:spChg>
        <pc:spChg chg="add del">
          <ac:chgData name="Eliška Lagová" userId="e1499dd2e872947b" providerId="LiveId" clId="{4C113B9C-410D-4BC1-802F-8E9CF1C2E7C9}" dt="2022-11-20T23:39:14.182" v="6674" actId="26606"/>
          <ac:spMkLst>
            <pc:docMk/>
            <pc:sldMk cId="3854269426" sldId="280"/>
            <ac:spMk id="22" creationId="{A2D158A2-1C83-1F9E-0F0A-61285FAE1C68}"/>
          </ac:spMkLst>
        </pc:spChg>
        <pc:spChg chg="add">
          <ac:chgData name="Eliška Lagová" userId="e1499dd2e872947b" providerId="LiveId" clId="{4C113B9C-410D-4BC1-802F-8E9CF1C2E7C9}" dt="2022-11-20T23:39:14.198" v="6675" actId="26606"/>
          <ac:spMkLst>
            <pc:docMk/>
            <pc:sldMk cId="3854269426" sldId="280"/>
            <ac:spMk id="24" creationId="{907EF6B7-1338-4443-8C46-6A318D952DFD}"/>
          </ac:spMkLst>
        </pc:spChg>
        <pc:spChg chg="add">
          <ac:chgData name="Eliška Lagová" userId="e1499dd2e872947b" providerId="LiveId" clId="{4C113B9C-410D-4BC1-802F-8E9CF1C2E7C9}" dt="2022-11-20T23:39:14.198" v="6675" actId="26606"/>
          <ac:spMkLst>
            <pc:docMk/>
            <pc:sldMk cId="3854269426" sldId="280"/>
            <ac:spMk id="25" creationId="{DAAE4CDD-124C-4DCF-9584-B6033B545DD5}"/>
          </ac:spMkLst>
        </pc:spChg>
        <pc:spChg chg="add">
          <ac:chgData name="Eliška Lagová" userId="e1499dd2e872947b" providerId="LiveId" clId="{4C113B9C-410D-4BC1-802F-8E9CF1C2E7C9}" dt="2022-11-20T23:39:14.198" v="6675" actId="26606"/>
          <ac:spMkLst>
            <pc:docMk/>
            <pc:sldMk cId="3854269426" sldId="280"/>
            <ac:spMk id="26" creationId="{081E4A58-353D-44AE-B2FC-2A74E2E400F7}"/>
          </ac:spMkLst>
        </pc:spChg>
        <pc:spChg chg="add mod">
          <ac:chgData name="Eliška Lagová" userId="e1499dd2e872947b" providerId="LiveId" clId="{4C113B9C-410D-4BC1-802F-8E9CF1C2E7C9}" dt="2022-11-21T00:56:19.415" v="8547" actId="20577"/>
          <ac:spMkLst>
            <pc:docMk/>
            <pc:sldMk cId="3854269426" sldId="280"/>
            <ac:spMk id="27" creationId="{A2D158A2-1C83-1F9E-0F0A-61285FAE1C68}"/>
          </ac:spMkLst>
        </pc:spChg>
        <pc:graphicFrameChg chg="add del">
          <ac:chgData name="Eliška Lagová" userId="e1499dd2e872947b" providerId="LiveId" clId="{4C113B9C-410D-4BC1-802F-8E9CF1C2E7C9}" dt="2022-11-20T23:39:00.492" v="6670" actId="26606"/>
          <ac:graphicFrameMkLst>
            <pc:docMk/>
            <pc:sldMk cId="3854269426" sldId="280"/>
            <ac:graphicFrameMk id="5" creationId="{798FA64A-1040-5E26-2445-096627C484CF}"/>
          </ac:graphicFrameMkLst>
        </pc:graphicFrameChg>
        <pc:picChg chg="add del">
          <ac:chgData name="Eliška Lagová" userId="e1499dd2e872947b" providerId="LiveId" clId="{4C113B9C-410D-4BC1-802F-8E9CF1C2E7C9}" dt="2022-11-20T23:39:00.492" v="6670" actId="26606"/>
          <ac:picMkLst>
            <pc:docMk/>
            <pc:sldMk cId="3854269426" sldId="280"/>
            <ac:picMk id="6" creationId="{FD4BAC45-F56B-E86F-C77B-A9C8D3558EFC}"/>
          </ac:picMkLst>
        </pc:picChg>
      </pc:sldChg>
      <pc:sldChg chg="addSp delSp modSp new mod ord setBg">
        <pc:chgData name="Eliška Lagová" userId="e1499dd2e872947b" providerId="LiveId" clId="{4C113B9C-410D-4BC1-802F-8E9CF1C2E7C9}" dt="2022-11-21T00:44:12.355" v="8323" actId="26606"/>
        <pc:sldMkLst>
          <pc:docMk/>
          <pc:sldMk cId="3345123952" sldId="281"/>
        </pc:sldMkLst>
        <pc:spChg chg="mod">
          <ac:chgData name="Eliška Lagová" userId="e1499dd2e872947b" providerId="LiveId" clId="{4C113B9C-410D-4BC1-802F-8E9CF1C2E7C9}" dt="2022-11-21T00:44:12.355" v="8323" actId="26606"/>
          <ac:spMkLst>
            <pc:docMk/>
            <pc:sldMk cId="3345123952" sldId="281"/>
            <ac:spMk id="2" creationId="{7C55121E-2169-E173-8B3E-59B0E12573E4}"/>
          </ac:spMkLst>
        </pc:spChg>
        <pc:spChg chg="add del mod">
          <ac:chgData name="Eliška Lagová" userId="e1499dd2e872947b" providerId="LiveId" clId="{4C113B9C-410D-4BC1-802F-8E9CF1C2E7C9}" dt="2022-11-20T23:38:48.383" v="6668" actId="26606"/>
          <ac:spMkLst>
            <pc:docMk/>
            <pc:sldMk cId="3345123952" sldId="281"/>
            <ac:spMk id="3" creationId="{4022C1E9-86C7-5640-F753-8904252873C0}"/>
          </ac:spMkLst>
        </pc:spChg>
        <pc:spChg chg="add del">
          <ac:chgData name="Eliška Lagová" userId="e1499dd2e872947b" providerId="LiveId" clId="{4C113B9C-410D-4BC1-802F-8E9CF1C2E7C9}" dt="2022-11-21T00:44:12.355" v="8323" actId="26606"/>
          <ac:spMkLst>
            <pc:docMk/>
            <pc:sldMk cId="3345123952" sldId="281"/>
            <ac:spMk id="8" creationId="{907EF6B7-1338-4443-8C46-6A318D952DFD}"/>
          </ac:spMkLst>
        </pc:spChg>
        <pc:spChg chg="add del">
          <ac:chgData name="Eliška Lagová" userId="e1499dd2e872947b" providerId="LiveId" clId="{4C113B9C-410D-4BC1-802F-8E9CF1C2E7C9}" dt="2022-11-20T23:38:48.367" v="6667" actId="26606"/>
          <ac:spMkLst>
            <pc:docMk/>
            <pc:sldMk cId="3345123952" sldId="281"/>
            <ac:spMk id="9" creationId="{BACC6370-2D7E-4714-9D71-7542949D7D5D}"/>
          </ac:spMkLst>
        </pc:spChg>
        <pc:spChg chg="add del">
          <ac:chgData name="Eliška Lagová" userId="e1499dd2e872947b" providerId="LiveId" clId="{4C113B9C-410D-4BC1-802F-8E9CF1C2E7C9}" dt="2022-11-21T00:44:12.355" v="8323" actId="26606"/>
          <ac:spMkLst>
            <pc:docMk/>
            <pc:sldMk cId="3345123952" sldId="281"/>
            <ac:spMk id="10" creationId="{DAAE4CDD-124C-4DCF-9584-B6033B545DD5}"/>
          </ac:spMkLst>
        </pc:spChg>
        <pc:spChg chg="add del">
          <ac:chgData name="Eliška Lagová" userId="e1499dd2e872947b" providerId="LiveId" clId="{4C113B9C-410D-4BC1-802F-8E9CF1C2E7C9}" dt="2022-11-20T23:38:48.367" v="6667" actId="26606"/>
          <ac:spMkLst>
            <pc:docMk/>
            <pc:sldMk cId="3345123952" sldId="281"/>
            <ac:spMk id="11" creationId="{256B2C21-A230-48C0-8DF1-C46611373C44}"/>
          </ac:spMkLst>
        </pc:spChg>
        <pc:spChg chg="add del">
          <ac:chgData name="Eliška Lagová" userId="e1499dd2e872947b" providerId="LiveId" clId="{4C113B9C-410D-4BC1-802F-8E9CF1C2E7C9}" dt="2022-11-21T00:44:12.355" v="8323" actId="26606"/>
          <ac:spMkLst>
            <pc:docMk/>
            <pc:sldMk cId="3345123952" sldId="281"/>
            <ac:spMk id="12" creationId="{081E4A58-353D-44AE-B2FC-2A74E2E400F7}"/>
          </ac:spMkLst>
        </pc:spChg>
        <pc:spChg chg="add del">
          <ac:chgData name="Eliška Lagová" userId="e1499dd2e872947b" providerId="LiveId" clId="{4C113B9C-410D-4BC1-802F-8E9CF1C2E7C9}" dt="2022-11-20T23:38:48.367" v="6667" actId="26606"/>
          <ac:spMkLst>
            <pc:docMk/>
            <pc:sldMk cId="3345123952" sldId="281"/>
            <ac:spMk id="13" creationId="{3847E18C-932D-4C95-AABA-FEC7C9499AD7}"/>
          </ac:spMkLst>
        </pc:spChg>
        <pc:spChg chg="add del">
          <ac:chgData name="Eliška Lagová" userId="e1499dd2e872947b" providerId="LiveId" clId="{4C113B9C-410D-4BC1-802F-8E9CF1C2E7C9}" dt="2022-11-20T23:38:48.367" v="6667" actId="26606"/>
          <ac:spMkLst>
            <pc:docMk/>
            <pc:sldMk cId="3345123952" sldId="281"/>
            <ac:spMk id="15" creationId="{3150CB11-0C61-439E-910F-5787759E72A0}"/>
          </ac:spMkLst>
        </pc:spChg>
        <pc:spChg chg="add del">
          <ac:chgData name="Eliška Lagová" userId="e1499dd2e872947b" providerId="LiveId" clId="{4C113B9C-410D-4BC1-802F-8E9CF1C2E7C9}" dt="2022-11-20T23:38:48.367" v="6667" actId="26606"/>
          <ac:spMkLst>
            <pc:docMk/>
            <pc:sldMk cId="3345123952" sldId="281"/>
            <ac:spMk id="17" creationId="{43F8A58B-5155-44CE-A5FF-7647B47D0A7A}"/>
          </ac:spMkLst>
        </pc:spChg>
        <pc:spChg chg="add del">
          <ac:chgData name="Eliška Lagová" userId="e1499dd2e872947b" providerId="LiveId" clId="{4C113B9C-410D-4BC1-802F-8E9CF1C2E7C9}" dt="2022-11-20T23:38:48.367" v="6667" actId="26606"/>
          <ac:spMkLst>
            <pc:docMk/>
            <pc:sldMk cId="3345123952" sldId="281"/>
            <ac:spMk id="19" creationId="{443F2ACA-E6D6-4028-82DD-F03C262D5DE6}"/>
          </ac:spMkLst>
        </pc:spChg>
        <pc:spChg chg="add mod">
          <ac:chgData name="Eliška Lagová" userId="e1499dd2e872947b" providerId="LiveId" clId="{4C113B9C-410D-4BC1-802F-8E9CF1C2E7C9}" dt="2022-11-21T00:44:12.355" v="8323" actId="26606"/>
          <ac:spMkLst>
            <pc:docMk/>
            <pc:sldMk cId="3345123952" sldId="281"/>
            <ac:spMk id="21" creationId="{4022C1E9-86C7-5640-F753-8904252873C0}"/>
          </ac:spMkLst>
        </pc:spChg>
        <pc:spChg chg="add">
          <ac:chgData name="Eliška Lagová" userId="e1499dd2e872947b" providerId="LiveId" clId="{4C113B9C-410D-4BC1-802F-8E9CF1C2E7C9}" dt="2022-11-21T00:44:12.355" v="8323" actId="26606"/>
          <ac:spMkLst>
            <pc:docMk/>
            <pc:sldMk cId="3345123952" sldId="281"/>
            <ac:spMk id="13319" creationId="{45D37F4E-DDB4-456B-97E0-9937730A039F}"/>
          </ac:spMkLst>
        </pc:spChg>
        <pc:spChg chg="add">
          <ac:chgData name="Eliška Lagová" userId="e1499dd2e872947b" providerId="LiveId" clId="{4C113B9C-410D-4BC1-802F-8E9CF1C2E7C9}" dt="2022-11-21T00:44:12.355" v="8323" actId="26606"/>
          <ac:spMkLst>
            <pc:docMk/>
            <pc:sldMk cId="3345123952" sldId="281"/>
            <ac:spMk id="13321" creationId="{B2DD41CD-8F47-4F56-AD12-4E2FF7696987}"/>
          </ac:spMkLst>
        </pc:spChg>
        <pc:graphicFrameChg chg="add del">
          <ac:chgData name="Eliška Lagová" userId="e1499dd2e872947b" providerId="LiveId" clId="{4C113B9C-410D-4BC1-802F-8E9CF1C2E7C9}" dt="2022-11-20T23:38:48.367" v="6667" actId="26606"/>
          <ac:graphicFrameMkLst>
            <pc:docMk/>
            <pc:sldMk cId="3345123952" sldId="281"/>
            <ac:graphicFrameMk id="5" creationId="{7317C189-8D64-336E-3D29-7BC07F561AC5}"/>
          </ac:graphicFrameMkLst>
        </pc:graphicFrameChg>
        <pc:picChg chg="add mod">
          <ac:chgData name="Eliška Lagová" userId="e1499dd2e872947b" providerId="LiveId" clId="{4C113B9C-410D-4BC1-802F-8E9CF1C2E7C9}" dt="2022-11-21T00:44:12.355" v="8323" actId="26606"/>
          <ac:picMkLst>
            <pc:docMk/>
            <pc:sldMk cId="3345123952" sldId="281"/>
            <ac:picMk id="13314" creationId="{6AA3F85F-4440-C6E8-51DD-A251CA02B7A7}"/>
          </ac:picMkLst>
        </pc:picChg>
      </pc:sldChg>
      <pc:sldChg chg="addSp delSp modSp new mod setBg modNotesTx">
        <pc:chgData name="Eliška Lagová" userId="e1499dd2e872947b" providerId="LiveId" clId="{4C113B9C-410D-4BC1-802F-8E9CF1C2E7C9}" dt="2022-11-20T23:37:18.016" v="6663" actId="20577"/>
        <pc:sldMkLst>
          <pc:docMk/>
          <pc:sldMk cId="70035866" sldId="282"/>
        </pc:sldMkLst>
        <pc:spChg chg="mod">
          <ac:chgData name="Eliška Lagová" userId="e1499dd2e872947b" providerId="LiveId" clId="{4C113B9C-410D-4BC1-802F-8E9CF1C2E7C9}" dt="2022-11-20T23:36:04.264" v="6611" actId="26606"/>
          <ac:spMkLst>
            <pc:docMk/>
            <pc:sldMk cId="70035866" sldId="282"/>
            <ac:spMk id="2" creationId="{C9A672F8-C5E0-05DE-1A52-DFAA7DF365A1}"/>
          </ac:spMkLst>
        </pc:spChg>
        <pc:spChg chg="mod">
          <ac:chgData name="Eliška Lagová" userId="e1499dd2e872947b" providerId="LiveId" clId="{4C113B9C-410D-4BC1-802F-8E9CF1C2E7C9}" dt="2022-11-20T23:36:04.264" v="6611" actId="26606"/>
          <ac:spMkLst>
            <pc:docMk/>
            <pc:sldMk cId="70035866" sldId="282"/>
            <ac:spMk id="3" creationId="{731DA501-8311-AFD1-C440-99016FD3CC3F}"/>
          </ac:spMkLst>
        </pc:spChg>
        <pc:spChg chg="add del">
          <ac:chgData name="Eliška Lagová" userId="e1499dd2e872947b" providerId="LiveId" clId="{4C113B9C-410D-4BC1-802F-8E9CF1C2E7C9}" dt="2022-11-20T23:36:04.264" v="6611" actId="26606"/>
          <ac:spMkLst>
            <pc:docMk/>
            <pc:sldMk cId="70035866" sldId="282"/>
            <ac:spMk id="8" creationId="{907EF6B7-1338-4443-8C46-6A318D952DFD}"/>
          </ac:spMkLst>
        </pc:spChg>
        <pc:spChg chg="add del">
          <ac:chgData name="Eliška Lagová" userId="e1499dd2e872947b" providerId="LiveId" clId="{4C113B9C-410D-4BC1-802F-8E9CF1C2E7C9}" dt="2022-11-20T23:36:04.264" v="6611" actId="26606"/>
          <ac:spMkLst>
            <pc:docMk/>
            <pc:sldMk cId="70035866" sldId="282"/>
            <ac:spMk id="10" creationId="{DAAE4CDD-124C-4DCF-9584-B6033B545DD5}"/>
          </ac:spMkLst>
        </pc:spChg>
        <pc:spChg chg="add del">
          <ac:chgData name="Eliška Lagová" userId="e1499dd2e872947b" providerId="LiveId" clId="{4C113B9C-410D-4BC1-802F-8E9CF1C2E7C9}" dt="2022-11-20T23:36:04.264" v="6611" actId="26606"/>
          <ac:spMkLst>
            <pc:docMk/>
            <pc:sldMk cId="70035866" sldId="282"/>
            <ac:spMk id="12" creationId="{081E4A58-353D-44AE-B2FC-2A74E2E400F7}"/>
          </ac:spMkLst>
        </pc:spChg>
        <pc:spChg chg="add">
          <ac:chgData name="Eliška Lagová" userId="e1499dd2e872947b" providerId="LiveId" clId="{4C113B9C-410D-4BC1-802F-8E9CF1C2E7C9}" dt="2022-11-20T23:36:04.264" v="6611" actId="26606"/>
          <ac:spMkLst>
            <pc:docMk/>
            <pc:sldMk cId="70035866" sldId="282"/>
            <ac:spMk id="4103" creationId="{45D37F4E-DDB4-456B-97E0-9937730A039F}"/>
          </ac:spMkLst>
        </pc:spChg>
        <pc:spChg chg="add">
          <ac:chgData name="Eliška Lagová" userId="e1499dd2e872947b" providerId="LiveId" clId="{4C113B9C-410D-4BC1-802F-8E9CF1C2E7C9}" dt="2022-11-20T23:36:04.264" v="6611" actId="26606"/>
          <ac:spMkLst>
            <pc:docMk/>
            <pc:sldMk cId="70035866" sldId="282"/>
            <ac:spMk id="4105" creationId="{B2DD41CD-8F47-4F56-AD12-4E2FF7696987}"/>
          </ac:spMkLst>
        </pc:spChg>
        <pc:picChg chg="add mod">
          <ac:chgData name="Eliška Lagová" userId="e1499dd2e872947b" providerId="LiveId" clId="{4C113B9C-410D-4BC1-802F-8E9CF1C2E7C9}" dt="2022-11-20T23:36:04.264" v="6611" actId="26606"/>
          <ac:picMkLst>
            <pc:docMk/>
            <pc:sldMk cId="70035866" sldId="282"/>
            <ac:picMk id="4098" creationId="{02A11F3D-DD20-DFD9-73C7-137DDC6E806F}"/>
          </ac:picMkLst>
        </pc:picChg>
      </pc:sldChg>
      <pc:sldChg chg="addSp delSp modSp new mod setBg">
        <pc:chgData name="Eliška Lagová" userId="e1499dd2e872947b" providerId="LiveId" clId="{4C113B9C-410D-4BC1-802F-8E9CF1C2E7C9}" dt="2022-11-20T23:32:29.578" v="6566" actId="26606"/>
        <pc:sldMkLst>
          <pc:docMk/>
          <pc:sldMk cId="2116123274" sldId="283"/>
        </pc:sldMkLst>
        <pc:spChg chg="mod">
          <ac:chgData name="Eliška Lagová" userId="e1499dd2e872947b" providerId="LiveId" clId="{4C113B9C-410D-4BC1-802F-8E9CF1C2E7C9}" dt="2022-11-20T23:32:29.578" v="6566" actId="26606"/>
          <ac:spMkLst>
            <pc:docMk/>
            <pc:sldMk cId="2116123274" sldId="283"/>
            <ac:spMk id="2" creationId="{E1233FF1-C172-989B-2CF7-4CC9791A072B}"/>
          </ac:spMkLst>
        </pc:spChg>
        <pc:spChg chg="del">
          <ac:chgData name="Eliška Lagová" userId="e1499dd2e872947b" providerId="LiveId" clId="{4C113B9C-410D-4BC1-802F-8E9CF1C2E7C9}" dt="2022-11-20T23:32:29.578" v="6566" actId="26606"/>
          <ac:spMkLst>
            <pc:docMk/>
            <pc:sldMk cId="2116123274" sldId="283"/>
            <ac:spMk id="3" creationId="{F0E7F93F-D0C3-14F3-1A04-2D1C8CA20800}"/>
          </ac:spMkLst>
        </pc:spChg>
        <pc:spChg chg="add">
          <ac:chgData name="Eliška Lagová" userId="e1499dd2e872947b" providerId="LiveId" clId="{4C113B9C-410D-4BC1-802F-8E9CF1C2E7C9}" dt="2022-11-20T23:32:29.578" v="6566" actId="26606"/>
          <ac:spMkLst>
            <pc:docMk/>
            <pc:sldMk cId="2116123274" sldId="283"/>
            <ac:spMk id="2055" creationId="{6753252F-4873-4F63-801D-CC719279A7D5}"/>
          </ac:spMkLst>
        </pc:spChg>
        <pc:spChg chg="add">
          <ac:chgData name="Eliška Lagová" userId="e1499dd2e872947b" providerId="LiveId" clId="{4C113B9C-410D-4BC1-802F-8E9CF1C2E7C9}" dt="2022-11-20T23:32:29.578" v="6566" actId="26606"/>
          <ac:spMkLst>
            <pc:docMk/>
            <pc:sldMk cId="2116123274" sldId="283"/>
            <ac:spMk id="2057" creationId="{047C8CCB-F95D-4249-92DD-651249D3535A}"/>
          </ac:spMkLst>
        </pc:spChg>
        <pc:picChg chg="add mod">
          <ac:chgData name="Eliška Lagová" userId="e1499dd2e872947b" providerId="LiveId" clId="{4C113B9C-410D-4BC1-802F-8E9CF1C2E7C9}" dt="2022-11-20T23:32:29.578" v="6566" actId="26606"/>
          <ac:picMkLst>
            <pc:docMk/>
            <pc:sldMk cId="2116123274" sldId="283"/>
            <ac:picMk id="2050" creationId="{9BB95DB5-7015-0C0A-C69F-8034D13D4289}"/>
          </ac:picMkLst>
        </pc:picChg>
      </pc:sldChg>
      <pc:sldChg chg="addSp delSp modSp new mod setBg">
        <pc:chgData name="Eliška Lagová" userId="e1499dd2e872947b" providerId="LiveId" clId="{4C113B9C-410D-4BC1-802F-8E9CF1C2E7C9}" dt="2022-11-20T23:34:30.030" v="6595" actId="26606"/>
        <pc:sldMkLst>
          <pc:docMk/>
          <pc:sldMk cId="76759588" sldId="284"/>
        </pc:sldMkLst>
        <pc:spChg chg="mod">
          <ac:chgData name="Eliška Lagová" userId="e1499dd2e872947b" providerId="LiveId" clId="{4C113B9C-410D-4BC1-802F-8E9CF1C2E7C9}" dt="2022-11-20T23:34:30.030" v="6595" actId="26606"/>
          <ac:spMkLst>
            <pc:docMk/>
            <pc:sldMk cId="76759588" sldId="284"/>
            <ac:spMk id="2" creationId="{7129DCED-BF96-43A0-83DC-1E41E8374A13}"/>
          </ac:spMkLst>
        </pc:spChg>
        <pc:spChg chg="del">
          <ac:chgData name="Eliška Lagová" userId="e1499dd2e872947b" providerId="LiveId" clId="{4C113B9C-410D-4BC1-802F-8E9CF1C2E7C9}" dt="2022-11-20T23:34:30.030" v="6595" actId="26606"/>
          <ac:spMkLst>
            <pc:docMk/>
            <pc:sldMk cId="76759588" sldId="284"/>
            <ac:spMk id="3" creationId="{A32E8F8B-199A-9E21-B5BC-8F6FAB05853C}"/>
          </ac:spMkLst>
        </pc:spChg>
        <pc:spChg chg="add">
          <ac:chgData name="Eliška Lagová" userId="e1499dd2e872947b" providerId="LiveId" clId="{4C113B9C-410D-4BC1-802F-8E9CF1C2E7C9}" dt="2022-11-20T23:34:30.030" v="6595" actId="26606"/>
          <ac:spMkLst>
            <pc:docMk/>
            <pc:sldMk cId="76759588" sldId="284"/>
            <ac:spMk id="3079" creationId="{6753252F-4873-4F63-801D-CC719279A7D5}"/>
          </ac:spMkLst>
        </pc:spChg>
        <pc:spChg chg="add">
          <ac:chgData name="Eliška Lagová" userId="e1499dd2e872947b" providerId="LiveId" clId="{4C113B9C-410D-4BC1-802F-8E9CF1C2E7C9}" dt="2022-11-20T23:34:30.030" v="6595" actId="26606"/>
          <ac:spMkLst>
            <pc:docMk/>
            <pc:sldMk cId="76759588" sldId="284"/>
            <ac:spMk id="3081" creationId="{047C8CCB-F95D-4249-92DD-651249D3535A}"/>
          </ac:spMkLst>
        </pc:spChg>
        <pc:picChg chg="add mod">
          <ac:chgData name="Eliška Lagová" userId="e1499dd2e872947b" providerId="LiveId" clId="{4C113B9C-410D-4BC1-802F-8E9CF1C2E7C9}" dt="2022-11-20T23:34:30.030" v="6595" actId="26606"/>
          <ac:picMkLst>
            <pc:docMk/>
            <pc:sldMk cId="76759588" sldId="284"/>
            <ac:picMk id="3074" creationId="{4783FB12-4653-AE21-B61F-A01A749C7881}"/>
          </ac:picMkLst>
        </pc:picChg>
      </pc:sldChg>
      <pc:sldChg chg="modSp new del mod">
        <pc:chgData name="Eliška Lagová" userId="e1499dd2e872947b" providerId="LiveId" clId="{4C113B9C-410D-4BC1-802F-8E9CF1C2E7C9}" dt="2022-11-21T00:20:08.948" v="7645" actId="47"/>
        <pc:sldMkLst>
          <pc:docMk/>
          <pc:sldMk cId="2647590195" sldId="285"/>
        </pc:sldMkLst>
        <pc:spChg chg="mod">
          <ac:chgData name="Eliška Lagová" userId="e1499dd2e872947b" providerId="LiveId" clId="{4C113B9C-410D-4BC1-802F-8E9CF1C2E7C9}" dt="2022-11-20T23:52:07.750" v="6885" actId="20577"/>
          <ac:spMkLst>
            <pc:docMk/>
            <pc:sldMk cId="2647590195" sldId="285"/>
            <ac:spMk id="2" creationId="{A842BC9D-FC55-1E4F-79EC-07A7EFA6ECBF}"/>
          </ac:spMkLst>
        </pc:spChg>
        <pc:spChg chg="mod">
          <ac:chgData name="Eliška Lagová" userId="e1499dd2e872947b" providerId="LiveId" clId="{4C113B9C-410D-4BC1-802F-8E9CF1C2E7C9}" dt="2022-11-20T23:52:39.692" v="6943" actId="20577"/>
          <ac:spMkLst>
            <pc:docMk/>
            <pc:sldMk cId="2647590195" sldId="285"/>
            <ac:spMk id="3" creationId="{5CD4A8AB-50AD-8984-80C8-1D50003B40E1}"/>
          </ac:spMkLst>
        </pc:spChg>
      </pc:sldChg>
      <pc:sldChg chg="addSp delSp modSp new mod setBg modNotesTx">
        <pc:chgData name="Eliška Lagová" userId="e1499dd2e872947b" providerId="LiveId" clId="{4C113B9C-410D-4BC1-802F-8E9CF1C2E7C9}" dt="2022-11-21T00:19:35.838" v="7641" actId="26606"/>
        <pc:sldMkLst>
          <pc:docMk/>
          <pc:sldMk cId="519879157" sldId="286"/>
        </pc:sldMkLst>
        <pc:spChg chg="mod">
          <ac:chgData name="Eliška Lagová" userId="e1499dd2e872947b" providerId="LiveId" clId="{4C113B9C-410D-4BC1-802F-8E9CF1C2E7C9}" dt="2022-11-21T00:19:35.838" v="7641" actId="26606"/>
          <ac:spMkLst>
            <pc:docMk/>
            <pc:sldMk cId="519879157" sldId="286"/>
            <ac:spMk id="2" creationId="{418C3D7B-66AF-DD58-49C7-ED5001CCA98E}"/>
          </ac:spMkLst>
        </pc:spChg>
        <pc:spChg chg="mod">
          <ac:chgData name="Eliška Lagová" userId="e1499dd2e872947b" providerId="LiveId" clId="{4C113B9C-410D-4BC1-802F-8E9CF1C2E7C9}" dt="2022-11-21T00:19:35.838" v="7641" actId="26606"/>
          <ac:spMkLst>
            <pc:docMk/>
            <pc:sldMk cId="519879157" sldId="286"/>
            <ac:spMk id="3" creationId="{EF8F72DF-503D-519E-AFE7-D05C1C91C00F}"/>
          </ac:spMkLst>
        </pc:spChg>
        <pc:spChg chg="add del">
          <ac:chgData name="Eliška Lagová" userId="e1499dd2e872947b" providerId="LiveId" clId="{4C113B9C-410D-4BC1-802F-8E9CF1C2E7C9}" dt="2022-11-21T00:19:35.838" v="7641" actId="26606"/>
          <ac:spMkLst>
            <pc:docMk/>
            <pc:sldMk cId="519879157" sldId="286"/>
            <ac:spMk id="9" creationId="{F13C74B1-5B17-4795-BED0-7140497B445A}"/>
          </ac:spMkLst>
        </pc:spChg>
        <pc:spChg chg="add del">
          <ac:chgData name="Eliška Lagová" userId="e1499dd2e872947b" providerId="LiveId" clId="{4C113B9C-410D-4BC1-802F-8E9CF1C2E7C9}" dt="2022-11-21T00:19:35.838" v="7641" actId="26606"/>
          <ac:spMkLst>
            <pc:docMk/>
            <pc:sldMk cId="519879157" sldId="286"/>
            <ac:spMk id="11" creationId="{D4974D33-8DC5-464E-8C6D-BE58F0669C17}"/>
          </ac:spMkLst>
        </pc:spChg>
        <pc:spChg chg="add">
          <ac:chgData name="Eliška Lagová" userId="e1499dd2e872947b" providerId="LiveId" clId="{4C113B9C-410D-4BC1-802F-8E9CF1C2E7C9}" dt="2022-11-21T00:19:35.838" v="7641" actId="26606"/>
          <ac:spMkLst>
            <pc:docMk/>
            <pc:sldMk cId="519879157" sldId="286"/>
            <ac:spMk id="8199" creationId="{45D37F4E-DDB4-456B-97E0-9937730A039F}"/>
          </ac:spMkLst>
        </pc:spChg>
        <pc:spChg chg="add">
          <ac:chgData name="Eliška Lagová" userId="e1499dd2e872947b" providerId="LiveId" clId="{4C113B9C-410D-4BC1-802F-8E9CF1C2E7C9}" dt="2022-11-21T00:19:35.838" v="7641" actId="26606"/>
          <ac:spMkLst>
            <pc:docMk/>
            <pc:sldMk cId="519879157" sldId="286"/>
            <ac:spMk id="8201" creationId="{B2DD41CD-8F47-4F56-AD12-4E2FF7696987}"/>
          </ac:spMkLst>
        </pc:spChg>
        <pc:picChg chg="add del">
          <ac:chgData name="Eliška Lagová" userId="e1499dd2e872947b" providerId="LiveId" clId="{4C113B9C-410D-4BC1-802F-8E9CF1C2E7C9}" dt="2022-11-21T00:18:31.512" v="7635" actId="478"/>
          <ac:picMkLst>
            <pc:docMk/>
            <pc:sldMk cId="519879157" sldId="286"/>
            <ac:picMk id="5" creationId="{EF580529-8B6F-6F56-2DB3-DF49C3B08E10}"/>
          </ac:picMkLst>
        </pc:picChg>
        <pc:picChg chg="add mod">
          <ac:chgData name="Eliška Lagová" userId="e1499dd2e872947b" providerId="LiveId" clId="{4C113B9C-410D-4BC1-802F-8E9CF1C2E7C9}" dt="2022-11-21T00:19:35.838" v="7641" actId="26606"/>
          <ac:picMkLst>
            <pc:docMk/>
            <pc:sldMk cId="519879157" sldId="286"/>
            <ac:picMk id="8194" creationId="{94F4657F-F07C-8272-D976-0CC557A44431}"/>
          </ac:picMkLst>
        </pc:picChg>
      </pc:sldChg>
      <pc:sldChg chg="addSp modSp new mod setBg modNotesTx">
        <pc:chgData name="Eliška Lagová" userId="e1499dd2e872947b" providerId="LiveId" clId="{4C113B9C-410D-4BC1-802F-8E9CF1C2E7C9}" dt="2022-11-21T00:59:01.227" v="8550" actId="20577"/>
        <pc:sldMkLst>
          <pc:docMk/>
          <pc:sldMk cId="2066906074" sldId="287"/>
        </pc:sldMkLst>
        <pc:spChg chg="mod">
          <ac:chgData name="Eliška Lagová" userId="e1499dd2e872947b" providerId="LiveId" clId="{4C113B9C-410D-4BC1-802F-8E9CF1C2E7C9}" dt="2022-11-21T00:16:47.619" v="7626" actId="26606"/>
          <ac:spMkLst>
            <pc:docMk/>
            <pc:sldMk cId="2066906074" sldId="287"/>
            <ac:spMk id="2" creationId="{D4F339EF-F18C-FED5-C37E-9B94126D67C3}"/>
          </ac:spMkLst>
        </pc:spChg>
        <pc:spChg chg="mod">
          <ac:chgData name="Eliška Lagová" userId="e1499dd2e872947b" providerId="LiveId" clId="{4C113B9C-410D-4BC1-802F-8E9CF1C2E7C9}" dt="2022-11-21T00:59:01.227" v="8550" actId="20577"/>
          <ac:spMkLst>
            <pc:docMk/>
            <pc:sldMk cId="2066906074" sldId="287"/>
            <ac:spMk id="3" creationId="{29DC9E07-CE0F-24BE-E7ED-F0E143CC354C}"/>
          </ac:spMkLst>
        </pc:spChg>
        <pc:spChg chg="add">
          <ac:chgData name="Eliška Lagová" userId="e1499dd2e872947b" providerId="LiveId" clId="{4C113B9C-410D-4BC1-802F-8E9CF1C2E7C9}" dt="2022-11-21T00:16:47.619" v="7626" actId="26606"/>
          <ac:spMkLst>
            <pc:docMk/>
            <pc:sldMk cId="2066906074" sldId="287"/>
            <ac:spMk id="7175" creationId="{45D37F4E-DDB4-456B-97E0-9937730A039F}"/>
          </ac:spMkLst>
        </pc:spChg>
        <pc:spChg chg="add">
          <ac:chgData name="Eliška Lagová" userId="e1499dd2e872947b" providerId="LiveId" clId="{4C113B9C-410D-4BC1-802F-8E9CF1C2E7C9}" dt="2022-11-21T00:16:47.619" v="7626" actId="26606"/>
          <ac:spMkLst>
            <pc:docMk/>
            <pc:sldMk cId="2066906074" sldId="287"/>
            <ac:spMk id="7177" creationId="{B2DD41CD-8F47-4F56-AD12-4E2FF7696987}"/>
          </ac:spMkLst>
        </pc:spChg>
        <pc:picChg chg="add mod">
          <ac:chgData name="Eliška Lagová" userId="e1499dd2e872947b" providerId="LiveId" clId="{4C113B9C-410D-4BC1-802F-8E9CF1C2E7C9}" dt="2022-11-21T00:16:47.619" v="7626" actId="26606"/>
          <ac:picMkLst>
            <pc:docMk/>
            <pc:sldMk cId="2066906074" sldId="287"/>
            <ac:picMk id="7170" creationId="{28D00FDD-EBE9-1C08-C7C9-5DAB65FF3C1D}"/>
          </ac:picMkLst>
        </pc:picChg>
      </pc:sldChg>
      <pc:sldChg chg="addSp delSp modSp new add del mod setBg">
        <pc:chgData name="Eliška Lagová" userId="e1499dd2e872947b" providerId="LiveId" clId="{4C113B9C-410D-4BC1-802F-8E9CF1C2E7C9}" dt="2022-11-21T00:36:39.067" v="8171" actId="20577"/>
        <pc:sldMkLst>
          <pc:docMk/>
          <pc:sldMk cId="2363344295" sldId="288"/>
        </pc:sldMkLst>
        <pc:spChg chg="mod">
          <ac:chgData name="Eliška Lagová" userId="e1499dd2e872947b" providerId="LiveId" clId="{4C113B9C-410D-4BC1-802F-8E9CF1C2E7C9}" dt="2022-11-21T00:35:32.381" v="8166" actId="26606"/>
          <ac:spMkLst>
            <pc:docMk/>
            <pc:sldMk cId="2363344295" sldId="288"/>
            <ac:spMk id="2" creationId="{979D4B57-416B-54B9-0E48-AE7AF02BB8CD}"/>
          </ac:spMkLst>
        </pc:spChg>
        <pc:spChg chg="mod ord">
          <ac:chgData name="Eliška Lagová" userId="e1499dd2e872947b" providerId="LiveId" clId="{4C113B9C-410D-4BC1-802F-8E9CF1C2E7C9}" dt="2022-11-21T00:36:39.067" v="8171" actId="20577"/>
          <ac:spMkLst>
            <pc:docMk/>
            <pc:sldMk cId="2363344295" sldId="288"/>
            <ac:spMk id="3" creationId="{471321C7-3C11-0574-3B59-A0C8F985D870}"/>
          </ac:spMkLst>
        </pc:spChg>
        <pc:spChg chg="add del">
          <ac:chgData name="Eliška Lagová" userId="e1499dd2e872947b" providerId="LiveId" clId="{4C113B9C-410D-4BC1-802F-8E9CF1C2E7C9}" dt="2022-11-21T00:35:29.116" v="8163" actId="26606"/>
          <ac:spMkLst>
            <pc:docMk/>
            <pc:sldMk cId="2363344295" sldId="288"/>
            <ac:spMk id="10247" creationId="{79BB35BC-D5C2-4C8B-A22A-A71E6191913B}"/>
          </ac:spMkLst>
        </pc:spChg>
        <pc:spChg chg="add del">
          <ac:chgData name="Eliška Lagová" userId="e1499dd2e872947b" providerId="LiveId" clId="{4C113B9C-410D-4BC1-802F-8E9CF1C2E7C9}" dt="2022-11-21T00:35:32.381" v="8165" actId="26606"/>
          <ac:spMkLst>
            <pc:docMk/>
            <pc:sldMk cId="2363344295" sldId="288"/>
            <ac:spMk id="10249" creationId="{D4974D33-8DC5-464E-8C6D-BE58F0669C17}"/>
          </ac:spMkLst>
        </pc:spChg>
        <pc:spChg chg="add del">
          <ac:chgData name="Eliška Lagová" userId="e1499dd2e872947b" providerId="LiveId" clId="{4C113B9C-410D-4BC1-802F-8E9CF1C2E7C9}" dt="2022-11-21T00:35:32.381" v="8165" actId="26606"/>
          <ac:spMkLst>
            <pc:docMk/>
            <pc:sldMk cId="2363344295" sldId="288"/>
            <ac:spMk id="10250" creationId="{F13C74B1-5B17-4795-BED0-7140497B445A}"/>
          </ac:spMkLst>
        </pc:spChg>
        <pc:spChg chg="add">
          <ac:chgData name="Eliška Lagová" userId="e1499dd2e872947b" providerId="LiveId" clId="{4C113B9C-410D-4BC1-802F-8E9CF1C2E7C9}" dt="2022-11-21T00:35:32.381" v="8166" actId="26606"/>
          <ac:spMkLst>
            <pc:docMk/>
            <pc:sldMk cId="2363344295" sldId="288"/>
            <ac:spMk id="10252" creationId="{79BB35BC-D5C2-4C8B-A22A-A71E6191913B}"/>
          </ac:spMkLst>
        </pc:spChg>
        <pc:picChg chg="add mod">
          <ac:chgData name="Eliška Lagová" userId="e1499dd2e872947b" providerId="LiveId" clId="{4C113B9C-410D-4BC1-802F-8E9CF1C2E7C9}" dt="2022-11-21T00:35:32.381" v="8166" actId="26606"/>
          <ac:picMkLst>
            <pc:docMk/>
            <pc:sldMk cId="2363344295" sldId="288"/>
            <ac:picMk id="10242" creationId="{4500452B-9502-B43F-8B2D-57C2928B86B2}"/>
          </ac:picMkLst>
        </pc:picChg>
      </pc:sldChg>
      <pc:sldChg chg="addSp delSp modSp new mod setBg">
        <pc:chgData name="Eliška Lagová" userId="e1499dd2e872947b" providerId="LiveId" clId="{4C113B9C-410D-4BC1-802F-8E9CF1C2E7C9}" dt="2022-11-21T00:47:17.965" v="8357" actId="26606"/>
        <pc:sldMkLst>
          <pc:docMk/>
          <pc:sldMk cId="319589322" sldId="289"/>
        </pc:sldMkLst>
        <pc:spChg chg="mod">
          <ac:chgData name="Eliška Lagová" userId="e1499dd2e872947b" providerId="LiveId" clId="{4C113B9C-410D-4BC1-802F-8E9CF1C2E7C9}" dt="2022-11-21T00:47:17.965" v="8357" actId="26606"/>
          <ac:spMkLst>
            <pc:docMk/>
            <pc:sldMk cId="319589322" sldId="289"/>
            <ac:spMk id="2" creationId="{6CFAFC99-A2C6-E42F-5157-9DA36E971F05}"/>
          </ac:spMkLst>
        </pc:spChg>
        <pc:spChg chg="add del mod">
          <ac:chgData name="Eliška Lagová" userId="e1499dd2e872947b" providerId="LiveId" clId="{4C113B9C-410D-4BC1-802F-8E9CF1C2E7C9}" dt="2022-11-21T00:45:59.233" v="8353" actId="26606"/>
          <ac:spMkLst>
            <pc:docMk/>
            <pc:sldMk cId="319589322" sldId="289"/>
            <ac:spMk id="3" creationId="{2DDF634B-53DE-147B-E4EB-E691ABFE6741}"/>
          </ac:spMkLst>
        </pc:spChg>
        <pc:spChg chg="add del">
          <ac:chgData name="Eliška Lagová" userId="e1499dd2e872947b" providerId="LiveId" clId="{4C113B9C-410D-4BC1-802F-8E9CF1C2E7C9}" dt="2022-11-21T00:45:59.233" v="8353" actId="26606"/>
          <ac:spMkLst>
            <pc:docMk/>
            <pc:sldMk cId="319589322" sldId="289"/>
            <ac:spMk id="14343" creationId="{4F7EBAE4-9945-4473-9E34-B2C66EA0F03D}"/>
          </ac:spMkLst>
        </pc:spChg>
        <pc:spChg chg="add del">
          <ac:chgData name="Eliška Lagová" userId="e1499dd2e872947b" providerId="LiveId" clId="{4C113B9C-410D-4BC1-802F-8E9CF1C2E7C9}" dt="2022-11-21T00:45:59.233" v="8353" actId="26606"/>
          <ac:spMkLst>
            <pc:docMk/>
            <pc:sldMk cId="319589322" sldId="289"/>
            <ac:spMk id="14345" creationId="{70BEB1E7-2F88-40BC-B73D-42E5B6F80BFC}"/>
          </ac:spMkLst>
        </pc:spChg>
        <pc:spChg chg="add del">
          <ac:chgData name="Eliška Lagová" userId="e1499dd2e872947b" providerId="LiveId" clId="{4C113B9C-410D-4BC1-802F-8E9CF1C2E7C9}" dt="2022-11-21T00:45:59.233" v="8353" actId="26606"/>
          <ac:spMkLst>
            <pc:docMk/>
            <pc:sldMk cId="319589322" sldId="289"/>
            <ac:spMk id="14347" creationId="{A7B99495-F43F-4D80-A44F-2CB4764EB90B}"/>
          </ac:spMkLst>
        </pc:spChg>
        <pc:spChg chg="add del">
          <ac:chgData name="Eliška Lagová" userId="e1499dd2e872947b" providerId="LiveId" clId="{4C113B9C-410D-4BC1-802F-8E9CF1C2E7C9}" dt="2022-11-21T00:45:47.592" v="8348" actId="26606"/>
          <ac:spMkLst>
            <pc:docMk/>
            <pc:sldMk cId="319589322" sldId="289"/>
            <ac:spMk id="14352" creationId="{777A147A-9ED8-46B4-8660-1B3C2AA880B5}"/>
          </ac:spMkLst>
        </pc:spChg>
        <pc:spChg chg="add del">
          <ac:chgData name="Eliška Lagová" userId="e1499dd2e872947b" providerId="LiveId" clId="{4C113B9C-410D-4BC1-802F-8E9CF1C2E7C9}" dt="2022-11-21T00:45:50.061" v="8350" actId="26606"/>
          <ac:spMkLst>
            <pc:docMk/>
            <pc:sldMk cId="319589322" sldId="289"/>
            <ac:spMk id="14353" creationId="{F13C74B1-5B17-4795-BED0-7140497B445A}"/>
          </ac:spMkLst>
        </pc:spChg>
        <pc:spChg chg="add del">
          <ac:chgData name="Eliška Lagová" userId="e1499dd2e872947b" providerId="LiveId" clId="{4C113B9C-410D-4BC1-802F-8E9CF1C2E7C9}" dt="2022-11-21T00:45:47.592" v="8348" actId="26606"/>
          <ac:spMkLst>
            <pc:docMk/>
            <pc:sldMk cId="319589322" sldId="289"/>
            <ac:spMk id="14354" creationId="{5D6C15A0-C087-4593-8414-2B4EC1CDC3DE}"/>
          </ac:spMkLst>
        </pc:spChg>
        <pc:spChg chg="add del">
          <ac:chgData name="Eliška Lagová" userId="e1499dd2e872947b" providerId="LiveId" clId="{4C113B9C-410D-4BC1-802F-8E9CF1C2E7C9}" dt="2022-11-21T00:45:50.061" v="8350" actId="26606"/>
          <ac:spMkLst>
            <pc:docMk/>
            <pc:sldMk cId="319589322" sldId="289"/>
            <ac:spMk id="14355" creationId="{D4974D33-8DC5-464E-8C6D-BE58F0669C17}"/>
          </ac:spMkLst>
        </pc:spChg>
        <pc:spChg chg="add del">
          <ac:chgData name="Eliška Lagová" userId="e1499dd2e872947b" providerId="LiveId" clId="{4C113B9C-410D-4BC1-802F-8E9CF1C2E7C9}" dt="2022-11-21T00:45:59.202" v="8352" actId="26606"/>
          <ac:spMkLst>
            <pc:docMk/>
            <pc:sldMk cId="319589322" sldId="289"/>
            <ac:spMk id="14359" creationId="{37C89E4B-3C9F-44B9-8B86-D9E3D112D8EC}"/>
          </ac:spMkLst>
        </pc:spChg>
        <pc:spChg chg="add del">
          <ac:chgData name="Eliška Lagová" userId="e1499dd2e872947b" providerId="LiveId" clId="{4C113B9C-410D-4BC1-802F-8E9CF1C2E7C9}" dt="2022-11-21T00:47:17.965" v="8357" actId="26606"/>
          <ac:spMkLst>
            <pc:docMk/>
            <pc:sldMk cId="319589322" sldId="289"/>
            <ac:spMk id="14362" creationId="{F13C74B1-5B17-4795-BED0-7140497B445A}"/>
          </ac:spMkLst>
        </pc:spChg>
        <pc:spChg chg="add del">
          <ac:chgData name="Eliška Lagová" userId="e1499dd2e872947b" providerId="LiveId" clId="{4C113B9C-410D-4BC1-802F-8E9CF1C2E7C9}" dt="2022-11-21T00:47:17.965" v="8357" actId="26606"/>
          <ac:spMkLst>
            <pc:docMk/>
            <pc:sldMk cId="319589322" sldId="289"/>
            <ac:spMk id="14363" creationId="{D4974D33-8DC5-464E-8C6D-BE58F0669C17}"/>
          </ac:spMkLst>
        </pc:spChg>
        <pc:spChg chg="add del">
          <ac:chgData name="Eliška Lagová" userId="e1499dd2e872947b" providerId="LiveId" clId="{4C113B9C-410D-4BC1-802F-8E9CF1C2E7C9}" dt="2022-11-21T00:46:03.873" v="8354" actId="478"/>
          <ac:spMkLst>
            <pc:docMk/>
            <pc:sldMk cId="319589322" sldId="289"/>
            <ac:spMk id="14364" creationId="{2DDF634B-53DE-147B-E4EB-E691ABFE6741}"/>
          </ac:spMkLst>
        </pc:spChg>
        <pc:spChg chg="add">
          <ac:chgData name="Eliška Lagová" userId="e1499dd2e872947b" providerId="LiveId" clId="{4C113B9C-410D-4BC1-802F-8E9CF1C2E7C9}" dt="2022-11-21T00:47:17.965" v="8357" actId="26606"/>
          <ac:spMkLst>
            <pc:docMk/>
            <pc:sldMk cId="319589322" sldId="289"/>
            <ac:spMk id="14368" creationId="{9B7AD9F6-8CE7-4299-8FC6-328F4DCD3FF9}"/>
          </ac:spMkLst>
        </pc:spChg>
        <pc:spChg chg="add">
          <ac:chgData name="Eliška Lagová" userId="e1499dd2e872947b" providerId="LiveId" clId="{4C113B9C-410D-4BC1-802F-8E9CF1C2E7C9}" dt="2022-11-21T00:47:17.965" v="8357" actId="26606"/>
          <ac:spMkLst>
            <pc:docMk/>
            <pc:sldMk cId="319589322" sldId="289"/>
            <ac:spMk id="14370" creationId="{F49775AF-8896-43EE-92C6-83497D6DC56F}"/>
          </ac:spMkLst>
        </pc:spChg>
        <pc:picChg chg="add del mod">
          <ac:chgData name="Eliška Lagová" userId="e1499dd2e872947b" providerId="LiveId" clId="{4C113B9C-410D-4BC1-802F-8E9CF1C2E7C9}" dt="2022-11-21T00:45:41.435" v="8346" actId="478"/>
          <ac:picMkLst>
            <pc:docMk/>
            <pc:sldMk cId="319589322" sldId="289"/>
            <ac:picMk id="14338" creationId="{77876B19-CD75-6E35-FB99-309B79810838}"/>
          </ac:picMkLst>
        </pc:picChg>
        <pc:picChg chg="add mod">
          <ac:chgData name="Eliška Lagová" userId="e1499dd2e872947b" providerId="LiveId" clId="{4C113B9C-410D-4BC1-802F-8E9CF1C2E7C9}" dt="2022-11-21T00:47:17.965" v="8357" actId="26606"/>
          <ac:picMkLst>
            <pc:docMk/>
            <pc:sldMk cId="319589322" sldId="289"/>
            <ac:picMk id="14340" creationId="{D5ACA682-E398-8981-8083-0EBE7C65F8E6}"/>
          </ac:picMkLst>
        </pc:picChg>
        <pc:picChg chg="add del">
          <ac:chgData name="Eliška Lagová" userId="e1499dd2e872947b" providerId="LiveId" clId="{4C113B9C-410D-4BC1-802F-8E9CF1C2E7C9}" dt="2022-11-21T00:45:50.061" v="8350" actId="26606"/>
          <ac:picMkLst>
            <pc:docMk/>
            <pc:sldMk cId="319589322" sldId="289"/>
            <ac:picMk id="14349" creationId="{6A3CC6F4-E888-AEB6-FF7E-FF71046D9313}"/>
          </ac:picMkLst>
        </pc:picChg>
        <pc:picChg chg="add del">
          <ac:chgData name="Eliška Lagová" userId="e1499dd2e872947b" providerId="LiveId" clId="{4C113B9C-410D-4BC1-802F-8E9CF1C2E7C9}" dt="2022-11-21T00:45:59.202" v="8352" actId="26606"/>
          <ac:picMkLst>
            <pc:docMk/>
            <pc:sldMk cId="319589322" sldId="289"/>
            <ac:picMk id="14358" creationId="{73805BBC-AE7E-E8FA-8303-24F613EAE4C6}"/>
          </ac:picMkLst>
        </pc:picChg>
        <pc:picChg chg="add del">
          <ac:chgData name="Eliška Lagová" userId="e1499dd2e872947b" providerId="LiveId" clId="{4C113B9C-410D-4BC1-802F-8E9CF1C2E7C9}" dt="2022-11-21T00:47:08.048" v="8356" actId="478"/>
          <ac:picMkLst>
            <pc:docMk/>
            <pc:sldMk cId="319589322" sldId="289"/>
            <ac:picMk id="14365" creationId="{6A3CC6F4-E888-AEB6-FF7E-FF71046D9313}"/>
          </ac:picMkLst>
        </pc:picChg>
        <pc:cxnChg chg="add del">
          <ac:chgData name="Eliška Lagová" userId="e1499dd2e872947b" providerId="LiveId" clId="{4C113B9C-410D-4BC1-802F-8E9CF1C2E7C9}" dt="2022-11-21T00:45:59.202" v="8352" actId="26606"/>
          <ac:cxnSpMkLst>
            <pc:docMk/>
            <pc:sldMk cId="319589322" sldId="289"/>
            <ac:cxnSpMk id="14357" creationId="{D891E407-403B-4764-86C9-33A56D3BCAA3}"/>
          </ac:cxnSpMkLst>
        </pc:cxnChg>
        <pc:cxnChg chg="add del">
          <ac:chgData name="Eliška Lagová" userId="e1499dd2e872947b" providerId="LiveId" clId="{4C113B9C-410D-4BC1-802F-8E9CF1C2E7C9}" dt="2022-11-21T00:45:59.202" v="8352" actId="26606"/>
          <ac:cxnSpMkLst>
            <pc:docMk/>
            <pc:sldMk cId="319589322" sldId="289"/>
            <ac:cxnSpMk id="14360" creationId="{AA2EAA10-076F-46BD-8F0F-B9A2FB77A85C}"/>
          </ac:cxnSpMkLst>
        </pc:cxnChg>
      </pc:sldChg>
      <pc:sldChg chg="addSp delSp modSp new mod setBg">
        <pc:chgData name="Eliška Lagová" userId="e1499dd2e872947b" providerId="LiveId" clId="{4C113B9C-410D-4BC1-802F-8E9CF1C2E7C9}" dt="2022-11-21T00:50:30.045" v="8500" actId="20577"/>
        <pc:sldMkLst>
          <pc:docMk/>
          <pc:sldMk cId="3793561604" sldId="290"/>
        </pc:sldMkLst>
        <pc:spChg chg="mod">
          <ac:chgData name="Eliška Lagová" userId="e1499dd2e872947b" providerId="LiveId" clId="{4C113B9C-410D-4BC1-802F-8E9CF1C2E7C9}" dt="2022-11-21T00:49:48.913" v="8465" actId="26606"/>
          <ac:spMkLst>
            <pc:docMk/>
            <pc:sldMk cId="3793561604" sldId="290"/>
            <ac:spMk id="2" creationId="{301D1BC3-5E0D-8CBC-DE76-5ED66BE01F89}"/>
          </ac:spMkLst>
        </pc:spChg>
        <pc:spChg chg="del mod">
          <ac:chgData name="Eliška Lagová" userId="e1499dd2e872947b" providerId="LiveId" clId="{4C113B9C-410D-4BC1-802F-8E9CF1C2E7C9}" dt="2022-11-21T00:49:21.413" v="8463" actId="26606"/>
          <ac:spMkLst>
            <pc:docMk/>
            <pc:sldMk cId="3793561604" sldId="290"/>
            <ac:spMk id="3" creationId="{114F2FB1-E3A7-E1A1-D277-BB04386ED717}"/>
          </ac:spMkLst>
        </pc:spChg>
        <pc:spChg chg="add del">
          <ac:chgData name="Eliška Lagová" userId="e1499dd2e872947b" providerId="LiveId" clId="{4C113B9C-410D-4BC1-802F-8E9CF1C2E7C9}" dt="2022-11-21T00:49:48.913" v="8465" actId="26606"/>
          <ac:spMkLst>
            <pc:docMk/>
            <pc:sldMk cId="3793561604" sldId="290"/>
            <ac:spMk id="9" creationId="{2E442304-DDBD-4F7B-8017-36BCC863FB40}"/>
          </ac:spMkLst>
        </pc:spChg>
        <pc:spChg chg="add del">
          <ac:chgData name="Eliška Lagová" userId="e1499dd2e872947b" providerId="LiveId" clId="{4C113B9C-410D-4BC1-802F-8E9CF1C2E7C9}" dt="2022-11-21T00:49:48.913" v="8465" actId="26606"/>
          <ac:spMkLst>
            <pc:docMk/>
            <pc:sldMk cId="3793561604" sldId="290"/>
            <ac:spMk id="11" creationId="{5E107275-3853-46FD-A241-DE4355A42675}"/>
          </ac:spMkLst>
        </pc:spChg>
        <pc:spChg chg="add">
          <ac:chgData name="Eliška Lagová" userId="e1499dd2e872947b" providerId="LiveId" clId="{4C113B9C-410D-4BC1-802F-8E9CF1C2E7C9}" dt="2022-11-21T00:49:48.913" v="8465" actId="26606"/>
          <ac:spMkLst>
            <pc:docMk/>
            <pc:sldMk cId="3793561604" sldId="290"/>
            <ac:spMk id="16" creationId="{4F7EBAE4-9945-4473-9E34-B2C66EA0F03D}"/>
          </ac:spMkLst>
        </pc:spChg>
        <pc:spChg chg="add">
          <ac:chgData name="Eliška Lagová" userId="e1499dd2e872947b" providerId="LiveId" clId="{4C113B9C-410D-4BC1-802F-8E9CF1C2E7C9}" dt="2022-11-21T00:49:48.913" v="8465" actId="26606"/>
          <ac:spMkLst>
            <pc:docMk/>
            <pc:sldMk cId="3793561604" sldId="290"/>
            <ac:spMk id="18" creationId="{70BEB1E7-2F88-40BC-B73D-42E5B6F80BFC}"/>
          </ac:spMkLst>
        </pc:spChg>
        <pc:spChg chg="add">
          <ac:chgData name="Eliška Lagová" userId="e1499dd2e872947b" providerId="LiveId" clId="{4C113B9C-410D-4BC1-802F-8E9CF1C2E7C9}" dt="2022-11-21T00:49:48.913" v="8465" actId="26606"/>
          <ac:spMkLst>
            <pc:docMk/>
            <pc:sldMk cId="3793561604" sldId="290"/>
            <ac:spMk id="20" creationId="{A7B99495-F43F-4D80-A44F-2CB4764EB90B}"/>
          </ac:spMkLst>
        </pc:spChg>
        <pc:graphicFrameChg chg="add mod ord modGraphic">
          <ac:chgData name="Eliška Lagová" userId="e1499dd2e872947b" providerId="LiveId" clId="{4C113B9C-410D-4BC1-802F-8E9CF1C2E7C9}" dt="2022-11-21T00:50:30.045" v="8500" actId="20577"/>
          <ac:graphicFrameMkLst>
            <pc:docMk/>
            <pc:sldMk cId="3793561604" sldId="290"/>
            <ac:graphicFrameMk id="5" creationId="{B8D60D81-4554-A918-EA3A-C98A5C2848F7}"/>
          </ac:graphicFrameMkLst>
        </pc:graphicFrameChg>
        <pc:picChg chg="add mod">
          <ac:chgData name="Eliška Lagová" userId="e1499dd2e872947b" providerId="LiveId" clId="{4C113B9C-410D-4BC1-802F-8E9CF1C2E7C9}" dt="2022-11-21T00:49:48.913" v="8465" actId="26606"/>
          <ac:picMkLst>
            <pc:docMk/>
            <pc:sldMk cId="3793561604" sldId="290"/>
            <ac:picMk id="4" creationId="{62B4739C-293D-CF1A-AD4D-7FE61AEC4656}"/>
          </ac:picMkLst>
        </pc:picChg>
      </pc:sldChg>
      <pc:sldChg chg="new del">
        <pc:chgData name="Eliška Lagová" userId="e1499dd2e872947b" providerId="LiveId" clId="{4C113B9C-410D-4BC1-802F-8E9CF1C2E7C9}" dt="2022-11-21T00:48:04.622" v="8362" actId="47"/>
        <pc:sldMkLst>
          <pc:docMk/>
          <pc:sldMk cId="1637309937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77608-8E0A-4C8D-8288-534DA2F0529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832E06-E0E9-4231-9328-9D37F8D0C640}">
      <dgm:prSet/>
      <dgm:spPr/>
      <dgm:t>
        <a:bodyPr/>
        <a:lstStyle/>
        <a:p>
          <a:r>
            <a:rPr lang="cs-CZ" dirty="0"/>
            <a:t>PCOS syndrom </a:t>
          </a:r>
          <a:r>
            <a:rPr lang="cs-CZ" dirty="0" err="1"/>
            <a:t>polycystických</a:t>
          </a:r>
          <a:r>
            <a:rPr lang="cs-CZ" dirty="0"/>
            <a:t> ovarií </a:t>
          </a:r>
        </a:p>
        <a:p>
          <a:r>
            <a:rPr lang="cs-CZ" dirty="0"/>
            <a:t>(</a:t>
          </a:r>
          <a:r>
            <a:rPr lang="cs-CZ" dirty="0" err="1"/>
            <a:t>polycystic</a:t>
          </a:r>
          <a:r>
            <a:rPr lang="cs-CZ" dirty="0"/>
            <a:t> ovary syndrome)</a:t>
          </a:r>
          <a:endParaRPr lang="en-US" dirty="0"/>
        </a:p>
      </dgm:t>
    </dgm:pt>
    <dgm:pt modelId="{E1AD3EAE-A444-4C06-A95F-9AEFCFCB16ED}" type="parTrans" cxnId="{58647EA9-0241-40EA-A94F-FC5940EC707E}">
      <dgm:prSet/>
      <dgm:spPr/>
      <dgm:t>
        <a:bodyPr/>
        <a:lstStyle/>
        <a:p>
          <a:endParaRPr lang="en-US"/>
        </a:p>
      </dgm:t>
    </dgm:pt>
    <dgm:pt modelId="{2C33E1FE-44F1-48CF-8829-756C492B066E}" type="sibTrans" cxnId="{58647EA9-0241-40EA-A94F-FC5940EC707E}">
      <dgm:prSet/>
      <dgm:spPr/>
      <dgm:t>
        <a:bodyPr/>
        <a:lstStyle/>
        <a:p>
          <a:endParaRPr lang="en-US"/>
        </a:p>
      </dgm:t>
    </dgm:pt>
    <dgm:pt modelId="{2862AAE7-947E-4E04-B2A2-CB468D777DBA}">
      <dgm:prSet/>
      <dgm:spPr/>
      <dgm:t>
        <a:bodyPr/>
        <a:lstStyle/>
        <a:p>
          <a:r>
            <a:rPr lang="cs-CZ"/>
            <a:t>PMS premenstruační syndrom</a:t>
          </a:r>
          <a:endParaRPr lang="en-US"/>
        </a:p>
      </dgm:t>
    </dgm:pt>
    <dgm:pt modelId="{C97A781D-30D8-4530-A64C-603BDC303CC7}" type="parTrans" cxnId="{C7C429C0-4E4D-412C-BD00-AB1910C45EEB}">
      <dgm:prSet/>
      <dgm:spPr/>
      <dgm:t>
        <a:bodyPr/>
        <a:lstStyle/>
        <a:p>
          <a:endParaRPr lang="en-US"/>
        </a:p>
      </dgm:t>
    </dgm:pt>
    <dgm:pt modelId="{C9AAA8C9-72CC-46CE-834D-2B43911732E6}" type="sibTrans" cxnId="{C7C429C0-4E4D-412C-BD00-AB1910C45EEB}">
      <dgm:prSet/>
      <dgm:spPr/>
      <dgm:t>
        <a:bodyPr/>
        <a:lstStyle/>
        <a:p>
          <a:endParaRPr lang="en-US"/>
        </a:p>
      </dgm:t>
    </dgm:pt>
    <dgm:pt modelId="{44553EE1-7F32-4377-888E-496F235F579A}">
      <dgm:prSet/>
      <dgm:spPr/>
      <dgm:t>
        <a:bodyPr/>
        <a:lstStyle/>
        <a:p>
          <a:r>
            <a:rPr lang="cs-CZ"/>
            <a:t>Menopauza</a:t>
          </a:r>
          <a:endParaRPr lang="en-US"/>
        </a:p>
      </dgm:t>
    </dgm:pt>
    <dgm:pt modelId="{69A43B97-6AA6-44B5-8C71-847859D2DF16}" type="parTrans" cxnId="{0687BEED-AC00-4272-A16C-CFD9DE043857}">
      <dgm:prSet/>
      <dgm:spPr/>
      <dgm:t>
        <a:bodyPr/>
        <a:lstStyle/>
        <a:p>
          <a:endParaRPr lang="en-US"/>
        </a:p>
      </dgm:t>
    </dgm:pt>
    <dgm:pt modelId="{009711EF-6001-4171-8B09-D2D29E05E08D}" type="sibTrans" cxnId="{0687BEED-AC00-4272-A16C-CFD9DE043857}">
      <dgm:prSet/>
      <dgm:spPr/>
      <dgm:t>
        <a:bodyPr/>
        <a:lstStyle/>
        <a:p>
          <a:endParaRPr lang="en-US"/>
        </a:p>
      </dgm:t>
    </dgm:pt>
    <dgm:pt modelId="{17A347E9-BEAF-45F8-92AE-A1C50A597B47}" type="pres">
      <dgm:prSet presAssocID="{40277608-8E0A-4C8D-8288-534DA2F05295}" presName="vert0" presStyleCnt="0">
        <dgm:presLayoutVars>
          <dgm:dir/>
          <dgm:animOne val="branch"/>
          <dgm:animLvl val="lvl"/>
        </dgm:presLayoutVars>
      </dgm:prSet>
      <dgm:spPr/>
    </dgm:pt>
    <dgm:pt modelId="{470F15D2-C739-404C-8195-6F1D70F43135}" type="pres">
      <dgm:prSet presAssocID="{8F832E06-E0E9-4231-9328-9D37F8D0C640}" presName="thickLine" presStyleLbl="alignNode1" presStyleIdx="0" presStyleCnt="3"/>
      <dgm:spPr/>
    </dgm:pt>
    <dgm:pt modelId="{48DC50B4-896D-4A39-B4C1-C98D9DFFBBF3}" type="pres">
      <dgm:prSet presAssocID="{8F832E06-E0E9-4231-9328-9D37F8D0C640}" presName="horz1" presStyleCnt="0"/>
      <dgm:spPr/>
    </dgm:pt>
    <dgm:pt modelId="{1449D5CA-E040-4F47-83E9-A9A4211A843E}" type="pres">
      <dgm:prSet presAssocID="{8F832E06-E0E9-4231-9328-9D37F8D0C640}" presName="tx1" presStyleLbl="revTx" presStyleIdx="0" presStyleCnt="3"/>
      <dgm:spPr/>
    </dgm:pt>
    <dgm:pt modelId="{EB14507B-D8C1-4DB9-8931-3CDC2F194301}" type="pres">
      <dgm:prSet presAssocID="{8F832E06-E0E9-4231-9328-9D37F8D0C640}" presName="vert1" presStyleCnt="0"/>
      <dgm:spPr/>
    </dgm:pt>
    <dgm:pt modelId="{07F948DD-B1ED-445B-B92B-DA3866EE2F15}" type="pres">
      <dgm:prSet presAssocID="{2862AAE7-947E-4E04-B2A2-CB468D777DBA}" presName="thickLine" presStyleLbl="alignNode1" presStyleIdx="1" presStyleCnt="3"/>
      <dgm:spPr/>
    </dgm:pt>
    <dgm:pt modelId="{0E72D3B6-7AB5-44EA-B21F-C69C484164BD}" type="pres">
      <dgm:prSet presAssocID="{2862AAE7-947E-4E04-B2A2-CB468D777DBA}" presName="horz1" presStyleCnt="0"/>
      <dgm:spPr/>
    </dgm:pt>
    <dgm:pt modelId="{3CE14F48-2079-4202-8D67-2916F899E7F9}" type="pres">
      <dgm:prSet presAssocID="{2862AAE7-947E-4E04-B2A2-CB468D777DBA}" presName="tx1" presStyleLbl="revTx" presStyleIdx="1" presStyleCnt="3"/>
      <dgm:spPr/>
    </dgm:pt>
    <dgm:pt modelId="{BEE3843D-2BC6-4D08-9E18-3CF957A73C06}" type="pres">
      <dgm:prSet presAssocID="{2862AAE7-947E-4E04-B2A2-CB468D777DBA}" presName="vert1" presStyleCnt="0"/>
      <dgm:spPr/>
    </dgm:pt>
    <dgm:pt modelId="{F7BB086D-08A7-4096-8EC8-E10D55F851CC}" type="pres">
      <dgm:prSet presAssocID="{44553EE1-7F32-4377-888E-496F235F579A}" presName="thickLine" presStyleLbl="alignNode1" presStyleIdx="2" presStyleCnt="3"/>
      <dgm:spPr/>
    </dgm:pt>
    <dgm:pt modelId="{84573400-D95F-4668-BE37-5CB4E5B9728B}" type="pres">
      <dgm:prSet presAssocID="{44553EE1-7F32-4377-888E-496F235F579A}" presName="horz1" presStyleCnt="0"/>
      <dgm:spPr/>
    </dgm:pt>
    <dgm:pt modelId="{F566DA66-2F55-4BFB-ACCF-E185A7115E9C}" type="pres">
      <dgm:prSet presAssocID="{44553EE1-7F32-4377-888E-496F235F579A}" presName="tx1" presStyleLbl="revTx" presStyleIdx="2" presStyleCnt="3"/>
      <dgm:spPr/>
    </dgm:pt>
    <dgm:pt modelId="{2413D7FF-B09B-42C8-A2B9-1AB91DA75C74}" type="pres">
      <dgm:prSet presAssocID="{44553EE1-7F32-4377-888E-496F235F579A}" presName="vert1" presStyleCnt="0"/>
      <dgm:spPr/>
    </dgm:pt>
  </dgm:ptLst>
  <dgm:cxnLst>
    <dgm:cxn modelId="{1EE5AA08-A814-40DC-B4D0-2199D7E6C581}" type="presOf" srcId="{2862AAE7-947E-4E04-B2A2-CB468D777DBA}" destId="{3CE14F48-2079-4202-8D67-2916F899E7F9}" srcOrd="0" destOrd="0" presId="urn:microsoft.com/office/officeart/2008/layout/LinedList"/>
    <dgm:cxn modelId="{D1EF0E22-F6EB-473E-95D2-32994806E5DA}" type="presOf" srcId="{8F832E06-E0E9-4231-9328-9D37F8D0C640}" destId="{1449D5CA-E040-4F47-83E9-A9A4211A843E}" srcOrd="0" destOrd="0" presId="urn:microsoft.com/office/officeart/2008/layout/LinedList"/>
    <dgm:cxn modelId="{58647EA9-0241-40EA-A94F-FC5940EC707E}" srcId="{40277608-8E0A-4C8D-8288-534DA2F05295}" destId="{8F832E06-E0E9-4231-9328-9D37F8D0C640}" srcOrd="0" destOrd="0" parTransId="{E1AD3EAE-A444-4C06-A95F-9AEFCFCB16ED}" sibTransId="{2C33E1FE-44F1-48CF-8829-756C492B066E}"/>
    <dgm:cxn modelId="{70926CB6-578E-49F4-8355-7E98A18A3266}" type="presOf" srcId="{44553EE1-7F32-4377-888E-496F235F579A}" destId="{F566DA66-2F55-4BFB-ACCF-E185A7115E9C}" srcOrd="0" destOrd="0" presId="urn:microsoft.com/office/officeart/2008/layout/LinedList"/>
    <dgm:cxn modelId="{C7C429C0-4E4D-412C-BD00-AB1910C45EEB}" srcId="{40277608-8E0A-4C8D-8288-534DA2F05295}" destId="{2862AAE7-947E-4E04-B2A2-CB468D777DBA}" srcOrd="1" destOrd="0" parTransId="{C97A781D-30D8-4530-A64C-603BDC303CC7}" sibTransId="{C9AAA8C9-72CC-46CE-834D-2B43911732E6}"/>
    <dgm:cxn modelId="{949584EA-C1BA-4930-8213-B40D455AC1D8}" type="presOf" srcId="{40277608-8E0A-4C8D-8288-534DA2F05295}" destId="{17A347E9-BEAF-45F8-92AE-A1C50A597B47}" srcOrd="0" destOrd="0" presId="urn:microsoft.com/office/officeart/2008/layout/LinedList"/>
    <dgm:cxn modelId="{0687BEED-AC00-4272-A16C-CFD9DE043857}" srcId="{40277608-8E0A-4C8D-8288-534DA2F05295}" destId="{44553EE1-7F32-4377-888E-496F235F579A}" srcOrd="2" destOrd="0" parTransId="{69A43B97-6AA6-44B5-8C71-847859D2DF16}" sibTransId="{009711EF-6001-4171-8B09-D2D29E05E08D}"/>
    <dgm:cxn modelId="{01574A73-F75F-494B-810F-DA695839DE9B}" type="presParOf" srcId="{17A347E9-BEAF-45F8-92AE-A1C50A597B47}" destId="{470F15D2-C739-404C-8195-6F1D70F43135}" srcOrd="0" destOrd="0" presId="urn:microsoft.com/office/officeart/2008/layout/LinedList"/>
    <dgm:cxn modelId="{D6847C96-84E4-429D-A841-5B048C44B33B}" type="presParOf" srcId="{17A347E9-BEAF-45F8-92AE-A1C50A597B47}" destId="{48DC50B4-896D-4A39-B4C1-C98D9DFFBBF3}" srcOrd="1" destOrd="0" presId="urn:microsoft.com/office/officeart/2008/layout/LinedList"/>
    <dgm:cxn modelId="{D3FA1D3B-00C7-4B49-9321-3DDEEE52920B}" type="presParOf" srcId="{48DC50B4-896D-4A39-B4C1-C98D9DFFBBF3}" destId="{1449D5CA-E040-4F47-83E9-A9A4211A843E}" srcOrd="0" destOrd="0" presId="urn:microsoft.com/office/officeart/2008/layout/LinedList"/>
    <dgm:cxn modelId="{537C674E-1DD9-4236-894E-4BBBBD0AAF0C}" type="presParOf" srcId="{48DC50B4-896D-4A39-B4C1-C98D9DFFBBF3}" destId="{EB14507B-D8C1-4DB9-8931-3CDC2F194301}" srcOrd="1" destOrd="0" presId="urn:microsoft.com/office/officeart/2008/layout/LinedList"/>
    <dgm:cxn modelId="{9F83AFCF-29DC-46C1-8002-2DDE5F38B310}" type="presParOf" srcId="{17A347E9-BEAF-45F8-92AE-A1C50A597B47}" destId="{07F948DD-B1ED-445B-B92B-DA3866EE2F15}" srcOrd="2" destOrd="0" presId="urn:microsoft.com/office/officeart/2008/layout/LinedList"/>
    <dgm:cxn modelId="{9E594BB5-8C48-49A5-886D-5AEE69C7610B}" type="presParOf" srcId="{17A347E9-BEAF-45F8-92AE-A1C50A597B47}" destId="{0E72D3B6-7AB5-44EA-B21F-C69C484164BD}" srcOrd="3" destOrd="0" presId="urn:microsoft.com/office/officeart/2008/layout/LinedList"/>
    <dgm:cxn modelId="{684BFA3B-2369-482C-B3EF-45EB1AF9055D}" type="presParOf" srcId="{0E72D3B6-7AB5-44EA-B21F-C69C484164BD}" destId="{3CE14F48-2079-4202-8D67-2916F899E7F9}" srcOrd="0" destOrd="0" presId="urn:microsoft.com/office/officeart/2008/layout/LinedList"/>
    <dgm:cxn modelId="{DE85FDDB-D6FC-4498-AB52-8350D0504FEB}" type="presParOf" srcId="{0E72D3B6-7AB5-44EA-B21F-C69C484164BD}" destId="{BEE3843D-2BC6-4D08-9E18-3CF957A73C06}" srcOrd="1" destOrd="0" presId="urn:microsoft.com/office/officeart/2008/layout/LinedList"/>
    <dgm:cxn modelId="{7244A28E-1247-403E-BBE4-36C31E50A9CF}" type="presParOf" srcId="{17A347E9-BEAF-45F8-92AE-A1C50A597B47}" destId="{F7BB086D-08A7-4096-8EC8-E10D55F851CC}" srcOrd="4" destOrd="0" presId="urn:microsoft.com/office/officeart/2008/layout/LinedList"/>
    <dgm:cxn modelId="{3AC21C8B-7FE6-443A-8F0A-710A81ED909A}" type="presParOf" srcId="{17A347E9-BEAF-45F8-92AE-A1C50A597B47}" destId="{84573400-D95F-4668-BE37-5CB4E5B9728B}" srcOrd="5" destOrd="0" presId="urn:microsoft.com/office/officeart/2008/layout/LinedList"/>
    <dgm:cxn modelId="{1EE6CB16-956C-4C1E-9697-71ACAE0D7790}" type="presParOf" srcId="{84573400-D95F-4668-BE37-5CB4E5B9728B}" destId="{F566DA66-2F55-4BFB-ACCF-E185A7115E9C}" srcOrd="0" destOrd="0" presId="urn:microsoft.com/office/officeart/2008/layout/LinedList"/>
    <dgm:cxn modelId="{B8F863C3-7595-4343-B6A4-0C8FB9B100D2}" type="presParOf" srcId="{84573400-D95F-4668-BE37-5CB4E5B9728B}" destId="{2413D7FF-B09B-42C8-A2B9-1AB91DA75C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C1CA7-8771-49F8-97F1-7E7E9526F26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720CECC-FA00-4DE5-8981-82607813599E}">
      <dgm:prSet/>
      <dgm:spPr/>
      <dgm:t>
        <a:bodyPr/>
        <a:lstStyle/>
        <a:p>
          <a:r>
            <a:rPr lang="cs-CZ" b="1"/>
            <a:t>Příznaky a jejich zmírnění</a:t>
          </a:r>
          <a:endParaRPr lang="en-US"/>
        </a:p>
      </dgm:t>
    </dgm:pt>
    <dgm:pt modelId="{1AE9311F-29B0-452C-86E5-5D547CB536D9}" type="parTrans" cxnId="{8C195182-227E-4FD4-8758-4542CF3CE8DB}">
      <dgm:prSet/>
      <dgm:spPr/>
      <dgm:t>
        <a:bodyPr/>
        <a:lstStyle/>
        <a:p>
          <a:endParaRPr lang="en-US"/>
        </a:p>
      </dgm:t>
    </dgm:pt>
    <dgm:pt modelId="{7B593856-C5CF-40AE-AD88-9F758D71D37C}" type="sibTrans" cxnId="{8C195182-227E-4FD4-8758-4542CF3CE8DB}">
      <dgm:prSet/>
      <dgm:spPr/>
      <dgm:t>
        <a:bodyPr/>
        <a:lstStyle/>
        <a:p>
          <a:endParaRPr lang="en-US"/>
        </a:p>
      </dgm:t>
    </dgm:pt>
    <dgm:pt modelId="{5F412EF9-591B-44E7-8F66-FB036F41B8C6}">
      <dgm:prSet/>
      <dgm:spPr/>
      <dgm:t>
        <a:bodyPr/>
        <a:lstStyle/>
        <a:p>
          <a:r>
            <a:rPr lang="cs-CZ" b="1"/>
            <a:t>Snížení rizika komorbidit </a:t>
          </a:r>
          <a:r>
            <a:rPr lang="cs-CZ"/>
            <a:t>(DM2, nádorová onemocnění, psychické problémy, nadváha a obezita)</a:t>
          </a:r>
          <a:endParaRPr lang="en-US"/>
        </a:p>
      </dgm:t>
    </dgm:pt>
    <dgm:pt modelId="{ED5945B3-9114-4A34-9DA5-8FC2881740C0}" type="parTrans" cxnId="{248EECF3-DBF9-486B-886B-0E347126BB1B}">
      <dgm:prSet/>
      <dgm:spPr/>
      <dgm:t>
        <a:bodyPr/>
        <a:lstStyle/>
        <a:p>
          <a:endParaRPr lang="en-US"/>
        </a:p>
      </dgm:t>
    </dgm:pt>
    <dgm:pt modelId="{79FF3AC7-F704-427E-A27C-9D4F3F739F2B}" type="sibTrans" cxnId="{248EECF3-DBF9-486B-886B-0E347126BB1B}">
      <dgm:prSet/>
      <dgm:spPr/>
      <dgm:t>
        <a:bodyPr/>
        <a:lstStyle/>
        <a:p>
          <a:endParaRPr lang="en-US"/>
        </a:p>
      </dgm:t>
    </dgm:pt>
    <dgm:pt modelId="{6612E3E7-722A-485D-9FBF-F274EFB2FB4D}">
      <dgm:prSet/>
      <dgm:spPr/>
      <dgm:t>
        <a:bodyPr/>
        <a:lstStyle/>
        <a:p>
          <a:r>
            <a:rPr lang="cs-CZ" b="1"/>
            <a:t>Snížení hmotnosti (5-10 %) </a:t>
          </a:r>
          <a:r>
            <a:rPr lang="cs-CZ"/>
            <a:t>-&gt; zlepšení pravidelnosti menstr. cyklu a podpora ovulace</a:t>
          </a:r>
          <a:endParaRPr lang="en-US"/>
        </a:p>
      </dgm:t>
    </dgm:pt>
    <dgm:pt modelId="{19B6158E-F7EC-45B1-B902-557B5E852E61}" type="parTrans" cxnId="{F5BB6C1B-F283-4368-979C-521EFC4F3777}">
      <dgm:prSet/>
      <dgm:spPr/>
      <dgm:t>
        <a:bodyPr/>
        <a:lstStyle/>
        <a:p>
          <a:endParaRPr lang="en-US"/>
        </a:p>
      </dgm:t>
    </dgm:pt>
    <dgm:pt modelId="{8F70300A-EDE5-4D4A-87F7-4B24EA567297}" type="sibTrans" cxnId="{F5BB6C1B-F283-4368-979C-521EFC4F3777}">
      <dgm:prSet/>
      <dgm:spPr/>
      <dgm:t>
        <a:bodyPr/>
        <a:lstStyle/>
        <a:p>
          <a:endParaRPr lang="en-US"/>
        </a:p>
      </dgm:t>
    </dgm:pt>
    <dgm:pt modelId="{41FF841C-AB7C-4514-9C54-C972AE1E9EE8}">
      <dgm:prSet/>
      <dgm:spPr/>
      <dgm:t>
        <a:bodyPr/>
        <a:lstStyle/>
        <a:p>
          <a:r>
            <a:rPr lang="cs-CZ" b="1"/>
            <a:t>Změna životního stylu (strava, spánek, stres, sebekázeň, motivace, FA)</a:t>
          </a:r>
          <a:endParaRPr lang="en-US"/>
        </a:p>
      </dgm:t>
    </dgm:pt>
    <dgm:pt modelId="{6881A68D-389F-4EBF-B9E5-0DD9C5575E33}" type="parTrans" cxnId="{935E4967-144F-49AF-B903-D85CBA606D58}">
      <dgm:prSet/>
      <dgm:spPr/>
      <dgm:t>
        <a:bodyPr/>
        <a:lstStyle/>
        <a:p>
          <a:endParaRPr lang="en-US"/>
        </a:p>
      </dgm:t>
    </dgm:pt>
    <dgm:pt modelId="{3D9127A8-C56C-435E-A8CD-62CB96384E65}" type="sibTrans" cxnId="{935E4967-144F-49AF-B903-D85CBA606D58}">
      <dgm:prSet/>
      <dgm:spPr/>
      <dgm:t>
        <a:bodyPr/>
        <a:lstStyle/>
        <a:p>
          <a:endParaRPr lang="en-US"/>
        </a:p>
      </dgm:t>
    </dgm:pt>
    <dgm:pt modelId="{7A48C4DD-1314-4A27-B930-A33DCD24A381}">
      <dgm:prSet/>
      <dgm:spPr/>
      <dgm:t>
        <a:bodyPr/>
        <a:lstStyle/>
        <a:p>
          <a:r>
            <a:rPr lang="cs-CZ" b="1"/>
            <a:t>Antidiabetika</a:t>
          </a:r>
          <a:r>
            <a:rPr lang="cs-CZ"/>
            <a:t> (inzulinové senzibilizátory (metformin) )</a:t>
          </a:r>
          <a:endParaRPr lang="en-US"/>
        </a:p>
      </dgm:t>
    </dgm:pt>
    <dgm:pt modelId="{AABD26B6-3C5A-4148-B259-41C6C0CABC3D}" type="parTrans" cxnId="{D2AADB89-7D5C-4920-AAD6-6364E3BAFA86}">
      <dgm:prSet/>
      <dgm:spPr/>
      <dgm:t>
        <a:bodyPr/>
        <a:lstStyle/>
        <a:p>
          <a:endParaRPr lang="en-US"/>
        </a:p>
      </dgm:t>
    </dgm:pt>
    <dgm:pt modelId="{15CF3CED-1D3C-496C-810B-A153FE3153D8}" type="sibTrans" cxnId="{D2AADB89-7D5C-4920-AAD6-6364E3BAFA86}">
      <dgm:prSet/>
      <dgm:spPr/>
      <dgm:t>
        <a:bodyPr/>
        <a:lstStyle/>
        <a:p>
          <a:endParaRPr lang="en-US"/>
        </a:p>
      </dgm:t>
    </dgm:pt>
    <dgm:pt modelId="{62C8679B-00A0-4308-8278-70DB58E52BD3}">
      <dgm:prSet/>
      <dgm:spPr/>
      <dgm:t>
        <a:bodyPr/>
        <a:lstStyle/>
        <a:p>
          <a:r>
            <a:rPr lang="cs-CZ"/>
            <a:t>Hormonální </a:t>
          </a:r>
          <a:r>
            <a:rPr lang="cs-CZ" b="1"/>
            <a:t>antikoncepce</a:t>
          </a:r>
          <a:r>
            <a:rPr lang="cs-CZ"/>
            <a:t> (antiandrogenní - estrogen-progestinová)</a:t>
          </a:r>
          <a:endParaRPr lang="en-US"/>
        </a:p>
      </dgm:t>
    </dgm:pt>
    <dgm:pt modelId="{CE4E0C45-861D-4A4E-881E-AF74CE24FF81}" type="parTrans" cxnId="{034FF6A1-454D-435E-8D8E-87359394EDB7}">
      <dgm:prSet/>
      <dgm:spPr/>
      <dgm:t>
        <a:bodyPr/>
        <a:lstStyle/>
        <a:p>
          <a:endParaRPr lang="en-US"/>
        </a:p>
      </dgm:t>
    </dgm:pt>
    <dgm:pt modelId="{8F1E0573-45E5-4E3E-B7F8-8DC30C880CCD}" type="sibTrans" cxnId="{034FF6A1-454D-435E-8D8E-87359394EDB7}">
      <dgm:prSet/>
      <dgm:spPr/>
      <dgm:t>
        <a:bodyPr/>
        <a:lstStyle/>
        <a:p>
          <a:endParaRPr lang="en-US"/>
        </a:p>
      </dgm:t>
    </dgm:pt>
    <dgm:pt modelId="{EB62E74A-D58D-4B5D-AC4C-23B957E819DF}">
      <dgm:prSet/>
      <dgm:spPr/>
      <dgm:t>
        <a:bodyPr/>
        <a:lstStyle/>
        <a:p>
          <a:r>
            <a:rPr lang="cs-CZ"/>
            <a:t>Při snaze otěhotnět hormonální </a:t>
          </a:r>
          <a:r>
            <a:rPr lang="cs-CZ" b="1"/>
            <a:t>stimulace</a:t>
          </a:r>
          <a:r>
            <a:rPr lang="cs-CZ"/>
            <a:t> vaječníků (zrání folikulů)</a:t>
          </a:r>
          <a:endParaRPr lang="en-US"/>
        </a:p>
      </dgm:t>
    </dgm:pt>
    <dgm:pt modelId="{6AC63C86-D202-4790-8BC7-06D86CCD395D}" type="parTrans" cxnId="{9BA69D2F-C562-46A6-A7FF-DF78FF2DD10F}">
      <dgm:prSet/>
      <dgm:spPr/>
      <dgm:t>
        <a:bodyPr/>
        <a:lstStyle/>
        <a:p>
          <a:endParaRPr lang="en-US"/>
        </a:p>
      </dgm:t>
    </dgm:pt>
    <dgm:pt modelId="{DD443B2F-6329-4BE1-8C14-CB175DB0727D}" type="sibTrans" cxnId="{9BA69D2F-C562-46A6-A7FF-DF78FF2DD10F}">
      <dgm:prSet/>
      <dgm:spPr/>
      <dgm:t>
        <a:bodyPr/>
        <a:lstStyle/>
        <a:p>
          <a:endParaRPr lang="en-US"/>
        </a:p>
      </dgm:t>
    </dgm:pt>
    <dgm:pt modelId="{99D0E3CA-8104-4203-BE79-492758A0638D}" type="pres">
      <dgm:prSet presAssocID="{D77C1CA7-8771-49F8-97F1-7E7E9526F264}" presName="vert0" presStyleCnt="0">
        <dgm:presLayoutVars>
          <dgm:dir/>
          <dgm:animOne val="branch"/>
          <dgm:animLvl val="lvl"/>
        </dgm:presLayoutVars>
      </dgm:prSet>
      <dgm:spPr/>
    </dgm:pt>
    <dgm:pt modelId="{15B8A1BE-EE46-4FEA-A21B-500E3881FCA6}" type="pres">
      <dgm:prSet presAssocID="{0720CECC-FA00-4DE5-8981-82607813599E}" presName="thickLine" presStyleLbl="alignNode1" presStyleIdx="0" presStyleCnt="7"/>
      <dgm:spPr/>
    </dgm:pt>
    <dgm:pt modelId="{E52AFF8F-2F76-499E-BD10-87532C832FFD}" type="pres">
      <dgm:prSet presAssocID="{0720CECC-FA00-4DE5-8981-82607813599E}" presName="horz1" presStyleCnt="0"/>
      <dgm:spPr/>
    </dgm:pt>
    <dgm:pt modelId="{7AC143D3-BD29-4F8A-9315-DB034AF47272}" type="pres">
      <dgm:prSet presAssocID="{0720CECC-FA00-4DE5-8981-82607813599E}" presName="tx1" presStyleLbl="revTx" presStyleIdx="0" presStyleCnt="7"/>
      <dgm:spPr/>
    </dgm:pt>
    <dgm:pt modelId="{09A8ABE2-E261-466C-A045-C3A639E2DD50}" type="pres">
      <dgm:prSet presAssocID="{0720CECC-FA00-4DE5-8981-82607813599E}" presName="vert1" presStyleCnt="0"/>
      <dgm:spPr/>
    </dgm:pt>
    <dgm:pt modelId="{52D1AF2E-E36A-4A88-93B5-3EE8EB8AC22B}" type="pres">
      <dgm:prSet presAssocID="{5F412EF9-591B-44E7-8F66-FB036F41B8C6}" presName="thickLine" presStyleLbl="alignNode1" presStyleIdx="1" presStyleCnt="7"/>
      <dgm:spPr/>
    </dgm:pt>
    <dgm:pt modelId="{51A0FDB2-1655-4F91-A398-767082117F57}" type="pres">
      <dgm:prSet presAssocID="{5F412EF9-591B-44E7-8F66-FB036F41B8C6}" presName="horz1" presStyleCnt="0"/>
      <dgm:spPr/>
    </dgm:pt>
    <dgm:pt modelId="{C2701C36-BA23-4AF8-A3F0-4DD75F3E42CE}" type="pres">
      <dgm:prSet presAssocID="{5F412EF9-591B-44E7-8F66-FB036F41B8C6}" presName="tx1" presStyleLbl="revTx" presStyleIdx="1" presStyleCnt="7"/>
      <dgm:spPr/>
    </dgm:pt>
    <dgm:pt modelId="{18709F46-0721-48B6-AC33-DFCAE1A38830}" type="pres">
      <dgm:prSet presAssocID="{5F412EF9-591B-44E7-8F66-FB036F41B8C6}" presName="vert1" presStyleCnt="0"/>
      <dgm:spPr/>
    </dgm:pt>
    <dgm:pt modelId="{9AA518F1-9E74-405E-BFE0-A5DF4298EDA8}" type="pres">
      <dgm:prSet presAssocID="{6612E3E7-722A-485D-9FBF-F274EFB2FB4D}" presName="thickLine" presStyleLbl="alignNode1" presStyleIdx="2" presStyleCnt="7"/>
      <dgm:spPr/>
    </dgm:pt>
    <dgm:pt modelId="{6F0E785F-06AE-4BDE-BD06-D4783BD43D54}" type="pres">
      <dgm:prSet presAssocID="{6612E3E7-722A-485D-9FBF-F274EFB2FB4D}" presName="horz1" presStyleCnt="0"/>
      <dgm:spPr/>
    </dgm:pt>
    <dgm:pt modelId="{3C38F2F0-1F94-43D6-9661-9129260823BF}" type="pres">
      <dgm:prSet presAssocID="{6612E3E7-722A-485D-9FBF-F274EFB2FB4D}" presName="tx1" presStyleLbl="revTx" presStyleIdx="2" presStyleCnt="7"/>
      <dgm:spPr/>
    </dgm:pt>
    <dgm:pt modelId="{B322CCD7-F68E-42BE-9F67-FF345152D366}" type="pres">
      <dgm:prSet presAssocID="{6612E3E7-722A-485D-9FBF-F274EFB2FB4D}" presName="vert1" presStyleCnt="0"/>
      <dgm:spPr/>
    </dgm:pt>
    <dgm:pt modelId="{DB21D5ED-7507-4AC8-BF2F-537224373051}" type="pres">
      <dgm:prSet presAssocID="{41FF841C-AB7C-4514-9C54-C972AE1E9EE8}" presName="thickLine" presStyleLbl="alignNode1" presStyleIdx="3" presStyleCnt="7"/>
      <dgm:spPr/>
    </dgm:pt>
    <dgm:pt modelId="{F003CE8A-8A7B-4EDE-AA97-2F63ABB783B8}" type="pres">
      <dgm:prSet presAssocID="{41FF841C-AB7C-4514-9C54-C972AE1E9EE8}" presName="horz1" presStyleCnt="0"/>
      <dgm:spPr/>
    </dgm:pt>
    <dgm:pt modelId="{F17E297A-546F-43C3-8FB8-6341AD6D6186}" type="pres">
      <dgm:prSet presAssocID="{41FF841C-AB7C-4514-9C54-C972AE1E9EE8}" presName="tx1" presStyleLbl="revTx" presStyleIdx="3" presStyleCnt="7"/>
      <dgm:spPr/>
    </dgm:pt>
    <dgm:pt modelId="{E6B09E47-E68A-4C8A-88AC-D74803BD31BC}" type="pres">
      <dgm:prSet presAssocID="{41FF841C-AB7C-4514-9C54-C972AE1E9EE8}" presName="vert1" presStyleCnt="0"/>
      <dgm:spPr/>
    </dgm:pt>
    <dgm:pt modelId="{032D84F1-E914-4658-9618-34FDC7397F6C}" type="pres">
      <dgm:prSet presAssocID="{7A48C4DD-1314-4A27-B930-A33DCD24A381}" presName="thickLine" presStyleLbl="alignNode1" presStyleIdx="4" presStyleCnt="7"/>
      <dgm:spPr/>
    </dgm:pt>
    <dgm:pt modelId="{44DC4CCD-50D6-4405-90A4-3759E66BA213}" type="pres">
      <dgm:prSet presAssocID="{7A48C4DD-1314-4A27-B930-A33DCD24A381}" presName="horz1" presStyleCnt="0"/>
      <dgm:spPr/>
    </dgm:pt>
    <dgm:pt modelId="{E74658D6-114D-4752-A1DE-FBA76D7CC8E6}" type="pres">
      <dgm:prSet presAssocID="{7A48C4DD-1314-4A27-B930-A33DCD24A381}" presName="tx1" presStyleLbl="revTx" presStyleIdx="4" presStyleCnt="7"/>
      <dgm:spPr/>
    </dgm:pt>
    <dgm:pt modelId="{36ED034A-1C87-42F8-866D-1ABE823BC849}" type="pres">
      <dgm:prSet presAssocID="{7A48C4DD-1314-4A27-B930-A33DCD24A381}" presName="vert1" presStyleCnt="0"/>
      <dgm:spPr/>
    </dgm:pt>
    <dgm:pt modelId="{0C4507CF-5585-4876-AA56-EBF3079071E3}" type="pres">
      <dgm:prSet presAssocID="{62C8679B-00A0-4308-8278-70DB58E52BD3}" presName="thickLine" presStyleLbl="alignNode1" presStyleIdx="5" presStyleCnt="7"/>
      <dgm:spPr/>
    </dgm:pt>
    <dgm:pt modelId="{5011FD62-960C-43D1-932D-0A6A04C90AD4}" type="pres">
      <dgm:prSet presAssocID="{62C8679B-00A0-4308-8278-70DB58E52BD3}" presName="horz1" presStyleCnt="0"/>
      <dgm:spPr/>
    </dgm:pt>
    <dgm:pt modelId="{259B9A13-662E-4B71-A9AC-5ECA58BE11E2}" type="pres">
      <dgm:prSet presAssocID="{62C8679B-00A0-4308-8278-70DB58E52BD3}" presName="tx1" presStyleLbl="revTx" presStyleIdx="5" presStyleCnt="7"/>
      <dgm:spPr/>
    </dgm:pt>
    <dgm:pt modelId="{1789BBF7-2371-4548-9A64-046EF87C0D3E}" type="pres">
      <dgm:prSet presAssocID="{62C8679B-00A0-4308-8278-70DB58E52BD3}" presName="vert1" presStyleCnt="0"/>
      <dgm:spPr/>
    </dgm:pt>
    <dgm:pt modelId="{9ACD29C2-00FF-421B-9386-7E20875E97B6}" type="pres">
      <dgm:prSet presAssocID="{EB62E74A-D58D-4B5D-AC4C-23B957E819DF}" presName="thickLine" presStyleLbl="alignNode1" presStyleIdx="6" presStyleCnt="7"/>
      <dgm:spPr/>
    </dgm:pt>
    <dgm:pt modelId="{BFD4AD7E-B7EB-448D-B968-F7F81AAFE8AB}" type="pres">
      <dgm:prSet presAssocID="{EB62E74A-D58D-4B5D-AC4C-23B957E819DF}" presName="horz1" presStyleCnt="0"/>
      <dgm:spPr/>
    </dgm:pt>
    <dgm:pt modelId="{10618D3A-23F7-4786-881F-FC16C855D3E0}" type="pres">
      <dgm:prSet presAssocID="{EB62E74A-D58D-4B5D-AC4C-23B957E819DF}" presName="tx1" presStyleLbl="revTx" presStyleIdx="6" presStyleCnt="7"/>
      <dgm:spPr/>
    </dgm:pt>
    <dgm:pt modelId="{29EEC3D5-F5CD-4727-8A34-00E97B3B92EF}" type="pres">
      <dgm:prSet presAssocID="{EB62E74A-D58D-4B5D-AC4C-23B957E819DF}" presName="vert1" presStyleCnt="0"/>
      <dgm:spPr/>
    </dgm:pt>
  </dgm:ptLst>
  <dgm:cxnLst>
    <dgm:cxn modelId="{55280704-2ED8-4537-A09E-69684B92221F}" type="presOf" srcId="{0720CECC-FA00-4DE5-8981-82607813599E}" destId="{7AC143D3-BD29-4F8A-9315-DB034AF47272}" srcOrd="0" destOrd="0" presId="urn:microsoft.com/office/officeart/2008/layout/LinedList"/>
    <dgm:cxn modelId="{833F3616-C7FB-4F6E-97B1-3630ACB9FF5A}" type="presOf" srcId="{EB62E74A-D58D-4B5D-AC4C-23B957E819DF}" destId="{10618D3A-23F7-4786-881F-FC16C855D3E0}" srcOrd="0" destOrd="0" presId="urn:microsoft.com/office/officeart/2008/layout/LinedList"/>
    <dgm:cxn modelId="{F5BB6C1B-F283-4368-979C-521EFC4F3777}" srcId="{D77C1CA7-8771-49F8-97F1-7E7E9526F264}" destId="{6612E3E7-722A-485D-9FBF-F274EFB2FB4D}" srcOrd="2" destOrd="0" parTransId="{19B6158E-F7EC-45B1-B902-557B5E852E61}" sibTransId="{8F70300A-EDE5-4D4A-87F7-4B24EA567297}"/>
    <dgm:cxn modelId="{9BA69D2F-C562-46A6-A7FF-DF78FF2DD10F}" srcId="{D77C1CA7-8771-49F8-97F1-7E7E9526F264}" destId="{EB62E74A-D58D-4B5D-AC4C-23B957E819DF}" srcOrd="6" destOrd="0" parTransId="{6AC63C86-D202-4790-8BC7-06D86CCD395D}" sibTransId="{DD443B2F-6329-4BE1-8C14-CB175DB0727D}"/>
    <dgm:cxn modelId="{935E4967-144F-49AF-B903-D85CBA606D58}" srcId="{D77C1CA7-8771-49F8-97F1-7E7E9526F264}" destId="{41FF841C-AB7C-4514-9C54-C972AE1E9EE8}" srcOrd="3" destOrd="0" parTransId="{6881A68D-389F-4EBF-B9E5-0DD9C5575E33}" sibTransId="{3D9127A8-C56C-435E-A8CD-62CB96384E65}"/>
    <dgm:cxn modelId="{36326869-E3D1-4959-A5AF-7788A3F72F6F}" type="presOf" srcId="{6612E3E7-722A-485D-9FBF-F274EFB2FB4D}" destId="{3C38F2F0-1F94-43D6-9661-9129260823BF}" srcOrd="0" destOrd="0" presId="urn:microsoft.com/office/officeart/2008/layout/LinedList"/>
    <dgm:cxn modelId="{ABD8066C-CB91-4C29-8F81-45C75B5A4C0E}" type="presOf" srcId="{7A48C4DD-1314-4A27-B930-A33DCD24A381}" destId="{E74658D6-114D-4752-A1DE-FBA76D7CC8E6}" srcOrd="0" destOrd="0" presId="urn:microsoft.com/office/officeart/2008/layout/LinedList"/>
    <dgm:cxn modelId="{8C195182-227E-4FD4-8758-4542CF3CE8DB}" srcId="{D77C1CA7-8771-49F8-97F1-7E7E9526F264}" destId="{0720CECC-FA00-4DE5-8981-82607813599E}" srcOrd="0" destOrd="0" parTransId="{1AE9311F-29B0-452C-86E5-5D547CB536D9}" sibTransId="{7B593856-C5CF-40AE-AD88-9F758D71D37C}"/>
    <dgm:cxn modelId="{D2AADB89-7D5C-4920-AAD6-6364E3BAFA86}" srcId="{D77C1CA7-8771-49F8-97F1-7E7E9526F264}" destId="{7A48C4DD-1314-4A27-B930-A33DCD24A381}" srcOrd="4" destOrd="0" parTransId="{AABD26B6-3C5A-4148-B259-41C6C0CABC3D}" sibTransId="{15CF3CED-1D3C-496C-810B-A153FE3153D8}"/>
    <dgm:cxn modelId="{034FF6A1-454D-435E-8D8E-87359394EDB7}" srcId="{D77C1CA7-8771-49F8-97F1-7E7E9526F264}" destId="{62C8679B-00A0-4308-8278-70DB58E52BD3}" srcOrd="5" destOrd="0" parTransId="{CE4E0C45-861D-4A4E-881E-AF74CE24FF81}" sibTransId="{8F1E0573-45E5-4E3E-B7F8-8DC30C880CCD}"/>
    <dgm:cxn modelId="{C091EFAD-C4C2-4CB2-8B3C-EF9D07057756}" type="presOf" srcId="{5F412EF9-591B-44E7-8F66-FB036F41B8C6}" destId="{C2701C36-BA23-4AF8-A3F0-4DD75F3E42CE}" srcOrd="0" destOrd="0" presId="urn:microsoft.com/office/officeart/2008/layout/LinedList"/>
    <dgm:cxn modelId="{39A0EFB3-24B2-4D9B-86B8-6AA520D65032}" type="presOf" srcId="{41FF841C-AB7C-4514-9C54-C972AE1E9EE8}" destId="{F17E297A-546F-43C3-8FB8-6341AD6D6186}" srcOrd="0" destOrd="0" presId="urn:microsoft.com/office/officeart/2008/layout/LinedList"/>
    <dgm:cxn modelId="{70AD04B4-C485-4075-B8CA-7148FB36C1C3}" type="presOf" srcId="{62C8679B-00A0-4308-8278-70DB58E52BD3}" destId="{259B9A13-662E-4B71-A9AC-5ECA58BE11E2}" srcOrd="0" destOrd="0" presId="urn:microsoft.com/office/officeart/2008/layout/LinedList"/>
    <dgm:cxn modelId="{248EECF3-DBF9-486B-886B-0E347126BB1B}" srcId="{D77C1CA7-8771-49F8-97F1-7E7E9526F264}" destId="{5F412EF9-591B-44E7-8F66-FB036F41B8C6}" srcOrd="1" destOrd="0" parTransId="{ED5945B3-9114-4A34-9DA5-8FC2881740C0}" sibTransId="{79FF3AC7-F704-427E-A27C-9D4F3F739F2B}"/>
    <dgm:cxn modelId="{2FAC38F4-BAC2-4065-BD34-19D5A7E31034}" type="presOf" srcId="{D77C1CA7-8771-49F8-97F1-7E7E9526F264}" destId="{99D0E3CA-8104-4203-BE79-492758A0638D}" srcOrd="0" destOrd="0" presId="urn:microsoft.com/office/officeart/2008/layout/LinedList"/>
    <dgm:cxn modelId="{26199F72-0846-42A7-98AC-109108EC67B1}" type="presParOf" srcId="{99D0E3CA-8104-4203-BE79-492758A0638D}" destId="{15B8A1BE-EE46-4FEA-A21B-500E3881FCA6}" srcOrd="0" destOrd="0" presId="urn:microsoft.com/office/officeart/2008/layout/LinedList"/>
    <dgm:cxn modelId="{5C97D79D-6EF4-44EC-BF37-D182E3552648}" type="presParOf" srcId="{99D0E3CA-8104-4203-BE79-492758A0638D}" destId="{E52AFF8F-2F76-499E-BD10-87532C832FFD}" srcOrd="1" destOrd="0" presId="urn:microsoft.com/office/officeart/2008/layout/LinedList"/>
    <dgm:cxn modelId="{9238C0C7-AB7F-43E2-9FF4-4BC16B076950}" type="presParOf" srcId="{E52AFF8F-2F76-499E-BD10-87532C832FFD}" destId="{7AC143D3-BD29-4F8A-9315-DB034AF47272}" srcOrd="0" destOrd="0" presId="urn:microsoft.com/office/officeart/2008/layout/LinedList"/>
    <dgm:cxn modelId="{C9BBF8A7-9CBC-401E-90A7-BEB28E10CA30}" type="presParOf" srcId="{E52AFF8F-2F76-499E-BD10-87532C832FFD}" destId="{09A8ABE2-E261-466C-A045-C3A639E2DD50}" srcOrd="1" destOrd="0" presId="urn:microsoft.com/office/officeart/2008/layout/LinedList"/>
    <dgm:cxn modelId="{C510673A-85E1-4163-A71A-2D2DB6B896F4}" type="presParOf" srcId="{99D0E3CA-8104-4203-BE79-492758A0638D}" destId="{52D1AF2E-E36A-4A88-93B5-3EE8EB8AC22B}" srcOrd="2" destOrd="0" presId="urn:microsoft.com/office/officeart/2008/layout/LinedList"/>
    <dgm:cxn modelId="{CFF48F9B-E075-40C8-AB74-886A29BE1329}" type="presParOf" srcId="{99D0E3CA-8104-4203-BE79-492758A0638D}" destId="{51A0FDB2-1655-4F91-A398-767082117F57}" srcOrd="3" destOrd="0" presId="urn:microsoft.com/office/officeart/2008/layout/LinedList"/>
    <dgm:cxn modelId="{DAF6F48D-E832-41A5-9DEB-81169E26266E}" type="presParOf" srcId="{51A0FDB2-1655-4F91-A398-767082117F57}" destId="{C2701C36-BA23-4AF8-A3F0-4DD75F3E42CE}" srcOrd="0" destOrd="0" presId="urn:microsoft.com/office/officeart/2008/layout/LinedList"/>
    <dgm:cxn modelId="{DEC57822-13B0-4C45-8314-F93AEDE40CDB}" type="presParOf" srcId="{51A0FDB2-1655-4F91-A398-767082117F57}" destId="{18709F46-0721-48B6-AC33-DFCAE1A38830}" srcOrd="1" destOrd="0" presId="urn:microsoft.com/office/officeart/2008/layout/LinedList"/>
    <dgm:cxn modelId="{5D9567F5-BAAD-4D1F-803B-2066A53275A4}" type="presParOf" srcId="{99D0E3CA-8104-4203-BE79-492758A0638D}" destId="{9AA518F1-9E74-405E-BFE0-A5DF4298EDA8}" srcOrd="4" destOrd="0" presId="urn:microsoft.com/office/officeart/2008/layout/LinedList"/>
    <dgm:cxn modelId="{DA5BA0B6-5EF9-425C-A559-3B14E941C043}" type="presParOf" srcId="{99D0E3CA-8104-4203-BE79-492758A0638D}" destId="{6F0E785F-06AE-4BDE-BD06-D4783BD43D54}" srcOrd="5" destOrd="0" presId="urn:microsoft.com/office/officeart/2008/layout/LinedList"/>
    <dgm:cxn modelId="{2F7A8194-D125-4733-8A1C-5C876C68EF80}" type="presParOf" srcId="{6F0E785F-06AE-4BDE-BD06-D4783BD43D54}" destId="{3C38F2F0-1F94-43D6-9661-9129260823BF}" srcOrd="0" destOrd="0" presId="urn:microsoft.com/office/officeart/2008/layout/LinedList"/>
    <dgm:cxn modelId="{D558D255-79BD-463A-98B1-9E696999B885}" type="presParOf" srcId="{6F0E785F-06AE-4BDE-BD06-D4783BD43D54}" destId="{B322CCD7-F68E-42BE-9F67-FF345152D366}" srcOrd="1" destOrd="0" presId="urn:microsoft.com/office/officeart/2008/layout/LinedList"/>
    <dgm:cxn modelId="{C542853A-A9F0-4113-8916-B20AD7EDC6C4}" type="presParOf" srcId="{99D0E3CA-8104-4203-BE79-492758A0638D}" destId="{DB21D5ED-7507-4AC8-BF2F-537224373051}" srcOrd="6" destOrd="0" presId="urn:microsoft.com/office/officeart/2008/layout/LinedList"/>
    <dgm:cxn modelId="{A8F3E00C-D787-4EB1-ACB0-DB641359CF78}" type="presParOf" srcId="{99D0E3CA-8104-4203-BE79-492758A0638D}" destId="{F003CE8A-8A7B-4EDE-AA97-2F63ABB783B8}" srcOrd="7" destOrd="0" presId="urn:microsoft.com/office/officeart/2008/layout/LinedList"/>
    <dgm:cxn modelId="{D1812A05-D022-4779-BE18-565C08E8740B}" type="presParOf" srcId="{F003CE8A-8A7B-4EDE-AA97-2F63ABB783B8}" destId="{F17E297A-546F-43C3-8FB8-6341AD6D6186}" srcOrd="0" destOrd="0" presId="urn:microsoft.com/office/officeart/2008/layout/LinedList"/>
    <dgm:cxn modelId="{8D10E001-724D-46A6-886E-879C83FD7B73}" type="presParOf" srcId="{F003CE8A-8A7B-4EDE-AA97-2F63ABB783B8}" destId="{E6B09E47-E68A-4C8A-88AC-D74803BD31BC}" srcOrd="1" destOrd="0" presId="urn:microsoft.com/office/officeart/2008/layout/LinedList"/>
    <dgm:cxn modelId="{96A0C1CC-0B05-437E-ACFB-3C311F47939A}" type="presParOf" srcId="{99D0E3CA-8104-4203-BE79-492758A0638D}" destId="{032D84F1-E914-4658-9618-34FDC7397F6C}" srcOrd="8" destOrd="0" presId="urn:microsoft.com/office/officeart/2008/layout/LinedList"/>
    <dgm:cxn modelId="{823D42CA-BC59-4EEE-A64F-D87CA1AFB874}" type="presParOf" srcId="{99D0E3CA-8104-4203-BE79-492758A0638D}" destId="{44DC4CCD-50D6-4405-90A4-3759E66BA213}" srcOrd="9" destOrd="0" presId="urn:microsoft.com/office/officeart/2008/layout/LinedList"/>
    <dgm:cxn modelId="{17074275-CD82-4EB9-A3B3-947B4ED71E75}" type="presParOf" srcId="{44DC4CCD-50D6-4405-90A4-3759E66BA213}" destId="{E74658D6-114D-4752-A1DE-FBA76D7CC8E6}" srcOrd="0" destOrd="0" presId="urn:microsoft.com/office/officeart/2008/layout/LinedList"/>
    <dgm:cxn modelId="{5A6C0DB5-BFDB-452C-A365-F2F8A64654A1}" type="presParOf" srcId="{44DC4CCD-50D6-4405-90A4-3759E66BA213}" destId="{36ED034A-1C87-42F8-866D-1ABE823BC849}" srcOrd="1" destOrd="0" presId="urn:microsoft.com/office/officeart/2008/layout/LinedList"/>
    <dgm:cxn modelId="{D76DE744-0064-4660-A69B-EF3DF4FB797F}" type="presParOf" srcId="{99D0E3CA-8104-4203-BE79-492758A0638D}" destId="{0C4507CF-5585-4876-AA56-EBF3079071E3}" srcOrd="10" destOrd="0" presId="urn:microsoft.com/office/officeart/2008/layout/LinedList"/>
    <dgm:cxn modelId="{7315E31F-ECFA-4F8B-AABC-C6DFAA4202ED}" type="presParOf" srcId="{99D0E3CA-8104-4203-BE79-492758A0638D}" destId="{5011FD62-960C-43D1-932D-0A6A04C90AD4}" srcOrd="11" destOrd="0" presId="urn:microsoft.com/office/officeart/2008/layout/LinedList"/>
    <dgm:cxn modelId="{8FFBD691-F96C-4FE3-BE03-2DFEF3702C96}" type="presParOf" srcId="{5011FD62-960C-43D1-932D-0A6A04C90AD4}" destId="{259B9A13-662E-4B71-A9AC-5ECA58BE11E2}" srcOrd="0" destOrd="0" presId="urn:microsoft.com/office/officeart/2008/layout/LinedList"/>
    <dgm:cxn modelId="{4DCAAC77-1C83-486A-A3C6-C73F0A000EDF}" type="presParOf" srcId="{5011FD62-960C-43D1-932D-0A6A04C90AD4}" destId="{1789BBF7-2371-4548-9A64-046EF87C0D3E}" srcOrd="1" destOrd="0" presId="urn:microsoft.com/office/officeart/2008/layout/LinedList"/>
    <dgm:cxn modelId="{0E49E2F8-3430-45FF-B215-4D66714776B0}" type="presParOf" srcId="{99D0E3CA-8104-4203-BE79-492758A0638D}" destId="{9ACD29C2-00FF-421B-9386-7E20875E97B6}" srcOrd="12" destOrd="0" presId="urn:microsoft.com/office/officeart/2008/layout/LinedList"/>
    <dgm:cxn modelId="{A220F6B5-003E-4C5C-B263-7183EB397825}" type="presParOf" srcId="{99D0E3CA-8104-4203-BE79-492758A0638D}" destId="{BFD4AD7E-B7EB-448D-B968-F7F81AAFE8AB}" srcOrd="13" destOrd="0" presId="urn:microsoft.com/office/officeart/2008/layout/LinedList"/>
    <dgm:cxn modelId="{C0D3C0F8-BC00-44D9-82F7-97A8416AF8EE}" type="presParOf" srcId="{BFD4AD7E-B7EB-448D-B968-F7F81AAFE8AB}" destId="{10618D3A-23F7-4786-881F-FC16C855D3E0}" srcOrd="0" destOrd="0" presId="urn:microsoft.com/office/officeart/2008/layout/LinedList"/>
    <dgm:cxn modelId="{9C3179E3-F2BD-46DD-A47D-E1E1BBEA7B30}" type="presParOf" srcId="{BFD4AD7E-B7EB-448D-B968-F7F81AAFE8AB}" destId="{29EEC3D5-F5CD-4727-8A34-00E97B3B92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61817-72DA-4369-BB21-6090B79B71B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AB09D1E-E146-423D-93CE-865F3003D07B}">
      <dgm:prSet/>
      <dgm:spPr/>
      <dgm:t>
        <a:bodyPr/>
        <a:lstStyle/>
        <a:p>
          <a:r>
            <a:rPr lang="cs-CZ"/>
            <a:t>Analýza (k roku 2021) zahrnující 10 randomizovaných kontrolovaných studií s 610 pacienty, které ukázaly, že suplementace n-3 PUFA u žen s PCOS může významně zlepšit, mimo jiné, hladiny CRP, tT, luteinizační hormon a SHBG, ale neovlivnily koncentrace DHEAS (nadledviny), index volného androgenu ani FSH… </a:t>
          </a:r>
          <a:endParaRPr lang="en-US"/>
        </a:p>
      </dgm:t>
    </dgm:pt>
    <dgm:pt modelId="{E4860198-EF1F-4A20-82BE-4042611A96B9}" type="parTrans" cxnId="{0A2C42D7-2F1D-4C91-8546-72CEFC37DB63}">
      <dgm:prSet/>
      <dgm:spPr/>
      <dgm:t>
        <a:bodyPr/>
        <a:lstStyle/>
        <a:p>
          <a:endParaRPr lang="en-US"/>
        </a:p>
      </dgm:t>
    </dgm:pt>
    <dgm:pt modelId="{85406699-F5B4-4AFD-8CDB-F3E244451177}" type="sibTrans" cxnId="{0A2C42D7-2F1D-4C91-8546-72CEFC37DB63}">
      <dgm:prSet/>
      <dgm:spPr/>
      <dgm:t>
        <a:bodyPr/>
        <a:lstStyle/>
        <a:p>
          <a:endParaRPr lang="en-US"/>
        </a:p>
      </dgm:t>
    </dgm:pt>
    <dgm:pt modelId="{85C86688-C1E0-4538-8EF1-126BA49560C4}">
      <dgm:prSet/>
      <dgm:spPr/>
      <dgm:t>
        <a:bodyPr/>
        <a:lstStyle/>
        <a:p>
          <a:r>
            <a:rPr lang="cs-CZ" dirty="0"/>
            <a:t>Metaanalýza hodnotící účinek n-3 PUFA poskytla závěry, že suplementace n-3 PUFA se nezdá, že by ovlivňovala androgenní profil dospělých žen s PCOS, ačkoli některé studie uváděly okrajové snížení hladin </a:t>
          </a:r>
          <a:r>
            <a:rPr lang="cs-CZ" dirty="0" err="1"/>
            <a:t>tT</a:t>
          </a:r>
          <a:r>
            <a:rPr lang="cs-CZ" dirty="0"/>
            <a:t> nebo DHEAS </a:t>
          </a:r>
          <a:endParaRPr lang="en-US" dirty="0"/>
        </a:p>
      </dgm:t>
    </dgm:pt>
    <dgm:pt modelId="{51B6799B-ECFC-42CA-9011-B9706371A0A8}" type="parTrans" cxnId="{9F7C6303-C675-4733-9AB0-0140D468E887}">
      <dgm:prSet/>
      <dgm:spPr/>
      <dgm:t>
        <a:bodyPr/>
        <a:lstStyle/>
        <a:p>
          <a:endParaRPr lang="en-US"/>
        </a:p>
      </dgm:t>
    </dgm:pt>
    <dgm:pt modelId="{11D32381-99B4-425B-BF5E-DAEBB56A4E50}" type="sibTrans" cxnId="{9F7C6303-C675-4733-9AB0-0140D468E887}">
      <dgm:prSet/>
      <dgm:spPr/>
      <dgm:t>
        <a:bodyPr/>
        <a:lstStyle/>
        <a:p>
          <a:endParaRPr lang="en-US"/>
        </a:p>
      </dgm:t>
    </dgm:pt>
    <dgm:pt modelId="{1726DC75-B320-4CCE-AD4B-18D36EA97C05}">
      <dgm:prSet/>
      <dgm:spPr/>
      <dgm:t>
        <a:bodyPr/>
        <a:lstStyle/>
        <a:p>
          <a:r>
            <a:rPr lang="cs-CZ"/>
            <a:t>Malá pilotní studie zaznamenala významné snížení fT, poměru LH/FSH a inzulinu nalačno u žen s obezitou a PCOS, které aplikovaly </a:t>
          </a:r>
          <a:r>
            <a:rPr lang="cs-CZ" b="1"/>
            <a:t>ketogenní</a:t>
          </a:r>
          <a:r>
            <a:rPr lang="cs-CZ"/>
            <a:t> dietu s nízkým obsahem sacharidů</a:t>
          </a:r>
          <a:endParaRPr lang="en-US"/>
        </a:p>
      </dgm:t>
    </dgm:pt>
    <dgm:pt modelId="{E424E014-5C10-443F-989E-74AF63C9092E}" type="parTrans" cxnId="{E49C9539-8B2A-498F-BF8F-0E8A352618F7}">
      <dgm:prSet/>
      <dgm:spPr/>
      <dgm:t>
        <a:bodyPr/>
        <a:lstStyle/>
        <a:p>
          <a:endParaRPr lang="en-US"/>
        </a:p>
      </dgm:t>
    </dgm:pt>
    <dgm:pt modelId="{339802CB-2D4A-46E5-88D8-00FFD81FC209}" type="sibTrans" cxnId="{E49C9539-8B2A-498F-BF8F-0E8A352618F7}">
      <dgm:prSet/>
      <dgm:spPr/>
      <dgm:t>
        <a:bodyPr/>
        <a:lstStyle/>
        <a:p>
          <a:endParaRPr lang="en-US"/>
        </a:p>
      </dgm:t>
    </dgm:pt>
    <dgm:pt modelId="{A44E95F7-07C9-4036-A9CB-877A0A7D6765}">
      <dgm:prSet/>
      <dgm:spPr/>
      <dgm:t>
        <a:bodyPr/>
        <a:lstStyle/>
        <a:p>
          <a:r>
            <a:rPr lang="cs-CZ"/>
            <a:t>Byl pozorován příznivý účinek na hladiny testosteronu a inzulínu, hodnocení homeostatického modelu inzulinové rezistence (HOMA) a koncentrace vysoce citlivého C-reaktivního proteinu po 12 týdnech diety s </a:t>
          </a:r>
          <a:r>
            <a:rPr lang="cs-CZ" b="1"/>
            <a:t>vysokým obsahem bílkovin a nízkou glykemickou zátěží</a:t>
          </a:r>
          <a:endParaRPr lang="en-US"/>
        </a:p>
      </dgm:t>
    </dgm:pt>
    <dgm:pt modelId="{8618BFBC-EA11-4585-B145-8EA402C85ABC}" type="parTrans" cxnId="{582D2648-F33E-438C-A6B4-42E9723791FB}">
      <dgm:prSet/>
      <dgm:spPr/>
      <dgm:t>
        <a:bodyPr/>
        <a:lstStyle/>
        <a:p>
          <a:endParaRPr lang="en-US"/>
        </a:p>
      </dgm:t>
    </dgm:pt>
    <dgm:pt modelId="{DFA2C396-D899-469C-BCDE-D2FD78EA916A}" type="sibTrans" cxnId="{582D2648-F33E-438C-A6B4-42E9723791FB}">
      <dgm:prSet/>
      <dgm:spPr/>
      <dgm:t>
        <a:bodyPr/>
        <a:lstStyle/>
        <a:p>
          <a:endParaRPr lang="en-US"/>
        </a:p>
      </dgm:t>
    </dgm:pt>
    <dgm:pt modelId="{6D1F5ACF-57BE-4F1B-B4C7-0BC743B08544}" type="pres">
      <dgm:prSet presAssocID="{C8561817-72DA-4369-BB21-6090B79B71B4}" presName="vert0" presStyleCnt="0">
        <dgm:presLayoutVars>
          <dgm:dir/>
          <dgm:animOne val="branch"/>
          <dgm:animLvl val="lvl"/>
        </dgm:presLayoutVars>
      </dgm:prSet>
      <dgm:spPr/>
    </dgm:pt>
    <dgm:pt modelId="{76178B72-3D97-4142-95A0-867F12250A04}" type="pres">
      <dgm:prSet presAssocID="{AAB09D1E-E146-423D-93CE-865F3003D07B}" presName="thickLine" presStyleLbl="alignNode1" presStyleIdx="0" presStyleCnt="4"/>
      <dgm:spPr/>
    </dgm:pt>
    <dgm:pt modelId="{90BD4547-20B6-45B4-86E0-C351CBCDF21B}" type="pres">
      <dgm:prSet presAssocID="{AAB09D1E-E146-423D-93CE-865F3003D07B}" presName="horz1" presStyleCnt="0"/>
      <dgm:spPr/>
    </dgm:pt>
    <dgm:pt modelId="{AFB503E6-A84F-43D1-A1F7-EAEA074937E4}" type="pres">
      <dgm:prSet presAssocID="{AAB09D1E-E146-423D-93CE-865F3003D07B}" presName="tx1" presStyleLbl="revTx" presStyleIdx="0" presStyleCnt="4"/>
      <dgm:spPr/>
    </dgm:pt>
    <dgm:pt modelId="{EE92560F-DCD4-4156-BD69-6A107CFDA016}" type="pres">
      <dgm:prSet presAssocID="{AAB09D1E-E146-423D-93CE-865F3003D07B}" presName="vert1" presStyleCnt="0"/>
      <dgm:spPr/>
    </dgm:pt>
    <dgm:pt modelId="{F1944A79-8798-4771-B40B-F067F07F9474}" type="pres">
      <dgm:prSet presAssocID="{85C86688-C1E0-4538-8EF1-126BA49560C4}" presName="thickLine" presStyleLbl="alignNode1" presStyleIdx="1" presStyleCnt="4"/>
      <dgm:spPr/>
    </dgm:pt>
    <dgm:pt modelId="{614323A4-A254-4C68-8822-46FFAD676BC4}" type="pres">
      <dgm:prSet presAssocID="{85C86688-C1E0-4538-8EF1-126BA49560C4}" presName="horz1" presStyleCnt="0"/>
      <dgm:spPr/>
    </dgm:pt>
    <dgm:pt modelId="{6BCB0D8C-7819-448F-AA90-A31CFD847168}" type="pres">
      <dgm:prSet presAssocID="{85C86688-C1E0-4538-8EF1-126BA49560C4}" presName="tx1" presStyleLbl="revTx" presStyleIdx="1" presStyleCnt="4"/>
      <dgm:spPr/>
    </dgm:pt>
    <dgm:pt modelId="{1A324F9F-4E2C-4F03-BEB3-D6C7B21189C7}" type="pres">
      <dgm:prSet presAssocID="{85C86688-C1E0-4538-8EF1-126BA49560C4}" presName="vert1" presStyleCnt="0"/>
      <dgm:spPr/>
    </dgm:pt>
    <dgm:pt modelId="{02B3D7C8-6A92-4D98-B0B6-417622A0565F}" type="pres">
      <dgm:prSet presAssocID="{1726DC75-B320-4CCE-AD4B-18D36EA97C05}" presName="thickLine" presStyleLbl="alignNode1" presStyleIdx="2" presStyleCnt="4"/>
      <dgm:spPr/>
    </dgm:pt>
    <dgm:pt modelId="{642FB1BB-2BF5-4C99-AF34-3FA8223EEDF9}" type="pres">
      <dgm:prSet presAssocID="{1726DC75-B320-4CCE-AD4B-18D36EA97C05}" presName="horz1" presStyleCnt="0"/>
      <dgm:spPr/>
    </dgm:pt>
    <dgm:pt modelId="{744FB5FE-94EF-4E03-9F78-C95B540D537A}" type="pres">
      <dgm:prSet presAssocID="{1726DC75-B320-4CCE-AD4B-18D36EA97C05}" presName="tx1" presStyleLbl="revTx" presStyleIdx="2" presStyleCnt="4"/>
      <dgm:spPr/>
    </dgm:pt>
    <dgm:pt modelId="{72E9DB1F-A033-41D4-9A1C-69B7ABD702E2}" type="pres">
      <dgm:prSet presAssocID="{1726DC75-B320-4CCE-AD4B-18D36EA97C05}" presName="vert1" presStyleCnt="0"/>
      <dgm:spPr/>
    </dgm:pt>
    <dgm:pt modelId="{26B54FE6-FA1F-494E-BA98-A58CF855BCB3}" type="pres">
      <dgm:prSet presAssocID="{A44E95F7-07C9-4036-A9CB-877A0A7D6765}" presName="thickLine" presStyleLbl="alignNode1" presStyleIdx="3" presStyleCnt="4"/>
      <dgm:spPr/>
    </dgm:pt>
    <dgm:pt modelId="{2102F19A-FE29-4831-905E-714036D8F2E1}" type="pres">
      <dgm:prSet presAssocID="{A44E95F7-07C9-4036-A9CB-877A0A7D6765}" presName="horz1" presStyleCnt="0"/>
      <dgm:spPr/>
    </dgm:pt>
    <dgm:pt modelId="{C0B5D2E4-46B9-457D-A45E-196225B6A414}" type="pres">
      <dgm:prSet presAssocID="{A44E95F7-07C9-4036-A9CB-877A0A7D6765}" presName="tx1" presStyleLbl="revTx" presStyleIdx="3" presStyleCnt="4"/>
      <dgm:spPr/>
    </dgm:pt>
    <dgm:pt modelId="{2E65B795-68AA-4D40-8C9F-E1A5CAD6DE32}" type="pres">
      <dgm:prSet presAssocID="{A44E95F7-07C9-4036-A9CB-877A0A7D6765}" presName="vert1" presStyleCnt="0"/>
      <dgm:spPr/>
    </dgm:pt>
  </dgm:ptLst>
  <dgm:cxnLst>
    <dgm:cxn modelId="{9F7C6303-C675-4733-9AB0-0140D468E887}" srcId="{C8561817-72DA-4369-BB21-6090B79B71B4}" destId="{85C86688-C1E0-4538-8EF1-126BA49560C4}" srcOrd="1" destOrd="0" parTransId="{51B6799B-ECFC-42CA-9011-B9706371A0A8}" sibTransId="{11D32381-99B4-425B-BF5E-DAEBB56A4E50}"/>
    <dgm:cxn modelId="{6452E82D-08A7-4BF9-B533-A7ED71E479DE}" type="presOf" srcId="{A44E95F7-07C9-4036-A9CB-877A0A7D6765}" destId="{C0B5D2E4-46B9-457D-A45E-196225B6A414}" srcOrd="0" destOrd="0" presId="urn:microsoft.com/office/officeart/2008/layout/LinedList"/>
    <dgm:cxn modelId="{7152B737-3CC7-47F5-9C46-2287C1E31886}" type="presOf" srcId="{C8561817-72DA-4369-BB21-6090B79B71B4}" destId="{6D1F5ACF-57BE-4F1B-B4C7-0BC743B08544}" srcOrd="0" destOrd="0" presId="urn:microsoft.com/office/officeart/2008/layout/LinedList"/>
    <dgm:cxn modelId="{E49C9539-8B2A-498F-BF8F-0E8A352618F7}" srcId="{C8561817-72DA-4369-BB21-6090B79B71B4}" destId="{1726DC75-B320-4CCE-AD4B-18D36EA97C05}" srcOrd="2" destOrd="0" parTransId="{E424E014-5C10-443F-989E-74AF63C9092E}" sibTransId="{339802CB-2D4A-46E5-88D8-00FFD81FC209}"/>
    <dgm:cxn modelId="{6D69B664-6768-413F-B2BE-BCE42E6A7BF9}" type="presOf" srcId="{1726DC75-B320-4CCE-AD4B-18D36EA97C05}" destId="{744FB5FE-94EF-4E03-9F78-C95B540D537A}" srcOrd="0" destOrd="0" presId="urn:microsoft.com/office/officeart/2008/layout/LinedList"/>
    <dgm:cxn modelId="{582D2648-F33E-438C-A6B4-42E9723791FB}" srcId="{C8561817-72DA-4369-BB21-6090B79B71B4}" destId="{A44E95F7-07C9-4036-A9CB-877A0A7D6765}" srcOrd="3" destOrd="0" parTransId="{8618BFBC-EA11-4585-B145-8EA402C85ABC}" sibTransId="{DFA2C396-D899-469C-BCDE-D2FD78EA916A}"/>
    <dgm:cxn modelId="{E0F73188-47CA-4A10-A06E-C42AFBE4CA83}" type="presOf" srcId="{AAB09D1E-E146-423D-93CE-865F3003D07B}" destId="{AFB503E6-A84F-43D1-A1F7-EAEA074937E4}" srcOrd="0" destOrd="0" presId="urn:microsoft.com/office/officeart/2008/layout/LinedList"/>
    <dgm:cxn modelId="{0A2C42D7-2F1D-4C91-8546-72CEFC37DB63}" srcId="{C8561817-72DA-4369-BB21-6090B79B71B4}" destId="{AAB09D1E-E146-423D-93CE-865F3003D07B}" srcOrd="0" destOrd="0" parTransId="{E4860198-EF1F-4A20-82BE-4042611A96B9}" sibTransId="{85406699-F5B4-4AFD-8CDB-F3E244451177}"/>
    <dgm:cxn modelId="{4B526DF2-A324-41DC-AD44-4087821B4BB7}" type="presOf" srcId="{85C86688-C1E0-4538-8EF1-126BA49560C4}" destId="{6BCB0D8C-7819-448F-AA90-A31CFD847168}" srcOrd="0" destOrd="0" presId="urn:microsoft.com/office/officeart/2008/layout/LinedList"/>
    <dgm:cxn modelId="{4B8D34FB-3BBE-46A2-B64D-F00FDE97AD00}" type="presParOf" srcId="{6D1F5ACF-57BE-4F1B-B4C7-0BC743B08544}" destId="{76178B72-3D97-4142-95A0-867F12250A04}" srcOrd="0" destOrd="0" presId="urn:microsoft.com/office/officeart/2008/layout/LinedList"/>
    <dgm:cxn modelId="{9E033B5D-5156-41C3-8FCA-E70AAC2C2780}" type="presParOf" srcId="{6D1F5ACF-57BE-4F1B-B4C7-0BC743B08544}" destId="{90BD4547-20B6-45B4-86E0-C351CBCDF21B}" srcOrd="1" destOrd="0" presId="urn:microsoft.com/office/officeart/2008/layout/LinedList"/>
    <dgm:cxn modelId="{4D921FF1-8F9B-4C11-8E75-5DB9F7699280}" type="presParOf" srcId="{90BD4547-20B6-45B4-86E0-C351CBCDF21B}" destId="{AFB503E6-A84F-43D1-A1F7-EAEA074937E4}" srcOrd="0" destOrd="0" presId="urn:microsoft.com/office/officeart/2008/layout/LinedList"/>
    <dgm:cxn modelId="{B043EF86-61FD-4369-BE49-D5D374A144FD}" type="presParOf" srcId="{90BD4547-20B6-45B4-86E0-C351CBCDF21B}" destId="{EE92560F-DCD4-4156-BD69-6A107CFDA016}" srcOrd="1" destOrd="0" presId="urn:microsoft.com/office/officeart/2008/layout/LinedList"/>
    <dgm:cxn modelId="{77713935-F78D-49A8-B567-C0CF05ACD54F}" type="presParOf" srcId="{6D1F5ACF-57BE-4F1B-B4C7-0BC743B08544}" destId="{F1944A79-8798-4771-B40B-F067F07F9474}" srcOrd="2" destOrd="0" presId="urn:microsoft.com/office/officeart/2008/layout/LinedList"/>
    <dgm:cxn modelId="{9FD05B25-1F68-4132-A1F4-EA89306ED720}" type="presParOf" srcId="{6D1F5ACF-57BE-4F1B-B4C7-0BC743B08544}" destId="{614323A4-A254-4C68-8822-46FFAD676BC4}" srcOrd="3" destOrd="0" presId="urn:microsoft.com/office/officeart/2008/layout/LinedList"/>
    <dgm:cxn modelId="{1A1A8D6E-F1ED-4D02-ADA0-9BA57994B791}" type="presParOf" srcId="{614323A4-A254-4C68-8822-46FFAD676BC4}" destId="{6BCB0D8C-7819-448F-AA90-A31CFD847168}" srcOrd="0" destOrd="0" presId="urn:microsoft.com/office/officeart/2008/layout/LinedList"/>
    <dgm:cxn modelId="{C73AD3D4-C8AA-4671-99B3-B884A667DF28}" type="presParOf" srcId="{614323A4-A254-4C68-8822-46FFAD676BC4}" destId="{1A324F9F-4E2C-4F03-BEB3-D6C7B21189C7}" srcOrd="1" destOrd="0" presId="urn:microsoft.com/office/officeart/2008/layout/LinedList"/>
    <dgm:cxn modelId="{2D289B0E-E33E-4E69-8CD8-FD3279DA052D}" type="presParOf" srcId="{6D1F5ACF-57BE-4F1B-B4C7-0BC743B08544}" destId="{02B3D7C8-6A92-4D98-B0B6-417622A0565F}" srcOrd="4" destOrd="0" presId="urn:microsoft.com/office/officeart/2008/layout/LinedList"/>
    <dgm:cxn modelId="{82B5FCF7-DCEE-4B33-84B6-898256B918D9}" type="presParOf" srcId="{6D1F5ACF-57BE-4F1B-B4C7-0BC743B08544}" destId="{642FB1BB-2BF5-4C99-AF34-3FA8223EEDF9}" srcOrd="5" destOrd="0" presId="urn:microsoft.com/office/officeart/2008/layout/LinedList"/>
    <dgm:cxn modelId="{5E91C906-9954-4C7F-AE7A-72E8C309AE3C}" type="presParOf" srcId="{642FB1BB-2BF5-4C99-AF34-3FA8223EEDF9}" destId="{744FB5FE-94EF-4E03-9F78-C95B540D537A}" srcOrd="0" destOrd="0" presId="urn:microsoft.com/office/officeart/2008/layout/LinedList"/>
    <dgm:cxn modelId="{E6934A5B-6462-4C05-9851-E15C852ECB93}" type="presParOf" srcId="{642FB1BB-2BF5-4C99-AF34-3FA8223EEDF9}" destId="{72E9DB1F-A033-41D4-9A1C-69B7ABD702E2}" srcOrd="1" destOrd="0" presId="urn:microsoft.com/office/officeart/2008/layout/LinedList"/>
    <dgm:cxn modelId="{62020FBD-E07F-4209-8C5A-DD497749359B}" type="presParOf" srcId="{6D1F5ACF-57BE-4F1B-B4C7-0BC743B08544}" destId="{26B54FE6-FA1F-494E-BA98-A58CF855BCB3}" srcOrd="6" destOrd="0" presId="urn:microsoft.com/office/officeart/2008/layout/LinedList"/>
    <dgm:cxn modelId="{E3DCA5B2-1139-486F-9DC6-929AD2CF1C2E}" type="presParOf" srcId="{6D1F5ACF-57BE-4F1B-B4C7-0BC743B08544}" destId="{2102F19A-FE29-4831-905E-714036D8F2E1}" srcOrd="7" destOrd="0" presId="urn:microsoft.com/office/officeart/2008/layout/LinedList"/>
    <dgm:cxn modelId="{A44B440A-99F2-4C06-9E88-E4803ED22E07}" type="presParOf" srcId="{2102F19A-FE29-4831-905E-714036D8F2E1}" destId="{C0B5D2E4-46B9-457D-A45E-196225B6A414}" srcOrd="0" destOrd="0" presId="urn:microsoft.com/office/officeart/2008/layout/LinedList"/>
    <dgm:cxn modelId="{6351B05C-0D98-4CBF-84C1-F269F32B0CFD}" type="presParOf" srcId="{2102F19A-FE29-4831-905E-714036D8F2E1}" destId="{2E65B795-68AA-4D40-8C9F-E1A5CAD6DE3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F15D2-C739-404C-8195-6F1D70F43135}">
      <dsp:nvSpPr>
        <dsp:cNvPr id="0" name=""/>
        <dsp:cNvSpPr/>
      </dsp:nvSpPr>
      <dsp:spPr>
        <a:xfrm>
          <a:off x="0" y="2124"/>
          <a:ext cx="53933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9D5CA-E040-4F47-83E9-A9A4211A843E}">
      <dsp:nvSpPr>
        <dsp:cNvPr id="0" name=""/>
        <dsp:cNvSpPr/>
      </dsp:nvSpPr>
      <dsp:spPr>
        <a:xfrm>
          <a:off x="0" y="2124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PCOS syndrom </a:t>
          </a:r>
          <a:r>
            <a:rPr lang="cs-CZ" sz="2800" kern="1200" dirty="0" err="1"/>
            <a:t>polycystických</a:t>
          </a:r>
          <a:r>
            <a:rPr lang="cs-CZ" sz="2800" kern="1200" dirty="0"/>
            <a:t> ovarií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(</a:t>
          </a:r>
          <a:r>
            <a:rPr lang="cs-CZ" sz="2800" kern="1200" dirty="0" err="1"/>
            <a:t>polycystic</a:t>
          </a:r>
          <a:r>
            <a:rPr lang="cs-CZ" sz="2800" kern="1200" dirty="0"/>
            <a:t> ovary syndrome)</a:t>
          </a:r>
          <a:endParaRPr lang="en-US" sz="2800" kern="1200" dirty="0"/>
        </a:p>
      </dsp:txBody>
      <dsp:txXfrm>
        <a:off x="0" y="2124"/>
        <a:ext cx="5393361" cy="1449029"/>
      </dsp:txXfrm>
    </dsp:sp>
    <dsp:sp modelId="{07F948DD-B1ED-445B-B92B-DA3866EE2F15}">
      <dsp:nvSpPr>
        <dsp:cNvPr id="0" name=""/>
        <dsp:cNvSpPr/>
      </dsp:nvSpPr>
      <dsp:spPr>
        <a:xfrm>
          <a:off x="0" y="1451154"/>
          <a:ext cx="5393361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14F48-2079-4202-8D67-2916F899E7F9}">
      <dsp:nvSpPr>
        <dsp:cNvPr id="0" name=""/>
        <dsp:cNvSpPr/>
      </dsp:nvSpPr>
      <dsp:spPr>
        <a:xfrm>
          <a:off x="0" y="1451154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PMS premenstruační syndrom</a:t>
          </a:r>
          <a:endParaRPr lang="en-US" sz="2800" kern="1200"/>
        </a:p>
      </dsp:txBody>
      <dsp:txXfrm>
        <a:off x="0" y="1451154"/>
        <a:ext cx="5393361" cy="1449029"/>
      </dsp:txXfrm>
    </dsp:sp>
    <dsp:sp modelId="{F7BB086D-08A7-4096-8EC8-E10D55F851CC}">
      <dsp:nvSpPr>
        <dsp:cNvPr id="0" name=""/>
        <dsp:cNvSpPr/>
      </dsp:nvSpPr>
      <dsp:spPr>
        <a:xfrm>
          <a:off x="0" y="2900183"/>
          <a:ext cx="5393361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6DA66-2F55-4BFB-ACCF-E185A7115E9C}">
      <dsp:nvSpPr>
        <dsp:cNvPr id="0" name=""/>
        <dsp:cNvSpPr/>
      </dsp:nvSpPr>
      <dsp:spPr>
        <a:xfrm>
          <a:off x="0" y="2900183"/>
          <a:ext cx="5393361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Menopauza</a:t>
          </a:r>
          <a:endParaRPr lang="en-US" sz="2800" kern="1200"/>
        </a:p>
      </dsp:txBody>
      <dsp:txXfrm>
        <a:off x="0" y="2900183"/>
        <a:ext cx="5393361" cy="1449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A1BE-EE46-4FEA-A21B-500E3881FCA6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143D3-BD29-4F8A-9315-DB034AF47272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Příznaky a jejich zmírnění</a:t>
          </a:r>
          <a:endParaRPr lang="en-US" sz="2200" kern="1200"/>
        </a:p>
      </dsp:txBody>
      <dsp:txXfrm>
        <a:off x="0" y="675"/>
        <a:ext cx="6900512" cy="790684"/>
      </dsp:txXfrm>
    </dsp:sp>
    <dsp:sp modelId="{52D1AF2E-E36A-4A88-93B5-3EE8EB8AC22B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01C36-BA23-4AF8-A3F0-4DD75F3E42CE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Snížení rizika komorbidit </a:t>
          </a:r>
          <a:r>
            <a:rPr lang="cs-CZ" sz="2200" kern="1200"/>
            <a:t>(DM2, nádorová onemocnění, psychické problémy, nadváha a obezita)</a:t>
          </a:r>
          <a:endParaRPr lang="en-US" sz="2200" kern="1200"/>
        </a:p>
      </dsp:txBody>
      <dsp:txXfrm>
        <a:off x="0" y="791359"/>
        <a:ext cx="6900512" cy="790684"/>
      </dsp:txXfrm>
    </dsp:sp>
    <dsp:sp modelId="{9AA518F1-9E74-405E-BFE0-A5DF4298EDA8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8F2F0-1F94-43D6-9661-9129260823BF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Snížení hmotnosti (5-10 %) </a:t>
          </a:r>
          <a:r>
            <a:rPr lang="cs-CZ" sz="2200" kern="1200"/>
            <a:t>-&gt; zlepšení pravidelnosti menstr. cyklu a podpora ovulace</a:t>
          </a:r>
          <a:endParaRPr lang="en-US" sz="2200" kern="1200"/>
        </a:p>
      </dsp:txBody>
      <dsp:txXfrm>
        <a:off x="0" y="1582044"/>
        <a:ext cx="6900512" cy="790684"/>
      </dsp:txXfrm>
    </dsp:sp>
    <dsp:sp modelId="{DB21D5ED-7507-4AC8-BF2F-537224373051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E297A-546F-43C3-8FB8-6341AD6D6186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Změna životního stylu (strava, spánek, stres, sebekázeň, motivace, FA)</a:t>
          </a:r>
          <a:endParaRPr lang="en-US" sz="2200" kern="1200"/>
        </a:p>
      </dsp:txBody>
      <dsp:txXfrm>
        <a:off x="0" y="2372728"/>
        <a:ext cx="6900512" cy="790684"/>
      </dsp:txXfrm>
    </dsp:sp>
    <dsp:sp modelId="{032D84F1-E914-4658-9618-34FDC7397F6C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658D6-114D-4752-A1DE-FBA76D7CC8E6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/>
            <a:t>Antidiabetika</a:t>
          </a:r>
          <a:r>
            <a:rPr lang="cs-CZ" sz="2200" kern="1200"/>
            <a:t> (inzulinové senzibilizátory (metformin) )</a:t>
          </a:r>
          <a:endParaRPr lang="en-US" sz="2200" kern="1200"/>
        </a:p>
      </dsp:txBody>
      <dsp:txXfrm>
        <a:off x="0" y="3163412"/>
        <a:ext cx="6900512" cy="790684"/>
      </dsp:txXfrm>
    </dsp:sp>
    <dsp:sp modelId="{0C4507CF-5585-4876-AA56-EBF3079071E3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B9A13-662E-4B71-A9AC-5ECA58BE11E2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Hormonální </a:t>
          </a:r>
          <a:r>
            <a:rPr lang="cs-CZ" sz="2200" b="1" kern="1200"/>
            <a:t>antikoncepce</a:t>
          </a:r>
          <a:r>
            <a:rPr lang="cs-CZ" sz="2200" kern="1200"/>
            <a:t> (antiandrogenní - estrogen-progestinová)</a:t>
          </a:r>
          <a:endParaRPr lang="en-US" sz="2200" kern="1200"/>
        </a:p>
      </dsp:txBody>
      <dsp:txXfrm>
        <a:off x="0" y="3954096"/>
        <a:ext cx="6900512" cy="790684"/>
      </dsp:txXfrm>
    </dsp:sp>
    <dsp:sp modelId="{9ACD29C2-00FF-421B-9386-7E20875E97B6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18D3A-23F7-4786-881F-FC16C855D3E0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Při snaze otěhotnět hormonální </a:t>
          </a:r>
          <a:r>
            <a:rPr lang="cs-CZ" sz="2200" b="1" kern="1200"/>
            <a:t>stimulace</a:t>
          </a:r>
          <a:r>
            <a:rPr lang="cs-CZ" sz="2200" kern="1200"/>
            <a:t> vaječníků (zrání folikulů)</a:t>
          </a:r>
          <a:endParaRPr lang="en-US" sz="2200" kern="1200"/>
        </a:p>
      </dsp:txBody>
      <dsp:txXfrm>
        <a:off x="0" y="4744781"/>
        <a:ext cx="6900512" cy="790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8B72-3D97-4142-95A0-867F12250A0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503E6-A84F-43D1-A1F7-EAEA074937E4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Analýza (k roku 2021) zahrnující 10 randomizovaných kontrolovaných studií s 610 pacienty, které ukázaly, že suplementace n-3 PUFA u žen s PCOS může významně zlepšit, mimo jiné, hladiny CRP, tT, luteinizační hormon a SHBG, ale neovlivnily koncentrace DHEAS (nadledviny), index volného androgenu ani FSH… </a:t>
          </a:r>
          <a:endParaRPr lang="en-US" sz="1700" kern="1200"/>
        </a:p>
      </dsp:txBody>
      <dsp:txXfrm>
        <a:off x="0" y="0"/>
        <a:ext cx="6900512" cy="1384035"/>
      </dsp:txXfrm>
    </dsp:sp>
    <dsp:sp modelId="{F1944A79-8798-4771-B40B-F067F07F947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B0D8C-7819-448F-AA90-A31CFD84716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Metaanalýza hodnotící účinek n-3 PUFA poskytla závěry, že suplementace n-3 PUFA se nezdá, že by ovlivňovala androgenní profil dospělých žen s PCOS, ačkoli některé studie uváděly okrajové snížení hladin </a:t>
          </a:r>
          <a:r>
            <a:rPr lang="cs-CZ" sz="1700" kern="1200" dirty="0" err="1"/>
            <a:t>tT</a:t>
          </a:r>
          <a:r>
            <a:rPr lang="cs-CZ" sz="1700" kern="1200" dirty="0"/>
            <a:t> nebo DHEAS </a:t>
          </a:r>
          <a:endParaRPr lang="en-US" sz="1700" kern="1200" dirty="0"/>
        </a:p>
      </dsp:txBody>
      <dsp:txXfrm>
        <a:off x="0" y="1384035"/>
        <a:ext cx="6900512" cy="1384035"/>
      </dsp:txXfrm>
    </dsp:sp>
    <dsp:sp modelId="{02B3D7C8-6A92-4D98-B0B6-417622A0565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FB5FE-94EF-4E03-9F78-C95B540D537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Malá pilotní studie zaznamenala významné snížení fT, poměru LH/FSH a inzulinu nalačno u žen s obezitou a PCOS, které aplikovaly </a:t>
          </a:r>
          <a:r>
            <a:rPr lang="cs-CZ" sz="1700" b="1" kern="1200"/>
            <a:t>ketogenní</a:t>
          </a:r>
          <a:r>
            <a:rPr lang="cs-CZ" sz="1700" kern="1200"/>
            <a:t> dietu s nízkým obsahem sacharidů</a:t>
          </a:r>
          <a:endParaRPr lang="en-US" sz="1700" kern="1200"/>
        </a:p>
      </dsp:txBody>
      <dsp:txXfrm>
        <a:off x="0" y="2768070"/>
        <a:ext cx="6900512" cy="1384035"/>
      </dsp:txXfrm>
    </dsp:sp>
    <dsp:sp modelId="{26B54FE6-FA1F-494E-BA98-A58CF855BCB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5D2E4-46B9-457D-A45E-196225B6A41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Byl pozorován příznivý účinek na hladiny testosteronu a inzulínu, hodnocení homeostatického modelu inzulinové rezistence (HOMA) a koncentrace vysoce citlivého C-reaktivního proteinu po 12 týdnech diety s </a:t>
          </a:r>
          <a:r>
            <a:rPr lang="cs-CZ" sz="1700" b="1" kern="1200"/>
            <a:t>vysokým obsahem bílkovin a nízkou glykemickou zátěží</a:t>
          </a:r>
          <a:endParaRPr lang="en-US" sz="17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A5ADA-F514-409D-823D-26947701A20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6C0D7-13A9-493D-B68F-80F90D7B2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94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Antidepresivum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Synaptick%C3%A1_%C5%A1t%C4%9Brbina" TargetMode="External"/><Relationship Id="rId4" Type="http://schemas.openxmlformats.org/officeDocument/2006/relationships/hyperlink" Target="https://cs.wikipedia.org/wiki/Serotonin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Endokrinn%C3%AD_funkce_tukov%C3%A9_tk%C3%A1n%C4%9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ikiskripta.eu/w/Tukov%C3%A1_tk%C3%A1%C5%88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inhibi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ciencedirect.com/topics/medicine-and-dentistry/follicular-phase" TargetMode="External"/><Relationship Id="rId5" Type="http://schemas.openxmlformats.org/officeDocument/2006/relationships/hyperlink" Target="https://www.sciencedirect.com/topics/medicine-and-dentistry/ovarian-reserve" TargetMode="External"/><Relationship Id="rId4" Type="http://schemas.openxmlformats.org/officeDocument/2006/relationships/hyperlink" Target="https://www.sciencedirect.com/topics/medicine-and-dentistry/antral-follicl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Nunito Sans" panose="020B0604020202020204" pitchFamily="2" charset="-18"/>
              </a:rPr>
              <a:t>SHBG (sex hormone-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Nunito Sans" panose="020B0604020202020204" pitchFamily="2" charset="-18"/>
              </a:rPr>
              <a:t>binding</a:t>
            </a:r>
            <a:r>
              <a:rPr lang="cs-CZ" b="0" i="0" dirty="0">
                <a:solidFill>
                  <a:srgbClr val="555555"/>
                </a:solidFill>
                <a:effectLst/>
                <a:latin typeface="Nunito Sans" panose="020B0604020202020204" pitchFamily="2" charset="-18"/>
              </a:rPr>
              <a:t> globulin) je nejvýznamnějším transportním proteinem estrogenů a androgenů v krvi a zároveň hlavním faktorem regulujícím jejich distribuci mezi volnou a vázanou formou hormonu. 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Nunito Sans" panose="020B0604020202020204" pitchFamily="2" charset="-18"/>
              </a:rPr>
              <a:t>cFT</a:t>
            </a:r>
            <a:r>
              <a:rPr lang="cs-CZ" b="0" i="0" dirty="0">
                <a:solidFill>
                  <a:srgbClr val="555555"/>
                </a:solidFill>
                <a:effectLst/>
                <a:latin typeface="Nunito Sans" panose="020B0604020202020204" pitchFamily="2" charset="-18"/>
              </a:rPr>
              <a:t> hormony štítné žlázy.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280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 narození obsahují lidské vaječníky přibližně 1 000 000 primordiálních folikulů(4). Tato </a:t>
            </a:r>
            <a:r>
              <a:rPr lang="cs-CZ" dirty="0" err="1"/>
              <a:t>nedoplňitelná</a:t>
            </a:r>
            <a:r>
              <a:rPr lang="cs-CZ" dirty="0"/>
              <a:t> zásoba folikulů se dále sníží na přibližně 100 000 na vaječník v době menarche. Osud zbývajících folikulů je buď se vyvinout, dosáhnout zralosti a poté ovulovat nebo degenerovat procesem známým jako atrézie(5). V </a:t>
            </a:r>
            <a:r>
              <a:rPr lang="cs-CZ" dirty="0" err="1"/>
              <a:t>perimenopauzálním</a:t>
            </a:r>
            <a:r>
              <a:rPr lang="cs-CZ" dirty="0"/>
              <a:t> přechodném stádiu zůstává v každém vaječníku pouze asi 100–1000 folikulů a vyčerpání folikulárního poolu je doprovázeno trvale zvýšenými hladinami hypofyzárních gonadotropinů a progresivním snižováním </a:t>
            </a:r>
            <a:r>
              <a:rPr lang="cs-CZ" dirty="0" err="1"/>
              <a:t>antimulleriánního</a:t>
            </a:r>
            <a:r>
              <a:rPr lang="cs-CZ" dirty="0"/>
              <a:t> hormonu (AMH), což potvrzuje ovariální senescenci(6). </a:t>
            </a:r>
            <a:r>
              <a:rPr lang="cs-CZ" dirty="0" err="1"/>
              <a:t>Hypoestrogenní</a:t>
            </a:r>
            <a:r>
              <a:rPr lang="cs-CZ" dirty="0"/>
              <a:t> změny probíhající během </a:t>
            </a:r>
            <a:r>
              <a:rPr lang="cs-CZ" dirty="0" err="1"/>
              <a:t>perimenopauzy</a:t>
            </a:r>
            <a:r>
              <a:rPr lang="cs-CZ" dirty="0"/>
              <a:t> (menopauzální přechod) jsou důsledkem interakcí probíhajících mezi </a:t>
            </a:r>
            <a:r>
              <a:rPr lang="cs-CZ" dirty="0" err="1"/>
              <a:t>hypotalamo</a:t>
            </a:r>
            <a:r>
              <a:rPr lang="cs-CZ" dirty="0"/>
              <a:t>-hypofyzární osou a reprodukční endokrinní osou, které značí tento nevratný pokles ovariální reaktivity(3).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790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Selektivní inhibitory zpětného vychytávání serotoninu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SSRI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z anglického „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selective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serotonin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reuptake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inhibitors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“) jsou novější skupina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Antidepresivum"/>
              </a:rPr>
              <a:t>léků proti depresi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o nichž se předpokládá, že účinkují potlačením látek vychytávajících neurotransmiter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Serotonin"/>
              </a:rPr>
              <a:t>serotonin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ze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Synaptická štěrbina"/>
              </a:rPr>
              <a:t>synaptické štěrbiny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čímž zvyšují dostupné množství serotoninu.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84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Beneficial Role of Calcium in Premenstrual Syndrome: A Systematic Review of Current Literature</a:t>
            </a:r>
            <a:r>
              <a:rPr lang="cs-CZ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cs-CZ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Arman Arab)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52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OpenSans-Semibold"/>
              </a:rPr>
              <a:t>High dose vitamin D supplementation can</a:t>
            </a:r>
            <a:r>
              <a:rPr lang="cs-CZ" sz="1800" b="1" i="0" u="none" strike="noStrike" baseline="0" dirty="0">
                <a:latin typeface="OpenSans-Semibold"/>
              </a:rPr>
              <a:t> </a:t>
            </a:r>
            <a:r>
              <a:rPr lang="cs-CZ" sz="1800" b="1" i="0" u="none" strike="noStrike" baseline="0" dirty="0" err="1">
                <a:latin typeface="OpenSans-Semibold"/>
              </a:rPr>
              <a:t>improve</a:t>
            </a:r>
            <a:r>
              <a:rPr lang="cs-CZ" sz="1800" b="1" i="0" u="none" strike="noStrike" baseline="0" dirty="0">
                <a:latin typeface="OpenSans-Semibold"/>
              </a:rPr>
              <a:t> </a:t>
            </a:r>
            <a:r>
              <a:rPr lang="cs-CZ" sz="1800" b="1" i="0" u="none" strike="noStrike" baseline="0" dirty="0" err="1">
                <a:latin typeface="OpenSans-Semibold"/>
              </a:rPr>
              <a:t>menstrual</a:t>
            </a:r>
            <a:r>
              <a:rPr lang="cs-CZ" sz="1800" b="1" i="0" u="none" strike="noStrike" baseline="0" dirty="0">
                <a:latin typeface="OpenSans-Semibold"/>
              </a:rPr>
              <a:t> </a:t>
            </a:r>
            <a:r>
              <a:rPr lang="cs-CZ" sz="1800" b="1" i="0" u="none" strike="noStrike" baseline="0" dirty="0" err="1">
                <a:latin typeface="OpenSans-Semibold"/>
              </a:rPr>
              <a:t>problems</a:t>
            </a:r>
            <a:r>
              <a:rPr lang="cs-CZ" sz="1800" b="1" i="0" u="none" strike="noStrike" baseline="0" dirty="0">
                <a:latin typeface="OpenSans-Semibold"/>
              </a:rPr>
              <a:t>, </a:t>
            </a:r>
            <a:r>
              <a:rPr lang="cs-CZ" sz="1800" b="1" i="0" u="none" strike="noStrike" baseline="0" dirty="0" err="1">
                <a:latin typeface="OpenSans-Semibold"/>
              </a:rPr>
              <a:t>dysmenorrhea</a:t>
            </a:r>
            <a:r>
              <a:rPr lang="cs-CZ" sz="1800" b="1" i="0" u="none" strike="noStrike" baseline="0" dirty="0">
                <a:latin typeface="OpenSans-Semibold"/>
              </a:rPr>
              <a:t>, and </a:t>
            </a:r>
            <a:r>
              <a:rPr lang="cs-CZ" sz="1800" b="1" i="0" u="none" strike="noStrike" baseline="0" dirty="0" err="1">
                <a:latin typeface="OpenSans-Semibold"/>
              </a:rPr>
              <a:t>premenstrual</a:t>
            </a:r>
            <a:r>
              <a:rPr lang="cs-CZ" sz="1800" b="1" i="0" u="none" strike="noStrike" baseline="0" dirty="0">
                <a:latin typeface="OpenSans-Semibold"/>
              </a:rPr>
              <a:t> syndrome in </a:t>
            </a:r>
            <a:r>
              <a:rPr lang="cs-CZ" sz="1800" b="1" i="0" u="none" strike="noStrike" baseline="0" dirty="0" err="1">
                <a:latin typeface="OpenSans-Semibold"/>
              </a:rPr>
              <a:t>adolescents</a:t>
            </a:r>
            <a:r>
              <a:rPr lang="cs-CZ" sz="1800" b="1" i="0" u="none" strike="noStrike" baseline="0" dirty="0">
                <a:latin typeface="OpenSans-Semibold"/>
              </a:rPr>
              <a:t> </a:t>
            </a:r>
            <a:r>
              <a:rPr lang="cs-CZ" sz="1800" b="0" i="0" u="none" strike="noStrike" baseline="0" dirty="0">
                <a:latin typeface="OpenSans-Semibold"/>
              </a:rPr>
              <a:t>(</a:t>
            </a:r>
            <a:r>
              <a:rPr lang="cs-CZ" sz="1800" b="0" i="0" u="none" strike="noStrike" baseline="0" dirty="0" err="1">
                <a:latin typeface="OpenSans-Semibold"/>
              </a:rPr>
              <a:t>Afsane</a:t>
            </a:r>
            <a:r>
              <a:rPr lang="cs-CZ" sz="1800" b="0" i="0" u="none" strike="noStrike" baseline="0" dirty="0">
                <a:latin typeface="OpenSans-Semibold"/>
              </a:rPr>
              <a:t> </a:t>
            </a:r>
            <a:r>
              <a:rPr lang="cs-CZ" sz="1800" b="0" i="0" u="none" strike="noStrike" baseline="0" dirty="0" err="1">
                <a:latin typeface="OpenSans-Semibold"/>
              </a:rPr>
              <a:t>Bahrami</a:t>
            </a:r>
            <a:r>
              <a:rPr lang="cs-CZ" sz="1800" b="0" i="0" u="none" strike="noStrike" baseline="0" dirty="0">
                <a:latin typeface="OpenSans-Semibold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latin typeface="AdvOTce3d9a73"/>
              </a:rPr>
              <a:t>Association between Vitamin D Status and</a:t>
            </a:r>
            <a:r>
              <a:rPr lang="cs-CZ" sz="1800" b="0" i="0" u="none" strike="noStrike" baseline="0" dirty="0">
                <a:latin typeface="AdvOTce3d9a73"/>
              </a:rPr>
              <a:t> </a:t>
            </a:r>
            <a:r>
              <a:rPr lang="cs-CZ" sz="1800" b="0" i="0" u="none" strike="noStrike" baseline="0" dirty="0" err="1">
                <a:latin typeface="AdvOTce3d9a73"/>
              </a:rPr>
              <a:t>Premenstrual</a:t>
            </a:r>
            <a:r>
              <a:rPr lang="cs-CZ" sz="1800" b="0" i="0" u="none" strike="noStrike" baseline="0" dirty="0">
                <a:latin typeface="AdvOTce3d9a73"/>
              </a:rPr>
              <a:t> </a:t>
            </a:r>
            <a:r>
              <a:rPr lang="cs-CZ" sz="1800" b="0" i="0" u="none" strike="noStrike" baseline="0" dirty="0" err="1">
                <a:latin typeface="AdvOTce3d9a73"/>
              </a:rPr>
              <a:t>Symptoms</a:t>
            </a:r>
            <a:r>
              <a:rPr lang="cs-CZ" sz="1800" b="0" i="0" u="none" strike="noStrike" baseline="0" dirty="0">
                <a:latin typeface="AdvOTce3d9a73"/>
              </a:rPr>
              <a:t> (</a:t>
            </a:r>
            <a:r>
              <a:rPr lang="cs-CZ" sz="1800" b="0" i="0" u="none" strike="noStrike" baseline="0" dirty="0">
                <a:latin typeface="AdvOTe8703957"/>
              </a:rPr>
              <a:t>Alicia C. </a:t>
            </a:r>
            <a:r>
              <a:rPr lang="cs-CZ" sz="1800" b="0" i="0" u="none" strike="noStrike" baseline="0" dirty="0" err="1">
                <a:latin typeface="AdvOTe8703957"/>
              </a:rPr>
              <a:t>Jarosz</a:t>
            </a:r>
            <a:r>
              <a:rPr lang="cs-CZ" sz="1800" b="0" i="0" u="none" strike="noStrike" baseline="0" dirty="0">
                <a:latin typeface="AdvOTe8703957"/>
              </a:rPr>
              <a:t>, </a:t>
            </a:r>
            <a:r>
              <a:rPr lang="cs-CZ" sz="1800" b="0" i="0" u="none" strike="noStrike" baseline="0" dirty="0" err="1">
                <a:latin typeface="AdvOTe8703957"/>
              </a:rPr>
              <a:t>MSc</a:t>
            </a:r>
            <a:r>
              <a:rPr lang="cs-CZ" sz="1800" b="0" i="0" u="none" strike="noStrike" baseline="0" dirty="0">
                <a:latin typeface="AdvOTe8703957"/>
              </a:rPr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73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i="0" dirty="0" err="1">
                <a:solidFill>
                  <a:srgbClr val="212529"/>
                </a:solidFill>
                <a:effectLst/>
                <a:latin typeface="system-ui"/>
              </a:rPr>
              <a:t>Adiponektin</a:t>
            </a:r>
            <a:r>
              <a:rPr lang="cs-CZ" b="0" i="0" dirty="0">
                <a:solidFill>
                  <a:srgbClr val="212529"/>
                </a:solidFill>
                <a:effectLst/>
                <a:latin typeface="system-ui"/>
              </a:rPr>
              <a:t> patří mezi hormony tukové tkáně, tzv. </a:t>
            </a:r>
            <a:r>
              <a:rPr lang="cs-CZ" b="0" i="0" u="none" strike="noStrike" dirty="0" err="1">
                <a:effectLst/>
                <a:latin typeface="system-ui"/>
                <a:hlinkClick r:id="rId3" tooltip="Endokrinní funkce tukové tkáně"/>
              </a:rPr>
              <a:t>adipokiny</a:t>
            </a:r>
            <a:r>
              <a:rPr lang="cs-CZ" b="0" i="0" dirty="0">
                <a:solidFill>
                  <a:srgbClr val="212529"/>
                </a:solidFill>
                <a:effectLst/>
                <a:latin typeface="system-ui"/>
              </a:rPr>
              <a:t>, jeho syntéza probíhá v </a:t>
            </a:r>
            <a:r>
              <a:rPr lang="cs-CZ" b="0" i="0" u="none" strike="noStrike" dirty="0">
                <a:effectLst/>
                <a:latin typeface="system-ui"/>
                <a:hlinkClick r:id="rId4" tooltip="Tuková tkáň"/>
              </a:rPr>
              <a:t>adipocytech</a:t>
            </a:r>
            <a:r>
              <a:rPr lang="cs-CZ" b="0" i="0" dirty="0">
                <a:solidFill>
                  <a:srgbClr val="212529"/>
                </a:solidFill>
                <a:effectLst/>
                <a:latin typeface="system-ui"/>
              </a:rPr>
              <a:t>. Hladina </a:t>
            </a:r>
            <a:r>
              <a:rPr lang="cs-CZ" b="0" i="0" dirty="0" err="1">
                <a:solidFill>
                  <a:srgbClr val="212529"/>
                </a:solidFill>
                <a:effectLst/>
                <a:latin typeface="system-ui"/>
              </a:rPr>
              <a:t>adiponektinu</a:t>
            </a:r>
            <a:r>
              <a:rPr lang="cs-CZ" b="0" i="0" dirty="0">
                <a:solidFill>
                  <a:srgbClr val="212529"/>
                </a:solidFill>
                <a:effectLst/>
                <a:latin typeface="system-ui"/>
              </a:rPr>
              <a:t> </a:t>
            </a:r>
            <a:r>
              <a:rPr lang="cs-CZ" b="1" i="0" dirty="0">
                <a:solidFill>
                  <a:srgbClr val="212529"/>
                </a:solidFill>
                <a:effectLst/>
                <a:latin typeface="system-ui"/>
              </a:rPr>
              <a:t>negativně koreluje</a:t>
            </a:r>
            <a:r>
              <a:rPr lang="cs-CZ" b="0" i="0" dirty="0">
                <a:solidFill>
                  <a:srgbClr val="212529"/>
                </a:solidFill>
                <a:effectLst/>
                <a:latin typeface="system-ui"/>
              </a:rPr>
              <a:t> s podílem tukové tkáně v organismu, u obézních nalézáme nižší hladiny než u pacientů s normálními hodnotami BMI.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7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555555"/>
                </a:solidFill>
                <a:effectLst/>
                <a:latin typeface="Nunito Sans" pitchFamily="2" charset="-18"/>
              </a:rPr>
              <a:t>SHBG (sex hormone-</a:t>
            </a:r>
            <a:r>
              <a:rPr lang="cs-CZ" b="0" i="0" dirty="0" err="1">
                <a:solidFill>
                  <a:srgbClr val="555555"/>
                </a:solidFill>
                <a:effectLst/>
                <a:latin typeface="Nunito Sans" pitchFamily="2" charset="-18"/>
              </a:rPr>
              <a:t>binding</a:t>
            </a:r>
            <a:r>
              <a:rPr lang="cs-CZ" b="0" i="0" dirty="0">
                <a:solidFill>
                  <a:srgbClr val="555555"/>
                </a:solidFill>
                <a:effectLst/>
                <a:latin typeface="Nunito Sans" pitchFamily="2" charset="-18"/>
              </a:rPr>
              <a:t> globulin) je nejvýznamnějším transportním proteinem estrogenů a androgenů v krvi a zároveň hlavním faktorem regulujícím jejich distribuci mezi volnou a vázanou formou hormonu. </a:t>
            </a:r>
            <a:r>
              <a:rPr lang="cs-CZ" b="0" i="0" dirty="0">
                <a:solidFill>
                  <a:srgbClr val="4D5156"/>
                </a:solidFill>
                <a:effectLst/>
                <a:latin typeface="Google Sans"/>
              </a:rPr>
              <a:t>Pokud jsou hormony navázané na SHBG, nejsou biologicky aktivní a SHBG slouží jako jejich rezervoár.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80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A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randomized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trial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of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the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effects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of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two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types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of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short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-term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hypocaloric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diets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on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weight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loss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in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women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with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</a:t>
            </a:r>
            <a:r>
              <a:rPr lang="cs-CZ" sz="1800" b="1" dirty="0" err="1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polycystic</a:t>
            </a:r>
            <a:r>
              <a:rPr lang="cs-CZ" sz="1800" b="1" dirty="0">
                <a:effectLst/>
                <a:latin typeface="Helvetica-Condensed-Bold"/>
                <a:ea typeface="Calibri" panose="020F0502020204030204" pitchFamily="34" charset="0"/>
                <a:cs typeface="Helvetica-Condensed-Bold"/>
              </a:rPr>
              <a:t> ovary syndrome </a:t>
            </a:r>
            <a:r>
              <a:rPr lang="cs-CZ" sz="1800" i="1" dirty="0">
                <a:effectLst/>
                <a:latin typeface="HelveticaNeue-Italic"/>
                <a:ea typeface="Calibri" panose="020F0502020204030204" pitchFamily="34" charset="0"/>
                <a:cs typeface="HelveticaNeue-Italic"/>
              </a:rPr>
              <a:t>Kelly </a:t>
            </a:r>
            <a:r>
              <a:rPr lang="cs-CZ" sz="1800" i="1" dirty="0" err="1">
                <a:effectLst/>
                <a:latin typeface="HelveticaNeue-Italic"/>
                <a:ea typeface="Calibri" panose="020F0502020204030204" pitchFamily="34" charset="0"/>
                <a:cs typeface="HelveticaNeue-Italic"/>
              </a:rPr>
              <a:t>Stamets</a:t>
            </a:r>
            <a:r>
              <a:rPr lang="cs-CZ" sz="1800" i="1" dirty="0">
                <a:effectLst/>
                <a:latin typeface="HelveticaNeue-Italic"/>
                <a:ea typeface="Calibri" panose="020F0502020204030204" pitchFamily="34" charset="0"/>
                <a:cs typeface="HelveticaNeue-Italic"/>
              </a:rPr>
              <a:t>, M.D.,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A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three-component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cognitive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behavioural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lifestyle program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for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preconceptional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weight-loss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in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women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with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polycystic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ovary syndrome (PCOS): a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protocol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for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randomized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</a:t>
            </a:r>
            <a:r>
              <a:rPr lang="cs-CZ" sz="1800" dirty="0" err="1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controlled</a:t>
            </a:r>
            <a:r>
              <a:rPr lang="cs-CZ" sz="1800" dirty="0">
                <a:solidFill>
                  <a:srgbClr val="131413"/>
                </a:solidFill>
                <a:effectLst/>
                <a:latin typeface="VhswlrLydrjtAdvTTe45e47d2"/>
                <a:ea typeface="Calibri" panose="020F0502020204030204" pitchFamily="34" charset="0"/>
                <a:cs typeface="VhswlrLydrjtAdvTTe45e47d2"/>
              </a:rPr>
              <a:t> trial </a:t>
            </a:r>
            <a:r>
              <a:rPr lang="cs-CZ" sz="1800" dirty="0">
                <a:solidFill>
                  <a:srgbClr val="131413"/>
                </a:solidFill>
                <a:effectLst/>
                <a:latin typeface="XqpydcDswmtdAdvTTb5929f4c"/>
                <a:ea typeface="Calibri" panose="020F0502020204030204" pitchFamily="34" charset="0"/>
                <a:cs typeface="XqpydcDswmtdAdvTTb5929f4c"/>
              </a:rPr>
              <a:t>G. Jiskoot1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rgbClr val="131413"/>
                </a:solidFill>
                <a:effectLst/>
                <a:latin typeface="XqpydcDswmtdAdvTTb5929f4c"/>
                <a:ea typeface="Calibri" panose="020F0502020204030204" pitchFamily="34" charset="0"/>
                <a:cs typeface="XqpydcDswmtdAdvTTb5929f4c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909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6547C"/>
                </a:solidFill>
                <a:effectLst/>
                <a:latin typeface="Open Sans" panose="020B0606030504020204" pitchFamily="34" charset="0"/>
              </a:rPr>
              <a:t>Poměr FAI dobře koreluje s naměřenými i s vypočtenými hodnotami volného testosteronu a pomáhá rozlišit jedince se zvýšenou androgenní aktivitou od zdravých jedinců.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Index se počítá na základě výsledků vyšetření testosteronu a SHBG. </a:t>
            </a:r>
            <a:b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Testosteron je nejdůležitější androgenní hormon a nejvýznamnější anabolický hormon obou pohlaví. V plazmě se vyskytuje převážně ve formě vázané na transportní bílkoviny. Biologickou aktivitu vykazuje pouze volný testosteron. Vzhledem k tomu, že není dostupné přímé stanovení volného testosteronu, stanovuje se testosteron celkový a jeho poměr k vazebné bílkovině - k SHBG (Sex hormon </a:t>
            </a:r>
            <a:r>
              <a:rPr lang="cs-CZ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binding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globulin). Výsledek se pak násobí 100. Tento poměr se označuje jako FAI (Free androgen index) a vyjadřuje aktivitu celkového testosteronu.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60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Association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of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Macronutrients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Composition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,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Physical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Activity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and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Serum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Androgen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Concentration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in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Young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Women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with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</a:t>
            </a:r>
            <a:r>
              <a:rPr lang="cs-CZ" sz="1800" b="1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Polycystic</a:t>
            </a:r>
            <a:r>
              <a:rPr lang="cs-CZ" sz="1800" b="1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 Ovary Syndrome </a:t>
            </a:r>
            <a:r>
              <a:rPr lang="cs-CZ" sz="1800" dirty="0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Małgorzata </a:t>
            </a:r>
            <a:r>
              <a:rPr lang="cs-CZ" sz="1800" dirty="0" err="1">
                <a:effectLst/>
                <a:latin typeface="URWPalladioL-Bold"/>
                <a:ea typeface="Calibri" panose="020F0502020204030204" pitchFamily="34" charset="0"/>
                <a:cs typeface="URWPalladioL-Bold"/>
              </a:rPr>
              <a:t>Mizgier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0" i="0" dirty="0" err="1">
                <a:solidFill>
                  <a:srgbClr val="555555"/>
                </a:solidFill>
                <a:effectLst/>
                <a:latin typeface="Nunito Sans" pitchFamily="2" charset="-18"/>
              </a:rPr>
              <a:t>Dehydroepiandrosteron</a:t>
            </a:r>
            <a:r>
              <a:rPr lang="cs-CZ" b="0" i="0" dirty="0">
                <a:solidFill>
                  <a:srgbClr val="555555"/>
                </a:solidFill>
                <a:effectLst/>
                <a:latin typeface="Nunito Sans" pitchFamily="2" charset="-18"/>
              </a:rPr>
              <a:t> sulfát (DHEA-S) je hormon vznikající téměř výlučně v nadledvinách. U mužů může částečně pocházet z varlat, za fyziologických podmínek není syntetizován vaječníky.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38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AdvTT532d99f6.B"/>
              </a:rPr>
              <a:t>Diet, menopause and the risk of ovarian, endometrial and breast cancer</a:t>
            </a:r>
            <a:r>
              <a:rPr lang="cs-CZ" sz="1800" b="0" i="0" u="none" strike="noStrike" baseline="0" dirty="0">
                <a:latin typeface="AdvTT532d99f6.B"/>
              </a:rPr>
              <a:t> (</a:t>
            </a:r>
            <a:r>
              <a:rPr lang="cs-CZ" sz="1800" b="0" i="0" u="none" strike="noStrike" baseline="0" dirty="0" err="1">
                <a:latin typeface="AdvTT2a1c7c1f"/>
              </a:rPr>
              <a:t>Yashvee</a:t>
            </a:r>
            <a:r>
              <a:rPr lang="cs-CZ" sz="1800" b="0" i="0" u="none" strike="noStrike" baseline="0" dirty="0">
                <a:latin typeface="AdvTT2a1c7c1f"/>
              </a:rPr>
              <a:t> </a:t>
            </a:r>
            <a:r>
              <a:rPr lang="cs-CZ" sz="1800" b="0" i="0" u="none" strike="noStrike" baseline="0" dirty="0" err="1">
                <a:latin typeface="AdvTT2a1c7c1f"/>
              </a:rPr>
              <a:t>Dunneram</a:t>
            </a:r>
            <a:r>
              <a:rPr lang="cs-CZ" sz="1800" b="0" i="0" u="none" strike="noStrike" baseline="0" dirty="0">
                <a:latin typeface="AdvTT2a1c7c1f"/>
              </a:rPr>
              <a:t>)</a:t>
            </a:r>
          </a:p>
          <a:p>
            <a:pPr algn="l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31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Anti-</a:t>
            </a:r>
            <a:r>
              <a:rPr lang="cs-CZ" dirty="0" err="1"/>
              <a:t>Mullerian</a:t>
            </a:r>
            <a:r>
              <a:rPr lang="cs-CZ" dirty="0"/>
              <a:t> hormon (produkovaný folikuly ve vaječnících. 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Absolutní hladiny 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AMH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jsou excelentním biomarkerem ovariální rezervy, neboť 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AMH</a:t>
            </a:r>
            <a:r>
              <a:rPr lang="cs-CZ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reflektuje počet zbývajících folikulů ve vaječníku.)</a:t>
            </a:r>
          </a:p>
          <a:p>
            <a:r>
              <a:rPr lang="cs-CZ" b="0" i="0" dirty="0" err="1">
                <a:solidFill>
                  <a:srgbClr val="1F1F1F"/>
                </a:solidFill>
                <a:effectLst/>
                <a:latin typeface="ElsevierGulliver"/>
                <a:hlinkClick r:id="rId3" tooltip="Zjistěte více o Inhibinu na tématických stránkách vytvořených AI společnosti ScienceDirect"/>
              </a:rPr>
              <a:t>Inhibin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</a:rPr>
              <a:t> B, vytvořený vyvíjející se skupinou 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  <a:hlinkClick r:id="rId4" tooltip="Zjistěte více o antrálních folikulech na tématických stránkách vytvořených AI společnosti ScienceDirect"/>
              </a:rPr>
              <a:t>antrálních folikulů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</a:rPr>
              <a:t> , je hodnocen jako biomarker 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  <a:hlinkClick r:id="rId5" tooltip="Další informace o ovariální rezervě naleznete na tématických stránkách vytvořených AI společnosti ScienceDirect"/>
              </a:rPr>
              <a:t>ovariální rezervy 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</a:rPr>
              <a:t>. Hladiny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ElsevierGulliver"/>
              </a:rPr>
              <a:t>inhibinu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</a:rPr>
              <a:t> B nevykazují postupný pokles se stárnutím. Pokles hladin 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ElsevierGulliver"/>
                <a:hlinkClick r:id="rId3" tooltip="Další informace o inhibinu naleznete na tématických stránkách vytvořených AI společnosti ScienceDirect"/>
              </a:rPr>
              <a:t>inhibinu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</a:rPr>
              <a:t> B při detekci se zdá být lepším pozdním markerem sníženého počtu 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  <a:hlinkClick r:id="rId6" tooltip="Zjistěte více o folikulu na tématických stránkách vytvořených AI společnosti ScienceDirect"/>
              </a:rPr>
              <a:t>folikulů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</a:rPr>
              <a:t> 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20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Atrézie - </a:t>
            </a:r>
            <a:r>
              <a:rPr lang="cs-CZ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 zánik folikulů ve vaječnících. Přirozený proces, kterému unikne jen několik Graafových folikulů, které dozrají až do ovulace během života při menstruačním cyklu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6C0D7-13A9-493D-B68F-80F90D7B2796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2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27CAB-26EF-C55E-C068-A76313958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1722A4-C725-B051-BB7C-46B69B425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4BB5DD-E33B-6B62-61C9-A155E5EB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EE279F-5508-59E2-AF06-6F2B9072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67C91B-53CB-2BDB-D704-E56828B7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6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ECFF3-1FE3-43A1-BFE4-0CF4857F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EB4DDB-8648-9402-C111-8007BA389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729B2C-5223-5836-8BEF-E42CAC45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FFB44E-0A52-1417-3FE3-EFC6FEFA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266C0C-76A4-76C0-6DEB-20253D96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5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79E694-1180-C053-557A-D39FA5AC7C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2386A7-080F-44E1-F1F2-291AD584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FB617D-827C-0222-C1F4-E90A65471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25FE4B-564E-E8B9-04D7-80482CC5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2E73E5-E473-8535-E13D-F0D4DA47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67D33-1BDA-B507-C86E-F132F09D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AE2175-D2B2-DC90-3385-6C7AAAD6C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42DE12-64C9-48F2-B465-B62EA5EE2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587969-E248-BBCF-E88E-F760E4FE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9E0948-1BC8-667F-CAF4-FD387338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3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589AC-5BA2-1CFB-20C2-612CD3A4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A88EE1-100E-C424-587A-831288A3C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A8B71F-A195-2AB6-D277-71829A7A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E6B804-9E13-CD6D-0BB3-91EA8334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8A9DA1-A5E3-7A10-2ED6-2BCCB6D0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62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B9234-0D4A-CC4F-0305-52D0C196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E5FC6-DE50-2A9D-1922-EEDBBA44D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3DCED5-CA16-2BF9-CC5C-BC0BBD832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1D343F-93ED-E520-1F4C-5B231F64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6B1AB3-1F6E-9C3A-EDFE-9D3DE460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ED9D2E-ADF1-8D39-C447-E91B394D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65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873E-5845-298D-72B0-F49D5974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AF4B85-F1B5-6323-33B9-14B9BBF7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A805E3-240F-0A0C-30E9-4B6D330B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31B1CAE-5671-0667-476B-0F19BBFD2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549A62-A63A-FFD2-B7C8-A58D25B63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192EB7-AE8E-CC6A-9AF9-23825531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0098775-E249-C181-DAE8-A56239E1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F346CB2-B580-D749-9393-9D853E994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79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36269-40EC-67C2-830D-3D5E1EEF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0025F4-1BBA-27E9-1F32-76DCD3C2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962966-92C0-CCD3-448C-48D0C46B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4C0933-704F-7318-30B7-BFE3ACDFB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9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C2F47D1-F58A-17FF-16CC-9091FC5B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8E33C7-5A84-1CCE-63DA-F8C3CDE0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FC6C1E-7968-F20E-DCB8-C962F75C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4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F6262-7DFA-978A-4EB6-0DC91496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5DB1D-D234-D915-697D-DF99EA81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FAC7C9-2AA0-22C7-FB1D-32DC58DDB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6553AC-9C01-3B6D-E7F2-0715A3B1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2725D2-946A-C81C-9AAA-343ABA84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45DEDE-EA63-62EB-D4C1-E722E832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6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10C89-078A-5789-B7A5-9EA1C14E2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4AFC5E-A2FC-67AD-45E5-2941E2CF8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A7877C-C716-A497-D974-E0ED3323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D59B313-8632-16C6-8A40-655891A9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5E4227-392E-D6A0-D3C1-6E08AB49A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302A7A-5097-1375-D260-2840D99F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1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F88CBD-BF33-0859-5245-93CF612B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1EC5F-F7E1-AE14-FA51-69E72FE9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5793EF-CA07-1E2B-FD59-5CF958990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5389D-7144-4BFA-8E24-5F4257610D33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E42D2D-3A22-B98F-18E5-43815AA85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08DDD-0673-81B4-C8C4-C19577601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4EB1-2B21-45E1-A930-B5DE34059D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8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77816F-37E6-22CB-32EC-0E8B733EB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cs-CZ" sz="5400"/>
              <a:t>PCOS, menopauza, PMS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66C8BA7-5870-0CDD-E921-BCD78221C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cs-CZ" sz="2000" dirty="0"/>
              <a:t>Mgr. Eliška Lagová</a:t>
            </a:r>
          </a:p>
          <a:p>
            <a:pPr algn="l"/>
            <a:r>
              <a:rPr lang="cs-CZ" sz="2000"/>
              <a:t>VOPVZ podzim 2023</a:t>
            </a:r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Women's Health Week - Federal Employee Education &amp; Assistance Fund">
            <a:extLst>
              <a:ext uri="{FF2B5EF4-FFF2-40B4-BE49-F238E27FC236}">
                <a16:creationId xmlns:a16="http://schemas.microsoft.com/office/drawing/2014/main" id="{DC9618E3-60C4-45A8-DBD7-B0B615512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" r="38967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87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C85164-D87B-4C81-C203-0CF26D8A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/>
              <a:t>Další hormonální změny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D5984-8C9C-1151-2B39-2BADE787A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400" dirty="0"/>
              <a:t>Různé poruchy hormonální rovnováhy které se </a:t>
            </a:r>
            <a:r>
              <a:rPr lang="cs-CZ" sz="2400" b="1" dirty="0"/>
              <a:t>vzájemně posilují</a:t>
            </a:r>
          </a:p>
          <a:p>
            <a:r>
              <a:rPr lang="cs-CZ" sz="2400" b="1" dirty="0" err="1"/>
              <a:t>Hyperinzulinemie</a:t>
            </a:r>
            <a:r>
              <a:rPr lang="cs-CZ" sz="2400" dirty="0"/>
              <a:t> podporuje sekreci velkých množství LH, to vede ke zvýšení poměru LH/FSH. </a:t>
            </a:r>
          </a:p>
          <a:p>
            <a:r>
              <a:rPr lang="cs-CZ" sz="2400" dirty="0"/>
              <a:t>Vylučováno </a:t>
            </a:r>
            <a:r>
              <a:rPr lang="cs-CZ" sz="2400" b="1" dirty="0"/>
              <a:t>více LH a méně FSH </a:t>
            </a:r>
            <a:r>
              <a:rPr lang="cs-CZ" sz="2400" dirty="0"/>
              <a:t>-&gt; stimulace androgenů ve vaječnících, část se mění na estrogeny -&gt; stimulace LH z hypofýzy -&gt; stimulace androgenů ve vaječnících =&gt; </a:t>
            </a:r>
            <a:r>
              <a:rPr lang="cs-CZ" sz="2400" b="1" dirty="0"/>
              <a:t>nadbytek androgenů </a:t>
            </a:r>
            <a:r>
              <a:rPr lang="cs-CZ" sz="2400" dirty="0"/>
              <a:t>ve vaječnících -&gt; </a:t>
            </a:r>
            <a:r>
              <a:rPr lang="cs-CZ" sz="2400" b="1" dirty="0"/>
              <a:t>porucha cyklu a plodnosti</a:t>
            </a:r>
          </a:p>
          <a:p>
            <a:r>
              <a:rPr lang="cs-CZ" sz="2400" dirty="0"/>
              <a:t>-&gt; růst malých ovariálních folikulů a </a:t>
            </a:r>
            <a:r>
              <a:rPr lang="cs-CZ" sz="2400" b="1" dirty="0"/>
              <a:t>brání zrání </a:t>
            </a:r>
            <a:r>
              <a:rPr lang="cs-CZ" sz="2400" dirty="0"/>
              <a:t>nezbytnému pro vývoj </a:t>
            </a:r>
            <a:r>
              <a:rPr lang="cs-CZ" sz="2400" b="1" dirty="0"/>
              <a:t>dominantních folikulů</a:t>
            </a:r>
            <a:r>
              <a:rPr lang="cs-CZ" sz="2400" dirty="0"/>
              <a:t>, což se pak projevuje jako </a:t>
            </a:r>
            <a:r>
              <a:rPr lang="cs-CZ" sz="2400" b="1" dirty="0" err="1"/>
              <a:t>polycystický</a:t>
            </a:r>
            <a:r>
              <a:rPr lang="cs-CZ" sz="2400" dirty="0"/>
              <a:t> vaječník</a:t>
            </a:r>
          </a:p>
        </p:txBody>
      </p:sp>
    </p:spTree>
    <p:extLst>
      <p:ext uri="{BB962C8B-B14F-4D97-AF65-F5344CB8AC3E}">
        <p14:creationId xmlns:p14="http://schemas.microsoft.com/office/powerpoint/2010/main" val="119059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C2D577-32A0-3510-0A90-6C2574696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4400" dirty="0"/>
              <a:t>Další hormonální změny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C91BCB-17AD-968B-FB44-865A5342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 dirty="0"/>
              <a:t>Zvýšené hladiny </a:t>
            </a:r>
            <a:r>
              <a:rPr lang="cs-CZ" sz="2600" b="1" dirty="0" err="1"/>
              <a:t>leptinu</a:t>
            </a:r>
            <a:r>
              <a:rPr lang="cs-CZ" sz="2600" dirty="0"/>
              <a:t> (schopen stimulovat sekreci gonadotropinů -&gt; podpora dřívější </a:t>
            </a:r>
            <a:r>
              <a:rPr lang="cs-CZ" sz="2600" dirty="0" err="1"/>
              <a:t>menarché</a:t>
            </a:r>
            <a:r>
              <a:rPr lang="cs-CZ" sz="2600" dirty="0"/>
              <a:t> -&gt; PCOS)</a:t>
            </a:r>
          </a:p>
          <a:p>
            <a:r>
              <a:rPr lang="cs-CZ" sz="2600" dirty="0"/>
              <a:t>Snížená hladina </a:t>
            </a:r>
            <a:r>
              <a:rPr lang="cs-CZ" sz="2600" b="1" dirty="0" err="1"/>
              <a:t>adiponektinu</a:t>
            </a:r>
            <a:r>
              <a:rPr lang="cs-CZ" sz="2600" dirty="0"/>
              <a:t> (</a:t>
            </a:r>
            <a:r>
              <a:rPr lang="cs-CZ" sz="2600" dirty="0" err="1"/>
              <a:t>horm</a:t>
            </a:r>
            <a:r>
              <a:rPr lang="cs-CZ" sz="2600" dirty="0"/>
              <a:t>. tuk. tkáně, ovlivňuje citlivost na inzulin) díky IR</a:t>
            </a:r>
          </a:p>
          <a:p>
            <a:r>
              <a:rPr lang="cs-CZ" sz="2600" b="1" dirty="0"/>
              <a:t>=&gt; abdominální obezita a zvýšená hladina androgenů se navzájem mohou posilovat</a:t>
            </a:r>
          </a:p>
          <a:p>
            <a:r>
              <a:rPr lang="cs-CZ" sz="2600" dirty="0"/>
              <a:t>Dále vyšší hladiny TNF-alfa, IL-6 (prozánětlivé cytokiny) -&gt; může způsobit vyšší CRP -&gt;KVO, DM2, </a:t>
            </a:r>
            <a:r>
              <a:rPr lang="cs-CZ" sz="2600" dirty="0" err="1"/>
              <a:t>MetS</a:t>
            </a:r>
            <a:endParaRPr lang="cs-CZ" sz="2600" dirty="0"/>
          </a:p>
          <a:p>
            <a:r>
              <a:rPr lang="cs-CZ" sz="2600" dirty="0"/>
              <a:t>Stupeň obezity i PCOS tedy ovlivňuje zánětlivý stav, který zhoršuje závažnost PCOS.</a:t>
            </a:r>
            <a:endParaRPr lang="cs-CZ" sz="2600" b="1" dirty="0"/>
          </a:p>
        </p:txBody>
      </p:sp>
    </p:spTree>
    <p:extLst>
      <p:ext uri="{BB962C8B-B14F-4D97-AF65-F5344CB8AC3E}">
        <p14:creationId xmlns:p14="http://schemas.microsoft.com/office/powerpoint/2010/main" val="115982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A18B9-9466-1826-953E-31F3FC01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504AA-66A3-4C47-69AF-D14720BF9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Bylo zjištěno, že testosteron indukoval IR v subkutánních adipocytech prostřednictvím aktivace androgenních receptorů. Vliv inzulinu na metabolismus glukózy byl narušen kvůli poruchám fosforylace </a:t>
            </a:r>
            <a:r>
              <a:rPr lang="cs-CZ" dirty="0" err="1"/>
              <a:t>proteinkinázy</a:t>
            </a:r>
            <a:r>
              <a:rPr lang="cs-CZ" dirty="0"/>
              <a:t>-C, která normálně zprostředkovává účinek inzulínu na transport glukózy</a:t>
            </a:r>
          </a:p>
          <a:p>
            <a:r>
              <a:rPr lang="cs-CZ" dirty="0"/>
              <a:t> </a:t>
            </a:r>
            <a:r>
              <a:rPr lang="cs-CZ" b="1" dirty="0"/>
              <a:t>Výsledek: nepřetržitá expozice androgenům zhoršuje účinek inzulínu a přispívá k rozvoji IR</a:t>
            </a: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A65165DF-FD1F-BF90-B8ED-396443AA7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6A8FF87-24C4-326E-2AF1-658224E2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Další zkoumané hormony: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E4424-B287-4F3F-E5A6-AA6F75D9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b="0" i="0">
                <a:effectLst/>
                <a:latin typeface="Public Sans Web"/>
              </a:rPr>
              <a:t>luteinizační hormon (LH)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>
                <a:effectLst/>
                <a:latin typeface="Public Sans Web"/>
              </a:rPr>
              <a:t>folikulostimulační hormon (FSH)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>
                <a:effectLst/>
                <a:latin typeface="Public Sans Web"/>
              </a:rPr>
              <a:t>estradiol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>
                <a:effectLst/>
                <a:latin typeface="Public Sans Web"/>
              </a:rPr>
              <a:t>testosteron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err="1">
                <a:effectLst/>
                <a:latin typeface="Public Sans Web"/>
              </a:rPr>
              <a:t>androstendion</a:t>
            </a:r>
            <a:endParaRPr lang="cs-CZ" sz="2400" b="0" i="0">
              <a:effectLst/>
              <a:latin typeface="Public Sans Web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err="1">
                <a:effectLst/>
                <a:latin typeface="Public Sans Web"/>
              </a:rPr>
              <a:t>dehydroepiandrosteronsulfát</a:t>
            </a:r>
            <a:r>
              <a:rPr lang="cs-CZ" sz="2400" b="0" i="0">
                <a:effectLst/>
                <a:latin typeface="Public Sans Web"/>
              </a:rPr>
              <a:t> (DHEAS)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>
                <a:effectLst/>
                <a:latin typeface="Public Sans Web"/>
              </a:rPr>
              <a:t>17-alfa-hydroxyprogesteron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>
                <a:effectLst/>
                <a:latin typeface="Public Sans Web"/>
              </a:rPr>
              <a:t>globulin vázající pohlavní hormony (SHBG)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 err="1">
                <a:effectLst/>
                <a:latin typeface="Public Sans Web"/>
              </a:rPr>
              <a:t>tyreotropní</a:t>
            </a:r>
            <a:r>
              <a:rPr lang="cs-CZ" sz="2400" b="0" i="0">
                <a:effectLst/>
                <a:latin typeface="Public Sans Web"/>
              </a:rPr>
              <a:t> hormon (TSH)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0" i="0">
                <a:effectLst/>
                <a:latin typeface="Public Sans Web"/>
              </a:rPr>
              <a:t>prolaktin.</a:t>
            </a:r>
          </a:p>
          <a:p>
            <a:endParaRPr lang="cs-CZ" sz="24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44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D18F74-E02D-4DD1-0259-5D5D09B8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/>
              <a:t>Rizika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2148D1-425E-FE24-B2F4-DDCFFD99B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/>
              <a:t>Diabetes mellitus (před 40. rokem)</a:t>
            </a:r>
          </a:p>
          <a:p>
            <a:r>
              <a:rPr lang="cs-CZ" sz="2200"/>
              <a:t>Metabolický syndrom  (47 %)</a:t>
            </a:r>
          </a:p>
          <a:p>
            <a:r>
              <a:rPr lang="cs-CZ" sz="2200"/>
              <a:t>Nadváha a obezita</a:t>
            </a:r>
          </a:p>
          <a:p>
            <a:r>
              <a:rPr lang="cs-CZ" sz="2200"/>
              <a:t>Spánková apnoe</a:t>
            </a:r>
          </a:p>
          <a:p>
            <a:r>
              <a:rPr lang="cs-CZ" sz="2200"/>
              <a:t>Nádorová onemocnění dělohy</a:t>
            </a:r>
          </a:p>
          <a:p>
            <a:r>
              <a:rPr lang="cs-CZ" sz="2200"/>
              <a:t>KVO</a:t>
            </a:r>
          </a:p>
          <a:p>
            <a:r>
              <a:rPr lang="cs-CZ" sz="2200"/>
              <a:t>Psychické zdraví (deprese)</a:t>
            </a:r>
          </a:p>
          <a:p>
            <a:r>
              <a:rPr lang="cs-CZ" sz="2200"/>
              <a:t>Zdravé těhotenství (předčasný porod, císařský řez, omezení růstu plodu, neonatální komplikace atd.)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60688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608248-9E79-8176-2386-1670EBEB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Léčba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1F6A180-D2E2-C010-F890-3226BB3DE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1021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03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1E04AA-88A5-AD00-0820-213C099E4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Strava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427148-4930-F575-93EE-1E4E3CB0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892" y="591343"/>
            <a:ext cx="7406841" cy="558561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Vhodná strava k </a:t>
            </a:r>
            <a:r>
              <a:rPr lang="cs-CZ" sz="2000" b="1" dirty="0"/>
              <a:t>udržení</a:t>
            </a:r>
            <a:r>
              <a:rPr lang="cs-CZ" sz="2000" dirty="0"/>
              <a:t> TH, resp. k její </a:t>
            </a:r>
            <a:r>
              <a:rPr lang="cs-CZ" sz="2000" b="1" dirty="0"/>
              <a:t>redukci</a:t>
            </a:r>
          </a:p>
          <a:p>
            <a:r>
              <a:rPr lang="cs-CZ" sz="2000" dirty="0"/>
              <a:t>Často deficitní B</a:t>
            </a:r>
            <a:r>
              <a:rPr lang="cs-CZ" sz="1200" dirty="0"/>
              <a:t>9</a:t>
            </a:r>
            <a:r>
              <a:rPr lang="cs-CZ" sz="2000" dirty="0"/>
              <a:t>, vitamin D, přívod vlákniny, vyšší přívod soli (Na)</a:t>
            </a:r>
          </a:p>
          <a:p>
            <a:r>
              <a:rPr lang="cs-CZ" sz="2000" dirty="0"/>
              <a:t>Ve studiích zařazené při redukci:</a:t>
            </a:r>
          </a:p>
          <a:p>
            <a:pPr>
              <a:spcAft>
                <a:spcPts val="800"/>
              </a:spcAft>
            </a:pPr>
            <a:r>
              <a:rPr lang="cs-CZ" sz="2000" b="1" dirty="0" err="1"/>
              <a:t>vysokoP</a:t>
            </a:r>
            <a:r>
              <a:rPr lang="cs-CZ" sz="2000" dirty="0"/>
              <a:t> </a:t>
            </a:r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30 % bílkoviny, 40 % sacharidy a 30 % tuky)</a:t>
            </a:r>
            <a:endParaRPr lang="cs-CZ" sz="2000" dirty="0"/>
          </a:p>
          <a:p>
            <a:r>
              <a:rPr lang="cs-CZ" sz="2000" b="1" dirty="0" err="1"/>
              <a:t>vysokoS</a:t>
            </a:r>
            <a:r>
              <a:rPr lang="cs-CZ" sz="2000" dirty="0"/>
              <a:t> (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15 % bílkoviny, 55 % sacharidy a 30 % tuky)</a:t>
            </a:r>
          </a:p>
          <a:p>
            <a:pPr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těch, kteří dokončili krátkodobou </a:t>
            </a:r>
            <a:r>
              <a:rPr lang="cs-CZ" sz="20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hypokalorickou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dietu, došlo k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významnému úbytku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hmotnosti a významnému zlepšení jejich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reprodukčních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metabolických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abnormalit. U skupiny žen s PCOS se vyznačovaly poklesem cirkulujících androgenů, inzulinu nalačno a oblasti pod křivkou (AUC) na 3hodinovém orálním glukózovém tolerančním testu (OGTT) a hladinách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leptinu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nalačno. Zlepšil se lipidový profil. Byla vysoká prevalence menstruačního krvácení během studie (14 z 26 pacientů).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911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7D25FB-268E-6FB2-EF9D-A18382CC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Vitamin 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C2040-3EDE-648A-F02B-CCF711F76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Ve studiích </a:t>
            </a:r>
            <a:r>
              <a:rPr lang="cs-CZ" sz="2200" dirty="0" err="1"/>
              <a:t>suplementován</a:t>
            </a:r>
            <a:r>
              <a:rPr lang="cs-CZ" sz="2200" dirty="0"/>
              <a:t> v kombinaci s vit. E, PUFA nebo pupalkovým olejem</a:t>
            </a:r>
          </a:p>
          <a:p>
            <a:r>
              <a:rPr lang="cs-CZ" sz="2200" dirty="0"/>
              <a:t>Vedlo ke snížení hladiny testosteronu v séru</a:t>
            </a:r>
          </a:p>
          <a:p>
            <a:r>
              <a:rPr lang="cs-CZ" sz="2200" dirty="0"/>
              <a:t>Možné snížení CRP</a:t>
            </a:r>
          </a:p>
          <a:p>
            <a:r>
              <a:rPr lang="cs-CZ" sz="2200" dirty="0"/>
              <a:t>Zlepšení celkové antioxidační kapacity (</a:t>
            </a:r>
            <a:r>
              <a:rPr lang="cs-CZ" sz="2200" dirty="0" err="1"/>
              <a:t>total</a:t>
            </a:r>
            <a:r>
              <a:rPr lang="cs-CZ" sz="2200" dirty="0"/>
              <a:t> antioxidant </a:t>
            </a:r>
            <a:r>
              <a:rPr lang="cs-CZ" sz="2200" dirty="0" err="1"/>
              <a:t>capacity</a:t>
            </a:r>
            <a:r>
              <a:rPr lang="cs-CZ" sz="2200" dirty="0"/>
              <a:t> TAC) – po 12 týdnech suplementace </a:t>
            </a:r>
          </a:p>
          <a:p>
            <a:r>
              <a:rPr lang="cs-CZ" sz="2200" dirty="0" err="1"/>
              <a:t>Snížní</a:t>
            </a:r>
            <a:r>
              <a:rPr lang="cs-CZ" sz="2200" dirty="0"/>
              <a:t> MDA v séru (</a:t>
            </a:r>
            <a:r>
              <a:rPr lang="cs-CZ" sz="2200" dirty="0" err="1"/>
              <a:t>malondialdehyd</a:t>
            </a:r>
            <a:r>
              <a:rPr lang="cs-CZ" sz="2200" dirty="0"/>
              <a:t>, produkt </a:t>
            </a:r>
            <a:r>
              <a:rPr lang="cs-CZ" sz="2200" dirty="0" err="1"/>
              <a:t>peroxidace</a:t>
            </a:r>
            <a:r>
              <a:rPr lang="cs-CZ" sz="2200" dirty="0"/>
              <a:t> membránových lipidů =&gt; sérový marker oxidačního stresu)</a:t>
            </a:r>
          </a:p>
        </p:txBody>
      </p:sp>
    </p:spTree>
    <p:extLst>
      <p:ext uri="{BB962C8B-B14F-4D97-AF65-F5344CB8AC3E}">
        <p14:creationId xmlns:p14="http://schemas.microsoft.com/office/powerpoint/2010/main" val="3953200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4D489A-EFAD-225A-CCE0-2140BC83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6600"/>
              <a:t>Vitamin D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329CB5-92DB-28B6-DFEB-A7B708D3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sz="2200" dirty="0"/>
              <a:t>Vliv na hormony – volný testosteron, androgen index (free androgen index FAI) – rozdílné výsledky -&gt; nutno stanovit dostatečnou dávku a pravidelnost (ve studiích rozdíly 700-1700 IU), vhodné vychází alespoň 1000IU</a:t>
            </a:r>
          </a:p>
          <a:p>
            <a:r>
              <a:rPr lang="cs-CZ" sz="2200" dirty="0"/>
              <a:t>Zvyšující účinnost se jeví v kombinaci s další doplňkovou terapií (strava, pohyb, nebo i suplementace dalších vitaminů a </a:t>
            </a:r>
            <a:r>
              <a:rPr lang="cs-CZ" sz="2200" dirty="0" err="1"/>
              <a:t>min.l</a:t>
            </a:r>
            <a:r>
              <a:rPr lang="cs-CZ" sz="2200" dirty="0"/>
              <a:t>.), např. s vápníkem a dříve zmíněnými</a:t>
            </a:r>
          </a:p>
          <a:p>
            <a:r>
              <a:rPr lang="cs-CZ" sz="2200" dirty="0"/>
              <a:t>Závisí na dávce, frekvenci, typu intervence aj.</a:t>
            </a:r>
          </a:p>
          <a:p>
            <a:endParaRPr lang="cs-CZ" sz="2200" dirty="0"/>
          </a:p>
        </p:txBody>
      </p:sp>
      <p:pic>
        <p:nvPicPr>
          <p:cNvPr id="1028" name="Picture 4" descr="Vitamín D3 2000 IU - GymBeam">
            <a:extLst>
              <a:ext uri="{FF2B5EF4-FFF2-40B4-BE49-F238E27FC236}">
                <a16:creationId xmlns:a16="http://schemas.microsoft.com/office/drawing/2014/main" id="{36B98B72-B56E-CDFC-4277-2FCA638F4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r="3159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č je vhodné pravidelně doplňovat vitamin D? | GSKlub.cz">
            <a:extLst>
              <a:ext uri="{FF2B5EF4-FFF2-40B4-BE49-F238E27FC236}">
                <a16:creationId xmlns:a16="http://schemas.microsoft.com/office/drawing/2014/main" id="{F59DFCF4-E1B7-C0D3-204A-1878D091A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897"/>
          <a:stretch/>
        </p:blipFill>
        <p:spPr bwMode="auto"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0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7A1FD7-29B7-9B49-867C-40CE5467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cs-CZ" sz="5400"/>
              <a:t>Omega-3 MK aj.?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Zástupný obsah 2">
            <a:extLst>
              <a:ext uri="{FF2B5EF4-FFF2-40B4-BE49-F238E27FC236}">
                <a16:creationId xmlns:a16="http://schemas.microsoft.com/office/drawing/2014/main" id="{0CCA5839-72A1-818B-0B51-6D9687E58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00411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4" descr="Nejhorší jídla na pracovišti? Ohřívaná ryba a vařená vejce - Echo24.cz">
            <a:extLst>
              <a:ext uri="{FF2B5EF4-FFF2-40B4-BE49-F238E27FC236}">
                <a16:creationId xmlns:a16="http://schemas.microsoft.com/office/drawing/2014/main" id="{8E2920EB-F846-455E-7E84-0F804760F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5" y="4734588"/>
            <a:ext cx="3729569" cy="19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2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1D1BC3-5E0D-8CBC-DE76-5ED66BE0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Picture 4" descr="Floral Uterus II Pink Female Anatomy Wall Art Print - Etsy | Anatomy art,  Biology art, Uterus art">
            <a:extLst>
              <a:ext uri="{FF2B5EF4-FFF2-40B4-BE49-F238E27FC236}">
                <a16:creationId xmlns:a16="http://schemas.microsoft.com/office/drawing/2014/main" id="{62B4739C-293D-CF1A-AD4D-7FE61AEC4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19764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8D60D81-4554-A918-EA3A-C98A5C2848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385653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56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2" name="Rectangle 1024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9D4B57-416B-54B9-0E48-AE7AF02B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/>
              <a:t>Shrnutí</a:t>
            </a:r>
            <a:endParaRPr lang="cs-CZ" dirty="0"/>
          </a:p>
        </p:txBody>
      </p:sp>
      <p:pic>
        <p:nvPicPr>
          <p:cNvPr id="10242" name="Picture 2" descr="Zdravá strava a hubnutí. Chutné recepty pro zdravý život | 123medik.cz">
            <a:extLst>
              <a:ext uri="{FF2B5EF4-FFF2-40B4-BE49-F238E27FC236}">
                <a16:creationId xmlns:a16="http://schemas.microsoft.com/office/drawing/2014/main" id="{4500452B-9502-B43F-8B2D-57C2928B8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23887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321C7-3C11-0574-3B59-A0C8F985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Nízké GI a GL potraviny (koreluje se správným výběrem potravin)</a:t>
            </a:r>
          </a:p>
          <a:p>
            <a:r>
              <a:rPr lang="cs-CZ" sz="2000" dirty="0"/>
              <a:t>Dostatek ovoce a zeleniny</a:t>
            </a:r>
          </a:p>
          <a:p>
            <a:r>
              <a:rPr lang="cs-CZ" sz="2000" dirty="0"/>
              <a:t>Nízkotučné mléčné výrobky</a:t>
            </a:r>
          </a:p>
          <a:p>
            <a:r>
              <a:rPr lang="cs-CZ" sz="2000" dirty="0"/>
              <a:t>Pravidelná konzumace ryb</a:t>
            </a:r>
          </a:p>
          <a:p>
            <a:r>
              <a:rPr lang="cs-CZ" sz="2000" dirty="0"/>
              <a:t>Vybírat libové maso a zdroje kvalitních tuků (MUFA, PUFA)</a:t>
            </a:r>
          </a:p>
          <a:p>
            <a:r>
              <a:rPr lang="cs-CZ" sz="2000" dirty="0"/>
              <a:t>Dostatečný přívod vlákniny, pravidelná konzumace luštěnin</a:t>
            </a:r>
          </a:p>
          <a:p>
            <a:r>
              <a:rPr lang="cs-CZ" sz="2000" dirty="0"/>
              <a:t>Alkohol v mírné konzumaci (nebo vůbec)</a:t>
            </a:r>
          </a:p>
          <a:p>
            <a:r>
              <a:rPr lang="cs-CZ" sz="2000" dirty="0"/>
              <a:t>Podle potřeby doplňky stravy </a:t>
            </a:r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6334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33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1233FF1-C172-989B-2CF7-4CC9791A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Menopauza</a:t>
            </a:r>
          </a:p>
        </p:txBody>
      </p:sp>
      <p:pic>
        <p:nvPicPr>
          <p:cNvPr id="2050" name="Picture 2" descr="Menopauza: příznaky a léčba | EUC">
            <a:extLst>
              <a:ext uri="{FF2B5EF4-FFF2-40B4-BE49-F238E27FC236}">
                <a16:creationId xmlns:a16="http://schemas.microsoft.com/office/drawing/2014/main" id="{9BB95DB5-7015-0C0A-C69F-8034D13D42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206" y="961812"/>
            <a:ext cx="493098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2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57E9C6-7E81-FC49-90B9-553E9CA4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Menopauza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C784AA-36BA-7260-A4B1-012F719C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853928" cy="4642698"/>
          </a:xfrm>
        </p:spPr>
        <p:txBody>
          <a:bodyPr>
            <a:normAutofit/>
          </a:bodyPr>
          <a:lstStyle/>
          <a:p>
            <a:r>
              <a:rPr lang="cs-CZ" sz="2000" b="1" dirty="0"/>
              <a:t>Období hormonálních změn </a:t>
            </a:r>
            <a:r>
              <a:rPr lang="cs-CZ" sz="2000" dirty="0"/>
              <a:t>v rozmezí průměrně 2-5 let mezi 40.-60. rokem života (klimakterium), </a:t>
            </a:r>
            <a:r>
              <a:rPr lang="cs-CZ" sz="2000" dirty="0" err="1"/>
              <a:t>prům</a:t>
            </a:r>
            <a:r>
              <a:rPr lang="cs-CZ" sz="2000" dirty="0"/>
              <a:t>. 48,8 let</a:t>
            </a:r>
          </a:p>
          <a:p>
            <a:r>
              <a:rPr lang="cs-CZ" sz="2000" b="1" dirty="0"/>
              <a:t>Ukončení</a:t>
            </a:r>
            <a:r>
              <a:rPr lang="cs-CZ" sz="2000" dirty="0"/>
              <a:t> menstruačního cyklu (menopauza) a reprodukce u žen</a:t>
            </a:r>
          </a:p>
          <a:p>
            <a:r>
              <a:rPr lang="cs-CZ" sz="2000" b="1" dirty="0"/>
              <a:t>Snížení</a:t>
            </a:r>
            <a:r>
              <a:rPr lang="cs-CZ" sz="2000" dirty="0"/>
              <a:t> hladiny estrogenů</a:t>
            </a:r>
          </a:p>
          <a:p>
            <a:r>
              <a:rPr lang="cs-CZ" sz="2000" b="1" dirty="0"/>
              <a:t>Vyčerpání ovariální rezervy </a:t>
            </a:r>
            <a:r>
              <a:rPr lang="cs-CZ" sz="2000" dirty="0"/>
              <a:t>a její reakce na hypofyzární gonadotropiny řídí životnost ovaria a ovlivňuje tak nástup načasování přirozené menopauzy</a:t>
            </a:r>
          </a:p>
          <a:p>
            <a:r>
              <a:rPr lang="cs-CZ" sz="2000" b="1" dirty="0"/>
              <a:t>Předčasná</a:t>
            </a:r>
            <a:r>
              <a:rPr lang="cs-CZ" sz="2000" dirty="0"/>
              <a:t> před 40. rokem věku, </a:t>
            </a:r>
            <a:r>
              <a:rPr lang="cs-CZ" sz="2000" b="1" dirty="0"/>
              <a:t>časná</a:t>
            </a:r>
            <a:r>
              <a:rPr lang="cs-CZ" sz="2000" dirty="0"/>
              <a:t> menopauza mezi 40 a 45 lety a </a:t>
            </a:r>
            <a:r>
              <a:rPr lang="cs-CZ" sz="2000" b="1" dirty="0"/>
              <a:t>pozdní</a:t>
            </a:r>
            <a:r>
              <a:rPr lang="cs-CZ" sz="2000" dirty="0"/>
              <a:t> menopauza po dovršení 55 let</a:t>
            </a:r>
          </a:p>
          <a:p>
            <a:r>
              <a:rPr lang="cs-CZ" sz="2000" dirty="0"/>
              <a:t> Symptomy pociťuje 75-80 % (45 % lehké a 20-30 % těžké)</a:t>
            </a:r>
          </a:p>
          <a:p>
            <a:r>
              <a:rPr lang="cs-CZ" sz="2000" dirty="0"/>
              <a:t>Vazomotorické menopauzální symptomy (VMS)</a:t>
            </a:r>
          </a:p>
          <a:p>
            <a:r>
              <a:rPr lang="cs-CZ" sz="2000" dirty="0"/>
              <a:t>1,2 mld. žen do r.2030</a:t>
            </a:r>
          </a:p>
          <a:p>
            <a:r>
              <a:rPr lang="cs-CZ" sz="2000" dirty="0"/>
              <a:t>Časnější nástup u DM</a:t>
            </a:r>
            <a:r>
              <a:rPr lang="cs-CZ" sz="1400" dirty="0"/>
              <a:t>2</a:t>
            </a:r>
            <a:r>
              <a:rPr lang="cs-CZ" sz="2000" dirty="0"/>
              <a:t> žen</a:t>
            </a: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25343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29BDA7-C8E0-48B2-7264-AA02A098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Raná a pozdní fáze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Zástupný obsah 2">
            <a:extLst>
              <a:ext uri="{FF2B5EF4-FFF2-40B4-BE49-F238E27FC236}">
                <a16:creationId xmlns:a16="http://schemas.microsoft.com/office/drawing/2014/main" id="{A2D158A2-1C83-1F9E-0F0A-61285FAE1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Změny délky cyklu</a:t>
            </a:r>
          </a:p>
          <a:p>
            <a:r>
              <a:rPr lang="cs-CZ" sz="2400" dirty="0"/>
              <a:t>Hladina FSH během prvních let po menopauze vrcholí a v posledním postmenopauzálním stadiu postupně klesá (stárnutí vaječníků a ztráta reakce na FSH a LH)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Pokles AMH a </a:t>
            </a:r>
            <a:r>
              <a:rPr lang="cs-CZ" sz="2400" dirty="0" err="1"/>
              <a:t>inhibinu</a:t>
            </a:r>
            <a:r>
              <a:rPr lang="cs-CZ" sz="2400" dirty="0"/>
              <a:t> B</a:t>
            </a:r>
          </a:p>
          <a:p>
            <a:r>
              <a:rPr lang="cs-CZ" sz="2400" dirty="0"/>
              <a:t>V pozdní fázi </a:t>
            </a:r>
            <a:r>
              <a:rPr lang="cs-CZ" sz="2400" dirty="0" err="1"/>
              <a:t>oligomenorea</a:t>
            </a:r>
            <a:r>
              <a:rPr lang="cs-CZ" sz="2400" dirty="0"/>
              <a:t> (1-3 roky) – zvýšené anovulační cykly a velké hormonální výkyvy a další pokles AMH a </a:t>
            </a:r>
            <a:r>
              <a:rPr lang="cs-CZ" sz="2400" dirty="0" err="1"/>
              <a:t>inhibinu</a:t>
            </a:r>
            <a:r>
              <a:rPr lang="cs-CZ" sz="2400" dirty="0"/>
              <a:t> B a estrogenů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26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55121E-2169-E173-8B3E-59B0E125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4600"/>
              <a:t>Vazomotorické menopauzální symptomy (VMS)</a:t>
            </a:r>
          </a:p>
        </p:txBody>
      </p:sp>
      <p:sp>
        <p:nvSpPr>
          <p:cNvPr id="133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4022C1E9-86C7-5640-F753-89042528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900"/>
              <a:t>návaly horka a pocení, průměrně přetrvávají asi 4 roky</a:t>
            </a:r>
          </a:p>
          <a:p>
            <a:r>
              <a:rPr lang="cs-CZ" sz="1900"/>
              <a:t>Jednou z příčin pokles estrogenu a zúžení termoneutrální zóny (dále pokles AMH i FSH)</a:t>
            </a:r>
          </a:p>
          <a:p>
            <a:r>
              <a:rPr lang="cs-CZ" sz="1900"/>
              <a:t>zhoršuje nabrání TH</a:t>
            </a:r>
          </a:p>
          <a:p>
            <a:r>
              <a:rPr lang="cs-CZ" sz="1900"/>
              <a:t>lze zmírnit hormonální léčbou</a:t>
            </a:r>
          </a:p>
          <a:p>
            <a:r>
              <a:rPr lang="cs-CZ" sz="1900"/>
              <a:t>Načasování nástupu menopauzy může ovlivnit délku menopauzálního přechodu a tím i trvání přítomnosti VMS. </a:t>
            </a:r>
          </a:p>
          <a:p>
            <a:r>
              <a:rPr lang="cs-CZ" sz="1900"/>
              <a:t>Důkazy také ukazují souvislost mezi </a:t>
            </a:r>
            <a:r>
              <a:rPr lang="cs-CZ" sz="1900" b="1"/>
              <a:t>časným</a:t>
            </a:r>
            <a:r>
              <a:rPr lang="cs-CZ" sz="1900"/>
              <a:t> nástupem menopauzy a zvýšeným rizikem </a:t>
            </a:r>
            <a:r>
              <a:rPr lang="cs-CZ" sz="1900" b="1"/>
              <a:t>osteoporózy</a:t>
            </a:r>
            <a:r>
              <a:rPr lang="cs-CZ" sz="1900"/>
              <a:t>, </a:t>
            </a:r>
            <a:r>
              <a:rPr lang="cs-CZ" sz="1900" b="1"/>
              <a:t>KVO</a:t>
            </a:r>
            <a:r>
              <a:rPr lang="cs-CZ" sz="1900"/>
              <a:t>, </a:t>
            </a:r>
            <a:r>
              <a:rPr lang="cs-CZ" sz="1900" b="1"/>
              <a:t>deprese</a:t>
            </a:r>
            <a:r>
              <a:rPr lang="cs-CZ" sz="1900"/>
              <a:t> a </a:t>
            </a:r>
            <a:r>
              <a:rPr lang="cs-CZ" sz="1900" b="1"/>
              <a:t>úmrtnost</a:t>
            </a:r>
            <a:r>
              <a:rPr lang="cs-CZ" sz="1900"/>
              <a:t>. </a:t>
            </a:r>
          </a:p>
          <a:p>
            <a:r>
              <a:rPr lang="cs-CZ" sz="1900"/>
              <a:t>Naopak </a:t>
            </a:r>
            <a:r>
              <a:rPr lang="cs-CZ" sz="1900" b="1"/>
              <a:t>pozdější</a:t>
            </a:r>
            <a:r>
              <a:rPr lang="cs-CZ" sz="1900"/>
              <a:t> věk při nástupu menopauzy byl spojen s vyšší prevalencí </a:t>
            </a:r>
            <a:r>
              <a:rPr lang="cs-CZ" sz="1900" b="1"/>
              <a:t>nádorů</a:t>
            </a:r>
            <a:r>
              <a:rPr lang="cs-CZ" sz="1900"/>
              <a:t> související s hormony.</a:t>
            </a:r>
          </a:p>
          <a:p>
            <a:endParaRPr lang="cs-CZ" sz="1900"/>
          </a:p>
          <a:p>
            <a:endParaRPr lang="cs-CZ" sz="1900"/>
          </a:p>
        </p:txBody>
      </p:sp>
      <p:pic>
        <p:nvPicPr>
          <p:cNvPr id="13314" name="Picture 2" descr="Co jsou návaly horka během menopauzy a co na ně pomáhá – Péče o pleť od  Vichy">
            <a:extLst>
              <a:ext uri="{FF2B5EF4-FFF2-40B4-BE49-F238E27FC236}">
                <a16:creationId xmlns:a16="http://schemas.microsoft.com/office/drawing/2014/main" id="{6AA3F85F-4440-C6E8-51DD-A251CA02B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7" r="18385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123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B0E090-BB10-7AF9-675F-CEBCD2BF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Rizikový faktor: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2F55FB-32B0-C7C2-E0CC-5540F325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dirty="0"/>
              <a:t>Snížení hladiny estrogenů -&gt; zvyšuje se riziko osteoporózy, hypertenze, KVO a mrtvice</a:t>
            </a:r>
          </a:p>
          <a:p>
            <a:r>
              <a:rPr lang="cs-CZ" sz="2200" dirty="0"/>
              <a:t>Zvýšení tělesné hmotnosti asi 2-3 kg (a více) s vyšší mírou abdominálního ukládání -&gt; IR, </a:t>
            </a:r>
            <a:r>
              <a:rPr lang="cs-CZ" sz="2200" dirty="0" err="1"/>
              <a:t>dyslipidemie</a:t>
            </a:r>
            <a:r>
              <a:rPr lang="cs-CZ" sz="2200" dirty="0"/>
              <a:t>, Met </a:t>
            </a:r>
            <a:r>
              <a:rPr lang="cs-CZ" sz="2200" dirty="0" err="1"/>
              <a:t>sy</a:t>
            </a:r>
            <a:r>
              <a:rPr lang="cs-CZ" sz="2200" dirty="0"/>
              <a:t>.</a:t>
            </a:r>
          </a:p>
          <a:p>
            <a:r>
              <a:rPr lang="cs-CZ" sz="2200" dirty="0"/>
              <a:t>Nádorová onemocnění prsu, vaječníků, endometria. (snížené SHBG, estrogen a vyšší hladina volného cirkulujícího estrogenu)</a:t>
            </a:r>
          </a:p>
          <a:p>
            <a:endParaRPr lang="cs-CZ" sz="2200" dirty="0"/>
          </a:p>
        </p:txBody>
      </p:sp>
      <p:pic>
        <p:nvPicPr>
          <p:cNvPr id="5122" name="Picture 2" descr="Metabolic Syndrome - Jamestown Spine">
            <a:extLst>
              <a:ext uri="{FF2B5EF4-FFF2-40B4-BE49-F238E27FC236}">
                <a16:creationId xmlns:a16="http://schemas.microsoft.com/office/drawing/2014/main" id="{7C530954-9709-8A15-150F-AAF512B47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r="452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83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A672F8-C5E0-05DE-1A52-DFAA7DF3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Strava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1DA501-8311-AFD1-C440-99016FD3C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dirty="0"/>
              <a:t>Dietární faktory a poruchy související se stravou mohou buď podpořit životnost vaječníků oddálením folikulární atrézie popř. hladinu pohlavních hormonů zapojených do mechanismů zpětné vazby menstruačního cyklu (nutno vědecky objasnit)</a:t>
            </a:r>
          </a:p>
          <a:p>
            <a:r>
              <a:rPr lang="cs-CZ" sz="2200" dirty="0"/>
              <a:t>Vitamin D (</a:t>
            </a:r>
            <a:r>
              <a:rPr lang="cs-CZ" sz="2200" dirty="0" err="1"/>
              <a:t>pozit.f</a:t>
            </a:r>
            <a:r>
              <a:rPr lang="cs-CZ" sz="2200" dirty="0"/>
              <a:t>. u DM a Mtb.sy)</a:t>
            </a:r>
          </a:p>
          <a:p>
            <a:r>
              <a:rPr lang="cs-CZ" sz="2200" dirty="0"/>
              <a:t>Vegetariánství (pozdější nástup menopauzy – nižší BMI, vyšší SHGB, nižší volný estradiol a testosteron) – vláknina a potenciální </a:t>
            </a:r>
            <a:r>
              <a:rPr lang="cs-CZ" sz="2200" dirty="0" err="1"/>
              <a:t>interferace</a:t>
            </a:r>
            <a:r>
              <a:rPr lang="cs-CZ" sz="2200" dirty="0"/>
              <a:t> s </a:t>
            </a:r>
            <a:r>
              <a:rPr lang="cs-CZ" sz="2200" dirty="0" err="1"/>
              <a:t>enterohepatál</a:t>
            </a:r>
            <a:r>
              <a:rPr lang="cs-CZ" sz="2200" dirty="0"/>
              <a:t>. cirkulací pohlavních hormonů?</a:t>
            </a:r>
          </a:p>
          <a:p>
            <a:r>
              <a:rPr lang="cs-CZ" sz="2200" dirty="0"/>
              <a:t>Antioxidační vlastnosti potravin pozitivně spojeny se sníženou mírou folikulární atrézie?</a:t>
            </a:r>
          </a:p>
        </p:txBody>
      </p:sp>
      <p:pic>
        <p:nvPicPr>
          <p:cNvPr id="4098" name="Picture 2" descr="Vegetable Basket from Frutiko.cz">
            <a:extLst>
              <a:ext uri="{FF2B5EF4-FFF2-40B4-BE49-F238E27FC236}">
                <a16:creationId xmlns:a16="http://schemas.microsoft.com/office/drawing/2014/main" id="{02A11F3D-DD20-DFD9-73C7-137DDC6E8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3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35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6373FB-8E40-D057-7752-FC04B843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Strava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16820A-FA5C-452D-3953-E12C6DA49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095" y="636190"/>
            <a:ext cx="7340740" cy="5585619"/>
          </a:xfrm>
        </p:spPr>
        <p:txBody>
          <a:bodyPr anchor="ctr">
            <a:normAutofit/>
          </a:bodyPr>
          <a:lstStyle/>
          <a:p>
            <a:r>
              <a:rPr lang="cs-CZ" sz="2200" dirty="0"/>
              <a:t>Adekvátní energetický přívod spolu s FA</a:t>
            </a:r>
          </a:p>
          <a:p>
            <a:r>
              <a:rPr lang="cs-CZ" sz="2200" dirty="0"/>
              <a:t>FA může zmírnit projevy menopauzy a podpořit snížení (udržení) TH</a:t>
            </a:r>
          </a:p>
          <a:p>
            <a:endParaRPr lang="cs-CZ" sz="2200" dirty="0"/>
          </a:p>
          <a:p>
            <a:r>
              <a:rPr lang="cs-CZ" sz="2200" dirty="0"/>
              <a:t>Zdroje kvalitních tuků a snížení přívodu nasycených MK =&gt; snížení KVO rizika</a:t>
            </a:r>
          </a:p>
          <a:p>
            <a:r>
              <a:rPr lang="cs-CZ" sz="2200" dirty="0"/>
              <a:t>Snížení GI a GL (celozrnné výrobky, luštěniny, zelenina) -&gt; </a:t>
            </a:r>
            <a:r>
              <a:rPr lang="cs-CZ" sz="2200" b="1" dirty="0"/>
              <a:t>zlepšení HDL</a:t>
            </a:r>
          </a:p>
          <a:p>
            <a:r>
              <a:rPr lang="cs-CZ" sz="2200" dirty="0"/>
              <a:t>700 mg Ca/d (NOS 2011) u postmenopauzálních žen, až na 1000-1200 mg u žen s osteoporózou), dále vitamin A nebo retinol</a:t>
            </a:r>
          </a:p>
          <a:p>
            <a:r>
              <a:rPr lang="cs-CZ" sz="2200" b="1" dirty="0"/>
              <a:t>Středomořská</a:t>
            </a:r>
            <a:r>
              <a:rPr lang="cs-CZ" sz="2200" dirty="0"/>
              <a:t> strava zmírňuje VMS X tučná, bohatá na cukry (</a:t>
            </a:r>
            <a:r>
              <a:rPr lang="cs-CZ" sz="2200" dirty="0" err="1"/>
              <a:t>středom</a:t>
            </a:r>
            <a:r>
              <a:rPr lang="cs-CZ" sz="2200" dirty="0"/>
              <a:t>. spojena s nižší </a:t>
            </a:r>
            <a:r>
              <a:rPr lang="cs-CZ" sz="2200" dirty="0" err="1"/>
              <a:t>IR,hyperandrogenezí,snižuje</a:t>
            </a:r>
            <a:r>
              <a:rPr lang="cs-CZ" sz="2200" dirty="0"/>
              <a:t> KVO a depresivní nálady, podporuje </a:t>
            </a:r>
            <a:r>
              <a:rPr lang="cs-CZ" sz="2200" dirty="0" err="1"/>
              <a:t>mikrobiom</a:t>
            </a:r>
            <a:r>
              <a:rPr lang="cs-CZ" sz="2200" dirty="0"/>
              <a:t>)</a:t>
            </a:r>
          </a:p>
          <a:p>
            <a:r>
              <a:rPr lang="cs-CZ" sz="2200" dirty="0"/>
              <a:t>Vhodná </a:t>
            </a:r>
            <a:r>
              <a:rPr lang="cs-CZ" sz="2200" b="1" dirty="0"/>
              <a:t>FA</a:t>
            </a:r>
            <a:r>
              <a:rPr lang="cs-CZ" sz="2200" dirty="0"/>
              <a:t> u (</a:t>
            </a:r>
            <a:r>
              <a:rPr lang="cs-CZ" sz="2200" dirty="0" err="1"/>
              <a:t>osteoporotických</a:t>
            </a:r>
            <a:r>
              <a:rPr lang="cs-CZ" sz="2200" dirty="0"/>
              <a:t>) žen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60010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6F4EA6-312D-2BDA-622D-9A3E09A6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Strava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55003C-69CD-6A1A-47C5-9D7A69955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 dirty="0"/>
              <a:t>Dostatečný přívod vlákniny </a:t>
            </a:r>
          </a:p>
          <a:p>
            <a:r>
              <a:rPr lang="cs-CZ" sz="2600" dirty="0" err="1"/>
              <a:t>Isoflavony</a:t>
            </a:r>
            <a:r>
              <a:rPr lang="cs-CZ" sz="2600" dirty="0"/>
              <a:t> = </a:t>
            </a:r>
            <a:r>
              <a:rPr lang="cs-CZ" sz="2600" dirty="0" err="1"/>
              <a:t>fytoestrogeny</a:t>
            </a:r>
            <a:r>
              <a:rPr lang="cs-CZ" sz="2600" dirty="0"/>
              <a:t> (zmírňují projevy)+antioxidanty</a:t>
            </a:r>
          </a:p>
          <a:p>
            <a:r>
              <a:rPr lang="cs-CZ" sz="2600" dirty="0"/>
              <a:t>Brukvovitá zelenina </a:t>
            </a:r>
          </a:p>
          <a:p>
            <a:r>
              <a:rPr lang="cs-CZ" sz="2600" dirty="0"/>
              <a:t>Vitamin E (400IU/4 </a:t>
            </a:r>
            <a:r>
              <a:rPr lang="cs-CZ" sz="2600" dirty="0" err="1"/>
              <a:t>tý</a:t>
            </a:r>
            <a:r>
              <a:rPr lang="cs-CZ" sz="2600" dirty="0"/>
              <a:t>) zmírnily návaly horka</a:t>
            </a:r>
          </a:p>
          <a:p>
            <a:r>
              <a:rPr lang="cs-CZ" sz="2600" dirty="0"/>
              <a:t>Omega-3 MK – očekává se, že dostatečný příjem EPA -&gt; vede ke zvýšené produkci PGE3 a snížení produkce PGE2, snižuje produkci estrogenu a tím snižuje estrogenem stimulovaný růst buněk -&gt; ochranný f. proti NO vaječníku</a:t>
            </a:r>
          </a:p>
          <a:p>
            <a:r>
              <a:rPr lang="cs-CZ" sz="2600" dirty="0"/>
              <a:t>vit. D, Ca (možná snižuje riziko </a:t>
            </a:r>
            <a:r>
              <a:rPr lang="cs-CZ" sz="2600" dirty="0" err="1"/>
              <a:t>postmenop</a:t>
            </a:r>
            <a:r>
              <a:rPr lang="cs-CZ" sz="2600" dirty="0"/>
              <a:t>. NO prsu, důkazy nekonzistentní)</a:t>
            </a:r>
          </a:p>
        </p:txBody>
      </p:sp>
    </p:spTree>
    <p:extLst>
      <p:ext uri="{BB962C8B-B14F-4D97-AF65-F5344CB8AC3E}">
        <p14:creationId xmlns:p14="http://schemas.microsoft.com/office/powerpoint/2010/main" val="4011269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29DCED-BF96-43A0-83DC-1E41E837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Premenstruační syndrom PMS</a:t>
            </a:r>
          </a:p>
        </p:txBody>
      </p:sp>
      <p:pic>
        <p:nvPicPr>
          <p:cNvPr id="3074" name="Picture 2" descr="Pms Set Woman Suffering Premenstrual Syndrome Stockvektor (royaltyfri)  1445000771 | Shutterstock">
            <a:extLst>
              <a:ext uri="{FF2B5EF4-FFF2-40B4-BE49-F238E27FC236}">
                <a16:creationId xmlns:a16="http://schemas.microsoft.com/office/drawing/2014/main" id="{4783FB12-4653-AE21-B61F-A01A749C7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3313" y="961812"/>
            <a:ext cx="4578773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1D6A9B-5FB9-6528-0FFF-0CF6720A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PCOS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202CF-E805-9783-C941-5F649F473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b="1" dirty="0"/>
              <a:t>Syndrom</a:t>
            </a:r>
            <a:r>
              <a:rPr lang="cs-CZ" sz="2400" dirty="0"/>
              <a:t> = soubor příznaků</a:t>
            </a:r>
          </a:p>
          <a:p>
            <a:r>
              <a:rPr lang="cs-CZ" sz="2400" b="1" dirty="0"/>
              <a:t>Komplexní metabolická, endokrinní a reprodukční porucha </a:t>
            </a:r>
            <a:r>
              <a:rPr lang="cs-CZ" sz="2400" dirty="0"/>
              <a:t>u žen s různorodým klinickým obrazem</a:t>
            </a:r>
          </a:p>
          <a:p>
            <a:r>
              <a:rPr lang="cs-CZ" sz="2400" dirty="0"/>
              <a:t>Přibližně </a:t>
            </a:r>
            <a:r>
              <a:rPr lang="cs-CZ" sz="2400" b="1" dirty="0"/>
              <a:t>5–12(20) %</a:t>
            </a:r>
            <a:r>
              <a:rPr lang="cs-CZ" sz="2400" dirty="0"/>
              <a:t> ženské populace</a:t>
            </a:r>
          </a:p>
          <a:p>
            <a:r>
              <a:rPr lang="cs-CZ" sz="2400" dirty="0"/>
              <a:t>Kombinace dědičných faktorů s faktory životního stylu a prostředí</a:t>
            </a:r>
          </a:p>
          <a:p>
            <a:r>
              <a:rPr lang="cs-CZ" sz="2400" b="1" dirty="0"/>
              <a:t>Důležitá je včasná diagnostika a léčba, změna životního stylu a režimová opatření </a:t>
            </a:r>
          </a:p>
          <a:p>
            <a:r>
              <a:rPr lang="cs-CZ" sz="2400" dirty="0"/>
              <a:t>Lze předpokládat již u pubertálních dívek (první příznaky, těžko se sleduje)</a:t>
            </a:r>
          </a:p>
          <a:p>
            <a:endParaRPr lang="cs-CZ" sz="2400" dirty="0"/>
          </a:p>
          <a:p>
            <a:r>
              <a:rPr lang="cs-CZ" sz="2400" dirty="0"/>
              <a:t>PCOS často příčinou </a:t>
            </a:r>
            <a:r>
              <a:rPr lang="cs-CZ" sz="2400" b="1" dirty="0"/>
              <a:t>neplodnosti</a:t>
            </a:r>
          </a:p>
        </p:txBody>
      </p:sp>
    </p:spTree>
    <p:extLst>
      <p:ext uri="{BB962C8B-B14F-4D97-AF65-F5344CB8AC3E}">
        <p14:creationId xmlns:p14="http://schemas.microsoft.com/office/powerpoint/2010/main" val="500913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EEA5A-84E3-E196-7428-95161C84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2231E2-DC41-DE15-0E72-8F52970B7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328380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cs-CZ" dirty="0"/>
              <a:t>Neznámá etiologie</a:t>
            </a:r>
          </a:p>
          <a:p>
            <a:r>
              <a:rPr lang="cs-CZ" b="1" dirty="0"/>
              <a:t>Cyklický</a:t>
            </a:r>
            <a:r>
              <a:rPr lang="cs-CZ" dirty="0"/>
              <a:t>, ale nesouvisí přímo s hormony (</a:t>
            </a:r>
            <a:r>
              <a:rPr lang="cs-CZ" dirty="0" err="1"/>
              <a:t>luteální</a:t>
            </a:r>
            <a:r>
              <a:rPr lang="cs-CZ" dirty="0"/>
              <a:t> fáze cyklu, možná vyšší citlivost k progesteronu)</a:t>
            </a:r>
          </a:p>
          <a:p>
            <a:r>
              <a:rPr lang="cs-CZ" dirty="0"/>
              <a:t>Pociťován většinou žen (10-98 %), 8-20 % hodnotí jako závažné</a:t>
            </a:r>
          </a:p>
          <a:p>
            <a:r>
              <a:rPr lang="cs-CZ" b="1" dirty="0"/>
              <a:t>charakterizován souborem fyzických a emocionálních symptomů</a:t>
            </a:r>
            <a:r>
              <a:rPr lang="cs-CZ" dirty="0"/>
              <a:t>, včetně změn nálad, citlivých prsou, touhy po jídle (sacharidy a cukry, tuky, alkohol), únavy, podrážděnosti, bolesti hlavy a deprese začínající v </a:t>
            </a:r>
            <a:r>
              <a:rPr lang="cs-CZ" dirty="0" err="1"/>
              <a:t>luteální</a:t>
            </a:r>
            <a:r>
              <a:rPr lang="cs-CZ" dirty="0"/>
              <a:t> fázi menstruačního cyklu a odeznívající se začátkem menstruace</a:t>
            </a:r>
          </a:p>
          <a:p>
            <a:r>
              <a:rPr lang="cs-CZ" dirty="0"/>
              <a:t>-&gt; ekonomická zátěž, zhoršení mezilidských vztahů…</a:t>
            </a:r>
          </a:p>
          <a:p>
            <a:r>
              <a:rPr lang="cs-CZ" dirty="0"/>
              <a:t>Nižší věk, nižší SES a vyšší úroveň stresu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24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7BCA9F-E57A-8F00-AF0D-1DD8063D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Diagnostika a léčba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0AC2D7-4A50-0A50-0EAE-5FD61D8A7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Diagnostika </a:t>
            </a:r>
            <a:r>
              <a:rPr lang="cs-CZ" dirty="0" err="1"/>
              <a:t>selfreportem</a:t>
            </a:r>
            <a:r>
              <a:rPr lang="cs-CZ" dirty="0"/>
              <a:t> (deník-čas, příznaky, závažnost)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SSRI (selektivní inhibitory zpětného vychytávání serotoninu, nákladná finančně, NÚ)</a:t>
            </a:r>
          </a:p>
          <a:p>
            <a:r>
              <a:rPr lang="cs-CZ" dirty="0"/>
              <a:t>KBT relaxace, jóga</a:t>
            </a:r>
          </a:p>
          <a:p>
            <a:r>
              <a:rPr lang="cs-CZ" dirty="0"/>
              <a:t>Aerobní cvičení</a:t>
            </a:r>
          </a:p>
          <a:p>
            <a:r>
              <a:rPr lang="cs-CZ" dirty="0"/>
              <a:t>Mg, B6, vit. D, L-Trp nebo komplexní sacharidy</a:t>
            </a:r>
          </a:p>
        </p:txBody>
      </p:sp>
    </p:spTree>
    <p:extLst>
      <p:ext uri="{BB962C8B-B14F-4D97-AF65-F5344CB8AC3E}">
        <p14:creationId xmlns:p14="http://schemas.microsoft.com/office/powerpoint/2010/main" val="239454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C3D7B-66AF-DD58-49C7-ED5001CC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Vápník </a:t>
            </a:r>
          </a:p>
        </p:txBody>
      </p:sp>
      <p:sp>
        <p:nvSpPr>
          <p:cNvPr id="820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F72DF-503D-519E-AFE7-D05C1C91C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/>
              <a:t>výkyvy – nervosvalová dráždivost, při hypoCa neklid)</a:t>
            </a:r>
          </a:p>
          <a:p>
            <a:r>
              <a:rPr lang="cs-CZ" sz="2200"/>
              <a:t>snižuje příznaky PMS (špatná nálada</a:t>
            </a:r>
            <a:r>
              <a:rPr lang="it-IT" sz="2200"/>
              <a:t>, zadržování vody, touha po jídle a bolest</a:t>
            </a:r>
            <a:r>
              <a:rPr lang="cs-CZ" sz="2200"/>
              <a:t>, vyšší únavnost, změny chuti k jídlu deprese)</a:t>
            </a:r>
          </a:p>
          <a:p>
            <a:r>
              <a:rPr lang="cs-CZ" sz="2200"/>
              <a:t>Pozitivní efekt až u 73 % žen</a:t>
            </a:r>
          </a:p>
          <a:p>
            <a:r>
              <a:rPr lang="cs-CZ" sz="2200"/>
              <a:t>DS nebo stravou 500-1200 mg (některé studie lepší výsledky v kombinaci s B6)</a:t>
            </a:r>
          </a:p>
          <a:p>
            <a:r>
              <a:rPr lang="cs-CZ" sz="2200"/>
              <a:t>Některé studie zmiňují menší sílu krvácení -&gt; lepší snášenlivost cyklu</a:t>
            </a:r>
          </a:p>
          <a:p>
            <a:endParaRPr lang="cs-CZ" sz="2200"/>
          </a:p>
        </p:txBody>
      </p:sp>
      <p:pic>
        <p:nvPicPr>
          <p:cNvPr id="8194" name="Picture 2" descr="Potraviny zdroj vápníku – jak se vstřebá: mléko, špenát, maso">
            <a:extLst>
              <a:ext uri="{FF2B5EF4-FFF2-40B4-BE49-F238E27FC236}">
                <a16:creationId xmlns:a16="http://schemas.microsoft.com/office/drawing/2014/main" id="{94F4657F-F07C-8272-D976-0CC557A4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5" r="24771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7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F339EF-F18C-FED5-C37E-9B94126D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Vitamin D 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C9E07-CE0F-24BE-E7ED-F0E143CC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971307" cy="4119172"/>
          </a:xfrm>
        </p:spPr>
        <p:txBody>
          <a:bodyPr anchor="t">
            <a:normAutofit lnSpcReduction="10000"/>
          </a:bodyPr>
          <a:lstStyle/>
          <a:p>
            <a:r>
              <a:rPr lang="cs-CZ" sz="2000" dirty="0"/>
              <a:t>Má zásadní roli v ženské reprodukci</a:t>
            </a:r>
          </a:p>
          <a:p>
            <a:r>
              <a:rPr lang="cs-CZ" sz="2000" dirty="0"/>
              <a:t>Receptor vitaminu D VDR je exprimován ve tkáni vaječníků, endometriu, epiteliálních buňkách vejcovodů, dělohy a placenty</a:t>
            </a:r>
          </a:p>
          <a:p>
            <a:r>
              <a:rPr lang="cs-CZ" sz="2000" dirty="0"/>
              <a:t>Bylo také popsáno, že vitamin D snižuje produkci prostaglandinů</a:t>
            </a:r>
          </a:p>
          <a:p>
            <a:r>
              <a:rPr lang="cs-CZ" sz="2000" b="1" dirty="0"/>
              <a:t>Dostatečný přívod snižuje PMS o 30-40 %</a:t>
            </a:r>
          </a:p>
          <a:p>
            <a:r>
              <a:rPr lang="cs-CZ" sz="2000" dirty="0"/>
              <a:t>Příznaky bolesti zad, nevolnosti, zvracení a průjem se po intervenci snížily, ale pouze snížení bolesti zad bylo statisticky významné</a:t>
            </a:r>
          </a:p>
          <a:p>
            <a:r>
              <a:rPr lang="cs-CZ" sz="2000" dirty="0"/>
              <a:t>Na začátku byla prevalence subjektů se samotným PMS 14,9 %, přičemž tato hodnota po intervenci byla snížena na 4,8 %.</a:t>
            </a:r>
          </a:p>
          <a:p>
            <a:r>
              <a:rPr lang="cs-CZ" sz="2000" dirty="0"/>
              <a:t>Únava, úzkost a sexuální touha, jiné bez asociace</a:t>
            </a:r>
          </a:p>
        </p:txBody>
      </p:sp>
      <p:pic>
        <p:nvPicPr>
          <p:cNvPr id="7170" name="Picture 2" descr="Jak doplnit vitamín D - Napovíme.cz">
            <a:extLst>
              <a:ext uri="{FF2B5EF4-FFF2-40B4-BE49-F238E27FC236}">
                <a16:creationId xmlns:a16="http://schemas.microsoft.com/office/drawing/2014/main" id="{28D00FDD-EBE9-1C08-C7C9-5DAB65FF3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r="23387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06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8931D9-30E1-23EF-366B-E4772C49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Strava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87FED-693A-3BD1-4A3D-2FC29100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Strava a živ. styl mohou pomoci </a:t>
            </a:r>
            <a:r>
              <a:rPr lang="cs-CZ" sz="2000" b="1" dirty="0"/>
              <a:t>zmírnit</a:t>
            </a:r>
            <a:r>
              <a:rPr lang="cs-CZ" sz="2000" dirty="0"/>
              <a:t> (zahrnuje také management stresu)</a:t>
            </a:r>
          </a:p>
          <a:p>
            <a:r>
              <a:rPr lang="cs-CZ" sz="2000" dirty="0"/>
              <a:t>Vitamin D (bolest a emocionální symptomy) 100 IU/d</a:t>
            </a:r>
          </a:p>
          <a:p>
            <a:r>
              <a:rPr lang="cs-CZ" sz="2000" dirty="0"/>
              <a:t>Vápník</a:t>
            </a:r>
          </a:p>
          <a:p>
            <a:r>
              <a:rPr lang="cs-CZ" sz="2000" dirty="0"/>
              <a:t>Hořčík? (pozorovány nižší hladiny u PMS)</a:t>
            </a:r>
          </a:p>
          <a:p>
            <a:r>
              <a:rPr lang="cs-CZ" sz="2000" dirty="0"/>
              <a:t>Vitaminy </a:t>
            </a:r>
            <a:r>
              <a:rPr lang="cs-CZ" sz="2000" dirty="0" err="1"/>
              <a:t>thiamin</a:t>
            </a:r>
            <a:r>
              <a:rPr lang="cs-CZ" sz="2000" dirty="0"/>
              <a:t> a riboflavin (snížení symptomů o 35 %) + správná replikace a opravy DNA</a:t>
            </a:r>
          </a:p>
          <a:p>
            <a:r>
              <a:rPr lang="cs-CZ" sz="2000" dirty="0"/>
              <a:t>Omega-3 MK</a:t>
            </a:r>
          </a:p>
          <a:p>
            <a:r>
              <a:rPr lang="cs-CZ" sz="2000" dirty="0"/>
              <a:t>Vitamin E a pupalkový olej (bolesti prsou)</a:t>
            </a:r>
          </a:p>
          <a:p>
            <a:r>
              <a:rPr lang="cs-CZ" sz="2000" dirty="0"/>
              <a:t>Nízká GI </a:t>
            </a:r>
            <a:r>
              <a:rPr lang="cs-CZ" sz="2000"/>
              <a:t>a GL strava</a:t>
            </a:r>
            <a:endParaRPr lang="cs-CZ" sz="2000" dirty="0"/>
          </a:p>
          <a:p>
            <a:r>
              <a:rPr lang="cs-CZ" sz="2000" dirty="0"/>
              <a:t>Vláknina (zmírnění možné PMS obstipace)</a:t>
            </a:r>
          </a:p>
          <a:p>
            <a:r>
              <a:rPr lang="cs-CZ" sz="2000" dirty="0"/>
              <a:t>Alkohol zhoršuje symptomy</a:t>
            </a:r>
          </a:p>
        </p:txBody>
      </p:sp>
    </p:spTree>
    <p:extLst>
      <p:ext uri="{BB962C8B-B14F-4D97-AF65-F5344CB8AC3E}">
        <p14:creationId xmlns:p14="http://schemas.microsoft.com/office/powerpoint/2010/main" val="1572086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68" name="Rectangle 1436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CFAFC99-A2C6-E42F-5157-9DA36E97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Děkuji za pozornost</a:t>
            </a:r>
          </a:p>
        </p:txBody>
      </p:sp>
      <p:sp>
        <p:nvSpPr>
          <p:cNvPr id="1437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Floral Uterus II Pink Female Anatomy Wall Art Print - Etsy | Anatomy art,  Biology art, Uterus art">
            <a:extLst>
              <a:ext uri="{FF2B5EF4-FFF2-40B4-BE49-F238E27FC236}">
                <a16:creationId xmlns:a16="http://schemas.microsoft.com/office/drawing/2014/main" id="{D5ACA682-E398-8981-8083-0EBE7C65F8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" r="-1" b="19884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7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lycystic Ovarian Syndrome (PCOS): What Is It, Causes, Symptoms &amp; Treatment">
            <a:extLst>
              <a:ext uri="{FF2B5EF4-FFF2-40B4-BE49-F238E27FC236}">
                <a16:creationId xmlns:a16="http://schemas.microsoft.com/office/drawing/2014/main" id="{9C80F55F-6466-AC1E-3304-0DB117890D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2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A3C222-B6E9-9F8B-CECB-255D7AF8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Příznaky</a:t>
            </a:r>
          </a:p>
        </p:txBody>
      </p:sp>
      <p:sp>
        <p:nvSpPr>
          <p:cNvPr id="2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7AB53-C981-6B5E-30E5-1EB792E6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/>
              <a:t>Porucha cyklu – </a:t>
            </a:r>
            <a:r>
              <a:rPr lang="cs-CZ" sz="2400" err="1"/>
              <a:t>oligomenorea</a:t>
            </a:r>
            <a:r>
              <a:rPr lang="cs-CZ" sz="2400"/>
              <a:t> nebo amenorea (</a:t>
            </a:r>
            <a:r>
              <a:rPr lang="cs-CZ" sz="2400" err="1"/>
              <a:t>oligomenorea</a:t>
            </a:r>
            <a:r>
              <a:rPr lang="cs-CZ" sz="2400"/>
              <a:t> pod 8 cyklů/r nebo délka cyklu nad 45 dní)</a:t>
            </a:r>
          </a:p>
          <a:p>
            <a:r>
              <a:rPr lang="cs-CZ" sz="2400"/>
              <a:t>Dysmenorea (silné menstruační bolesti)</a:t>
            </a:r>
          </a:p>
          <a:p>
            <a:r>
              <a:rPr lang="cs-CZ" sz="2400"/>
              <a:t>Hirsutismus (pubické, stehna, hrudník, obličej)</a:t>
            </a:r>
          </a:p>
          <a:p>
            <a:r>
              <a:rPr lang="cs-CZ" sz="2400"/>
              <a:t>Akné</a:t>
            </a:r>
          </a:p>
          <a:p>
            <a:r>
              <a:rPr lang="cs-CZ" sz="2400"/>
              <a:t>Nadváha nebo obezita (30-70 % žen)</a:t>
            </a:r>
          </a:p>
          <a:p>
            <a:r>
              <a:rPr lang="cs-CZ" sz="2400"/>
              <a:t>Zvětšené vaječníky s četnými folikuly nebo cystami</a:t>
            </a:r>
          </a:p>
          <a:p>
            <a:r>
              <a:rPr lang="cs-CZ" sz="2400"/>
              <a:t>Inzulinová rezistence IR (vyšší </a:t>
            </a:r>
            <a:r>
              <a:rPr lang="cs-CZ" sz="2400" err="1"/>
              <a:t>inzulinemie</a:t>
            </a:r>
            <a:r>
              <a:rPr lang="cs-CZ" sz="2400"/>
              <a:t> podporuje vyšší hladinu androgenů ve vaječnících), IGT (50 % žen) až DM2</a:t>
            </a:r>
          </a:p>
          <a:p>
            <a:r>
              <a:rPr lang="cs-CZ" sz="2400" err="1"/>
              <a:t>Dyslipidémie</a:t>
            </a:r>
            <a:r>
              <a:rPr lang="cs-CZ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88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2CCC39-81ED-52A4-5A1D-4F154F5E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Kritéria diagnostiky </a:t>
            </a:r>
            <a:r>
              <a:rPr lang="cs-CZ" sz="2400" dirty="0">
                <a:solidFill>
                  <a:srgbClr val="FFFFFF"/>
                </a:solidFill>
              </a:rPr>
              <a:t>(</a:t>
            </a:r>
            <a:r>
              <a:rPr lang="cs-CZ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Kritéria PCOS „Rotterdam“ 2003)</a:t>
            </a:r>
            <a:endParaRPr lang="cs-CZ" sz="2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3A46A9-8694-4937-F74E-76FC950D7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dva ze tří příznaků:</a:t>
            </a:r>
          </a:p>
          <a:p>
            <a:r>
              <a:rPr lang="cs-CZ" dirty="0"/>
              <a:t>Poruchy </a:t>
            </a:r>
            <a:r>
              <a:rPr lang="cs-CZ" b="1" dirty="0"/>
              <a:t>menstruačního</a:t>
            </a:r>
            <a:r>
              <a:rPr lang="cs-CZ" dirty="0"/>
              <a:t> cyklu (8 a méně/rok, amenorea)</a:t>
            </a:r>
          </a:p>
          <a:p>
            <a:r>
              <a:rPr lang="cs-CZ" b="1" dirty="0" err="1"/>
              <a:t>Hyperandrogenismus</a:t>
            </a:r>
            <a:r>
              <a:rPr lang="cs-CZ" dirty="0"/>
              <a:t> (klinické příznaky jako ochlupení, akné (středně </a:t>
            </a:r>
            <a:r>
              <a:rPr lang="cs-CZ" dirty="0" err="1"/>
              <a:t>těžké-těžké</a:t>
            </a:r>
            <a:r>
              <a:rPr lang="cs-CZ" dirty="0"/>
              <a:t> akné (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Ferriman-Gallwey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skóre ≥ 8 )) </a:t>
            </a:r>
            <a:r>
              <a:rPr lang="cs-CZ" dirty="0"/>
              <a:t>nebo </a:t>
            </a:r>
            <a:r>
              <a:rPr lang="cs-CZ" dirty="0" err="1"/>
              <a:t>hyperandrogenemie</a:t>
            </a:r>
            <a:r>
              <a:rPr lang="cs-CZ" dirty="0"/>
              <a:t> (vyšší hladina androgenů (testosteron), stanoveno laboratorně)</a:t>
            </a:r>
          </a:p>
          <a:p>
            <a:r>
              <a:rPr lang="cs-CZ" b="1" dirty="0" err="1"/>
              <a:t>Polycystický</a:t>
            </a:r>
            <a:r>
              <a:rPr lang="cs-CZ" dirty="0"/>
              <a:t> vaječník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(alespoň 12 folikuly v každém vaječníku, každý o průměru 2–9 mm a/nebo objem vaječníků &gt;10 ml), po vyloučení sekundárních příčin 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92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E7BA22-BFF0-67EE-36EA-FD9BB7CF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Rizikové faktory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B609BE-044D-EFD9-9404-93D111184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38868"/>
            <a:ext cx="6332658" cy="4772722"/>
          </a:xfrm>
        </p:spPr>
        <p:txBody>
          <a:bodyPr>
            <a:normAutofit/>
          </a:bodyPr>
          <a:lstStyle/>
          <a:p>
            <a:r>
              <a:rPr lang="cs-CZ" sz="2400" dirty="0"/>
              <a:t>Riziková velká a nízká porodní </a:t>
            </a:r>
            <a:r>
              <a:rPr lang="cs-CZ" sz="2400" b="1" dirty="0"/>
              <a:t>hmotnost</a:t>
            </a:r>
            <a:r>
              <a:rPr lang="cs-CZ" sz="2400" dirty="0"/>
              <a:t>, střádavý fenotyp -&gt; IR</a:t>
            </a:r>
          </a:p>
          <a:p>
            <a:r>
              <a:rPr lang="cs-CZ" sz="2400" dirty="0"/>
              <a:t>Nadváha a obezita ? -&gt; IR (nadváha a obezita je </a:t>
            </a:r>
            <a:r>
              <a:rPr lang="cs-CZ" sz="2400" b="1" dirty="0"/>
              <a:t>přispívající faktor</a:t>
            </a:r>
            <a:r>
              <a:rPr lang="cs-CZ" sz="2400" dirty="0"/>
              <a:t>)</a:t>
            </a:r>
          </a:p>
          <a:p>
            <a:r>
              <a:rPr lang="cs-CZ" sz="2400" dirty="0"/>
              <a:t>Viscerální tuk</a:t>
            </a:r>
          </a:p>
          <a:p>
            <a:r>
              <a:rPr lang="cs-CZ" sz="2400" b="1" dirty="0"/>
              <a:t>Dědičnost</a:t>
            </a:r>
            <a:r>
              <a:rPr lang="cs-CZ" sz="2400" dirty="0"/>
              <a:t> </a:t>
            </a:r>
          </a:p>
          <a:p>
            <a:r>
              <a:rPr lang="cs-CZ" sz="2400" b="1" dirty="0" err="1"/>
              <a:t>Hyperandrogenismus</a:t>
            </a:r>
            <a:r>
              <a:rPr lang="cs-CZ" sz="2400" dirty="0"/>
              <a:t> (HA zhoršuje fyziologické změny androgenů během puberty a jedním z efektů může být iniciace předčasného </a:t>
            </a:r>
            <a:r>
              <a:rPr lang="cs-CZ" sz="2400" dirty="0" err="1"/>
              <a:t>menarché</a:t>
            </a:r>
            <a:r>
              <a:rPr lang="cs-CZ" sz="2400" dirty="0"/>
              <a:t> u dívek, což je rizikový faktor PCOS)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079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D58C92E-043C-E090-AB8B-D66A29F9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cs-CZ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CBE02-7FD9-D0AD-7EE4-56B91A35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Prospektivní studie u 244 náhodně vybraných </a:t>
            </a:r>
            <a:r>
              <a:rPr lang="cs-CZ" sz="2200" dirty="0" err="1"/>
              <a:t>postmenarchálních</a:t>
            </a:r>
            <a:r>
              <a:rPr lang="cs-CZ" sz="2200" dirty="0"/>
              <a:t> dívek z velké populační kohorty zkoumali vliv obezity na vývoj abnormální morfologie vaječníků -&gt;  </a:t>
            </a:r>
            <a:r>
              <a:rPr lang="cs-CZ" sz="2200" b="1" dirty="0"/>
              <a:t>PCOS u 61,1 % obézních dívek, ale pouze u 32,1 % </a:t>
            </a:r>
            <a:r>
              <a:rPr lang="cs-CZ" sz="2200" b="1" dirty="0" err="1"/>
              <a:t>normohmotnostních</a:t>
            </a:r>
            <a:r>
              <a:rPr lang="cs-CZ" sz="2200" dirty="0"/>
              <a:t>, což naznačuje, že obezita je přispívajícím faktorem </a:t>
            </a:r>
          </a:p>
          <a:p>
            <a:r>
              <a:rPr lang="cs-CZ" sz="2200" dirty="0"/>
              <a:t>Navzdory nepoužití ultrasonografie pánve byla PCOS diagnostikována podle Rotterdamských kritérií u 12 (40 %) z 30 </a:t>
            </a:r>
            <a:r>
              <a:rPr lang="cs-CZ" sz="2200" dirty="0" err="1"/>
              <a:t>oligomenoreických</a:t>
            </a:r>
            <a:r>
              <a:rPr lang="cs-CZ" sz="2200" dirty="0"/>
              <a:t> dívek ve věku 14 let. Z těchto dívek </a:t>
            </a:r>
            <a:r>
              <a:rPr lang="cs-CZ" sz="2200" b="1" dirty="0"/>
              <a:t>vykazovalo 33 % obezitu 3.st do 24 let věku oproti 8,4 % dívek bez PCOS </a:t>
            </a:r>
            <a:r>
              <a:rPr lang="cs-CZ" sz="2200" dirty="0"/>
              <a:t>(mezi další prediktory obezity 3.st patřily nízké SHBG, </a:t>
            </a:r>
            <a:r>
              <a:rPr lang="cs-CZ" sz="2200" dirty="0" err="1"/>
              <a:t>oligomenorea</a:t>
            </a:r>
            <a:r>
              <a:rPr lang="cs-CZ" sz="2200" dirty="0"/>
              <a:t>, vysoké hladiny inzulinu, zvýšené </a:t>
            </a:r>
            <a:r>
              <a:rPr lang="cs-CZ" sz="2200" dirty="0" err="1"/>
              <a:t>cFT</a:t>
            </a:r>
            <a:r>
              <a:rPr lang="cs-CZ" sz="2200" dirty="0"/>
              <a:t> a </a:t>
            </a:r>
            <a:r>
              <a:rPr lang="cs-CZ" sz="2200" dirty="0" err="1"/>
              <a:t>MetS</a:t>
            </a:r>
            <a:r>
              <a:rPr lang="cs-CZ" sz="2200" dirty="0"/>
              <a:t>, z nichž všechny jsou uznávány jako fenotypy PCOS)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3918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A0412-D438-1D96-6493-EFC035BD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/>
              <a:t>Androgeny a ukládání tuku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E6124-E2B0-CBC4-83C5-1EE86F095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600" dirty="0"/>
              <a:t>ovlivňují, kde se v těle ukládá tuk -&gt; u žen s PCOS je </a:t>
            </a:r>
            <a:r>
              <a:rPr lang="cs-CZ" sz="1600" b="1" dirty="0"/>
              <a:t>jiná distribuce </a:t>
            </a:r>
            <a:r>
              <a:rPr lang="cs-CZ" sz="1600" dirty="0"/>
              <a:t>tukové tkáně než u žen bez PCOS ve prospěch viscerálního ukládání (jako u mužů)</a:t>
            </a:r>
          </a:p>
          <a:p>
            <a:r>
              <a:rPr lang="cs-CZ" sz="1600" b="1" dirty="0"/>
              <a:t>snižují lipolýzu </a:t>
            </a:r>
            <a:r>
              <a:rPr lang="cs-CZ" sz="1600" dirty="0"/>
              <a:t>v subkutánní tuk. tkáni</a:t>
            </a:r>
          </a:p>
          <a:p>
            <a:r>
              <a:rPr lang="cs-CZ" sz="1600" dirty="0"/>
              <a:t>ovlivňují funkci a distribuci adipocytů </a:t>
            </a:r>
            <a:r>
              <a:rPr lang="cs-CZ" sz="1600" b="1" dirty="0"/>
              <a:t>inhibicí diferenciace </a:t>
            </a:r>
            <a:r>
              <a:rPr lang="cs-CZ" sz="1600" dirty="0"/>
              <a:t>adipocytů, která moduluje lipolýzu a </a:t>
            </a:r>
            <a:r>
              <a:rPr lang="cs-CZ" sz="1600" dirty="0" err="1"/>
              <a:t>lipogenezi</a:t>
            </a:r>
            <a:endParaRPr lang="cs-CZ" sz="1600" dirty="0"/>
          </a:p>
          <a:p>
            <a:r>
              <a:rPr lang="cs-CZ" sz="1600" dirty="0"/>
              <a:t>Hromadění tuku ve viscerálních </a:t>
            </a:r>
            <a:r>
              <a:rPr lang="cs-CZ" sz="1600" dirty="0" err="1"/>
              <a:t>kompartmentech</a:t>
            </a:r>
            <a:r>
              <a:rPr lang="cs-CZ" sz="1600" dirty="0"/>
              <a:t> je v rozporu se skutečností, že lipolýza v tomto depu je vyšší než v depotech podkožního tuku, pokud tyto vysoké rychlosti mobilizace tuku neodpovídají vysokým rychlostem ukládání tuku. </a:t>
            </a:r>
            <a:r>
              <a:rPr lang="cs-CZ" sz="1600" dirty="0" err="1"/>
              <a:t>Dicker</a:t>
            </a:r>
            <a:r>
              <a:rPr lang="cs-CZ" sz="1600" dirty="0"/>
              <a:t> a kol. navrhli, že zvýšená lipolýza je důležitá pro rozvoj IR u PCOS. Přebytek volných mastných kyselin pocházejících z lipolýzy/hydrolýzy </a:t>
            </a:r>
            <a:r>
              <a:rPr lang="cs-CZ" sz="1600" dirty="0" err="1"/>
              <a:t>acylglycerolu</a:t>
            </a:r>
            <a:r>
              <a:rPr lang="cs-CZ" sz="1600" dirty="0"/>
              <a:t> v adipocytech se hromadí v játrech  -&gt; jaterní dysfunkce -&gt; zvýšená sekrece glukózy, provokuje pankreatickou sekreci inzulínu a vychytávání glukózy v tuk. tkáni.  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pic>
        <p:nvPicPr>
          <p:cNvPr id="6146" name="Picture 2" descr="Childhood Obesity Overweight Clip Art, PNG, 1886x3157px, Watercolor,  Cartoon, Flower, Frame, Heart Download Free">
            <a:extLst>
              <a:ext uri="{FF2B5EF4-FFF2-40B4-BE49-F238E27FC236}">
                <a16:creationId xmlns:a16="http://schemas.microsoft.com/office/drawing/2014/main" id="{0A31B64C-BA7F-D603-26AF-540BEA9F1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60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2" name="Straight Connector 615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A2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760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3116</Words>
  <Application>Microsoft Office PowerPoint</Application>
  <PresentationFormat>Širokoúhlá obrazovka</PresentationFormat>
  <Paragraphs>240</Paragraphs>
  <Slides>35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21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57" baseType="lpstr">
      <vt:lpstr>AdvOTce3d9a73</vt:lpstr>
      <vt:lpstr>AdvOTe8703957</vt:lpstr>
      <vt:lpstr>AdvTT2a1c7c1f</vt:lpstr>
      <vt:lpstr>AdvTT532d99f6.B</vt:lpstr>
      <vt:lpstr>arial</vt:lpstr>
      <vt:lpstr>arial</vt:lpstr>
      <vt:lpstr>Calibri</vt:lpstr>
      <vt:lpstr>Calibri Light</vt:lpstr>
      <vt:lpstr>ElsevierGulliver</vt:lpstr>
      <vt:lpstr>Google Sans</vt:lpstr>
      <vt:lpstr>Helvetica-Condensed-Bold</vt:lpstr>
      <vt:lpstr>HelveticaNeue-Italic</vt:lpstr>
      <vt:lpstr>Nunito Sans</vt:lpstr>
      <vt:lpstr>Open Sans</vt:lpstr>
      <vt:lpstr>OpenSans-Semibold</vt:lpstr>
      <vt:lpstr>Public Sans Web</vt:lpstr>
      <vt:lpstr>system-ui</vt:lpstr>
      <vt:lpstr>URWPalladioL-Bold</vt:lpstr>
      <vt:lpstr>Verdana</vt:lpstr>
      <vt:lpstr>VhswlrLydrjtAdvTTe45e47d2</vt:lpstr>
      <vt:lpstr>XqpydcDswmtdAdvTTb5929f4c</vt:lpstr>
      <vt:lpstr>Motiv Office</vt:lpstr>
      <vt:lpstr>PCOS, menopauza, PMS</vt:lpstr>
      <vt:lpstr>Prezentace aplikace PowerPoint</vt:lpstr>
      <vt:lpstr>PCOS</vt:lpstr>
      <vt:lpstr>Prezentace aplikace PowerPoint</vt:lpstr>
      <vt:lpstr>Příznaky</vt:lpstr>
      <vt:lpstr>Kritéria diagnostiky (Kritéria PCOS „Rotterdam“ 2003)</vt:lpstr>
      <vt:lpstr>Rizikové faktory</vt:lpstr>
      <vt:lpstr>Prezentace aplikace PowerPoint</vt:lpstr>
      <vt:lpstr>Androgeny a ukládání tuku</vt:lpstr>
      <vt:lpstr>Další hormonální změny</vt:lpstr>
      <vt:lpstr>Další hormonální změny</vt:lpstr>
      <vt:lpstr>Prezentace aplikace PowerPoint</vt:lpstr>
      <vt:lpstr>Další zkoumané hormony:</vt:lpstr>
      <vt:lpstr>Rizika</vt:lpstr>
      <vt:lpstr>Léčba</vt:lpstr>
      <vt:lpstr>Strava</vt:lpstr>
      <vt:lpstr>Vitamin D</vt:lpstr>
      <vt:lpstr>Vitamin D</vt:lpstr>
      <vt:lpstr>Omega-3 MK aj.?</vt:lpstr>
      <vt:lpstr>Shrnutí</vt:lpstr>
      <vt:lpstr>Menopauza</vt:lpstr>
      <vt:lpstr>Menopauza </vt:lpstr>
      <vt:lpstr>Raná a pozdní fáze</vt:lpstr>
      <vt:lpstr>Vazomotorické menopauzální symptomy (VMS)</vt:lpstr>
      <vt:lpstr>Rizikový faktor:</vt:lpstr>
      <vt:lpstr>Strava</vt:lpstr>
      <vt:lpstr>Strava</vt:lpstr>
      <vt:lpstr>Strava</vt:lpstr>
      <vt:lpstr>Premenstruační syndrom PMS</vt:lpstr>
      <vt:lpstr>PMS</vt:lpstr>
      <vt:lpstr>Diagnostika a léčba </vt:lpstr>
      <vt:lpstr>Vápník </vt:lpstr>
      <vt:lpstr>Vitamin D </vt:lpstr>
      <vt:lpstr>Strava 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PCOS</dc:title>
  <dc:creator>Eliška Lagová</dc:creator>
  <cp:lastModifiedBy>Eliška Lagová</cp:lastModifiedBy>
  <cp:revision>15</cp:revision>
  <dcterms:created xsi:type="dcterms:W3CDTF">2022-11-20T19:34:53Z</dcterms:created>
  <dcterms:modified xsi:type="dcterms:W3CDTF">2023-09-24T22:10:57Z</dcterms:modified>
</cp:coreProperties>
</file>