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2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25.xml" ContentType="application/vnd.openxmlformats-officedocument.presentationml.tags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2"/>
  </p:notesMasterIdLst>
  <p:handoutMasterIdLst>
    <p:handoutMasterId r:id="rId73"/>
  </p:handoutMasterIdLst>
  <p:sldIdLst>
    <p:sldId id="256" r:id="rId2"/>
    <p:sldId id="269" r:id="rId3"/>
    <p:sldId id="297" r:id="rId4"/>
    <p:sldId id="339" r:id="rId5"/>
    <p:sldId id="278" r:id="rId6"/>
    <p:sldId id="304" r:id="rId7"/>
    <p:sldId id="316" r:id="rId8"/>
    <p:sldId id="322" r:id="rId9"/>
    <p:sldId id="306" r:id="rId10"/>
    <p:sldId id="307" r:id="rId11"/>
    <p:sldId id="303" r:id="rId12"/>
    <p:sldId id="309" r:id="rId13"/>
    <p:sldId id="308" r:id="rId14"/>
    <p:sldId id="310" r:id="rId15"/>
    <p:sldId id="313" r:id="rId16"/>
    <p:sldId id="311" r:id="rId17"/>
    <p:sldId id="312" r:id="rId18"/>
    <p:sldId id="279" r:id="rId19"/>
    <p:sldId id="340" r:id="rId20"/>
    <p:sldId id="314" r:id="rId21"/>
    <p:sldId id="295" r:id="rId22"/>
    <p:sldId id="293" r:id="rId23"/>
    <p:sldId id="315" r:id="rId24"/>
    <p:sldId id="325" r:id="rId25"/>
    <p:sldId id="326" r:id="rId26"/>
    <p:sldId id="274" r:id="rId27"/>
    <p:sldId id="327" r:id="rId28"/>
    <p:sldId id="328" r:id="rId29"/>
    <p:sldId id="329" r:id="rId30"/>
    <p:sldId id="330" r:id="rId31"/>
    <p:sldId id="276" r:id="rId32"/>
    <p:sldId id="280" r:id="rId33"/>
    <p:sldId id="271" r:id="rId34"/>
    <p:sldId id="272" r:id="rId35"/>
    <p:sldId id="273" r:id="rId36"/>
    <p:sldId id="341" r:id="rId37"/>
    <p:sldId id="262" r:id="rId38"/>
    <p:sldId id="270" r:id="rId39"/>
    <p:sldId id="342" r:id="rId40"/>
    <p:sldId id="263" r:id="rId41"/>
    <p:sldId id="267" r:id="rId42"/>
    <p:sldId id="266" r:id="rId43"/>
    <p:sldId id="277" r:id="rId44"/>
    <p:sldId id="318" r:id="rId45"/>
    <p:sldId id="344" r:id="rId46"/>
    <p:sldId id="346" r:id="rId47"/>
    <p:sldId id="347" r:id="rId48"/>
    <p:sldId id="320" r:id="rId49"/>
    <p:sldId id="343" r:id="rId50"/>
    <p:sldId id="264" r:id="rId51"/>
    <p:sldId id="321" r:id="rId52"/>
    <p:sldId id="345" r:id="rId53"/>
    <p:sldId id="294" r:id="rId54"/>
    <p:sldId id="281" r:id="rId55"/>
    <p:sldId id="323" r:id="rId56"/>
    <p:sldId id="289" r:id="rId57"/>
    <p:sldId id="331" r:id="rId58"/>
    <p:sldId id="333" r:id="rId59"/>
    <p:sldId id="284" r:id="rId60"/>
    <p:sldId id="335" r:id="rId61"/>
    <p:sldId id="332" r:id="rId62"/>
    <p:sldId id="324" r:id="rId63"/>
    <p:sldId id="334" r:id="rId64"/>
    <p:sldId id="285" r:id="rId65"/>
    <p:sldId id="286" r:id="rId66"/>
    <p:sldId id="337" r:id="rId67"/>
    <p:sldId id="287" r:id="rId68"/>
    <p:sldId id="288" r:id="rId69"/>
    <p:sldId id="338" r:id="rId70"/>
    <p:sldId id="291" r:id="rId7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BEEACF"/>
    <a:srgbClr val="C1F7E3"/>
    <a:srgbClr val="F01928"/>
    <a:srgbClr val="0000DC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2" d="100"/>
          <a:sy n="112" d="100"/>
        </p:scale>
        <p:origin x="294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6" Type="http://schemas.openxmlformats.org/officeDocument/2006/relationships/hyperlink" Target="https://www.picpedia.org/suspension-file/e/evidence-based.html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g"/><Relationship Id="rId6" Type="http://schemas.openxmlformats.org/officeDocument/2006/relationships/hyperlink" Target="https://www.picpedia.org/suspension-file/e/evidence-based.html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DA41FE-F2E3-4622-9D35-8ED03FEB4E0E}" type="doc">
      <dgm:prSet loTypeId="urn:microsoft.com/office/officeart/2005/8/layout/venn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0B1394EC-33A4-4910-881E-A3757771BABE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cs-CZ" sz="2800" b="0" dirty="0">
              <a:solidFill>
                <a:schemeClr val="tx1"/>
              </a:solidFill>
            </a:rPr>
            <a:t>Věda</a:t>
          </a:r>
        </a:p>
      </dgm:t>
    </dgm:pt>
    <dgm:pt modelId="{25FE78AA-038B-4C5E-BB90-9C56BC18079C}" type="par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2105351A-8EA2-45F8-A721-DF201A5297F6}" type="sibTrans" cxnId="{7DC9E04B-2680-46A6-9C6A-EE251DFFBB54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83FD0A46-CF4B-4D43-B311-950D0BDB082B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cs-CZ" sz="2800" b="0" dirty="0">
              <a:solidFill>
                <a:schemeClr val="tx1"/>
              </a:solidFill>
            </a:rPr>
            <a:t>Výzkum</a:t>
          </a:r>
        </a:p>
      </dgm:t>
    </dgm:pt>
    <dgm:pt modelId="{3378C18D-6814-4A0A-A241-AD4F4B1504C0}" type="par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CF3C30C6-A9B2-494D-8DD8-F6056B333DF4}" type="sibTrans" cxnId="{B6AA1FDC-38F4-49EA-BE9E-3195F86646D5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34C58A04-F3D0-416C-BB46-DCFCC66BFFC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cs-CZ" sz="2800" b="0" dirty="0">
              <a:solidFill>
                <a:schemeClr val="tx1"/>
              </a:solidFill>
            </a:rPr>
            <a:t>Empirie</a:t>
          </a:r>
        </a:p>
      </dgm:t>
    </dgm:pt>
    <dgm:pt modelId="{0B22D820-44F1-4D33-AEA3-1560D55C9D70}" type="par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7B02B63C-C8CC-4B5D-AF7E-806E0F2BADE7}" type="sibTrans" cxnId="{7865F3D6-89E8-4AE5-8FC6-F892A98ADFC9}">
      <dgm:prSet/>
      <dgm:spPr/>
      <dgm:t>
        <a:bodyPr/>
        <a:lstStyle/>
        <a:p>
          <a:endParaRPr lang="cs-CZ" sz="1800" b="0">
            <a:solidFill>
              <a:schemeClr val="tx1"/>
            </a:solidFill>
          </a:endParaRPr>
        </a:p>
      </dgm:t>
    </dgm:pt>
    <dgm:pt modelId="{4AA823F4-B4FA-4381-9AC2-9377AD3C1A07}" type="pres">
      <dgm:prSet presAssocID="{24DA41FE-F2E3-4622-9D35-8ED03FEB4E0E}" presName="Name0" presStyleCnt="0">
        <dgm:presLayoutVars>
          <dgm:chMax val="7"/>
          <dgm:resizeHandles val="exact"/>
        </dgm:presLayoutVars>
      </dgm:prSet>
      <dgm:spPr/>
    </dgm:pt>
    <dgm:pt modelId="{E39C3AC7-5D68-4ACF-9BC1-5DF24DD64293}" type="pres">
      <dgm:prSet presAssocID="{24DA41FE-F2E3-4622-9D35-8ED03FEB4E0E}" presName="comp1" presStyleCnt="0"/>
      <dgm:spPr/>
    </dgm:pt>
    <dgm:pt modelId="{84ED781D-09A7-422D-83D2-32126AC310BF}" type="pres">
      <dgm:prSet presAssocID="{24DA41FE-F2E3-4622-9D35-8ED03FEB4E0E}" presName="circle1" presStyleLbl="node1" presStyleIdx="0" presStyleCnt="3" custScaleX="104383"/>
      <dgm:spPr/>
    </dgm:pt>
    <dgm:pt modelId="{E42B2BDC-56BC-4170-A039-B28D211FFF4E}" type="pres">
      <dgm:prSet presAssocID="{24DA41FE-F2E3-4622-9D35-8ED03FEB4E0E}" presName="c1text" presStyleLbl="node1" presStyleIdx="0" presStyleCnt="3">
        <dgm:presLayoutVars>
          <dgm:bulletEnabled val="1"/>
        </dgm:presLayoutVars>
      </dgm:prSet>
      <dgm:spPr/>
    </dgm:pt>
    <dgm:pt modelId="{F0C657B8-2778-4C86-AE40-9305637E087B}" type="pres">
      <dgm:prSet presAssocID="{24DA41FE-F2E3-4622-9D35-8ED03FEB4E0E}" presName="comp2" presStyleCnt="0"/>
      <dgm:spPr/>
    </dgm:pt>
    <dgm:pt modelId="{57164E4D-1551-4D3F-B479-6776E1E9070E}" type="pres">
      <dgm:prSet presAssocID="{24DA41FE-F2E3-4622-9D35-8ED03FEB4E0E}" presName="circle2" presStyleLbl="node1" presStyleIdx="1" presStyleCnt="3"/>
      <dgm:spPr/>
    </dgm:pt>
    <dgm:pt modelId="{04B90C53-8EA7-47CD-83AA-AF9817013029}" type="pres">
      <dgm:prSet presAssocID="{24DA41FE-F2E3-4622-9D35-8ED03FEB4E0E}" presName="c2text" presStyleLbl="node1" presStyleIdx="1" presStyleCnt="3">
        <dgm:presLayoutVars>
          <dgm:bulletEnabled val="1"/>
        </dgm:presLayoutVars>
      </dgm:prSet>
      <dgm:spPr/>
    </dgm:pt>
    <dgm:pt modelId="{56A95082-50DB-40CB-86AD-BFCB19DD1CB7}" type="pres">
      <dgm:prSet presAssocID="{24DA41FE-F2E3-4622-9D35-8ED03FEB4E0E}" presName="comp3" presStyleCnt="0"/>
      <dgm:spPr/>
    </dgm:pt>
    <dgm:pt modelId="{41C5A193-1471-4824-8D1B-B232A2FDCAD6}" type="pres">
      <dgm:prSet presAssocID="{24DA41FE-F2E3-4622-9D35-8ED03FEB4E0E}" presName="circle3" presStyleLbl="node1" presStyleIdx="2" presStyleCnt="3"/>
      <dgm:spPr/>
    </dgm:pt>
    <dgm:pt modelId="{21A9FDB4-E226-4675-8EAA-F5A501F4570D}" type="pres">
      <dgm:prSet presAssocID="{24DA41FE-F2E3-4622-9D35-8ED03FEB4E0E}" presName="c3text" presStyleLbl="node1" presStyleIdx="2" presStyleCnt="3">
        <dgm:presLayoutVars>
          <dgm:bulletEnabled val="1"/>
        </dgm:presLayoutVars>
      </dgm:prSet>
      <dgm:spPr/>
    </dgm:pt>
  </dgm:ptLst>
  <dgm:cxnLst>
    <dgm:cxn modelId="{A93DEA25-A30D-4BF0-A635-DF94C396289A}" type="presOf" srcId="{0B1394EC-33A4-4910-881E-A3757771BABE}" destId="{E42B2BDC-56BC-4170-A039-B28D211FFF4E}" srcOrd="1" destOrd="0" presId="urn:microsoft.com/office/officeart/2005/8/layout/venn2"/>
    <dgm:cxn modelId="{DEAF2440-BC28-4774-BA04-72B622F07DED}" type="presOf" srcId="{34C58A04-F3D0-416C-BB46-DCFCC66BFFCE}" destId="{21A9FDB4-E226-4675-8EAA-F5A501F4570D}" srcOrd="1" destOrd="0" presId="urn:microsoft.com/office/officeart/2005/8/layout/venn2"/>
    <dgm:cxn modelId="{3020AE67-C5C1-4F7A-82D6-564F1156C55F}" type="presOf" srcId="{0B1394EC-33A4-4910-881E-A3757771BABE}" destId="{84ED781D-09A7-422D-83D2-32126AC310BF}" srcOrd="0" destOrd="0" presId="urn:microsoft.com/office/officeart/2005/8/layout/venn2"/>
    <dgm:cxn modelId="{7DC9E04B-2680-46A6-9C6A-EE251DFFBB54}" srcId="{24DA41FE-F2E3-4622-9D35-8ED03FEB4E0E}" destId="{0B1394EC-33A4-4910-881E-A3757771BABE}" srcOrd="0" destOrd="0" parTransId="{25FE78AA-038B-4C5E-BB90-9C56BC18079C}" sibTransId="{2105351A-8EA2-45F8-A721-DF201A5297F6}"/>
    <dgm:cxn modelId="{9CC02787-5528-45B7-BB96-74817914F966}" type="presOf" srcId="{24DA41FE-F2E3-4622-9D35-8ED03FEB4E0E}" destId="{4AA823F4-B4FA-4381-9AC2-9377AD3C1A07}" srcOrd="0" destOrd="0" presId="urn:microsoft.com/office/officeart/2005/8/layout/venn2"/>
    <dgm:cxn modelId="{49924BA2-1E3F-45AD-A270-6A6261A5F4DE}" type="presOf" srcId="{83FD0A46-CF4B-4D43-B311-950D0BDB082B}" destId="{04B90C53-8EA7-47CD-83AA-AF9817013029}" srcOrd="1" destOrd="0" presId="urn:microsoft.com/office/officeart/2005/8/layout/venn2"/>
    <dgm:cxn modelId="{1450BEB5-E042-47EA-88B5-63712B052A42}" type="presOf" srcId="{34C58A04-F3D0-416C-BB46-DCFCC66BFFCE}" destId="{41C5A193-1471-4824-8D1B-B232A2FDCAD6}" srcOrd="0" destOrd="0" presId="urn:microsoft.com/office/officeart/2005/8/layout/venn2"/>
    <dgm:cxn modelId="{7865F3D6-89E8-4AE5-8FC6-F892A98ADFC9}" srcId="{24DA41FE-F2E3-4622-9D35-8ED03FEB4E0E}" destId="{34C58A04-F3D0-416C-BB46-DCFCC66BFFCE}" srcOrd="2" destOrd="0" parTransId="{0B22D820-44F1-4D33-AEA3-1560D55C9D70}" sibTransId="{7B02B63C-C8CC-4B5D-AF7E-806E0F2BADE7}"/>
    <dgm:cxn modelId="{B6AA1FDC-38F4-49EA-BE9E-3195F86646D5}" srcId="{24DA41FE-F2E3-4622-9D35-8ED03FEB4E0E}" destId="{83FD0A46-CF4B-4D43-B311-950D0BDB082B}" srcOrd="1" destOrd="0" parTransId="{3378C18D-6814-4A0A-A241-AD4F4B1504C0}" sibTransId="{CF3C30C6-A9B2-494D-8DD8-F6056B333DF4}"/>
    <dgm:cxn modelId="{0AAC6FF2-093C-41E4-B932-9CC53CBF2779}" type="presOf" srcId="{83FD0A46-CF4B-4D43-B311-950D0BDB082B}" destId="{57164E4D-1551-4D3F-B479-6776E1E9070E}" srcOrd="0" destOrd="0" presId="urn:microsoft.com/office/officeart/2005/8/layout/venn2"/>
    <dgm:cxn modelId="{2E9A3C92-5770-4F31-8735-D4E6BD3B14DA}" type="presParOf" srcId="{4AA823F4-B4FA-4381-9AC2-9377AD3C1A07}" destId="{E39C3AC7-5D68-4ACF-9BC1-5DF24DD64293}" srcOrd="0" destOrd="0" presId="urn:microsoft.com/office/officeart/2005/8/layout/venn2"/>
    <dgm:cxn modelId="{AB12788A-99B8-4EB1-BD59-0B91C327E2C3}" type="presParOf" srcId="{E39C3AC7-5D68-4ACF-9BC1-5DF24DD64293}" destId="{84ED781D-09A7-422D-83D2-32126AC310BF}" srcOrd="0" destOrd="0" presId="urn:microsoft.com/office/officeart/2005/8/layout/venn2"/>
    <dgm:cxn modelId="{7730C429-8340-4908-B576-CA0AD5C19679}" type="presParOf" srcId="{E39C3AC7-5D68-4ACF-9BC1-5DF24DD64293}" destId="{E42B2BDC-56BC-4170-A039-B28D211FFF4E}" srcOrd="1" destOrd="0" presId="urn:microsoft.com/office/officeart/2005/8/layout/venn2"/>
    <dgm:cxn modelId="{27B7D0B6-A36D-4C80-AA8A-8A263A0EB0BB}" type="presParOf" srcId="{4AA823F4-B4FA-4381-9AC2-9377AD3C1A07}" destId="{F0C657B8-2778-4C86-AE40-9305637E087B}" srcOrd="1" destOrd="0" presId="urn:microsoft.com/office/officeart/2005/8/layout/venn2"/>
    <dgm:cxn modelId="{D3C0791C-063E-4056-8526-32811AF5D8B5}" type="presParOf" srcId="{F0C657B8-2778-4C86-AE40-9305637E087B}" destId="{57164E4D-1551-4D3F-B479-6776E1E9070E}" srcOrd="0" destOrd="0" presId="urn:microsoft.com/office/officeart/2005/8/layout/venn2"/>
    <dgm:cxn modelId="{ED25565F-D82B-4D0F-BE26-80A691531620}" type="presParOf" srcId="{F0C657B8-2778-4C86-AE40-9305637E087B}" destId="{04B90C53-8EA7-47CD-83AA-AF9817013029}" srcOrd="1" destOrd="0" presId="urn:microsoft.com/office/officeart/2005/8/layout/venn2"/>
    <dgm:cxn modelId="{001BE4E0-1097-4300-A161-7EFDF3C6AD42}" type="presParOf" srcId="{4AA823F4-B4FA-4381-9AC2-9377AD3C1A07}" destId="{56A95082-50DB-40CB-86AD-BFCB19DD1CB7}" srcOrd="2" destOrd="0" presId="urn:microsoft.com/office/officeart/2005/8/layout/venn2"/>
    <dgm:cxn modelId="{5266E569-B599-48D7-B025-69203CEC5D80}" type="presParOf" srcId="{56A95082-50DB-40CB-86AD-BFCB19DD1CB7}" destId="{41C5A193-1471-4824-8D1B-B232A2FDCAD6}" srcOrd="0" destOrd="0" presId="urn:microsoft.com/office/officeart/2005/8/layout/venn2"/>
    <dgm:cxn modelId="{0DCBE9A5-D319-4E77-BE67-045307BB58D5}" type="presParOf" srcId="{56A95082-50DB-40CB-86AD-BFCB19DD1CB7}" destId="{21A9FDB4-E226-4675-8EAA-F5A501F4570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182012-5A0A-407A-B220-D85B96CFDBE3}" type="doc">
      <dgm:prSet loTypeId="urn:microsoft.com/office/officeart/2005/8/layout/pyramid1" loCatId="pyramid" qsTypeId="urn:microsoft.com/office/officeart/2005/8/quickstyle/3d4" qsCatId="3D" csTypeId="urn:microsoft.com/office/officeart/2005/8/colors/colorful1" csCatId="colorful" phldr="1"/>
      <dgm:spPr/>
    </dgm:pt>
    <dgm:pt modelId="{A972F4EE-72FA-49CD-A93A-5524DD378ED3}">
      <dgm:prSet phldrT="[Text]"/>
      <dgm:spPr/>
      <dgm:t>
        <a:bodyPr/>
        <a:lstStyle/>
        <a:p>
          <a:r>
            <a:rPr lang="cs-CZ" dirty="0"/>
            <a:t>Potřeba seberealizace</a:t>
          </a:r>
        </a:p>
      </dgm:t>
    </dgm:pt>
    <dgm:pt modelId="{B6B65D19-B003-4FEC-A152-387247258D6B}" type="parTrans" cxnId="{6EB2BDC1-3FA2-4367-A610-AD2F639DEDB3}">
      <dgm:prSet/>
      <dgm:spPr/>
      <dgm:t>
        <a:bodyPr/>
        <a:lstStyle/>
        <a:p>
          <a:endParaRPr lang="cs-CZ"/>
        </a:p>
      </dgm:t>
    </dgm:pt>
    <dgm:pt modelId="{F1999D67-8124-4F4B-B04A-6CBFF5929B46}" type="sibTrans" cxnId="{6EB2BDC1-3FA2-4367-A610-AD2F639DEDB3}">
      <dgm:prSet/>
      <dgm:spPr/>
      <dgm:t>
        <a:bodyPr/>
        <a:lstStyle/>
        <a:p>
          <a:endParaRPr lang="cs-CZ"/>
        </a:p>
      </dgm:t>
    </dgm:pt>
    <dgm:pt modelId="{0E59E8A7-8189-4481-AA8C-03C6FCFFD44A}">
      <dgm:prSet phldrT="[Text]"/>
      <dgm:spPr/>
      <dgm:t>
        <a:bodyPr/>
        <a:lstStyle/>
        <a:p>
          <a:r>
            <a:rPr lang="cs-CZ" dirty="0"/>
            <a:t>Potřeby estetické</a:t>
          </a:r>
        </a:p>
      </dgm:t>
    </dgm:pt>
    <dgm:pt modelId="{9804C65E-F11D-4BA1-A532-8A7173F6212A}" type="parTrans" cxnId="{2EDED9FE-B58D-4DF8-B077-7744F32BC3EA}">
      <dgm:prSet/>
      <dgm:spPr/>
      <dgm:t>
        <a:bodyPr/>
        <a:lstStyle/>
        <a:p>
          <a:endParaRPr lang="cs-CZ"/>
        </a:p>
      </dgm:t>
    </dgm:pt>
    <dgm:pt modelId="{4797899E-442D-4F06-B882-3E21C4E738EA}" type="sibTrans" cxnId="{2EDED9FE-B58D-4DF8-B077-7744F32BC3EA}">
      <dgm:prSet/>
      <dgm:spPr/>
      <dgm:t>
        <a:bodyPr/>
        <a:lstStyle/>
        <a:p>
          <a:endParaRPr lang="cs-CZ"/>
        </a:p>
      </dgm:t>
    </dgm:pt>
    <dgm:pt modelId="{469E3BC0-2DAE-49E7-B189-9E31C81B238F}">
      <dgm:prSet phldrT="[Text]"/>
      <dgm:spPr/>
      <dgm:t>
        <a:bodyPr/>
        <a:lstStyle/>
        <a:p>
          <a:r>
            <a:rPr lang="cs-CZ" dirty="0"/>
            <a:t>Potřeby kognitivní</a:t>
          </a:r>
        </a:p>
      </dgm:t>
    </dgm:pt>
    <dgm:pt modelId="{881BFFBF-425E-4FB9-843D-108134E35919}" type="parTrans" cxnId="{013192AC-8BAA-49DE-9AD6-88667677884C}">
      <dgm:prSet/>
      <dgm:spPr/>
      <dgm:t>
        <a:bodyPr/>
        <a:lstStyle/>
        <a:p>
          <a:endParaRPr lang="cs-CZ"/>
        </a:p>
      </dgm:t>
    </dgm:pt>
    <dgm:pt modelId="{4A15AD7E-4BC0-4C57-B240-128DD4F716CD}" type="sibTrans" cxnId="{013192AC-8BAA-49DE-9AD6-88667677884C}">
      <dgm:prSet/>
      <dgm:spPr/>
      <dgm:t>
        <a:bodyPr/>
        <a:lstStyle/>
        <a:p>
          <a:endParaRPr lang="cs-CZ"/>
        </a:p>
      </dgm:t>
    </dgm:pt>
    <dgm:pt modelId="{20C9692F-B446-4710-946F-71400A07C60D}">
      <dgm:prSet/>
      <dgm:spPr/>
      <dgm:t>
        <a:bodyPr/>
        <a:lstStyle/>
        <a:p>
          <a:r>
            <a:rPr lang="cs-CZ" dirty="0"/>
            <a:t>Potřeba jistoty a bezpečí</a:t>
          </a:r>
        </a:p>
      </dgm:t>
    </dgm:pt>
    <dgm:pt modelId="{1EE2E2FC-AE5F-4455-826F-F497F1131E91}" type="parTrans" cxnId="{2DDE4B4F-18A8-4F49-BFE4-C1480ACCB32C}">
      <dgm:prSet/>
      <dgm:spPr/>
      <dgm:t>
        <a:bodyPr/>
        <a:lstStyle/>
        <a:p>
          <a:endParaRPr lang="cs-CZ"/>
        </a:p>
      </dgm:t>
    </dgm:pt>
    <dgm:pt modelId="{F94A9CA3-1875-482C-AE5E-DF5C53E0C276}" type="sibTrans" cxnId="{2DDE4B4F-18A8-4F49-BFE4-C1480ACCB32C}">
      <dgm:prSet/>
      <dgm:spPr/>
      <dgm:t>
        <a:bodyPr/>
        <a:lstStyle/>
        <a:p>
          <a:endParaRPr lang="cs-CZ"/>
        </a:p>
      </dgm:t>
    </dgm:pt>
    <dgm:pt modelId="{B3524832-D1E6-4058-AE19-8A6C8413C3C7}">
      <dgm:prSet/>
      <dgm:spPr/>
      <dgm:t>
        <a:bodyPr/>
        <a:lstStyle/>
        <a:p>
          <a:r>
            <a:rPr lang="cs-CZ" dirty="0"/>
            <a:t>Potřeby fyziologické</a:t>
          </a:r>
        </a:p>
      </dgm:t>
    </dgm:pt>
    <dgm:pt modelId="{31BBCA2F-1090-415F-917A-4EE0AC0695E8}" type="parTrans" cxnId="{C8777DF8-988D-4142-B84C-64551E617C94}">
      <dgm:prSet/>
      <dgm:spPr/>
      <dgm:t>
        <a:bodyPr/>
        <a:lstStyle/>
        <a:p>
          <a:endParaRPr lang="cs-CZ"/>
        </a:p>
      </dgm:t>
    </dgm:pt>
    <dgm:pt modelId="{6F69C611-3816-4917-B163-3BDE43C2B848}" type="sibTrans" cxnId="{C8777DF8-988D-4142-B84C-64551E617C94}">
      <dgm:prSet/>
      <dgm:spPr/>
      <dgm:t>
        <a:bodyPr/>
        <a:lstStyle/>
        <a:p>
          <a:endParaRPr lang="cs-CZ"/>
        </a:p>
      </dgm:t>
    </dgm:pt>
    <dgm:pt modelId="{70E49A9C-E0DD-4172-9278-AC4331E1C97A}">
      <dgm:prSet/>
      <dgm:spPr/>
      <dgm:t>
        <a:bodyPr/>
        <a:lstStyle/>
        <a:p>
          <a:r>
            <a:rPr lang="cs-CZ" dirty="0"/>
            <a:t>Potřeba uznání a sebeúcty</a:t>
          </a:r>
        </a:p>
      </dgm:t>
    </dgm:pt>
    <dgm:pt modelId="{A30E65E4-170E-409D-A19F-6A32D17DEE65}" type="parTrans" cxnId="{6F8C5839-847B-4481-BBC4-E27FCBFD9CDF}">
      <dgm:prSet/>
      <dgm:spPr/>
      <dgm:t>
        <a:bodyPr/>
        <a:lstStyle/>
        <a:p>
          <a:endParaRPr lang="cs-CZ"/>
        </a:p>
      </dgm:t>
    </dgm:pt>
    <dgm:pt modelId="{25B6220D-7130-4A04-8180-003A3832EDE8}" type="sibTrans" cxnId="{6F8C5839-847B-4481-BBC4-E27FCBFD9CDF}">
      <dgm:prSet/>
      <dgm:spPr/>
      <dgm:t>
        <a:bodyPr/>
        <a:lstStyle/>
        <a:p>
          <a:endParaRPr lang="cs-CZ"/>
        </a:p>
      </dgm:t>
    </dgm:pt>
    <dgm:pt modelId="{253FA1CD-6579-4277-9BD2-7896F8694789}">
      <dgm:prSet/>
      <dgm:spPr/>
      <dgm:t>
        <a:bodyPr/>
        <a:lstStyle/>
        <a:p>
          <a:r>
            <a:rPr lang="cs-CZ" dirty="0"/>
            <a:t>Potřeba sounáležitosti a lásky</a:t>
          </a:r>
        </a:p>
      </dgm:t>
    </dgm:pt>
    <dgm:pt modelId="{C1DB741C-A173-403E-A9D3-80FFB491CABA}" type="parTrans" cxnId="{C164293D-2D34-4A09-A837-68CCF499049C}">
      <dgm:prSet/>
      <dgm:spPr/>
      <dgm:t>
        <a:bodyPr/>
        <a:lstStyle/>
        <a:p>
          <a:endParaRPr lang="cs-CZ"/>
        </a:p>
      </dgm:t>
    </dgm:pt>
    <dgm:pt modelId="{2267C01B-E331-47C6-B312-5E22AE2F53DB}" type="sibTrans" cxnId="{C164293D-2D34-4A09-A837-68CCF499049C}">
      <dgm:prSet/>
      <dgm:spPr/>
      <dgm:t>
        <a:bodyPr/>
        <a:lstStyle/>
        <a:p>
          <a:endParaRPr lang="cs-CZ"/>
        </a:p>
      </dgm:t>
    </dgm:pt>
    <dgm:pt modelId="{FA319327-5477-4B0D-86D9-C223EA5BE91D}" type="pres">
      <dgm:prSet presAssocID="{61182012-5A0A-407A-B220-D85B96CFDBE3}" presName="Name0" presStyleCnt="0">
        <dgm:presLayoutVars>
          <dgm:dir/>
          <dgm:animLvl val="lvl"/>
          <dgm:resizeHandles val="exact"/>
        </dgm:presLayoutVars>
      </dgm:prSet>
      <dgm:spPr/>
    </dgm:pt>
    <dgm:pt modelId="{4513B51A-F213-42A3-96B4-58E4FA5CF3AA}" type="pres">
      <dgm:prSet presAssocID="{A972F4EE-72FA-49CD-A93A-5524DD378ED3}" presName="Name8" presStyleCnt="0"/>
      <dgm:spPr/>
    </dgm:pt>
    <dgm:pt modelId="{2987B23C-0383-4E2A-A22E-1479F37C9D07}" type="pres">
      <dgm:prSet presAssocID="{A972F4EE-72FA-49CD-A93A-5524DD378ED3}" presName="level" presStyleLbl="node1" presStyleIdx="0" presStyleCnt="7">
        <dgm:presLayoutVars>
          <dgm:chMax val="1"/>
          <dgm:bulletEnabled val="1"/>
        </dgm:presLayoutVars>
      </dgm:prSet>
      <dgm:spPr/>
    </dgm:pt>
    <dgm:pt modelId="{ED38A2B9-8ACA-44FB-8E91-931E2225DE8A}" type="pres">
      <dgm:prSet presAssocID="{A972F4EE-72FA-49CD-A93A-5524DD378ED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B10694-7905-4BA3-A073-9714C4A320AD}" type="pres">
      <dgm:prSet presAssocID="{0E59E8A7-8189-4481-AA8C-03C6FCFFD44A}" presName="Name8" presStyleCnt="0"/>
      <dgm:spPr/>
    </dgm:pt>
    <dgm:pt modelId="{C4CDE775-F78A-4BA9-9689-9654A706768B}" type="pres">
      <dgm:prSet presAssocID="{0E59E8A7-8189-4481-AA8C-03C6FCFFD44A}" presName="level" presStyleLbl="node1" presStyleIdx="1" presStyleCnt="7">
        <dgm:presLayoutVars>
          <dgm:chMax val="1"/>
          <dgm:bulletEnabled val="1"/>
        </dgm:presLayoutVars>
      </dgm:prSet>
      <dgm:spPr/>
    </dgm:pt>
    <dgm:pt modelId="{ACD1E9CE-A1BC-4625-A9E2-EF5FC1D4103B}" type="pres">
      <dgm:prSet presAssocID="{0E59E8A7-8189-4481-AA8C-03C6FCFFD44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635632-3F7C-44FE-893A-B066FC3FC460}" type="pres">
      <dgm:prSet presAssocID="{469E3BC0-2DAE-49E7-B189-9E31C81B238F}" presName="Name8" presStyleCnt="0"/>
      <dgm:spPr/>
    </dgm:pt>
    <dgm:pt modelId="{41ABC29F-4E7A-416B-8770-3AF51CB532D9}" type="pres">
      <dgm:prSet presAssocID="{469E3BC0-2DAE-49E7-B189-9E31C81B238F}" presName="level" presStyleLbl="node1" presStyleIdx="2" presStyleCnt="7">
        <dgm:presLayoutVars>
          <dgm:chMax val="1"/>
          <dgm:bulletEnabled val="1"/>
        </dgm:presLayoutVars>
      </dgm:prSet>
      <dgm:spPr/>
    </dgm:pt>
    <dgm:pt modelId="{AAB8EB18-F5A6-4CB8-B137-880CF181F493}" type="pres">
      <dgm:prSet presAssocID="{469E3BC0-2DAE-49E7-B189-9E31C81B23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B7ECDC-79E5-4237-A750-57F771940DD8}" type="pres">
      <dgm:prSet presAssocID="{70E49A9C-E0DD-4172-9278-AC4331E1C97A}" presName="Name8" presStyleCnt="0"/>
      <dgm:spPr/>
    </dgm:pt>
    <dgm:pt modelId="{50C3D817-297D-45D7-B9F3-A5718FE3CCA0}" type="pres">
      <dgm:prSet presAssocID="{70E49A9C-E0DD-4172-9278-AC4331E1C97A}" presName="level" presStyleLbl="node1" presStyleIdx="3" presStyleCnt="7">
        <dgm:presLayoutVars>
          <dgm:chMax val="1"/>
          <dgm:bulletEnabled val="1"/>
        </dgm:presLayoutVars>
      </dgm:prSet>
      <dgm:spPr/>
    </dgm:pt>
    <dgm:pt modelId="{F87B8DA4-A85C-41F3-A42E-0DFBEA9F8D5B}" type="pres">
      <dgm:prSet presAssocID="{70E49A9C-E0DD-4172-9278-AC4331E1C9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8C3602-6100-4CE6-A010-A737EE49B7C4}" type="pres">
      <dgm:prSet presAssocID="{253FA1CD-6579-4277-9BD2-7896F8694789}" presName="Name8" presStyleCnt="0"/>
      <dgm:spPr/>
    </dgm:pt>
    <dgm:pt modelId="{844B6831-25C3-4CEF-8F5E-2DE0CA0F0C7F}" type="pres">
      <dgm:prSet presAssocID="{253FA1CD-6579-4277-9BD2-7896F8694789}" presName="level" presStyleLbl="node1" presStyleIdx="4" presStyleCnt="7">
        <dgm:presLayoutVars>
          <dgm:chMax val="1"/>
          <dgm:bulletEnabled val="1"/>
        </dgm:presLayoutVars>
      </dgm:prSet>
      <dgm:spPr/>
    </dgm:pt>
    <dgm:pt modelId="{5C9E1B29-2BB3-441D-8F0A-48112DB9CB15}" type="pres">
      <dgm:prSet presAssocID="{253FA1CD-6579-4277-9BD2-7896F86947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42A1D9-29B5-4665-99D5-142116F47FB2}" type="pres">
      <dgm:prSet presAssocID="{20C9692F-B446-4710-946F-71400A07C60D}" presName="Name8" presStyleCnt="0"/>
      <dgm:spPr/>
    </dgm:pt>
    <dgm:pt modelId="{4639A0F8-1E94-4F72-97A7-2200DFBF01AC}" type="pres">
      <dgm:prSet presAssocID="{20C9692F-B446-4710-946F-71400A07C60D}" presName="level" presStyleLbl="node1" presStyleIdx="5" presStyleCnt="7">
        <dgm:presLayoutVars>
          <dgm:chMax val="1"/>
          <dgm:bulletEnabled val="1"/>
        </dgm:presLayoutVars>
      </dgm:prSet>
      <dgm:spPr/>
    </dgm:pt>
    <dgm:pt modelId="{3A0DA249-896F-4178-B39F-DBF7AE4EDC85}" type="pres">
      <dgm:prSet presAssocID="{20C9692F-B446-4710-946F-71400A07C60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C23F502-4066-433E-BAB5-CBE139EB4502}" type="pres">
      <dgm:prSet presAssocID="{B3524832-D1E6-4058-AE19-8A6C8413C3C7}" presName="Name8" presStyleCnt="0"/>
      <dgm:spPr/>
    </dgm:pt>
    <dgm:pt modelId="{C5E77726-7B95-463D-8197-3B14F10E6E1C}" type="pres">
      <dgm:prSet presAssocID="{B3524832-D1E6-4058-AE19-8A6C8413C3C7}" presName="level" presStyleLbl="node1" presStyleIdx="6" presStyleCnt="7">
        <dgm:presLayoutVars>
          <dgm:chMax val="1"/>
          <dgm:bulletEnabled val="1"/>
        </dgm:presLayoutVars>
      </dgm:prSet>
      <dgm:spPr/>
    </dgm:pt>
    <dgm:pt modelId="{64EB22B2-3D5C-4182-B546-ABCE8324912B}" type="pres">
      <dgm:prSet presAssocID="{B3524832-D1E6-4058-AE19-8A6C8413C3C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F067C0B-AB69-4DE7-8BBF-947AB2676BCC}" type="presOf" srcId="{61182012-5A0A-407A-B220-D85B96CFDBE3}" destId="{FA319327-5477-4B0D-86D9-C223EA5BE91D}" srcOrd="0" destOrd="0" presId="urn:microsoft.com/office/officeart/2005/8/layout/pyramid1"/>
    <dgm:cxn modelId="{D176C112-D7BD-4A20-B4AD-90A819FBAF93}" type="presOf" srcId="{B3524832-D1E6-4058-AE19-8A6C8413C3C7}" destId="{64EB22B2-3D5C-4182-B546-ABCE8324912B}" srcOrd="1" destOrd="0" presId="urn:microsoft.com/office/officeart/2005/8/layout/pyramid1"/>
    <dgm:cxn modelId="{437B1818-397F-426C-A060-746B0770C902}" type="presOf" srcId="{20C9692F-B446-4710-946F-71400A07C60D}" destId="{3A0DA249-896F-4178-B39F-DBF7AE4EDC85}" srcOrd="1" destOrd="0" presId="urn:microsoft.com/office/officeart/2005/8/layout/pyramid1"/>
    <dgm:cxn modelId="{4CA55623-5068-425F-98CA-9422FB2105F3}" type="presOf" srcId="{0E59E8A7-8189-4481-AA8C-03C6FCFFD44A}" destId="{ACD1E9CE-A1BC-4625-A9E2-EF5FC1D4103B}" srcOrd="1" destOrd="0" presId="urn:microsoft.com/office/officeart/2005/8/layout/pyramid1"/>
    <dgm:cxn modelId="{6C33B123-63AB-4159-92F8-A727E95E85A0}" type="presOf" srcId="{0E59E8A7-8189-4481-AA8C-03C6FCFFD44A}" destId="{C4CDE775-F78A-4BA9-9689-9654A706768B}" srcOrd="0" destOrd="0" presId="urn:microsoft.com/office/officeart/2005/8/layout/pyramid1"/>
    <dgm:cxn modelId="{85EAFE29-7501-40D5-AD58-BDF1E7E170DA}" type="presOf" srcId="{253FA1CD-6579-4277-9BD2-7896F8694789}" destId="{844B6831-25C3-4CEF-8F5E-2DE0CA0F0C7F}" srcOrd="0" destOrd="0" presId="urn:microsoft.com/office/officeart/2005/8/layout/pyramid1"/>
    <dgm:cxn modelId="{0F1C5638-C23B-4A39-ADB2-DE32A2B5287F}" type="presOf" srcId="{B3524832-D1E6-4058-AE19-8A6C8413C3C7}" destId="{C5E77726-7B95-463D-8197-3B14F10E6E1C}" srcOrd="0" destOrd="0" presId="urn:microsoft.com/office/officeart/2005/8/layout/pyramid1"/>
    <dgm:cxn modelId="{6F8C5839-847B-4481-BBC4-E27FCBFD9CDF}" srcId="{61182012-5A0A-407A-B220-D85B96CFDBE3}" destId="{70E49A9C-E0DD-4172-9278-AC4331E1C97A}" srcOrd="3" destOrd="0" parTransId="{A30E65E4-170E-409D-A19F-6A32D17DEE65}" sibTransId="{25B6220D-7130-4A04-8180-003A3832EDE8}"/>
    <dgm:cxn modelId="{C164293D-2D34-4A09-A837-68CCF499049C}" srcId="{61182012-5A0A-407A-B220-D85B96CFDBE3}" destId="{253FA1CD-6579-4277-9BD2-7896F8694789}" srcOrd="4" destOrd="0" parTransId="{C1DB741C-A173-403E-A9D3-80FFB491CABA}" sibTransId="{2267C01B-E331-47C6-B312-5E22AE2F53DB}"/>
    <dgm:cxn modelId="{78EF975B-EE23-4982-A1BF-29E188892A99}" type="presOf" srcId="{469E3BC0-2DAE-49E7-B189-9E31C81B238F}" destId="{AAB8EB18-F5A6-4CB8-B137-880CF181F493}" srcOrd="1" destOrd="0" presId="urn:microsoft.com/office/officeart/2005/8/layout/pyramid1"/>
    <dgm:cxn modelId="{2DDE4B4F-18A8-4F49-BFE4-C1480ACCB32C}" srcId="{61182012-5A0A-407A-B220-D85B96CFDBE3}" destId="{20C9692F-B446-4710-946F-71400A07C60D}" srcOrd="5" destOrd="0" parTransId="{1EE2E2FC-AE5F-4455-826F-F497F1131E91}" sibTransId="{F94A9CA3-1875-482C-AE5E-DF5C53E0C276}"/>
    <dgm:cxn modelId="{18344151-0E28-4074-85B1-A1748594B881}" type="presOf" srcId="{A972F4EE-72FA-49CD-A93A-5524DD378ED3}" destId="{ED38A2B9-8ACA-44FB-8E91-931E2225DE8A}" srcOrd="1" destOrd="0" presId="urn:microsoft.com/office/officeart/2005/8/layout/pyramid1"/>
    <dgm:cxn modelId="{7069B975-C276-4A53-8971-9309FC30CBC7}" type="presOf" srcId="{A972F4EE-72FA-49CD-A93A-5524DD378ED3}" destId="{2987B23C-0383-4E2A-A22E-1479F37C9D07}" srcOrd="0" destOrd="0" presId="urn:microsoft.com/office/officeart/2005/8/layout/pyramid1"/>
    <dgm:cxn modelId="{679A3558-5FD3-48F0-A792-0C735035542D}" type="presOf" srcId="{70E49A9C-E0DD-4172-9278-AC4331E1C97A}" destId="{F87B8DA4-A85C-41F3-A42E-0DFBEA9F8D5B}" srcOrd="1" destOrd="0" presId="urn:microsoft.com/office/officeart/2005/8/layout/pyramid1"/>
    <dgm:cxn modelId="{EEF3CC7C-CEDA-4439-970A-60D20BBAAC09}" type="presOf" srcId="{20C9692F-B446-4710-946F-71400A07C60D}" destId="{4639A0F8-1E94-4F72-97A7-2200DFBF01AC}" srcOrd="0" destOrd="0" presId="urn:microsoft.com/office/officeart/2005/8/layout/pyramid1"/>
    <dgm:cxn modelId="{013192AC-8BAA-49DE-9AD6-88667677884C}" srcId="{61182012-5A0A-407A-B220-D85B96CFDBE3}" destId="{469E3BC0-2DAE-49E7-B189-9E31C81B238F}" srcOrd="2" destOrd="0" parTransId="{881BFFBF-425E-4FB9-843D-108134E35919}" sibTransId="{4A15AD7E-4BC0-4C57-B240-128DD4F716CD}"/>
    <dgm:cxn modelId="{6EB2BDC1-3FA2-4367-A610-AD2F639DEDB3}" srcId="{61182012-5A0A-407A-B220-D85B96CFDBE3}" destId="{A972F4EE-72FA-49CD-A93A-5524DD378ED3}" srcOrd="0" destOrd="0" parTransId="{B6B65D19-B003-4FEC-A152-387247258D6B}" sibTransId="{F1999D67-8124-4F4B-B04A-6CBFF5929B46}"/>
    <dgm:cxn modelId="{54A4C3E9-BAEC-44BE-95C2-F078BCE97BF8}" type="presOf" srcId="{70E49A9C-E0DD-4172-9278-AC4331E1C97A}" destId="{50C3D817-297D-45D7-B9F3-A5718FE3CCA0}" srcOrd="0" destOrd="0" presId="urn:microsoft.com/office/officeart/2005/8/layout/pyramid1"/>
    <dgm:cxn modelId="{C0B7D2F3-C9FA-430B-9F4D-55C51643C90A}" type="presOf" srcId="{469E3BC0-2DAE-49E7-B189-9E31C81B238F}" destId="{41ABC29F-4E7A-416B-8770-3AF51CB532D9}" srcOrd="0" destOrd="0" presId="urn:microsoft.com/office/officeart/2005/8/layout/pyramid1"/>
    <dgm:cxn modelId="{C8777DF8-988D-4142-B84C-64551E617C94}" srcId="{61182012-5A0A-407A-B220-D85B96CFDBE3}" destId="{B3524832-D1E6-4058-AE19-8A6C8413C3C7}" srcOrd="6" destOrd="0" parTransId="{31BBCA2F-1090-415F-917A-4EE0AC0695E8}" sibTransId="{6F69C611-3816-4917-B163-3BDE43C2B848}"/>
    <dgm:cxn modelId="{16367FFA-3EDC-431A-9CFF-22E4F9CFCFBD}" type="presOf" srcId="{253FA1CD-6579-4277-9BD2-7896F8694789}" destId="{5C9E1B29-2BB3-441D-8F0A-48112DB9CB15}" srcOrd="1" destOrd="0" presId="urn:microsoft.com/office/officeart/2005/8/layout/pyramid1"/>
    <dgm:cxn modelId="{2EDED9FE-B58D-4DF8-B077-7744F32BC3EA}" srcId="{61182012-5A0A-407A-B220-D85B96CFDBE3}" destId="{0E59E8A7-8189-4481-AA8C-03C6FCFFD44A}" srcOrd="1" destOrd="0" parTransId="{9804C65E-F11D-4BA1-A532-8A7173F6212A}" sibTransId="{4797899E-442D-4F06-B882-3E21C4E738EA}"/>
    <dgm:cxn modelId="{6564D183-0864-40E7-BAFF-FC2A9189539F}" type="presParOf" srcId="{FA319327-5477-4B0D-86D9-C223EA5BE91D}" destId="{4513B51A-F213-42A3-96B4-58E4FA5CF3AA}" srcOrd="0" destOrd="0" presId="urn:microsoft.com/office/officeart/2005/8/layout/pyramid1"/>
    <dgm:cxn modelId="{BFB9AE90-43E9-46D7-A0E6-E6868325EC3D}" type="presParOf" srcId="{4513B51A-F213-42A3-96B4-58E4FA5CF3AA}" destId="{2987B23C-0383-4E2A-A22E-1479F37C9D07}" srcOrd="0" destOrd="0" presId="urn:microsoft.com/office/officeart/2005/8/layout/pyramid1"/>
    <dgm:cxn modelId="{75901690-4A73-49C2-9055-0B6452CAE49D}" type="presParOf" srcId="{4513B51A-F213-42A3-96B4-58E4FA5CF3AA}" destId="{ED38A2B9-8ACA-44FB-8E91-931E2225DE8A}" srcOrd="1" destOrd="0" presId="urn:microsoft.com/office/officeart/2005/8/layout/pyramid1"/>
    <dgm:cxn modelId="{341C4245-4F00-4778-975A-C8FA223DB59E}" type="presParOf" srcId="{FA319327-5477-4B0D-86D9-C223EA5BE91D}" destId="{2DB10694-7905-4BA3-A073-9714C4A320AD}" srcOrd="1" destOrd="0" presId="urn:microsoft.com/office/officeart/2005/8/layout/pyramid1"/>
    <dgm:cxn modelId="{B5FFE58A-B8E7-48C1-B859-FE5FE9819BC3}" type="presParOf" srcId="{2DB10694-7905-4BA3-A073-9714C4A320AD}" destId="{C4CDE775-F78A-4BA9-9689-9654A706768B}" srcOrd="0" destOrd="0" presId="urn:microsoft.com/office/officeart/2005/8/layout/pyramid1"/>
    <dgm:cxn modelId="{0662B6BD-A786-4834-9D5D-FEBAF3D176B3}" type="presParOf" srcId="{2DB10694-7905-4BA3-A073-9714C4A320AD}" destId="{ACD1E9CE-A1BC-4625-A9E2-EF5FC1D4103B}" srcOrd="1" destOrd="0" presId="urn:microsoft.com/office/officeart/2005/8/layout/pyramid1"/>
    <dgm:cxn modelId="{BFDF6180-0EA7-4F6C-9736-81602CEAB7A1}" type="presParOf" srcId="{FA319327-5477-4B0D-86D9-C223EA5BE91D}" destId="{16635632-3F7C-44FE-893A-B066FC3FC460}" srcOrd="2" destOrd="0" presId="urn:microsoft.com/office/officeart/2005/8/layout/pyramid1"/>
    <dgm:cxn modelId="{250F7C5F-9FD4-40B7-AA47-92320C201D1F}" type="presParOf" srcId="{16635632-3F7C-44FE-893A-B066FC3FC460}" destId="{41ABC29F-4E7A-416B-8770-3AF51CB532D9}" srcOrd="0" destOrd="0" presId="urn:microsoft.com/office/officeart/2005/8/layout/pyramid1"/>
    <dgm:cxn modelId="{4627FB50-9C31-4412-94C7-FE6ED227CBCB}" type="presParOf" srcId="{16635632-3F7C-44FE-893A-B066FC3FC460}" destId="{AAB8EB18-F5A6-4CB8-B137-880CF181F493}" srcOrd="1" destOrd="0" presId="urn:microsoft.com/office/officeart/2005/8/layout/pyramid1"/>
    <dgm:cxn modelId="{4604E755-A6BF-4C1A-889A-70B6521B98C5}" type="presParOf" srcId="{FA319327-5477-4B0D-86D9-C223EA5BE91D}" destId="{DBB7ECDC-79E5-4237-A750-57F771940DD8}" srcOrd="3" destOrd="0" presId="urn:microsoft.com/office/officeart/2005/8/layout/pyramid1"/>
    <dgm:cxn modelId="{0F8F8D38-CBE3-45FB-A8E8-48577EDB3857}" type="presParOf" srcId="{DBB7ECDC-79E5-4237-A750-57F771940DD8}" destId="{50C3D817-297D-45D7-B9F3-A5718FE3CCA0}" srcOrd="0" destOrd="0" presId="urn:microsoft.com/office/officeart/2005/8/layout/pyramid1"/>
    <dgm:cxn modelId="{8B8E068A-D588-4749-83DE-6EF4D69F0139}" type="presParOf" srcId="{DBB7ECDC-79E5-4237-A750-57F771940DD8}" destId="{F87B8DA4-A85C-41F3-A42E-0DFBEA9F8D5B}" srcOrd="1" destOrd="0" presId="urn:microsoft.com/office/officeart/2005/8/layout/pyramid1"/>
    <dgm:cxn modelId="{48338A3E-A705-4852-9E4D-D30867813BF0}" type="presParOf" srcId="{FA319327-5477-4B0D-86D9-C223EA5BE91D}" destId="{BF8C3602-6100-4CE6-A010-A737EE49B7C4}" srcOrd="4" destOrd="0" presId="urn:microsoft.com/office/officeart/2005/8/layout/pyramid1"/>
    <dgm:cxn modelId="{0E3B9666-CF33-44EF-9D6C-A0470CE315B7}" type="presParOf" srcId="{BF8C3602-6100-4CE6-A010-A737EE49B7C4}" destId="{844B6831-25C3-4CEF-8F5E-2DE0CA0F0C7F}" srcOrd="0" destOrd="0" presId="urn:microsoft.com/office/officeart/2005/8/layout/pyramid1"/>
    <dgm:cxn modelId="{3D2D86DA-8D50-4AC0-96C8-AFFA561CE1AF}" type="presParOf" srcId="{BF8C3602-6100-4CE6-A010-A737EE49B7C4}" destId="{5C9E1B29-2BB3-441D-8F0A-48112DB9CB15}" srcOrd="1" destOrd="0" presId="urn:microsoft.com/office/officeart/2005/8/layout/pyramid1"/>
    <dgm:cxn modelId="{BE77ECC8-AB3B-4555-ACEB-1D727C8A44A6}" type="presParOf" srcId="{FA319327-5477-4B0D-86D9-C223EA5BE91D}" destId="{1A42A1D9-29B5-4665-99D5-142116F47FB2}" srcOrd="5" destOrd="0" presId="urn:microsoft.com/office/officeart/2005/8/layout/pyramid1"/>
    <dgm:cxn modelId="{32903D90-82A0-45B2-8422-6AFC9E6186B9}" type="presParOf" srcId="{1A42A1D9-29B5-4665-99D5-142116F47FB2}" destId="{4639A0F8-1E94-4F72-97A7-2200DFBF01AC}" srcOrd="0" destOrd="0" presId="urn:microsoft.com/office/officeart/2005/8/layout/pyramid1"/>
    <dgm:cxn modelId="{AD2A3FDB-E9C0-4354-B6DF-65806D370655}" type="presParOf" srcId="{1A42A1D9-29B5-4665-99D5-142116F47FB2}" destId="{3A0DA249-896F-4178-B39F-DBF7AE4EDC85}" srcOrd="1" destOrd="0" presId="urn:microsoft.com/office/officeart/2005/8/layout/pyramid1"/>
    <dgm:cxn modelId="{59CE1CF4-6658-43EB-B4DA-EC385B261F2F}" type="presParOf" srcId="{FA319327-5477-4B0D-86D9-C223EA5BE91D}" destId="{DC23F502-4066-433E-BAB5-CBE139EB4502}" srcOrd="6" destOrd="0" presId="urn:microsoft.com/office/officeart/2005/8/layout/pyramid1"/>
    <dgm:cxn modelId="{47DD7B27-2F85-4B7B-8E30-325FB1741377}" type="presParOf" srcId="{DC23F502-4066-433E-BAB5-CBE139EB4502}" destId="{C5E77726-7B95-463D-8197-3B14F10E6E1C}" srcOrd="0" destOrd="0" presId="urn:microsoft.com/office/officeart/2005/8/layout/pyramid1"/>
    <dgm:cxn modelId="{CD6601DF-E633-49CB-A2B7-49F91A102492}" type="presParOf" srcId="{DC23F502-4066-433E-BAB5-CBE139EB4502}" destId="{64EB22B2-3D5C-4182-B546-ABCE8324912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6EE837-DD5E-432F-8B08-8F68E2FB7C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F06786-CC1B-44BE-A989-1F58A287F95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4400" dirty="0"/>
            <a:t>Sestra výzkumník</a:t>
          </a:r>
        </a:p>
      </dgm:t>
    </dgm:pt>
    <dgm:pt modelId="{9D96DEF5-4BEB-4D38-95BA-4C6E0E0130F6}" type="parTrans" cxnId="{1AD31099-84E5-4A96-80A4-A69BD757DB70}">
      <dgm:prSet/>
      <dgm:spPr/>
      <dgm:t>
        <a:bodyPr/>
        <a:lstStyle/>
        <a:p>
          <a:endParaRPr lang="cs-CZ" sz="1400"/>
        </a:p>
      </dgm:t>
    </dgm:pt>
    <dgm:pt modelId="{6FE6937C-AE16-447D-983F-FDDE1CCAFBB6}" type="sibTrans" cxnId="{1AD31099-84E5-4A96-80A4-A69BD757DB70}">
      <dgm:prSet/>
      <dgm:spPr/>
      <dgm:t>
        <a:bodyPr/>
        <a:lstStyle/>
        <a:p>
          <a:endParaRPr lang="cs-CZ" sz="1400"/>
        </a:p>
      </dgm:t>
    </dgm:pt>
    <dgm:pt modelId="{847F1C07-D6D6-4139-98D2-69F91A0BD344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4400" dirty="0"/>
            <a:t>Sestra spotřebitel</a:t>
          </a:r>
        </a:p>
      </dgm:t>
    </dgm:pt>
    <dgm:pt modelId="{EE9B2F6C-3183-49D5-AFD9-082DCEE65025}" type="parTrans" cxnId="{D779818A-1D19-400B-A108-93AF4BEBBEAE}">
      <dgm:prSet/>
      <dgm:spPr/>
      <dgm:t>
        <a:bodyPr/>
        <a:lstStyle/>
        <a:p>
          <a:endParaRPr lang="cs-CZ" sz="1400"/>
        </a:p>
      </dgm:t>
    </dgm:pt>
    <dgm:pt modelId="{93F1399D-53F0-4337-8691-BD6511C564F0}" type="sibTrans" cxnId="{D779818A-1D19-400B-A108-93AF4BEBBEAE}">
      <dgm:prSet/>
      <dgm:spPr/>
      <dgm:t>
        <a:bodyPr/>
        <a:lstStyle/>
        <a:p>
          <a:endParaRPr lang="cs-CZ" sz="1400"/>
        </a:p>
      </dgm:t>
    </dgm:pt>
    <dgm:pt modelId="{623F5367-8A44-4854-80DF-1D8BE01B399B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Studuje výzkumné zprávy.</a:t>
          </a:r>
        </a:p>
      </dgm:t>
    </dgm:pt>
    <dgm:pt modelId="{5B66DF17-7BB4-4306-99FF-C17E19D929FF}" type="parTrans" cxnId="{CF7BB5C9-A706-486A-842E-7F9F62A69AD5}">
      <dgm:prSet/>
      <dgm:spPr/>
      <dgm:t>
        <a:bodyPr/>
        <a:lstStyle/>
        <a:p>
          <a:endParaRPr lang="cs-CZ" sz="1400"/>
        </a:p>
      </dgm:t>
    </dgm:pt>
    <dgm:pt modelId="{FE1B70A7-47C6-438B-9FD4-A77831139E9A}" type="sibTrans" cxnId="{CF7BB5C9-A706-486A-842E-7F9F62A69AD5}">
      <dgm:prSet/>
      <dgm:spPr/>
      <dgm:t>
        <a:bodyPr/>
        <a:lstStyle/>
        <a:p>
          <a:endParaRPr lang="cs-CZ" sz="1400"/>
        </a:p>
      </dgm:t>
    </dgm:pt>
    <dgm:pt modelId="{6A201BC8-271E-41C8-926C-BC16ED1FE8FB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Kriticky hodnotí výsledky výzkumu.</a:t>
          </a:r>
        </a:p>
      </dgm:t>
    </dgm:pt>
    <dgm:pt modelId="{30F27CC4-B718-4D0B-A960-2DD1F08E5ACA}" type="parTrans" cxnId="{4FE37C41-68A4-41EE-849C-E6AEC7711EDB}">
      <dgm:prSet/>
      <dgm:spPr/>
      <dgm:t>
        <a:bodyPr/>
        <a:lstStyle/>
        <a:p>
          <a:endParaRPr lang="cs-CZ" sz="1400"/>
        </a:p>
      </dgm:t>
    </dgm:pt>
    <dgm:pt modelId="{157CAA1A-A666-4282-8713-07CD05030FBB}" type="sibTrans" cxnId="{4FE37C41-68A4-41EE-849C-E6AEC7711EDB}">
      <dgm:prSet/>
      <dgm:spPr/>
      <dgm:t>
        <a:bodyPr/>
        <a:lstStyle/>
        <a:p>
          <a:endParaRPr lang="cs-CZ" sz="1400"/>
        </a:p>
      </dgm:t>
    </dgm:pt>
    <dgm:pt modelId="{677A38D0-ED63-449C-BBE0-029D8BD0E170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Uvážlivě aplikuje nové poznatky v klinické praxi.</a:t>
          </a:r>
        </a:p>
      </dgm:t>
    </dgm:pt>
    <dgm:pt modelId="{E12F8BED-D4D1-4BA1-92FC-C9DD4F06D8AA}" type="parTrans" cxnId="{4CEB7D63-CC1F-4B35-A350-FE52BD702A6B}">
      <dgm:prSet/>
      <dgm:spPr/>
      <dgm:t>
        <a:bodyPr/>
        <a:lstStyle/>
        <a:p>
          <a:endParaRPr lang="cs-CZ" sz="1400"/>
        </a:p>
      </dgm:t>
    </dgm:pt>
    <dgm:pt modelId="{08C70C6E-20C2-49C6-A3E9-E9123B6D6A97}" type="sibTrans" cxnId="{4CEB7D63-CC1F-4B35-A350-FE52BD702A6B}">
      <dgm:prSet/>
      <dgm:spPr/>
      <dgm:t>
        <a:bodyPr/>
        <a:lstStyle/>
        <a:p>
          <a:endParaRPr lang="cs-CZ" sz="1400"/>
        </a:p>
      </dgm:t>
    </dgm:pt>
    <dgm:pt modelId="{3CFC4067-30CF-4C7F-8D2C-E96BF0906128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</dgm:t>
    </dgm:pt>
    <dgm:pt modelId="{B2CB1A4E-FB43-4D82-9C36-4F28E0A058AB}" type="parTrans" cxnId="{4674E0BD-B6F9-4DA5-9F07-B34B63CDC16E}">
      <dgm:prSet/>
      <dgm:spPr/>
      <dgm:t>
        <a:bodyPr/>
        <a:lstStyle/>
        <a:p>
          <a:endParaRPr lang="cs-CZ" sz="1400"/>
        </a:p>
      </dgm:t>
    </dgm:pt>
    <dgm:pt modelId="{C4F91BBF-FDF8-44BA-A035-AEFD4A7977C2}" type="sibTrans" cxnId="{4674E0BD-B6F9-4DA5-9F07-B34B63CDC16E}">
      <dgm:prSet/>
      <dgm:spPr/>
      <dgm:t>
        <a:bodyPr/>
        <a:lstStyle/>
        <a:p>
          <a:endParaRPr lang="cs-CZ" sz="1400"/>
        </a:p>
      </dgm:t>
    </dgm:pt>
    <dgm:pt modelId="{9BD01EC2-DA92-45A5-B1AC-C74CD526368C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Je spoluřešitelka výzkumného záměru.</a:t>
          </a:r>
        </a:p>
      </dgm:t>
    </dgm:pt>
    <dgm:pt modelId="{2CC0B6A9-0FAC-403D-9427-DDD42A9F617E}" type="parTrans" cxnId="{26D9DE3A-2593-44B9-A510-066882B30563}">
      <dgm:prSet/>
      <dgm:spPr/>
      <dgm:t>
        <a:bodyPr/>
        <a:lstStyle/>
        <a:p>
          <a:endParaRPr lang="cs-CZ" sz="1400"/>
        </a:p>
      </dgm:t>
    </dgm:pt>
    <dgm:pt modelId="{0C740EC2-0C8F-43BA-AFA0-8B285E6CA37C}" type="sibTrans" cxnId="{26D9DE3A-2593-44B9-A510-066882B30563}">
      <dgm:prSet/>
      <dgm:spPr/>
      <dgm:t>
        <a:bodyPr/>
        <a:lstStyle/>
        <a:p>
          <a:endParaRPr lang="cs-CZ" sz="1400"/>
        </a:p>
      </dgm:t>
    </dgm:pt>
    <dgm:pt modelId="{DF9B42C7-3C32-43DB-8B04-BD7401E19A89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Pomáhá při sběru výzkumných dat.</a:t>
          </a:r>
        </a:p>
      </dgm:t>
    </dgm:pt>
    <dgm:pt modelId="{66EBE0A3-28EA-4124-B909-82B2E37003EA}" type="parTrans" cxnId="{FBB98DDE-E021-420E-9000-E9EB14A77AB3}">
      <dgm:prSet/>
      <dgm:spPr/>
      <dgm:t>
        <a:bodyPr/>
        <a:lstStyle/>
        <a:p>
          <a:endParaRPr lang="cs-CZ" sz="1400"/>
        </a:p>
      </dgm:t>
    </dgm:pt>
    <dgm:pt modelId="{0CF15E6A-CFBE-4C74-9642-479F7E1D609F}" type="sibTrans" cxnId="{FBB98DDE-E021-420E-9000-E9EB14A77AB3}">
      <dgm:prSet/>
      <dgm:spPr/>
      <dgm:t>
        <a:bodyPr/>
        <a:lstStyle/>
        <a:p>
          <a:endParaRPr lang="cs-CZ" sz="1400"/>
        </a:p>
      </dgm:t>
    </dgm:pt>
    <dgm:pt modelId="{B5736C0F-CAB2-4DFF-8603-24C9C983B8F8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gm:t>
    </dgm:pt>
    <dgm:pt modelId="{F1E69C3B-D02E-490B-A544-429E5A820E6C}" type="parTrans" cxnId="{A0267B4A-5DF3-49A8-A182-D3F487514130}">
      <dgm:prSet/>
      <dgm:spPr/>
      <dgm:t>
        <a:bodyPr/>
        <a:lstStyle/>
        <a:p>
          <a:endParaRPr lang="cs-CZ" sz="1400"/>
        </a:p>
      </dgm:t>
    </dgm:pt>
    <dgm:pt modelId="{456FB452-ED8A-406F-A71D-CAD9DCC5C65D}" type="sibTrans" cxnId="{A0267B4A-5DF3-49A8-A182-D3F487514130}">
      <dgm:prSet/>
      <dgm:spPr/>
      <dgm:t>
        <a:bodyPr/>
        <a:lstStyle/>
        <a:p>
          <a:endParaRPr lang="cs-CZ" sz="1400"/>
        </a:p>
      </dgm:t>
    </dgm:pt>
    <dgm:pt modelId="{4610E1B6-1D0D-403C-9C61-628104B6B45D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gm:t>
    </dgm:pt>
    <dgm:pt modelId="{E26FD866-8311-4B7D-A4DC-6DE12E611EFE}" type="parTrans" cxnId="{28F2D613-4C15-4128-A536-7F821F342701}">
      <dgm:prSet/>
      <dgm:spPr/>
      <dgm:t>
        <a:bodyPr/>
        <a:lstStyle/>
        <a:p>
          <a:endParaRPr lang="cs-CZ" sz="1400"/>
        </a:p>
      </dgm:t>
    </dgm:pt>
    <dgm:pt modelId="{D183C6E2-9AFD-441B-93D2-CF616C18884E}" type="sibTrans" cxnId="{28F2D613-4C15-4128-A536-7F821F342701}">
      <dgm:prSet/>
      <dgm:spPr/>
      <dgm:t>
        <a:bodyPr/>
        <a:lstStyle/>
        <a:p>
          <a:endParaRPr lang="cs-CZ" sz="1400"/>
        </a:p>
      </dgm:t>
    </dgm:pt>
    <dgm:pt modelId="{8FCE755A-7AD0-4529-ACD4-E325DBDB7AF3}">
      <dgm:prSet phldrT="[Text]" custT="1"/>
      <dgm:spPr/>
      <dgm:t>
        <a:bodyPr/>
        <a:lstStyle/>
        <a:p>
          <a:pPr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Provádí výzkum.</a:t>
          </a:r>
        </a:p>
      </dgm:t>
    </dgm:pt>
    <dgm:pt modelId="{3C5F8623-A1D8-4598-B1ED-6E9FD8C9A1C9}" type="parTrans" cxnId="{5B37265A-D383-44C0-AEA0-952AF313EB8C}">
      <dgm:prSet/>
      <dgm:spPr/>
      <dgm:t>
        <a:bodyPr/>
        <a:lstStyle/>
        <a:p>
          <a:endParaRPr lang="cs-CZ" sz="1400"/>
        </a:p>
      </dgm:t>
    </dgm:pt>
    <dgm:pt modelId="{0EB73E23-9AC9-477A-9DBD-EFFA4B0B9D6A}" type="sibTrans" cxnId="{5B37265A-D383-44C0-AEA0-952AF313EB8C}">
      <dgm:prSet/>
      <dgm:spPr/>
      <dgm:t>
        <a:bodyPr/>
        <a:lstStyle/>
        <a:p>
          <a:endParaRPr lang="cs-CZ" sz="1400"/>
        </a:p>
      </dgm:t>
    </dgm:pt>
    <dgm:pt modelId="{AECCD018-BFE6-482A-B1EB-D44BD6C18897}" type="pres">
      <dgm:prSet presAssocID="{BB6EE837-DD5E-432F-8B08-8F68E2FB7C4E}" presName="Name0" presStyleCnt="0">
        <dgm:presLayoutVars>
          <dgm:dir/>
          <dgm:animLvl val="lvl"/>
          <dgm:resizeHandles val="exact"/>
        </dgm:presLayoutVars>
      </dgm:prSet>
      <dgm:spPr/>
    </dgm:pt>
    <dgm:pt modelId="{9607F75A-D994-4E7D-90E7-6FB1B08FC5E1}" type="pres">
      <dgm:prSet presAssocID="{98F06786-CC1B-44BE-A989-1F58A287F951}" presName="composite" presStyleCnt="0"/>
      <dgm:spPr/>
    </dgm:pt>
    <dgm:pt modelId="{BF2DD031-CD07-4AE1-8C76-2E200A26B224}" type="pres">
      <dgm:prSet presAssocID="{98F06786-CC1B-44BE-A989-1F58A287F951}" presName="parTx" presStyleLbl="alignNode1" presStyleIdx="0" presStyleCnt="2" custScaleX="64859" custScaleY="100000" custLinFactNeighborX="14543" custLinFactNeighborY="-11377">
        <dgm:presLayoutVars>
          <dgm:chMax val="0"/>
          <dgm:chPref val="0"/>
          <dgm:bulletEnabled val="1"/>
        </dgm:presLayoutVars>
      </dgm:prSet>
      <dgm:spPr/>
    </dgm:pt>
    <dgm:pt modelId="{FE21C227-1E6A-45FB-8EBD-BB40B307FD3B}" type="pres">
      <dgm:prSet presAssocID="{98F06786-CC1B-44BE-A989-1F58A287F951}" presName="desTx" presStyleLbl="alignAccFollowNode1" presStyleIdx="0" presStyleCnt="2" custScaleX="88367" custLinFactNeighborX="2044" custLinFactNeighborY="-1362">
        <dgm:presLayoutVars>
          <dgm:bulletEnabled val="1"/>
        </dgm:presLayoutVars>
      </dgm:prSet>
      <dgm:spPr/>
    </dgm:pt>
    <dgm:pt modelId="{A72E8413-CDD2-4C5F-8E96-2A1839AF750A}" type="pres">
      <dgm:prSet presAssocID="{6FE6937C-AE16-447D-983F-FDDE1CCAFBB6}" presName="space" presStyleCnt="0"/>
      <dgm:spPr/>
    </dgm:pt>
    <dgm:pt modelId="{0740F2A8-4E4A-4411-8AE8-A35E72E6C2CE}" type="pres">
      <dgm:prSet presAssocID="{847F1C07-D6D6-4139-98D2-69F91A0BD344}" presName="composite" presStyleCnt="0"/>
      <dgm:spPr/>
    </dgm:pt>
    <dgm:pt modelId="{680ED800-108F-49AF-B46A-A3D6AD39A0E9}" type="pres">
      <dgm:prSet presAssocID="{847F1C07-D6D6-4139-98D2-69F91A0BD344}" presName="parTx" presStyleLbl="alignNode1" presStyleIdx="1" presStyleCnt="2" custScaleX="61508" custScaleY="100000" custLinFactNeighborX="10245" custLinFactNeighborY="-11158">
        <dgm:presLayoutVars>
          <dgm:chMax val="0"/>
          <dgm:chPref val="0"/>
          <dgm:bulletEnabled val="1"/>
        </dgm:presLayoutVars>
      </dgm:prSet>
      <dgm:spPr/>
    </dgm:pt>
    <dgm:pt modelId="{AF69CC72-E40F-4EA3-87C1-0BDD1AB84711}" type="pres">
      <dgm:prSet presAssocID="{847F1C07-D6D6-4139-98D2-69F91A0BD344}" presName="desTx" presStyleLbl="alignAccFollowNode1" presStyleIdx="1" presStyleCnt="2" custScaleX="88945" custLinFactNeighborX="-4347" custLinFactNeighborY="-1048">
        <dgm:presLayoutVars>
          <dgm:bulletEnabled val="1"/>
        </dgm:presLayoutVars>
      </dgm:prSet>
      <dgm:spPr/>
    </dgm:pt>
  </dgm:ptLst>
  <dgm:cxnLst>
    <dgm:cxn modelId="{F8804611-EA0A-4E0F-A0E3-4D2342DF95C3}" type="presOf" srcId="{4610E1B6-1D0D-403C-9C61-628104B6B45D}" destId="{AF69CC72-E40F-4EA3-87C1-0BDD1AB84711}" srcOrd="0" destOrd="3" presId="urn:microsoft.com/office/officeart/2005/8/layout/hList1"/>
    <dgm:cxn modelId="{28F2D613-4C15-4128-A536-7F821F342701}" srcId="{847F1C07-D6D6-4139-98D2-69F91A0BD344}" destId="{4610E1B6-1D0D-403C-9C61-628104B6B45D}" srcOrd="3" destOrd="0" parTransId="{E26FD866-8311-4B7D-A4DC-6DE12E611EFE}" sibTransId="{D183C6E2-9AFD-441B-93D2-CF616C18884E}"/>
    <dgm:cxn modelId="{2EF6AB2E-5BE8-437E-8ED5-BF897046EA46}" type="presOf" srcId="{98F06786-CC1B-44BE-A989-1F58A287F951}" destId="{BF2DD031-CD07-4AE1-8C76-2E200A26B224}" srcOrd="0" destOrd="0" presId="urn:microsoft.com/office/officeart/2005/8/layout/hList1"/>
    <dgm:cxn modelId="{26D9DE3A-2593-44B9-A510-066882B30563}" srcId="{98F06786-CC1B-44BE-A989-1F58A287F951}" destId="{9BD01EC2-DA92-45A5-B1AC-C74CD526368C}" srcOrd="2" destOrd="0" parTransId="{2CC0B6A9-0FAC-403D-9427-DDD42A9F617E}" sibTransId="{0C740EC2-0C8F-43BA-AFA0-8B285E6CA37C}"/>
    <dgm:cxn modelId="{4FE37C41-68A4-41EE-849C-E6AEC7711EDB}" srcId="{847F1C07-D6D6-4139-98D2-69F91A0BD344}" destId="{6A201BC8-271E-41C8-926C-BC16ED1FE8FB}" srcOrd="1" destOrd="0" parTransId="{30F27CC4-B718-4D0B-A960-2DD1F08E5ACA}" sibTransId="{157CAA1A-A666-4282-8713-07CD05030FBB}"/>
    <dgm:cxn modelId="{0BD5C541-B18E-4F16-B4C1-26194B5F6634}" type="presOf" srcId="{623F5367-8A44-4854-80DF-1D8BE01B399B}" destId="{AF69CC72-E40F-4EA3-87C1-0BDD1AB84711}" srcOrd="0" destOrd="0" presId="urn:microsoft.com/office/officeart/2005/8/layout/hList1"/>
    <dgm:cxn modelId="{4CEB7D63-CC1F-4B35-A350-FE52BD702A6B}" srcId="{847F1C07-D6D6-4139-98D2-69F91A0BD344}" destId="{677A38D0-ED63-449C-BBE0-029D8BD0E170}" srcOrd="2" destOrd="0" parTransId="{E12F8BED-D4D1-4BA1-92FC-C9DD4F06D8AA}" sibTransId="{08C70C6E-20C2-49C6-A3E9-E9123B6D6A97}"/>
    <dgm:cxn modelId="{53D92F44-22D3-4FBF-B779-466EF4FDE8C1}" type="presOf" srcId="{DF9B42C7-3C32-43DB-8B04-BD7401E19A89}" destId="{FE21C227-1E6A-45FB-8EBD-BB40B307FD3B}" srcOrd="0" destOrd="3" presId="urn:microsoft.com/office/officeart/2005/8/layout/hList1"/>
    <dgm:cxn modelId="{0FFA4467-ACC0-4B70-9F5F-4951B0B33781}" type="presOf" srcId="{9BD01EC2-DA92-45A5-B1AC-C74CD526368C}" destId="{FE21C227-1E6A-45FB-8EBD-BB40B307FD3B}" srcOrd="0" destOrd="2" presId="urn:microsoft.com/office/officeart/2005/8/layout/hList1"/>
    <dgm:cxn modelId="{A0267B4A-5DF3-49A8-A182-D3F487514130}" srcId="{98F06786-CC1B-44BE-A989-1F58A287F951}" destId="{B5736C0F-CAB2-4DFF-8603-24C9C983B8F8}" srcOrd="4" destOrd="0" parTransId="{F1E69C3B-D02E-490B-A544-429E5A820E6C}" sibTransId="{456FB452-ED8A-406F-A71D-CAD9DCC5C65D}"/>
    <dgm:cxn modelId="{5F366F54-B279-4B0B-91FA-59EB11C75B0A}" type="presOf" srcId="{6A201BC8-271E-41C8-926C-BC16ED1FE8FB}" destId="{AF69CC72-E40F-4EA3-87C1-0BDD1AB84711}" srcOrd="0" destOrd="1" presId="urn:microsoft.com/office/officeart/2005/8/layout/hList1"/>
    <dgm:cxn modelId="{5B37265A-D383-44C0-AEA0-952AF313EB8C}" srcId="{98F06786-CC1B-44BE-A989-1F58A287F951}" destId="{8FCE755A-7AD0-4529-ACD4-E325DBDB7AF3}" srcOrd="1" destOrd="0" parTransId="{3C5F8623-A1D8-4598-B1ED-6E9FD8C9A1C9}" sibTransId="{0EB73E23-9AC9-477A-9DBD-EFFA4B0B9D6A}"/>
    <dgm:cxn modelId="{D779818A-1D19-400B-A108-93AF4BEBBEAE}" srcId="{BB6EE837-DD5E-432F-8B08-8F68E2FB7C4E}" destId="{847F1C07-D6D6-4139-98D2-69F91A0BD344}" srcOrd="1" destOrd="0" parTransId="{EE9B2F6C-3183-49D5-AFD9-082DCEE65025}" sibTransId="{93F1399D-53F0-4337-8691-BD6511C564F0}"/>
    <dgm:cxn modelId="{83271E97-8B1A-4240-BB95-6CBFABC6D6CD}" type="presOf" srcId="{B5736C0F-CAB2-4DFF-8603-24C9C983B8F8}" destId="{FE21C227-1E6A-45FB-8EBD-BB40B307FD3B}" srcOrd="0" destOrd="4" presId="urn:microsoft.com/office/officeart/2005/8/layout/hList1"/>
    <dgm:cxn modelId="{1AD31099-84E5-4A96-80A4-A69BD757DB70}" srcId="{BB6EE837-DD5E-432F-8B08-8F68E2FB7C4E}" destId="{98F06786-CC1B-44BE-A989-1F58A287F951}" srcOrd="0" destOrd="0" parTransId="{9D96DEF5-4BEB-4D38-95BA-4C6E0E0130F6}" sibTransId="{6FE6937C-AE16-447D-983F-FDDE1CCAFBB6}"/>
    <dgm:cxn modelId="{6EA44DB1-F1BC-4598-BFA9-EFF0DF821514}" type="presOf" srcId="{BB6EE837-DD5E-432F-8B08-8F68E2FB7C4E}" destId="{AECCD018-BFE6-482A-B1EB-D44BD6C18897}" srcOrd="0" destOrd="0" presId="urn:microsoft.com/office/officeart/2005/8/layout/hList1"/>
    <dgm:cxn modelId="{2F5B15B2-8B30-484C-8557-FE1AEFF6CD3C}" type="presOf" srcId="{677A38D0-ED63-449C-BBE0-029D8BD0E170}" destId="{AF69CC72-E40F-4EA3-87C1-0BDD1AB84711}" srcOrd="0" destOrd="2" presId="urn:microsoft.com/office/officeart/2005/8/layout/hList1"/>
    <dgm:cxn modelId="{4674E0BD-B6F9-4DA5-9F07-B34B63CDC16E}" srcId="{98F06786-CC1B-44BE-A989-1F58A287F951}" destId="{3CFC4067-30CF-4C7F-8D2C-E96BF0906128}" srcOrd="0" destOrd="0" parTransId="{B2CB1A4E-FB43-4D82-9C36-4F28E0A058AB}" sibTransId="{C4F91BBF-FDF8-44BA-A035-AEFD4A7977C2}"/>
    <dgm:cxn modelId="{CF7BB5C9-A706-486A-842E-7F9F62A69AD5}" srcId="{847F1C07-D6D6-4139-98D2-69F91A0BD344}" destId="{623F5367-8A44-4854-80DF-1D8BE01B399B}" srcOrd="0" destOrd="0" parTransId="{5B66DF17-7BB4-4306-99FF-C17E19D929FF}" sibTransId="{FE1B70A7-47C6-438B-9FD4-A77831139E9A}"/>
    <dgm:cxn modelId="{FC9892DC-511D-4A1E-9D8E-31D99FF37829}" type="presOf" srcId="{8FCE755A-7AD0-4529-ACD4-E325DBDB7AF3}" destId="{FE21C227-1E6A-45FB-8EBD-BB40B307FD3B}" srcOrd="0" destOrd="1" presId="urn:microsoft.com/office/officeart/2005/8/layout/hList1"/>
    <dgm:cxn modelId="{FBB98DDE-E021-420E-9000-E9EB14A77AB3}" srcId="{98F06786-CC1B-44BE-A989-1F58A287F951}" destId="{DF9B42C7-3C32-43DB-8B04-BD7401E19A89}" srcOrd="3" destOrd="0" parTransId="{66EBE0A3-28EA-4124-B909-82B2E37003EA}" sibTransId="{0CF15E6A-CFBE-4C74-9642-479F7E1D609F}"/>
    <dgm:cxn modelId="{4374AFDF-0E53-493E-8484-846CB06298A1}" type="presOf" srcId="{3CFC4067-30CF-4C7F-8D2C-E96BF0906128}" destId="{FE21C227-1E6A-45FB-8EBD-BB40B307FD3B}" srcOrd="0" destOrd="0" presId="urn:microsoft.com/office/officeart/2005/8/layout/hList1"/>
    <dgm:cxn modelId="{598BF0E5-E589-4D1D-B162-F4FB9379C7D5}" type="presOf" srcId="{847F1C07-D6D6-4139-98D2-69F91A0BD344}" destId="{680ED800-108F-49AF-B46A-A3D6AD39A0E9}" srcOrd="0" destOrd="0" presId="urn:microsoft.com/office/officeart/2005/8/layout/hList1"/>
    <dgm:cxn modelId="{CAA39B51-29AF-435B-BB09-FAE98900EC89}" type="presParOf" srcId="{AECCD018-BFE6-482A-B1EB-D44BD6C18897}" destId="{9607F75A-D994-4E7D-90E7-6FB1B08FC5E1}" srcOrd="0" destOrd="0" presId="urn:microsoft.com/office/officeart/2005/8/layout/hList1"/>
    <dgm:cxn modelId="{9F4DCDAB-F618-4BAD-BB3E-71DF0D023FE0}" type="presParOf" srcId="{9607F75A-D994-4E7D-90E7-6FB1B08FC5E1}" destId="{BF2DD031-CD07-4AE1-8C76-2E200A26B224}" srcOrd="0" destOrd="0" presId="urn:microsoft.com/office/officeart/2005/8/layout/hList1"/>
    <dgm:cxn modelId="{717E6A44-F5C5-4E0E-B27C-CA8F16534C0C}" type="presParOf" srcId="{9607F75A-D994-4E7D-90E7-6FB1B08FC5E1}" destId="{FE21C227-1E6A-45FB-8EBD-BB40B307FD3B}" srcOrd="1" destOrd="0" presId="urn:microsoft.com/office/officeart/2005/8/layout/hList1"/>
    <dgm:cxn modelId="{A749C889-DCF5-41D1-B4EB-66C1C25920A0}" type="presParOf" srcId="{AECCD018-BFE6-482A-B1EB-D44BD6C18897}" destId="{A72E8413-CDD2-4C5F-8E96-2A1839AF750A}" srcOrd="1" destOrd="0" presId="urn:microsoft.com/office/officeart/2005/8/layout/hList1"/>
    <dgm:cxn modelId="{E7A31F70-B474-412A-A37D-C692F34683F9}" type="presParOf" srcId="{AECCD018-BFE6-482A-B1EB-D44BD6C18897}" destId="{0740F2A8-4E4A-4411-8AE8-A35E72E6C2CE}" srcOrd="2" destOrd="0" presId="urn:microsoft.com/office/officeart/2005/8/layout/hList1"/>
    <dgm:cxn modelId="{23C1DDD3-F734-4F3A-8B73-E27BD4EB10A6}" type="presParOf" srcId="{0740F2A8-4E4A-4411-8AE8-A35E72E6C2CE}" destId="{680ED800-108F-49AF-B46A-A3D6AD39A0E9}" srcOrd="0" destOrd="0" presId="urn:microsoft.com/office/officeart/2005/8/layout/hList1"/>
    <dgm:cxn modelId="{F6A6547F-E0D1-494F-AF2E-ACC78447C918}" type="presParOf" srcId="{0740F2A8-4E4A-4411-8AE8-A35E72E6C2CE}" destId="{AF69CC72-E40F-4EA3-87C1-0BDD1AB847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64D7897-6F8A-4662-BA3E-C55A73556E2F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72DF2BAC-D975-42EC-9FDA-6DC0171525C8}">
      <dgm:prSet phldrT="[Text]" custT="1"/>
      <dgm:spPr/>
      <dgm:t>
        <a:bodyPr/>
        <a:lstStyle/>
        <a:p>
          <a:r>
            <a:rPr lang="cs-CZ" sz="2400" b="1" dirty="0">
              <a:solidFill>
                <a:schemeClr val="tx2"/>
              </a:solidFill>
            </a:rPr>
            <a:t>Témata týkající se ošetřovatelské profese</a:t>
          </a:r>
        </a:p>
      </dgm:t>
    </dgm:pt>
    <dgm:pt modelId="{4CCA088B-BBD3-44BD-9E0C-5E31EDBACF86}" type="parTrans" cxnId="{346CB6AC-56BE-4789-B16A-5DA973C0015C}">
      <dgm:prSet/>
      <dgm:spPr/>
      <dgm:t>
        <a:bodyPr/>
        <a:lstStyle/>
        <a:p>
          <a:endParaRPr lang="cs-CZ"/>
        </a:p>
      </dgm:t>
    </dgm:pt>
    <dgm:pt modelId="{25D8DDD4-8C54-4718-A28A-B8170CF1CAF3}" type="sibTrans" cxnId="{346CB6AC-56BE-4789-B16A-5DA973C0015C}">
      <dgm:prSet/>
      <dgm:spPr/>
      <dgm:t>
        <a:bodyPr/>
        <a:lstStyle/>
        <a:p>
          <a:endParaRPr lang="cs-CZ"/>
        </a:p>
      </dgm:t>
    </dgm:pt>
    <dgm:pt modelId="{A9CC6298-E4F4-4D43-9B82-ACB6DD922629}">
      <dgm:prSet phldrT="[Text]" custT="1"/>
      <dgm:spPr/>
      <dgm:t>
        <a:bodyPr/>
        <a:lstStyle/>
        <a:p>
          <a:r>
            <a:rPr lang="cs-CZ" sz="2400" b="1" dirty="0">
              <a:solidFill>
                <a:schemeClr val="tx2"/>
              </a:solidFill>
            </a:rPr>
            <a:t>Téma týkající se příjemce ošetřovatelské péče</a:t>
          </a:r>
        </a:p>
      </dgm:t>
    </dgm:pt>
    <dgm:pt modelId="{EAE571A7-E182-4E99-AD68-7B7F07E038D5}" type="parTrans" cxnId="{FB5531E3-DD01-473B-9E7B-356D1E5F9FFE}">
      <dgm:prSet/>
      <dgm:spPr/>
      <dgm:t>
        <a:bodyPr/>
        <a:lstStyle/>
        <a:p>
          <a:endParaRPr lang="cs-CZ"/>
        </a:p>
      </dgm:t>
    </dgm:pt>
    <dgm:pt modelId="{8A98681E-5C40-4781-8630-CC337A00903F}" type="sibTrans" cxnId="{FB5531E3-DD01-473B-9E7B-356D1E5F9FFE}">
      <dgm:prSet/>
      <dgm:spPr/>
      <dgm:t>
        <a:bodyPr/>
        <a:lstStyle/>
        <a:p>
          <a:endParaRPr lang="cs-CZ"/>
        </a:p>
      </dgm:t>
    </dgm:pt>
    <dgm:pt modelId="{14EE5A72-01ED-40B6-8DCF-B86AD41DE31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metodologií.</a:t>
          </a:r>
        </a:p>
      </dgm:t>
    </dgm:pt>
    <dgm:pt modelId="{F35AB274-CAF8-4A0F-9631-64BF7F2D8E77}" type="parTrans" cxnId="{97DD2C1A-2D5F-4792-8F9F-10FEB080818E}">
      <dgm:prSet/>
      <dgm:spPr/>
      <dgm:t>
        <a:bodyPr/>
        <a:lstStyle/>
        <a:p>
          <a:endParaRPr lang="cs-CZ"/>
        </a:p>
      </dgm:t>
    </dgm:pt>
    <dgm:pt modelId="{4F5E915D-8E3F-44CA-880E-855345C38FDB}" type="sibTrans" cxnId="{97DD2C1A-2D5F-4792-8F9F-10FEB080818E}">
      <dgm:prSet/>
      <dgm:spPr/>
      <dgm:t>
        <a:bodyPr/>
        <a:lstStyle/>
        <a:p>
          <a:endParaRPr lang="cs-CZ"/>
        </a:p>
      </dgm:t>
    </dgm:pt>
    <dgm:pt modelId="{FA4B9A3E-57DC-4E03-8659-E5B7ACC3D5CF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 o jednotlivce, rodiny skupiny všech věkových sociálních a kulturních skupin.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5A2CE4D-494B-475C-8352-BF1D4252952E}" type="parTrans" cxnId="{696EA48B-B23D-471F-BFCD-0FA36CC0171E}">
      <dgm:prSet/>
      <dgm:spPr/>
      <dgm:t>
        <a:bodyPr/>
        <a:lstStyle/>
        <a:p>
          <a:endParaRPr lang="cs-CZ"/>
        </a:p>
      </dgm:t>
    </dgm:pt>
    <dgm:pt modelId="{1AAC2BAF-7549-4C60-9494-7AD955AEDF81}" type="sibTrans" cxnId="{696EA48B-B23D-471F-BFCD-0FA36CC0171E}">
      <dgm:prSet/>
      <dgm:spPr/>
      <dgm:t>
        <a:bodyPr/>
        <a:lstStyle/>
        <a:p>
          <a:endParaRPr lang="cs-CZ"/>
        </a:p>
      </dgm:t>
    </dgm:pt>
    <dgm:pt modelId="{F8F43F4A-275B-4F31-8B4F-A9BD2C2EB715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 ošetřovatelské péči.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71BD2BB-9C8C-4E01-B12D-5E30AA29000D}" type="parTrans" cxnId="{E6880D7A-40FC-4308-8AE0-8C0826DDE854}">
      <dgm:prSet/>
      <dgm:spPr/>
      <dgm:t>
        <a:bodyPr/>
        <a:lstStyle/>
        <a:p>
          <a:endParaRPr lang="cs-CZ"/>
        </a:p>
      </dgm:t>
    </dgm:pt>
    <dgm:pt modelId="{8D782393-C42C-4A01-8C10-2C69868CBEBC}" type="sibTrans" cxnId="{E6880D7A-40FC-4308-8AE0-8C0826DDE854}">
      <dgm:prSet/>
      <dgm:spPr/>
      <dgm:t>
        <a:bodyPr/>
        <a:lstStyle/>
        <a:p>
          <a:endParaRPr lang="cs-CZ"/>
        </a:p>
      </dgm:t>
    </dgm:pt>
    <dgm:pt modelId="{63259B11-2B68-4D35-A3C2-E521C08D747B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 ošetřovatelského personálu.</a:t>
          </a:r>
        </a:p>
      </dgm:t>
    </dgm:pt>
    <dgm:pt modelId="{19648BA1-FAF5-4A44-A220-0C1901BE701F}" type="parTrans" cxnId="{DCE8DE57-3993-44D1-8648-0D86BF71B320}">
      <dgm:prSet/>
      <dgm:spPr/>
      <dgm:t>
        <a:bodyPr/>
        <a:lstStyle/>
        <a:p>
          <a:endParaRPr lang="cs-CZ"/>
        </a:p>
      </dgm:t>
    </dgm:pt>
    <dgm:pt modelId="{DB02C210-60FE-4BA6-8D80-B0F8F2F9D657}" type="sibTrans" cxnId="{DCE8DE57-3993-44D1-8648-0D86BF71B320}">
      <dgm:prSet/>
      <dgm:spPr/>
      <dgm:t>
        <a:bodyPr/>
        <a:lstStyle/>
        <a:p>
          <a:endParaRPr lang="cs-CZ"/>
        </a:p>
      </dgm:t>
    </dgm:pt>
    <dgm:pt modelId="{E80C2B7F-6E05-407A-862D-7872A6C8ACD1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Role a funkce sester – analýza historických i současných faktorů podporující profesní růst sester.</a:t>
          </a:r>
        </a:p>
      </dgm:t>
    </dgm:pt>
    <dgm:pt modelId="{BA072402-FF58-46A6-A456-BBCD9A8F5579}" type="parTrans" cxnId="{37CE66BC-3CE3-4CC0-9AE8-782C6B14C1BC}">
      <dgm:prSet/>
      <dgm:spPr/>
      <dgm:t>
        <a:bodyPr/>
        <a:lstStyle/>
        <a:p>
          <a:endParaRPr lang="cs-CZ"/>
        </a:p>
      </dgm:t>
    </dgm:pt>
    <dgm:pt modelId="{063B9CAE-CE0D-4555-9E38-E8DD03EA6C39}" type="sibTrans" cxnId="{37CE66BC-3CE3-4CC0-9AE8-782C6B14C1BC}">
      <dgm:prSet/>
      <dgm:spPr/>
      <dgm:t>
        <a:bodyPr/>
        <a:lstStyle/>
        <a:p>
          <a:endParaRPr lang="cs-CZ"/>
        </a:p>
      </dgm:t>
    </dgm:pt>
    <dgm:pt modelId="{A864C67E-6408-4AE8-AE63-F2C8AD7FBB6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Spokojenost příjemců ošetřovatelské péče.</a:t>
          </a:r>
        </a:p>
      </dgm:t>
    </dgm:pt>
    <dgm:pt modelId="{2757637A-BAF3-424B-B3AF-DF5F5212BEEC}" type="parTrans" cxnId="{42E891A3-6BCC-4468-B5E9-B445C43B32D0}">
      <dgm:prSet/>
      <dgm:spPr/>
      <dgm:t>
        <a:bodyPr/>
        <a:lstStyle/>
        <a:p>
          <a:endParaRPr lang="cs-CZ"/>
        </a:p>
      </dgm:t>
    </dgm:pt>
    <dgm:pt modelId="{C71331B3-306E-4B6E-AB7A-3D70B4BE47D9}" type="sibTrans" cxnId="{42E891A3-6BCC-4468-B5E9-B445C43B32D0}">
      <dgm:prSet/>
      <dgm:spPr/>
      <dgm:t>
        <a:bodyPr/>
        <a:lstStyle/>
        <a:p>
          <a:endParaRPr lang="cs-CZ"/>
        </a:p>
      </dgm:t>
    </dgm:pt>
    <dgm:pt modelId="{ED2A52BF-DE94-4FD2-8A28-31EFB4F8A7F3}">
      <dgm:prSet/>
      <dgm:spPr/>
      <dgm:t>
        <a:bodyPr/>
        <a:lstStyle/>
        <a:p>
          <a:r>
            <a:rPr lang="cs-CZ" altLang="cs-CZ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ošetřovatelské péče, klasifikace fenoménů ošetřovatelské péče.</a:t>
          </a:r>
          <a:endParaRPr lang="cs-CZ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790532B-F04D-410D-AE53-D124685B9325}" type="parTrans" cxnId="{7E4F0C30-6597-4264-B568-6F07EE8C65FC}">
      <dgm:prSet/>
      <dgm:spPr/>
      <dgm:t>
        <a:bodyPr/>
        <a:lstStyle/>
        <a:p>
          <a:endParaRPr lang="cs-CZ"/>
        </a:p>
      </dgm:t>
    </dgm:pt>
    <dgm:pt modelId="{3318D273-6A43-4FDD-AABC-E1FB16780FC9}" type="sibTrans" cxnId="{7E4F0C30-6597-4264-B568-6F07EE8C65FC}">
      <dgm:prSet/>
      <dgm:spPr/>
      <dgm:t>
        <a:bodyPr/>
        <a:lstStyle/>
        <a:p>
          <a:endParaRPr lang="cs-CZ"/>
        </a:p>
      </dgm:t>
    </dgm:pt>
    <dgm:pt modelId="{41ACEADE-CCF2-4D6D-B04C-DB7F3E9E05CF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etiky.</a:t>
          </a:r>
        </a:p>
      </dgm:t>
    </dgm:pt>
    <dgm:pt modelId="{EF78FE0A-02C8-45FF-A30D-264B48B85D5D}" type="parTrans" cxnId="{31C1CF37-02DA-41B8-85B5-BC99F95C7728}">
      <dgm:prSet/>
      <dgm:spPr/>
      <dgm:t>
        <a:bodyPr/>
        <a:lstStyle/>
        <a:p>
          <a:endParaRPr lang="cs-CZ"/>
        </a:p>
      </dgm:t>
    </dgm:pt>
    <dgm:pt modelId="{038D9BA3-7824-4126-A98D-FD647EEC9FE9}" type="sibTrans" cxnId="{31C1CF37-02DA-41B8-85B5-BC99F95C7728}">
      <dgm:prSet/>
      <dgm:spPr/>
      <dgm:t>
        <a:bodyPr/>
        <a:lstStyle/>
        <a:p>
          <a:endParaRPr lang="cs-CZ"/>
        </a:p>
      </dgm:t>
    </dgm:pt>
    <dgm:pt modelId="{90E3C369-4EC3-421C-9F3C-D9D4BA01C982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činnosti, vzdělávání v ošetřovatelství.</a:t>
          </a:r>
        </a:p>
      </dgm:t>
    </dgm:pt>
    <dgm:pt modelId="{54AA46C9-B19E-440F-AA05-43F73BDB1F2D}" type="parTrans" cxnId="{17209AD5-E764-4371-8972-F6692C11F0A4}">
      <dgm:prSet/>
      <dgm:spPr/>
      <dgm:t>
        <a:bodyPr/>
        <a:lstStyle/>
        <a:p>
          <a:endParaRPr lang="cs-CZ"/>
        </a:p>
      </dgm:t>
    </dgm:pt>
    <dgm:pt modelId="{168558A9-0FD4-44B5-9224-B2CEF980BBC2}" type="sibTrans" cxnId="{17209AD5-E764-4371-8972-F6692C11F0A4}">
      <dgm:prSet/>
      <dgm:spPr/>
      <dgm:t>
        <a:bodyPr/>
        <a:lstStyle/>
        <a:p>
          <a:endParaRPr lang="cs-CZ"/>
        </a:p>
      </dgm:t>
    </dgm:pt>
    <dgm:pt modelId="{EF198F71-E62C-42D4-BB16-07F5E69D9BE7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Produktivita.</a:t>
          </a:r>
        </a:p>
      </dgm:t>
    </dgm:pt>
    <dgm:pt modelId="{838C8717-360C-4BFC-9914-306A6FE1BE67}" type="sibTrans" cxnId="{442193B9-CA83-4532-9D3F-7DFB7D46C5F0}">
      <dgm:prSet/>
      <dgm:spPr/>
      <dgm:t>
        <a:bodyPr/>
        <a:lstStyle/>
        <a:p>
          <a:endParaRPr lang="cs-CZ"/>
        </a:p>
      </dgm:t>
    </dgm:pt>
    <dgm:pt modelId="{32E78A62-1270-43EE-A3CC-85000CD24B9F}" type="parTrans" cxnId="{442193B9-CA83-4532-9D3F-7DFB7D46C5F0}">
      <dgm:prSet/>
      <dgm:spPr/>
      <dgm:t>
        <a:bodyPr/>
        <a:lstStyle/>
        <a:p>
          <a:endParaRPr lang="cs-CZ"/>
        </a:p>
      </dgm:t>
    </dgm:pt>
    <dgm:pt modelId="{9A842E6A-2C5D-42AE-9505-172A5B74802E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chyb.</a:t>
          </a:r>
        </a:p>
      </dgm:t>
    </dgm:pt>
    <dgm:pt modelId="{F4C23B87-F18A-4937-B8CB-3E91E1C47489}" type="sibTrans" cxnId="{E4A768FD-B264-4AFF-8010-9C2816AC4E68}">
      <dgm:prSet/>
      <dgm:spPr/>
      <dgm:t>
        <a:bodyPr/>
        <a:lstStyle/>
        <a:p>
          <a:endParaRPr lang="cs-CZ"/>
        </a:p>
      </dgm:t>
    </dgm:pt>
    <dgm:pt modelId="{48D16E5E-7F1E-4471-9630-53CE96AF2640}" type="parTrans" cxnId="{E4A768FD-B264-4AFF-8010-9C2816AC4E68}">
      <dgm:prSet/>
      <dgm:spPr/>
      <dgm:t>
        <a:bodyPr/>
        <a:lstStyle/>
        <a:p>
          <a:endParaRPr lang="cs-CZ"/>
        </a:p>
      </dgm:t>
    </dgm:pt>
    <dgm:pt modelId="{58D1C173-0E9B-4947-8746-924E2A5DFE69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nákladů.</a:t>
          </a:r>
        </a:p>
      </dgm:t>
    </dgm:pt>
    <dgm:pt modelId="{1B6722D7-44D3-4765-8BF0-C82E9FD4854E}" type="parTrans" cxnId="{E6AC3AEE-4674-4D6E-8078-AE673E980057}">
      <dgm:prSet/>
      <dgm:spPr/>
      <dgm:t>
        <a:bodyPr/>
        <a:lstStyle/>
        <a:p>
          <a:endParaRPr lang="cs-CZ"/>
        </a:p>
      </dgm:t>
    </dgm:pt>
    <dgm:pt modelId="{A87E50F0-0AE1-48C8-8F37-B4E9CF4B1409}" type="sibTrans" cxnId="{E6AC3AEE-4674-4D6E-8078-AE673E980057}">
      <dgm:prSet/>
      <dgm:spPr/>
      <dgm:t>
        <a:bodyPr/>
        <a:lstStyle/>
        <a:p>
          <a:endParaRPr lang="cs-CZ"/>
        </a:p>
      </dgm:t>
    </dgm:pt>
    <dgm:pt modelId="{7DE55658-3FF1-4F31-B08B-F17906CF9165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léčba.</a:t>
          </a:r>
        </a:p>
      </dgm:t>
    </dgm:pt>
    <dgm:pt modelId="{7E7748E8-8142-48F2-8FFC-FE374A99B7DA}" type="parTrans" cxnId="{497EBC9A-2C1C-426B-959D-183D762182D6}">
      <dgm:prSet/>
      <dgm:spPr/>
      <dgm:t>
        <a:bodyPr/>
        <a:lstStyle/>
        <a:p>
          <a:endParaRPr lang="cs-CZ"/>
        </a:p>
      </dgm:t>
    </dgm:pt>
    <dgm:pt modelId="{B725216C-BB40-435F-B0E0-F3AB83537871}" type="sibTrans" cxnId="{497EBC9A-2C1C-426B-959D-183D762182D6}">
      <dgm:prSet/>
      <dgm:spPr/>
      <dgm:t>
        <a:bodyPr/>
        <a:lstStyle/>
        <a:p>
          <a:endParaRPr lang="cs-CZ"/>
        </a:p>
      </dgm:t>
    </dgm:pt>
    <dgm:pt modelId="{396AEEA2-9E8E-41EA-8ADC-A1786F52B075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styl.</a:t>
          </a:r>
        </a:p>
      </dgm:t>
    </dgm:pt>
    <dgm:pt modelId="{F2CABB1B-FD34-4B7D-8DC6-1F0BFFD0100B}" type="parTrans" cxnId="{6AD2787B-80A8-4457-9CE3-AB70C203963C}">
      <dgm:prSet/>
      <dgm:spPr/>
      <dgm:t>
        <a:bodyPr/>
        <a:lstStyle/>
        <a:p>
          <a:endParaRPr lang="cs-CZ"/>
        </a:p>
      </dgm:t>
    </dgm:pt>
    <dgm:pt modelId="{F537EAA9-5EF0-4DBA-B852-346D33C3EFB0}" type="sibTrans" cxnId="{6AD2787B-80A8-4457-9CE3-AB70C203963C}">
      <dgm:prSet/>
      <dgm:spPr/>
      <dgm:t>
        <a:bodyPr/>
        <a:lstStyle/>
        <a:p>
          <a:endParaRPr lang="cs-CZ"/>
        </a:p>
      </dgm:t>
    </dgm:pt>
    <dgm:pt modelId="{9F616C4F-7932-45E0-BDE3-BA6FB535E70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 (např. senioři, děti s VVV, kulturní etnika, mentálně postižení, chudí).</a:t>
          </a:r>
        </a:p>
      </dgm:t>
    </dgm:pt>
    <dgm:pt modelId="{A9F07C2E-ECC7-4EB0-8F40-2FDBD99C2839}" type="parTrans" cxnId="{50748ECC-869E-4645-A963-282206A8269F}">
      <dgm:prSet/>
      <dgm:spPr/>
      <dgm:t>
        <a:bodyPr/>
        <a:lstStyle/>
        <a:p>
          <a:endParaRPr lang="cs-CZ"/>
        </a:p>
      </dgm:t>
    </dgm:pt>
    <dgm:pt modelId="{188B7927-9267-4DC4-B60B-A4A0150B800A}" type="sibTrans" cxnId="{50748ECC-869E-4645-A963-282206A8269F}">
      <dgm:prSet/>
      <dgm:spPr/>
      <dgm:t>
        <a:bodyPr/>
        <a:lstStyle/>
        <a:p>
          <a:endParaRPr lang="cs-CZ"/>
        </a:p>
      </dgm:t>
    </dgm:pt>
    <dgm:pt modelId="{C6469E5B-3C15-42F7-8491-8510812FA6C4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péče.</a:t>
          </a:r>
        </a:p>
      </dgm:t>
    </dgm:pt>
    <dgm:pt modelId="{94C864E3-2530-46D1-B9BF-CAEB6A9C5E4E}" type="parTrans" cxnId="{89E57809-ED37-4578-999B-6397991E5DCE}">
      <dgm:prSet/>
      <dgm:spPr/>
      <dgm:t>
        <a:bodyPr/>
        <a:lstStyle/>
        <a:p>
          <a:endParaRPr lang="cs-CZ"/>
        </a:p>
      </dgm:t>
    </dgm:pt>
    <dgm:pt modelId="{311F8ECF-DCA7-48A0-80BF-54D25AE844E2}" type="sibTrans" cxnId="{89E57809-ED37-4578-999B-6397991E5DCE}">
      <dgm:prSet/>
      <dgm:spPr/>
      <dgm:t>
        <a:bodyPr/>
        <a:lstStyle/>
        <a:p>
          <a:endParaRPr lang="cs-CZ"/>
        </a:p>
      </dgm:t>
    </dgm:pt>
    <dgm:pt modelId="{17C2B808-008A-4102-BCBB-4FA303E37E4D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  <a:lumOff val="25000"/>
                </a:schemeClr>
              </a:solidFill>
            </a:rPr>
            <a:t>Kvalita života.</a:t>
          </a:r>
        </a:p>
      </dgm:t>
    </dgm:pt>
    <dgm:pt modelId="{322DC94D-783D-4A81-A7FF-577196E3E5B8}" type="parTrans" cxnId="{77FB8BA8-D2AA-4CB9-BAB4-B26963DF2994}">
      <dgm:prSet/>
      <dgm:spPr/>
      <dgm:t>
        <a:bodyPr/>
        <a:lstStyle/>
        <a:p>
          <a:endParaRPr lang="cs-CZ"/>
        </a:p>
      </dgm:t>
    </dgm:pt>
    <dgm:pt modelId="{BD89AA10-7359-4CEC-A68B-D86E407D40AD}" type="sibTrans" cxnId="{77FB8BA8-D2AA-4CB9-BAB4-B26963DF2994}">
      <dgm:prSet/>
      <dgm:spPr/>
      <dgm:t>
        <a:bodyPr/>
        <a:lstStyle/>
        <a:p>
          <a:endParaRPr lang="cs-CZ"/>
        </a:p>
      </dgm:t>
    </dgm:pt>
    <dgm:pt modelId="{39753B49-E95A-4D7C-B559-AA52FA814848}" type="pres">
      <dgm:prSet presAssocID="{C64D7897-6F8A-4662-BA3E-C55A73556E2F}" presName="linear" presStyleCnt="0">
        <dgm:presLayoutVars>
          <dgm:dir/>
          <dgm:animLvl val="lvl"/>
          <dgm:resizeHandles val="exact"/>
        </dgm:presLayoutVars>
      </dgm:prSet>
      <dgm:spPr/>
    </dgm:pt>
    <dgm:pt modelId="{142A8477-6000-4452-91B3-C7ABA45CAFCA}" type="pres">
      <dgm:prSet presAssocID="{72DF2BAC-D975-42EC-9FDA-6DC0171525C8}" presName="parentLin" presStyleCnt="0"/>
      <dgm:spPr/>
    </dgm:pt>
    <dgm:pt modelId="{42EF578E-985F-416C-BF86-C5AB553CB0DC}" type="pres">
      <dgm:prSet presAssocID="{72DF2BAC-D975-42EC-9FDA-6DC0171525C8}" presName="parentLeftMargin" presStyleLbl="node1" presStyleIdx="0" presStyleCnt="2"/>
      <dgm:spPr/>
    </dgm:pt>
    <dgm:pt modelId="{46CA2AC6-E152-4809-B59C-AEE3CAC848B8}" type="pres">
      <dgm:prSet presAssocID="{72DF2BAC-D975-42EC-9FDA-6DC0171525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08749D-6B93-4042-9ABE-D43BDDE1BB37}" type="pres">
      <dgm:prSet presAssocID="{72DF2BAC-D975-42EC-9FDA-6DC0171525C8}" presName="negativeSpace" presStyleCnt="0"/>
      <dgm:spPr/>
    </dgm:pt>
    <dgm:pt modelId="{8D3BB918-87DA-4FB2-96E1-F16AA846F3F5}" type="pres">
      <dgm:prSet presAssocID="{72DF2BAC-D975-42EC-9FDA-6DC0171525C8}" presName="childText" presStyleLbl="conFgAcc1" presStyleIdx="0" presStyleCnt="2">
        <dgm:presLayoutVars>
          <dgm:bulletEnabled val="1"/>
        </dgm:presLayoutVars>
      </dgm:prSet>
      <dgm:spPr/>
    </dgm:pt>
    <dgm:pt modelId="{1BCF79F6-9437-4A25-BCEA-87E0B7B9EC31}" type="pres">
      <dgm:prSet presAssocID="{25D8DDD4-8C54-4718-A28A-B8170CF1CAF3}" presName="spaceBetweenRectangles" presStyleCnt="0"/>
      <dgm:spPr/>
    </dgm:pt>
    <dgm:pt modelId="{EC715823-EB84-4779-B4D8-DA4B0DFA08E8}" type="pres">
      <dgm:prSet presAssocID="{A9CC6298-E4F4-4D43-9B82-ACB6DD922629}" presName="parentLin" presStyleCnt="0"/>
      <dgm:spPr/>
    </dgm:pt>
    <dgm:pt modelId="{3C28A35F-7698-4BFE-8D1D-2D6DCD5B7E4B}" type="pres">
      <dgm:prSet presAssocID="{A9CC6298-E4F4-4D43-9B82-ACB6DD922629}" presName="parentLeftMargin" presStyleLbl="node1" presStyleIdx="0" presStyleCnt="2"/>
      <dgm:spPr/>
    </dgm:pt>
    <dgm:pt modelId="{E7A25FCE-DCBD-42D0-AA77-AE7F8AD2AC4B}" type="pres">
      <dgm:prSet presAssocID="{A9CC6298-E4F4-4D43-9B82-ACB6DD92262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D9BC163-4C1E-43BE-AE51-CBE77840487E}" type="pres">
      <dgm:prSet presAssocID="{A9CC6298-E4F4-4D43-9B82-ACB6DD922629}" presName="negativeSpace" presStyleCnt="0"/>
      <dgm:spPr/>
    </dgm:pt>
    <dgm:pt modelId="{9AD5E2D8-D62E-415A-B2BA-FCF51B196A24}" type="pres">
      <dgm:prSet presAssocID="{A9CC6298-E4F4-4D43-9B82-ACB6DD92262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C702C06-E14D-44BB-8D2E-2D8E52A7A39A}" type="presOf" srcId="{63259B11-2B68-4D35-A3C2-E521C08D747B}" destId="{8D3BB918-87DA-4FB2-96E1-F16AA846F3F5}" srcOrd="0" destOrd="6" presId="urn:microsoft.com/office/officeart/2005/8/layout/list1"/>
    <dgm:cxn modelId="{89E57809-ED37-4578-999B-6397991E5DCE}" srcId="{A9CC6298-E4F4-4D43-9B82-ACB6DD922629}" destId="{C6469E5B-3C15-42F7-8491-8510812FA6C4}" srcOrd="4" destOrd="0" parTransId="{94C864E3-2530-46D1-B9BF-CAEB6A9C5E4E}" sibTransId="{311F8ECF-DCA7-48A0-80BF-54D25AE844E2}"/>
    <dgm:cxn modelId="{97DD2C1A-2D5F-4792-8F9F-10FEB080818E}" srcId="{72DF2BAC-D975-42EC-9FDA-6DC0171525C8}" destId="{14EE5A72-01ED-40B6-8DCF-B86AD41DE31B}" srcOrd="1" destOrd="0" parTransId="{F35AB274-CAF8-4A0F-9631-64BF7F2D8E77}" sibTransId="{4F5E915D-8E3F-44CA-880E-855345C38FDB}"/>
    <dgm:cxn modelId="{04BDA61F-F891-4404-BCED-A69D9762A883}" type="presOf" srcId="{A9CC6298-E4F4-4D43-9B82-ACB6DD922629}" destId="{E7A25FCE-DCBD-42D0-AA77-AE7F8AD2AC4B}" srcOrd="1" destOrd="0" presId="urn:microsoft.com/office/officeart/2005/8/layout/list1"/>
    <dgm:cxn modelId="{881B0C2E-E46E-4342-A228-F740D5ADACCD}" type="presOf" srcId="{14EE5A72-01ED-40B6-8DCF-B86AD41DE31B}" destId="{8D3BB918-87DA-4FB2-96E1-F16AA846F3F5}" srcOrd="0" destOrd="1" presId="urn:microsoft.com/office/officeart/2005/8/layout/list1"/>
    <dgm:cxn modelId="{7E4F0C30-6597-4264-B568-6F07EE8C65FC}" srcId="{72DF2BAC-D975-42EC-9FDA-6DC0171525C8}" destId="{ED2A52BF-DE94-4FD2-8A28-31EFB4F8A7F3}" srcOrd="0" destOrd="0" parTransId="{3790532B-F04D-410D-AE53-D124685B9325}" sibTransId="{3318D273-6A43-4FDD-AABC-E1FB16780FC9}"/>
    <dgm:cxn modelId="{31C1CF37-02DA-41B8-85B5-BC99F95C7728}" srcId="{72DF2BAC-D975-42EC-9FDA-6DC0171525C8}" destId="{41ACEADE-CCF2-4D6D-B04C-DB7F3E9E05CF}" srcOrd="9" destOrd="0" parTransId="{EF78FE0A-02C8-45FF-A30D-264B48B85D5D}" sibTransId="{038D9BA3-7824-4126-A98D-FD647EEC9FE9}"/>
    <dgm:cxn modelId="{305FFA67-C2AE-4F43-BDED-6E2A1C567C27}" type="presOf" srcId="{72DF2BAC-D975-42EC-9FDA-6DC0171525C8}" destId="{46CA2AC6-E152-4809-B59C-AEE3CAC848B8}" srcOrd="1" destOrd="0" presId="urn:microsoft.com/office/officeart/2005/8/layout/list1"/>
    <dgm:cxn modelId="{5FE82D6A-5CF4-468B-8D07-67B13B62D154}" type="presOf" srcId="{C6469E5B-3C15-42F7-8491-8510812FA6C4}" destId="{9AD5E2D8-D62E-415A-B2BA-FCF51B196A24}" srcOrd="0" destOrd="4" presId="urn:microsoft.com/office/officeart/2005/8/layout/list1"/>
    <dgm:cxn modelId="{2FA8D56C-0507-4E9B-B2F2-7ABB8A5EA274}" type="presOf" srcId="{F8F43F4A-275B-4F31-8B4F-A9BD2C2EB715}" destId="{8D3BB918-87DA-4FB2-96E1-F16AA846F3F5}" srcOrd="0" destOrd="5" presId="urn:microsoft.com/office/officeart/2005/8/layout/list1"/>
    <dgm:cxn modelId="{0AC92D6F-DC3B-482B-9733-5CD33F639936}" type="presOf" srcId="{90E3C369-4EC3-421C-9F3C-D9D4BA01C982}" destId="{8D3BB918-87DA-4FB2-96E1-F16AA846F3F5}" srcOrd="0" destOrd="7" presId="urn:microsoft.com/office/officeart/2005/8/layout/list1"/>
    <dgm:cxn modelId="{BB2F2051-8074-4AA8-904E-80C164F0152D}" type="presOf" srcId="{72DF2BAC-D975-42EC-9FDA-6DC0171525C8}" destId="{42EF578E-985F-416C-BF86-C5AB553CB0DC}" srcOrd="0" destOrd="0" presId="urn:microsoft.com/office/officeart/2005/8/layout/list1"/>
    <dgm:cxn modelId="{0430A553-519D-4412-9C10-13C935D18286}" type="presOf" srcId="{58D1C173-0E9B-4947-8746-924E2A5DFE69}" destId="{8D3BB918-87DA-4FB2-96E1-F16AA846F3F5}" srcOrd="0" destOrd="2" presId="urn:microsoft.com/office/officeart/2005/8/layout/list1"/>
    <dgm:cxn modelId="{B885DF53-750C-4DEB-A65D-8B12FF721892}" type="presOf" srcId="{9F616C4F-7932-45E0-BDE3-BA6FB535E706}" destId="{9AD5E2D8-D62E-415A-B2BA-FCF51B196A24}" srcOrd="0" destOrd="3" presId="urn:microsoft.com/office/officeart/2005/8/layout/list1"/>
    <dgm:cxn modelId="{DCE8DE57-3993-44D1-8648-0D86BF71B320}" srcId="{72DF2BAC-D975-42EC-9FDA-6DC0171525C8}" destId="{63259B11-2B68-4D35-A3C2-E521C08D747B}" srcOrd="6" destOrd="0" parTransId="{19648BA1-FAF5-4A44-A220-0C1901BE701F}" sibTransId="{DB02C210-60FE-4BA6-8D80-B0F8F2F9D657}"/>
    <dgm:cxn modelId="{E6880D7A-40FC-4308-8AE0-8C0826DDE854}" srcId="{72DF2BAC-D975-42EC-9FDA-6DC0171525C8}" destId="{F8F43F4A-275B-4F31-8B4F-A9BD2C2EB715}" srcOrd="5" destOrd="0" parTransId="{071BD2BB-9C8C-4E01-B12D-5E30AA29000D}" sibTransId="{8D782393-C42C-4A01-8C10-2C69868CBEBC}"/>
    <dgm:cxn modelId="{9831545A-9FF3-40F9-A046-7DC2BF90D39D}" type="presOf" srcId="{9A842E6A-2C5D-42AE-9505-172A5B74802E}" destId="{8D3BB918-87DA-4FB2-96E1-F16AA846F3F5}" srcOrd="0" destOrd="4" presId="urn:microsoft.com/office/officeart/2005/8/layout/list1"/>
    <dgm:cxn modelId="{6AD2787B-80A8-4457-9CE3-AB70C203963C}" srcId="{A9CC6298-E4F4-4D43-9B82-ACB6DD922629}" destId="{396AEEA2-9E8E-41EA-8ADC-A1786F52B075}" srcOrd="2" destOrd="0" parTransId="{F2CABB1B-FD34-4B7D-8DC6-1F0BFFD0100B}" sibTransId="{F537EAA9-5EF0-4DBA-B852-346D33C3EFB0}"/>
    <dgm:cxn modelId="{696EA48B-B23D-471F-BFCD-0FA36CC0171E}" srcId="{A9CC6298-E4F4-4D43-9B82-ACB6DD922629}" destId="{FA4B9A3E-57DC-4E03-8659-E5B7ACC3D5CF}" srcOrd="0" destOrd="0" parTransId="{85A2CE4D-494B-475C-8352-BF1D4252952E}" sibTransId="{1AAC2BAF-7549-4C60-9494-7AD955AEDF81}"/>
    <dgm:cxn modelId="{497EBC9A-2C1C-426B-959D-183D762182D6}" srcId="{A9CC6298-E4F4-4D43-9B82-ACB6DD922629}" destId="{7DE55658-3FF1-4F31-B08B-F17906CF9165}" srcOrd="1" destOrd="0" parTransId="{7E7748E8-8142-48F2-8FFC-FE374A99B7DA}" sibTransId="{B725216C-BB40-435F-B0E0-F3AB83537871}"/>
    <dgm:cxn modelId="{1A514D9B-62A8-4619-8340-58104BAB3F0A}" type="presOf" srcId="{A864C67E-6408-4AE8-AE63-F2C8AD7FBB66}" destId="{9AD5E2D8-D62E-415A-B2BA-FCF51B196A24}" srcOrd="0" destOrd="6" presId="urn:microsoft.com/office/officeart/2005/8/layout/list1"/>
    <dgm:cxn modelId="{42E891A3-6BCC-4468-B5E9-B445C43B32D0}" srcId="{A9CC6298-E4F4-4D43-9B82-ACB6DD922629}" destId="{A864C67E-6408-4AE8-AE63-F2C8AD7FBB66}" srcOrd="6" destOrd="0" parTransId="{2757637A-BAF3-424B-B3AF-DF5F5212BEEC}" sibTransId="{C71331B3-306E-4B6E-AB7A-3D70B4BE47D9}"/>
    <dgm:cxn modelId="{E3C322A8-7187-4594-8756-EC46E1BAC500}" type="presOf" srcId="{396AEEA2-9E8E-41EA-8ADC-A1786F52B075}" destId="{9AD5E2D8-D62E-415A-B2BA-FCF51B196A24}" srcOrd="0" destOrd="2" presId="urn:microsoft.com/office/officeart/2005/8/layout/list1"/>
    <dgm:cxn modelId="{77FB8BA8-D2AA-4CB9-BAB4-B26963DF2994}" srcId="{A9CC6298-E4F4-4D43-9B82-ACB6DD922629}" destId="{17C2B808-008A-4102-BCBB-4FA303E37E4D}" srcOrd="5" destOrd="0" parTransId="{322DC94D-783D-4A81-A7FF-577196E3E5B8}" sibTransId="{BD89AA10-7359-4CEC-A68B-D86E407D40AD}"/>
    <dgm:cxn modelId="{7742FBAB-26AF-4D80-A230-B323D417EE54}" type="presOf" srcId="{A9CC6298-E4F4-4D43-9B82-ACB6DD922629}" destId="{3C28A35F-7698-4BFE-8D1D-2D6DCD5B7E4B}" srcOrd="0" destOrd="0" presId="urn:microsoft.com/office/officeart/2005/8/layout/list1"/>
    <dgm:cxn modelId="{346CB6AC-56BE-4789-B16A-5DA973C0015C}" srcId="{C64D7897-6F8A-4662-BA3E-C55A73556E2F}" destId="{72DF2BAC-D975-42EC-9FDA-6DC0171525C8}" srcOrd="0" destOrd="0" parTransId="{4CCA088B-BBD3-44BD-9E0C-5E31EDBACF86}" sibTransId="{25D8DDD4-8C54-4718-A28A-B8170CF1CAF3}"/>
    <dgm:cxn modelId="{442193B9-CA83-4532-9D3F-7DFB7D46C5F0}" srcId="{72DF2BAC-D975-42EC-9FDA-6DC0171525C8}" destId="{EF198F71-E62C-42D4-BB16-07F5E69D9BE7}" srcOrd="3" destOrd="0" parTransId="{32E78A62-1270-43EE-A3CC-85000CD24B9F}" sibTransId="{838C8717-360C-4BFC-9914-306A6FE1BE67}"/>
    <dgm:cxn modelId="{231988BA-7586-4869-A81C-DED7C8A4B2C9}" type="presOf" srcId="{E80C2B7F-6E05-407A-862D-7872A6C8ACD1}" destId="{8D3BB918-87DA-4FB2-96E1-F16AA846F3F5}" srcOrd="0" destOrd="8" presId="urn:microsoft.com/office/officeart/2005/8/layout/list1"/>
    <dgm:cxn modelId="{37CE66BC-3CE3-4CC0-9AE8-782C6B14C1BC}" srcId="{72DF2BAC-D975-42EC-9FDA-6DC0171525C8}" destId="{E80C2B7F-6E05-407A-862D-7872A6C8ACD1}" srcOrd="8" destOrd="0" parTransId="{BA072402-FF58-46A6-A456-BBCD9A8F5579}" sibTransId="{063B9CAE-CE0D-4555-9E38-E8DD03EA6C39}"/>
    <dgm:cxn modelId="{DF0B52BD-E9A1-4EC7-AFD7-B79CF6326D31}" type="presOf" srcId="{17C2B808-008A-4102-BCBB-4FA303E37E4D}" destId="{9AD5E2D8-D62E-415A-B2BA-FCF51B196A24}" srcOrd="0" destOrd="5" presId="urn:microsoft.com/office/officeart/2005/8/layout/list1"/>
    <dgm:cxn modelId="{F7CE12C9-F81C-4211-8F7A-6B5411F99B71}" type="presOf" srcId="{7DE55658-3FF1-4F31-B08B-F17906CF9165}" destId="{9AD5E2D8-D62E-415A-B2BA-FCF51B196A24}" srcOrd="0" destOrd="1" presId="urn:microsoft.com/office/officeart/2005/8/layout/list1"/>
    <dgm:cxn modelId="{50748ECC-869E-4645-A963-282206A8269F}" srcId="{A9CC6298-E4F4-4D43-9B82-ACB6DD922629}" destId="{9F616C4F-7932-45E0-BDE3-BA6FB535E706}" srcOrd="3" destOrd="0" parTransId="{A9F07C2E-ECC7-4EB0-8F40-2FDBD99C2839}" sibTransId="{188B7927-9267-4DC4-B60B-A4A0150B800A}"/>
    <dgm:cxn modelId="{17209AD5-E764-4371-8972-F6692C11F0A4}" srcId="{72DF2BAC-D975-42EC-9FDA-6DC0171525C8}" destId="{90E3C369-4EC3-421C-9F3C-D9D4BA01C982}" srcOrd="7" destOrd="0" parTransId="{54AA46C9-B19E-440F-AA05-43F73BDB1F2D}" sibTransId="{168558A9-0FD4-44B5-9224-B2CEF980BBC2}"/>
    <dgm:cxn modelId="{DD5F19E0-0EE4-4409-83A0-75DBC7007B29}" type="presOf" srcId="{FA4B9A3E-57DC-4E03-8659-E5B7ACC3D5CF}" destId="{9AD5E2D8-D62E-415A-B2BA-FCF51B196A24}" srcOrd="0" destOrd="0" presId="urn:microsoft.com/office/officeart/2005/8/layout/list1"/>
    <dgm:cxn modelId="{570AFDE1-6E87-4982-9AA4-83FC8949641C}" type="presOf" srcId="{41ACEADE-CCF2-4D6D-B04C-DB7F3E9E05CF}" destId="{8D3BB918-87DA-4FB2-96E1-F16AA846F3F5}" srcOrd="0" destOrd="9" presId="urn:microsoft.com/office/officeart/2005/8/layout/list1"/>
    <dgm:cxn modelId="{FB5531E3-DD01-473B-9E7B-356D1E5F9FFE}" srcId="{C64D7897-6F8A-4662-BA3E-C55A73556E2F}" destId="{A9CC6298-E4F4-4D43-9B82-ACB6DD922629}" srcOrd="1" destOrd="0" parTransId="{EAE571A7-E182-4E99-AD68-7B7F07E038D5}" sibTransId="{8A98681E-5C40-4781-8630-CC337A00903F}"/>
    <dgm:cxn modelId="{387D8CE5-627A-4782-9908-149A7FADA806}" type="presOf" srcId="{C64D7897-6F8A-4662-BA3E-C55A73556E2F}" destId="{39753B49-E95A-4D7C-B559-AA52FA814848}" srcOrd="0" destOrd="0" presId="urn:microsoft.com/office/officeart/2005/8/layout/list1"/>
    <dgm:cxn modelId="{84450EE7-D0E1-4D21-A8D4-5D63F2BD0427}" type="presOf" srcId="{ED2A52BF-DE94-4FD2-8A28-31EFB4F8A7F3}" destId="{8D3BB918-87DA-4FB2-96E1-F16AA846F3F5}" srcOrd="0" destOrd="0" presId="urn:microsoft.com/office/officeart/2005/8/layout/list1"/>
    <dgm:cxn modelId="{E6AC3AEE-4674-4D6E-8078-AE673E980057}" srcId="{72DF2BAC-D975-42EC-9FDA-6DC0171525C8}" destId="{58D1C173-0E9B-4947-8746-924E2A5DFE69}" srcOrd="2" destOrd="0" parTransId="{1B6722D7-44D3-4765-8BF0-C82E9FD4854E}" sibTransId="{A87E50F0-0AE1-48C8-8F37-B4E9CF4B1409}"/>
    <dgm:cxn modelId="{45598DF1-A4C4-4BED-B861-9A7B051470AD}" type="presOf" srcId="{EF198F71-E62C-42D4-BB16-07F5E69D9BE7}" destId="{8D3BB918-87DA-4FB2-96E1-F16AA846F3F5}" srcOrd="0" destOrd="3" presId="urn:microsoft.com/office/officeart/2005/8/layout/list1"/>
    <dgm:cxn modelId="{E4A768FD-B264-4AFF-8010-9C2816AC4E68}" srcId="{72DF2BAC-D975-42EC-9FDA-6DC0171525C8}" destId="{9A842E6A-2C5D-42AE-9505-172A5B74802E}" srcOrd="4" destOrd="0" parTransId="{48D16E5E-7F1E-4471-9630-53CE96AF2640}" sibTransId="{F4C23B87-F18A-4937-B8CB-3E91E1C47489}"/>
    <dgm:cxn modelId="{252E6A6A-7E59-4EFA-AC03-AF88022FE544}" type="presParOf" srcId="{39753B49-E95A-4D7C-B559-AA52FA814848}" destId="{142A8477-6000-4452-91B3-C7ABA45CAFCA}" srcOrd="0" destOrd="0" presId="urn:microsoft.com/office/officeart/2005/8/layout/list1"/>
    <dgm:cxn modelId="{FB94AA5C-268C-4D78-B5A5-B6B03311A2E6}" type="presParOf" srcId="{142A8477-6000-4452-91B3-C7ABA45CAFCA}" destId="{42EF578E-985F-416C-BF86-C5AB553CB0DC}" srcOrd="0" destOrd="0" presId="urn:microsoft.com/office/officeart/2005/8/layout/list1"/>
    <dgm:cxn modelId="{F1CE118A-D328-40B5-98C7-8CA4CBA216DA}" type="presParOf" srcId="{142A8477-6000-4452-91B3-C7ABA45CAFCA}" destId="{46CA2AC6-E152-4809-B59C-AEE3CAC848B8}" srcOrd="1" destOrd="0" presId="urn:microsoft.com/office/officeart/2005/8/layout/list1"/>
    <dgm:cxn modelId="{72B24F09-D814-4536-839C-71B3E46C1E57}" type="presParOf" srcId="{39753B49-E95A-4D7C-B559-AA52FA814848}" destId="{DB08749D-6B93-4042-9ABE-D43BDDE1BB37}" srcOrd="1" destOrd="0" presId="urn:microsoft.com/office/officeart/2005/8/layout/list1"/>
    <dgm:cxn modelId="{3EAB00F4-54C5-405A-8F2C-BFF2638E6D03}" type="presParOf" srcId="{39753B49-E95A-4D7C-B559-AA52FA814848}" destId="{8D3BB918-87DA-4FB2-96E1-F16AA846F3F5}" srcOrd="2" destOrd="0" presId="urn:microsoft.com/office/officeart/2005/8/layout/list1"/>
    <dgm:cxn modelId="{582C2F54-450E-4A41-A417-89C1DDF3E296}" type="presParOf" srcId="{39753B49-E95A-4D7C-B559-AA52FA814848}" destId="{1BCF79F6-9437-4A25-BCEA-87E0B7B9EC31}" srcOrd="3" destOrd="0" presId="urn:microsoft.com/office/officeart/2005/8/layout/list1"/>
    <dgm:cxn modelId="{697022B6-AD05-4FA5-A97B-758511B4933C}" type="presParOf" srcId="{39753B49-E95A-4D7C-B559-AA52FA814848}" destId="{EC715823-EB84-4779-B4D8-DA4B0DFA08E8}" srcOrd="4" destOrd="0" presId="urn:microsoft.com/office/officeart/2005/8/layout/list1"/>
    <dgm:cxn modelId="{AB473697-3E02-4B9D-8588-E5EE139A0891}" type="presParOf" srcId="{EC715823-EB84-4779-B4D8-DA4B0DFA08E8}" destId="{3C28A35F-7698-4BFE-8D1D-2D6DCD5B7E4B}" srcOrd="0" destOrd="0" presId="urn:microsoft.com/office/officeart/2005/8/layout/list1"/>
    <dgm:cxn modelId="{64E19C80-D188-4309-9A92-26410E13589F}" type="presParOf" srcId="{EC715823-EB84-4779-B4D8-DA4B0DFA08E8}" destId="{E7A25FCE-DCBD-42D0-AA77-AE7F8AD2AC4B}" srcOrd="1" destOrd="0" presId="urn:microsoft.com/office/officeart/2005/8/layout/list1"/>
    <dgm:cxn modelId="{D41B4D00-6EEC-4324-A8C8-BECF6ED5DB7E}" type="presParOf" srcId="{39753B49-E95A-4D7C-B559-AA52FA814848}" destId="{2D9BC163-4C1E-43BE-AE51-CBE77840487E}" srcOrd="5" destOrd="0" presId="urn:microsoft.com/office/officeart/2005/8/layout/list1"/>
    <dgm:cxn modelId="{34C517DD-85F8-4651-922D-19CAD7DF6F55}" type="presParOf" srcId="{39753B49-E95A-4D7C-B559-AA52FA814848}" destId="{9AD5E2D8-D62E-415A-B2BA-FCF51B196A2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2A6932-79CC-405D-8794-DEE56AD9E21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F36F288-58CA-401F-A95D-21FBC3038F04}">
      <dgm:prSet phldrT="[Text]" custT="1"/>
      <dgm:spPr/>
      <dgm:t>
        <a:bodyPr/>
        <a:lstStyle/>
        <a:p>
          <a:pPr marL="2333625" indent="-2333625"/>
          <a:r>
            <a:rPr lang="cs-CZ" sz="2800" dirty="0"/>
            <a:t>Metodologie – nauka o metodě, způsob kterým se poznává.</a:t>
          </a:r>
          <a:endParaRPr lang="en-GB" sz="2800" dirty="0"/>
        </a:p>
      </dgm:t>
    </dgm:pt>
    <dgm:pt modelId="{FC7881AB-455A-4B99-A982-E7BF94ED276A}" type="parTrans" cxnId="{9C28AE00-1D05-495C-ACC2-059AC0A80C32}">
      <dgm:prSet/>
      <dgm:spPr/>
      <dgm:t>
        <a:bodyPr/>
        <a:lstStyle/>
        <a:p>
          <a:endParaRPr lang="en-GB" sz="2800"/>
        </a:p>
      </dgm:t>
    </dgm:pt>
    <dgm:pt modelId="{7E2214C9-DED7-4B7A-A2F5-A4DC7670A459}" type="sibTrans" cxnId="{9C28AE00-1D05-495C-ACC2-059AC0A80C32}">
      <dgm:prSet custT="1"/>
      <dgm:spPr/>
      <dgm:t>
        <a:bodyPr/>
        <a:lstStyle/>
        <a:p>
          <a:endParaRPr lang="en-GB" sz="2800"/>
        </a:p>
      </dgm:t>
    </dgm:pt>
    <dgm:pt modelId="{C63E1BB6-39E8-4842-9C5D-9356720ADD28}">
      <dgm:prSet phldrT="[Text]" custT="1"/>
      <dgm:spPr/>
      <dgm:t>
        <a:bodyPr/>
        <a:lstStyle/>
        <a:p>
          <a:pPr marL="1879600" indent="-1879600"/>
          <a:r>
            <a:rPr lang="cs-CZ" sz="2800" dirty="0"/>
            <a:t>Metodika – konkrétní realizace výzkumu, využití různých metodika technik.</a:t>
          </a:r>
          <a:endParaRPr lang="en-GB" sz="2800" dirty="0"/>
        </a:p>
      </dgm:t>
    </dgm:pt>
    <dgm:pt modelId="{78B6E382-8FFE-46D6-B3AC-1300DECAFC12}" type="parTrans" cxnId="{798D7B5A-1F60-4BFB-B082-DCD34352686B}">
      <dgm:prSet/>
      <dgm:spPr/>
      <dgm:t>
        <a:bodyPr/>
        <a:lstStyle/>
        <a:p>
          <a:endParaRPr lang="en-GB" sz="2800"/>
        </a:p>
      </dgm:t>
    </dgm:pt>
    <dgm:pt modelId="{365E6EB6-DDE6-43ED-84B8-8AC41D43DDE7}" type="sibTrans" cxnId="{798D7B5A-1F60-4BFB-B082-DCD34352686B}">
      <dgm:prSet custT="1"/>
      <dgm:spPr/>
      <dgm:t>
        <a:bodyPr/>
        <a:lstStyle/>
        <a:p>
          <a:endParaRPr lang="en-GB" sz="2800"/>
        </a:p>
      </dgm:t>
    </dgm:pt>
    <dgm:pt modelId="{88CE2BAE-13EE-4536-B3CC-A5B8C3C223BA}">
      <dgm:prSet phldrT="[Text]" custT="1"/>
      <dgm:spPr/>
      <dgm:t>
        <a:bodyPr/>
        <a:lstStyle/>
        <a:p>
          <a:pPr marL="1614488" indent="-1614488"/>
          <a:r>
            <a:rPr lang="cs-CZ" sz="2800" dirty="0"/>
            <a:t>Metoda – cesta, či způsob, kterým je výzkumné šetření realizováno.</a:t>
          </a:r>
          <a:endParaRPr lang="en-GB" sz="2800" dirty="0"/>
        </a:p>
      </dgm:t>
    </dgm:pt>
    <dgm:pt modelId="{E2D36FA3-C968-4775-A5F6-9DA6D50ED5DD}" type="parTrans" cxnId="{DF51992C-1379-4163-9F45-8CC49F49BDDE}">
      <dgm:prSet/>
      <dgm:spPr/>
      <dgm:t>
        <a:bodyPr/>
        <a:lstStyle/>
        <a:p>
          <a:endParaRPr lang="en-GB" sz="2800"/>
        </a:p>
      </dgm:t>
    </dgm:pt>
    <dgm:pt modelId="{3285832E-9AB8-422B-AD11-5FD6553C3C64}" type="sibTrans" cxnId="{DF51992C-1379-4163-9F45-8CC49F49BDDE}">
      <dgm:prSet custT="1"/>
      <dgm:spPr/>
      <dgm:t>
        <a:bodyPr/>
        <a:lstStyle/>
        <a:p>
          <a:endParaRPr lang="en-GB" sz="2800"/>
        </a:p>
      </dgm:t>
    </dgm:pt>
    <dgm:pt modelId="{C02EEC15-88F9-4595-A020-5DF385183047}">
      <dgm:prSet phldrT="[Text]" custT="1"/>
      <dgm:spPr/>
      <dgm:t>
        <a:bodyPr/>
        <a:lstStyle/>
        <a:p>
          <a:pPr marL="1793875" indent="-1793875"/>
          <a:r>
            <a:rPr lang="cs-CZ" sz="2800" dirty="0"/>
            <a:t>Technika – konkrétní způsob, či nástroj, kterým jsou data sbírána.</a:t>
          </a:r>
          <a:endParaRPr lang="en-GB" sz="2800" dirty="0"/>
        </a:p>
      </dgm:t>
    </dgm:pt>
    <dgm:pt modelId="{104B6273-906C-4E9A-81E7-0F17C44D0601}" type="parTrans" cxnId="{CA9DCAAE-49E4-4883-82F9-64FA1795F002}">
      <dgm:prSet/>
      <dgm:spPr/>
      <dgm:t>
        <a:bodyPr/>
        <a:lstStyle/>
        <a:p>
          <a:endParaRPr lang="en-GB" sz="2800"/>
        </a:p>
      </dgm:t>
    </dgm:pt>
    <dgm:pt modelId="{5DCEEF34-313C-4094-89E1-5BCB0DD32984}" type="sibTrans" cxnId="{CA9DCAAE-49E4-4883-82F9-64FA1795F002}">
      <dgm:prSet/>
      <dgm:spPr/>
      <dgm:t>
        <a:bodyPr/>
        <a:lstStyle/>
        <a:p>
          <a:endParaRPr lang="en-GB" sz="2800"/>
        </a:p>
      </dgm:t>
    </dgm:pt>
    <dgm:pt modelId="{DA80E8F6-6164-4FC8-BDC1-4582B02AFD46}" type="pres">
      <dgm:prSet presAssocID="{222A6932-79CC-405D-8794-DEE56AD9E21B}" presName="outerComposite" presStyleCnt="0">
        <dgm:presLayoutVars>
          <dgm:chMax val="5"/>
          <dgm:dir/>
          <dgm:resizeHandles val="exact"/>
        </dgm:presLayoutVars>
      </dgm:prSet>
      <dgm:spPr/>
    </dgm:pt>
    <dgm:pt modelId="{CB70AAED-C8CD-4C76-B3FE-0BA9347E71A3}" type="pres">
      <dgm:prSet presAssocID="{222A6932-79CC-405D-8794-DEE56AD9E21B}" presName="dummyMaxCanvas" presStyleCnt="0">
        <dgm:presLayoutVars/>
      </dgm:prSet>
      <dgm:spPr/>
    </dgm:pt>
    <dgm:pt modelId="{9786DFDA-A5C7-4F08-BA32-13013E2F260C}" type="pres">
      <dgm:prSet presAssocID="{222A6932-79CC-405D-8794-DEE56AD9E21B}" presName="FourNodes_1" presStyleLbl="node1" presStyleIdx="0" presStyleCnt="4">
        <dgm:presLayoutVars>
          <dgm:bulletEnabled val="1"/>
        </dgm:presLayoutVars>
      </dgm:prSet>
      <dgm:spPr/>
    </dgm:pt>
    <dgm:pt modelId="{816A5968-667C-44CD-A1DE-F22919A3A6E6}" type="pres">
      <dgm:prSet presAssocID="{222A6932-79CC-405D-8794-DEE56AD9E21B}" presName="FourNodes_2" presStyleLbl="node1" presStyleIdx="1" presStyleCnt="4" custScaleX="102146">
        <dgm:presLayoutVars>
          <dgm:bulletEnabled val="1"/>
        </dgm:presLayoutVars>
      </dgm:prSet>
      <dgm:spPr/>
    </dgm:pt>
    <dgm:pt modelId="{979F7859-E632-4C39-A5DB-59552D0B8B4B}" type="pres">
      <dgm:prSet presAssocID="{222A6932-79CC-405D-8794-DEE56AD9E21B}" presName="FourNodes_3" presStyleLbl="node1" presStyleIdx="2" presStyleCnt="4">
        <dgm:presLayoutVars>
          <dgm:bulletEnabled val="1"/>
        </dgm:presLayoutVars>
      </dgm:prSet>
      <dgm:spPr/>
    </dgm:pt>
    <dgm:pt modelId="{4BCA8B52-180E-4D3E-9E26-A4535E06AC23}" type="pres">
      <dgm:prSet presAssocID="{222A6932-79CC-405D-8794-DEE56AD9E21B}" presName="FourNodes_4" presStyleLbl="node1" presStyleIdx="3" presStyleCnt="4">
        <dgm:presLayoutVars>
          <dgm:bulletEnabled val="1"/>
        </dgm:presLayoutVars>
      </dgm:prSet>
      <dgm:spPr/>
    </dgm:pt>
    <dgm:pt modelId="{83B524FB-58CC-499F-B313-AF0E05BB2D95}" type="pres">
      <dgm:prSet presAssocID="{222A6932-79CC-405D-8794-DEE56AD9E21B}" presName="FourConn_1-2" presStyleLbl="fgAccFollowNode1" presStyleIdx="0" presStyleCnt="3">
        <dgm:presLayoutVars>
          <dgm:bulletEnabled val="1"/>
        </dgm:presLayoutVars>
      </dgm:prSet>
      <dgm:spPr/>
    </dgm:pt>
    <dgm:pt modelId="{020FAFE5-6E28-4208-B149-2E1BD4BF9053}" type="pres">
      <dgm:prSet presAssocID="{222A6932-79CC-405D-8794-DEE56AD9E21B}" presName="FourConn_2-3" presStyleLbl="fgAccFollowNode1" presStyleIdx="1" presStyleCnt="3">
        <dgm:presLayoutVars>
          <dgm:bulletEnabled val="1"/>
        </dgm:presLayoutVars>
      </dgm:prSet>
      <dgm:spPr/>
    </dgm:pt>
    <dgm:pt modelId="{EB50CB79-A478-490E-AFB5-A51EE0312877}" type="pres">
      <dgm:prSet presAssocID="{222A6932-79CC-405D-8794-DEE56AD9E21B}" presName="FourConn_3-4" presStyleLbl="fgAccFollowNode1" presStyleIdx="2" presStyleCnt="3">
        <dgm:presLayoutVars>
          <dgm:bulletEnabled val="1"/>
        </dgm:presLayoutVars>
      </dgm:prSet>
      <dgm:spPr/>
    </dgm:pt>
    <dgm:pt modelId="{7A9CC8A7-7889-41B0-8FED-6DA5F0B4C90A}" type="pres">
      <dgm:prSet presAssocID="{222A6932-79CC-405D-8794-DEE56AD9E21B}" presName="FourNodes_1_text" presStyleLbl="node1" presStyleIdx="3" presStyleCnt="4">
        <dgm:presLayoutVars>
          <dgm:bulletEnabled val="1"/>
        </dgm:presLayoutVars>
      </dgm:prSet>
      <dgm:spPr/>
    </dgm:pt>
    <dgm:pt modelId="{CCE336B3-C002-406E-822E-A999DF1C1080}" type="pres">
      <dgm:prSet presAssocID="{222A6932-79CC-405D-8794-DEE56AD9E21B}" presName="FourNodes_2_text" presStyleLbl="node1" presStyleIdx="3" presStyleCnt="4">
        <dgm:presLayoutVars>
          <dgm:bulletEnabled val="1"/>
        </dgm:presLayoutVars>
      </dgm:prSet>
      <dgm:spPr/>
    </dgm:pt>
    <dgm:pt modelId="{21B4E450-DB67-4612-A0EC-8E3B6598792C}" type="pres">
      <dgm:prSet presAssocID="{222A6932-79CC-405D-8794-DEE56AD9E21B}" presName="FourNodes_3_text" presStyleLbl="node1" presStyleIdx="3" presStyleCnt="4">
        <dgm:presLayoutVars>
          <dgm:bulletEnabled val="1"/>
        </dgm:presLayoutVars>
      </dgm:prSet>
      <dgm:spPr/>
    </dgm:pt>
    <dgm:pt modelId="{F3E080B0-1868-4F74-B45E-84C34840302A}" type="pres">
      <dgm:prSet presAssocID="{222A6932-79CC-405D-8794-DEE56AD9E21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C28AE00-1D05-495C-ACC2-059AC0A80C32}" srcId="{222A6932-79CC-405D-8794-DEE56AD9E21B}" destId="{EF36F288-58CA-401F-A95D-21FBC3038F04}" srcOrd="0" destOrd="0" parTransId="{FC7881AB-455A-4B99-A982-E7BF94ED276A}" sibTransId="{7E2214C9-DED7-4B7A-A2F5-A4DC7670A459}"/>
    <dgm:cxn modelId="{91EB7D25-F0B8-42F5-B0B6-50DAAEB8CE89}" type="presOf" srcId="{3285832E-9AB8-422B-AD11-5FD6553C3C64}" destId="{EB50CB79-A478-490E-AFB5-A51EE0312877}" srcOrd="0" destOrd="0" presId="urn:microsoft.com/office/officeart/2005/8/layout/vProcess5"/>
    <dgm:cxn modelId="{29C94A29-483D-47CA-B1CA-AF80D124B23C}" type="presOf" srcId="{88CE2BAE-13EE-4536-B3CC-A5B8C3C223BA}" destId="{979F7859-E632-4C39-A5DB-59552D0B8B4B}" srcOrd="0" destOrd="0" presId="urn:microsoft.com/office/officeart/2005/8/layout/vProcess5"/>
    <dgm:cxn modelId="{DF51992C-1379-4163-9F45-8CC49F49BDDE}" srcId="{222A6932-79CC-405D-8794-DEE56AD9E21B}" destId="{88CE2BAE-13EE-4536-B3CC-A5B8C3C223BA}" srcOrd="2" destOrd="0" parTransId="{E2D36FA3-C968-4775-A5F6-9DA6D50ED5DD}" sibTransId="{3285832E-9AB8-422B-AD11-5FD6553C3C64}"/>
    <dgm:cxn modelId="{A0B0063F-8DC1-438C-8F7C-2C48C0E5B408}" type="presOf" srcId="{365E6EB6-DDE6-43ED-84B8-8AC41D43DDE7}" destId="{020FAFE5-6E28-4208-B149-2E1BD4BF9053}" srcOrd="0" destOrd="0" presId="urn:microsoft.com/office/officeart/2005/8/layout/vProcess5"/>
    <dgm:cxn modelId="{9E18FF6A-FDF9-4B31-AB80-D0727674EE2F}" type="presOf" srcId="{88CE2BAE-13EE-4536-B3CC-A5B8C3C223BA}" destId="{21B4E450-DB67-4612-A0EC-8E3B6598792C}" srcOrd="1" destOrd="0" presId="urn:microsoft.com/office/officeart/2005/8/layout/vProcess5"/>
    <dgm:cxn modelId="{798D7B5A-1F60-4BFB-B082-DCD34352686B}" srcId="{222A6932-79CC-405D-8794-DEE56AD9E21B}" destId="{C63E1BB6-39E8-4842-9C5D-9356720ADD28}" srcOrd="1" destOrd="0" parTransId="{78B6E382-8FFE-46D6-B3AC-1300DECAFC12}" sibTransId="{365E6EB6-DDE6-43ED-84B8-8AC41D43DDE7}"/>
    <dgm:cxn modelId="{C623D982-928E-49AA-B004-59A6AE77990D}" type="presOf" srcId="{222A6932-79CC-405D-8794-DEE56AD9E21B}" destId="{DA80E8F6-6164-4FC8-BDC1-4582B02AFD46}" srcOrd="0" destOrd="0" presId="urn:microsoft.com/office/officeart/2005/8/layout/vProcess5"/>
    <dgm:cxn modelId="{06E12A98-21C6-42D3-B40A-FE4C2B967D90}" type="presOf" srcId="{7E2214C9-DED7-4B7A-A2F5-A4DC7670A459}" destId="{83B524FB-58CC-499F-B313-AF0E05BB2D95}" srcOrd="0" destOrd="0" presId="urn:microsoft.com/office/officeart/2005/8/layout/vProcess5"/>
    <dgm:cxn modelId="{F38F259E-15E3-4A7E-9CDD-13EE6E9D2CF0}" type="presOf" srcId="{C02EEC15-88F9-4595-A020-5DF385183047}" destId="{F3E080B0-1868-4F74-B45E-84C34840302A}" srcOrd="1" destOrd="0" presId="urn:microsoft.com/office/officeart/2005/8/layout/vProcess5"/>
    <dgm:cxn modelId="{0B63BAAE-2D67-44FE-B961-A428C1A5CBD3}" type="presOf" srcId="{C63E1BB6-39E8-4842-9C5D-9356720ADD28}" destId="{CCE336B3-C002-406E-822E-A999DF1C1080}" srcOrd="1" destOrd="0" presId="urn:microsoft.com/office/officeart/2005/8/layout/vProcess5"/>
    <dgm:cxn modelId="{CA9DCAAE-49E4-4883-82F9-64FA1795F002}" srcId="{222A6932-79CC-405D-8794-DEE56AD9E21B}" destId="{C02EEC15-88F9-4595-A020-5DF385183047}" srcOrd="3" destOrd="0" parTransId="{104B6273-906C-4E9A-81E7-0F17C44D0601}" sibTransId="{5DCEEF34-313C-4094-89E1-5BCB0DD32984}"/>
    <dgm:cxn modelId="{1631ACDC-663B-4366-B155-0D381500246D}" type="presOf" srcId="{C63E1BB6-39E8-4842-9C5D-9356720ADD28}" destId="{816A5968-667C-44CD-A1DE-F22919A3A6E6}" srcOrd="0" destOrd="0" presId="urn:microsoft.com/office/officeart/2005/8/layout/vProcess5"/>
    <dgm:cxn modelId="{87FE12E3-F571-47CD-90EA-893DB6FA2C86}" type="presOf" srcId="{EF36F288-58CA-401F-A95D-21FBC3038F04}" destId="{7A9CC8A7-7889-41B0-8FED-6DA5F0B4C90A}" srcOrd="1" destOrd="0" presId="urn:microsoft.com/office/officeart/2005/8/layout/vProcess5"/>
    <dgm:cxn modelId="{D8BB75F0-1BAB-4602-B2D6-ACACEF644C8F}" type="presOf" srcId="{EF36F288-58CA-401F-A95D-21FBC3038F04}" destId="{9786DFDA-A5C7-4F08-BA32-13013E2F260C}" srcOrd="0" destOrd="0" presId="urn:microsoft.com/office/officeart/2005/8/layout/vProcess5"/>
    <dgm:cxn modelId="{9A2183F8-5391-4AE8-9B07-C042E8DF6C0D}" type="presOf" srcId="{C02EEC15-88F9-4595-A020-5DF385183047}" destId="{4BCA8B52-180E-4D3E-9E26-A4535E06AC23}" srcOrd="0" destOrd="0" presId="urn:microsoft.com/office/officeart/2005/8/layout/vProcess5"/>
    <dgm:cxn modelId="{087274E0-F0CE-49D6-9BD2-5BC46343ECD0}" type="presParOf" srcId="{DA80E8F6-6164-4FC8-BDC1-4582B02AFD46}" destId="{CB70AAED-C8CD-4C76-B3FE-0BA9347E71A3}" srcOrd="0" destOrd="0" presId="urn:microsoft.com/office/officeart/2005/8/layout/vProcess5"/>
    <dgm:cxn modelId="{B2B3CCE2-22FC-4F9C-9044-B8F88E342596}" type="presParOf" srcId="{DA80E8F6-6164-4FC8-BDC1-4582B02AFD46}" destId="{9786DFDA-A5C7-4F08-BA32-13013E2F260C}" srcOrd="1" destOrd="0" presId="urn:microsoft.com/office/officeart/2005/8/layout/vProcess5"/>
    <dgm:cxn modelId="{13A6B3BD-B43A-4FE9-A3FD-2B1719764B03}" type="presParOf" srcId="{DA80E8F6-6164-4FC8-BDC1-4582B02AFD46}" destId="{816A5968-667C-44CD-A1DE-F22919A3A6E6}" srcOrd="2" destOrd="0" presId="urn:microsoft.com/office/officeart/2005/8/layout/vProcess5"/>
    <dgm:cxn modelId="{6C122B34-79FC-44CF-8256-847A5176A0D0}" type="presParOf" srcId="{DA80E8F6-6164-4FC8-BDC1-4582B02AFD46}" destId="{979F7859-E632-4C39-A5DB-59552D0B8B4B}" srcOrd="3" destOrd="0" presId="urn:microsoft.com/office/officeart/2005/8/layout/vProcess5"/>
    <dgm:cxn modelId="{14512164-CAD6-4201-82F9-89097A1E0100}" type="presParOf" srcId="{DA80E8F6-6164-4FC8-BDC1-4582B02AFD46}" destId="{4BCA8B52-180E-4D3E-9E26-A4535E06AC23}" srcOrd="4" destOrd="0" presId="urn:microsoft.com/office/officeart/2005/8/layout/vProcess5"/>
    <dgm:cxn modelId="{4D36B73F-2F53-4089-A86C-921DC577BE74}" type="presParOf" srcId="{DA80E8F6-6164-4FC8-BDC1-4582B02AFD46}" destId="{83B524FB-58CC-499F-B313-AF0E05BB2D95}" srcOrd="5" destOrd="0" presId="urn:microsoft.com/office/officeart/2005/8/layout/vProcess5"/>
    <dgm:cxn modelId="{C3955340-7E48-4392-B3C0-D92FA804EBCE}" type="presParOf" srcId="{DA80E8F6-6164-4FC8-BDC1-4582B02AFD46}" destId="{020FAFE5-6E28-4208-B149-2E1BD4BF9053}" srcOrd="6" destOrd="0" presId="urn:microsoft.com/office/officeart/2005/8/layout/vProcess5"/>
    <dgm:cxn modelId="{9EBF0425-61BE-4E55-9612-82F45CCDB577}" type="presParOf" srcId="{DA80E8F6-6164-4FC8-BDC1-4582B02AFD46}" destId="{EB50CB79-A478-490E-AFB5-A51EE0312877}" srcOrd="7" destOrd="0" presId="urn:microsoft.com/office/officeart/2005/8/layout/vProcess5"/>
    <dgm:cxn modelId="{A97DF7B1-52D3-434E-A3FD-8D1A38E329D1}" type="presParOf" srcId="{DA80E8F6-6164-4FC8-BDC1-4582B02AFD46}" destId="{7A9CC8A7-7889-41B0-8FED-6DA5F0B4C90A}" srcOrd="8" destOrd="0" presId="urn:microsoft.com/office/officeart/2005/8/layout/vProcess5"/>
    <dgm:cxn modelId="{DBDD7B10-D0B6-457D-BA67-7F3C6F278935}" type="presParOf" srcId="{DA80E8F6-6164-4FC8-BDC1-4582B02AFD46}" destId="{CCE336B3-C002-406E-822E-A999DF1C1080}" srcOrd="9" destOrd="0" presId="urn:microsoft.com/office/officeart/2005/8/layout/vProcess5"/>
    <dgm:cxn modelId="{6DBD225C-1F21-4B8C-AEC9-FB7240CDD252}" type="presParOf" srcId="{DA80E8F6-6164-4FC8-BDC1-4582B02AFD46}" destId="{21B4E450-DB67-4612-A0EC-8E3B6598792C}" srcOrd="10" destOrd="0" presId="urn:microsoft.com/office/officeart/2005/8/layout/vProcess5"/>
    <dgm:cxn modelId="{87E751DC-C03C-4812-90DB-95336EB23420}" type="presParOf" srcId="{DA80E8F6-6164-4FC8-BDC1-4582B02AFD46}" destId="{F3E080B0-1868-4F74-B45E-84C34840302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7A06D5-429D-4A70-B716-FCA7C3C52BCB}" type="doc">
      <dgm:prSet loTypeId="urn:microsoft.com/office/officeart/2005/8/layout/vList4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E68B6D97-691B-4F61-8646-3D061467C9FE}">
      <dgm:prSet phldrT="[Text]"/>
      <dgm:spPr/>
      <dgm:t>
        <a:bodyPr/>
        <a:lstStyle/>
        <a:p>
          <a:r>
            <a:rPr lang="en-GB" b="1" dirty="0" err="1"/>
            <a:t>Klinický</a:t>
          </a:r>
          <a:r>
            <a:rPr lang="en-GB" b="1" dirty="0"/>
            <a:t> </a:t>
          </a:r>
          <a:r>
            <a:rPr lang="en-GB" b="1" dirty="0" err="1"/>
            <a:t>výzkum</a:t>
          </a:r>
          <a:endParaRPr lang="en-GB" b="1" dirty="0"/>
        </a:p>
      </dgm:t>
    </dgm:pt>
    <dgm:pt modelId="{554800FD-B5B1-4256-A22F-767817AAA1C1}" type="parTrans" cxnId="{03B303C8-2A8F-47E2-ACAA-76C5596A1859}">
      <dgm:prSet/>
      <dgm:spPr/>
      <dgm:t>
        <a:bodyPr/>
        <a:lstStyle/>
        <a:p>
          <a:endParaRPr lang="en-GB"/>
        </a:p>
      </dgm:t>
    </dgm:pt>
    <dgm:pt modelId="{830D59C4-A9DB-4ED7-85B5-DBD9ECE0DE4F}" type="sibTrans" cxnId="{03B303C8-2A8F-47E2-ACAA-76C5596A1859}">
      <dgm:prSet/>
      <dgm:spPr/>
      <dgm:t>
        <a:bodyPr/>
        <a:lstStyle/>
        <a:p>
          <a:endParaRPr lang="en-GB"/>
        </a:p>
      </dgm:t>
    </dgm:pt>
    <dgm:pt modelId="{1A0CAF78-F189-4442-A61A-AC8ED1453072}">
      <dgm:prSet phldrT="[Text]"/>
      <dgm:spPr/>
      <dgm:t>
        <a:bodyPr/>
        <a:lstStyle/>
        <a:p>
          <a:r>
            <a:rPr lang="en-GB" dirty="0" err="1"/>
            <a:t>Klinický</a:t>
          </a:r>
          <a:r>
            <a:rPr lang="en-GB" dirty="0"/>
            <a:t> </a:t>
          </a:r>
          <a:r>
            <a:rPr lang="en-GB" dirty="0" err="1"/>
            <a:t>výzkum</a:t>
          </a:r>
          <a:r>
            <a:rPr lang="en-GB" dirty="0"/>
            <a:t> se </a:t>
          </a:r>
          <a:r>
            <a:rPr lang="en-GB" dirty="0" err="1"/>
            <a:t>zaměřuje</a:t>
          </a:r>
          <a:r>
            <a:rPr lang="en-GB" dirty="0"/>
            <a:t>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zkoumání</a:t>
          </a:r>
          <a:r>
            <a:rPr lang="en-GB" dirty="0"/>
            <a:t> </a:t>
          </a:r>
          <a:r>
            <a:rPr lang="en-GB" dirty="0" err="1"/>
            <a:t>účinnosti</a:t>
          </a:r>
          <a:r>
            <a:rPr lang="en-GB" dirty="0"/>
            <a:t> a </a:t>
          </a:r>
          <a:r>
            <a:rPr lang="en-GB" dirty="0" err="1"/>
            <a:t>bezpečnosti</a:t>
          </a:r>
          <a:r>
            <a:rPr lang="en-GB" dirty="0"/>
            <a:t> </a:t>
          </a:r>
          <a:r>
            <a:rPr lang="en-GB" dirty="0" err="1"/>
            <a:t>léčebných</a:t>
          </a:r>
          <a:r>
            <a:rPr lang="en-GB" dirty="0"/>
            <a:t> </a:t>
          </a:r>
          <a:r>
            <a:rPr lang="en-GB" dirty="0" err="1"/>
            <a:t>postupů</a:t>
          </a:r>
          <a:r>
            <a:rPr lang="en-GB" dirty="0"/>
            <a:t>, </a:t>
          </a:r>
          <a:r>
            <a:rPr lang="en-GB" dirty="0" err="1"/>
            <a:t>diagnostických</a:t>
          </a:r>
          <a:r>
            <a:rPr lang="en-GB" dirty="0"/>
            <a:t> </a:t>
          </a:r>
          <a:r>
            <a:rPr lang="en-GB" dirty="0" err="1"/>
            <a:t>testů</a:t>
          </a:r>
          <a:r>
            <a:rPr lang="en-GB" dirty="0"/>
            <a:t> a </a:t>
          </a:r>
          <a:r>
            <a:rPr lang="en-GB" dirty="0" err="1"/>
            <a:t>terapií</a:t>
          </a:r>
          <a:r>
            <a:rPr lang="en-GB" dirty="0"/>
            <a:t>.</a:t>
          </a:r>
        </a:p>
      </dgm:t>
    </dgm:pt>
    <dgm:pt modelId="{527C8C92-F3A3-47F4-983A-39F8CA51B200}" type="parTrans" cxnId="{4C743313-D64D-460C-A068-8218631A776C}">
      <dgm:prSet/>
      <dgm:spPr/>
      <dgm:t>
        <a:bodyPr/>
        <a:lstStyle/>
        <a:p>
          <a:endParaRPr lang="en-GB"/>
        </a:p>
      </dgm:t>
    </dgm:pt>
    <dgm:pt modelId="{66A9F0A3-B5D6-46E6-AA35-FF51844692D7}" type="sibTrans" cxnId="{4C743313-D64D-460C-A068-8218631A776C}">
      <dgm:prSet/>
      <dgm:spPr/>
      <dgm:t>
        <a:bodyPr/>
        <a:lstStyle/>
        <a:p>
          <a:endParaRPr lang="en-GB"/>
        </a:p>
      </dgm:t>
    </dgm:pt>
    <dgm:pt modelId="{9DA7F8F3-B452-49D1-B70A-110509245136}">
      <dgm:prSet phldrT="[Text]"/>
      <dgm:spPr/>
      <dgm:t>
        <a:bodyPr/>
        <a:lstStyle/>
        <a:p>
          <a:r>
            <a:rPr lang="en-GB" b="1" i="0" dirty="0" err="1"/>
            <a:t>Výzkum</a:t>
          </a:r>
          <a:r>
            <a:rPr lang="en-GB" b="1" i="0" dirty="0"/>
            <a:t> </a:t>
          </a:r>
          <a:r>
            <a:rPr lang="en-GB" b="1" i="0" dirty="0" err="1"/>
            <a:t>založený</a:t>
          </a:r>
          <a:r>
            <a:rPr lang="en-GB" b="1" i="0" dirty="0"/>
            <a:t> </a:t>
          </a:r>
          <a:r>
            <a:rPr lang="en-GB" b="1" i="0" dirty="0" err="1"/>
            <a:t>na</a:t>
          </a:r>
          <a:r>
            <a:rPr lang="en-GB" b="1" i="0" dirty="0"/>
            <a:t> </a:t>
          </a:r>
          <a:r>
            <a:rPr lang="en-GB" b="1" i="0" dirty="0" err="1"/>
            <a:t>důkazech</a:t>
          </a:r>
          <a:r>
            <a:rPr lang="en-GB" b="1" i="0" dirty="0"/>
            <a:t> (evidence-based research)</a:t>
          </a:r>
          <a:endParaRPr lang="en-GB" b="1" dirty="0"/>
        </a:p>
      </dgm:t>
    </dgm:pt>
    <dgm:pt modelId="{9D8C9119-E9E9-447A-86E4-2258B36ACC41}" type="parTrans" cxnId="{C2DF0F68-9644-4128-914A-BC35D3DC49C3}">
      <dgm:prSet/>
      <dgm:spPr/>
      <dgm:t>
        <a:bodyPr/>
        <a:lstStyle/>
        <a:p>
          <a:endParaRPr lang="en-GB"/>
        </a:p>
      </dgm:t>
    </dgm:pt>
    <dgm:pt modelId="{24266109-7F35-49E7-BF12-A62D0D32F783}" type="sibTrans" cxnId="{C2DF0F68-9644-4128-914A-BC35D3DC49C3}">
      <dgm:prSet/>
      <dgm:spPr/>
      <dgm:t>
        <a:bodyPr/>
        <a:lstStyle/>
        <a:p>
          <a:endParaRPr lang="en-GB"/>
        </a:p>
      </dgm:t>
    </dgm:pt>
    <dgm:pt modelId="{C72F2470-4465-46D5-BA2C-9F30044E325D}">
      <dgm:prSet phldrT="[Text]"/>
      <dgm:spPr/>
      <dgm:t>
        <a:bodyPr/>
        <a:lstStyle/>
        <a:p>
          <a:r>
            <a:rPr lang="cs-CZ" b="0" i="0" dirty="0"/>
            <a:t>v</a:t>
          </a:r>
          <a:r>
            <a:rPr lang="en-GB" b="0" i="0" dirty="0" err="1"/>
            <a:t>ýzkum</a:t>
          </a:r>
          <a:r>
            <a:rPr lang="en-GB" b="0" i="0" dirty="0"/>
            <a:t> </a:t>
          </a:r>
          <a:r>
            <a:rPr lang="en-GB" b="0" i="0" dirty="0" err="1"/>
            <a:t>založený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důkazech</a:t>
          </a:r>
          <a:r>
            <a:rPr lang="en-GB" b="0" i="0" dirty="0"/>
            <a:t> je </a:t>
          </a:r>
          <a:r>
            <a:rPr lang="en-GB" b="0" i="0" dirty="0" err="1"/>
            <a:t>procesem</a:t>
          </a:r>
          <a:r>
            <a:rPr lang="en-GB" b="0" i="0" dirty="0"/>
            <a:t> </a:t>
          </a:r>
          <a:r>
            <a:rPr lang="en-GB" b="0" i="0" dirty="0" err="1"/>
            <a:t>sběru</a:t>
          </a:r>
          <a:r>
            <a:rPr lang="en-GB" b="0" i="0" dirty="0"/>
            <a:t>, </a:t>
          </a:r>
          <a:r>
            <a:rPr lang="en-GB" b="0" i="0" dirty="0" err="1"/>
            <a:t>hodnocení</a:t>
          </a:r>
          <a:r>
            <a:rPr lang="en-GB" b="0" i="0" dirty="0"/>
            <a:t> a </a:t>
          </a:r>
          <a:r>
            <a:rPr lang="en-GB" b="0" i="0" dirty="0" err="1"/>
            <a:t>aplikace</a:t>
          </a:r>
          <a:r>
            <a:rPr lang="en-GB" b="0" i="0" dirty="0"/>
            <a:t> </a:t>
          </a:r>
          <a:r>
            <a:rPr lang="en-GB" b="0" i="0" dirty="0" err="1"/>
            <a:t>nejlepších</a:t>
          </a:r>
          <a:r>
            <a:rPr lang="en-GB" b="0" i="0" dirty="0"/>
            <a:t> </a:t>
          </a:r>
          <a:r>
            <a:rPr lang="en-GB" b="0" i="0" dirty="0" err="1"/>
            <a:t>dostupných</a:t>
          </a:r>
          <a:r>
            <a:rPr lang="en-GB" b="0" i="0" dirty="0"/>
            <a:t> </a:t>
          </a:r>
          <a:r>
            <a:rPr lang="en-GB" b="0" i="0" dirty="0" err="1"/>
            <a:t>důkazů</a:t>
          </a:r>
          <a:r>
            <a:rPr lang="en-GB" b="0" i="0" dirty="0"/>
            <a:t> k </a:t>
          </a:r>
          <a:r>
            <a:rPr lang="en-GB" b="0" i="0" dirty="0" err="1"/>
            <a:t>podpoře</a:t>
          </a:r>
          <a:r>
            <a:rPr lang="en-GB" b="0" i="0" dirty="0"/>
            <a:t> </a:t>
          </a:r>
          <a:r>
            <a:rPr lang="en-GB" b="0" i="0" dirty="0" err="1"/>
            <a:t>rozhodování</a:t>
          </a:r>
          <a:r>
            <a:rPr lang="en-GB" b="0" i="0" dirty="0"/>
            <a:t> </a:t>
          </a:r>
          <a:r>
            <a:rPr lang="en-GB" b="0" i="0" dirty="0" err="1"/>
            <a:t>ve</a:t>
          </a:r>
          <a:r>
            <a:rPr lang="en-GB" b="0" i="0" dirty="0"/>
            <a:t> </a:t>
          </a:r>
          <a:r>
            <a:rPr lang="en-GB" b="0" i="0" dirty="0" err="1"/>
            <a:t>zdravotní</a:t>
          </a:r>
          <a:r>
            <a:rPr lang="en-GB" b="0" i="0" dirty="0"/>
            <a:t> </a:t>
          </a:r>
          <a:r>
            <a:rPr lang="en-GB" b="0" i="0" dirty="0" err="1"/>
            <a:t>péči</a:t>
          </a:r>
          <a:r>
            <a:rPr lang="en-GB" b="0" i="0" dirty="0"/>
            <a:t>. </a:t>
          </a:r>
          <a:endParaRPr lang="en-GB" dirty="0"/>
        </a:p>
      </dgm:t>
    </dgm:pt>
    <dgm:pt modelId="{0B1F108E-A380-4A41-8F27-23B6313D77CB}" type="parTrans" cxnId="{4CA650B1-632C-4B1B-80C8-C6F9D71A977E}">
      <dgm:prSet/>
      <dgm:spPr/>
      <dgm:t>
        <a:bodyPr/>
        <a:lstStyle/>
        <a:p>
          <a:endParaRPr lang="en-GB"/>
        </a:p>
      </dgm:t>
    </dgm:pt>
    <dgm:pt modelId="{C7DBA332-685F-4695-ABEC-AF63E3E5144D}" type="sibTrans" cxnId="{4CA650B1-632C-4B1B-80C8-C6F9D71A977E}">
      <dgm:prSet/>
      <dgm:spPr/>
      <dgm:t>
        <a:bodyPr/>
        <a:lstStyle/>
        <a:p>
          <a:endParaRPr lang="en-GB"/>
        </a:p>
      </dgm:t>
    </dgm:pt>
    <dgm:pt modelId="{33D882A1-AEA6-4EE1-AD61-A020CA93E54F}">
      <dgm:prSet phldrT="[Text]"/>
      <dgm:spPr/>
      <dgm:t>
        <a:bodyPr/>
        <a:lstStyle/>
        <a:p>
          <a:r>
            <a:rPr lang="en-GB" b="0" i="0" dirty="0" err="1"/>
            <a:t>Zahrnuje</a:t>
          </a:r>
          <a:r>
            <a:rPr lang="en-GB" b="0" i="0" dirty="0"/>
            <a:t> </a:t>
          </a:r>
          <a:r>
            <a:rPr lang="en-GB" b="0" i="0" dirty="0" err="1"/>
            <a:t>systematické</a:t>
          </a:r>
          <a:r>
            <a:rPr lang="en-GB" b="0" i="0" dirty="0"/>
            <a:t> </a:t>
          </a:r>
          <a:r>
            <a:rPr lang="en-GB" b="0" i="0" dirty="0" err="1"/>
            <a:t>přehledy</a:t>
          </a:r>
          <a:r>
            <a:rPr lang="en-GB" b="0" i="0" dirty="0"/>
            <a:t> </a:t>
          </a:r>
          <a:r>
            <a:rPr lang="en-GB" b="0" i="0" dirty="0" err="1"/>
            <a:t>literatury</a:t>
          </a:r>
          <a:r>
            <a:rPr lang="en-GB" b="0" i="0" dirty="0"/>
            <a:t>, </a:t>
          </a:r>
          <a:r>
            <a:rPr lang="en-GB" b="0" i="0" dirty="0" err="1"/>
            <a:t>metaanalýzy</a:t>
          </a:r>
          <a:r>
            <a:rPr lang="en-GB" b="0" i="0" dirty="0"/>
            <a:t> a </a:t>
          </a:r>
          <a:r>
            <a:rPr lang="en-GB" b="0" i="0" dirty="0" err="1"/>
            <a:t>hodnocení</a:t>
          </a:r>
          <a:r>
            <a:rPr lang="en-GB" b="0" i="0" dirty="0"/>
            <a:t> </a:t>
          </a:r>
          <a:r>
            <a:rPr lang="en-GB" b="0" i="0" dirty="0" err="1"/>
            <a:t>kvality</a:t>
          </a:r>
          <a:r>
            <a:rPr lang="en-GB" b="0" i="0" dirty="0"/>
            <a:t> a relevance </a:t>
          </a:r>
          <a:r>
            <a:rPr lang="en-GB" b="0" i="0" dirty="0" err="1"/>
            <a:t>vědeckých</a:t>
          </a:r>
          <a:r>
            <a:rPr lang="en-GB" b="0" i="0" dirty="0"/>
            <a:t> </a:t>
          </a:r>
          <a:r>
            <a:rPr lang="en-GB" b="0" i="0" dirty="0" err="1"/>
            <a:t>studií</a:t>
          </a:r>
          <a:r>
            <a:rPr lang="en-GB" b="0" i="0" dirty="0"/>
            <a:t>. </a:t>
          </a:r>
          <a:endParaRPr lang="en-GB" dirty="0"/>
        </a:p>
      </dgm:t>
    </dgm:pt>
    <dgm:pt modelId="{63493D5C-15BC-4C1D-BE6F-315CADB1DBC3}" type="parTrans" cxnId="{1DC48B85-A876-4F86-B784-D4515B6854B2}">
      <dgm:prSet/>
      <dgm:spPr/>
      <dgm:t>
        <a:bodyPr/>
        <a:lstStyle/>
        <a:p>
          <a:endParaRPr lang="en-GB"/>
        </a:p>
      </dgm:t>
    </dgm:pt>
    <dgm:pt modelId="{666946A7-FA85-4F87-BE37-2691862129C9}" type="sibTrans" cxnId="{1DC48B85-A876-4F86-B784-D4515B6854B2}">
      <dgm:prSet/>
      <dgm:spPr/>
      <dgm:t>
        <a:bodyPr/>
        <a:lstStyle/>
        <a:p>
          <a:endParaRPr lang="en-GB"/>
        </a:p>
      </dgm:t>
    </dgm:pt>
    <dgm:pt modelId="{652FFD5A-D42B-4DD9-BA2D-6FA7EACAFB3D}">
      <dgm:prSet phldrT="[Text]"/>
      <dgm:spPr/>
      <dgm:t>
        <a:bodyPr/>
        <a:lstStyle/>
        <a:p>
          <a:r>
            <a:rPr lang="en-GB" b="1" i="0" dirty="0" err="1"/>
            <a:t>Výzkum</a:t>
          </a:r>
          <a:r>
            <a:rPr lang="en-GB" b="1" i="0" dirty="0"/>
            <a:t> </a:t>
          </a:r>
          <a:r>
            <a:rPr lang="en-GB" b="1" i="0" dirty="0" err="1"/>
            <a:t>zaměřený</a:t>
          </a:r>
          <a:r>
            <a:rPr lang="en-GB" b="1" i="0" dirty="0"/>
            <a:t> </a:t>
          </a:r>
          <a:r>
            <a:rPr lang="en-GB" b="1" i="0" dirty="0" err="1"/>
            <a:t>na</a:t>
          </a:r>
          <a:r>
            <a:rPr lang="en-GB" b="1" i="0" dirty="0"/>
            <a:t> </a:t>
          </a:r>
          <a:r>
            <a:rPr lang="en-GB" b="1" i="0" dirty="0" err="1"/>
            <a:t>ošetřovatelskou</a:t>
          </a:r>
          <a:r>
            <a:rPr lang="en-GB" b="1" i="0" dirty="0"/>
            <a:t> </a:t>
          </a:r>
          <a:r>
            <a:rPr lang="en-GB" b="1" i="0" dirty="0" err="1"/>
            <a:t>praxi</a:t>
          </a:r>
          <a:endParaRPr lang="en-GB" b="1" dirty="0"/>
        </a:p>
      </dgm:t>
    </dgm:pt>
    <dgm:pt modelId="{AB4F965A-744E-4446-B85E-B9FFA2C8ACCB}" type="parTrans" cxnId="{A3B4C40D-69C2-4812-A7F7-1493570D2E1C}">
      <dgm:prSet/>
      <dgm:spPr/>
      <dgm:t>
        <a:bodyPr/>
        <a:lstStyle/>
        <a:p>
          <a:endParaRPr lang="en-GB"/>
        </a:p>
      </dgm:t>
    </dgm:pt>
    <dgm:pt modelId="{E54DDA1F-3229-4B3D-B7C9-986A5E2044C3}" type="sibTrans" cxnId="{A3B4C40D-69C2-4812-A7F7-1493570D2E1C}">
      <dgm:prSet/>
      <dgm:spPr/>
      <dgm:t>
        <a:bodyPr/>
        <a:lstStyle/>
        <a:p>
          <a:endParaRPr lang="en-GB"/>
        </a:p>
      </dgm:t>
    </dgm:pt>
    <dgm:pt modelId="{AAF0F163-FCD5-4D8E-AABF-57169DC4FBF2}">
      <dgm:prSet phldrT="[Text]"/>
      <dgm:spPr/>
      <dgm:t>
        <a:bodyPr/>
        <a:lstStyle/>
        <a:p>
          <a:r>
            <a:rPr lang="en-GB" dirty="0" err="1"/>
            <a:t>Tento</a:t>
          </a:r>
          <a:r>
            <a:rPr lang="en-GB" dirty="0"/>
            <a:t> </a:t>
          </a:r>
          <a:r>
            <a:rPr lang="en-GB" dirty="0" err="1"/>
            <a:t>typ</a:t>
          </a:r>
          <a:r>
            <a:rPr lang="en-GB" dirty="0"/>
            <a:t> </a:t>
          </a:r>
          <a:r>
            <a:rPr lang="en-GB" dirty="0" err="1"/>
            <a:t>výzkumu</a:t>
          </a:r>
          <a:r>
            <a:rPr lang="en-GB" dirty="0"/>
            <a:t> se </a:t>
          </a:r>
          <a:r>
            <a:rPr lang="en-GB" dirty="0" err="1"/>
            <a:t>soustředí</a:t>
          </a:r>
          <a:r>
            <a:rPr lang="en-GB" dirty="0"/>
            <a:t>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zkoumání</a:t>
          </a:r>
          <a:r>
            <a:rPr lang="en-GB" dirty="0"/>
            <a:t> a </a:t>
          </a:r>
          <a:r>
            <a:rPr lang="en-GB" dirty="0" err="1"/>
            <a:t>posouzení</a:t>
          </a:r>
          <a:r>
            <a:rPr lang="en-GB" dirty="0"/>
            <a:t> </a:t>
          </a:r>
          <a:r>
            <a:rPr lang="en-GB" dirty="0" err="1"/>
            <a:t>ošetřovatelské</a:t>
          </a:r>
          <a:r>
            <a:rPr lang="en-GB" dirty="0"/>
            <a:t> </a:t>
          </a:r>
          <a:r>
            <a:rPr lang="en-GB" dirty="0" err="1"/>
            <a:t>praxe</a:t>
          </a:r>
          <a:r>
            <a:rPr lang="en-GB" dirty="0"/>
            <a:t>, </a:t>
          </a:r>
          <a:r>
            <a:rPr lang="en-GB" dirty="0" err="1"/>
            <a:t>intervencí</a:t>
          </a:r>
          <a:r>
            <a:rPr lang="en-GB" dirty="0"/>
            <a:t> a </a:t>
          </a:r>
          <a:r>
            <a:rPr lang="en-GB" dirty="0" err="1"/>
            <a:t>strategií</a:t>
          </a:r>
          <a:r>
            <a:rPr lang="en-GB" dirty="0"/>
            <a:t>.</a:t>
          </a:r>
        </a:p>
      </dgm:t>
    </dgm:pt>
    <dgm:pt modelId="{2D2925C0-2436-4B10-9679-3C21124FB9F6}" type="parTrans" cxnId="{0083F47C-2086-44C1-B786-4D3A428E3A7F}">
      <dgm:prSet/>
      <dgm:spPr/>
      <dgm:t>
        <a:bodyPr/>
        <a:lstStyle/>
        <a:p>
          <a:endParaRPr lang="en-GB"/>
        </a:p>
      </dgm:t>
    </dgm:pt>
    <dgm:pt modelId="{792F78FE-27C2-49E7-B27A-530720D5AA25}" type="sibTrans" cxnId="{0083F47C-2086-44C1-B786-4D3A428E3A7F}">
      <dgm:prSet/>
      <dgm:spPr/>
      <dgm:t>
        <a:bodyPr/>
        <a:lstStyle/>
        <a:p>
          <a:endParaRPr lang="en-GB"/>
        </a:p>
      </dgm:t>
    </dgm:pt>
    <dgm:pt modelId="{4F729831-8844-4A2B-96C0-0697B4C901C4}">
      <dgm:prSet phldrT="[Text]"/>
      <dgm:spPr/>
      <dgm:t>
        <a:bodyPr/>
        <a:lstStyle/>
        <a:p>
          <a:r>
            <a:rPr lang="en-GB" dirty="0" err="1"/>
            <a:t>Cílem</a:t>
          </a:r>
          <a:r>
            <a:rPr lang="en-GB" dirty="0"/>
            <a:t> je </a:t>
          </a:r>
          <a:r>
            <a:rPr lang="en-GB" dirty="0" err="1"/>
            <a:t>zlepšit</a:t>
          </a:r>
          <a:r>
            <a:rPr lang="en-GB" dirty="0"/>
            <a:t> </a:t>
          </a:r>
          <a:r>
            <a:rPr lang="en-GB" dirty="0" err="1"/>
            <a:t>kvalitu</a:t>
          </a:r>
          <a:r>
            <a:rPr lang="en-GB" dirty="0"/>
            <a:t> </a:t>
          </a:r>
          <a:r>
            <a:rPr lang="en-GB" dirty="0" err="1"/>
            <a:t>ošetřovatelské</a:t>
          </a:r>
          <a:r>
            <a:rPr lang="en-GB" dirty="0"/>
            <a:t> </a:t>
          </a:r>
          <a:r>
            <a:rPr lang="en-GB" dirty="0" err="1"/>
            <a:t>péče</a:t>
          </a:r>
          <a:r>
            <a:rPr lang="en-GB" dirty="0"/>
            <a:t> a </a:t>
          </a:r>
          <a:r>
            <a:rPr lang="en-GB" dirty="0" err="1"/>
            <a:t>poskytnout</a:t>
          </a:r>
          <a:r>
            <a:rPr lang="en-GB" dirty="0"/>
            <a:t> </a:t>
          </a:r>
          <a:r>
            <a:rPr lang="en-GB" dirty="0" err="1"/>
            <a:t>ošetřovatelům</a:t>
          </a:r>
          <a:r>
            <a:rPr lang="en-GB" dirty="0"/>
            <a:t> </a:t>
          </a:r>
          <a:r>
            <a:rPr lang="en-GB" dirty="0" err="1"/>
            <a:t>důkazy</a:t>
          </a:r>
          <a:r>
            <a:rPr lang="en-GB" dirty="0"/>
            <a:t> a </a:t>
          </a:r>
          <a:r>
            <a:rPr lang="en-GB" dirty="0" err="1"/>
            <a:t>nástroje</a:t>
          </a:r>
          <a:r>
            <a:rPr lang="en-GB" dirty="0"/>
            <a:t> pro </a:t>
          </a:r>
          <a:r>
            <a:rPr lang="en-GB" dirty="0" err="1"/>
            <a:t>efektivní</a:t>
          </a:r>
          <a:r>
            <a:rPr lang="en-GB" dirty="0"/>
            <a:t> </a:t>
          </a:r>
          <a:r>
            <a:rPr lang="en-GB" dirty="0" err="1"/>
            <a:t>poskytování</a:t>
          </a:r>
          <a:r>
            <a:rPr lang="en-GB" dirty="0"/>
            <a:t> </a:t>
          </a:r>
          <a:r>
            <a:rPr lang="en-GB" dirty="0" err="1"/>
            <a:t>péče</a:t>
          </a:r>
          <a:r>
            <a:rPr lang="en-GB" dirty="0"/>
            <a:t>. </a:t>
          </a:r>
        </a:p>
      </dgm:t>
    </dgm:pt>
    <dgm:pt modelId="{2417AF93-45C3-406C-A32C-F006521AFF53}" type="parTrans" cxnId="{61A4D05C-9BDB-4F78-B171-A21F2A652DEA}">
      <dgm:prSet/>
      <dgm:spPr/>
      <dgm:t>
        <a:bodyPr/>
        <a:lstStyle/>
        <a:p>
          <a:endParaRPr lang="en-GB"/>
        </a:p>
      </dgm:t>
    </dgm:pt>
    <dgm:pt modelId="{4C79667E-D9A9-473E-BABA-4805B962379C}" type="sibTrans" cxnId="{61A4D05C-9BDB-4F78-B171-A21F2A652DEA}">
      <dgm:prSet/>
      <dgm:spPr/>
      <dgm:t>
        <a:bodyPr/>
        <a:lstStyle/>
        <a:p>
          <a:endParaRPr lang="en-GB"/>
        </a:p>
      </dgm:t>
    </dgm:pt>
    <dgm:pt modelId="{DC22217B-73BF-42B2-BA00-7160F0CD2C3F}">
      <dgm:prSet phldrT="[Text]"/>
      <dgm:spPr/>
      <dgm:t>
        <a:bodyPr/>
        <a:lstStyle/>
        <a:p>
          <a:r>
            <a:rPr lang="en-GB" dirty="0" err="1"/>
            <a:t>Jeho</a:t>
          </a:r>
          <a:r>
            <a:rPr lang="en-GB" dirty="0"/>
            <a:t> </a:t>
          </a:r>
          <a:r>
            <a:rPr lang="en-GB" dirty="0" err="1"/>
            <a:t>cílem</a:t>
          </a:r>
          <a:r>
            <a:rPr lang="en-GB" dirty="0"/>
            <a:t> je </a:t>
          </a:r>
          <a:r>
            <a:rPr lang="en-GB" dirty="0" err="1"/>
            <a:t>poskytnout</a:t>
          </a:r>
          <a:r>
            <a:rPr lang="en-GB" dirty="0"/>
            <a:t> </a:t>
          </a:r>
          <a:r>
            <a:rPr lang="en-GB" dirty="0" err="1"/>
            <a:t>důkazy</a:t>
          </a:r>
          <a:r>
            <a:rPr lang="en-GB" dirty="0"/>
            <a:t> o tom, </a:t>
          </a:r>
          <a:r>
            <a:rPr lang="en-GB" dirty="0" err="1"/>
            <a:t>jaké</a:t>
          </a:r>
          <a:r>
            <a:rPr lang="en-GB" dirty="0"/>
            <a:t> </a:t>
          </a:r>
          <a:r>
            <a:rPr lang="en-GB" dirty="0" err="1"/>
            <a:t>metody</a:t>
          </a:r>
          <a:r>
            <a:rPr lang="en-GB" dirty="0"/>
            <a:t> </a:t>
          </a:r>
          <a:r>
            <a:rPr lang="en-GB" dirty="0" err="1"/>
            <a:t>péče</a:t>
          </a:r>
          <a:r>
            <a:rPr lang="en-GB" dirty="0"/>
            <a:t> </a:t>
          </a:r>
          <a:r>
            <a:rPr lang="en-GB" dirty="0" err="1"/>
            <a:t>jsou</a:t>
          </a:r>
          <a:r>
            <a:rPr lang="en-GB" dirty="0"/>
            <a:t> </a:t>
          </a:r>
          <a:r>
            <a:rPr lang="en-GB" dirty="0" err="1"/>
            <a:t>nejlepší</a:t>
          </a:r>
          <a:r>
            <a:rPr lang="en-GB" dirty="0"/>
            <a:t> pro </a:t>
          </a:r>
          <a:r>
            <a:rPr lang="en-GB" dirty="0" err="1"/>
            <a:t>pacienty</a:t>
          </a:r>
          <a:r>
            <a:rPr lang="en-GB" dirty="0"/>
            <a:t>. </a:t>
          </a:r>
        </a:p>
      </dgm:t>
    </dgm:pt>
    <dgm:pt modelId="{B543350F-0A51-4A3C-BBFE-AB21F673FD52}" type="parTrans" cxnId="{C51C09A9-823E-4358-B9C8-808641F0598A}">
      <dgm:prSet/>
      <dgm:spPr/>
      <dgm:t>
        <a:bodyPr/>
        <a:lstStyle/>
        <a:p>
          <a:endParaRPr lang="en-GB"/>
        </a:p>
      </dgm:t>
    </dgm:pt>
    <dgm:pt modelId="{1E5783F9-7697-496E-A543-4C4598451BC8}" type="sibTrans" cxnId="{C51C09A9-823E-4358-B9C8-808641F0598A}">
      <dgm:prSet/>
      <dgm:spPr/>
      <dgm:t>
        <a:bodyPr/>
        <a:lstStyle/>
        <a:p>
          <a:endParaRPr lang="en-GB"/>
        </a:p>
      </dgm:t>
    </dgm:pt>
    <dgm:pt modelId="{E5275218-4B68-49AA-AA5F-C50AA281AB5A}">
      <dgm:prSet phldrT="[Text]"/>
      <dgm:spPr/>
      <dgm:t>
        <a:bodyPr/>
        <a:lstStyle/>
        <a:p>
          <a:r>
            <a:rPr lang="en-GB" dirty="0" err="1"/>
            <a:t>Klinický</a:t>
          </a:r>
          <a:r>
            <a:rPr lang="en-GB" dirty="0"/>
            <a:t> </a:t>
          </a:r>
          <a:r>
            <a:rPr lang="en-GB" dirty="0" err="1"/>
            <a:t>výzkum</a:t>
          </a:r>
          <a:r>
            <a:rPr lang="en-GB" dirty="0"/>
            <a:t> </a:t>
          </a:r>
          <a:r>
            <a:rPr lang="en-GB" dirty="0" err="1"/>
            <a:t>může</a:t>
          </a:r>
          <a:r>
            <a:rPr lang="en-GB" dirty="0"/>
            <a:t> </a:t>
          </a:r>
          <a:r>
            <a:rPr lang="en-GB" dirty="0" err="1"/>
            <a:t>zahrnovat</a:t>
          </a:r>
          <a:r>
            <a:rPr lang="en-GB" dirty="0"/>
            <a:t> </a:t>
          </a:r>
          <a:r>
            <a:rPr lang="en-GB" dirty="0" err="1"/>
            <a:t>randomizované</a:t>
          </a:r>
          <a:r>
            <a:rPr lang="en-GB" dirty="0"/>
            <a:t> </a:t>
          </a:r>
          <a:r>
            <a:rPr lang="en-GB" dirty="0" err="1"/>
            <a:t>kontrolované</a:t>
          </a:r>
          <a:r>
            <a:rPr lang="en-GB" dirty="0"/>
            <a:t> </a:t>
          </a:r>
          <a:r>
            <a:rPr lang="en-GB" dirty="0" err="1"/>
            <a:t>studie</a:t>
          </a:r>
          <a:r>
            <a:rPr lang="en-GB" dirty="0"/>
            <a:t> (RCT), </a:t>
          </a:r>
          <a:r>
            <a:rPr lang="en-GB" dirty="0" err="1"/>
            <a:t>kohortové</a:t>
          </a:r>
          <a:r>
            <a:rPr lang="en-GB" dirty="0"/>
            <a:t> </a:t>
          </a:r>
          <a:r>
            <a:rPr lang="en-GB" dirty="0" err="1"/>
            <a:t>studie</a:t>
          </a:r>
          <a:r>
            <a:rPr lang="en-GB" dirty="0"/>
            <a:t>, </a:t>
          </a:r>
          <a:r>
            <a:rPr lang="en-GB" dirty="0" err="1"/>
            <a:t>případové</a:t>
          </a:r>
          <a:r>
            <a:rPr lang="en-GB" dirty="0"/>
            <a:t> </a:t>
          </a:r>
          <a:r>
            <a:rPr lang="en-GB" dirty="0" err="1"/>
            <a:t>studie</a:t>
          </a:r>
          <a:r>
            <a:rPr lang="en-GB" dirty="0"/>
            <a:t> </a:t>
          </a:r>
          <a:r>
            <a:rPr lang="en-GB" dirty="0" err="1"/>
            <a:t>nebo</a:t>
          </a:r>
          <a:r>
            <a:rPr lang="en-GB" dirty="0"/>
            <a:t> </a:t>
          </a:r>
          <a:r>
            <a:rPr lang="en-GB" dirty="0" err="1"/>
            <a:t>metaanalýzy</a:t>
          </a:r>
          <a:r>
            <a:rPr lang="en-GB" dirty="0"/>
            <a:t>.</a:t>
          </a:r>
        </a:p>
      </dgm:t>
    </dgm:pt>
    <dgm:pt modelId="{6B7D9CBE-3726-40AA-962A-7617ADF95887}" type="parTrans" cxnId="{1BE10A00-036D-40B0-8C50-98E7E7EBB576}">
      <dgm:prSet/>
      <dgm:spPr/>
      <dgm:t>
        <a:bodyPr/>
        <a:lstStyle/>
        <a:p>
          <a:endParaRPr lang="en-GB"/>
        </a:p>
      </dgm:t>
    </dgm:pt>
    <dgm:pt modelId="{A3C6D435-DB9B-4F6D-9094-094D79EB44AB}" type="sibTrans" cxnId="{1BE10A00-036D-40B0-8C50-98E7E7EBB576}">
      <dgm:prSet/>
      <dgm:spPr/>
      <dgm:t>
        <a:bodyPr/>
        <a:lstStyle/>
        <a:p>
          <a:endParaRPr lang="en-GB"/>
        </a:p>
      </dgm:t>
    </dgm:pt>
    <dgm:pt modelId="{F9FD4813-DB7D-41E1-B29C-48CF8BCC12ED}">
      <dgm:prSet phldrT="[Text]"/>
      <dgm:spPr/>
      <dgm:t>
        <a:bodyPr/>
        <a:lstStyle/>
        <a:p>
          <a:r>
            <a:rPr lang="en-GB" dirty="0" err="1"/>
            <a:t>Cílem</a:t>
          </a:r>
          <a:r>
            <a:rPr lang="en-GB" dirty="0"/>
            <a:t> je </a:t>
          </a:r>
          <a:r>
            <a:rPr lang="en-GB" dirty="0" err="1"/>
            <a:t>poskytnout</a:t>
          </a:r>
          <a:r>
            <a:rPr lang="en-GB" dirty="0"/>
            <a:t> </a:t>
          </a:r>
          <a:r>
            <a:rPr lang="en-GB" dirty="0" err="1"/>
            <a:t>ošetřovatelům</a:t>
          </a:r>
          <a:r>
            <a:rPr lang="en-GB" dirty="0"/>
            <a:t> </a:t>
          </a:r>
          <a:r>
            <a:rPr lang="en-GB" dirty="0" err="1"/>
            <a:t>nejaktuálnější</a:t>
          </a:r>
          <a:r>
            <a:rPr lang="en-GB" dirty="0"/>
            <a:t> a </a:t>
          </a:r>
          <a:r>
            <a:rPr lang="en-GB" dirty="0" err="1"/>
            <a:t>nejúčinnější</a:t>
          </a:r>
          <a:r>
            <a:rPr lang="en-GB" dirty="0"/>
            <a:t> </a:t>
          </a:r>
          <a:r>
            <a:rPr lang="en-GB" dirty="0" err="1"/>
            <a:t>informace</a:t>
          </a:r>
          <a:r>
            <a:rPr lang="en-GB" dirty="0"/>
            <a:t> pro </a:t>
          </a:r>
          <a:r>
            <a:rPr lang="en-GB" dirty="0" err="1"/>
            <a:t>rozhodování</a:t>
          </a:r>
          <a:r>
            <a:rPr lang="en-GB" dirty="0"/>
            <a:t> </a:t>
          </a:r>
          <a:r>
            <a:rPr lang="en-GB" dirty="0" err="1"/>
            <a:t>ve</a:t>
          </a:r>
          <a:r>
            <a:rPr lang="en-GB" dirty="0"/>
            <a:t> </a:t>
          </a:r>
          <a:r>
            <a:rPr lang="en-GB" dirty="0" err="1"/>
            <a:t>své</a:t>
          </a:r>
          <a:r>
            <a:rPr lang="en-GB" dirty="0"/>
            <a:t> </a:t>
          </a:r>
          <a:r>
            <a:rPr lang="en-GB" dirty="0" err="1"/>
            <a:t>praxi</a:t>
          </a:r>
          <a:r>
            <a:rPr lang="en-GB" dirty="0"/>
            <a:t>.</a:t>
          </a:r>
        </a:p>
      </dgm:t>
    </dgm:pt>
    <dgm:pt modelId="{E4660AD4-FF64-445F-B773-503BBFAF8C8C}" type="parTrans" cxnId="{4C57C9A1-981A-4842-BF07-0DDF11F4316E}">
      <dgm:prSet/>
      <dgm:spPr/>
      <dgm:t>
        <a:bodyPr/>
        <a:lstStyle/>
        <a:p>
          <a:endParaRPr lang="en-GB"/>
        </a:p>
      </dgm:t>
    </dgm:pt>
    <dgm:pt modelId="{04F85AF5-3387-4300-8E8C-17113C762694}" type="sibTrans" cxnId="{4C57C9A1-981A-4842-BF07-0DDF11F4316E}">
      <dgm:prSet/>
      <dgm:spPr/>
      <dgm:t>
        <a:bodyPr/>
        <a:lstStyle/>
        <a:p>
          <a:endParaRPr lang="en-GB"/>
        </a:p>
      </dgm:t>
    </dgm:pt>
    <dgm:pt modelId="{D4C125D0-08E8-4D11-A34B-80935C8A083C}">
      <dgm:prSet phldrT="[Text]"/>
      <dgm:spPr/>
      <dgm:t>
        <a:bodyPr/>
        <a:lstStyle/>
        <a:p>
          <a:r>
            <a:rPr lang="en-GB" b="0" i="0" dirty="0" err="1"/>
            <a:t>Výzkum</a:t>
          </a:r>
          <a:r>
            <a:rPr lang="en-GB" b="0" i="0" dirty="0"/>
            <a:t> </a:t>
          </a:r>
          <a:r>
            <a:rPr lang="en-GB" b="0" i="0" dirty="0" err="1"/>
            <a:t>zaměřený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ošetřovatelskou</a:t>
          </a:r>
          <a:r>
            <a:rPr lang="en-GB" b="0" i="0" dirty="0"/>
            <a:t> </a:t>
          </a:r>
          <a:r>
            <a:rPr lang="en-GB" b="0" i="0" dirty="0" err="1"/>
            <a:t>praxi</a:t>
          </a:r>
          <a:r>
            <a:rPr lang="en-GB" b="0" i="0" dirty="0"/>
            <a:t> </a:t>
          </a:r>
          <a:r>
            <a:rPr lang="en-GB" b="0" i="0" dirty="0" err="1"/>
            <a:t>může</a:t>
          </a:r>
          <a:r>
            <a:rPr lang="en-GB" b="0" i="0" dirty="0"/>
            <a:t> </a:t>
          </a:r>
          <a:r>
            <a:rPr lang="en-GB" b="0" i="0" dirty="0" err="1"/>
            <a:t>zahrnovat</a:t>
          </a:r>
          <a:r>
            <a:rPr lang="en-GB" b="0" i="0" dirty="0"/>
            <a:t> </a:t>
          </a:r>
          <a:r>
            <a:rPr lang="en-GB" b="0" i="0" dirty="0" err="1"/>
            <a:t>hodnocení</a:t>
          </a:r>
          <a:r>
            <a:rPr lang="en-GB" b="0" i="0" dirty="0"/>
            <a:t> </a:t>
          </a:r>
          <a:r>
            <a:rPr lang="en-GB" b="0" i="0" dirty="0" err="1"/>
            <a:t>ošetřovatelských</a:t>
          </a:r>
          <a:r>
            <a:rPr lang="en-GB" b="0" i="0" dirty="0"/>
            <a:t> </a:t>
          </a:r>
          <a:r>
            <a:rPr lang="en-GB" b="0" i="0" dirty="0" err="1"/>
            <a:t>intervencí</a:t>
          </a:r>
          <a:r>
            <a:rPr lang="en-GB" b="0" i="0" dirty="0"/>
            <a:t>, </a:t>
          </a:r>
          <a:r>
            <a:rPr lang="en-GB" b="0" i="0" dirty="0" err="1"/>
            <a:t>vývoj</a:t>
          </a:r>
          <a:r>
            <a:rPr lang="en-GB" b="0" i="0" dirty="0"/>
            <a:t> </a:t>
          </a:r>
          <a:r>
            <a:rPr lang="en-GB" b="0" i="0" dirty="0" err="1"/>
            <a:t>nových</a:t>
          </a:r>
          <a:r>
            <a:rPr lang="en-GB" b="0" i="0" dirty="0"/>
            <a:t> </a:t>
          </a:r>
          <a:r>
            <a:rPr lang="en-GB" b="0" i="0" dirty="0" err="1"/>
            <a:t>postupů</a:t>
          </a:r>
          <a:r>
            <a:rPr lang="en-GB" b="0" i="0" dirty="0"/>
            <a:t>, </a:t>
          </a:r>
          <a:r>
            <a:rPr lang="en-GB" b="0" i="0" dirty="0" err="1"/>
            <a:t>evaluaci</a:t>
          </a:r>
          <a:r>
            <a:rPr lang="en-GB" b="0" i="0" dirty="0"/>
            <a:t> </a:t>
          </a:r>
          <a:r>
            <a:rPr lang="en-GB" b="0" i="0" dirty="0" err="1"/>
            <a:t>ošetřovatelských</a:t>
          </a:r>
          <a:r>
            <a:rPr lang="en-GB" b="0" i="0" dirty="0"/>
            <a:t> </a:t>
          </a:r>
          <a:r>
            <a:rPr lang="en-GB" b="0" i="0" dirty="0" err="1"/>
            <a:t>programů</a:t>
          </a:r>
          <a:r>
            <a:rPr lang="en-GB" b="0" i="0" dirty="0"/>
            <a:t> </a:t>
          </a:r>
          <a:r>
            <a:rPr lang="en-GB" b="0" i="0" dirty="0" err="1"/>
            <a:t>nebo</a:t>
          </a:r>
          <a:r>
            <a:rPr lang="en-GB" b="0" i="0" dirty="0"/>
            <a:t> </a:t>
          </a:r>
          <a:r>
            <a:rPr lang="en-GB" b="0" i="0" dirty="0" err="1"/>
            <a:t>identifikaci</a:t>
          </a:r>
          <a:r>
            <a:rPr lang="en-GB" b="0" i="0" dirty="0"/>
            <a:t> </a:t>
          </a:r>
          <a:r>
            <a:rPr lang="en-GB" b="0" i="0" dirty="0" err="1"/>
            <a:t>optimálních</a:t>
          </a:r>
          <a:r>
            <a:rPr lang="en-GB" b="0" i="0" dirty="0"/>
            <a:t> </a:t>
          </a:r>
          <a:r>
            <a:rPr lang="en-GB" b="0" i="0" dirty="0" err="1"/>
            <a:t>způsobů</a:t>
          </a:r>
          <a:r>
            <a:rPr lang="en-GB" b="0" i="0" dirty="0"/>
            <a:t> </a:t>
          </a:r>
          <a:r>
            <a:rPr lang="en-GB" b="0" i="0" dirty="0" err="1"/>
            <a:t>péče</a:t>
          </a:r>
          <a:r>
            <a:rPr lang="en-GB" b="0" i="0" dirty="0"/>
            <a:t>.</a:t>
          </a:r>
          <a:endParaRPr lang="en-GB" dirty="0"/>
        </a:p>
      </dgm:t>
    </dgm:pt>
    <dgm:pt modelId="{EB47D29B-B83A-4513-A247-BD6E320C056C}" type="parTrans" cxnId="{11F5B02E-EC6D-4592-99F9-9B2B4B41F2E1}">
      <dgm:prSet/>
      <dgm:spPr/>
      <dgm:t>
        <a:bodyPr/>
        <a:lstStyle/>
        <a:p>
          <a:endParaRPr lang="en-GB"/>
        </a:p>
      </dgm:t>
    </dgm:pt>
    <dgm:pt modelId="{6BC3FABF-2A72-4B47-885E-CC41F2004646}" type="sibTrans" cxnId="{11F5B02E-EC6D-4592-99F9-9B2B4B41F2E1}">
      <dgm:prSet/>
      <dgm:spPr/>
      <dgm:t>
        <a:bodyPr/>
        <a:lstStyle/>
        <a:p>
          <a:endParaRPr lang="en-GB"/>
        </a:p>
      </dgm:t>
    </dgm:pt>
    <dgm:pt modelId="{F01F9B8D-119A-4AB5-B110-CA32392CB4E0}" type="pres">
      <dgm:prSet presAssocID="{057A06D5-429D-4A70-B716-FCA7C3C52BCB}" presName="linear" presStyleCnt="0">
        <dgm:presLayoutVars>
          <dgm:dir/>
          <dgm:resizeHandles val="exact"/>
        </dgm:presLayoutVars>
      </dgm:prSet>
      <dgm:spPr/>
    </dgm:pt>
    <dgm:pt modelId="{91527D48-063E-499A-98F8-48FA02361025}" type="pres">
      <dgm:prSet presAssocID="{E68B6D97-691B-4F61-8646-3D061467C9FE}" presName="comp" presStyleCnt="0"/>
      <dgm:spPr/>
    </dgm:pt>
    <dgm:pt modelId="{81CEE1E3-89AF-470D-BB77-7ED52A35F577}" type="pres">
      <dgm:prSet presAssocID="{E68B6D97-691B-4F61-8646-3D061467C9FE}" presName="box" presStyleLbl="node1" presStyleIdx="0" presStyleCnt="3"/>
      <dgm:spPr/>
    </dgm:pt>
    <dgm:pt modelId="{FB1F4E08-5D6C-4E63-86FE-2F7370276A73}" type="pres">
      <dgm:prSet presAssocID="{E68B6D97-691B-4F61-8646-3D061467C9FE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9000" b="-39000"/>
          </a:stretch>
        </a:blipFill>
      </dgm:spPr>
      <dgm:extLst>
        <a:ext uri="{E40237B7-FDA0-4F09-8148-C483321AD2D9}">
          <dgm14:cNvPr xmlns:dgm14="http://schemas.microsoft.com/office/drawing/2010/diagram" id="0" name="" descr="Blog se souvislou výplní"/>
        </a:ext>
      </dgm:extLst>
    </dgm:pt>
    <dgm:pt modelId="{CE3094C5-387D-4414-B59D-53380CBAD61D}" type="pres">
      <dgm:prSet presAssocID="{E68B6D97-691B-4F61-8646-3D061467C9FE}" presName="text" presStyleLbl="node1" presStyleIdx="0" presStyleCnt="3">
        <dgm:presLayoutVars>
          <dgm:bulletEnabled val="1"/>
        </dgm:presLayoutVars>
      </dgm:prSet>
      <dgm:spPr/>
    </dgm:pt>
    <dgm:pt modelId="{4C1DD962-00E5-4F82-9FB4-1A2F2C1A4C98}" type="pres">
      <dgm:prSet presAssocID="{830D59C4-A9DB-4ED7-85B5-DBD9ECE0DE4F}" presName="spacer" presStyleCnt="0"/>
      <dgm:spPr/>
    </dgm:pt>
    <dgm:pt modelId="{6DD645FA-FACB-402C-A811-42118DC37FBD}" type="pres">
      <dgm:prSet presAssocID="{9DA7F8F3-B452-49D1-B70A-110509245136}" presName="comp" presStyleCnt="0"/>
      <dgm:spPr/>
    </dgm:pt>
    <dgm:pt modelId="{46ED8E88-0AEE-4EA5-A904-7134A02FF533}" type="pres">
      <dgm:prSet presAssocID="{9DA7F8F3-B452-49D1-B70A-110509245136}" presName="box" presStyleLbl="node1" presStyleIdx="1" presStyleCnt="3"/>
      <dgm:spPr/>
    </dgm:pt>
    <dgm:pt modelId="{0C513461-A5AC-46E1-A777-C50FA5F0B8CD}" type="pres">
      <dgm:prSet presAssocID="{9DA7F8F3-B452-49D1-B70A-110509245136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9000" b="-39000"/>
          </a:stretch>
        </a:blipFill>
      </dgm:spPr>
      <dgm:extLst>
        <a:ext uri="{E40237B7-FDA0-4F09-8148-C483321AD2D9}">
          <dgm14:cNvPr xmlns:dgm14="http://schemas.microsoft.com/office/drawing/2010/diagram" id="0" name="" descr="Kontrolní seznam se souvislou výplní"/>
        </a:ext>
      </dgm:extLst>
    </dgm:pt>
    <dgm:pt modelId="{B6483B93-495D-421C-8178-FB85D763D034}" type="pres">
      <dgm:prSet presAssocID="{9DA7F8F3-B452-49D1-B70A-110509245136}" presName="text" presStyleLbl="node1" presStyleIdx="1" presStyleCnt="3">
        <dgm:presLayoutVars>
          <dgm:bulletEnabled val="1"/>
        </dgm:presLayoutVars>
      </dgm:prSet>
      <dgm:spPr/>
    </dgm:pt>
    <dgm:pt modelId="{11D90C7F-AB1E-4656-93DD-C9B78CDE4E85}" type="pres">
      <dgm:prSet presAssocID="{24266109-7F35-49E7-BF12-A62D0D32F783}" presName="spacer" presStyleCnt="0"/>
      <dgm:spPr/>
    </dgm:pt>
    <dgm:pt modelId="{49FF856A-C322-466E-BA98-A70DE0F40547}" type="pres">
      <dgm:prSet presAssocID="{652FFD5A-D42B-4DD9-BA2D-6FA7EACAFB3D}" presName="comp" presStyleCnt="0"/>
      <dgm:spPr/>
    </dgm:pt>
    <dgm:pt modelId="{3A7810F3-502B-4081-A259-4AC37E440BBB}" type="pres">
      <dgm:prSet presAssocID="{652FFD5A-D42B-4DD9-BA2D-6FA7EACAFB3D}" presName="box" presStyleLbl="node1" presStyleIdx="2" presStyleCnt="3"/>
      <dgm:spPr/>
    </dgm:pt>
    <dgm:pt modelId="{E4DCBFE0-A84E-4B0D-9F5E-6232C025660A}" type="pres">
      <dgm:prSet presAssocID="{652FFD5A-D42B-4DD9-BA2D-6FA7EACAFB3D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9000" b="-39000"/>
          </a:stretch>
        </a:blipFill>
      </dgm:spPr>
      <dgm:extLst>
        <a:ext uri="{E40237B7-FDA0-4F09-8148-C483321AD2D9}">
          <dgm14:cNvPr xmlns:dgm14="http://schemas.microsoft.com/office/drawing/2010/diagram" id="0" name="" descr="Lékař samičího pohlaví se souvislou výplní"/>
        </a:ext>
      </dgm:extLst>
    </dgm:pt>
    <dgm:pt modelId="{F3AA5B90-41C3-48E6-9460-1311789714BC}" type="pres">
      <dgm:prSet presAssocID="{652FFD5A-D42B-4DD9-BA2D-6FA7EACAFB3D}" presName="text" presStyleLbl="node1" presStyleIdx="2" presStyleCnt="3">
        <dgm:presLayoutVars>
          <dgm:bulletEnabled val="1"/>
        </dgm:presLayoutVars>
      </dgm:prSet>
      <dgm:spPr/>
    </dgm:pt>
  </dgm:ptLst>
  <dgm:cxnLst>
    <dgm:cxn modelId="{1BE10A00-036D-40B0-8C50-98E7E7EBB576}" srcId="{E68B6D97-691B-4F61-8646-3D061467C9FE}" destId="{E5275218-4B68-49AA-AA5F-C50AA281AB5A}" srcOrd="2" destOrd="0" parTransId="{6B7D9CBE-3726-40AA-962A-7617ADF95887}" sibTransId="{A3C6D435-DB9B-4F6D-9094-094D79EB44AB}"/>
    <dgm:cxn modelId="{A8BE6E00-B18B-4C0E-8FE0-837938D1C9D2}" type="presOf" srcId="{DC22217B-73BF-42B2-BA00-7160F0CD2C3F}" destId="{81CEE1E3-89AF-470D-BB77-7ED52A35F577}" srcOrd="0" destOrd="2" presId="urn:microsoft.com/office/officeart/2005/8/layout/vList4"/>
    <dgm:cxn modelId="{A3B4C40D-69C2-4812-A7F7-1493570D2E1C}" srcId="{057A06D5-429D-4A70-B716-FCA7C3C52BCB}" destId="{652FFD5A-D42B-4DD9-BA2D-6FA7EACAFB3D}" srcOrd="2" destOrd="0" parTransId="{AB4F965A-744E-4446-B85E-B9FFA2C8ACCB}" sibTransId="{E54DDA1F-3229-4B3D-B7C9-986A5E2044C3}"/>
    <dgm:cxn modelId="{B0EFE212-B1AF-419A-80AE-9C8EF315FBD8}" type="presOf" srcId="{1A0CAF78-F189-4442-A61A-AC8ED1453072}" destId="{81CEE1E3-89AF-470D-BB77-7ED52A35F577}" srcOrd="0" destOrd="1" presId="urn:microsoft.com/office/officeart/2005/8/layout/vList4"/>
    <dgm:cxn modelId="{4C743313-D64D-460C-A068-8218631A776C}" srcId="{E68B6D97-691B-4F61-8646-3D061467C9FE}" destId="{1A0CAF78-F189-4442-A61A-AC8ED1453072}" srcOrd="0" destOrd="0" parTransId="{527C8C92-F3A3-47F4-983A-39F8CA51B200}" sibTransId="{66A9F0A3-B5D6-46E6-AA35-FF51844692D7}"/>
    <dgm:cxn modelId="{7293D319-0E2A-4451-9D40-3FC1E54B049B}" type="presOf" srcId="{E5275218-4B68-49AA-AA5F-C50AA281AB5A}" destId="{81CEE1E3-89AF-470D-BB77-7ED52A35F577}" srcOrd="0" destOrd="3" presId="urn:microsoft.com/office/officeart/2005/8/layout/vList4"/>
    <dgm:cxn modelId="{11F5B02E-EC6D-4592-99F9-9B2B4B41F2E1}" srcId="{652FFD5A-D42B-4DD9-BA2D-6FA7EACAFB3D}" destId="{D4C125D0-08E8-4D11-A34B-80935C8A083C}" srcOrd="2" destOrd="0" parTransId="{EB47D29B-B83A-4513-A247-BD6E320C056C}" sibTransId="{6BC3FABF-2A72-4B47-885E-CC41F2004646}"/>
    <dgm:cxn modelId="{61A4D05C-9BDB-4F78-B171-A21F2A652DEA}" srcId="{652FFD5A-D42B-4DD9-BA2D-6FA7EACAFB3D}" destId="{4F729831-8844-4A2B-96C0-0697B4C901C4}" srcOrd="1" destOrd="0" parTransId="{2417AF93-45C3-406C-A32C-F006521AFF53}" sibTransId="{4C79667E-D9A9-473E-BABA-4805B962379C}"/>
    <dgm:cxn modelId="{C2DF0F68-9644-4128-914A-BC35D3DC49C3}" srcId="{057A06D5-429D-4A70-B716-FCA7C3C52BCB}" destId="{9DA7F8F3-B452-49D1-B70A-110509245136}" srcOrd="1" destOrd="0" parTransId="{9D8C9119-E9E9-447A-86E4-2258B36ACC41}" sibTransId="{24266109-7F35-49E7-BF12-A62D0D32F783}"/>
    <dgm:cxn modelId="{E0D4A849-196E-4433-A31E-F33B00C20322}" type="presOf" srcId="{652FFD5A-D42B-4DD9-BA2D-6FA7EACAFB3D}" destId="{F3AA5B90-41C3-48E6-9460-1311789714BC}" srcOrd="1" destOrd="0" presId="urn:microsoft.com/office/officeart/2005/8/layout/vList4"/>
    <dgm:cxn modelId="{052EE952-D188-4707-88F5-3FBB9B0C277D}" type="presOf" srcId="{E68B6D97-691B-4F61-8646-3D061467C9FE}" destId="{CE3094C5-387D-4414-B59D-53380CBAD61D}" srcOrd="1" destOrd="0" presId="urn:microsoft.com/office/officeart/2005/8/layout/vList4"/>
    <dgm:cxn modelId="{700E9E74-0C01-49F0-BA3C-96DD2E40FCF2}" type="presOf" srcId="{C72F2470-4465-46D5-BA2C-9F30044E325D}" destId="{46ED8E88-0AEE-4EA5-A904-7134A02FF533}" srcOrd="0" destOrd="1" presId="urn:microsoft.com/office/officeart/2005/8/layout/vList4"/>
    <dgm:cxn modelId="{B1B39E75-7CA6-4794-BF77-15D655FCA8F1}" type="presOf" srcId="{C72F2470-4465-46D5-BA2C-9F30044E325D}" destId="{B6483B93-495D-421C-8178-FB85D763D034}" srcOrd="1" destOrd="1" presId="urn:microsoft.com/office/officeart/2005/8/layout/vList4"/>
    <dgm:cxn modelId="{E58C6378-5FA6-4581-B4E3-11CB6650BDB2}" type="presOf" srcId="{F9FD4813-DB7D-41E1-B29C-48CF8BCC12ED}" destId="{B6483B93-495D-421C-8178-FB85D763D034}" srcOrd="1" destOrd="3" presId="urn:microsoft.com/office/officeart/2005/8/layout/vList4"/>
    <dgm:cxn modelId="{0083F47C-2086-44C1-B786-4D3A428E3A7F}" srcId="{652FFD5A-D42B-4DD9-BA2D-6FA7EACAFB3D}" destId="{AAF0F163-FCD5-4D8E-AABF-57169DC4FBF2}" srcOrd="0" destOrd="0" parTransId="{2D2925C0-2436-4B10-9679-3C21124FB9F6}" sibTransId="{792F78FE-27C2-49E7-B27A-530720D5AA25}"/>
    <dgm:cxn modelId="{E645AC83-3C1F-4D28-963B-D0EEEDBFF154}" type="presOf" srcId="{9DA7F8F3-B452-49D1-B70A-110509245136}" destId="{B6483B93-495D-421C-8178-FB85D763D034}" srcOrd="1" destOrd="0" presId="urn:microsoft.com/office/officeart/2005/8/layout/vList4"/>
    <dgm:cxn modelId="{1DC48B85-A876-4F86-B784-D4515B6854B2}" srcId="{9DA7F8F3-B452-49D1-B70A-110509245136}" destId="{33D882A1-AEA6-4EE1-AD61-A020CA93E54F}" srcOrd="1" destOrd="0" parTransId="{63493D5C-15BC-4C1D-BE6F-315CADB1DBC3}" sibTransId="{666946A7-FA85-4F87-BE37-2691862129C9}"/>
    <dgm:cxn modelId="{9B332589-B7CD-4218-8E25-F2E852A5B53D}" type="presOf" srcId="{E5275218-4B68-49AA-AA5F-C50AA281AB5A}" destId="{CE3094C5-387D-4414-B59D-53380CBAD61D}" srcOrd="1" destOrd="3" presId="urn:microsoft.com/office/officeart/2005/8/layout/vList4"/>
    <dgm:cxn modelId="{9C4A8C8C-6823-4AE7-AB12-AA27268B2C41}" type="presOf" srcId="{D4C125D0-08E8-4D11-A34B-80935C8A083C}" destId="{3A7810F3-502B-4081-A259-4AC37E440BBB}" srcOrd="0" destOrd="3" presId="urn:microsoft.com/office/officeart/2005/8/layout/vList4"/>
    <dgm:cxn modelId="{6AA76A94-836A-42CB-8B5F-FD1100476522}" type="presOf" srcId="{652FFD5A-D42B-4DD9-BA2D-6FA7EACAFB3D}" destId="{3A7810F3-502B-4081-A259-4AC37E440BBB}" srcOrd="0" destOrd="0" presId="urn:microsoft.com/office/officeart/2005/8/layout/vList4"/>
    <dgm:cxn modelId="{4C57C9A1-981A-4842-BF07-0DDF11F4316E}" srcId="{9DA7F8F3-B452-49D1-B70A-110509245136}" destId="{F9FD4813-DB7D-41E1-B29C-48CF8BCC12ED}" srcOrd="2" destOrd="0" parTransId="{E4660AD4-FF64-445F-B773-503BBFAF8C8C}" sibTransId="{04F85AF5-3387-4300-8E8C-17113C762694}"/>
    <dgm:cxn modelId="{C51C09A9-823E-4358-B9C8-808641F0598A}" srcId="{E68B6D97-691B-4F61-8646-3D061467C9FE}" destId="{DC22217B-73BF-42B2-BA00-7160F0CD2C3F}" srcOrd="1" destOrd="0" parTransId="{B543350F-0A51-4A3C-BBFE-AB21F673FD52}" sibTransId="{1E5783F9-7697-496E-A543-4C4598451BC8}"/>
    <dgm:cxn modelId="{B4D4D8AB-4A85-4475-9ECF-EE15013036FD}" type="presOf" srcId="{AAF0F163-FCD5-4D8E-AABF-57169DC4FBF2}" destId="{F3AA5B90-41C3-48E6-9460-1311789714BC}" srcOrd="1" destOrd="1" presId="urn:microsoft.com/office/officeart/2005/8/layout/vList4"/>
    <dgm:cxn modelId="{4CA650B1-632C-4B1B-80C8-C6F9D71A977E}" srcId="{9DA7F8F3-B452-49D1-B70A-110509245136}" destId="{C72F2470-4465-46D5-BA2C-9F30044E325D}" srcOrd="0" destOrd="0" parTransId="{0B1F108E-A380-4A41-8F27-23B6313D77CB}" sibTransId="{C7DBA332-685F-4695-ABEC-AF63E3E5144D}"/>
    <dgm:cxn modelId="{56687BB9-3CE4-4F00-B3D4-D96462E47C33}" type="presOf" srcId="{33D882A1-AEA6-4EE1-AD61-A020CA93E54F}" destId="{B6483B93-495D-421C-8178-FB85D763D034}" srcOrd="1" destOrd="2" presId="urn:microsoft.com/office/officeart/2005/8/layout/vList4"/>
    <dgm:cxn modelId="{03B303C8-2A8F-47E2-ACAA-76C5596A1859}" srcId="{057A06D5-429D-4A70-B716-FCA7C3C52BCB}" destId="{E68B6D97-691B-4F61-8646-3D061467C9FE}" srcOrd="0" destOrd="0" parTransId="{554800FD-B5B1-4256-A22F-767817AAA1C1}" sibTransId="{830D59C4-A9DB-4ED7-85B5-DBD9ECE0DE4F}"/>
    <dgm:cxn modelId="{7F2A97C8-EC8D-442B-9816-CD833EEC6AD8}" type="presOf" srcId="{9DA7F8F3-B452-49D1-B70A-110509245136}" destId="{46ED8E88-0AEE-4EA5-A904-7134A02FF533}" srcOrd="0" destOrd="0" presId="urn:microsoft.com/office/officeart/2005/8/layout/vList4"/>
    <dgm:cxn modelId="{B33FC9CE-C6E1-48FF-B1E0-1DC2FA43FAE6}" type="presOf" srcId="{4F729831-8844-4A2B-96C0-0697B4C901C4}" destId="{3A7810F3-502B-4081-A259-4AC37E440BBB}" srcOrd="0" destOrd="2" presId="urn:microsoft.com/office/officeart/2005/8/layout/vList4"/>
    <dgm:cxn modelId="{04DCCDCF-B5EF-42B0-B61D-AA8D62AC0D3C}" type="presOf" srcId="{057A06D5-429D-4A70-B716-FCA7C3C52BCB}" destId="{F01F9B8D-119A-4AB5-B110-CA32392CB4E0}" srcOrd="0" destOrd="0" presId="urn:microsoft.com/office/officeart/2005/8/layout/vList4"/>
    <dgm:cxn modelId="{C87241D2-A375-463F-8C2D-E0B6EF4235C5}" type="presOf" srcId="{DC22217B-73BF-42B2-BA00-7160F0CD2C3F}" destId="{CE3094C5-387D-4414-B59D-53380CBAD61D}" srcOrd="1" destOrd="2" presId="urn:microsoft.com/office/officeart/2005/8/layout/vList4"/>
    <dgm:cxn modelId="{5713D0D4-50AF-48A5-B8CD-38076537E0A9}" type="presOf" srcId="{AAF0F163-FCD5-4D8E-AABF-57169DC4FBF2}" destId="{3A7810F3-502B-4081-A259-4AC37E440BBB}" srcOrd="0" destOrd="1" presId="urn:microsoft.com/office/officeart/2005/8/layout/vList4"/>
    <dgm:cxn modelId="{A55C75D6-D269-4134-94ED-F9B93E54D2B5}" type="presOf" srcId="{4F729831-8844-4A2B-96C0-0697B4C901C4}" destId="{F3AA5B90-41C3-48E6-9460-1311789714BC}" srcOrd="1" destOrd="2" presId="urn:microsoft.com/office/officeart/2005/8/layout/vList4"/>
    <dgm:cxn modelId="{DC1BBED6-D264-46E5-8EC0-4DAE7EDB8746}" type="presOf" srcId="{33D882A1-AEA6-4EE1-AD61-A020CA93E54F}" destId="{46ED8E88-0AEE-4EA5-A904-7134A02FF533}" srcOrd="0" destOrd="2" presId="urn:microsoft.com/office/officeart/2005/8/layout/vList4"/>
    <dgm:cxn modelId="{AA59B5DA-A97D-4F88-ACE5-5E82900737E6}" type="presOf" srcId="{E68B6D97-691B-4F61-8646-3D061467C9FE}" destId="{81CEE1E3-89AF-470D-BB77-7ED52A35F577}" srcOrd="0" destOrd="0" presId="urn:microsoft.com/office/officeart/2005/8/layout/vList4"/>
    <dgm:cxn modelId="{24FC80E0-A1EB-48A0-8378-F7C62A5E7E1C}" type="presOf" srcId="{D4C125D0-08E8-4D11-A34B-80935C8A083C}" destId="{F3AA5B90-41C3-48E6-9460-1311789714BC}" srcOrd="1" destOrd="3" presId="urn:microsoft.com/office/officeart/2005/8/layout/vList4"/>
    <dgm:cxn modelId="{933613E7-BAB1-4F20-B6A2-E135AFCC44FC}" type="presOf" srcId="{1A0CAF78-F189-4442-A61A-AC8ED1453072}" destId="{CE3094C5-387D-4414-B59D-53380CBAD61D}" srcOrd="1" destOrd="1" presId="urn:microsoft.com/office/officeart/2005/8/layout/vList4"/>
    <dgm:cxn modelId="{D24A30EE-A155-4AA1-80F1-46644FFFA998}" type="presOf" srcId="{F9FD4813-DB7D-41E1-B29C-48CF8BCC12ED}" destId="{46ED8E88-0AEE-4EA5-A904-7134A02FF533}" srcOrd="0" destOrd="3" presId="urn:microsoft.com/office/officeart/2005/8/layout/vList4"/>
    <dgm:cxn modelId="{D22FBAA4-EE73-4454-B374-4FE608B63EC5}" type="presParOf" srcId="{F01F9B8D-119A-4AB5-B110-CA32392CB4E0}" destId="{91527D48-063E-499A-98F8-48FA02361025}" srcOrd="0" destOrd="0" presId="urn:microsoft.com/office/officeart/2005/8/layout/vList4"/>
    <dgm:cxn modelId="{5831E015-215B-49D4-88E6-BFCCDF81D396}" type="presParOf" srcId="{91527D48-063E-499A-98F8-48FA02361025}" destId="{81CEE1E3-89AF-470D-BB77-7ED52A35F577}" srcOrd="0" destOrd="0" presId="urn:microsoft.com/office/officeart/2005/8/layout/vList4"/>
    <dgm:cxn modelId="{1F99A205-3F9B-4CD2-AD83-11CA533F4DD1}" type="presParOf" srcId="{91527D48-063E-499A-98F8-48FA02361025}" destId="{FB1F4E08-5D6C-4E63-86FE-2F7370276A73}" srcOrd="1" destOrd="0" presId="urn:microsoft.com/office/officeart/2005/8/layout/vList4"/>
    <dgm:cxn modelId="{9DBCC717-35DB-4EA8-8D5D-149F1592B057}" type="presParOf" srcId="{91527D48-063E-499A-98F8-48FA02361025}" destId="{CE3094C5-387D-4414-B59D-53380CBAD61D}" srcOrd="2" destOrd="0" presId="urn:microsoft.com/office/officeart/2005/8/layout/vList4"/>
    <dgm:cxn modelId="{F17D577E-41A1-48CC-BDC2-0763B4AD897F}" type="presParOf" srcId="{F01F9B8D-119A-4AB5-B110-CA32392CB4E0}" destId="{4C1DD962-00E5-4F82-9FB4-1A2F2C1A4C98}" srcOrd="1" destOrd="0" presId="urn:microsoft.com/office/officeart/2005/8/layout/vList4"/>
    <dgm:cxn modelId="{125220E7-407A-4212-85B8-401D855BDE8C}" type="presParOf" srcId="{F01F9B8D-119A-4AB5-B110-CA32392CB4E0}" destId="{6DD645FA-FACB-402C-A811-42118DC37FBD}" srcOrd="2" destOrd="0" presId="urn:microsoft.com/office/officeart/2005/8/layout/vList4"/>
    <dgm:cxn modelId="{7CFC7EE2-1BFC-43B0-A93B-9EF2AABBCE12}" type="presParOf" srcId="{6DD645FA-FACB-402C-A811-42118DC37FBD}" destId="{46ED8E88-0AEE-4EA5-A904-7134A02FF533}" srcOrd="0" destOrd="0" presId="urn:microsoft.com/office/officeart/2005/8/layout/vList4"/>
    <dgm:cxn modelId="{32B4D80A-B775-4691-97E6-C4BF4B0D34DD}" type="presParOf" srcId="{6DD645FA-FACB-402C-A811-42118DC37FBD}" destId="{0C513461-A5AC-46E1-A777-C50FA5F0B8CD}" srcOrd="1" destOrd="0" presId="urn:microsoft.com/office/officeart/2005/8/layout/vList4"/>
    <dgm:cxn modelId="{379ECBE8-8960-4A0E-98D0-CB8310DBCED9}" type="presParOf" srcId="{6DD645FA-FACB-402C-A811-42118DC37FBD}" destId="{B6483B93-495D-421C-8178-FB85D763D034}" srcOrd="2" destOrd="0" presId="urn:microsoft.com/office/officeart/2005/8/layout/vList4"/>
    <dgm:cxn modelId="{D3E2E60C-F0E6-4497-AC27-74EE6524D823}" type="presParOf" srcId="{F01F9B8D-119A-4AB5-B110-CA32392CB4E0}" destId="{11D90C7F-AB1E-4656-93DD-C9B78CDE4E85}" srcOrd="3" destOrd="0" presId="urn:microsoft.com/office/officeart/2005/8/layout/vList4"/>
    <dgm:cxn modelId="{250C9357-66A4-468B-B312-81495D1880CF}" type="presParOf" srcId="{F01F9B8D-119A-4AB5-B110-CA32392CB4E0}" destId="{49FF856A-C322-466E-BA98-A70DE0F40547}" srcOrd="4" destOrd="0" presId="urn:microsoft.com/office/officeart/2005/8/layout/vList4"/>
    <dgm:cxn modelId="{0EF28CC7-7D5D-4B7F-BF13-CB3F7DB4FE02}" type="presParOf" srcId="{49FF856A-C322-466E-BA98-A70DE0F40547}" destId="{3A7810F3-502B-4081-A259-4AC37E440BBB}" srcOrd="0" destOrd="0" presId="urn:microsoft.com/office/officeart/2005/8/layout/vList4"/>
    <dgm:cxn modelId="{845701A4-D898-4C52-B716-4E484176357B}" type="presParOf" srcId="{49FF856A-C322-466E-BA98-A70DE0F40547}" destId="{E4DCBFE0-A84E-4B0D-9F5E-6232C025660A}" srcOrd="1" destOrd="0" presId="urn:microsoft.com/office/officeart/2005/8/layout/vList4"/>
    <dgm:cxn modelId="{B44397E8-ACBA-4E64-AC99-A07673D5CE2C}" type="presParOf" srcId="{49FF856A-C322-466E-BA98-A70DE0F40547}" destId="{F3AA5B90-41C3-48E6-9460-1311789714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F37AA4-6DED-4DFA-AC2B-6195DC906EE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AFC7F1-A3F3-412A-8071-3DF782C5DF96}">
      <dgm:prSet/>
      <dgm:spPr/>
      <dgm:t>
        <a:bodyPr/>
        <a:lstStyle/>
        <a:p>
          <a:r>
            <a:rPr lang="en-GB" b="0" dirty="0"/>
            <a:t>VZTAH K REALITĚ A OBJEKTIVNÍ SKUTEČNOSTI</a:t>
          </a:r>
          <a:endParaRPr lang="en-GB" dirty="0"/>
        </a:p>
      </dgm:t>
    </dgm:pt>
    <dgm:pt modelId="{8591213E-BB17-4C6C-B7F9-E6C8A6D20695}" type="parTrans" cxnId="{C89EFA36-2296-44C8-A277-1AE87255D0BE}">
      <dgm:prSet/>
      <dgm:spPr/>
      <dgm:t>
        <a:bodyPr/>
        <a:lstStyle/>
        <a:p>
          <a:endParaRPr lang="en-GB"/>
        </a:p>
      </dgm:t>
    </dgm:pt>
    <dgm:pt modelId="{E28568F1-D744-465F-B8A9-1CD843ACDE72}" type="sibTrans" cxnId="{C89EFA36-2296-44C8-A277-1AE87255D0BE}">
      <dgm:prSet/>
      <dgm:spPr/>
      <dgm:t>
        <a:bodyPr/>
        <a:lstStyle/>
        <a:p>
          <a:endParaRPr lang="en-GB"/>
        </a:p>
      </dgm:t>
    </dgm:pt>
    <dgm:pt modelId="{38FCC4B0-E3E4-468F-A70E-7F2BF15C07E0}">
      <dgm:prSet/>
      <dgm:spPr/>
      <dgm:t>
        <a:bodyPr/>
        <a:lstStyle/>
        <a:p>
          <a:r>
            <a:rPr lang="en-GB" b="0" dirty="0"/>
            <a:t>ÚČELNOST</a:t>
          </a:r>
          <a:endParaRPr lang="en-GB" dirty="0"/>
        </a:p>
      </dgm:t>
    </dgm:pt>
    <dgm:pt modelId="{196DA3B9-6EC8-4B55-B508-3CD314A1F1D8}" type="parTrans" cxnId="{67791F74-D3A2-4B40-9AD3-8A8FDA0FF378}">
      <dgm:prSet/>
      <dgm:spPr/>
      <dgm:t>
        <a:bodyPr/>
        <a:lstStyle/>
        <a:p>
          <a:endParaRPr lang="en-GB"/>
        </a:p>
      </dgm:t>
    </dgm:pt>
    <dgm:pt modelId="{4A3FB71C-9D09-4477-B0E9-56E407FCCC1D}" type="sibTrans" cxnId="{67791F74-D3A2-4B40-9AD3-8A8FDA0FF378}">
      <dgm:prSet/>
      <dgm:spPr/>
      <dgm:t>
        <a:bodyPr/>
        <a:lstStyle/>
        <a:p>
          <a:endParaRPr lang="en-GB"/>
        </a:p>
      </dgm:t>
    </dgm:pt>
    <dgm:pt modelId="{01D9857F-2380-425F-9C47-F899627CD9C9}">
      <dgm:prSet/>
      <dgm:spPr/>
      <dgm:t>
        <a:bodyPr/>
        <a:lstStyle/>
        <a:p>
          <a:r>
            <a:rPr lang="cs-CZ" b="0" dirty="0"/>
            <a:t>ROZSAH</a:t>
          </a:r>
          <a:endParaRPr lang="en-GB" dirty="0"/>
        </a:p>
      </dgm:t>
    </dgm:pt>
    <dgm:pt modelId="{1147EF4F-D060-4897-BCA5-20E5E7A9CA35}" type="parTrans" cxnId="{82944399-E22B-44FF-90E2-143DED7405BF}">
      <dgm:prSet/>
      <dgm:spPr/>
      <dgm:t>
        <a:bodyPr/>
        <a:lstStyle/>
        <a:p>
          <a:endParaRPr lang="en-GB"/>
        </a:p>
      </dgm:t>
    </dgm:pt>
    <dgm:pt modelId="{11D7D78C-BDF2-41E8-9B3B-A9D8EB6ABF91}" type="sibTrans" cxnId="{82944399-E22B-44FF-90E2-143DED7405BF}">
      <dgm:prSet/>
      <dgm:spPr/>
      <dgm:t>
        <a:bodyPr/>
        <a:lstStyle/>
        <a:p>
          <a:endParaRPr lang="en-GB"/>
        </a:p>
      </dgm:t>
    </dgm:pt>
    <dgm:pt modelId="{C596CDAE-A263-4C9B-A3C1-9646E4F2619C}">
      <dgm:prSet/>
      <dgm:spPr/>
      <dgm:t>
        <a:bodyPr/>
        <a:lstStyle/>
        <a:p>
          <a:r>
            <a:rPr lang="en-GB" b="0" dirty="0"/>
            <a:t>komplexní</a:t>
          </a:r>
          <a:endParaRPr lang="en-GB" dirty="0"/>
        </a:p>
      </dgm:t>
    </dgm:pt>
    <dgm:pt modelId="{CABE1B24-2882-4F62-B3E4-49B168E24B3C}" type="parTrans" cxnId="{ED45462C-F407-4044-9608-967A1868964D}">
      <dgm:prSet/>
      <dgm:spPr/>
      <dgm:t>
        <a:bodyPr/>
        <a:lstStyle/>
        <a:p>
          <a:endParaRPr lang="en-GB"/>
        </a:p>
      </dgm:t>
    </dgm:pt>
    <dgm:pt modelId="{16AC7AAC-0775-461F-ADF2-1888204FF111}" type="sibTrans" cxnId="{ED45462C-F407-4044-9608-967A1868964D}">
      <dgm:prSet/>
      <dgm:spPr/>
      <dgm:t>
        <a:bodyPr/>
        <a:lstStyle/>
        <a:p>
          <a:endParaRPr lang="en-GB"/>
        </a:p>
      </dgm:t>
    </dgm:pt>
    <dgm:pt modelId="{336A4F02-9B4F-4F69-8304-AFFE5EFA7895}">
      <dgm:prSet/>
      <dgm:spPr/>
      <dgm:t>
        <a:bodyPr/>
        <a:lstStyle/>
        <a:p>
          <a:r>
            <a:rPr lang="en-GB" b="0" dirty="0" err="1"/>
            <a:t>parciální</a:t>
          </a:r>
          <a:endParaRPr lang="en-GB" dirty="0"/>
        </a:p>
      </dgm:t>
    </dgm:pt>
    <dgm:pt modelId="{0DBC1CD8-6FEF-4E7D-B2A0-EA3CB402EC68}" type="parTrans" cxnId="{627CCC07-7C23-46C5-A21C-E134D2D2C9A2}">
      <dgm:prSet/>
      <dgm:spPr/>
      <dgm:t>
        <a:bodyPr/>
        <a:lstStyle/>
        <a:p>
          <a:endParaRPr lang="en-GB"/>
        </a:p>
      </dgm:t>
    </dgm:pt>
    <dgm:pt modelId="{88606996-5BDE-41BF-9EA5-4AE156439C1A}" type="sibTrans" cxnId="{627CCC07-7C23-46C5-A21C-E134D2D2C9A2}">
      <dgm:prSet/>
      <dgm:spPr/>
      <dgm:t>
        <a:bodyPr/>
        <a:lstStyle/>
        <a:p>
          <a:endParaRPr lang="en-GB"/>
        </a:p>
      </dgm:t>
    </dgm:pt>
    <dgm:pt modelId="{11806F87-8A13-4A8A-9CD7-F5177790FE39}">
      <dgm:prSet/>
      <dgm:spPr/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b="1" dirty="0" err="1"/>
            <a:t>teoretický</a:t>
          </a:r>
          <a:r>
            <a:rPr lang="en-GB" b="1" dirty="0"/>
            <a:t> </a:t>
          </a:r>
          <a:r>
            <a:rPr lang="en-GB" b="1" dirty="0" err="1"/>
            <a:t>výzkum</a:t>
          </a:r>
          <a:r>
            <a:rPr lang="en-GB" b="1" dirty="0"/>
            <a:t>: </a:t>
          </a:r>
          <a:r>
            <a:rPr lang="en-GB" b="0" dirty="0" err="1"/>
            <a:t>obohacení</a:t>
          </a:r>
          <a:r>
            <a:rPr lang="en-GB" b="0" dirty="0"/>
            <a:t> </a:t>
          </a:r>
          <a:r>
            <a:rPr lang="en-GB" b="0" dirty="0" err="1"/>
            <a:t>základny</a:t>
          </a:r>
          <a:r>
            <a:rPr lang="en-GB" b="0" dirty="0"/>
            <a:t> </a:t>
          </a:r>
          <a:r>
            <a:rPr lang="en-GB" b="0" dirty="0" err="1"/>
            <a:t>oboru</a:t>
          </a:r>
          <a:endParaRPr lang="en-GB" dirty="0"/>
        </a:p>
      </dgm:t>
    </dgm:pt>
    <dgm:pt modelId="{1937474D-5872-4BE1-9308-C0F72FDE3A6B}" type="parTrans" cxnId="{D72943F6-6098-4512-B68B-1C0FF941DA20}">
      <dgm:prSet/>
      <dgm:spPr/>
      <dgm:t>
        <a:bodyPr/>
        <a:lstStyle/>
        <a:p>
          <a:endParaRPr lang="en-GB"/>
        </a:p>
      </dgm:t>
    </dgm:pt>
    <dgm:pt modelId="{06D10458-8F2F-4306-BCDA-EC0E3A778280}" type="sibTrans" cxnId="{D72943F6-6098-4512-B68B-1C0FF941DA20}">
      <dgm:prSet/>
      <dgm:spPr/>
      <dgm:t>
        <a:bodyPr/>
        <a:lstStyle/>
        <a:p>
          <a:endParaRPr lang="en-GB"/>
        </a:p>
      </dgm:t>
    </dgm:pt>
    <dgm:pt modelId="{6A2B5620-BDDD-420C-AE2E-06D0257759F6}">
      <dgm:prSet/>
      <dgm:spPr/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b="1" dirty="0" err="1"/>
            <a:t>empirický</a:t>
          </a:r>
          <a:r>
            <a:rPr lang="en-GB" b="1" dirty="0"/>
            <a:t> </a:t>
          </a:r>
          <a:r>
            <a:rPr lang="en-GB" b="1" dirty="0" err="1"/>
            <a:t>výzkum</a:t>
          </a:r>
          <a:r>
            <a:rPr lang="en-GB" b="1" dirty="0"/>
            <a:t>: </a:t>
          </a:r>
          <a:r>
            <a:rPr lang="en-GB" b="0" dirty="0" err="1"/>
            <a:t>výzkum</a:t>
          </a:r>
          <a:r>
            <a:rPr lang="en-GB" b="0" dirty="0"/>
            <a:t> </a:t>
          </a:r>
          <a:r>
            <a:rPr lang="en-GB" b="0" dirty="0" err="1"/>
            <a:t>založen</a:t>
          </a:r>
          <a:r>
            <a:rPr lang="en-GB" b="0" dirty="0"/>
            <a:t> </a:t>
          </a:r>
          <a:r>
            <a:rPr lang="en-GB" b="0" dirty="0" err="1"/>
            <a:t>na</a:t>
          </a:r>
          <a:r>
            <a:rPr lang="en-GB" b="0" dirty="0"/>
            <a:t> </a:t>
          </a:r>
          <a:r>
            <a:rPr lang="en-GB" b="0" dirty="0" err="1"/>
            <a:t>zkušenosti</a:t>
          </a:r>
          <a:r>
            <a:rPr lang="en-GB" b="0" dirty="0"/>
            <a:t>, </a:t>
          </a:r>
          <a:r>
            <a:rPr lang="en-GB" b="0" dirty="0" err="1"/>
            <a:t>cílem</a:t>
          </a:r>
          <a:r>
            <a:rPr lang="en-GB" b="0" dirty="0"/>
            <a:t> je </a:t>
          </a:r>
          <a:r>
            <a:rPr lang="en-GB" b="0" dirty="0" err="1"/>
            <a:t>změna</a:t>
          </a:r>
          <a:r>
            <a:rPr lang="en-GB" b="0" dirty="0"/>
            <a:t> </a:t>
          </a:r>
          <a:r>
            <a:rPr lang="en-GB" b="0" dirty="0" err="1"/>
            <a:t>ošetřovatelské</a:t>
          </a:r>
          <a:r>
            <a:rPr lang="en-GB" b="0" dirty="0"/>
            <a:t> reality</a:t>
          </a:r>
          <a:endParaRPr lang="en-GB" dirty="0"/>
        </a:p>
      </dgm:t>
    </dgm:pt>
    <dgm:pt modelId="{21376870-5791-4B48-9B41-BDCABCAC855B}" type="parTrans" cxnId="{BD1E71A5-9EA7-44FE-AA58-AC2AF526B095}">
      <dgm:prSet/>
      <dgm:spPr/>
      <dgm:t>
        <a:bodyPr/>
        <a:lstStyle/>
        <a:p>
          <a:endParaRPr lang="en-GB"/>
        </a:p>
      </dgm:t>
    </dgm:pt>
    <dgm:pt modelId="{3C2D0AE9-308B-4135-94D1-9D41ED9694BE}" type="sibTrans" cxnId="{BD1E71A5-9EA7-44FE-AA58-AC2AF526B095}">
      <dgm:prSet/>
      <dgm:spPr/>
      <dgm:t>
        <a:bodyPr/>
        <a:lstStyle/>
        <a:p>
          <a:endParaRPr lang="en-GB"/>
        </a:p>
      </dgm:t>
    </dgm:pt>
    <dgm:pt modelId="{6510753C-FA83-4CE1-87A8-AB026149EBF5}">
      <dgm:prSet/>
      <dgm:spPr/>
      <dgm:t>
        <a:bodyPr/>
        <a:lstStyle/>
        <a:p>
          <a:endParaRPr lang="en-GB" dirty="0"/>
        </a:p>
      </dgm:t>
    </dgm:pt>
    <dgm:pt modelId="{AAE66177-828A-466F-9AA4-EE7944377088}" type="parTrans" cxnId="{E277F22C-B374-4700-8BB6-4DE6CC0A8F51}">
      <dgm:prSet/>
      <dgm:spPr/>
      <dgm:t>
        <a:bodyPr/>
        <a:lstStyle/>
        <a:p>
          <a:endParaRPr lang="en-GB"/>
        </a:p>
      </dgm:t>
    </dgm:pt>
    <dgm:pt modelId="{1655205A-5F00-4428-BC8A-698FBC28B9BB}" type="sibTrans" cxnId="{E277F22C-B374-4700-8BB6-4DE6CC0A8F51}">
      <dgm:prSet/>
      <dgm:spPr/>
      <dgm:t>
        <a:bodyPr/>
        <a:lstStyle/>
        <a:p>
          <a:endParaRPr lang="en-GB"/>
        </a:p>
      </dgm:t>
    </dgm:pt>
    <dgm:pt modelId="{F19FDFFA-B73C-4E1F-A2A1-D0AD2E1F0A6B}">
      <dgm:prSet/>
      <dgm:spPr/>
      <dgm:t>
        <a:bodyPr/>
        <a:lstStyle/>
        <a:p>
          <a:r>
            <a:rPr lang="en-GB" b="1" dirty="0" err="1"/>
            <a:t>klinický</a:t>
          </a:r>
          <a:r>
            <a:rPr lang="en-GB" b="1" dirty="0"/>
            <a:t> </a:t>
          </a:r>
          <a:r>
            <a:rPr lang="en-GB" b="1" dirty="0" err="1"/>
            <a:t>výzkum</a:t>
          </a:r>
          <a:r>
            <a:rPr lang="en-GB" b="1" dirty="0"/>
            <a:t>: </a:t>
          </a:r>
          <a:r>
            <a:rPr lang="en-GB" b="0" dirty="0" err="1"/>
            <a:t>klinické</a:t>
          </a:r>
          <a:r>
            <a:rPr lang="en-GB" b="0" dirty="0"/>
            <a:t> </a:t>
          </a:r>
          <a:r>
            <a:rPr lang="en-GB" b="0" dirty="0" err="1"/>
            <a:t>prostřední</a:t>
          </a:r>
          <a:r>
            <a:rPr lang="en-GB" b="0" dirty="0"/>
            <a:t> (</a:t>
          </a:r>
          <a:r>
            <a:rPr lang="en-GB" b="0" dirty="0" err="1"/>
            <a:t>přímo</a:t>
          </a:r>
          <a:r>
            <a:rPr lang="en-GB" b="0" dirty="0"/>
            <a:t> </a:t>
          </a:r>
          <a:r>
            <a:rPr lang="en-GB" b="0" dirty="0" err="1"/>
            <a:t>na</a:t>
          </a:r>
          <a:r>
            <a:rPr lang="en-GB" b="0" dirty="0"/>
            <a:t> </a:t>
          </a:r>
          <a:r>
            <a:rPr lang="en-GB" b="0" dirty="0" err="1"/>
            <a:t>pacienta</a:t>
          </a:r>
          <a:r>
            <a:rPr lang="en-GB" b="0" dirty="0"/>
            <a:t>)</a:t>
          </a:r>
          <a:endParaRPr lang="en-GB" dirty="0"/>
        </a:p>
      </dgm:t>
    </dgm:pt>
    <dgm:pt modelId="{0C0CB7FC-4FD1-44C9-B437-995155818BFA}" type="parTrans" cxnId="{C16878D2-21F1-411F-AEA8-EE3E6E89997E}">
      <dgm:prSet/>
      <dgm:spPr/>
      <dgm:t>
        <a:bodyPr/>
        <a:lstStyle/>
        <a:p>
          <a:endParaRPr lang="en-GB"/>
        </a:p>
      </dgm:t>
    </dgm:pt>
    <dgm:pt modelId="{59E03612-3D0C-4621-BED4-8C5761280835}" type="sibTrans" cxnId="{C16878D2-21F1-411F-AEA8-EE3E6E89997E}">
      <dgm:prSet/>
      <dgm:spPr/>
      <dgm:t>
        <a:bodyPr/>
        <a:lstStyle/>
        <a:p>
          <a:endParaRPr lang="en-GB"/>
        </a:p>
      </dgm:t>
    </dgm:pt>
    <dgm:pt modelId="{45B6CE47-2874-430D-8143-A2CFA00382DE}">
      <dgm:prSet/>
      <dgm:spPr/>
      <dgm:t>
        <a:bodyPr/>
        <a:lstStyle/>
        <a:p>
          <a:r>
            <a:rPr lang="en-GB" b="1" dirty="0" err="1"/>
            <a:t>epidemiologický</a:t>
          </a:r>
          <a:r>
            <a:rPr lang="en-GB" b="1" dirty="0"/>
            <a:t> </a:t>
          </a:r>
          <a:r>
            <a:rPr lang="en-GB" b="1" dirty="0" err="1"/>
            <a:t>výzkum</a:t>
          </a:r>
          <a:r>
            <a:rPr lang="en-GB" b="1" dirty="0"/>
            <a:t>: </a:t>
          </a:r>
          <a:r>
            <a:rPr lang="en-GB" b="0" dirty="0" err="1"/>
            <a:t>zkoumání</a:t>
          </a:r>
          <a:r>
            <a:rPr lang="en-GB" b="0" dirty="0"/>
            <a:t> </a:t>
          </a:r>
          <a:r>
            <a:rPr lang="en-GB" b="0" dirty="0" err="1"/>
            <a:t>různých</a:t>
          </a:r>
          <a:r>
            <a:rPr lang="en-GB" b="0" dirty="0"/>
            <a:t> </a:t>
          </a:r>
          <a:r>
            <a:rPr lang="en-GB" b="0" dirty="0" err="1"/>
            <a:t>jevů</a:t>
          </a:r>
          <a:r>
            <a:rPr lang="en-GB" b="0" dirty="0"/>
            <a:t> </a:t>
          </a:r>
          <a:r>
            <a:rPr lang="en-GB" b="0" dirty="0" err="1"/>
            <a:t>ve</a:t>
          </a:r>
          <a:r>
            <a:rPr lang="en-GB" b="0" dirty="0"/>
            <a:t> </a:t>
          </a:r>
          <a:r>
            <a:rPr lang="en-GB" b="0" dirty="0" err="1"/>
            <a:t>společnosti</a:t>
          </a:r>
          <a:endParaRPr lang="en-GB" dirty="0"/>
        </a:p>
      </dgm:t>
    </dgm:pt>
    <dgm:pt modelId="{664E2A53-7683-480A-81DB-AF365063BAC0}" type="parTrans" cxnId="{DA5098EB-C601-4E5F-A180-CA6BC4920F58}">
      <dgm:prSet/>
      <dgm:spPr/>
      <dgm:t>
        <a:bodyPr/>
        <a:lstStyle/>
        <a:p>
          <a:endParaRPr lang="en-GB"/>
        </a:p>
      </dgm:t>
    </dgm:pt>
    <dgm:pt modelId="{C68177BC-DEFD-4ED6-8109-1C216E8DA91B}" type="sibTrans" cxnId="{DA5098EB-C601-4E5F-A180-CA6BC4920F58}">
      <dgm:prSet/>
      <dgm:spPr/>
      <dgm:t>
        <a:bodyPr/>
        <a:lstStyle/>
        <a:p>
          <a:endParaRPr lang="en-GB"/>
        </a:p>
      </dgm:t>
    </dgm:pt>
    <dgm:pt modelId="{5339E744-2FE8-4C5F-9322-070D8639DB27}">
      <dgm:prSet/>
      <dgm:spPr/>
      <dgm:t>
        <a:bodyPr/>
        <a:lstStyle/>
        <a:p>
          <a:r>
            <a:rPr lang="cs-CZ" dirty="0"/>
            <a:t>POUŽITÁ METODIKA</a:t>
          </a:r>
          <a:endParaRPr lang="en-GB" dirty="0"/>
        </a:p>
      </dgm:t>
    </dgm:pt>
    <dgm:pt modelId="{66541C9B-95A3-4DFA-BCD8-1CE87EF28259}" type="parTrans" cxnId="{31F38322-24F5-45E5-AB1D-303EAA0D3682}">
      <dgm:prSet/>
      <dgm:spPr/>
      <dgm:t>
        <a:bodyPr/>
        <a:lstStyle/>
        <a:p>
          <a:endParaRPr lang="en-GB"/>
        </a:p>
      </dgm:t>
    </dgm:pt>
    <dgm:pt modelId="{A9850C5B-6C01-451C-B030-140D1FBA4A61}" type="sibTrans" cxnId="{31F38322-24F5-45E5-AB1D-303EAA0D3682}">
      <dgm:prSet/>
      <dgm:spPr/>
      <dgm:t>
        <a:bodyPr/>
        <a:lstStyle/>
        <a:p>
          <a:endParaRPr lang="en-GB"/>
        </a:p>
      </dgm:t>
    </dgm:pt>
    <dgm:pt modelId="{6DF63CFC-78F4-4C40-9B92-9E3A6724EFEB}">
      <dgm:prSet/>
      <dgm:spPr/>
      <dgm:t>
        <a:bodyPr/>
        <a:lstStyle/>
        <a:p>
          <a:r>
            <a:rPr lang="cs-CZ" dirty="0"/>
            <a:t>kvalitativní</a:t>
          </a:r>
          <a:endParaRPr lang="en-GB" dirty="0"/>
        </a:p>
      </dgm:t>
    </dgm:pt>
    <dgm:pt modelId="{9155FB84-46DE-43E7-9AEE-B8199F141F2B}" type="parTrans" cxnId="{E22B6CCE-F486-4AAB-BBDB-C58F0BABD484}">
      <dgm:prSet/>
      <dgm:spPr/>
      <dgm:t>
        <a:bodyPr/>
        <a:lstStyle/>
        <a:p>
          <a:endParaRPr lang="en-GB"/>
        </a:p>
      </dgm:t>
    </dgm:pt>
    <dgm:pt modelId="{0779EA62-D20C-4B3F-A88E-032A3243A2E4}" type="sibTrans" cxnId="{E22B6CCE-F486-4AAB-BBDB-C58F0BABD484}">
      <dgm:prSet/>
      <dgm:spPr/>
      <dgm:t>
        <a:bodyPr/>
        <a:lstStyle/>
        <a:p>
          <a:endParaRPr lang="en-GB"/>
        </a:p>
      </dgm:t>
    </dgm:pt>
    <dgm:pt modelId="{351D70E4-40CA-486D-A5A2-A183C467DBB1}">
      <dgm:prSet/>
      <dgm:spPr/>
      <dgm:t>
        <a:bodyPr/>
        <a:lstStyle/>
        <a:p>
          <a:r>
            <a:rPr lang="cs-CZ" dirty="0"/>
            <a:t>kvantitativní</a:t>
          </a:r>
          <a:endParaRPr lang="en-GB" dirty="0"/>
        </a:p>
      </dgm:t>
    </dgm:pt>
    <dgm:pt modelId="{C12CC793-806A-4B43-AF5C-5D7E2441F768}" type="parTrans" cxnId="{CBD54450-7FE3-4E1F-B6F0-698848B68E90}">
      <dgm:prSet/>
      <dgm:spPr/>
      <dgm:t>
        <a:bodyPr/>
        <a:lstStyle/>
        <a:p>
          <a:endParaRPr lang="en-GB"/>
        </a:p>
      </dgm:t>
    </dgm:pt>
    <dgm:pt modelId="{D3159887-A605-4EC2-B68C-54210C678CD9}" type="sibTrans" cxnId="{CBD54450-7FE3-4E1F-B6F0-698848B68E90}">
      <dgm:prSet/>
      <dgm:spPr/>
      <dgm:t>
        <a:bodyPr/>
        <a:lstStyle/>
        <a:p>
          <a:endParaRPr lang="en-GB"/>
        </a:p>
      </dgm:t>
    </dgm:pt>
    <dgm:pt modelId="{87077BF2-E6BE-4EFB-924C-8FB2CDD87C47}">
      <dgm:prSet/>
      <dgm:spPr/>
      <dgm:t>
        <a:bodyPr/>
        <a:lstStyle/>
        <a:p>
          <a:pPr marL="114300" lvl="1" indent="0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en-GB" b="1" dirty="0" err="1"/>
            <a:t>historický</a:t>
          </a:r>
          <a:r>
            <a:rPr lang="en-GB" b="1" dirty="0"/>
            <a:t> </a:t>
          </a:r>
          <a:r>
            <a:rPr lang="en-GB" b="1" dirty="0" err="1"/>
            <a:t>výzkum</a:t>
          </a:r>
          <a:r>
            <a:rPr lang="en-GB" b="1" dirty="0"/>
            <a:t>: </a:t>
          </a:r>
          <a:r>
            <a:rPr lang="en-GB" b="0" dirty="0" err="1"/>
            <a:t>historický</a:t>
          </a:r>
          <a:r>
            <a:rPr lang="en-GB" b="0" dirty="0"/>
            <a:t> </a:t>
          </a:r>
          <a:r>
            <a:rPr lang="cs-CZ" b="0" dirty="0"/>
            <a:t>k</a:t>
          </a:r>
          <a:r>
            <a:rPr lang="en-GB" b="0" dirty="0" err="1"/>
            <a:t>omplex</a:t>
          </a:r>
          <a:endParaRPr lang="en-GB" dirty="0"/>
        </a:p>
      </dgm:t>
    </dgm:pt>
    <dgm:pt modelId="{6DE2DE2F-9C55-4C17-8D47-F4F70C0A8062}" type="parTrans" cxnId="{9C9B371B-C019-4E98-8F56-0FFA1D12214D}">
      <dgm:prSet/>
      <dgm:spPr/>
      <dgm:t>
        <a:bodyPr/>
        <a:lstStyle/>
        <a:p>
          <a:endParaRPr lang="en-GB"/>
        </a:p>
      </dgm:t>
    </dgm:pt>
    <dgm:pt modelId="{477DDAA1-CCA5-472E-B289-CAACCB4DFDAF}" type="sibTrans" cxnId="{9C9B371B-C019-4E98-8F56-0FFA1D12214D}">
      <dgm:prSet/>
      <dgm:spPr/>
      <dgm:t>
        <a:bodyPr/>
        <a:lstStyle/>
        <a:p>
          <a:endParaRPr lang="en-GB"/>
        </a:p>
      </dgm:t>
    </dgm:pt>
    <dgm:pt modelId="{1A1EA298-4966-4B47-BA97-2FA4AC1DF52E}" type="pres">
      <dgm:prSet presAssocID="{6AF37AA4-6DED-4DFA-AC2B-6195DC906EEC}" presName="Name0" presStyleCnt="0">
        <dgm:presLayoutVars>
          <dgm:dir/>
          <dgm:animLvl val="lvl"/>
          <dgm:resizeHandles val="exact"/>
        </dgm:presLayoutVars>
      </dgm:prSet>
      <dgm:spPr/>
    </dgm:pt>
    <dgm:pt modelId="{E92412C5-944D-4C67-B374-340A658D8D0A}" type="pres">
      <dgm:prSet presAssocID="{30AFC7F1-A3F3-412A-8071-3DF782C5DF96}" presName="linNode" presStyleCnt="0"/>
      <dgm:spPr/>
    </dgm:pt>
    <dgm:pt modelId="{7B5042B6-B63B-45A2-9491-FB997D50BBBA}" type="pres">
      <dgm:prSet presAssocID="{30AFC7F1-A3F3-412A-8071-3DF782C5DF9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6E4D0A0-DAE6-4A5B-BF02-F3D4B0AAAE29}" type="pres">
      <dgm:prSet presAssocID="{30AFC7F1-A3F3-412A-8071-3DF782C5DF96}" presName="descendantText" presStyleLbl="alignAccFollowNode1" presStyleIdx="0" presStyleCnt="4">
        <dgm:presLayoutVars>
          <dgm:bulletEnabled val="1"/>
        </dgm:presLayoutVars>
      </dgm:prSet>
      <dgm:spPr/>
    </dgm:pt>
    <dgm:pt modelId="{BC9F6C27-94CC-44B6-924C-291B030B96C7}" type="pres">
      <dgm:prSet presAssocID="{E28568F1-D744-465F-B8A9-1CD843ACDE72}" presName="sp" presStyleCnt="0"/>
      <dgm:spPr/>
    </dgm:pt>
    <dgm:pt modelId="{05B3BD53-6485-454F-BD22-9E516C14E376}" type="pres">
      <dgm:prSet presAssocID="{38FCC4B0-E3E4-468F-A70E-7F2BF15C07E0}" presName="linNode" presStyleCnt="0"/>
      <dgm:spPr/>
    </dgm:pt>
    <dgm:pt modelId="{8E514818-2DB0-4D3D-98FA-742FEBE1B8D3}" type="pres">
      <dgm:prSet presAssocID="{38FCC4B0-E3E4-468F-A70E-7F2BF15C07E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428BC80E-710A-4648-A2D9-33B215D6B2CE}" type="pres">
      <dgm:prSet presAssocID="{38FCC4B0-E3E4-468F-A70E-7F2BF15C07E0}" presName="descendantText" presStyleLbl="alignAccFollowNode1" presStyleIdx="1" presStyleCnt="4">
        <dgm:presLayoutVars>
          <dgm:bulletEnabled val="1"/>
        </dgm:presLayoutVars>
      </dgm:prSet>
      <dgm:spPr/>
    </dgm:pt>
    <dgm:pt modelId="{85AB82F3-640A-4C77-9AD1-0FCDE96FD354}" type="pres">
      <dgm:prSet presAssocID="{4A3FB71C-9D09-4477-B0E9-56E407FCCC1D}" presName="sp" presStyleCnt="0"/>
      <dgm:spPr/>
    </dgm:pt>
    <dgm:pt modelId="{B2463BEF-D7DB-468C-AFD3-CA61ECA94A3F}" type="pres">
      <dgm:prSet presAssocID="{01D9857F-2380-425F-9C47-F899627CD9C9}" presName="linNode" presStyleCnt="0"/>
      <dgm:spPr/>
    </dgm:pt>
    <dgm:pt modelId="{78C5E39C-0506-4135-9DAF-0B4980FDFE0B}" type="pres">
      <dgm:prSet presAssocID="{01D9857F-2380-425F-9C47-F899627CD9C9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4CD0845-70F6-4EEA-8663-B828D08C01AE}" type="pres">
      <dgm:prSet presAssocID="{01D9857F-2380-425F-9C47-F899627CD9C9}" presName="descendantText" presStyleLbl="alignAccFollowNode1" presStyleIdx="2" presStyleCnt="4">
        <dgm:presLayoutVars>
          <dgm:bulletEnabled val="1"/>
        </dgm:presLayoutVars>
      </dgm:prSet>
      <dgm:spPr/>
    </dgm:pt>
    <dgm:pt modelId="{CF5E504D-3BDC-4899-AB21-E725E80507E4}" type="pres">
      <dgm:prSet presAssocID="{11D7D78C-BDF2-41E8-9B3B-A9D8EB6ABF91}" presName="sp" presStyleCnt="0"/>
      <dgm:spPr/>
    </dgm:pt>
    <dgm:pt modelId="{94E29175-9EBF-48AA-A560-22DEB9E572B5}" type="pres">
      <dgm:prSet presAssocID="{5339E744-2FE8-4C5F-9322-070D8639DB27}" presName="linNode" presStyleCnt="0"/>
      <dgm:spPr/>
    </dgm:pt>
    <dgm:pt modelId="{B78E3812-2B12-4D16-8DC0-6787CA875C78}" type="pres">
      <dgm:prSet presAssocID="{5339E744-2FE8-4C5F-9322-070D8639DB2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A0E20FB-CA08-4681-AF98-5E3BC32B39AD}" type="pres">
      <dgm:prSet presAssocID="{5339E744-2FE8-4C5F-9322-070D8639DB2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27CCC07-7C23-46C5-A21C-E134D2D2C9A2}" srcId="{01D9857F-2380-425F-9C47-F899627CD9C9}" destId="{336A4F02-9B4F-4F69-8304-AFFE5EFA7895}" srcOrd="1" destOrd="0" parTransId="{0DBC1CD8-6FEF-4E7D-B2A0-EA3CB402EC68}" sibTransId="{88606996-5BDE-41BF-9EA5-4AE156439C1A}"/>
    <dgm:cxn modelId="{EB69B008-E7E6-4ECA-A157-651D359F2922}" type="presOf" srcId="{336A4F02-9B4F-4F69-8304-AFFE5EFA7895}" destId="{44CD0845-70F6-4EEA-8663-B828D08C01AE}" srcOrd="0" destOrd="1" presId="urn:microsoft.com/office/officeart/2005/8/layout/vList5"/>
    <dgm:cxn modelId="{71D8E315-AFFA-4A13-A6D7-A49BA3B80BD7}" type="presOf" srcId="{351D70E4-40CA-486D-A5A2-A183C467DBB1}" destId="{CA0E20FB-CA08-4681-AF98-5E3BC32B39AD}" srcOrd="0" destOrd="1" presId="urn:microsoft.com/office/officeart/2005/8/layout/vList5"/>
    <dgm:cxn modelId="{9C9B371B-C019-4E98-8F56-0FFA1D12214D}" srcId="{30AFC7F1-A3F3-412A-8071-3DF782C5DF96}" destId="{87077BF2-E6BE-4EFB-924C-8FB2CDD87C47}" srcOrd="2" destOrd="0" parTransId="{6DE2DE2F-9C55-4C17-8D47-F4F70C0A8062}" sibTransId="{477DDAA1-CCA5-472E-B289-CAACCB4DFDAF}"/>
    <dgm:cxn modelId="{31F38322-24F5-45E5-AB1D-303EAA0D3682}" srcId="{6AF37AA4-6DED-4DFA-AC2B-6195DC906EEC}" destId="{5339E744-2FE8-4C5F-9322-070D8639DB27}" srcOrd="3" destOrd="0" parTransId="{66541C9B-95A3-4DFA-BCD8-1CE87EF28259}" sibTransId="{A9850C5B-6C01-451C-B030-140D1FBA4A61}"/>
    <dgm:cxn modelId="{2DCC2E25-419D-48A3-8F73-3050AB466B5A}" type="presOf" srcId="{38FCC4B0-E3E4-468F-A70E-7F2BF15C07E0}" destId="{8E514818-2DB0-4D3D-98FA-742FEBE1B8D3}" srcOrd="0" destOrd="0" presId="urn:microsoft.com/office/officeart/2005/8/layout/vList5"/>
    <dgm:cxn modelId="{3615A625-36A9-4353-8A19-BEFB32536483}" type="presOf" srcId="{6510753C-FA83-4CE1-87A8-AB026149EBF5}" destId="{428BC80E-710A-4648-A2D9-33B215D6B2CE}" srcOrd="0" destOrd="0" presId="urn:microsoft.com/office/officeart/2005/8/layout/vList5"/>
    <dgm:cxn modelId="{ED45462C-F407-4044-9608-967A1868964D}" srcId="{01D9857F-2380-425F-9C47-F899627CD9C9}" destId="{C596CDAE-A263-4C9B-A3C1-9646E4F2619C}" srcOrd="0" destOrd="0" parTransId="{CABE1B24-2882-4F62-B3E4-49B168E24B3C}" sibTransId="{16AC7AAC-0775-461F-ADF2-1888204FF111}"/>
    <dgm:cxn modelId="{E277F22C-B374-4700-8BB6-4DE6CC0A8F51}" srcId="{38FCC4B0-E3E4-468F-A70E-7F2BF15C07E0}" destId="{6510753C-FA83-4CE1-87A8-AB026149EBF5}" srcOrd="0" destOrd="0" parTransId="{AAE66177-828A-466F-9AA4-EE7944377088}" sibTransId="{1655205A-5F00-4428-BC8A-698FBC28B9BB}"/>
    <dgm:cxn modelId="{D4425830-AEBD-4B4A-9701-EAC924CA636E}" type="presOf" srcId="{01D9857F-2380-425F-9C47-F899627CD9C9}" destId="{78C5E39C-0506-4135-9DAF-0B4980FDFE0B}" srcOrd="0" destOrd="0" presId="urn:microsoft.com/office/officeart/2005/8/layout/vList5"/>
    <dgm:cxn modelId="{C89EFA36-2296-44C8-A277-1AE87255D0BE}" srcId="{6AF37AA4-6DED-4DFA-AC2B-6195DC906EEC}" destId="{30AFC7F1-A3F3-412A-8071-3DF782C5DF96}" srcOrd="0" destOrd="0" parTransId="{8591213E-BB17-4C6C-B7F9-E6C8A6D20695}" sibTransId="{E28568F1-D744-465F-B8A9-1CD843ACDE72}"/>
    <dgm:cxn modelId="{27C37839-801E-4386-B8D8-FACD83487A7F}" type="presOf" srcId="{11806F87-8A13-4A8A-9CD7-F5177790FE39}" destId="{46E4D0A0-DAE6-4A5B-BF02-F3D4B0AAAE29}" srcOrd="0" destOrd="0" presId="urn:microsoft.com/office/officeart/2005/8/layout/vList5"/>
    <dgm:cxn modelId="{B366683B-2143-4BFB-809A-389994192391}" type="presOf" srcId="{6DF63CFC-78F4-4C40-9B92-9E3A6724EFEB}" destId="{CA0E20FB-CA08-4681-AF98-5E3BC32B39AD}" srcOrd="0" destOrd="0" presId="urn:microsoft.com/office/officeart/2005/8/layout/vList5"/>
    <dgm:cxn modelId="{5F000341-8F74-458C-BCC7-3272CEA32EBA}" type="presOf" srcId="{C596CDAE-A263-4C9B-A3C1-9646E4F2619C}" destId="{44CD0845-70F6-4EEA-8663-B828D08C01AE}" srcOrd="0" destOrd="0" presId="urn:microsoft.com/office/officeart/2005/8/layout/vList5"/>
    <dgm:cxn modelId="{29E49341-4CCD-4184-8835-A8F73EE2E43A}" type="presOf" srcId="{87077BF2-E6BE-4EFB-924C-8FB2CDD87C47}" destId="{46E4D0A0-DAE6-4A5B-BF02-F3D4B0AAAE29}" srcOrd="0" destOrd="2" presId="urn:microsoft.com/office/officeart/2005/8/layout/vList5"/>
    <dgm:cxn modelId="{EFCC6A42-7DFD-445C-88C8-050934C261F7}" type="presOf" srcId="{30AFC7F1-A3F3-412A-8071-3DF782C5DF96}" destId="{7B5042B6-B63B-45A2-9491-FB997D50BBBA}" srcOrd="0" destOrd="0" presId="urn:microsoft.com/office/officeart/2005/8/layout/vList5"/>
    <dgm:cxn modelId="{7E392344-A8F5-493C-903B-F4D5C312A537}" type="presOf" srcId="{6AF37AA4-6DED-4DFA-AC2B-6195DC906EEC}" destId="{1A1EA298-4966-4B47-BA97-2FA4AC1DF52E}" srcOrd="0" destOrd="0" presId="urn:microsoft.com/office/officeart/2005/8/layout/vList5"/>
    <dgm:cxn modelId="{CBD54450-7FE3-4E1F-B6F0-698848B68E90}" srcId="{5339E744-2FE8-4C5F-9322-070D8639DB27}" destId="{351D70E4-40CA-486D-A5A2-A183C467DBB1}" srcOrd="1" destOrd="0" parTransId="{C12CC793-806A-4B43-AF5C-5D7E2441F768}" sibTransId="{D3159887-A605-4EC2-B68C-54210C678CD9}"/>
    <dgm:cxn modelId="{23567470-5C15-4DFE-A1D2-47BF9F8F1878}" type="presOf" srcId="{6A2B5620-BDDD-420C-AE2E-06D0257759F6}" destId="{46E4D0A0-DAE6-4A5B-BF02-F3D4B0AAAE29}" srcOrd="0" destOrd="1" presId="urn:microsoft.com/office/officeart/2005/8/layout/vList5"/>
    <dgm:cxn modelId="{67791F74-D3A2-4B40-9AD3-8A8FDA0FF378}" srcId="{6AF37AA4-6DED-4DFA-AC2B-6195DC906EEC}" destId="{38FCC4B0-E3E4-468F-A70E-7F2BF15C07E0}" srcOrd="1" destOrd="0" parTransId="{196DA3B9-6EC8-4B55-B508-3CD314A1F1D8}" sibTransId="{4A3FB71C-9D09-4477-B0E9-56E407FCCC1D}"/>
    <dgm:cxn modelId="{82944399-E22B-44FF-90E2-143DED7405BF}" srcId="{6AF37AA4-6DED-4DFA-AC2B-6195DC906EEC}" destId="{01D9857F-2380-425F-9C47-F899627CD9C9}" srcOrd="2" destOrd="0" parTransId="{1147EF4F-D060-4897-BCA5-20E5E7A9CA35}" sibTransId="{11D7D78C-BDF2-41E8-9B3B-A9D8EB6ABF91}"/>
    <dgm:cxn modelId="{A30A359E-A98D-41CC-B4AA-2C201FF316FB}" type="presOf" srcId="{45B6CE47-2874-430D-8143-A2CFA00382DE}" destId="{428BC80E-710A-4648-A2D9-33B215D6B2CE}" srcOrd="0" destOrd="2" presId="urn:microsoft.com/office/officeart/2005/8/layout/vList5"/>
    <dgm:cxn modelId="{BD1E71A5-9EA7-44FE-AA58-AC2AF526B095}" srcId="{30AFC7F1-A3F3-412A-8071-3DF782C5DF96}" destId="{6A2B5620-BDDD-420C-AE2E-06D0257759F6}" srcOrd="1" destOrd="0" parTransId="{21376870-5791-4B48-9B41-BDCABCAC855B}" sibTransId="{3C2D0AE9-308B-4135-94D1-9D41ED9694BE}"/>
    <dgm:cxn modelId="{55880AC3-E50E-4E28-BDE4-DDCA105477AC}" type="presOf" srcId="{F19FDFFA-B73C-4E1F-A2A1-D0AD2E1F0A6B}" destId="{428BC80E-710A-4648-A2D9-33B215D6B2CE}" srcOrd="0" destOrd="1" presId="urn:microsoft.com/office/officeart/2005/8/layout/vList5"/>
    <dgm:cxn modelId="{E22B6CCE-F486-4AAB-BBDB-C58F0BABD484}" srcId="{5339E744-2FE8-4C5F-9322-070D8639DB27}" destId="{6DF63CFC-78F4-4C40-9B92-9E3A6724EFEB}" srcOrd="0" destOrd="0" parTransId="{9155FB84-46DE-43E7-9AEE-B8199F141F2B}" sibTransId="{0779EA62-D20C-4B3F-A88E-032A3243A2E4}"/>
    <dgm:cxn modelId="{C16878D2-21F1-411F-AEA8-EE3E6E89997E}" srcId="{38FCC4B0-E3E4-468F-A70E-7F2BF15C07E0}" destId="{F19FDFFA-B73C-4E1F-A2A1-D0AD2E1F0A6B}" srcOrd="1" destOrd="0" parTransId="{0C0CB7FC-4FD1-44C9-B437-995155818BFA}" sibTransId="{59E03612-3D0C-4621-BED4-8C5761280835}"/>
    <dgm:cxn modelId="{F46214E3-66B8-4733-9705-035D5CB498F7}" type="presOf" srcId="{5339E744-2FE8-4C5F-9322-070D8639DB27}" destId="{B78E3812-2B12-4D16-8DC0-6787CA875C78}" srcOrd="0" destOrd="0" presId="urn:microsoft.com/office/officeart/2005/8/layout/vList5"/>
    <dgm:cxn modelId="{DA5098EB-C601-4E5F-A180-CA6BC4920F58}" srcId="{38FCC4B0-E3E4-468F-A70E-7F2BF15C07E0}" destId="{45B6CE47-2874-430D-8143-A2CFA00382DE}" srcOrd="2" destOrd="0" parTransId="{664E2A53-7683-480A-81DB-AF365063BAC0}" sibTransId="{C68177BC-DEFD-4ED6-8109-1C216E8DA91B}"/>
    <dgm:cxn modelId="{D72943F6-6098-4512-B68B-1C0FF941DA20}" srcId="{30AFC7F1-A3F3-412A-8071-3DF782C5DF96}" destId="{11806F87-8A13-4A8A-9CD7-F5177790FE39}" srcOrd="0" destOrd="0" parTransId="{1937474D-5872-4BE1-9308-C0F72FDE3A6B}" sibTransId="{06D10458-8F2F-4306-BCDA-EC0E3A778280}"/>
    <dgm:cxn modelId="{F8F831D1-4036-4580-87B8-D8B5BE381C8C}" type="presParOf" srcId="{1A1EA298-4966-4B47-BA97-2FA4AC1DF52E}" destId="{E92412C5-944D-4C67-B374-340A658D8D0A}" srcOrd="0" destOrd="0" presId="urn:microsoft.com/office/officeart/2005/8/layout/vList5"/>
    <dgm:cxn modelId="{B73A55A9-FCE9-4D28-A639-8828907E1A63}" type="presParOf" srcId="{E92412C5-944D-4C67-B374-340A658D8D0A}" destId="{7B5042B6-B63B-45A2-9491-FB997D50BBBA}" srcOrd="0" destOrd="0" presId="urn:microsoft.com/office/officeart/2005/8/layout/vList5"/>
    <dgm:cxn modelId="{690B2191-3A04-4551-B8B7-3E39A59A8D33}" type="presParOf" srcId="{E92412C5-944D-4C67-B374-340A658D8D0A}" destId="{46E4D0A0-DAE6-4A5B-BF02-F3D4B0AAAE29}" srcOrd="1" destOrd="0" presId="urn:microsoft.com/office/officeart/2005/8/layout/vList5"/>
    <dgm:cxn modelId="{A7B37E95-A1E5-4C25-A1C9-F15196D86C58}" type="presParOf" srcId="{1A1EA298-4966-4B47-BA97-2FA4AC1DF52E}" destId="{BC9F6C27-94CC-44B6-924C-291B030B96C7}" srcOrd="1" destOrd="0" presId="urn:microsoft.com/office/officeart/2005/8/layout/vList5"/>
    <dgm:cxn modelId="{E7FA796A-8395-46FC-A532-8BCA005AE1E2}" type="presParOf" srcId="{1A1EA298-4966-4B47-BA97-2FA4AC1DF52E}" destId="{05B3BD53-6485-454F-BD22-9E516C14E376}" srcOrd="2" destOrd="0" presId="urn:microsoft.com/office/officeart/2005/8/layout/vList5"/>
    <dgm:cxn modelId="{A032930D-CE49-4C7C-AD6E-CA7D05D6A775}" type="presParOf" srcId="{05B3BD53-6485-454F-BD22-9E516C14E376}" destId="{8E514818-2DB0-4D3D-98FA-742FEBE1B8D3}" srcOrd="0" destOrd="0" presId="urn:microsoft.com/office/officeart/2005/8/layout/vList5"/>
    <dgm:cxn modelId="{4A88ADB3-6BD5-41A7-997D-F15A4BDC019F}" type="presParOf" srcId="{05B3BD53-6485-454F-BD22-9E516C14E376}" destId="{428BC80E-710A-4648-A2D9-33B215D6B2CE}" srcOrd="1" destOrd="0" presId="urn:microsoft.com/office/officeart/2005/8/layout/vList5"/>
    <dgm:cxn modelId="{26AAB541-A268-4A80-893A-4303581AAEAA}" type="presParOf" srcId="{1A1EA298-4966-4B47-BA97-2FA4AC1DF52E}" destId="{85AB82F3-640A-4C77-9AD1-0FCDE96FD354}" srcOrd="3" destOrd="0" presId="urn:microsoft.com/office/officeart/2005/8/layout/vList5"/>
    <dgm:cxn modelId="{5CAAF2C8-C375-4502-B87B-752835C9AD7F}" type="presParOf" srcId="{1A1EA298-4966-4B47-BA97-2FA4AC1DF52E}" destId="{B2463BEF-D7DB-468C-AFD3-CA61ECA94A3F}" srcOrd="4" destOrd="0" presId="urn:microsoft.com/office/officeart/2005/8/layout/vList5"/>
    <dgm:cxn modelId="{5EFF1B87-CF6A-4A8A-99A7-7B32D72E1865}" type="presParOf" srcId="{B2463BEF-D7DB-468C-AFD3-CA61ECA94A3F}" destId="{78C5E39C-0506-4135-9DAF-0B4980FDFE0B}" srcOrd="0" destOrd="0" presId="urn:microsoft.com/office/officeart/2005/8/layout/vList5"/>
    <dgm:cxn modelId="{FB40C105-4C16-46EF-8C91-E809F3D01B04}" type="presParOf" srcId="{B2463BEF-D7DB-468C-AFD3-CA61ECA94A3F}" destId="{44CD0845-70F6-4EEA-8663-B828D08C01AE}" srcOrd="1" destOrd="0" presId="urn:microsoft.com/office/officeart/2005/8/layout/vList5"/>
    <dgm:cxn modelId="{264D8B99-FA21-492D-940D-59992B21F9BC}" type="presParOf" srcId="{1A1EA298-4966-4B47-BA97-2FA4AC1DF52E}" destId="{CF5E504D-3BDC-4899-AB21-E725E80507E4}" srcOrd="5" destOrd="0" presId="urn:microsoft.com/office/officeart/2005/8/layout/vList5"/>
    <dgm:cxn modelId="{479719B6-AD8D-480C-9DBC-988F0051A30F}" type="presParOf" srcId="{1A1EA298-4966-4B47-BA97-2FA4AC1DF52E}" destId="{94E29175-9EBF-48AA-A560-22DEB9E572B5}" srcOrd="6" destOrd="0" presId="urn:microsoft.com/office/officeart/2005/8/layout/vList5"/>
    <dgm:cxn modelId="{7B01BB1C-03B5-4315-8DDC-437054620BBE}" type="presParOf" srcId="{94E29175-9EBF-48AA-A560-22DEB9E572B5}" destId="{B78E3812-2B12-4D16-8DC0-6787CA875C78}" srcOrd="0" destOrd="0" presId="urn:microsoft.com/office/officeart/2005/8/layout/vList5"/>
    <dgm:cxn modelId="{FC67F76C-CD89-4EAC-BBE1-94DB223A09C7}" type="presParOf" srcId="{94E29175-9EBF-48AA-A560-22DEB9E572B5}" destId="{CA0E20FB-CA08-4681-AF98-5E3BC32B39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DC1645-6F83-47EB-82DF-407B5B9D1D81}" type="doc">
      <dgm:prSet loTypeId="urn:microsoft.com/office/officeart/2005/8/layout/pList2" loCatId="list" qsTypeId="urn:microsoft.com/office/officeart/2005/8/quickstyle/3d2" qsCatId="3D" csTypeId="urn:microsoft.com/office/officeart/2005/8/colors/colorful3" csCatId="colorful" phldr="1"/>
      <dgm:spPr/>
    </dgm:pt>
    <dgm:pt modelId="{3F3747E3-7EF3-4C23-9E79-307E7D06E105}">
      <dgm:prSet phldrT="[Text]"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SPECIFIKACE OSOBY</a:t>
          </a:r>
        </a:p>
        <a:p>
          <a:r>
            <a:rPr lang="cs-CZ" sz="1600" b="1" dirty="0">
              <a:solidFill>
                <a:schemeClr val="tx1"/>
              </a:solidFill>
            </a:rPr>
            <a:t>Jak se dá popsat skupina jedinců? </a:t>
          </a:r>
        </a:p>
        <a:p>
          <a:r>
            <a:rPr lang="cs-CZ" sz="1600" dirty="0">
              <a:solidFill>
                <a:schemeClr val="tx1"/>
              </a:solidFill>
            </a:rPr>
            <a:t>Čím lépe specifikujeme osobu tím relevantnější výsledek získáme)</a:t>
          </a:r>
        </a:p>
      </dgm:t>
    </dgm:pt>
    <dgm:pt modelId="{330A7ACF-9931-4902-AAAF-D02B435B81E4}" type="parTrans" cxnId="{662607AC-3A6E-47D1-9123-BE597C8E7C54}">
      <dgm:prSet/>
      <dgm:spPr/>
      <dgm:t>
        <a:bodyPr/>
        <a:lstStyle/>
        <a:p>
          <a:endParaRPr lang="cs-CZ"/>
        </a:p>
      </dgm:t>
    </dgm:pt>
    <dgm:pt modelId="{C7D74697-1EF2-435B-BF72-9E3149DA5CB3}" type="sibTrans" cxnId="{662607AC-3A6E-47D1-9123-BE597C8E7C54}">
      <dgm:prSet/>
      <dgm:spPr/>
      <dgm:t>
        <a:bodyPr/>
        <a:lstStyle/>
        <a:p>
          <a:endParaRPr lang="cs-CZ"/>
        </a:p>
      </dgm:t>
    </dgm:pt>
    <dgm:pt modelId="{06FE85E8-2E6A-405D-AFCF-53BB399CF941}">
      <dgm:prSet phldrT="[Text]" custT="1"/>
      <dgm:spPr/>
      <dgm:t>
        <a:bodyPr/>
        <a:lstStyle/>
        <a:p>
          <a:r>
            <a:rPr lang="cs-CZ" sz="1400" b="1" u="sng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</a:t>
          </a:r>
        </a:p>
        <a:p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OBLALST</a:t>
          </a:r>
          <a:r>
            <a:rPr lang="cs-CZ" sz="1400" b="1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ZÁJMU</a:t>
          </a:r>
        </a:p>
        <a:p>
          <a:r>
            <a:rPr lang="cs-CZ" sz="1400" b="1" kern="1200" dirty="0">
              <a:solidFill>
                <a:schemeClr val="tx1"/>
              </a:solidFill>
            </a:rPr>
            <a:t>Co je možné považovat za hlavní jev/intervenci?</a:t>
          </a:r>
        </a:p>
        <a:p>
          <a:endParaRPr lang="cs-CZ" sz="1400" b="1" u="sng" kern="1200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  <a:ea typeface="+mn-ea"/>
            <a:cs typeface="+mn-cs"/>
          </a:endParaRPr>
        </a:p>
        <a:p>
          <a:r>
            <a:rPr lang="cs-CZ" sz="1400" b="1" u="sng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r>
            <a:rPr lang="cs-CZ" sz="1400" kern="1200" dirty="0">
              <a:solidFill>
                <a:schemeClr val="tx1"/>
              </a:solidFill>
            </a:rPr>
            <a:t>Vystavení působení</a:t>
          </a:r>
        </a:p>
      </dgm:t>
    </dgm:pt>
    <dgm:pt modelId="{02D1BC67-FBDF-4082-AEF4-D15F0C833713}" type="parTrans" cxnId="{12E26BDE-FC8A-4397-9623-10299445BE65}">
      <dgm:prSet/>
      <dgm:spPr/>
      <dgm:t>
        <a:bodyPr/>
        <a:lstStyle/>
        <a:p>
          <a:endParaRPr lang="cs-CZ"/>
        </a:p>
      </dgm:t>
    </dgm:pt>
    <dgm:pt modelId="{CF9A273E-3355-46EF-8808-06E6800FEEDF}" type="sibTrans" cxnId="{12E26BDE-FC8A-4397-9623-10299445BE65}">
      <dgm:prSet/>
      <dgm:spPr/>
      <dgm:t>
        <a:bodyPr/>
        <a:lstStyle/>
        <a:p>
          <a:endParaRPr lang="cs-CZ"/>
        </a:p>
      </dgm:t>
    </dgm:pt>
    <dgm:pt modelId="{329E9577-09F1-46F4-A0C5-29173AB4EE96}">
      <dgm:prSet phldrT="[Text]"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Jaké jsou alternativy intervence?</a:t>
          </a:r>
        </a:p>
      </dgm:t>
    </dgm:pt>
    <dgm:pt modelId="{53615392-3056-4A0C-8F03-C85CFACF447E}" type="parTrans" cxnId="{8F5983A3-1099-42CF-A95F-4F07BC8AA77C}">
      <dgm:prSet/>
      <dgm:spPr/>
      <dgm:t>
        <a:bodyPr/>
        <a:lstStyle/>
        <a:p>
          <a:endParaRPr lang="cs-CZ"/>
        </a:p>
      </dgm:t>
    </dgm:pt>
    <dgm:pt modelId="{60B834BC-5D5C-4F98-BA5E-98D9B8B5A375}" type="sibTrans" cxnId="{8F5983A3-1099-42CF-A95F-4F07BC8AA77C}">
      <dgm:prSet/>
      <dgm:spPr/>
      <dgm:t>
        <a:bodyPr/>
        <a:lstStyle/>
        <a:p>
          <a:endParaRPr lang="cs-CZ"/>
        </a:p>
      </dgm:t>
    </dgm:pt>
    <dgm:pt modelId="{56F6CCA7-B5B8-4CDE-9CCF-67BCC3725321}">
      <dgm:prSet custT="1"/>
      <dgm:spPr/>
      <dgm:t>
        <a:bodyPr/>
        <a:lstStyle/>
        <a:p>
          <a:r>
            <a:rPr lang="cs-CZ" sz="16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Co chci zjistit?</a:t>
          </a:r>
        </a:p>
      </dgm:t>
    </dgm:pt>
    <dgm:pt modelId="{6A9E5A2E-6A58-4B0A-B481-33016B434FAB}" type="parTrans" cxnId="{21919056-09F6-490A-A4F4-1EF8D4B5773F}">
      <dgm:prSet/>
      <dgm:spPr/>
      <dgm:t>
        <a:bodyPr/>
        <a:lstStyle/>
        <a:p>
          <a:endParaRPr lang="cs-CZ"/>
        </a:p>
      </dgm:t>
    </dgm:pt>
    <dgm:pt modelId="{CB8DCF8A-4679-4EC2-BC9C-ACF582B1C14E}" type="sibTrans" cxnId="{21919056-09F6-490A-A4F4-1EF8D4B5773F}">
      <dgm:prSet/>
      <dgm:spPr/>
      <dgm:t>
        <a:bodyPr/>
        <a:lstStyle/>
        <a:p>
          <a:endParaRPr lang="cs-CZ"/>
        </a:p>
      </dgm:t>
    </dgm:pt>
    <dgm:pt modelId="{3389D90E-E5D6-459C-BE89-F8F383C8A2E5}">
      <dgm:prSet custT="1"/>
      <dgm:spPr/>
      <dgm:t>
        <a:bodyPr/>
        <a:lstStyle/>
        <a:p>
          <a:r>
            <a:rPr lang="cs-CZ" sz="1600" b="1" dirty="0">
              <a:solidFill>
                <a:schemeClr val="tx1"/>
              </a:solidFill>
            </a:rPr>
            <a:t>Za jak dlouho?</a:t>
          </a:r>
        </a:p>
        <a:p>
          <a:r>
            <a:rPr lang="cs-CZ" sz="1600" dirty="0">
              <a:solidFill>
                <a:schemeClr val="tx1"/>
              </a:solidFill>
            </a:rPr>
            <a:t>Není povinnou součástí formulace.</a:t>
          </a:r>
        </a:p>
      </dgm:t>
    </dgm:pt>
    <dgm:pt modelId="{EAD56E64-2633-460F-9694-1E7D3D0CDC3A}" type="parTrans" cxnId="{3D9DB57E-561A-4EDA-AE61-77C750C446C4}">
      <dgm:prSet/>
      <dgm:spPr/>
      <dgm:t>
        <a:bodyPr/>
        <a:lstStyle/>
        <a:p>
          <a:endParaRPr lang="cs-CZ"/>
        </a:p>
      </dgm:t>
    </dgm:pt>
    <dgm:pt modelId="{C437FD59-312F-4FA0-BBDF-4099A8ECDED3}" type="sibTrans" cxnId="{3D9DB57E-561A-4EDA-AE61-77C750C446C4}">
      <dgm:prSet/>
      <dgm:spPr/>
      <dgm:t>
        <a:bodyPr/>
        <a:lstStyle/>
        <a:p>
          <a:endParaRPr lang="cs-CZ"/>
        </a:p>
      </dgm:t>
    </dgm:pt>
    <dgm:pt modelId="{306A0260-9169-49B1-86EC-D0C827C50358}">
      <dgm:prSet custT="1"/>
      <dgm:spPr/>
      <dgm:t>
        <a:bodyPr/>
        <a:lstStyle/>
        <a:p>
          <a:r>
            <a:rPr lang="cs-CZ" sz="1300" b="1" dirty="0">
              <a:solidFill>
                <a:schemeClr val="tx1"/>
              </a:solidFill>
            </a:rPr>
            <a:t>Jaké je prostředí?</a:t>
          </a:r>
        </a:p>
        <a:p>
          <a:r>
            <a:rPr lang="cs-CZ" sz="1300" dirty="0">
              <a:solidFill>
                <a:schemeClr val="tx1"/>
              </a:solidFill>
            </a:rPr>
            <a:t>Není povinnou součástí formulace</a:t>
          </a:r>
        </a:p>
        <a:p>
          <a:r>
            <a:rPr lang="cs-CZ" sz="1300" dirty="0">
              <a:solidFill>
                <a:schemeClr val="tx1"/>
              </a:solidFill>
            </a:rPr>
            <a:t>Specifikace prostředí je někdy již součástí specifikace populace. </a:t>
          </a:r>
        </a:p>
        <a:p>
          <a:r>
            <a:rPr lang="cs-CZ" sz="1300" dirty="0">
              <a:solidFill>
                <a:schemeClr val="tx1"/>
              </a:solidFill>
            </a:rPr>
            <a:t>Jindy je její specifikace nezbytná (např. srovnání dvou pracovišť)</a:t>
          </a:r>
        </a:p>
      </dgm:t>
    </dgm:pt>
    <dgm:pt modelId="{AAA64FF3-518B-4B4D-9F16-6F1934BCACAB}" type="parTrans" cxnId="{D8E8C03C-0800-4732-B29F-B5C05BEE2969}">
      <dgm:prSet/>
      <dgm:spPr/>
      <dgm:t>
        <a:bodyPr/>
        <a:lstStyle/>
        <a:p>
          <a:endParaRPr lang="cs-CZ"/>
        </a:p>
      </dgm:t>
    </dgm:pt>
    <dgm:pt modelId="{2D0E1C84-101E-400F-883A-7779F5F9F34E}" type="sibTrans" cxnId="{D8E8C03C-0800-4732-B29F-B5C05BEE2969}">
      <dgm:prSet/>
      <dgm:spPr/>
      <dgm:t>
        <a:bodyPr/>
        <a:lstStyle/>
        <a:p>
          <a:endParaRPr lang="cs-CZ"/>
        </a:p>
      </dgm:t>
    </dgm:pt>
    <dgm:pt modelId="{5FA7B4E3-F5B7-4446-9497-D3D36180E3B5}" type="pres">
      <dgm:prSet presAssocID="{7EDC1645-6F83-47EB-82DF-407B5B9D1D81}" presName="Name0" presStyleCnt="0">
        <dgm:presLayoutVars>
          <dgm:dir/>
          <dgm:resizeHandles val="exact"/>
        </dgm:presLayoutVars>
      </dgm:prSet>
      <dgm:spPr/>
    </dgm:pt>
    <dgm:pt modelId="{D03FC43D-14B8-498D-AC48-4818A381C766}" type="pres">
      <dgm:prSet presAssocID="{7EDC1645-6F83-47EB-82DF-407B5B9D1D81}" presName="bkgdShp" presStyleLbl="alignAccFollowNode1" presStyleIdx="0" presStyleCnt="1" custLinFactNeighborX="202" custLinFactNeighborY="-2621"/>
      <dgm:spPr/>
    </dgm:pt>
    <dgm:pt modelId="{8DEB6BDF-381D-4D55-8BB3-A126F072DC5E}" type="pres">
      <dgm:prSet presAssocID="{7EDC1645-6F83-47EB-82DF-407B5B9D1D81}" presName="linComp" presStyleCnt="0"/>
      <dgm:spPr/>
    </dgm:pt>
    <dgm:pt modelId="{B453CFCC-9432-42C1-AE5B-BFA61AC70AD7}" type="pres">
      <dgm:prSet presAssocID="{3F3747E3-7EF3-4C23-9E79-307E7D06E105}" presName="compNode" presStyleCnt="0"/>
      <dgm:spPr/>
    </dgm:pt>
    <dgm:pt modelId="{B531420C-0CFF-4120-A76F-9B0E7046E202}" type="pres">
      <dgm:prSet presAssocID="{3F3747E3-7EF3-4C23-9E79-307E7D06E105}" presName="node" presStyleLbl="node1" presStyleIdx="0" presStyleCnt="6" custScaleX="106386">
        <dgm:presLayoutVars>
          <dgm:bulletEnabled val="1"/>
        </dgm:presLayoutVars>
      </dgm:prSet>
      <dgm:spPr/>
    </dgm:pt>
    <dgm:pt modelId="{70EC679D-4B6D-41EE-B235-E3010DD45752}" type="pres">
      <dgm:prSet presAssocID="{3F3747E3-7EF3-4C23-9E79-307E7D06E105}" presName="invisiNode" presStyleLbl="node1" presStyleIdx="0" presStyleCnt="6"/>
      <dgm:spPr/>
    </dgm:pt>
    <dgm:pt modelId="{DD078273-F6F6-4F17-A937-94B2DE038726}" type="pres">
      <dgm:prSet presAssocID="{3F3747E3-7EF3-4C23-9E79-307E7D06E105}" presName="imagNode" presStyleLbl="fgImgPlace1" presStyleIdx="0" presStyleCnt="6" custLinFactNeighborX="81" custLinFactNeighborY="1274"/>
      <dgm:spPr>
        <a:solidFill>
          <a:srgbClr val="BEEACF"/>
        </a:solidFill>
      </dgm:spPr>
    </dgm:pt>
    <dgm:pt modelId="{5DEA9835-F81F-4D2D-BD89-EEE7EA78C706}" type="pres">
      <dgm:prSet presAssocID="{C7D74697-1EF2-435B-BF72-9E3149DA5CB3}" presName="sibTrans" presStyleLbl="sibTrans2D1" presStyleIdx="0" presStyleCnt="0"/>
      <dgm:spPr/>
    </dgm:pt>
    <dgm:pt modelId="{B7D7A09F-BFE6-4361-815A-0E8EBB651394}" type="pres">
      <dgm:prSet presAssocID="{06FE85E8-2E6A-405D-AFCF-53BB399CF941}" presName="compNode" presStyleCnt="0"/>
      <dgm:spPr/>
    </dgm:pt>
    <dgm:pt modelId="{F0AC0356-B7E0-4C84-AECE-AEED4C63FB11}" type="pres">
      <dgm:prSet presAssocID="{06FE85E8-2E6A-405D-AFCF-53BB399CF941}" presName="node" presStyleLbl="node1" presStyleIdx="1" presStyleCnt="6" custScaleX="114797">
        <dgm:presLayoutVars>
          <dgm:bulletEnabled val="1"/>
        </dgm:presLayoutVars>
      </dgm:prSet>
      <dgm:spPr/>
    </dgm:pt>
    <dgm:pt modelId="{D2EB28A1-1388-4FA1-BB3E-EB93370D1780}" type="pres">
      <dgm:prSet presAssocID="{06FE85E8-2E6A-405D-AFCF-53BB399CF941}" presName="invisiNode" presStyleLbl="node1" presStyleIdx="1" presStyleCnt="6"/>
      <dgm:spPr/>
    </dgm:pt>
    <dgm:pt modelId="{72868E7D-902C-4738-B123-0B53B9A86A6D}" type="pres">
      <dgm:prSet presAssocID="{06FE85E8-2E6A-405D-AFCF-53BB399CF941}" presName="imagNode" presStyleLbl="fgImgPlace1" presStyleIdx="1" presStyleCnt="6"/>
      <dgm:spPr>
        <a:solidFill>
          <a:srgbClr val="BEEACF"/>
        </a:solidFill>
      </dgm:spPr>
    </dgm:pt>
    <dgm:pt modelId="{0EF34C02-0EB0-4F54-8117-921879A14641}" type="pres">
      <dgm:prSet presAssocID="{CF9A273E-3355-46EF-8808-06E6800FEEDF}" presName="sibTrans" presStyleLbl="sibTrans2D1" presStyleIdx="0" presStyleCnt="0"/>
      <dgm:spPr/>
    </dgm:pt>
    <dgm:pt modelId="{E67E9C2A-D888-405E-BE31-C58A2C492C07}" type="pres">
      <dgm:prSet presAssocID="{329E9577-09F1-46F4-A0C5-29173AB4EE96}" presName="compNode" presStyleCnt="0"/>
      <dgm:spPr/>
    </dgm:pt>
    <dgm:pt modelId="{70174F66-2775-4E2C-ADCD-00F1E92FADA6}" type="pres">
      <dgm:prSet presAssocID="{329E9577-09F1-46F4-A0C5-29173AB4EE96}" presName="node" presStyleLbl="node1" presStyleIdx="2" presStyleCnt="6" custLinFactNeighborX="-426" custLinFactNeighborY="281">
        <dgm:presLayoutVars>
          <dgm:bulletEnabled val="1"/>
        </dgm:presLayoutVars>
      </dgm:prSet>
      <dgm:spPr/>
    </dgm:pt>
    <dgm:pt modelId="{ED4C4CC8-F524-4213-BF8A-D16B432BE7E1}" type="pres">
      <dgm:prSet presAssocID="{329E9577-09F1-46F4-A0C5-29173AB4EE96}" presName="invisiNode" presStyleLbl="node1" presStyleIdx="2" presStyleCnt="6"/>
      <dgm:spPr/>
    </dgm:pt>
    <dgm:pt modelId="{EDCA81F3-CE70-44C7-8787-4A259D5D2C04}" type="pres">
      <dgm:prSet presAssocID="{329E9577-09F1-46F4-A0C5-29173AB4EE96}" presName="imagNode" presStyleLbl="fgImgPlace1" presStyleIdx="2" presStyleCnt="6"/>
      <dgm:spPr>
        <a:solidFill>
          <a:srgbClr val="C1F7E3"/>
        </a:solidFill>
      </dgm:spPr>
    </dgm:pt>
    <dgm:pt modelId="{5439F0A8-40DB-432D-9910-3A9A86484E05}" type="pres">
      <dgm:prSet presAssocID="{60B834BC-5D5C-4F98-BA5E-98D9B8B5A375}" presName="sibTrans" presStyleLbl="sibTrans2D1" presStyleIdx="0" presStyleCnt="0"/>
      <dgm:spPr/>
    </dgm:pt>
    <dgm:pt modelId="{F7F2CD82-C200-4845-9345-F1F9178984C0}" type="pres">
      <dgm:prSet presAssocID="{56F6CCA7-B5B8-4CDE-9CCF-67BCC3725321}" presName="compNode" presStyleCnt="0"/>
      <dgm:spPr/>
    </dgm:pt>
    <dgm:pt modelId="{FC261070-523C-47E9-97A4-59121859ABCC}" type="pres">
      <dgm:prSet presAssocID="{56F6CCA7-B5B8-4CDE-9CCF-67BCC3725321}" presName="node" presStyleLbl="node1" presStyleIdx="3" presStyleCnt="6">
        <dgm:presLayoutVars>
          <dgm:bulletEnabled val="1"/>
        </dgm:presLayoutVars>
      </dgm:prSet>
      <dgm:spPr/>
    </dgm:pt>
    <dgm:pt modelId="{96C84185-A6AF-4781-9C87-939C6BF85A29}" type="pres">
      <dgm:prSet presAssocID="{56F6CCA7-B5B8-4CDE-9CCF-67BCC3725321}" presName="invisiNode" presStyleLbl="node1" presStyleIdx="3" presStyleCnt="6"/>
      <dgm:spPr/>
    </dgm:pt>
    <dgm:pt modelId="{D35BDA3D-CA76-4512-9A2F-9586AE8630EE}" type="pres">
      <dgm:prSet presAssocID="{56F6CCA7-B5B8-4CDE-9CCF-67BCC3725321}" presName="imagNode" presStyleLbl="fgImgPlace1" presStyleIdx="3" presStyleCnt="6"/>
      <dgm:spPr/>
    </dgm:pt>
    <dgm:pt modelId="{1F465602-674A-4804-BA33-1D2F82F026FB}" type="pres">
      <dgm:prSet presAssocID="{CB8DCF8A-4679-4EC2-BC9C-ACF582B1C14E}" presName="sibTrans" presStyleLbl="sibTrans2D1" presStyleIdx="0" presStyleCnt="0"/>
      <dgm:spPr/>
    </dgm:pt>
    <dgm:pt modelId="{A8834AB3-96F0-46B6-A3D0-9D42D310D3C4}" type="pres">
      <dgm:prSet presAssocID="{3389D90E-E5D6-459C-BE89-F8F383C8A2E5}" presName="compNode" presStyleCnt="0"/>
      <dgm:spPr/>
    </dgm:pt>
    <dgm:pt modelId="{6FE768CA-5687-49E5-B139-3ADFC8F00E6C}" type="pres">
      <dgm:prSet presAssocID="{3389D90E-E5D6-459C-BE89-F8F383C8A2E5}" presName="node" presStyleLbl="node1" presStyleIdx="4" presStyleCnt="6">
        <dgm:presLayoutVars>
          <dgm:bulletEnabled val="1"/>
        </dgm:presLayoutVars>
      </dgm:prSet>
      <dgm:spPr/>
    </dgm:pt>
    <dgm:pt modelId="{0146EFA8-252A-4426-B9EA-3FF6394B182A}" type="pres">
      <dgm:prSet presAssocID="{3389D90E-E5D6-459C-BE89-F8F383C8A2E5}" presName="invisiNode" presStyleLbl="node1" presStyleIdx="4" presStyleCnt="6"/>
      <dgm:spPr/>
    </dgm:pt>
    <dgm:pt modelId="{7A732AC0-42C7-4DAF-BF25-A6FABC95E470}" type="pres">
      <dgm:prSet presAssocID="{3389D90E-E5D6-459C-BE89-F8F383C8A2E5}" presName="imagNode" presStyleLbl="fgImgPlace1" presStyleIdx="4" presStyleCnt="6"/>
      <dgm:spPr/>
    </dgm:pt>
    <dgm:pt modelId="{7438C353-1C62-4F22-8095-2DB1A677F7E2}" type="pres">
      <dgm:prSet presAssocID="{C437FD59-312F-4FA0-BBDF-4099A8ECDED3}" presName="sibTrans" presStyleLbl="sibTrans2D1" presStyleIdx="0" presStyleCnt="0"/>
      <dgm:spPr/>
    </dgm:pt>
    <dgm:pt modelId="{1D7811E6-A97B-4889-B1B0-D457024BAD50}" type="pres">
      <dgm:prSet presAssocID="{306A0260-9169-49B1-86EC-D0C827C50358}" presName="compNode" presStyleCnt="0"/>
      <dgm:spPr/>
    </dgm:pt>
    <dgm:pt modelId="{10906795-A6E6-41DF-8968-1829497B3D2D}" type="pres">
      <dgm:prSet presAssocID="{306A0260-9169-49B1-86EC-D0C827C50358}" presName="node" presStyleLbl="node1" presStyleIdx="5" presStyleCnt="6">
        <dgm:presLayoutVars>
          <dgm:bulletEnabled val="1"/>
        </dgm:presLayoutVars>
      </dgm:prSet>
      <dgm:spPr/>
    </dgm:pt>
    <dgm:pt modelId="{93BB2AF7-6FEF-499F-9342-F0C13FF39A1B}" type="pres">
      <dgm:prSet presAssocID="{306A0260-9169-49B1-86EC-D0C827C50358}" presName="invisiNode" presStyleLbl="node1" presStyleIdx="5" presStyleCnt="6"/>
      <dgm:spPr/>
    </dgm:pt>
    <dgm:pt modelId="{D2F3A1EA-5461-4572-BB7C-1A3E09474838}" type="pres">
      <dgm:prSet presAssocID="{306A0260-9169-49B1-86EC-D0C827C50358}" presName="imagNode" presStyleLbl="fgImgPlace1" presStyleIdx="5" presStyleCnt="6"/>
      <dgm:spPr/>
    </dgm:pt>
  </dgm:ptLst>
  <dgm:cxnLst>
    <dgm:cxn modelId="{D13C390A-CEB1-43A3-881D-E74F222AC1B3}" type="presOf" srcId="{306A0260-9169-49B1-86EC-D0C827C50358}" destId="{10906795-A6E6-41DF-8968-1829497B3D2D}" srcOrd="0" destOrd="0" presId="urn:microsoft.com/office/officeart/2005/8/layout/pList2"/>
    <dgm:cxn modelId="{16AA800B-8CCB-40AE-A4F9-4BEA0E28370A}" type="presOf" srcId="{56F6CCA7-B5B8-4CDE-9CCF-67BCC3725321}" destId="{FC261070-523C-47E9-97A4-59121859ABCC}" srcOrd="0" destOrd="0" presId="urn:microsoft.com/office/officeart/2005/8/layout/pList2"/>
    <dgm:cxn modelId="{5419A130-1A47-4053-B262-E528ABE73117}" type="presOf" srcId="{CF9A273E-3355-46EF-8808-06E6800FEEDF}" destId="{0EF34C02-0EB0-4F54-8117-921879A14641}" srcOrd="0" destOrd="0" presId="urn:microsoft.com/office/officeart/2005/8/layout/pList2"/>
    <dgm:cxn modelId="{D8E8C03C-0800-4732-B29F-B5C05BEE2969}" srcId="{7EDC1645-6F83-47EB-82DF-407B5B9D1D81}" destId="{306A0260-9169-49B1-86EC-D0C827C50358}" srcOrd="5" destOrd="0" parTransId="{AAA64FF3-518B-4B4D-9F16-6F1934BCACAB}" sibTransId="{2D0E1C84-101E-400F-883A-7779F5F9F34E}"/>
    <dgm:cxn modelId="{40C9E73F-A605-46B5-AAF6-B45A8A98553C}" type="presOf" srcId="{CB8DCF8A-4679-4EC2-BC9C-ACF582B1C14E}" destId="{1F465602-674A-4804-BA33-1D2F82F026FB}" srcOrd="0" destOrd="0" presId="urn:microsoft.com/office/officeart/2005/8/layout/pList2"/>
    <dgm:cxn modelId="{84C7DC5F-A6AD-4E67-892E-12AC679C41E3}" type="presOf" srcId="{C7D74697-1EF2-435B-BF72-9E3149DA5CB3}" destId="{5DEA9835-F81F-4D2D-BD89-EEE7EA78C706}" srcOrd="0" destOrd="0" presId="urn:microsoft.com/office/officeart/2005/8/layout/pList2"/>
    <dgm:cxn modelId="{8EBF2F4D-A22D-4690-B69B-36E56DC19F98}" type="presOf" srcId="{3F3747E3-7EF3-4C23-9E79-307E7D06E105}" destId="{B531420C-0CFF-4120-A76F-9B0E7046E202}" srcOrd="0" destOrd="0" presId="urn:microsoft.com/office/officeart/2005/8/layout/pList2"/>
    <dgm:cxn modelId="{FD26916E-46E2-4D0C-B946-DF3CC0FEC958}" type="presOf" srcId="{60B834BC-5D5C-4F98-BA5E-98D9B8B5A375}" destId="{5439F0A8-40DB-432D-9910-3A9A86484E05}" srcOrd="0" destOrd="0" presId="urn:microsoft.com/office/officeart/2005/8/layout/pList2"/>
    <dgm:cxn modelId="{21919056-09F6-490A-A4F4-1EF8D4B5773F}" srcId="{7EDC1645-6F83-47EB-82DF-407B5B9D1D81}" destId="{56F6CCA7-B5B8-4CDE-9CCF-67BCC3725321}" srcOrd="3" destOrd="0" parTransId="{6A9E5A2E-6A58-4B0A-B481-33016B434FAB}" sibTransId="{CB8DCF8A-4679-4EC2-BC9C-ACF582B1C14E}"/>
    <dgm:cxn modelId="{71653F79-BB97-4DDC-BAC7-E1C6C3A1A08A}" type="presOf" srcId="{329E9577-09F1-46F4-A0C5-29173AB4EE96}" destId="{70174F66-2775-4E2C-ADCD-00F1E92FADA6}" srcOrd="0" destOrd="0" presId="urn:microsoft.com/office/officeart/2005/8/layout/pList2"/>
    <dgm:cxn modelId="{3D9DB57E-561A-4EDA-AE61-77C750C446C4}" srcId="{7EDC1645-6F83-47EB-82DF-407B5B9D1D81}" destId="{3389D90E-E5D6-459C-BE89-F8F383C8A2E5}" srcOrd="4" destOrd="0" parTransId="{EAD56E64-2633-460F-9694-1E7D3D0CDC3A}" sibTransId="{C437FD59-312F-4FA0-BBDF-4099A8ECDED3}"/>
    <dgm:cxn modelId="{8F5983A3-1099-42CF-A95F-4F07BC8AA77C}" srcId="{7EDC1645-6F83-47EB-82DF-407B5B9D1D81}" destId="{329E9577-09F1-46F4-A0C5-29173AB4EE96}" srcOrd="2" destOrd="0" parTransId="{53615392-3056-4A0C-8F03-C85CFACF447E}" sibTransId="{60B834BC-5D5C-4F98-BA5E-98D9B8B5A375}"/>
    <dgm:cxn modelId="{662607AC-3A6E-47D1-9123-BE597C8E7C54}" srcId="{7EDC1645-6F83-47EB-82DF-407B5B9D1D81}" destId="{3F3747E3-7EF3-4C23-9E79-307E7D06E105}" srcOrd="0" destOrd="0" parTransId="{330A7ACF-9931-4902-AAAF-D02B435B81E4}" sibTransId="{C7D74697-1EF2-435B-BF72-9E3149DA5CB3}"/>
    <dgm:cxn modelId="{7DF93CBB-1C86-4553-84DD-CCFF72F99DA3}" type="presOf" srcId="{06FE85E8-2E6A-405D-AFCF-53BB399CF941}" destId="{F0AC0356-B7E0-4C84-AECE-AEED4C63FB11}" srcOrd="0" destOrd="0" presId="urn:microsoft.com/office/officeart/2005/8/layout/pList2"/>
    <dgm:cxn modelId="{12E26BDE-FC8A-4397-9623-10299445BE65}" srcId="{7EDC1645-6F83-47EB-82DF-407B5B9D1D81}" destId="{06FE85E8-2E6A-405D-AFCF-53BB399CF941}" srcOrd="1" destOrd="0" parTransId="{02D1BC67-FBDF-4082-AEF4-D15F0C833713}" sibTransId="{CF9A273E-3355-46EF-8808-06E6800FEEDF}"/>
    <dgm:cxn modelId="{FA4348E7-A329-4FF2-B04C-B208D2999C83}" type="presOf" srcId="{C437FD59-312F-4FA0-BBDF-4099A8ECDED3}" destId="{7438C353-1C62-4F22-8095-2DB1A677F7E2}" srcOrd="0" destOrd="0" presId="urn:microsoft.com/office/officeart/2005/8/layout/pList2"/>
    <dgm:cxn modelId="{076C25EE-E452-4FFC-B1D7-05396046CFE1}" type="presOf" srcId="{7EDC1645-6F83-47EB-82DF-407B5B9D1D81}" destId="{5FA7B4E3-F5B7-4446-9497-D3D36180E3B5}" srcOrd="0" destOrd="0" presId="urn:microsoft.com/office/officeart/2005/8/layout/pList2"/>
    <dgm:cxn modelId="{8D9409FD-3285-4B7A-9872-436190FABECC}" type="presOf" srcId="{3389D90E-E5D6-459C-BE89-F8F383C8A2E5}" destId="{6FE768CA-5687-49E5-B139-3ADFC8F00E6C}" srcOrd="0" destOrd="0" presId="urn:microsoft.com/office/officeart/2005/8/layout/pList2"/>
    <dgm:cxn modelId="{C1E9169E-2849-4738-9849-F47E3A57982F}" type="presParOf" srcId="{5FA7B4E3-F5B7-4446-9497-D3D36180E3B5}" destId="{D03FC43D-14B8-498D-AC48-4818A381C766}" srcOrd="0" destOrd="0" presId="urn:microsoft.com/office/officeart/2005/8/layout/pList2"/>
    <dgm:cxn modelId="{20B46AF5-FF68-443C-94C3-BB7FD32EFF67}" type="presParOf" srcId="{5FA7B4E3-F5B7-4446-9497-D3D36180E3B5}" destId="{8DEB6BDF-381D-4D55-8BB3-A126F072DC5E}" srcOrd="1" destOrd="0" presId="urn:microsoft.com/office/officeart/2005/8/layout/pList2"/>
    <dgm:cxn modelId="{5C8D4C35-0D19-4F21-8F53-AA38C36FDC80}" type="presParOf" srcId="{8DEB6BDF-381D-4D55-8BB3-A126F072DC5E}" destId="{B453CFCC-9432-42C1-AE5B-BFA61AC70AD7}" srcOrd="0" destOrd="0" presId="urn:microsoft.com/office/officeart/2005/8/layout/pList2"/>
    <dgm:cxn modelId="{34E3B344-F29D-42F7-BAC4-250E28A566D7}" type="presParOf" srcId="{B453CFCC-9432-42C1-AE5B-BFA61AC70AD7}" destId="{B531420C-0CFF-4120-A76F-9B0E7046E202}" srcOrd="0" destOrd="0" presId="urn:microsoft.com/office/officeart/2005/8/layout/pList2"/>
    <dgm:cxn modelId="{42EF5AA2-14AD-4910-9683-73B2D180C745}" type="presParOf" srcId="{B453CFCC-9432-42C1-AE5B-BFA61AC70AD7}" destId="{70EC679D-4B6D-41EE-B235-E3010DD45752}" srcOrd="1" destOrd="0" presId="urn:microsoft.com/office/officeart/2005/8/layout/pList2"/>
    <dgm:cxn modelId="{10F73544-1592-4726-B960-B6B3BF81DF61}" type="presParOf" srcId="{B453CFCC-9432-42C1-AE5B-BFA61AC70AD7}" destId="{DD078273-F6F6-4F17-A937-94B2DE038726}" srcOrd="2" destOrd="0" presId="urn:microsoft.com/office/officeart/2005/8/layout/pList2"/>
    <dgm:cxn modelId="{A561B353-D002-44B4-B7BD-004A607C1A01}" type="presParOf" srcId="{8DEB6BDF-381D-4D55-8BB3-A126F072DC5E}" destId="{5DEA9835-F81F-4D2D-BD89-EEE7EA78C706}" srcOrd="1" destOrd="0" presId="urn:microsoft.com/office/officeart/2005/8/layout/pList2"/>
    <dgm:cxn modelId="{E73650BE-22CE-46CB-B987-FBEAD464784E}" type="presParOf" srcId="{8DEB6BDF-381D-4D55-8BB3-A126F072DC5E}" destId="{B7D7A09F-BFE6-4361-815A-0E8EBB651394}" srcOrd="2" destOrd="0" presId="urn:microsoft.com/office/officeart/2005/8/layout/pList2"/>
    <dgm:cxn modelId="{1B26D2B3-332B-4867-95AD-8E492A3E9B55}" type="presParOf" srcId="{B7D7A09F-BFE6-4361-815A-0E8EBB651394}" destId="{F0AC0356-B7E0-4C84-AECE-AEED4C63FB11}" srcOrd="0" destOrd="0" presId="urn:microsoft.com/office/officeart/2005/8/layout/pList2"/>
    <dgm:cxn modelId="{534C830B-6D61-49E2-81AF-86C7BF5AA092}" type="presParOf" srcId="{B7D7A09F-BFE6-4361-815A-0E8EBB651394}" destId="{D2EB28A1-1388-4FA1-BB3E-EB93370D1780}" srcOrd="1" destOrd="0" presId="urn:microsoft.com/office/officeart/2005/8/layout/pList2"/>
    <dgm:cxn modelId="{E6D551CF-3798-43DC-923E-506FAFF44BF2}" type="presParOf" srcId="{B7D7A09F-BFE6-4361-815A-0E8EBB651394}" destId="{72868E7D-902C-4738-B123-0B53B9A86A6D}" srcOrd="2" destOrd="0" presId="urn:microsoft.com/office/officeart/2005/8/layout/pList2"/>
    <dgm:cxn modelId="{0B31350E-87DF-41D0-90DF-BE79D0A5DB8E}" type="presParOf" srcId="{8DEB6BDF-381D-4D55-8BB3-A126F072DC5E}" destId="{0EF34C02-0EB0-4F54-8117-921879A14641}" srcOrd="3" destOrd="0" presId="urn:microsoft.com/office/officeart/2005/8/layout/pList2"/>
    <dgm:cxn modelId="{1A45A59C-FB21-4370-8D00-A26FEE528530}" type="presParOf" srcId="{8DEB6BDF-381D-4D55-8BB3-A126F072DC5E}" destId="{E67E9C2A-D888-405E-BE31-C58A2C492C07}" srcOrd="4" destOrd="0" presId="urn:microsoft.com/office/officeart/2005/8/layout/pList2"/>
    <dgm:cxn modelId="{F72EB953-2B18-4580-9C41-376940F3A82B}" type="presParOf" srcId="{E67E9C2A-D888-405E-BE31-C58A2C492C07}" destId="{70174F66-2775-4E2C-ADCD-00F1E92FADA6}" srcOrd="0" destOrd="0" presId="urn:microsoft.com/office/officeart/2005/8/layout/pList2"/>
    <dgm:cxn modelId="{843A0549-C450-4B23-88B0-09F72833835D}" type="presParOf" srcId="{E67E9C2A-D888-405E-BE31-C58A2C492C07}" destId="{ED4C4CC8-F524-4213-BF8A-D16B432BE7E1}" srcOrd="1" destOrd="0" presId="urn:microsoft.com/office/officeart/2005/8/layout/pList2"/>
    <dgm:cxn modelId="{30BDC3A7-3D01-4409-B962-E8F0A33A8ECF}" type="presParOf" srcId="{E67E9C2A-D888-405E-BE31-C58A2C492C07}" destId="{EDCA81F3-CE70-44C7-8787-4A259D5D2C04}" srcOrd="2" destOrd="0" presId="urn:microsoft.com/office/officeart/2005/8/layout/pList2"/>
    <dgm:cxn modelId="{96D0AC30-0179-4EE7-8D4C-4656D5C214EE}" type="presParOf" srcId="{8DEB6BDF-381D-4D55-8BB3-A126F072DC5E}" destId="{5439F0A8-40DB-432D-9910-3A9A86484E05}" srcOrd="5" destOrd="0" presId="urn:microsoft.com/office/officeart/2005/8/layout/pList2"/>
    <dgm:cxn modelId="{30D309BE-0C85-48D1-97BF-839E3481607C}" type="presParOf" srcId="{8DEB6BDF-381D-4D55-8BB3-A126F072DC5E}" destId="{F7F2CD82-C200-4845-9345-F1F9178984C0}" srcOrd="6" destOrd="0" presId="urn:microsoft.com/office/officeart/2005/8/layout/pList2"/>
    <dgm:cxn modelId="{B4B4E48B-BD57-43BC-8305-4ADA430FFE0B}" type="presParOf" srcId="{F7F2CD82-C200-4845-9345-F1F9178984C0}" destId="{FC261070-523C-47E9-97A4-59121859ABCC}" srcOrd="0" destOrd="0" presId="urn:microsoft.com/office/officeart/2005/8/layout/pList2"/>
    <dgm:cxn modelId="{24E11220-E0E5-486C-9412-A2D819DB54E0}" type="presParOf" srcId="{F7F2CD82-C200-4845-9345-F1F9178984C0}" destId="{96C84185-A6AF-4781-9C87-939C6BF85A29}" srcOrd="1" destOrd="0" presId="urn:microsoft.com/office/officeart/2005/8/layout/pList2"/>
    <dgm:cxn modelId="{C1291E16-5E8B-4BFE-BEBB-BE1055C6B604}" type="presParOf" srcId="{F7F2CD82-C200-4845-9345-F1F9178984C0}" destId="{D35BDA3D-CA76-4512-9A2F-9586AE8630EE}" srcOrd="2" destOrd="0" presId="urn:microsoft.com/office/officeart/2005/8/layout/pList2"/>
    <dgm:cxn modelId="{C8665A62-93E8-4433-A5B8-FA23D93DA2C3}" type="presParOf" srcId="{8DEB6BDF-381D-4D55-8BB3-A126F072DC5E}" destId="{1F465602-674A-4804-BA33-1D2F82F026FB}" srcOrd="7" destOrd="0" presId="urn:microsoft.com/office/officeart/2005/8/layout/pList2"/>
    <dgm:cxn modelId="{8EE402C3-380B-4E56-A8B9-0472E4423A00}" type="presParOf" srcId="{8DEB6BDF-381D-4D55-8BB3-A126F072DC5E}" destId="{A8834AB3-96F0-46B6-A3D0-9D42D310D3C4}" srcOrd="8" destOrd="0" presId="urn:microsoft.com/office/officeart/2005/8/layout/pList2"/>
    <dgm:cxn modelId="{64CDE38C-9981-44FA-AE37-9A268E2D5982}" type="presParOf" srcId="{A8834AB3-96F0-46B6-A3D0-9D42D310D3C4}" destId="{6FE768CA-5687-49E5-B139-3ADFC8F00E6C}" srcOrd="0" destOrd="0" presId="urn:microsoft.com/office/officeart/2005/8/layout/pList2"/>
    <dgm:cxn modelId="{640AB6C9-ECEE-4C51-8205-FAE3313A728C}" type="presParOf" srcId="{A8834AB3-96F0-46B6-A3D0-9D42D310D3C4}" destId="{0146EFA8-252A-4426-B9EA-3FF6394B182A}" srcOrd="1" destOrd="0" presId="urn:microsoft.com/office/officeart/2005/8/layout/pList2"/>
    <dgm:cxn modelId="{3FFAA298-D972-475D-991A-37A2CA55EF41}" type="presParOf" srcId="{A8834AB3-96F0-46B6-A3D0-9D42D310D3C4}" destId="{7A732AC0-42C7-4DAF-BF25-A6FABC95E470}" srcOrd="2" destOrd="0" presId="urn:microsoft.com/office/officeart/2005/8/layout/pList2"/>
    <dgm:cxn modelId="{78D0C7E0-5A90-4A91-B4B4-812A7D432DCC}" type="presParOf" srcId="{8DEB6BDF-381D-4D55-8BB3-A126F072DC5E}" destId="{7438C353-1C62-4F22-8095-2DB1A677F7E2}" srcOrd="9" destOrd="0" presId="urn:microsoft.com/office/officeart/2005/8/layout/pList2"/>
    <dgm:cxn modelId="{C5A81E6C-FD50-46EC-A6DA-C593A273C429}" type="presParOf" srcId="{8DEB6BDF-381D-4D55-8BB3-A126F072DC5E}" destId="{1D7811E6-A97B-4889-B1B0-D457024BAD50}" srcOrd="10" destOrd="0" presId="urn:microsoft.com/office/officeart/2005/8/layout/pList2"/>
    <dgm:cxn modelId="{0392777D-DFA4-41DE-A581-49F3EC8ADA90}" type="presParOf" srcId="{1D7811E6-A97B-4889-B1B0-D457024BAD50}" destId="{10906795-A6E6-41DF-8968-1829497B3D2D}" srcOrd="0" destOrd="0" presId="urn:microsoft.com/office/officeart/2005/8/layout/pList2"/>
    <dgm:cxn modelId="{107714A2-AE08-463B-B6F2-86D7B2C19EB2}" type="presParOf" srcId="{1D7811E6-A97B-4889-B1B0-D457024BAD50}" destId="{93BB2AF7-6FEF-499F-9342-F0C13FF39A1B}" srcOrd="1" destOrd="0" presId="urn:microsoft.com/office/officeart/2005/8/layout/pList2"/>
    <dgm:cxn modelId="{14294627-CC5E-4AAE-A5F6-A4F3E4CEC032}" type="presParOf" srcId="{1D7811E6-A97B-4889-B1B0-D457024BAD50}" destId="{D2F3A1EA-5461-4572-BB7C-1A3E0947483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7012CCA-A2DF-4945-9656-77D23EBF882F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79B6CFBA-1B6C-4812-AA0C-932350A30512}">
      <dgm:prSet/>
      <dgm:spPr/>
      <dgm:t>
        <a:bodyPr/>
        <a:lstStyle/>
        <a:p>
          <a:r>
            <a:rPr lang="en-GB" b="1"/>
            <a:t>terapie</a:t>
          </a:r>
          <a:r>
            <a:rPr lang="en-GB" b="0"/>
            <a:t>: účinnost a/nebo riziko určité léčby.</a:t>
          </a:r>
          <a:endParaRPr lang="en-US"/>
        </a:p>
      </dgm:t>
    </dgm:pt>
    <dgm:pt modelId="{6CDDC83C-6830-4730-A5DB-1D60650F0E30}" type="parTrans" cxnId="{A0A2803F-9BE1-4668-A3C8-36B74344C606}">
      <dgm:prSet/>
      <dgm:spPr/>
      <dgm:t>
        <a:bodyPr/>
        <a:lstStyle/>
        <a:p>
          <a:endParaRPr lang="en-US"/>
        </a:p>
      </dgm:t>
    </dgm:pt>
    <dgm:pt modelId="{73AEFE90-177E-4044-B91D-7D72FD0C0814}" type="sibTrans" cxnId="{A0A2803F-9BE1-4668-A3C8-36B74344C606}">
      <dgm:prSet/>
      <dgm:spPr/>
      <dgm:t>
        <a:bodyPr/>
        <a:lstStyle/>
        <a:p>
          <a:endParaRPr lang="en-US"/>
        </a:p>
      </dgm:t>
    </dgm:pt>
    <dgm:pt modelId="{05018C7F-F5D8-43C2-A46A-963F62CCF5DC}">
      <dgm:prSet/>
      <dgm:spPr/>
      <dgm:t>
        <a:bodyPr/>
        <a:lstStyle/>
        <a:p>
          <a:r>
            <a:rPr lang="en-GB" b="1" dirty="0" err="1"/>
            <a:t>diagnóza</a:t>
          </a:r>
          <a:r>
            <a:rPr lang="en-GB" b="1" dirty="0"/>
            <a:t>: </a:t>
          </a:r>
          <a:r>
            <a:rPr lang="en-GB" b="0" dirty="0" err="1"/>
            <a:t>přesnost</a:t>
          </a:r>
          <a:r>
            <a:rPr lang="en-GB" b="0" dirty="0"/>
            <a:t>/</a:t>
          </a:r>
          <a:r>
            <a:rPr lang="en-GB" b="0" dirty="0" err="1"/>
            <a:t>užitečnost</a:t>
          </a:r>
          <a:r>
            <a:rPr lang="en-GB" b="0" dirty="0"/>
            <a:t> </a:t>
          </a:r>
          <a:r>
            <a:rPr lang="en-GB" b="0" dirty="0" err="1"/>
            <a:t>diagnostického</a:t>
          </a:r>
          <a:r>
            <a:rPr lang="en-GB" b="0" dirty="0"/>
            <a:t> </a:t>
          </a:r>
          <a:r>
            <a:rPr lang="en-GB" b="0" dirty="0" err="1"/>
            <a:t>nástroje</a:t>
          </a:r>
          <a:r>
            <a:rPr lang="en-GB" b="0" dirty="0"/>
            <a:t>/</a:t>
          </a:r>
          <a:r>
            <a:rPr lang="en-GB" b="0" dirty="0" err="1"/>
            <a:t>testu</a:t>
          </a:r>
          <a:r>
            <a:rPr lang="en-GB" b="0" dirty="0"/>
            <a:t>; </a:t>
          </a:r>
          <a:r>
            <a:rPr lang="en-GB" b="0" dirty="0" err="1"/>
            <a:t>použití</a:t>
          </a:r>
          <a:r>
            <a:rPr lang="en-GB" b="0" dirty="0"/>
            <a:t> u </a:t>
          </a:r>
          <a:r>
            <a:rPr lang="en-GB" b="0" dirty="0" err="1"/>
            <a:t>konkrétního</a:t>
          </a:r>
          <a:r>
            <a:rPr lang="en-GB" b="0" dirty="0"/>
            <a:t> </a:t>
          </a:r>
          <a:r>
            <a:rPr lang="en-GB" b="0" dirty="0" err="1"/>
            <a:t>pacienta</a:t>
          </a:r>
          <a:endParaRPr lang="en-US" dirty="0"/>
        </a:p>
      </dgm:t>
    </dgm:pt>
    <dgm:pt modelId="{6BFDA3DC-E464-4CB9-B515-9B94B39E309E}" type="parTrans" cxnId="{8F5D468C-4290-4A53-9EE4-6C26237B72CB}">
      <dgm:prSet/>
      <dgm:spPr/>
      <dgm:t>
        <a:bodyPr/>
        <a:lstStyle/>
        <a:p>
          <a:endParaRPr lang="en-US"/>
        </a:p>
      </dgm:t>
    </dgm:pt>
    <dgm:pt modelId="{0762F454-4697-4E17-8690-0FBE758E8B74}" type="sibTrans" cxnId="{8F5D468C-4290-4A53-9EE4-6C26237B72CB}">
      <dgm:prSet/>
      <dgm:spPr/>
      <dgm:t>
        <a:bodyPr/>
        <a:lstStyle/>
        <a:p>
          <a:endParaRPr lang="en-US"/>
        </a:p>
      </dgm:t>
    </dgm:pt>
    <dgm:pt modelId="{F4CB097C-5B82-45A0-82E5-0FD87D63C8A2}">
      <dgm:prSet/>
      <dgm:spPr/>
      <dgm:t>
        <a:bodyPr/>
        <a:lstStyle/>
        <a:p>
          <a:r>
            <a:rPr lang="en-GB" b="1"/>
            <a:t>etiologie/poškození: </a:t>
          </a:r>
          <a:r>
            <a:rPr lang="en-GB" b="0"/>
            <a:t>příčiny nebo rizikové faktory nemoci nebo stavu</a:t>
          </a:r>
          <a:endParaRPr lang="en-US"/>
        </a:p>
      </dgm:t>
    </dgm:pt>
    <dgm:pt modelId="{72310819-742A-428D-BDB8-3406E8F74B0B}" type="parTrans" cxnId="{2351F385-4ACC-401F-A50C-B2EDD31FEB23}">
      <dgm:prSet/>
      <dgm:spPr/>
      <dgm:t>
        <a:bodyPr/>
        <a:lstStyle/>
        <a:p>
          <a:endParaRPr lang="en-US"/>
        </a:p>
      </dgm:t>
    </dgm:pt>
    <dgm:pt modelId="{A573D1E2-2CD9-4006-8F46-7BEED493685C}" type="sibTrans" cxnId="{2351F385-4ACC-401F-A50C-B2EDD31FEB23}">
      <dgm:prSet/>
      <dgm:spPr/>
      <dgm:t>
        <a:bodyPr/>
        <a:lstStyle/>
        <a:p>
          <a:endParaRPr lang="en-US"/>
        </a:p>
      </dgm:t>
    </dgm:pt>
    <dgm:pt modelId="{854BD80C-EA53-4B23-996B-AD3563D06A01}">
      <dgm:prSet/>
      <dgm:spPr/>
      <dgm:t>
        <a:bodyPr/>
        <a:lstStyle/>
        <a:p>
          <a:r>
            <a:rPr lang="en-GB" b="1"/>
            <a:t>prognóza: </a:t>
          </a:r>
          <a:r>
            <a:rPr lang="en-GB" b="0"/>
            <a:t>pravděpodobný výsledek, progrese, přežití nemoci, pravděpodobnost výskytu atd.</a:t>
          </a:r>
          <a:endParaRPr lang="en-US"/>
        </a:p>
      </dgm:t>
    </dgm:pt>
    <dgm:pt modelId="{E5E00004-7D2C-4389-99B3-81E85A347486}" type="parTrans" cxnId="{FDB347B0-48E7-4AEC-A261-17F4F9838C72}">
      <dgm:prSet/>
      <dgm:spPr/>
      <dgm:t>
        <a:bodyPr/>
        <a:lstStyle/>
        <a:p>
          <a:endParaRPr lang="en-US"/>
        </a:p>
      </dgm:t>
    </dgm:pt>
    <dgm:pt modelId="{9D9B7DBF-8462-481E-BB43-D29A22540490}" type="sibTrans" cxnId="{FDB347B0-48E7-4AEC-A261-17F4F9838C72}">
      <dgm:prSet/>
      <dgm:spPr/>
      <dgm:t>
        <a:bodyPr/>
        <a:lstStyle/>
        <a:p>
          <a:endParaRPr lang="en-US"/>
        </a:p>
      </dgm:t>
    </dgm:pt>
    <dgm:pt modelId="{54ED2925-5D80-4430-94E3-E81469A4D00C}">
      <dgm:prSet/>
      <dgm:spPr/>
      <dgm:t>
        <a:bodyPr/>
        <a:lstStyle/>
        <a:p>
          <a:r>
            <a:rPr lang="en-GB" b="1"/>
            <a:t>incidence a prevalence: </a:t>
          </a:r>
          <a:r>
            <a:rPr lang="en-GB" b="0"/>
            <a:t>výskyt onemocnění v určité populac</a:t>
          </a:r>
          <a:r>
            <a:rPr lang="cs-CZ" b="0"/>
            <a:t>i</a:t>
          </a:r>
          <a:endParaRPr lang="en-US"/>
        </a:p>
      </dgm:t>
    </dgm:pt>
    <dgm:pt modelId="{E7F31139-ADBB-483A-BB61-1B5B6C030802}" type="parTrans" cxnId="{A100DAB4-BE02-4013-8D80-A2D8D0ABE399}">
      <dgm:prSet/>
      <dgm:spPr/>
      <dgm:t>
        <a:bodyPr/>
        <a:lstStyle/>
        <a:p>
          <a:endParaRPr lang="en-US"/>
        </a:p>
      </dgm:t>
    </dgm:pt>
    <dgm:pt modelId="{094E805D-20F7-4754-9D4B-1FC8EA1A2E9D}" type="sibTrans" cxnId="{A100DAB4-BE02-4013-8D80-A2D8D0ABE399}">
      <dgm:prSet/>
      <dgm:spPr/>
      <dgm:t>
        <a:bodyPr/>
        <a:lstStyle/>
        <a:p>
          <a:endParaRPr lang="en-US"/>
        </a:p>
      </dgm:t>
    </dgm:pt>
    <dgm:pt modelId="{21ED8930-B2F4-4E9E-9962-7E8386B94B3D}">
      <dgm:prSet/>
      <dgm:spPr/>
      <dgm:t>
        <a:bodyPr/>
        <a:lstStyle/>
        <a:p>
          <a:r>
            <a:rPr lang="en-GB" b="1"/>
            <a:t>smysluplnost: </a:t>
          </a:r>
          <a:r>
            <a:rPr lang="en-GB" b="0"/>
            <a:t>zkušenosti nebo interpretace pacientů s určitým onemocněním/léčbou</a:t>
          </a:r>
          <a:endParaRPr lang="en-US"/>
        </a:p>
      </dgm:t>
    </dgm:pt>
    <dgm:pt modelId="{67E10A74-0947-4D74-A70B-280B65388FBC}" type="parTrans" cxnId="{E23DCC1D-D302-4A86-BD3A-F3F4CAA4BF78}">
      <dgm:prSet/>
      <dgm:spPr/>
      <dgm:t>
        <a:bodyPr/>
        <a:lstStyle/>
        <a:p>
          <a:endParaRPr lang="en-US"/>
        </a:p>
      </dgm:t>
    </dgm:pt>
    <dgm:pt modelId="{13381A71-C8EA-49FB-A95B-71689D1127AB}" type="sibTrans" cxnId="{E23DCC1D-D302-4A86-BD3A-F3F4CAA4BF78}">
      <dgm:prSet/>
      <dgm:spPr/>
      <dgm:t>
        <a:bodyPr/>
        <a:lstStyle/>
        <a:p>
          <a:endParaRPr lang="en-US"/>
        </a:p>
      </dgm:t>
    </dgm:pt>
    <dgm:pt modelId="{09A61037-618C-41EB-B3EC-C6DD69280266}" type="pres">
      <dgm:prSet presAssocID="{C7012CCA-A2DF-4945-9656-77D23EBF882F}" presName="vert0" presStyleCnt="0">
        <dgm:presLayoutVars>
          <dgm:dir/>
          <dgm:animOne val="branch"/>
          <dgm:animLvl val="lvl"/>
        </dgm:presLayoutVars>
      </dgm:prSet>
      <dgm:spPr/>
    </dgm:pt>
    <dgm:pt modelId="{0F80B4B3-4C3B-4EC2-B028-1C6A52E562A5}" type="pres">
      <dgm:prSet presAssocID="{79B6CFBA-1B6C-4812-AA0C-932350A30512}" presName="thickLine" presStyleLbl="alignNode1" presStyleIdx="0" presStyleCnt="6"/>
      <dgm:spPr/>
    </dgm:pt>
    <dgm:pt modelId="{810BEDA4-F180-4087-9CF9-70189FD93652}" type="pres">
      <dgm:prSet presAssocID="{79B6CFBA-1B6C-4812-AA0C-932350A30512}" presName="horz1" presStyleCnt="0"/>
      <dgm:spPr/>
    </dgm:pt>
    <dgm:pt modelId="{F113E28A-05DF-4E1C-9FCC-A33E3C15662A}" type="pres">
      <dgm:prSet presAssocID="{79B6CFBA-1B6C-4812-AA0C-932350A30512}" presName="tx1" presStyleLbl="revTx" presStyleIdx="0" presStyleCnt="6"/>
      <dgm:spPr/>
    </dgm:pt>
    <dgm:pt modelId="{97110573-426A-49E7-A0FD-7E656BD49934}" type="pres">
      <dgm:prSet presAssocID="{79B6CFBA-1B6C-4812-AA0C-932350A30512}" presName="vert1" presStyleCnt="0"/>
      <dgm:spPr/>
    </dgm:pt>
    <dgm:pt modelId="{3886A7E4-1430-4D47-B8AA-4C37D39CE9D9}" type="pres">
      <dgm:prSet presAssocID="{05018C7F-F5D8-43C2-A46A-963F62CCF5DC}" presName="thickLine" presStyleLbl="alignNode1" presStyleIdx="1" presStyleCnt="6"/>
      <dgm:spPr/>
    </dgm:pt>
    <dgm:pt modelId="{1CC0E97A-309F-4C8E-BC79-9AFB8D3EB2DF}" type="pres">
      <dgm:prSet presAssocID="{05018C7F-F5D8-43C2-A46A-963F62CCF5DC}" presName="horz1" presStyleCnt="0"/>
      <dgm:spPr/>
    </dgm:pt>
    <dgm:pt modelId="{9551C7DE-FEC1-4291-BF10-4ECAB45BEB28}" type="pres">
      <dgm:prSet presAssocID="{05018C7F-F5D8-43C2-A46A-963F62CCF5DC}" presName="tx1" presStyleLbl="revTx" presStyleIdx="1" presStyleCnt="6"/>
      <dgm:spPr/>
    </dgm:pt>
    <dgm:pt modelId="{613ABDEA-D960-46F2-AEEB-5EE2626369C0}" type="pres">
      <dgm:prSet presAssocID="{05018C7F-F5D8-43C2-A46A-963F62CCF5DC}" presName="vert1" presStyleCnt="0"/>
      <dgm:spPr/>
    </dgm:pt>
    <dgm:pt modelId="{43DC3E33-D328-4E81-AC01-03768ECA9BD3}" type="pres">
      <dgm:prSet presAssocID="{F4CB097C-5B82-45A0-82E5-0FD87D63C8A2}" presName="thickLine" presStyleLbl="alignNode1" presStyleIdx="2" presStyleCnt="6"/>
      <dgm:spPr/>
    </dgm:pt>
    <dgm:pt modelId="{D6F0BD27-459E-4486-8ECE-114CD967A150}" type="pres">
      <dgm:prSet presAssocID="{F4CB097C-5B82-45A0-82E5-0FD87D63C8A2}" presName="horz1" presStyleCnt="0"/>
      <dgm:spPr/>
    </dgm:pt>
    <dgm:pt modelId="{7807A38E-387F-44BE-9674-0CEE38D7162A}" type="pres">
      <dgm:prSet presAssocID="{F4CB097C-5B82-45A0-82E5-0FD87D63C8A2}" presName="tx1" presStyleLbl="revTx" presStyleIdx="2" presStyleCnt="6"/>
      <dgm:spPr/>
    </dgm:pt>
    <dgm:pt modelId="{72B6BF99-2223-4B5E-BFA4-D8943E8DB57B}" type="pres">
      <dgm:prSet presAssocID="{F4CB097C-5B82-45A0-82E5-0FD87D63C8A2}" presName="vert1" presStyleCnt="0"/>
      <dgm:spPr/>
    </dgm:pt>
    <dgm:pt modelId="{6E80A413-6F81-4E76-B170-3562A69AB7B4}" type="pres">
      <dgm:prSet presAssocID="{854BD80C-EA53-4B23-996B-AD3563D06A01}" presName="thickLine" presStyleLbl="alignNode1" presStyleIdx="3" presStyleCnt="6"/>
      <dgm:spPr/>
    </dgm:pt>
    <dgm:pt modelId="{62D1520B-6DF5-422E-BE2A-569E3EE2CF2B}" type="pres">
      <dgm:prSet presAssocID="{854BD80C-EA53-4B23-996B-AD3563D06A01}" presName="horz1" presStyleCnt="0"/>
      <dgm:spPr/>
    </dgm:pt>
    <dgm:pt modelId="{6E1A8268-4B7E-456D-8CFB-70A67B0849F9}" type="pres">
      <dgm:prSet presAssocID="{854BD80C-EA53-4B23-996B-AD3563D06A01}" presName="tx1" presStyleLbl="revTx" presStyleIdx="3" presStyleCnt="6"/>
      <dgm:spPr/>
    </dgm:pt>
    <dgm:pt modelId="{EBB80D5E-283A-4395-8E5C-91560EF03CBE}" type="pres">
      <dgm:prSet presAssocID="{854BD80C-EA53-4B23-996B-AD3563D06A01}" presName="vert1" presStyleCnt="0"/>
      <dgm:spPr/>
    </dgm:pt>
    <dgm:pt modelId="{492C85D3-C498-4245-BF91-3415623C3F4C}" type="pres">
      <dgm:prSet presAssocID="{54ED2925-5D80-4430-94E3-E81469A4D00C}" presName="thickLine" presStyleLbl="alignNode1" presStyleIdx="4" presStyleCnt="6"/>
      <dgm:spPr/>
    </dgm:pt>
    <dgm:pt modelId="{8F7503FE-A0B1-45E8-B19E-3B1A662078AB}" type="pres">
      <dgm:prSet presAssocID="{54ED2925-5D80-4430-94E3-E81469A4D00C}" presName="horz1" presStyleCnt="0"/>
      <dgm:spPr/>
    </dgm:pt>
    <dgm:pt modelId="{9A820606-EE9E-4F96-A058-619B61D9231B}" type="pres">
      <dgm:prSet presAssocID="{54ED2925-5D80-4430-94E3-E81469A4D00C}" presName="tx1" presStyleLbl="revTx" presStyleIdx="4" presStyleCnt="6"/>
      <dgm:spPr/>
    </dgm:pt>
    <dgm:pt modelId="{83523444-2637-4DC8-9AEE-9B8D2ADA6E4D}" type="pres">
      <dgm:prSet presAssocID="{54ED2925-5D80-4430-94E3-E81469A4D00C}" presName="vert1" presStyleCnt="0"/>
      <dgm:spPr/>
    </dgm:pt>
    <dgm:pt modelId="{9E4F6687-69A1-49CF-B6C8-8AE2CF41ADE6}" type="pres">
      <dgm:prSet presAssocID="{21ED8930-B2F4-4E9E-9962-7E8386B94B3D}" presName="thickLine" presStyleLbl="alignNode1" presStyleIdx="5" presStyleCnt="6"/>
      <dgm:spPr/>
    </dgm:pt>
    <dgm:pt modelId="{794CF381-C9F1-4E4B-866A-B22AA52B81B9}" type="pres">
      <dgm:prSet presAssocID="{21ED8930-B2F4-4E9E-9962-7E8386B94B3D}" presName="horz1" presStyleCnt="0"/>
      <dgm:spPr/>
    </dgm:pt>
    <dgm:pt modelId="{244209BD-785D-4EB2-A1B0-75379C9AFE23}" type="pres">
      <dgm:prSet presAssocID="{21ED8930-B2F4-4E9E-9962-7E8386B94B3D}" presName="tx1" presStyleLbl="revTx" presStyleIdx="5" presStyleCnt="6"/>
      <dgm:spPr/>
    </dgm:pt>
    <dgm:pt modelId="{3AB9683A-3BB0-4235-837C-E54069104DE5}" type="pres">
      <dgm:prSet presAssocID="{21ED8930-B2F4-4E9E-9962-7E8386B94B3D}" presName="vert1" presStyleCnt="0"/>
      <dgm:spPr/>
    </dgm:pt>
  </dgm:ptLst>
  <dgm:cxnLst>
    <dgm:cxn modelId="{E23DCC1D-D302-4A86-BD3A-F3F4CAA4BF78}" srcId="{C7012CCA-A2DF-4945-9656-77D23EBF882F}" destId="{21ED8930-B2F4-4E9E-9962-7E8386B94B3D}" srcOrd="5" destOrd="0" parTransId="{67E10A74-0947-4D74-A70B-280B65388FBC}" sibTransId="{13381A71-C8EA-49FB-A95B-71689D1127AB}"/>
    <dgm:cxn modelId="{5E55A932-D2A8-4874-BDE3-DFD3D1A23D0A}" type="presOf" srcId="{05018C7F-F5D8-43C2-A46A-963F62CCF5DC}" destId="{9551C7DE-FEC1-4291-BF10-4ECAB45BEB28}" srcOrd="0" destOrd="0" presId="urn:microsoft.com/office/officeart/2008/layout/LinedList"/>
    <dgm:cxn modelId="{A0A2803F-9BE1-4668-A3C8-36B74344C606}" srcId="{C7012CCA-A2DF-4945-9656-77D23EBF882F}" destId="{79B6CFBA-1B6C-4812-AA0C-932350A30512}" srcOrd="0" destOrd="0" parTransId="{6CDDC83C-6830-4730-A5DB-1D60650F0E30}" sibTransId="{73AEFE90-177E-4044-B91D-7D72FD0C0814}"/>
    <dgm:cxn modelId="{9AD15843-0118-40E3-B020-24EE277CDFDE}" type="presOf" srcId="{F4CB097C-5B82-45A0-82E5-0FD87D63C8A2}" destId="{7807A38E-387F-44BE-9674-0CEE38D7162A}" srcOrd="0" destOrd="0" presId="urn:microsoft.com/office/officeart/2008/layout/LinedList"/>
    <dgm:cxn modelId="{4EA83864-D1E1-454F-874E-66AAAE007864}" type="presOf" srcId="{21ED8930-B2F4-4E9E-9962-7E8386B94B3D}" destId="{244209BD-785D-4EB2-A1B0-75379C9AFE23}" srcOrd="0" destOrd="0" presId="urn:microsoft.com/office/officeart/2008/layout/LinedList"/>
    <dgm:cxn modelId="{1FFD1F46-C9F5-4C68-AAE4-03AC95D12137}" type="presOf" srcId="{79B6CFBA-1B6C-4812-AA0C-932350A30512}" destId="{F113E28A-05DF-4E1C-9FCC-A33E3C15662A}" srcOrd="0" destOrd="0" presId="urn:microsoft.com/office/officeart/2008/layout/LinedList"/>
    <dgm:cxn modelId="{C95C957B-AF3A-4A9C-A87B-9179BE4C562C}" type="presOf" srcId="{54ED2925-5D80-4430-94E3-E81469A4D00C}" destId="{9A820606-EE9E-4F96-A058-619B61D9231B}" srcOrd="0" destOrd="0" presId="urn:microsoft.com/office/officeart/2008/layout/LinedList"/>
    <dgm:cxn modelId="{2351F385-4ACC-401F-A50C-B2EDD31FEB23}" srcId="{C7012CCA-A2DF-4945-9656-77D23EBF882F}" destId="{F4CB097C-5B82-45A0-82E5-0FD87D63C8A2}" srcOrd="2" destOrd="0" parTransId="{72310819-742A-428D-BDB8-3406E8F74B0B}" sibTransId="{A573D1E2-2CD9-4006-8F46-7BEED493685C}"/>
    <dgm:cxn modelId="{8F5D468C-4290-4A53-9EE4-6C26237B72CB}" srcId="{C7012CCA-A2DF-4945-9656-77D23EBF882F}" destId="{05018C7F-F5D8-43C2-A46A-963F62CCF5DC}" srcOrd="1" destOrd="0" parTransId="{6BFDA3DC-E464-4CB9-B515-9B94B39E309E}" sibTransId="{0762F454-4697-4E17-8690-0FBE758E8B74}"/>
    <dgm:cxn modelId="{FDB347B0-48E7-4AEC-A261-17F4F9838C72}" srcId="{C7012CCA-A2DF-4945-9656-77D23EBF882F}" destId="{854BD80C-EA53-4B23-996B-AD3563D06A01}" srcOrd="3" destOrd="0" parTransId="{E5E00004-7D2C-4389-99B3-81E85A347486}" sibTransId="{9D9B7DBF-8462-481E-BB43-D29A22540490}"/>
    <dgm:cxn modelId="{A100DAB4-BE02-4013-8D80-A2D8D0ABE399}" srcId="{C7012CCA-A2DF-4945-9656-77D23EBF882F}" destId="{54ED2925-5D80-4430-94E3-E81469A4D00C}" srcOrd="4" destOrd="0" parTransId="{E7F31139-ADBB-483A-BB61-1B5B6C030802}" sibTransId="{094E805D-20F7-4754-9D4B-1FC8EA1A2E9D}"/>
    <dgm:cxn modelId="{BCEBFFB9-6983-488C-9EFD-B1C704DFA06D}" type="presOf" srcId="{C7012CCA-A2DF-4945-9656-77D23EBF882F}" destId="{09A61037-618C-41EB-B3EC-C6DD69280266}" srcOrd="0" destOrd="0" presId="urn:microsoft.com/office/officeart/2008/layout/LinedList"/>
    <dgm:cxn modelId="{AE5BFFF0-FDC3-4104-B4F2-713A3C38DC27}" type="presOf" srcId="{854BD80C-EA53-4B23-996B-AD3563D06A01}" destId="{6E1A8268-4B7E-456D-8CFB-70A67B0849F9}" srcOrd="0" destOrd="0" presId="urn:microsoft.com/office/officeart/2008/layout/LinedList"/>
    <dgm:cxn modelId="{3407FDE9-9E19-4B4A-A2BB-7C8137B2C88B}" type="presParOf" srcId="{09A61037-618C-41EB-B3EC-C6DD69280266}" destId="{0F80B4B3-4C3B-4EC2-B028-1C6A52E562A5}" srcOrd="0" destOrd="0" presId="urn:microsoft.com/office/officeart/2008/layout/LinedList"/>
    <dgm:cxn modelId="{6CC1A369-03AE-4567-93DD-56947917E354}" type="presParOf" srcId="{09A61037-618C-41EB-B3EC-C6DD69280266}" destId="{810BEDA4-F180-4087-9CF9-70189FD93652}" srcOrd="1" destOrd="0" presId="urn:microsoft.com/office/officeart/2008/layout/LinedList"/>
    <dgm:cxn modelId="{1A890069-795E-484F-888F-F6DD5BD60962}" type="presParOf" srcId="{810BEDA4-F180-4087-9CF9-70189FD93652}" destId="{F113E28A-05DF-4E1C-9FCC-A33E3C15662A}" srcOrd="0" destOrd="0" presId="urn:microsoft.com/office/officeart/2008/layout/LinedList"/>
    <dgm:cxn modelId="{EC7D1F60-C8BC-4DB7-959B-7EF41BEF6614}" type="presParOf" srcId="{810BEDA4-F180-4087-9CF9-70189FD93652}" destId="{97110573-426A-49E7-A0FD-7E656BD49934}" srcOrd="1" destOrd="0" presId="urn:microsoft.com/office/officeart/2008/layout/LinedList"/>
    <dgm:cxn modelId="{B995C99E-5C17-42A3-9599-9A4AB16A0286}" type="presParOf" srcId="{09A61037-618C-41EB-B3EC-C6DD69280266}" destId="{3886A7E4-1430-4D47-B8AA-4C37D39CE9D9}" srcOrd="2" destOrd="0" presId="urn:microsoft.com/office/officeart/2008/layout/LinedList"/>
    <dgm:cxn modelId="{A634CE52-518E-4258-A149-D0A06B30403B}" type="presParOf" srcId="{09A61037-618C-41EB-B3EC-C6DD69280266}" destId="{1CC0E97A-309F-4C8E-BC79-9AFB8D3EB2DF}" srcOrd="3" destOrd="0" presId="urn:microsoft.com/office/officeart/2008/layout/LinedList"/>
    <dgm:cxn modelId="{49C1E921-1587-437E-9ECC-DAE850572A77}" type="presParOf" srcId="{1CC0E97A-309F-4C8E-BC79-9AFB8D3EB2DF}" destId="{9551C7DE-FEC1-4291-BF10-4ECAB45BEB28}" srcOrd="0" destOrd="0" presId="urn:microsoft.com/office/officeart/2008/layout/LinedList"/>
    <dgm:cxn modelId="{BDBEC99A-C6F1-4DC3-B5D4-6F8AF4B8B50C}" type="presParOf" srcId="{1CC0E97A-309F-4C8E-BC79-9AFB8D3EB2DF}" destId="{613ABDEA-D960-46F2-AEEB-5EE2626369C0}" srcOrd="1" destOrd="0" presId="urn:microsoft.com/office/officeart/2008/layout/LinedList"/>
    <dgm:cxn modelId="{000DC0CC-81BD-46B1-BC40-EEBA816D22D4}" type="presParOf" srcId="{09A61037-618C-41EB-B3EC-C6DD69280266}" destId="{43DC3E33-D328-4E81-AC01-03768ECA9BD3}" srcOrd="4" destOrd="0" presId="urn:microsoft.com/office/officeart/2008/layout/LinedList"/>
    <dgm:cxn modelId="{34423F4E-B648-4D7B-8863-39303550EC4A}" type="presParOf" srcId="{09A61037-618C-41EB-B3EC-C6DD69280266}" destId="{D6F0BD27-459E-4486-8ECE-114CD967A150}" srcOrd="5" destOrd="0" presId="urn:microsoft.com/office/officeart/2008/layout/LinedList"/>
    <dgm:cxn modelId="{D31D6E51-646D-4594-9EAB-5AC727672559}" type="presParOf" srcId="{D6F0BD27-459E-4486-8ECE-114CD967A150}" destId="{7807A38E-387F-44BE-9674-0CEE38D7162A}" srcOrd="0" destOrd="0" presId="urn:microsoft.com/office/officeart/2008/layout/LinedList"/>
    <dgm:cxn modelId="{5155CBCC-1BD4-418F-AF9B-0E116FEE9C4A}" type="presParOf" srcId="{D6F0BD27-459E-4486-8ECE-114CD967A150}" destId="{72B6BF99-2223-4B5E-BFA4-D8943E8DB57B}" srcOrd="1" destOrd="0" presId="urn:microsoft.com/office/officeart/2008/layout/LinedList"/>
    <dgm:cxn modelId="{E94D2D6F-B7F7-4CD8-9842-6F62AE135D61}" type="presParOf" srcId="{09A61037-618C-41EB-B3EC-C6DD69280266}" destId="{6E80A413-6F81-4E76-B170-3562A69AB7B4}" srcOrd="6" destOrd="0" presId="urn:microsoft.com/office/officeart/2008/layout/LinedList"/>
    <dgm:cxn modelId="{756722F3-60D0-4732-9FD1-850032193B43}" type="presParOf" srcId="{09A61037-618C-41EB-B3EC-C6DD69280266}" destId="{62D1520B-6DF5-422E-BE2A-569E3EE2CF2B}" srcOrd="7" destOrd="0" presId="urn:microsoft.com/office/officeart/2008/layout/LinedList"/>
    <dgm:cxn modelId="{EF746DC3-6011-4B02-9212-96B2E05B298A}" type="presParOf" srcId="{62D1520B-6DF5-422E-BE2A-569E3EE2CF2B}" destId="{6E1A8268-4B7E-456D-8CFB-70A67B0849F9}" srcOrd="0" destOrd="0" presId="urn:microsoft.com/office/officeart/2008/layout/LinedList"/>
    <dgm:cxn modelId="{498FC669-1CA6-4BF8-974D-6BFD07DA8458}" type="presParOf" srcId="{62D1520B-6DF5-422E-BE2A-569E3EE2CF2B}" destId="{EBB80D5E-283A-4395-8E5C-91560EF03CBE}" srcOrd="1" destOrd="0" presId="urn:microsoft.com/office/officeart/2008/layout/LinedList"/>
    <dgm:cxn modelId="{CF120CF2-7FAC-4AA5-963E-46C4D945685F}" type="presParOf" srcId="{09A61037-618C-41EB-B3EC-C6DD69280266}" destId="{492C85D3-C498-4245-BF91-3415623C3F4C}" srcOrd="8" destOrd="0" presId="urn:microsoft.com/office/officeart/2008/layout/LinedList"/>
    <dgm:cxn modelId="{43575B9D-A860-406A-B078-BD9AC7BF0A9C}" type="presParOf" srcId="{09A61037-618C-41EB-B3EC-C6DD69280266}" destId="{8F7503FE-A0B1-45E8-B19E-3B1A662078AB}" srcOrd="9" destOrd="0" presId="urn:microsoft.com/office/officeart/2008/layout/LinedList"/>
    <dgm:cxn modelId="{9FE5544C-F7FE-4288-B78C-2E5DAB565AB7}" type="presParOf" srcId="{8F7503FE-A0B1-45E8-B19E-3B1A662078AB}" destId="{9A820606-EE9E-4F96-A058-619B61D9231B}" srcOrd="0" destOrd="0" presId="urn:microsoft.com/office/officeart/2008/layout/LinedList"/>
    <dgm:cxn modelId="{04DC4D97-0984-4C76-82C7-E29D1611CF2B}" type="presParOf" srcId="{8F7503FE-A0B1-45E8-B19E-3B1A662078AB}" destId="{83523444-2637-4DC8-9AEE-9B8D2ADA6E4D}" srcOrd="1" destOrd="0" presId="urn:microsoft.com/office/officeart/2008/layout/LinedList"/>
    <dgm:cxn modelId="{4B996C7F-8FBE-4E44-976D-EC83952B75EC}" type="presParOf" srcId="{09A61037-618C-41EB-B3EC-C6DD69280266}" destId="{9E4F6687-69A1-49CF-B6C8-8AE2CF41ADE6}" srcOrd="10" destOrd="0" presId="urn:microsoft.com/office/officeart/2008/layout/LinedList"/>
    <dgm:cxn modelId="{5341AD3E-382D-4346-A32D-9984335398D5}" type="presParOf" srcId="{09A61037-618C-41EB-B3EC-C6DD69280266}" destId="{794CF381-C9F1-4E4B-866A-B22AA52B81B9}" srcOrd="11" destOrd="0" presId="urn:microsoft.com/office/officeart/2008/layout/LinedList"/>
    <dgm:cxn modelId="{5A4A7EED-83D1-4ECF-BD1B-F9638FE7378F}" type="presParOf" srcId="{794CF381-C9F1-4E4B-866A-B22AA52B81B9}" destId="{244209BD-785D-4EB2-A1B0-75379C9AFE23}" srcOrd="0" destOrd="0" presId="urn:microsoft.com/office/officeart/2008/layout/LinedList"/>
    <dgm:cxn modelId="{F10A09D3-2A1B-48B3-8C8E-73167153E348}" type="presParOf" srcId="{794CF381-C9F1-4E4B-866A-B22AA52B81B9}" destId="{3AB9683A-3BB0-4235-837C-E54069104D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BA5A0-9F4D-4BE0-9B13-C03BB4B3E33A}" type="doc">
      <dgm:prSet loTypeId="urn:microsoft.com/office/officeart/2005/8/layout/cycle4" loCatId="matrix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0E1C1BC7-2DEA-4403-AA55-3323DB999509}">
      <dgm:prSet phldrT="[Text]" custT="1"/>
      <dgm:spPr/>
      <dgm:t>
        <a:bodyPr/>
        <a:lstStyle/>
        <a:p>
          <a:r>
            <a:rPr lang="cs-CZ" sz="2400" dirty="0">
              <a:solidFill>
                <a:schemeClr val="tx1"/>
              </a:solidFill>
            </a:rPr>
            <a:t>Přesnost</a:t>
          </a:r>
        </a:p>
      </dgm:t>
    </dgm:pt>
    <dgm:pt modelId="{85EEEFD9-920C-46D5-8E83-F1F4D584A152}" type="parTrans" cxnId="{2BF22B87-9202-4BEA-B99C-DA0203B00868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E28F6039-3B92-4C2C-9BF4-2C306346D26C}" type="sibTrans" cxnId="{2BF22B87-9202-4BEA-B99C-DA0203B00868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190A4C01-BB75-49D3-91E0-FE4AD5E799DB}">
      <dgm:prSet phldrT="[Text]" custT="1"/>
      <dgm:spPr/>
      <dgm:t>
        <a:bodyPr/>
        <a:lstStyle/>
        <a:p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Přesná definice jevů </a:t>
          </a:r>
          <a:b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a vztahů mezi nimi. </a:t>
          </a:r>
        </a:p>
      </dgm:t>
    </dgm:pt>
    <dgm:pt modelId="{A763E5EE-E7FA-46D1-A95A-DE64E8C41EC0}" type="parTrans" cxnId="{30EA1511-C71E-4200-8153-B026F73EABB1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C515DF17-A0AB-4E13-BC8B-7BFDCC80889A}" type="sibTrans" cxnId="{30EA1511-C71E-4200-8153-B026F73EABB1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16E5B694-ECE6-4EF9-9B3D-98CB4F0AB7E4}">
      <dgm:prSet phldrT="[Text]" custT="1"/>
      <dgm:spPr/>
      <dgm:t>
        <a:bodyPr/>
        <a:lstStyle/>
        <a:p>
          <a:r>
            <a:rPr lang="cs-CZ" sz="2400" dirty="0" err="1">
              <a:solidFill>
                <a:schemeClr val="tx1"/>
              </a:solidFill>
            </a:rPr>
            <a:t>Jednodu-chost</a:t>
          </a:r>
          <a:endParaRPr lang="cs-CZ" sz="2400" dirty="0">
            <a:solidFill>
              <a:schemeClr val="tx1"/>
            </a:solidFill>
          </a:endParaRPr>
        </a:p>
      </dgm:t>
    </dgm:pt>
    <dgm:pt modelId="{D69C49B7-C77B-44BF-A3FB-483B942F0890}" type="parTrans" cxnId="{A33588BC-B43E-4594-B6D3-837A7E66CE7F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D45C36C0-C325-4119-97F9-FF50C246D21B}" type="sibTrans" cxnId="{A33588BC-B43E-4594-B6D3-837A7E66CE7F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0FC568CF-CCB8-420B-8D8E-95258C122964}">
      <dgm:prSet phldrT="[Text]" custT="1"/>
      <dgm:spPr/>
      <dgm:t>
        <a:bodyPr/>
        <a:lstStyle/>
        <a:p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Vyjádření jasné, stručné a výstižné, ale ne na úkor přesnosti.</a:t>
          </a:r>
        </a:p>
      </dgm:t>
    </dgm:pt>
    <dgm:pt modelId="{F97F5725-75E0-4E19-8C38-2AB8E0369EB5}" type="parTrans" cxnId="{E6A11462-5F51-4AAE-A04D-3A390B62027D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696E7201-667F-4BF6-8C71-94D21EA3D86B}" type="sibTrans" cxnId="{E6A11462-5F51-4AAE-A04D-3A390B62027D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831D776F-1C12-4E9D-A9D4-8978C2261685}">
      <dgm:prSet phldrT="[Text]" custT="1"/>
      <dgm:spPr/>
      <dgm:t>
        <a:bodyPr/>
        <a:lstStyle/>
        <a:p>
          <a:r>
            <a:rPr lang="cs-CZ" sz="2400" dirty="0" err="1">
              <a:solidFill>
                <a:schemeClr val="tx1"/>
              </a:solidFill>
            </a:rPr>
            <a:t>Ověřitel-nost</a:t>
          </a:r>
          <a:endParaRPr lang="cs-CZ" sz="2400" dirty="0">
            <a:solidFill>
              <a:schemeClr val="tx1"/>
            </a:solidFill>
          </a:endParaRPr>
        </a:p>
      </dgm:t>
    </dgm:pt>
    <dgm:pt modelId="{66285E62-8265-44BE-90BF-9052D46B04F8}" type="parTrans" cxnId="{C5707FA2-ACB1-41E4-944B-4E6756B17C65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8B855499-8CBC-40B1-9ED8-C6E2978F04BC}" type="sibTrans" cxnId="{C5707FA2-ACB1-41E4-944B-4E6756B17C65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7F90006B-FE3B-48E2-AEC9-4085D9103782}">
      <dgm:prSet phldrT="[Text]" custT="1"/>
      <dgm:spPr/>
      <dgm:t>
        <a:bodyPr/>
        <a:lstStyle/>
        <a:p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Platnost teorie lze ověřit výzkumem.</a:t>
          </a:r>
        </a:p>
      </dgm:t>
    </dgm:pt>
    <dgm:pt modelId="{7A327A25-866F-4F51-8C85-B61A8EB246E5}" type="parTrans" cxnId="{53B71477-587F-4820-A74C-0EAFFEB6AFCF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52F5AA41-11AB-40C9-8F5F-23D09976B2E7}" type="sibTrans" cxnId="{53B71477-587F-4820-A74C-0EAFFEB6AFCF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C7635B31-F7CA-4472-A568-3A3F16D27130}">
      <dgm:prSet phldrT="[Text]" custT="1"/>
      <dgm:spPr/>
      <dgm:t>
        <a:bodyPr/>
        <a:lstStyle/>
        <a:p>
          <a:r>
            <a:rPr lang="cs-CZ" sz="2400" dirty="0">
              <a:solidFill>
                <a:schemeClr val="tx1"/>
              </a:solidFill>
            </a:rPr>
            <a:t>Vnitřní konzistence</a:t>
          </a:r>
        </a:p>
      </dgm:t>
    </dgm:pt>
    <dgm:pt modelId="{4A44BE70-9708-4893-B885-CFE73091E408}" type="parTrans" cxnId="{CB4FB728-7D10-4E63-97DD-559103655761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074A54B8-549D-4974-A1B1-72940A10E288}" type="sibTrans" cxnId="{CB4FB728-7D10-4E63-97DD-559103655761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CD0DDECD-8F1C-4DDB-B40E-CAE7E7C99784}">
      <dgm:prSet phldrT="[Text]" custT="1"/>
      <dgm:spPr/>
      <dgm:t>
        <a:bodyPr/>
        <a:lstStyle/>
        <a:p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Výroky a tvrzení </a:t>
          </a:r>
          <a:b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 teorii na sebe navazují a neprotiřečí si.</a:t>
          </a:r>
        </a:p>
      </dgm:t>
    </dgm:pt>
    <dgm:pt modelId="{BF002279-36BB-44F0-B327-598E28D0C687}" type="parTrans" cxnId="{0A3422C0-055F-4716-8A6F-257536A55AE2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C0941FA8-3776-435F-8865-5DCBA6E8EFCE}" type="sibTrans" cxnId="{0A3422C0-055F-4716-8A6F-257536A55AE2}">
      <dgm:prSet/>
      <dgm:spPr/>
      <dgm:t>
        <a:bodyPr/>
        <a:lstStyle/>
        <a:p>
          <a:endParaRPr lang="cs-CZ" sz="2400">
            <a:solidFill>
              <a:schemeClr val="tx1"/>
            </a:solidFill>
          </a:endParaRPr>
        </a:p>
      </dgm:t>
    </dgm:pt>
    <dgm:pt modelId="{F11D7AFC-CB0A-4FB0-B90B-60C8794871B5}" type="pres">
      <dgm:prSet presAssocID="{4C4BA5A0-9F4D-4BE0-9B13-C03BB4B3E33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1089E80-99DF-4647-8132-6DEF12DCC1A2}" type="pres">
      <dgm:prSet presAssocID="{4C4BA5A0-9F4D-4BE0-9B13-C03BB4B3E33A}" presName="children" presStyleCnt="0"/>
      <dgm:spPr/>
    </dgm:pt>
    <dgm:pt modelId="{866C9FF0-F1F0-44EA-AEC4-F4BE52784173}" type="pres">
      <dgm:prSet presAssocID="{4C4BA5A0-9F4D-4BE0-9B13-C03BB4B3E33A}" presName="child1group" presStyleCnt="0"/>
      <dgm:spPr/>
    </dgm:pt>
    <dgm:pt modelId="{C36FFFDC-7950-4716-90BB-E7DA869A17DB}" type="pres">
      <dgm:prSet presAssocID="{4C4BA5A0-9F4D-4BE0-9B13-C03BB4B3E33A}" presName="child1" presStyleLbl="bgAcc1" presStyleIdx="0" presStyleCnt="4" custScaleX="198992" custLinFactNeighborX="-34656" custLinFactNeighborY="975"/>
      <dgm:spPr/>
    </dgm:pt>
    <dgm:pt modelId="{F5235736-E313-4532-86DE-F41859DC1355}" type="pres">
      <dgm:prSet presAssocID="{4C4BA5A0-9F4D-4BE0-9B13-C03BB4B3E33A}" presName="child1Text" presStyleLbl="bgAcc1" presStyleIdx="0" presStyleCnt="4">
        <dgm:presLayoutVars>
          <dgm:bulletEnabled val="1"/>
        </dgm:presLayoutVars>
      </dgm:prSet>
      <dgm:spPr/>
    </dgm:pt>
    <dgm:pt modelId="{10EF099F-57C1-4B45-8DE0-DCDA677E2EEC}" type="pres">
      <dgm:prSet presAssocID="{4C4BA5A0-9F4D-4BE0-9B13-C03BB4B3E33A}" presName="child2group" presStyleCnt="0"/>
      <dgm:spPr/>
    </dgm:pt>
    <dgm:pt modelId="{4A4F5108-B026-470C-A88C-C51629053E59}" type="pres">
      <dgm:prSet presAssocID="{4C4BA5A0-9F4D-4BE0-9B13-C03BB4B3E33A}" presName="child2" presStyleLbl="bgAcc1" presStyleIdx="1" presStyleCnt="4" custScaleX="191690" custLinFactNeighborX="25947" custLinFactNeighborY="1933"/>
      <dgm:spPr/>
    </dgm:pt>
    <dgm:pt modelId="{5D143944-B0A0-4681-94E8-815C8BBE1115}" type="pres">
      <dgm:prSet presAssocID="{4C4BA5A0-9F4D-4BE0-9B13-C03BB4B3E33A}" presName="child2Text" presStyleLbl="bgAcc1" presStyleIdx="1" presStyleCnt="4">
        <dgm:presLayoutVars>
          <dgm:bulletEnabled val="1"/>
        </dgm:presLayoutVars>
      </dgm:prSet>
      <dgm:spPr/>
    </dgm:pt>
    <dgm:pt modelId="{4976B892-D305-4436-B863-4C22A1FC1457}" type="pres">
      <dgm:prSet presAssocID="{4C4BA5A0-9F4D-4BE0-9B13-C03BB4B3E33A}" presName="child3group" presStyleCnt="0"/>
      <dgm:spPr/>
    </dgm:pt>
    <dgm:pt modelId="{4BEE7CFC-057F-405D-BEA2-66E45420432F}" type="pres">
      <dgm:prSet presAssocID="{4C4BA5A0-9F4D-4BE0-9B13-C03BB4B3E33A}" presName="child3" presStyleLbl="bgAcc1" presStyleIdx="2" presStyleCnt="4" custScaleX="164163" custLinFactNeighborX="19538" custLinFactNeighborY="2092"/>
      <dgm:spPr/>
    </dgm:pt>
    <dgm:pt modelId="{FEE6811B-0258-466B-8C3E-4D81DB1E0665}" type="pres">
      <dgm:prSet presAssocID="{4C4BA5A0-9F4D-4BE0-9B13-C03BB4B3E33A}" presName="child3Text" presStyleLbl="bgAcc1" presStyleIdx="2" presStyleCnt="4">
        <dgm:presLayoutVars>
          <dgm:bulletEnabled val="1"/>
        </dgm:presLayoutVars>
      </dgm:prSet>
      <dgm:spPr/>
    </dgm:pt>
    <dgm:pt modelId="{731CC923-2AA2-485E-872E-5488BD422B43}" type="pres">
      <dgm:prSet presAssocID="{4C4BA5A0-9F4D-4BE0-9B13-C03BB4B3E33A}" presName="child4group" presStyleCnt="0"/>
      <dgm:spPr/>
    </dgm:pt>
    <dgm:pt modelId="{162BD919-A026-4C6B-ADF5-F8478A652286}" type="pres">
      <dgm:prSet presAssocID="{4C4BA5A0-9F4D-4BE0-9B13-C03BB4B3E33A}" presName="child4" presStyleLbl="bgAcc1" presStyleIdx="3" presStyleCnt="4" custScaleX="205589" custLinFactNeighborX="-20077" custLinFactNeighborY="2092"/>
      <dgm:spPr/>
    </dgm:pt>
    <dgm:pt modelId="{8653B174-4D25-4A49-9122-69186A20FE17}" type="pres">
      <dgm:prSet presAssocID="{4C4BA5A0-9F4D-4BE0-9B13-C03BB4B3E33A}" presName="child4Text" presStyleLbl="bgAcc1" presStyleIdx="3" presStyleCnt="4">
        <dgm:presLayoutVars>
          <dgm:bulletEnabled val="1"/>
        </dgm:presLayoutVars>
      </dgm:prSet>
      <dgm:spPr/>
    </dgm:pt>
    <dgm:pt modelId="{062D1C74-BC70-4F61-BB8E-A5922DB37B25}" type="pres">
      <dgm:prSet presAssocID="{4C4BA5A0-9F4D-4BE0-9B13-C03BB4B3E33A}" presName="childPlaceholder" presStyleCnt="0"/>
      <dgm:spPr/>
    </dgm:pt>
    <dgm:pt modelId="{BCD53BB4-078C-4307-B650-2A494AC360CD}" type="pres">
      <dgm:prSet presAssocID="{4C4BA5A0-9F4D-4BE0-9B13-C03BB4B3E33A}" presName="circle" presStyleCnt="0"/>
      <dgm:spPr/>
    </dgm:pt>
    <dgm:pt modelId="{3054BCE1-9E3F-4801-99AD-AEB4E640465D}" type="pres">
      <dgm:prSet presAssocID="{4C4BA5A0-9F4D-4BE0-9B13-C03BB4B3E33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E363AF3D-51D1-48D0-AB80-044FC6637B11}" type="pres">
      <dgm:prSet presAssocID="{4C4BA5A0-9F4D-4BE0-9B13-C03BB4B3E33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80C60F23-3E8A-4836-8D06-535ED8674577}" type="pres">
      <dgm:prSet presAssocID="{4C4BA5A0-9F4D-4BE0-9B13-C03BB4B3E33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E3D2A02-0F64-45AC-872B-4EDBAF462FF9}" type="pres">
      <dgm:prSet presAssocID="{4C4BA5A0-9F4D-4BE0-9B13-C03BB4B3E33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532D3BF2-341B-4CB0-8E03-700480B815A1}" type="pres">
      <dgm:prSet presAssocID="{4C4BA5A0-9F4D-4BE0-9B13-C03BB4B3E33A}" presName="quadrantPlaceholder" presStyleCnt="0"/>
      <dgm:spPr/>
    </dgm:pt>
    <dgm:pt modelId="{73510905-5E90-4500-835F-9D6A5164B944}" type="pres">
      <dgm:prSet presAssocID="{4C4BA5A0-9F4D-4BE0-9B13-C03BB4B3E33A}" presName="center1" presStyleLbl="fgShp" presStyleIdx="0" presStyleCnt="2"/>
      <dgm:spPr/>
    </dgm:pt>
    <dgm:pt modelId="{D82B101F-1007-455F-A362-280E6B109B59}" type="pres">
      <dgm:prSet presAssocID="{4C4BA5A0-9F4D-4BE0-9B13-C03BB4B3E33A}" presName="center2" presStyleLbl="fgShp" presStyleIdx="1" presStyleCnt="2"/>
      <dgm:spPr/>
    </dgm:pt>
  </dgm:ptLst>
  <dgm:cxnLst>
    <dgm:cxn modelId="{C7D0F206-A1E2-434A-BB0F-6C01CB983E36}" type="presOf" srcId="{16E5B694-ECE6-4EF9-9B3D-98CB4F0AB7E4}" destId="{E363AF3D-51D1-48D0-AB80-044FC6637B11}" srcOrd="0" destOrd="0" presId="urn:microsoft.com/office/officeart/2005/8/layout/cycle4"/>
    <dgm:cxn modelId="{30EA1511-C71E-4200-8153-B026F73EABB1}" srcId="{0E1C1BC7-2DEA-4403-AA55-3323DB999509}" destId="{190A4C01-BB75-49D3-91E0-FE4AD5E799DB}" srcOrd="0" destOrd="0" parTransId="{A763E5EE-E7FA-46D1-A95A-DE64E8C41EC0}" sibTransId="{C515DF17-A0AB-4E13-BC8B-7BFDCC80889A}"/>
    <dgm:cxn modelId="{8BF41218-9BB6-41E5-89A6-BE6B31D07951}" type="presOf" srcId="{190A4C01-BB75-49D3-91E0-FE4AD5E799DB}" destId="{F5235736-E313-4532-86DE-F41859DC1355}" srcOrd="1" destOrd="0" presId="urn:microsoft.com/office/officeart/2005/8/layout/cycle4"/>
    <dgm:cxn modelId="{CB4FB728-7D10-4E63-97DD-559103655761}" srcId="{4C4BA5A0-9F4D-4BE0-9B13-C03BB4B3E33A}" destId="{C7635B31-F7CA-4472-A568-3A3F16D27130}" srcOrd="3" destOrd="0" parTransId="{4A44BE70-9708-4893-B885-CFE73091E408}" sibTransId="{074A54B8-549D-4974-A1B1-72940A10E288}"/>
    <dgm:cxn modelId="{6EE6672F-E994-4765-B425-26C02594254B}" type="presOf" srcId="{CD0DDECD-8F1C-4DDB-B40E-CAE7E7C99784}" destId="{162BD919-A026-4C6B-ADF5-F8478A652286}" srcOrd="0" destOrd="0" presId="urn:microsoft.com/office/officeart/2005/8/layout/cycle4"/>
    <dgm:cxn modelId="{99BE4C37-045A-4BF5-A55D-0F0994AA381E}" type="presOf" srcId="{7F90006B-FE3B-48E2-AEC9-4085D9103782}" destId="{FEE6811B-0258-466B-8C3E-4D81DB1E0665}" srcOrd="1" destOrd="0" presId="urn:microsoft.com/office/officeart/2005/8/layout/cycle4"/>
    <dgm:cxn modelId="{8C20C838-79A1-44C1-8CCC-D8E7713E11EE}" type="presOf" srcId="{0E1C1BC7-2DEA-4403-AA55-3323DB999509}" destId="{3054BCE1-9E3F-4801-99AD-AEB4E640465D}" srcOrd="0" destOrd="0" presId="urn:microsoft.com/office/officeart/2005/8/layout/cycle4"/>
    <dgm:cxn modelId="{2EE2013E-039B-44D2-9B4E-FFBC245229E7}" type="presOf" srcId="{190A4C01-BB75-49D3-91E0-FE4AD5E799DB}" destId="{C36FFFDC-7950-4716-90BB-E7DA869A17DB}" srcOrd="0" destOrd="0" presId="urn:microsoft.com/office/officeart/2005/8/layout/cycle4"/>
    <dgm:cxn modelId="{D514FA5C-B3EC-4F63-BADB-45C178B5934B}" type="presOf" srcId="{CD0DDECD-8F1C-4DDB-B40E-CAE7E7C99784}" destId="{8653B174-4D25-4A49-9122-69186A20FE17}" srcOrd="1" destOrd="0" presId="urn:microsoft.com/office/officeart/2005/8/layout/cycle4"/>
    <dgm:cxn modelId="{E6A11462-5F51-4AAE-A04D-3A390B62027D}" srcId="{16E5B694-ECE6-4EF9-9B3D-98CB4F0AB7E4}" destId="{0FC568CF-CCB8-420B-8D8E-95258C122964}" srcOrd="0" destOrd="0" parTransId="{F97F5725-75E0-4E19-8C38-2AB8E0369EB5}" sibTransId="{696E7201-667F-4BF6-8C71-94D21EA3D86B}"/>
    <dgm:cxn modelId="{125EB66F-9652-44FF-B579-ED8A7D47115A}" type="presOf" srcId="{831D776F-1C12-4E9D-A9D4-8978C2261685}" destId="{80C60F23-3E8A-4836-8D06-535ED8674577}" srcOrd="0" destOrd="0" presId="urn:microsoft.com/office/officeart/2005/8/layout/cycle4"/>
    <dgm:cxn modelId="{53B71477-587F-4820-A74C-0EAFFEB6AFCF}" srcId="{831D776F-1C12-4E9D-A9D4-8978C2261685}" destId="{7F90006B-FE3B-48E2-AEC9-4085D9103782}" srcOrd="0" destOrd="0" parTransId="{7A327A25-866F-4F51-8C85-B61A8EB246E5}" sibTransId="{52F5AA41-11AB-40C9-8F5F-23D09976B2E7}"/>
    <dgm:cxn modelId="{2BF22B87-9202-4BEA-B99C-DA0203B00868}" srcId="{4C4BA5A0-9F4D-4BE0-9B13-C03BB4B3E33A}" destId="{0E1C1BC7-2DEA-4403-AA55-3323DB999509}" srcOrd="0" destOrd="0" parTransId="{85EEEFD9-920C-46D5-8E83-F1F4D584A152}" sibTransId="{E28F6039-3B92-4C2C-9BF4-2C306346D26C}"/>
    <dgm:cxn modelId="{C5707FA2-ACB1-41E4-944B-4E6756B17C65}" srcId="{4C4BA5A0-9F4D-4BE0-9B13-C03BB4B3E33A}" destId="{831D776F-1C12-4E9D-A9D4-8978C2261685}" srcOrd="2" destOrd="0" parTransId="{66285E62-8265-44BE-90BF-9052D46B04F8}" sibTransId="{8B855499-8CBC-40B1-9ED8-C6E2978F04BC}"/>
    <dgm:cxn modelId="{8059B5A5-8BD8-4F83-AF8E-E563D1F4D34D}" type="presOf" srcId="{C7635B31-F7CA-4472-A568-3A3F16D27130}" destId="{6E3D2A02-0F64-45AC-872B-4EDBAF462FF9}" srcOrd="0" destOrd="0" presId="urn:microsoft.com/office/officeart/2005/8/layout/cycle4"/>
    <dgm:cxn modelId="{EEDE03B2-D34A-4D96-A019-4613FCB314A2}" type="presOf" srcId="{0FC568CF-CCB8-420B-8D8E-95258C122964}" destId="{5D143944-B0A0-4681-94E8-815C8BBE1115}" srcOrd="1" destOrd="0" presId="urn:microsoft.com/office/officeart/2005/8/layout/cycle4"/>
    <dgm:cxn modelId="{A33588BC-B43E-4594-B6D3-837A7E66CE7F}" srcId="{4C4BA5A0-9F4D-4BE0-9B13-C03BB4B3E33A}" destId="{16E5B694-ECE6-4EF9-9B3D-98CB4F0AB7E4}" srcOrd="1" destOrd="0" parTransId="{D69C49B7-C77B-44BF-A3FB-483B942F0890}" sibTransId="{D45C36C0-C325-4119-97F9-FF50C246D21B}"/>
    <dgm:cxn modelId="{0A3422C0-055F-4716-8A6F-257536A55AE2}" srcId="{C7635B31-F7CA-4472-A568-3A3F16D27130}" destId="{CD0DDECD-8F1C-4DDB-B40E-CAE7E7C99784}" srcOrd="0" destOrd="0" parTransId="{BF002279-36BB-44F0-B327-598E28D0C687}" sibTransId="{C0941FA8-3776-435F-8865-5DCBA6E8EFCE}"/>
    <dgm:cxn modelId="{511D1ECA-749B-46FD-8F8B-181F4F192FB3}" type="presOf" srcId="{7F90006B-FE3B-48E2-AEC9-4085D9103782}" destId="{4BEE7CFC-057F-405D-BEA2-66E45420432F}" srcOrd="0" destOrd="0" presId="urn:microsoft.com/office/officeart/2005/8/layout/cycle4"/>
    <dgm:cxn modelId="{31067EE6-E5EA-418E-8B11-B00D04C939C1}" type="presOf" srcId="{4C4BA5A0-9F4D-4BE0-9B13-C03BB4B3E33A}" destId="{F11D7AFC-CB0A-4FB0-B90B-60C8794871B5}" srcOrd="0" destOrd="0" presId="urn:microsoft.com/office/officeart/2005/8/layout/cycle4"/>
    <dgm:cxn modelId="{3E90A4EA-5293-415E-A5AF-3B1B49CE2EDC}" type="presOf" srcId="{0FC568CF-CCB8-420B-8D8E-95258C122964}" destId="{4A4F5108-B026-470C-A88C-C51629053E59}" srcOrd="0" destOrd="0" presId="urn:microsoft.com/office/officeart/2005/8/layout/cycle4"/>
    <dgm:cxn modelId="{764C38C4-292A-4EE8-A1BF-C3C4D72AB474}" type="presParOf" srcId="{F11D7AFC-CB0A-4FB0-B90B-60C8794871B5}" destId="{C1089E80-99DF-4647-8132-6DEF12DCC1A2}" srcOrd="0" destOrd="0" presId="urn:microsoft.com/office/officeart/2005/8/layout/cycle4"/>
    <dgm:cxn modelId="{06B597B4-F562-4522-A6AF-BA384538F731}" type="presParOf" srcId="{C1089E80-99DF-4647-8132-6DEF12DCC1A2}" destId="{866C9FF0-F1F0-44EA-AEC4-F4BE52784173}" srcOrd="0" destOrd="0" presId="urn:microsoft.com/office/officeart/2005/8/layout/cycle4"/>
    <dgm:cxn modelId="{826A294B-F700-4A03-A741-4AB5E2596A94}" type="presParOf" srcId="{866C9FF0-F1F0-44EA-AEC4-F4BE52784173}" destId="{C36FFFDC-7950-4716-90BB-E7DA869A17DB}" srcOrd="0" destOrd="0" presId="urn:microsoft.com/office/officeart/2005/8/layout/cycle4"/>
    <dgm:cxn modelId="{F6D10414-EA81-4AE8-BCF7-CDB54CC07A0B}" type="presParOf" srcId="{866C9FF0-F1F0-44EA-AEC4-F4BE52784173}" destId="{F5235736-E313-4532-86DE-F41859DC1355}" srcOrd="1" destOrd="0" presId="urn:microsoft.com/office/officeart/2005/8/layout/cycle4"/>
    <dgm:cxn modelId="{EAB48B7C-8774-44DB-AAED-0BCB9261EBF5}" type="presParOf" srcId="{C1089E80-99DF-4647-8132-6DEF12DCC1A2}" destId="{10EF099F-57C1-4B45-8DE0-DCDA677E2EEC}" srcOrd="1" destOrd="0" presId="urn:microsoft.com/office/officeart/2005/8/layout/cycle4"/>
    <dgm:cxn modelId="{4352B28F-C289-47C1-9699-20A2520AF717}" type="presParOf" srcId="{10EF099F-57C1-4B45-8DE0-DCDA677E2EEC}" destId="{4A4F5108-B026-470C-A88C-C51629053E59}" srcOrd="0" destOrd="0" presId="urn:microsoft.com/office/officeart/2005/8/layout/cycle4"/>
    <dgm:cxn modelId="{8C345BCD-A443-41D0-9493-96451F4D60F5}" type="presParOf" srcId="{10EF099F-57C1-4B45-8DE0-DCDA677E2EEC}" destId="{5D143944-B0A0-4681-94E8-815C8BBE1115}" srcOrd="1" destOrd="0" presId="urn:microsoft.com/office/officeart/2005/8/layout/cycle4"/>
    <dgm:cxn modelId="{B228B3F4-2F2A-4BF6-AB0A-E17C0E18E5F7}" type="presParOf" srcId="{C1089E80-99DF-4647-8132-6DEF12DCC1A2}" destId="{4976B892-D305-4436-B863-4C22A1FC1457}" srcOrd="2" destOrd="0" presId="urn:microsoft.com/office/officeart/2005/8/layout/cycle4"/>
    <dgm:cxn modelId="{FD200CF6-3A8F-43CC-A3CC-0BD871138EED}" type="presParOf" srcId="{4976B892-D305-4436-B863-4C22A1FC1457}" destId="{4BEE7CFC-057F-405D-BEA2-66E45420432F}" srcOrd="0" destOrd="0" presId="urn:microsoft.com/office/officeart/2005/8/layout/cycle4"/>
    <dgm:cxn modelId="{79214DC8-9159-4621-9846-B14DF4736E02}" type="presParOf" srcId="{4976B892-D305-4436-B863-4C22A1FC1457}" destId="{FEE6811B-0258-466B-8C3E-4D81DB1E0665}" srcOrd="1" destOrd="0" presId="urn:microsoft.com/office/officeart/2005/8/layout/cycle4"/>
    <dgm:cxn modelId="{CB21D995-C24C-452F-8A45-5F4AF893FEA3}" type="presParOf" srcId="{C1089E80-99DF-4647-8132-6DEF12DCC1A2}" destId="{731CC923-2AA2-485E-872E-5488BD422B43}" srcOrd="3" destOrd="0" presId="urn:microsoft.com/office/officeart/2005/8/layout/cycle4"/>
    <dgm:cxn modelId="{F4FCA81B-6579-4857-BFD1-4C09BBDE5A83}" type="presParOf" srcId="{731CC923-2AA2-485E-872E-5488BD422B43}" destId="{162BD919-A026-4C6B-ADF5-F8478A652286}" srcOrd="0" destOrd="0" presId="urn:microsoft.com/office/officeart/2005/8/layout/cycle4"/>
    <dgm:cxn modelId="{592B7A7D-A4AC-4B18-9903-08DB146A95A7}" type="presParOf" srcId="{731CC923-2AA2-485E-872E-5488BD422B43}" destId="{8653B174-4D25-4A49-9122-69186A20FE17}" srcOrd="1" destOrd="0" presId="urn:microsoft.com/office/officeart/2005/8/layout/cycle4"/>
    <dgm:cxn modelId="{F206BD79-B8C8-4F87-B955-8F7782058E4C}" type="presParOf" srcId="{C1089E80-99DF-4647-8132-6DEF12DCC1A2}" destId="{062D1C74-BC70-4F61-BB8E-A5922DB37B25}" srcOrd="4" destOrd="0" presId="urn:microsoft.com/office/officeart/2005/8/layout/cycle4"/>
    <dgm:cxn modelId="{850C17E5-EEFD-47BC-AAB7-CC86CED8D55B}" type="presParOf" srcId="{F11D7AFC-CB0A-4FB0-B90B-60C8794871B5}" destId="{BCD53BB4-078C-4307-B650-2A494AC360CD}" srcOrd="1" destOrd="0" presId="urn:microsoft.com/office/officeart/2005/8/layout/cycle4"/>
    <dgm:cxn modelId="{7709E524-155F-48EA-B91F-2BBA07B5869B}" type="presParOf" srcId="{BCD53BB4-078C-4307-B650-2A494AC360CD}" destId="{3054BCE1-9E3F-4801-99AD-AEB4E640465D}" srcOrd="0" destOrd="0" presId="urn:microsoft.com/office/officeart/2005/8/layout/cycle4"/>
    <dgm:cxn modelId="{7A4C0434-E122-4129-9667-CE8D82F62E78}" type="presParOf" srcId="{BCD53BB4-078C-4307-B650-2A494AC360CD}" destId="{E363AF3D-51D1-48D0-AB80-044FC6637B11}" srcOrd="1" destOrd="0" presId="urn:microsoft.com/office/officeart/2005/8/layout/cycle4"/>
    <dgm:cxn modelId="{14572A79-500D-449A-8D7C-4FBB4966376B}" type="presParOf" srcId="{BCD53BB4-078C-4307-B650-2A494AC360CD}" destId="{80C60F23-3E8A-4836-8D06-535ED8674577}" srcOrd="2" destOrd="0" presId="urn:microsoft.com/office/officeart/2005/8/layout/cycle4"/>
    <dgm:cxn modelId="{EBE6F309-C28F-4AF0-A2E6-52F0CC9192FB}" type="presParOf" srcId="{BCD53BB4-078C-4307-B650-2A494AC360CD}" destId="{6E3D2A02-0F64-45AC-872B-4EDBAF462FF9}" srcOrd="3" destOrd="0" presId="urn:microsoft.com/office/officeart/2005/8/layout/cycle4"/>
    <dgm:cxn modelId="{D7DD1F91-63A6-4145-B27A-EF4F37B6C2DF}" type="presParOf" srcId="{BCD53BB4-078C-4307-B650-2A494AC360CD}" destId="{532D3BF2-341B-4CB0-8E03-700480B815A1}" srcOrd="4" destOrd="0" presId="urn:microsoft.com/office/officeart/2005/8/layout/cycle4"/>
    <dgm:cxn modelId="{1E7185C9-31FA-4A44-A475-83A854DEB71E}" type="presParOf" srcId="{F11D7AFC-CB0A-4FB0-B90B-60C8794871B5}" destId="{73510905-5E90-4500-835F-9D6A5164B944}" srcOrd="2" destOrd="0" presId="urn:microsoft.com/office/officeart/2005/8/layout/cycle4"/>
    <dgm:cxn modelId="{1DE76823-7245-43E9-A39C-064857FCC2DD}" type="presParOf" srcId="{F11D7AFC-CB0A-4FB0-B90B-60C8794871B5}" destId="{D82B101F-1007-455F-A362-280E6B109B5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07BC52-F584-40D7-B3D2-C2CF4B103B3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37870F-5D07-4307-9495-97CBA06F3063}">
      <dgm:prSet phldrT="[Text]"/>
      <dgm:spPr/>
      <dgm:t>
        <a:bodyPr/>
        <a:lstStyle/>
        <a:p>
          <a:r>
            <a:rPr lang="en-GB" dirty="0"/>
            <a:t>2 </a:t>
          </a:r>
          <a:r>
            <a:rPr lang="en-GB" dirty="0" err="1"/>
            <a:t>Výzkum</a:t>
          </a:r>
          <a:r>
            <a:rPr lang="en-GB" dirty="0"/>
            <a:t> </a:t>
          </a:r>
          <a:r>
            <a:rPr lang="en-GB" dirty="0" err="1"/>
            <a:t>kompetencí</a:t>
          </a:r>
          <a:r>
            <a:rPr lang="en-GB" dirty="0"/>
            <a:t> a </a:t>
          </a:r>
          <a:r>
            <a:rPr lang="en-GB" dirty="0" err="1"/>
            <a:t>potřeb</a:t>
          </a:r>
          <a:r>
            <a:rPr lang="en-GB" dirty="0"/>
            <a:t> </a:t>
          </a:r>
          <a:r>
            <a:rPr lang="en-GB" dirty="0" err="1"/>
            <a:t>aktérů</a:t>
          </a:r>
          <a:r>
            <a:rPr lang="en-GB" dirty="0"/>
            <a:t> </a:t>
          </a:r>
          <a:r>
            <a:rPr lang="en-GB" dirty="0" err="1"/>
            <a:t>zdravotní</a:t>
          </a:r>
          <a:r>
            <a:rPr lang="en-GB" dirty="0"/>
            <a:t> </a:t>
          </a:r>
          <a:r>
            <a:rPr lang="en-GB" dirty="0" err="1"/>
            <a:t>gramotnosti</a:t>
          </a:r>
          <a:endParaRPr lang="en-GB" dirty="0"/>
        </a:p>
      </dgm:t>
    </dgm:pt>
    <dgm:pt modelId="{7F3527D0-345C-4562-9AB2-7C0CF08498EB}" type="parTrans" cxnId="{96D86614-F104-448F-B69E-46DC82645706}">
      <dgm:prSet/>
      <dgm:spPr/>
      <dgm:t>
        <a:bodyPr/>
        <a:lstStyle/>
        <a:p>
          <a:endParaRPr lang="en-GB"/>
        </a:p>
      </dgm:t>
    </dgm:pt>
    <dgm:pt modelId="{50405561-43C1-449A-A70E-F1A55D397993}" type="sibTrans" cxnId="{96D86614-F104-448F-B69E-46DC82645706}">
      <dgm:prSet/>
      <dgm:spPr/>
      <dgm:t>
        <a:bodyPr/>
        <a:lstStyle/>
        <a:p>
          <a:endParaRPr lang="en-GB"/>
        </a:p>
      </dgm:t>
    </dgm:pt>
    <dgm:pt modelId="{23A186A2-6FE9-43F2-8ADC-618D255D413C}">
      <dgm:prSet phldrT="[Text]"/>
      <dgm:spPr/>
      <dgm:t>
        <a:bodyPr/>
        <a:lstStyle/>
        <a:p>
          <a:r>
            <a:rPr lang="en-GB" dirty="0"/>
            <a:t>3 </a:t>
          </a:r>
          <a:r>
            <a:rPr lang="en-GB" dirty="0" err="1"/>
            <a:t>Výzkum</a:t>
          </a:r>
          <a:r>
            <a:rPr lang="en-GB" dirty="0"/>
            <a:t> </a:t>
          </a:r>
          <a:r>
            <a:rPr lang="en-GB" dirty="0" err="1"/>
            <a:t>specifických</a:t>
          </a:r>
          <a:r>
            <a:rPr lang="en-GB" dirty="0"/>
            <a:t> </a:t>
          </a:r>
          <a:r>
            <a:rPr lang="en-GB" dirty="0" err="1"/>
            <a:t>cílových</a:t>
          </a:r>
          <a:r>
            <a:rPr lang="en-GB" dirty="0"/>
            <a:t> </a:t>
          </a:r>
          <a:r>
            <a:rPr lang="en-GB" dirty="0" err="1"/>
            <a:t>skupin</a:t>
          </a:r>
          <a:r>
            <a:rPr lang="en-GB" dirty="0"/>
            <a:t> </a:t>
          </a:r>
          <a:r>
            <a:rPr lang="en-GB" dirty="0" err="1"/>
            <a:t>Národního</a:t>
          </a:r>
          <a:r>
            <a:rPr lang="en-GB" dirty="0"/>
            <a:t> </a:t>
          </a:r>
          <a:r>
            <a:rPr lang="en-GB" dirty="0" err="1"/>
            <a:t>programu</a:t>
          </a:r>
          <a:r>
            <a:rPr lang="en-GB" dirty="0"/>
            <a:t> </a:t>
          </a:r>
          <a:r>
            <a:rPr lang="en-GB" dirty="0" err="1"/>
            <a:t>zdravotní</a:t>
          </a:r>
          <a:r>
            <a:rPr lang="cs-CZ" dirty="0"/>
            <a:t> gramotnosti</a:t>
          </a:r>
          <a:endParaRPr lang="en-GB" dirty="0"/>
        </a:p>
      </dgm:t>
    </dgm:pt>
    <dgm:pt modelId="{047AAA74-C7C7-4F34-A20A-2C5CDCA34B3E}" type="parTrans" cxnId="{C58C2789-3BDF-4486-8749-E868C6E76EF0}">
      <dgm:prSet/>
      <dgm:spPr/>
      <dgm:t>
        <a:bodyPr/>
        <a:lstStyle/>
        <a:p>
          <a:endParaRPr lang="en-GB"/>
        </a:p>
      </dgm:t>
    </dgm:pt>
    <dgm:pt modelId="{AF59C37D-2640-4CF8-AD9A-F31728A4B362}" type="sibTrans" cxnId="{C58C2789-3BDF-4486-8749-E868C6E76EF0}">
      <dgm:prSet/>
      <dgm:spPr/>
      <dgm:t>
        <a:bodyPr/>
        <a:lstStyle/>
        <a:p>
          <a:endParaRPr lang="en-GB"/>
        </a:p>
      </dgm:t>
    </dgm:pt>
    <dgm:pt modelId="{A0C70140-1650-40A1-8B93-1537AC22D127}">
      <dgm:prSet/>
      <dgm:spPr/>
      <dgm:t>
        <a:bodyPr/>
        <a:lstStyle/>
        <a:p>
          <a:r>
            <a:rPr lang="en-GB" dirty="0"/>
            <a:t>4 </a:t>
          </a:r>
          <a:r>
            <a:rPr lang="en-GB" dirty="0" err="1"/>
            <a:t>Výzkum</a:t>
          </a:r>
          <a:r>
            <a:rPr lang="en-GB" dirty="0"/>
            <a:t> </a:t>
          </a:r>
          <a:r>
            <a:rPr lang="en-GB" dirty="0" err="1"/>
            <a:t>specifických</a:t>
          </a:r>
          <a:r>
            <a:rPr lang="en-GB" dirty="0"/>
            <a:t> </a:t>
          </a:r>
          <a:r>
            <a:rPr lang="en-GB" dirty="0" err="1"/>
            <a:t>oblastí</a:t>
          </a:r>
          <a:r>
            <a:rPr lang="en-GB" dirty="0"/>
            <a:t> </a:t>
          </a:r>
          <a:r>
            <a:rPr lang="en-GB" dirty="0" err="1"/>
            <a:t>zdravotní</a:t>
          </a:r>
          <a:r>
            <a:rPr lang="en-GB" dirty="0"/>
            <a:t> </a:t>
          </a:r>
          <a:r>
            <a:rPr lang="en-GB" dirty="0" err="1"/>
            <a:t>gramotnosti</a:t>
          </a:r>
          <a:endParaRPr lang="en-GB" dirty="0"/>
        </a:p>
      </dgm:t>
    </dgm:pt>
    <dgm:pt modelId="{A3DC5536-76FD-42E7-B211-D1F945697A02}" type="parTrans" cxnId="{E99D89BB-4FD4-4707-A585-B37BC31FC7B0}">
      <dgm:prSet/>
      <dgm:spPr/>
      <dgm:t>
        <a:bodyPr/>
        <a:lstStyle/>
        <a:p>
          <a:endParaRPr lang="en-GB"/>
        </a:p>
      </dgm:t>
    </dgm:pt>
    <dgm:pt modelId="{754F0B45-F3DC-4BC3-B066-D7FEE962160A}" type="sibTrans" cxnId="{E99D89BB-4FD4-4707-A585-B37BC31FC7B0}">
      <dgm:prSet/>
      <dgm:spPr/>
      <dgm:t>
        <a:bodyPr/>
        <a:lstStyle/>
        <a:p>
          <a:endParaRPr lang="en-GB"/>
        </a:p>
      </dgm:t>
    </dgm:pt>
    <dgm:pt modelId="{7517F1FA-C02B-4AA4-BB61-F9F351AEA120}">
      <dgm:prSet/>
      <dgm:spPr/>
      <dgm:t>
        <a:bodyPr/>
        <a:lstStyle/>
        <a:p>
          <a:r>
            <a:rPr lang="en-GB" dirty="0"/>
            <a:t>5 </a:t>
          </a:r>
          <a:r>
            <a:rPr lang="en-GB" dirty="0" err="1"/>
            <a:t>Kompetence</a:t>
          </a:r>
          <a:r>
            <a:rPr lang="en-GB" dirty="0"/>
            <a:t> </a:t>
          </a:r>
          <a:r>
            <a:rPr lang="en-GB" dirty="0" err="1"/>
            <a:t>zdravotníků</a:t>
          </a:r>
          <a:r>
            <a:rPr lang="en-GB" dirty="0"/>
            <a:t> v </a:t>
          </a:r>
          <a:r>
            <a:rPr lang="en-GB" dirty="0" err="1"/>
            <a:t>oblasti</a:t>
          </a:r>
          <a:r>
            <a:rPr lang="en-GB" dirty="0"/>
            <a:t> </a:t>
          </a:r>
          <a:r>
            <a:rPr lang="en-GB" dirty="0" err="1"/>
            <a:t>zdravotní</a:t>
          </a:r>
          <a:r>
            <a:rPr lang="en-GB" dirty="0"/>
            <a:t> </a:t>
          </a:r>
          <a:r>
            <a:rPr lang="en-GB" dirty="0" err="1"/>
            <a:t>gramotnosti</a:t>
          </a:r>
          <a:endParaRPr lang="en-GB" dirty="0"/>
        </a:p>
      </dgm:t>
    </dgm:pt>
    <dgm:pt modelId="{6E35F0EA-32E0-4718-B684-71ED43DD504F}" type="parTrans" cxnId="{3FBC07B8-CBBF-45B9-A3A1-42F0F653668E}">
      <dgm:prSet/>
      <dgm:spPr/>
      <dgm:t>
        <a:bodyPr/>
        <a:lstStyle/>
        <a:p>
          <a:endParaRPr lang="en-GB"/>
        </a:p>
      </dgm:t>
    </dgm:pt>
    <dgm:pt modelId="{C910965A-DAE7-4083-91D1-298B20E0AD26}" type="sibTrans" cxnId="{3FBC07B8-CBBF-45B9-A3A1-42F0F653668E}">
      <dgm:prSet/>
      <dgm:spPr/>
      <dgm:t>
        <a:bodyPr/>
        <a:lstStyle/>
        <a:p>
          <a:endParaRPr lang="en-GB"/>
        </a:p>
      </dgm:t>
    </dgm:pt>
    <dgm:pt modelId="{B4FB6F45-396A-448C-9484-DAA1DE313185}">
      <dgm:prSet/>
      <dgm:spPr/>
      <dgm:t>
        <a:bodyPr/>
        <a:lstStyle/>
        <a:p>
          <a:r>
            <a:rPr lang="en-GB" dirty="0"/>
            <a:t>6 </a:t>
          </a:r>
          <a:r>
            <a:rPr lang="en-GB" dirty="0" err="1"/>
            <a:t>Boj</a:t>
          </a:r>
          <a:r>
            <a:rPr lang="en-GB" dirty="0"/>
            <a:t> </a:t>
          </a:r>
          <a:r>
            <a:rPr lang="en-GB" dirty="0" err="1"/>
            <a:t>proti</a:t>
          </a:r>
          <a:r>
            <a:rPr lang="en-GB" dirty="0"/>
            <a:t> </a:t>
          </a:r>
          <a:r>
            <a:rPr lang="en-GB" dirty="0" err="1"/>
            <a:t>nevědeckým</a:t>
          </a:r>
          <a:r>
            <a:rPr lang="en-GB" dirty="0"/>
            <a:t> </a:t>
          </a:r>
          <a:r>
            <a:rPr lang="en-GB" dirty="0" err="1"/>
            <a:t>názorům</a:t>
          </a:r>
          <a:r>
            <a:rPr lang="en-GB" dirty="0"/>
            <a:t> </a:t>
          </a:r>
          <a:r>
            <a:rPr lang="en-GB" dirty="0" err="1"/>
            <a:t>ve</a:t>
          </a:r>
          <a:r>
            <a:rPr lang="en-GB" dirty="0"/>
            <a:t> </a:t>
          </a:r>
          <a:r>
            <a:rPr lang="en-GB" dirty="0" err="1"/>
            <a:t>zdravotnictví</a:t>
          </a:r>
          <a:endParaRPr lang="en-GB" dirty="0"/>
        </a:p>
      </dgm:t>
    </dgm:pt>
    <dgm:pt modelId="{6CAFF174-0ABC-47B6-B0FF-B8A208F3E669}" type="parTrans" cxnId="{DC4E9796-8826-40DA-A510-6CF062440A9B}">
      <dgm:prSet/>
      <dgm:spPr/>
      <dgm:t>
        <a:bodyPr/>
        <a:lstStyle/>
        <a:p>
          <a:endParaRPr lang="en-GB"/>
        </a:p>
      </dgm:t>
    </dgm:pt>
    <dgm:pt modelId="{52F9271E-A82F-4874-A934-4A47157966DC}" type="sibTrans" cxnId="{DC4E9796-8826-40DA-A510-6CF062440A9B}">
      <dgm:prSet/>
      <dgm:spPr/>
      <dgm:t>
        <a:bodyPr/>
        <a:lstStyle/>
        <a:p>
          <a:endParaRPr lang="en-GB"/>
        </a:p>
      </dgm:t>
    </dgm:pt>
    <dgm:pt modelId="{37B7261B-5A98-43EC-8288-F29BF9D3DBE6}">
      <dgm:prSet/>
      <dgm:spPr/>
      <dgm:t>
        <a:bodyPr/>
        <a:lstStyle/>
        <a:p>
          <a:r>
            <a:rPr lang="en-GB" dirty="0"/>
            <a:t>7 </a:t>
          </a:r>
          <a:r>
            <a:rPr lang="en-GB" dirty="0" err="1"/>
            <a:t>Posílení</a:t>
          </a:r>
          <a:r>
            <a:rPr lang="en-GB" dirty="0"/>
            <a:t> </a:t>
          </a:r>
          <a:r>
            <a:rPr lang="en-GB" dirty="0" err="1"/>
            <a:t>zdravotní</a:t>
          </a:r>
          <a:r>
            <a:rPr lang="en-GB" dirty="0"/>
            <a:t> </a:t>
          </a:r>
          <a:r>
            <a:rPr lang="en-GB" dirty="0" err="1"/>
            <a:t>gramotnosti</a:t>
          </a:r>
          <a:r>
            <a:rPr lang="en-GB" dirty="0"/>
            <a:t> </a:t>
          </a:r>
          <a:r>
            <a:rPr lang="en-GB" dirty="0" err="1"/>
            <a:t>nezatížené</a:t>
          </a:r>
          <a:r>
            <a:rPr lang="en-GB" dirty="0"/>
            <a:t> </a:t>
          </a:r>
          <a:r>
            <a:rPr lang="en-GB" dirty="0" err="1"/>
            <a:t>genderovými</a:t>
          </a:r>
          <a:r>
            <a:rPr lang="en-GB" dirty="0"/>
            <a:t> stereotypy</a:t>
          </a:r>
        </a:p>
      </dgm:t>
    </dgm:pt>
    <dgm:pt modelId="{A757DCAD-8FF4-4CFF-800A-C2F37EDF2F12}" type="parTrans" cxnId="{49C930AC-EBC3-474C-9B96-5D1FB869AB30}">
      <dgm:prSet/>
      <dgm:spPr/>
      <dgm:t>
        <a:bodyPr/>
        <a:lstStyle/>
        <a:p>
          <a:endParaRPr lang="en-GB"/>
        </a:p>
      </dgm:t>
    </dgm:pt>
    <dgm:pt modelId="{9F0D1413-4208-4022-AB68-20986FE66CBF}" type="sibTrans" cxnId="{49C930AC-EBC3-474C-9B96-5D1FB869AB30}">
      <dgm:prSet/>
      <dgm:spPr/>
      <dgm:t>
        <a:bodyPr/>
        <a:lstStyle/>
        <a:p>
          <a:endParaRPr lang="en-GB"/>
        </a:p>
      </dgm:t>
    </dgm:pt>
    <dgm:pt modelId="{F23B4CEA-7791-4A58-8DA6-2845E4939757}">
      <dgm:prSet phldrT="[Text]"/>
      <dgm:spPr/>
      <dgm:t>
        <a:bodyPr/>
        <a:lstStyle/>
        <a:p>
          <a:r>
            <a:rPr lang="en-GB" dirty="0"/>
            <a:t>1 Monitoring </a:t>
          </a:r>
          <a:r>
            <a:rPr lang="en-GB" dirty="0" err="1"/>
            <a:t>úrovně</a:t>
          </a:r>
          <a:r>
            <a:rPr lang="en-GB" dirty="0"/>
            <a:t> </a:t>
          </a:r>
          <a:r>
            <a:rPr lang="en-GB" dirty="0" err="1"/>
            <a:t>zdravotní</a:t>
          </a:r>
          <a:r>
            <a:rPr lang="en-GB" dirty="0"/>
            <a:t> </a:t>
          </a:r>
          <a:r>
            <a:rPr lang="en-GB" dirty="0" err="1"/>
            <a:t>gramotnosti</a:t>
          </a:r>
          <a:r>
            <a:rPr lang="en-GB" dirty="0"/>
            <a:t> v ČR</a:t>
          </a:r>
        </a:p>
      </dgm:t>
    </dgm:pt>
    <dgm:pt modelId="{7B2E10C8-B170-4631-A008-19FF13A35BD2}" type="sibTrans" cxnId="{29D864E6-D695-4AFC-8BB3-B3D14A71A16B}">
      <dgm:prSet/>
      <dgm:spPr/>
      <dgm:t>
        <a:bodyPr/>
        <a:lstStyle/>
        <a:p>
          <a:endParaRPr lang="en-GB"/>
        </a:p>
      </dgm:t>
    </dgm:pt>
    <dgm:pt modelId="{9FAD8092-9530-4BA8-ACDF-935B0E74DE52}" type="parTrans" cxnId="{29D864E6-D695-4AFC-8BB3-B3D14A71A16B}">
      <dgm:prSet/>
      <dgm:spPr/>
      <dgm:t>
        <a:bodyPr/>
        <a:lstStyle/>
        <a:p>
          <a:endParaRPr lang="en-GB"/>
        </a:p>
      </dgm:t>
    </dgm:pt>
    <dgm:pt modelId="{E8D78900-6689-41C8-92DD-90487AAF76BC}" type="pres">
      <dgm:prSet presAssocID="{7607BC52-F584-40D7-B3D2-C2CF4B103B3A}" presName="linear" presStyleCnt="0">
        <dgm:presLayoutVars>
          <dgm:dir/>
          <dgm:animLvl val="lvl"/>
          <dgm:resizeHandles val="exact"/>
        </dgm:presLayoutVars>
      </dgm:prSet>
      <dgm:spPr/>
    </dgm:pt>
    <dgm:pt modelId="{A9DD2BE8-648E-44BE-AB83-2B401013D6A3}" type="pres">
      <dgm:prSet presAssocID="{F23B4CEA-7791-4A58-8DA6-2845E4939757}" presName="parentLin" presStyleCnt="0"/>
      <dgm:spPr/>
    </dgm:pt>
    <dgm:pt modelId="{132A623A-1821-42D6-87E6-056A186CFC81}" type="pres">
      <dgm:prSet presAssocID="{F23B4CEA-7791-4A58-8DA6-2845E4939757}" presName="parentLeftMargin" presStyleLbl="node1" presStyleIdx="0" presStyleCnt="7"/>
      <dgm:spPr/>
    </dgm:pt>
    <dgm:pt modelId="{E9BFA131-197A-42EB-85B5-475328FD1FBB}" type="pres">
      <dgm:prSet presAssocID="{F23B4CEA-7791-4A58-8DA6-2845E493975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33D191B-9A6D-4286-8208-C2EE9BABE9F9}" type="pres">
      <dgm:prSet presAssocID="{F23B4CEA-7791-4A58-8DA6-2845E4939757}" presName="negativeSpace" presStyleCnt="0"/>
      <dgm:spPr/>
    </dgm:pt>
    <dgm:pt modelId="{486B83C2-8BE1-4247-9FE4-623F6439A0D1}" type="pres">
      <dgm:prSet presAssocID="{F23B4CEA-7791-4A58-8DA6-2845E4939757}" presName="childText" presStyleLbl="conFgAcc1" presStyleIdx="0" presStyleCnt="7">
        <dgm:presLayoutVars>
          <dgm:bulletEnabled val="1"/>
        </dgm:presLayoutVars>
      </dgm:prSet>
      <dgm:spPr/>
    </dgm:pt>
    <dgm:pt modelId="{DFCB12E6-6E8C-4128-B1C5-5693ADFFE959}" type="pres">
      <dgm:prSet presAssocID="{7B2E10C8-B170-4631-A008-19FF13A35BD2}" presName="spaceBetweenRectangles" presStyleCnt="0"/>
      <dgm:spPr/>
    </dgm:pt>
    <dgm:pt modelId="{3C85DB45-36B3-4253-BDDD-409C58DC661B}" type="pres">
      <dgm:prSet presAssocID="{3B37870F-5D07-4307-9495-97CBA06F3063}" presName="parentLin" presStyleCnt="0"/>
      <dgm:spPr/>
    </dgm:pt>
    <dgm:pt modelId="{0F73AEC4-B584-4C38-ACB1-688FB4FC49AB}" type="pres">
      <dgm:prSet presAssocID="{3B37870F-5D07-4307-9495-97CBA06F3063}" presName="parentLeftMargin" presStyleLbl="node1" presStyleIdx="0" presStyleCnt="7"/>
      <dgm:spPr/>
    </dgm:pt>
    <dgm:pt modelId="{B102A442-A227-4AED-A3F1-BD24EDB2559A}" type="pres">
      <dgm:prSet presAssocID="{3B37870F-5D07-4307-9495-97CBA06F306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D665BB8-6781-4C90-89A8-5983D01BD0E9}" type="pres">
      <dgm:prSet presAssocID="{3B37870F-5D07-4307-9495-97CBA06F3063}" presName="negativeSpace" presStyleCnt="0"/>
      <dgm:spPr/>
    </dgm:pt>
    <dgm:pt modelId="{31E7FF96-6CB7-446C-BC61-6659012D7E55}" type="pres">
      <dgm:prSet presAssocID="{3B37870F-5D07-4307-9495-97CBA06F3063}" presName="childText" presStyleLbl="conFgAcc1" presStyleIdx="1" presStyleCnt="7">
        <dgm:presLayoutVars>
          <dgm:bulletEnabled val="1"/>
        </dgm:presLayoutVars>
      </dgm:prSet>
      <dgm:spPr/>
    </dgm:pt>
    <dgm:pt modelId="{A070C3C7-5C9E-416F-8FAE-527E9A380828}" type="pres">
      <dgm:prSet presAssocID="{50405561-43C1-449A-A70E-F1A55D397993}" presName="spaceBetweenRectangles" presStyleCnt="0"/>
      <dgm:spPr/>
    </dgm:pt>
    <dgm:pt modelId="{B636E40B-33DC-4357-AE65-34A3C60F5DFD}" type="pres">
      <dgm:prSet presAssocID="{23A186A2-6FE9-43F2-8ADC-618D255D413C}" presName="parentLin" presStyleCnt="0"/>
      <dgm:spPr/>
    </dgm:pt>
    <dgm:pt modelId="{FA9E7087-6E7F-495A-A7FD-A823EEF4AF74}" type="pres">
      <dgm:prSet presAssocID="{23A186A2-6FE9-43F2-8ADC-618D255D413C}" presName="parentLeftMargin" presStyleLbl="node1" presStyleIdx="1" presStyleCnt="7"/>
      <dgm:spPr/>
    </dgm:pt>
    <dgm:pt modelId="{71E54EDD-B59A-47E8-9290-AF4252C3ABBA}" type="pres">
      <dgm:prSet presAssocID="{23A186A2-6FE9-43F2-8ADC-618D255D413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F6CCBCB-890A-4766-83C8-2C5B14795A48}" type="pres">
      <dgm:prSet presAssocID="{23A186A2-6FE9-43F2-8ADC-618D255D413C}" presName="negativeSpace" presStyleCnt="0"/>
      <dgm:spPr/>
    </dgm:pt>
    <dgm:pt modelId="{1B0C0788-5A7D-4DA6-9B30-C341CA2D5CBF}" type="pres">
      <dgm:prSet presAssocID="{23A186A2-6FE9-43F2-8ADC-618D255D413C}" presName="childText" presStyleLbl="conFgAcc1" presStyleIdx="2" presStyleCnt="7">
        <dgm:presLayoutVars>
          <dgm:bulletEnabled val="1"/>
        </dgm:presLayoutVars>
      </dgm:prSet>
      <dgm:spPr/>
    </dgm:pt>
    <dgm:pt modelId="{D07FC904-3693-4928-9627-9BD89C949B11}" type="pres">
      <dgm:prSet presAssocID="{AF59C37D-2640-4CF8-AD9A-F31728A4B362}" presName="spaceBetweenRectangles" presStyleCnt="0"/>
      <dgm:spPr/>
    </dgm:pt>
    <dgm:pt modelId="{BF4D5361-AC8F-459E-88ED-AC818B2B11DA}" type="pres">
      <dgm:prSet presAssocID="{A0C70140-1650-40A1-8B93-1537AC22D127}" presName="parentLin" presStyleCnt="0"/>
      <dgm:spPr/>
    </dgm:pt>
    <dgm:pt modelId="{69050D61-1AA1-4996-A853-528CF6545C25}" type="pres">
      <dgm:prSet presAssocID="{A0C70140-1650-40A1-8B93-1537AC22D127}" presName="parentLeftMargin" presStyleLbl="node1" presStyleIdx="2" presStyleCnt="7"/>
      <dgm:spPr/>
    </dgm:pt>
    <dgm:pt modelId="{BEB827D2-ADE1-4470-A912-260E2351FC7C}" type="pres">
      <dgm:prSet presAssocID="{A0C70140-1650-40A1-8B93-1537AC22D12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A6ADBA8-6401-4C0F-AF4F-338BA4D797EE}" type="pres">
      <dgm:prSet presAssocID="{A0C70140-1650-40A1-8B93-1537AC22D127}" presName="negativeSpace" presStyleCnt="0"/>
      <dgm:spPr/>
    </dgm:pt>
    <dgm:pt modelId="{60DE89B8-AC3D-4AEB-AB1F-571DD323FEE1}" type="pres">
      <dgm:prSet presAssocID="{A0C70140-1650-40A1-8B93-1537AC22D127}" presName="childText" presStyleLbl="conFgAcc1" presStyleIdx="3" presStyleCnt="7">
        <dgm:presLayoutVars>
          <dgm:bulletEnabled val="1"/>
        </dgm:presLayoutVars>
      </dgm:prSet>
      <dgm:spPr/>
    </dgm:pt>
    <dgm:pt modelId="{C5FB313D-F925-4FBF-8D8E-E56F0CEDC505}" type="pres">
      <dgm:prSet presAssocID="{754F0B45-F3DC-4BC3-B066-D7FEE962160A}" presName="spaceBetweenRectangles" presStyleCnt="0"/>
      <dgm:spPr/>
    </dgm:pt>
    <dgm:pt modelId="{BEBA0437-C01A-4C6A-A261-203C8DCCB4FA}" type="pres">
      <dgm:prSet presAssocID="{7517F1FA-C02B-4AA4-BB61-F9F351AEA120}" presName="parentLin" presStyleCnt="0"/>
      <dgm:spPr/>
    </dgm:pt>
    <dgm:pt modelId="{A05CB5A0-3A9D-4001-BA13-76BA3FE03724}" type="pres">
      <dgm:prSet presAssocID="{7517F1FA-C02B-4AA4-BB61-F9F351AEA120}" presName="parentLeftMargin" presStyleLbl="node1" presStyleIdx="3" presStyleCnt="7"/>
      <dgm:spPr/>
    </dgm:pt>
    <dgm:pt modelId="{CDFA5C87-6C71-4298-B2EC-E60197532C61}" type="pres">
      <dgm:prSet presAssocID="{7517F1FA-C02B-4AA4-BB61-F9F351AEA12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0EA3BA4-0C64-482A-8853-A4E8242D6DBC}" type="pres">
      <dgm:prSet presAssocID="{7517F1FA-C02B-4AA4-BB61-F9F351AEA120}" presName="negativeSpace" presStyleCnt="0"/>
      <dgm:spPr/>
    </dgm:pt>
    <dgm:pt modelId="{A67DF399-C94B-459E-924A-8894EB0E0616}" type="pres">
      <dgm:prSet presAssocID="{7517F1FA-C02B-4AA4-BB61-F9F351AEA120}" presName="childText" presStyleLbl="conFgAcc1" presStyleIdx="4" presStyleCnt="7">
        <dgm:presLayoutVars>
          <dgm:bulletEnabled val="1"/>
        </dgm:presLayoutVars>
      </dgm:prSet>
      <dgm:spPr/>
    </dgm:pt>
    <dgm:pt modelId="{E373B6A8-8ED1-4832-A3A6-5DE3DBF18CA9}" type="pres">
      <dgm:prSet presAssocID="{C910965A-DAE7-4083-91D1-298B20E0AD26}" presName="spaceBetweenRectangles" presStyleCnt="0"/>
      <dgm:spPr/>
    </dgm:pt>
    <dgm:pt modelId="{798F37A3-4649-4A1E-A85C-668386DCB396}" type="pres">
      <dgm:prSet presAssocID="{B4FB6F45-396A-448C-9484-DAA1DE313185}" presName="parentLin" presStyleCnt="0"/>
      <dgm:spPr/>
    </dgm:pt>
    <dgm:pt modelId="{44E858D9-D609-4104-9654-81CF33C77BD4}" type="pres">
      <dgm:prSet presAssocID="{B4FB6F45-396A-448C-9484-DAA1DE313185}" presName="parentLeftMargin" presStyleLbl="node1" presStyleIdx="4" presStyleCnt="7"/>
      <dgm:spPr/>
    </dgm:pt>
    <dgm:pt modelId="{EB965C7A-8A26-46D4-8465-0625E15865EC}" type="pres">
      <dgm:prSet presAssocID="{B4FB6F45-396A-448C-9484-DAA1DE31318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88FA931-3DB3-4564-8B4D-B25A1178A795}" type="pres">
      <dgm:prSet presAssocID="{B4FB6F45-396A-448C-9484-DAA1DE313185}" presName="negativeSpace" presStyleCnt="0"/>
      <dgm:spPr/>
    </dgm:pt>
    <dgm:pt modelId="{F824EF20-C9EA-48A9-B107-2B2C63F532BD}" type="pres">
      <dgm:prSet presAssocID="{B4FB6F45-396A-448C-9484-DAA1DE313185}" presName="childText" presStyleLbl="conFgAcc1" presStyleIdx="5" presStyleCnt="7">
        <dgm:presLayoutVars>
          <dgm:bulletEnabled val="1"/>
        </dgm:presLayoutVars>
      </dgm:prSet>
      <dgm:spPr/>
    </dgm:pt>
    <dgm:pt modelId="{4B1DD45B-E8D0-42FF-80AC-0F55876F1313}" type="pres">
      <dgm:prSet presAssocID="{52F9271E-A82F-4874-A934-4A47157966DC}" presName="spaceBetweenRectangles" presStyleCnt="0"/>
      <dgm:spPr/>
    </dgm:pt>
    <dgm:pt modelId="{88A82596-803C-41B0-BD0C-5AE4F1C6D644}" type="pres">
      <dgm:prSet presAssocID="{37B7261B-5A98-43EC-8288-F29BF9D3DBE6}" presName="parentLin" presStyleCnt="0"/>
      <dgm:spPr/>
    </dgm:pt>
    <dgm:pt modelId="{B4F84C9D-FA8A-4A38-A2D7-33D8860417AD}" type="pres">
      <dgm:prSet presAssocID="{37B7261B-5A98-43EC-8288-F29BF9D3DBE6}" presName="parentLeftMargin" presStyleLbl="node1" presStyleIdx="5" presStyleCnt="7"/>
      <dgm:spPr/>
    </dgm:pt>
    <dgm:pt modelId="{E888EDEA-6FF6-4D4C-B8B3-253E994297C3}" type="pres">
      <dgm:prSet presAssocID="{37B7261B-5A98-43EC-8288-F29BF9D3DBE6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24DBFEA9-0D02-4041-A256-D993DE6B0182}" type="pres">
      <dgm:prSet presAssocID="{37B7261B-5A98-43EC-8288-F29BF9D3DBE6}" presName="negativeSpace" presStyleCnt="0"/>
      <dgm:spPr/>
    </dgm:pt>
    <dgm:pt modelId="{EB43B6C8-C0CC-4C1E-8A95-5B1F2AFF4017}" type="pres">
      <dgm:prSet presAssocID="{37B7261B-5A98-43EC-8288-F29BF9D3DBE6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6DA540F-57DF-4119-B3EF-CAEDA52FEB14}" type="presOf" srcId="{23A186A2-6FE9-43F2-8ADC-618D255D413C}" destId="{71E54EDD-B59A-47E8-9290-AF4252C3ABBA}" srcOrd="1" destOrd="0" presId="urn:microsoft.com/office/officeart/2005/8/layout/list1"/>
    <dgm:cxn modelId="{96D86614-F104-448F-B69E-46DC82645706}" srcId="{7607BC52-F584-40D7-B3D2-C2CF4B103B3A}" destId="{3B37870F-5D07-4307-9495-97CBA06F3063}" srcOrd="1" destOrd="0" parTransId="{7F3527D0-345C-4562-9AB2-7C0CF08498EB}" sibTransId="{50405561-43C1-449A-A70E-F1A55D397993}"/>
    <dgm:cxn modelId="{129D1B37-EFBB-4AEB-B572-02901F4FE398}" type="presOf" srcId="{A0C70140-1650-40A1-8B93-1537AC22D127}" destId="{BEB827D2-ADE1-4470-A912-260E2351FC7C}" srcOrd="1" destOrd="0" presId="urn:microsoft.com/office/officeart/2005/8/layout/list1"/>
    <dgm:cxn modelId="{9B474440-C5D1-4483-8B5B-D3865B3440B7}" type="presOf" srcId="{37B7261B-5A98-43EC-8288-F29BF9D3DBE6}" destId="{E888EDEA-6FF6-4D4C-B8B3-253E994297C3}" srcOrd="1" destOrd="0" presId="urn:microsoft.com/office/officeart/2005/8/layout/list1"/>
    <dgm:cxn modelId="{6363F047-7CD3-434B-B440-39A2A96159FF}" type="presOf" srcId="{7607BC52-F584-40D7-B3D2-C2CF4B103B3A}" destId="{E8D78900-6689-41C8-92DD-90487AAF76BC}" srcOrd="0" destOrd="0" presId="urn:microsoft.com/office/officeart/2005/8/layout/list1"/>
    <dgm:cxn modelId="{1EF7BE52-851A-467B-A0C2-D11C667693D4}" type="presOf" srcId="{23A186A2-6FE9-43F2-8ADC-618D255D413C}" destId="{FA9E7087-6E7F-495A-A7FD-A823EEF4AF74}" srcOrd="0" destOrd="0" presId="urn:microsoft.com/office/officeart/2005/8/layout/list1"/>
    <dgm:cxn modelId="{21850557-A6A3-4B10-9A06-435BE4473AF1}" type="presOf" srcId="{7517F1FA-C02B-4AA4-BB61-F9F351AEA120}" destId="{A05CB5A0-3A9D-4001-BA13-76BA3FE03724}" srcOrd="0" destOrd="0" presId="urn:microsoft.com/office/officeart/2005/8/layout/list1"/>
    <dgm:cxn modelId="{65E49A7E-F2A7-48E6-849E-920804D1409B}" type="presOf" srcId="{F23B4CEA-7791-4A58-8DA6-2845E4939757}" destId="{E9BFA131-197A-42EB-85B5-475328FD1FBB}" srcOrd="1" destOrd="0" presId="urn:microsoft.com/office/officeart/2005/8/layout/list1"/>
    <dgm:cxn modelId="{C58C2789-3BDF-4486-8749-E868C6E76EF0}" srcId="{7607BC52-F584-40D7-B3D2-C2CF4B103B3A}" destId="{23A186A2-6FE9-43F2-8ADC-618D255D413C}" srcOrd="2" destOrd="0" parTransId="{047AAA74-C7C7-4F34-A20A-2C5CDCA34B3E}" sibTransId="{AF59C37D-2640-4CF8-AD9A-F31728A4B362}"/>
    <dgm:cxn modelId="{DC4E9796-8826-40DA-A510-6CF062440A9B}" srcId="{7607BC52-F584-40D7-B3D2-C2CF4B103B3A}" destId="{B4FB6F45-396A-448C-9484-DAA1DE313185}" srcOrd="5" destOrd="0" parTransId="{6CAFF174-0ABC-47B6-B0FF-B8A208F3E669}" sibTransId="{52F9271E-A82F-4874-A934-4A47157966DC}"/>
    <dgm:cxn modelId="{B6F4AEA3-0207-4297-BD53-8D95D599EF4F}" type="presOf" srcId="{7517F1FA-C02B-4AA4-BB61-F9F351AEA120}" destId="{CDFA5C87-6C71-4298-B2EC-E60197532C61}" srcOrd="1" destOrd="0" presId="urn:microsoft.com/office/officeart/2005/8/layout/list1"/>
    <dgm:cxn modelId="{49C930AC-EBC3-474C-9B96-5D1FB869AB30}" srcId="{7607BC52-F584-40D7-B3D2-C2CF4B103B3A}" destId="{37B7261B-5A98-43EC-8288-F29BF9D3DBE6}" srcOrd="6" destOrd="0" parTransId="{A757DCAD-8FF4-4CFF-800A-C2F37EDF2F12}" sibTransId="{9F0D1413-4208-4022-AB68-20986FE66CBF}"/>
    <dgm:cxn modelId="{3FBC07B8-CBBF-45B9-A3A1-42F0F653668E}" srcId="{7607BC52-F584-40D7-B3D2-C2CF4B103B3A}" destId="{7517F1FA-C02B-4AA4-BB61-F9F351AEA120}" srcOrd="4" destOrd="0" parTransId="{6E35F0EA-32E0-4718-B684-71ED43DD504F}" sibTransId="{C910965A-DAE7-4083-91D1-298B20E0AD26}"/>
    <dgm:cxn modelId="{E99D89BB-4FD4-4707-A585-B37BC31FC7B0}" srcId="{7607BC52-F584-40D7-B3D2-C2CF4B103B3A}" destId="{A0C70140-1650-40A1-8B93-1537AC22D127}" srcOrd="3" destOrd="0" parTransId="{A3DC5536-76FD-42E7-B211-D1F945697A02}" sibTransId="{754F0B45-F3DC-4BC3-B066-D7FEE962160A}"/>
    <dgm:cxn modelId="{D900D2BF-B014-46BE-AA1F-601178AC0A45}" type="presOf" srcId="{B4FB6F45-396A-448C-9484-DAA1DE313185}" destId="{44E858D9-D609-4104-9654-81CF33C77BD4}" srcOrd="0" destOrd="0" presId="urn:microsoft.com/office/officeart/2005/8/layout/list1"/>
    <dgm:cxn modelId="{7DE4C9D1-B5E2-4AA3-9188-74AE767188FA}" type="presOf" srcId="{F23B4CEA-7791-4A58-8DA6-2845E4939757}" destId="{132A623A-1821-42D6-87E6-056A186CFC81}" srcOrd="0" destOrd="0" presId="urn:microsoft.com/office/officeart/2005/8/layout/list1"/>
    <dgm:cxn modelId="{10100AD4-B2E3-4521-9258-7B772F452777}" type="presOf" srcId="{B4FB6F45-396A-448C-9484-DAA1DE313185}" destId="{EB965C7A-8A26-46D4-8465-0625E15865EC}" srcOrd="1" destOrd="0" presId="urn:microsoft.com/office/officeart/2005/8/layout/list1"/>
    <dgm:cxn modelId="{29D864E6-D695-4AFC-8BB3-B3D14A71A16B}" srcId="{7607BC52-F584-40D7-B3D2-C2CF4B103B3A}" destId="{F23B4CEA-7791-4A58-8DA6-2845E4939757}" srcOrd="0" destOrd="0" parTransId="{9FAD8092-9530-4BA8-ACDF-935B0E74DE52}" sibTransId="{7B2E10C8-B170-4631-A008-19FF13A35BD2}"/>
    <dgm:cxn modelId="{975228EC-CECF-4317-AE3C-B76610FF247A}" type="presOf" srcId="{3B37870F-5D07-4307-9495-97CBA06F3063}" destId="{B102A442-A227-4AED-A3F1-BD24EDB2559A}" srcOrd="1" destOrd="0" presId="urn:microsoft.com/office/officeart/2005/8/layout/list1"/>
    <dgm:cxn modelId="{2449A1F5-6DE7-4FAF-89E4-FB57AD46CF3A}" type="presOf" srcId="{3B37870F-5D07-4307-9495-97CBA06F3063}" destId="{0F73AEC4-B584-4C38-ACB1-688FB4FC49AB}" srcOrd="0" destOrd="0" presId="urn:microsoft.com/office/officeart/2005/8/layout/list1"/>
    <dgm:cxn modelId="{0156A6FE-1AB5-4BD1-869B-B54F116F273F}" type="presOf" srcId="{A0C70140-1650-40A1-8B93-1537AC22D127}" destId="{69050D61-1AA1-4996-A853-528CF6545C25}" srcOrd="0" destOrd="0" presId="urn:microsoft.com/office/officeart/2005/8/layout/list1"/>
    <dgm:cxn modelId="{8629F2FF-CA08-466E-AE06-DA3423F739EE}" type="presOf" srcId="{37B7261B-5A98-43EC-8288-F29BF9D3DBE6}" destId="{B4F84C9D-FA8A-4A38-A2D7-33D8860417AD}" srcOrd="0" destOrd="0" presId="urn:microsoft.com/office/officeart/2005/8/layout/list1"/>
    <dgm:cxn modelId="{68B237D6-57B1-4C3F-A7DC-A49425B98E8A}" type="presParOf" srcId="{E8D78900-6689-41C8-92DD-90487AAF76BC}" destId="{A9DD2BE8-648E-44BE-AB83-2B401013D6A3}" srcOrd="0" destOrd="0" presId="urn:microsoft.com/office/officeart/2005/8/layout/list1"/>
    <dgm:cxn modelId="{A1AA6A46-1D37-47C4-BD89-DD4097D017C7}" type="presParOf" srcId="{A9DD2BE8-648E-44BE-AB83-2B401013D6A3}" destId="{132A623A-1821-42D6-87E6-056A186CFC81}" srcOrd="0" destOrd="0" presId="urn:microsoft.com/office/officeart/2005/8/layout/list1"/>
    <dgm:cxn modelId="{EADB6F29-DCFF-4F16-90A9-143321B1C897}" type="presParOf" srcId="{A9DD2BE8-648E-44BE-AB83-2B401013D6A3}" destId="{E9BFA131-197A-42EB-85B5-475328FD1FBB}" srcOrd="1" destOrd="0" presId="urn:microsoft.com/office/officeart/2005/8/layout/list1"/>
    <dgm:cxn modelId="{54FF90C4-8BF5-4244-A36A-CC8053FCC550}" type="presParOf" srcId="{E8D78900-6689-41C8-92DD-90487AAF76BC}" destId="{233D191B-9A6D-4286-8208-C2EE9BABE9F9}" srcOrd="1" destOrd="0" presId="urn:microsoft.com/office/officeart/2005/8/layout/list1"/>
    <dgm:cxn modelId="{971CAC8D-A0DC-4B8E-B7CD-CC2BD892DCBD}" type="presParOf" srcId="{E8D78900-6689-41C8-92DD-90487AAF76BC}" destId="{486B83C2-8BE1-4247-9FE4-623F6439A0D1}" srcOrd="2" destOrd="0" presId="urn:microsoft.com/office/officeart/2005/8/layout/list1"/>
    <dgm:cxn modelId="{DFDF5F84-A0A5-4146-83E1-57B30FB285A4}" type="presParOf" srcId="{E8D78900-6689-41C8-92DD-90487AAF76BC}" destId="{DFCB12E6-6E8C-4128-B1C5-5693ADFFE959}" srcOrd="3" destOrd="0" presId="urn:microsoft.com/office/officeart/2005/8/layout/list1"/>
    <dgm:cxn modelId="{595D9FE8-0A97-4385-9480-155FDC15EB4F}" type="presParOf" srcId="{E8D78900-6689-41C8-92DD-90487AAF76BC}" destId="{3C85DB45-36B3-4253-BDDD-409C58DC661B}" srcOrd="4" destOrd="0" presId="urn:microsoft.com/office/officeart/2005/8/layout/list1"/>
    <dgm:cxn modelId="{F7EFBDCB-3E2E-4503-B399-338BC3077601}" type="presParOf" srcId="{3C85DB45-36B3-4253-BDDD-409C58DC661B}" destId="{0F73AEC4-B584-4C38-ACB1-688FB4FC49AB}" srcOrd="0" destOrd="0" presId="urn:microsoft.com/office/officeart/2005/8/layout/list1"/>
    <dgm:cxn modelId="{BFB92BF4-8E56-492B-9F7B-382CF2171CE7}" type="presParOf" srcId="{3C85DB45-36B3-4253-BDDD-409C58DC661B}" destId="{B102A442-A227-4AED-A3F1-BD24EDB2559A}" srcOrd="1" destOrd="0" presId="urn:microsoft.com/office/officeart/2005/8/layout/list1"/>
    <dgm:cxn modelId="{A967135E-971F-498C-A832-A913083B9801}" type="presParOf" srcId="{E8D78900-6689-41C8-92DD-90487AAF76BC}" destId="{ED665BB8-6781-4C90-89A8-5983D01BD0E9}" srcOrd="5" destOrd="0" presId="urn:microsoft.com/office/officeart/2005/8/layout/list1"/>
    <dgm:cxn modelId="{87597D9F-2BB2-41C0-BC33-D0EB28348F6A}" type="presParOf" srcId="{E8D78900-6689-41C8-92DD-90487AAF76BC}" destId="{31E7FF96-6CB7-446C-BC61-6659012D7E55}" srcOrd="6" destOrd="0" presId="urn:microsoft.com/office/officeart/2005/8/layout/list1"/>
    <dgm:cxn modelId="{5D813541-9837-49E4-B34E-C72CA1243461}" type="presParOf" srcId="{E8D78900-6689-41C8-92DD-90487AAF76BC}" destId="{A070C3C7-5C9E-416F-8FAE-527E9A380828}" srcOrd="7" destOrd="0" presId="urn:microsoft.com/office/officeart/2005/8/layout/list1"/>
    <dgm:cxn modelId="{0BEE2165-86F3-4496-948B-FDE299809202}" type="presParOf" srcId="{E8D78900-6689-41C8-92DD-90487AAF76BC}" destId="{B636E40B-33DC-4357-AE65-34A3C60F5DFD}" srcOrd="8" destOrd="0" presId="urn:microsoft.com/office/officeart/2005/8/layout/list1"/>
    <dgm:cxn modelId="{C6D46A3D-FA3A-4D55-B4EB-C05B7948C8CB}" type="presParOf" srcId="{B636E40B-33DC-4357-AE65-34A3C60F5DFD}" destId="{FA9E7087-6E7F-495A-A7FD-A823EEF4AF74}" srcOrd="0" destOrd="0" presId="urn:microsoft.com/office/officeart/2005/8/layout/list1"/>
    <dgm:cxn modelId="{076D54EB-8E2E-4775-996A-B0D68223730B}" type="presParOf" srcId="{B636E40B-33DC-4357-AE65-34A3C60F5DFD}" destId="{71E54EDD-B59A-47E8-9290-AF4252C3ABBA}" srcOrd="1" destOrd="0" presId="urn:microsoft.com/office/officeart/2005/8/layout/list1"/>
    <dgm:cxn modelId="{EACFEF01-A48A-41D1-A71D-3D591D4ECA12}" type="presParOf" srcId="{E8D78900-6689-41C8-92DD-90487AAF76BC}" destId="{4F6CCBCB-890A-4766-83C8-2C5B14795A48}" srcOrd="9" destOrd="0" presId="urn:microsoft.com/office/officeart/2005/8/layout/list1"/>
    <dgm:cxn modelId="{DE53F798-37E1-416A-866D-569FCAB13AD6}" type="presParOf" srcId="{E8D78900-6689-41C8-92DD-90487AAF76BC}" destId="{1B0C0788-5A7D-4DA6-9B30-C341CA2D5CBF}" srcOrd="10" destOrd="0" presId="urn:microsoft.com/office/officeart/2005/8/layout/list1"/>
    <dgm:cxn modelId="{4962DBBA-0D9B-497A-9C91-83DDB814EA61}" type="presParOf" srcId="{E8D78900-6689-41C8-92DD-90487AAF76BC}" destId="{D07FC904-3693-4928-9627-9BD89C949B11}" srcOrd="11" destOrd="0" presId="urn:microsoft.com/office/officeart/2005/8/layout/list1"/>
    <dgm:cxn modelId="{A3C44896-788E-46F8-ADB8-36DA1CE666A4}" type="presParOf" srcId="{E8D78900-6689-41C8-92DD-90487AAF76BC}" destId="{BF4D5361-AC8F-459E-88ED-AC818B2B11DA}" srcOrd="12" destOrd="0" presId="urn:microsoft.com/office/officeart/2005/8/layout/list1"/>
    <dgm:cxn modelId="{7E2607FD-06D1-4732-A840-E9ED0D0FEE49}" type="presParOf" srcId="{BF4D5361-AC8F-459E-88ED-AC818B2B11DA}" destId="{69050D61-1AA1-4996-A853-528CF6545C25}" srcOrd="0" destOrd="0" presId="urn:microsoft.com/office/officeart/2005/8/layout/list1"/>
    <dgm:cxn modelId="{C023B157-9335-4A05-8989-667A48924AFA}" type="presParOf" srcId="{BF4D5361-AC8F-459E-88ED-AC818B2B11DA}" destId="{BEB827D2-ADE1-4470-A912-260E2351FC7C}" srcOrd="1" destOrd="0" presId="urn:microsoft.com/office/officeart/2005/8/layout/list1"/>
    <dgm:cxn modelId="{9EB59BFA-1C09-45D3-9F52-7EBA196EF134}" type="presParOf" srcId="{E8D78900-6689-41C8-92DD-90487AAF76BC}" destId="{2A6ADBA8-6401-4C0F-AF4F-338BA4D797EE}" srcOrd="13" destOrd="0" presId="urn:microsoft.com/office/officeart/2005/8/layout/list1"/>
    <dgm:cxn modelId="{CFB1B1E3-D04E-4DD2-B254-EA0825A01B45}" type="presParOf" srcId="{E8D78900-6689-41C8-92DD-90487AAF76BC}" destId="{60DE89B8-AC3D-4AEB-AB1F-571DD323FEE1}" srcOrd="14" destOrd="0" presId="urn:microsoft.com/office/officeart/2005/8/layout/list1"/>
    <dgm:cxn modelId="{1089B3ED-9FB7-4DCB-8D14-E3A5D3E47525}" type="presParOf" srcId="{E8D78900-6689-41C8-92DD-90487AAF76BC}" destId="{C5FB313D-F925-4FBF-8D8E-E56F0CEDC505}" srcOrd="15" destOrd="0" presId="urn:microsoft.com/office/officeart/2005/8/layout/list1"/>
    <dgm:cxn modelId="{5EE2B0D7-B2EB-4498-8552-23F9925A5041}" type="presParOf" srcId="{E8D78900-6689-41C8-92DD-90487AAF76BC}" destId="{BEBA0437-C01A-4C6A-A261-203C8DCCB4FA}" srcOrd="16" destOrd="0" presId="urn:microsoft.com/office/officeart/2005/8/layout/list1"/>
    <dgm:cxn modelId="{4EC0DB56-2314-4311-8A96-5B6ED804C7DC}" type="presParOf" srcId="{BEBA0437-C01A-4C6A-A261-203C8DCCB4FA}" destId="{A05CB5A0-3A9D-4001-BA13-76BA3FE03724}" srcOrd="0" destOrd="0" presId="urn:microsoft.com/office/officeart/2005/8/layout/list1"/>
    <dgm:cxn modelId="{3300CF1D-480E-4462-93E1-2033D880374B}" type="presParOf" srcId="{BEBA0437-C01A-4C6A-A261-203C8DCCB4FA}" destId="{CDFA5C87-6C71-4298-B2EC-E60197532C61}" srcOrd="1" destOrd="0" presId="urn:microsoft.com/office/officeart/2005/8/layout/list1"/>
    <dgm:cxn modelId="{94F0B19B-644C-4FCB-BB4E-D9768C0FB5A4}" type="presParOf" srcId="{E8D78900-6689-41C8-92DD-90487AAF76BC}" destId="{B0EA3BA4-0C64-482A-8853-A4E8242D6DBC}" srcOrd="17" destOrd="0" presId="urn:microsoft.com/office/officeart/2005/8/layout/list1"/>
    <dgm:cxn modelId="{5F05EC2F-E82E-4938-80E3-3BBBA0AF2581}" type="presParOf" srcId="{E8D78900-6689-41C8-92DD-90487AAF76BC}" destId="{A67DF399-C94B-459E-924A-8894EB0E0616}" srcOrd="18" destOrd="0" presId="urn:microsoft.com/office/officeart/2005/8/layout/list1"/>
    <dgm:cxn modelId="{8E6353B7-44A3-44C4-9676-71C4FFEF0368}" type="presParOf" srcId="{E8D78900-6689-41C8-92DD-90487AAF76BC}" destId="{E373B6A8-8ED1-4832-A3A6-5DE3DBF18CA9}" srcOrd="19" destOrd="0" presId="urn:microsoft.com/office/officeart/2005/8/layout/list1"/>
    <dgm:cxn modelId="{9EF6CC37-137A-4A10-A126-01C16E528900}" type="presParOf" srcId="{E8D78900-6689-41C8-92DD-90487AAF76BC}" destId="{798F37A3-4649-4A1E-A85C-668386DCB396}" srcOrd="20" destOrd="0" presId="urn:microsoft.com/office/officeart/2005/8/layout/list1"/>
    <dgm:cxn modelId="{D72C424B-AD80-4429-BBF8-BDF47FF612D8}" type="presParOf" srcId="{798F37A3-4649-4A1E-A85C-668386DCB396}" destId="{44E858D9-D609-4104-9654-81CF33C77BD4}" srcOrd="0" destOrd="0" presId="urn:microsoft.com/office/officeart/2005/8/layout/list1"/>
    <dgm:cxn modelId="{7DC4CDF9-628E-4BA8-99E4-0387AC987276}" type="presParOf" srcId="{798F37A3-4649-4A1E-A85C-668386DCB396}" destId="{EB965C7A-8A26-46D4-8465-0625E15865EC}" srcOrd="1" destOrd="0" presId="urn:microsoft.com/office/officeart/2005/8/layout/list1"/>
    <dgm:cxn modelId="{7790A86B-814E-4609-8C28-CA3EBC8865B4}" type="presParOf" srcId="{E8D78900-6689-41C8-92DD-90487AAF76BC}" destId="{188FA931-3DB3-4564-8B4D-B25A1178A795}" srcOrd="21" destOrd="0" presId="urn:microsoft.com/office/officeart/2005/8/layout/list1"/>
    <dgm:cxn modelId="{1C316423-D330-4B2C-A84E-78189A593256}" type="presParOf" srcId="{E8D78900-6689-41C8-92DD-90487AAF76BC}" destId="{F824EF20-C9EA-48A9-B107-2B2C63F532BD}" srcOrd="22" destOrd="0" presId="urn:microsoft.com/office/officeart/2005/8/layout/list1"/>
    <dgm:cxn modelId="{921D6665-A357-4E7B-B297-B3CF1F803765}" type="presParOf" srcId="{E8D78900-6689-41C8-92DD-90487AAF76BC}" destId="{4B1DD45B-E8D0-42FF-80AC-0F55876F1313}" srcOrd="23" destOrd="0" presId="urn:microsoft.com/office/officeart/2005/8/layout/list1"/>
    <dgm:cxn modelId="{5386036E-C619-46EB-8404-A3F96525CF5F}" type="presParOf" srcId="{E8D78900-6689-41C8-92DD-90487AAF76BC}" destId="{88A82596-803C-41B0-BD0C-5AE4F1C6D644}" srcOrd="24" destOrd="0" presId="urn:microsoft.com/office/officeart/2005/8/layout/list1"/>
    <dgm:cxn modelId="{41C09D8E-27F8-4448-BB24-897D05DA9833}" type="presParOf" srcId="{88A82596-803C-41B0-BD0C-5AE4F1C6D644}" destId="{B4F84C9D-FA8A-4A38-A2D7-33D8860417AD}" srcOrd="0" destOrd="0" presId="urn:microsoft.com/office/officeart/2005/8/layout/list1"/>
    <dgm:cxn modelId="{3806868C-7BBB-47E2-8D70-7D9669DF5DC5}" type="presParOf" srcId="{88A82596-803C-41B0-BD0C-5AE4F1C6D644}" destId="{E888EDEA-6FF6-4D4C-B8B3-253E994297C3}" srcOrd="1" destOrd="0" presId="urn:microsoft.com/office/officeart/2005/8/layout/list1"/>
    <dgm:cxn modelId="{D3D922D5-68E7-400A-8B03-6FD713B5EF58}" type="presParOf" srcId="{E8D78900-6689-41C8-92DD-90487AAF76BC}" destId="{24DBFEA9-0D02-4041-A256-D993DE6B0182}" srcOrd="25" destOrd="0" presId="urn:microsoft.com/office/officeart/2005/8/layout/list1"/>
    <dgm:cxn modelId="{C9E10773-C24D-4E6C-8C8B-39EDF6FEE984}" type="presParOf" srcId="{E8D78900-6689-41C8-92DD-90487AAF76BC}" destId="{EB43B6C8-C0CC-4C1E-8A95-5B1F2AFF4017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B66365-4078-40DB-9E35-7E3D99337FB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8F0395-A3D0-4A09-AFBD-EC83E52FB6C4}">
      <dgm:prSet phldrT="[Text]"/>
      <dgm:spPr/>
      <dgm:t>
        <a:bodyPr/>
        <a:lstStyle/>
        <a:p>
          <a:r>
            <a:rPr lang="en-GB" b="0" i="0" dirty="0" err="1"/>
            <a:t>Zaměření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ošetřovatelskou</a:t>
          </a:r>
          <a:r>
            <a:rPr lang="en-GB" b="0" i="0" dirty="0"/>
            <a:t> </a:t>
          </a:r>
          <a:r>
            <a:rPr lang="en-GB" b="0" i="0" dirty="0" err="1"/>
            <a:t>praxi</a:t>
          </a:r>
          <a:endParaRPr lang="en-GB" dirty="0"/>
        </a:p>
      </dgm:t>
    </dgm:pt>
    <dgm:pt modelId="{7CB75D71-5EC8-421D-83B9-FF91A268321D}" type="parTrans" cxnId="{3E982B05-3802-4A3F-96C7-86C6D8D6936B}">
      <dgm:prSet/>
      <dgm:spPr/>
      <dgm:t>
        <a:bodyPr/>
        <a:lstStyle/>
        <a:p>
          <a:endParaRPr lang="en-GB"/>
        </a:p>
      </dgm:t>
    </dgm:pt>
    <dgm:pt modelId="{43D4AAA2-D15B-4C86-9955-0AA6FB1E9547}" type="sibTrans" cxnId="{3E982B05-3802-4A3F-96C7-86C6D8D6936B}">
      <dgm:prSet/>
      <dgm:spPr/>
      <dgm:t>
        <a:bodyPr/>
        <a:lstStyle/>
        <a:p>
          <a:endParaRPr lang="en-GB"/>
        </a:p>
      </dgm:t>
    </dgm:pt>
    <dgm:pt modelId="{E181DAD9-8092-4279-8534-E16132A830BB}">
      <dgm:prSet phldrT="[Text]"/>
      <dgm:spPr/>
      <dgm:t>
        <a:bodyPr/>
        <a:lstStyle/>
        <a:p>
          <a:r>
            <a:rPr lang="cs-CZ" b="0" i="0" dirty="0"/>
            <a:t>Z</a:t>
          </a:r>
          <a:r>
            <a:rPr lang="en-GB" b="0" i="0" dirty="0" err="1"/>
            <a:t>koumání</a:t>
          </a:r>
          <a:r>
            <a:rPr lang="en-GB" b="0" i="0" dirty="0"/>
            <a:t> a </a:t>
          </a:r>
          <a:r>
            <a:rPr lang="en-GB" b="0" i="0" dirty="0" err="1"/>
            <a:t>posouzení</a:t>
          </a:r>
          <a:r>
            <a:rPr lang="en-GB" b="0" i="0" dirty="0"/>
            <a:t> </a:t>
          </a:r>
          <a:r>
            <a:rPr lang="en-GB" b="0" i="0" dirty="0" err="1"/>
            <a:t>ošetřovatelské</a:t>
          </a:r>
          <a:r>
            <a:rPr lang="en-GB" b="0" i="0" dirty="0"/>
            <a:t> </a:t>
          </a:r>
          <a:r>
            <a:rPr lang="en-GB" b="0" i="0" dirty="0" err="1"/>
            <a:t>praxe</a:t>
          </a:r>
          <a:r>
            <a:rPr lang="en-GB" b="0" i="0" dirty="0"/>
            <a:t> </a:t>
          </a:r>
          <a:br>
            <a:rPr lang="cs-CZ" b="0" i="0" dirty="0"/>
          </a:br>
          <a:r>
            <a:rPr lang="en-GB" b="0" i="0" dirty="0"/>
            <a:t>a </a:t>
          </a:r>
          <a:r>
            <a:rPr lang="en-GB" b="0" i="0" dirty="0" err="1"/>
            <a:t>intervencí</a:t>
          </a:r>
          <a:r>
            <a:rPr lang="cs-CZ" b="0" i="0" dirty="0"/>
            <a:t>.</a:t>
          </a:r>
          <a:endParaRPr lang="en-GB" dirty="0"/>
        </a:p>
      </dgm:t>
    </dgm:pt>
    <dgm:pt modelId="{3E80F81C-69C8-4267-BAA8-EE66FE8F382F}" type="parTrans" cxnId="{1AAA3BDC-A9CA-48A6-ADF3-82693CA77000}">
      <dgm:prSet/>
      <dgm:spPr/>
      <dgm:t>
        <a:bodyPr/>
        <a:lstStyle/>
        <a:p>
          <a:endParaRPr lang="en-GB"/>
        </a:p>
      </dgm:t>
    </dgm:pt>
    <dgm:pt modelId="{96A63546-D102-46AD-9B0E-5576109B5B3A}" type="sibTrans" cxnId="{1AAA3BDC-A9CA-48A6-ADF3-82693CA77000}">
      <dgm:prSet/>
      <dgm:spPr/>
      <dgm:t>
        <a:bodyPr/>
        <a:lstStyle/>
        <a:p>
          <a:endParaRPr lang="en-GB"/>
        </a:p>
      </dgm:t>
    </dgm:pt>
    <dgm:pt modelId="{3BC55281-961D-4A4D-8E5F-AC9EFABB9EE7}">
      <dgm:prSet phldrT="[Text]"/>
      <dgm:spPr/>
      <dgm:t>
        <a:bodyPr/>
        <a:lstStyle/>
        <a:p>
          <a:r>
            <a:rPr lang="en-GB" b="0" i="0" dirty="0" err="1"/>
            <a:t>Cílem</a:t>
          </a:r>
          <a:r>
            <a:rPr lang="en-GB" b="0" i="0" dirty="0"/>
            <a:t> je </a:t>
          </a:r>
          <a:r>
            <a:rPr lang="en-GB" b="0" i="0" dirty="0" err="1"/>
            <a:t>zlepšit</a:t>
          </a:r>
          <a:r>
            <a:rPr lang="en-GB" b="0" i="0" dirty="0"/>
            <a:t> </a:t>
          </a:r>
          <a:r>
            <a:rPr lang="en-GB" b="0" i="0" dirty="0" err="1"/>
            <a:t>kvalitu</a:t>
          </a:r>
          <a:r>
            <a:rPr lang="en-GB" b="0" i="0" dirty="0"/>
            <a:t> </a:t>
          </a:r>
          <a:r>
            <a:rPr lang="en-GB" b="0" i="0" dirty="0" err="1"/>
            <a:t>ošetřovatelské</a:t>
          </a:r>
          <a:r>
            <a:rPr lang="en-GB" b="0" i="0" dirty="0"/>
            <a:t> </a:t>
          </a:r>
          <a:r>
            <a:rPr lang="en-GB" b="0" i="0" dirty="0" err="1"/>
            <a:t>péče</a:t>
          </a:r>
          <a:r>
            <a:rPr lang="en-GB" b="0" i="0" dirty="0"/>
            <a:t>, </a:t>
          </a:r>
          <a:r>
            <a:rPr lang="en-GB" b="0" i="0" dirty="0" err="1"/>
            <a:t>identifikovat</a:t>
          </a:r>
          <a:r>
            <a:rPr lang="en-GB" b="0" i="0" dirty="0"/>
            <a:t> </a:t>
          </a:r>
          <a:r>
            <a:rPr lang="en-GB" b="0" i="0" dirty="0" err="1"/>
            <a:t>účinné</a:t>
          </a:r>
          <a:r>
            <a:rPr lang="en-GB" b="0" i="0" dirty="0"/>
            <a:t> </a:t>
          </a:r>
          <a:r>
            <a:rPr lang="en-GB" b="0" i="0" dirty="0" err="1"/>
            <a:t>postupy</a:t>
          </a:r>
          <a:r>
            <a:rPr lang="en-GB" b="0" i="0" dirty="0"/>
            <a:t> a </a:t>
          </a:r>
          <a:r>
            <a:rPr lang="en-GB" b="0" i="0" dirty="0" err="1"/>
            <a:t>přispět</a:t>
          </a:r>
          <a:r>
            <a:rPr lang="en-GB" b="0" i="0" dirty="0"/>
            <a:t> </a:t>
          </a:r>
          <a:br>
            <a:rPr lang="cs-CZ" b="0" i="0" dirty="0"/>
          </a:br>
          <a:r>
            <a:rPr lang="en-GB" b="0" i="0" dirty="0"/>
            <a:t>k </a:t>
          </a:r>
          <a:r>
            <a:rPr lang="en-GB" b="0" i="0" dirty="0" err="1"/>
            <a:t>bezpečnosti</a:t>
          </a:r>
          <a:r>
            <a:rPr lang="en-GB" b="0" i="0" dirty="0"/>
            <a:t> </a:t>
          </a:r>
          <a:br>
            <a:rPr lang="cs-CZ" b="0" i="0" dirty="0"/>
          </a:br>
          <a:r>
            <a:rPr lang="en-GB" b="0" i="0" dirty="0"/>
            <a:t>a </a:t>
          </a:r>
          <a:r>
            <a:rPr lang="en-GB" b="0" i="0" dirty="0" err="1"/>
            <a:t>spokojenosti</a:t>
          </a:r>
          <a:r>
            <a:rPr lang="en-GB" b="0" i="0" dirty="0"/>
            <a:t> </a:t>
          </a:r>
          <a:r>
            <a:rPr lang="en-GB" b="0" i="0" dirty="0" err="1"/>
            <a:t>pacientů</a:t>
          </a:r>
          <a:r>
            <a:rPr lang="en-GB" b="0" i="0" dirty="0"/>
            <a:t>.</a:t>
          </a:r>
          <a:endParaRPr lang="en-GB" dirty="0"/>
        </a:p>
      </dgm:t>
    </dgm:pt>
    <dgm:pt modelId="{DC0D6FD9-5BBE-475B-9A91-C9CE3EF00A28}" type="parTrans" cxnId="{99C68598-6F47-4E4F-9E8F-9E305005BD61}">
      <dgm:prSet/>
      <dgm:spPr/>
      <dgm:t>
        <a:bodyPr/>
        <a:lstStyle/>
        <a:p>
          <a:endParaRPr lang="en-GB"/>
        </a:p>
      </dgm:t>
    </dgm:pt>
    <dgm:pt modelId="{315C0743-D93B-4EDC-B68F-C59430F837B5}" type="sibTrans" cxnId="{99C68598-6F47-4E4F-9E8F-9E305005BD61}">
      <dgm:prSet/>
      <dgm:spPr/>
      <dgm:t>
        <a:bodyPr/>
        <a:lstStyle/>
        <a:p>
          <a:endParaRPr lang="en-GB"/>
        </a:p>
      </dgm:t>
    </dgm:pt>
    <dgm:pt modelId="{5D8F45ED-744A-40DA-A122-2ACA814FA5A3}">
      <dgm:prSet phldrT="[Text]"/>
      <dgm:spPr/>
      <dgm:t>
        <a:bodyPr/>
        <a:lstStyle/>
        <a:p>
          <a:r>
            <a:rPr lang="en-GB" b="0" i="0" dirty="0" err="1"/>
            <a:t>Multidimenzionalita</a:t>
          </a:r>
          <a:endParaRPr lang="en-GB" dirty="0"/>
        </a:p>
      </dgm:t>
    </dgm:pt>
    <dgm:pt modelId="{56A6645C-B761-4DBC-9A60-6798DBDEDE0E}" type="parTrans" cxnId="{618BF478-0E61-4343-A065-D22095C767FF}">
      <dgm:prSet/>
      <dgm:spPr/>
      <dgm:t>
        <a:bodyPr/>
        <a:lstStyle/>
        <a:p>
          <a:endParaRPr lang="en-GB"/>
        </a:p>
      </dgm:t>
    </dgm:pt>
    <dgm:pt modelId="{38567F57-0043-48C6-A52B-FA1C419D5133}" type="sibTrans" cxnId="{618BF478-0E61-4343-A065-D22095C767FF}">
      <dgm:prSet/>
      <dgm:spPr/>
      <dgm:t>
        <a:bodyPr/>
        <a:lstStyle/>
        <a:p>
          <a:endParaRPr lang="en-GB"/>
        </a:p>
      </dgm:t>
    </dgm:pt>
    <dgm:pt modelId="{F1185282-5CA4-4250-87F7-66CA4D116B77}">
      <dgm:prSet phldrT="[Text]"/>
      <dgm:spPr/>
      <dgm:t>
        <a:bodyPr/>
        <a:lstStyle/>
        <a:p>
          <a:r>
            <a:rPr lang="en-GB" b="0" i="0" dirty="0"/>
            <a:t>Kontext </a:t>
          </a:r>
          <a:r>
            <a:rPr lang="en-GB" b="0" i="0" dirty="0" err="1"/>
            <a:t>ošetřovatelského</a:t>
          </a:r>
          <a:r>
            <a:rPr lang="en-GB" b="0" i="0" dirty="0"/>
            <a:t> </a:t>
          </a:r>
          <a:r>
            <a:rPr lang="en-GB" b="0" i="0" dirty="0" err="1"/>
            <a:t>prostředí</a:t>
          </a:r>
          <a:endParaRPr lang="en-GB" dirty="0"/>
        </a:p>
      </dgm:t>
    </dgm:pt>
    <dgm:pt modelId="{F245B445-CC05-4C02-82EA-046FF174CBE3}" type="parTrans" cxnId="{7DD6BF8F-921E-4E74-A83C-4CB2F002E2EE}">
      <dgm:prSet/>
      <dgm:spPr/>
      <dgm:t>
        <a:bodyPr/>
        <a:lstStyle/>
        <a:p>
          <a:endParaRPr lang="en-GB"/>
        </a:p>
      </dgm:t>
    </dgm:pt>
    <dgm:pt modelId="{FD44E355-B09E-47C9-AFD9-85B3BFA3F056}" type="sibTrans" cxnId="{7DD6BF8F-921E-4E74-A83C-4CB2F002E2EE}">
      <dgm:prSet/>
      <dgm:spPr/>
      <dgm:t>
        <a:bodyPr/>
        <a:lstStyle/>
        <a:p>
          <a:endParaRPr lang="en-GB"/>
        </a:p>
      </dgm:t>
    </dgm:pt>
    <dgm:pt modelId="{5D9A3BDE-B81E-41C6-8F01-E328A552E7CB}">
      <dgm:prSet phldrT="[Text]"/>
      <dgm:spPr/>
      <dgm:t>
        <a:bodyPr/>
        <a:lstStyle/>
        <a:p>
          <a:r>
            <a:rPr lang="cs-CZ" b="0" i="0" dirty="0"/>
            <a:t>V</a:t>
          </a:r>
          <a:r>
            <a:rPr lang="en-GB" b="0" i="0" dirty="0" err="1"/>
            <a:t>ztah</a:t>
          </a:r>
          <a:r>
            <a:rPr lang="en-GB" b="0" i="0" dirty="0"/>
            <a:t> </a:t>
          </a:r>
          <a:r>
            <a:rPr lang="en-GB" b="0" i="0" dirty="0" err="1"/>
            <a:t>mezi</a:t>
          </a:r>
          <a:r>
            <a:rPr lang="en-GB" b="0" i="0" dirty="0"/>
            <a:t> </a:t>
          </a:r>
          <a:r>
            <a:rPr lang="cs-CZ" b="0" i="0" dirty="0"/>
            <a:t>NLZP</a:t>
          </a:r>
          <a:br>
            <a:rPr lang="cs-CZ" b="0" i="0" dirty="0"/>
          </a:br>
          <a:r>
            <a:rPr lang="en-GB" b="0" i="0" dirty="0"/>
            <a:t> a </a:t>
          </a:r>
          <a:r>
            <a:rPr lang="en-GB" b="0" i="0" dirty="0" err="1"/>
            <a:t>pacienty</a:t>
          </a:r>
          <a:r>
            <a:rPr lang="cs-CZ" b="0" i="0" dirty="0"/>
            <a:t>.</a:t>
          </a:r>
          <a:endParaRPr lang="en-GB" dirty="0"/>
        </a:p>
      </dgm:t>
    </dgm:pt>
    <dgm:pt modelId="{7A495651-B299-47F1-B855-C2D3250E4CBE}" type="parTrans" cxnId="{A4E94E86-26F1-4A37-A6AA-C340D5063708}">
      <dgm:prSet/>
      <dgm:spPr/>
      <dgm:t>
        <a:bodyPr/>
        <a:lstStyle/>
        <a:p>
          <a:endParaRPr lang="en-GB"/>
        </a:p>
      </dgm:t>
    </dgm:pt>
    <dgm:pt modelId="{A165D824-BD63-408B-9CBF-838EB1079D48}" type="sibTrans" cxnId="{A4E94E86-26F1-4A37-A6AA-C340D5063708}">
      <dgm:prSet/>
      <dgm:spPr/>
      <dgm:t>
        <a:bodyPr/>
        <a:lstStyle/>
        <a:p>
          <a:endParaRPr lang="en-GB"/>
        </a:p>
      </dgm:t>
    </dgm:pt>
    <dgm:pt modelId="{C866DFDC-E78F-4438-8117-3F48A4A89D64}">
      <dgm:prSet phldrT="[Text]"/>
      <dgm:spPr/>
      <dgm:t>
        <a:bodyPr/>
        <a:lstStyle/>
        <a:p>
          <a:r>
            <a:rPr lang="cs-CZ" b="0" i="0" dirty="0"/>
            <a:t>O</a:t>
          </a:r>
          <a:r>
            <a:rPr lang="en-GB" b="0" i="0" dirty="0" err="1"/>
            <a:t>rganizační</a:t>
          </a:r>
          <a:r>
            <a:rPr lang="en-GB" b="0" i="0" dirty="0"/>
            <a:t> </a:t>
          </a:r>
          <a:r>
            <a:rPr lang="en-GB" b="0" i="0" dirty="0" err="1"/>
            <a:t>kultura</a:t>
          </a:r>
          <a:r>
            <a:rPr lang="cs-CZ" b="0" i="0" dirty="0"/>
            <a:t>.</a:t>
          </a:r>
          <a:endParaRPr lang="en-GB" dirty="0"/>
        </a:p>
      </dgm:t>
    </dgm:pt>
    <dgm:pt modelId="{4BED7DE0-3174-41F6-A770-2DB7A342FA9A}" type="parTrans" cxnId="{1CF3EA98-1512-4B9A-9022-519077521A69}">
      <dgm:prSet/>
      <dgm:spPr/>
      <dgm:t>
        <a:bodyPr/>
        <a:lstStyle/>
        <a:p>
          <a:endParaRPr lang="en-GB"/>
        </a:p>
      </dgm:t>
    </dgm:pt>
    <dgm:pt modelId="{C7C74BF9-3A16-4E74-A5DD-5F52E100C35B}" type="sibTrans" cxnId="{1CF3EA98-1512-4B9A-9022-519077521A69}">
      <dgm:prSet/>
      <dgm:spPr/>
      <dgm:t>
        <a:bodyPr/>
        <a:lstStyle/>
        <a:p>
          <a:endParaRPr lang="en-GB"/>
        </a:p>
      </dgm:t>
    </dgm:pt>
    <dgm:pt modelId="{9E22C00B-F593-4049-A74A-A4EA14749DEA}">
      <dgm:prSet/>
      <dgm:spPr/>
      <dgm:t>
        <a:bodyPr/>
        <a:lstStyle/>
        <a:p>
          <a:r>
            <a:rPr lang="en-GB" b="0" i="0" dirty="0" err="1"/>
            <a:t>Výzkum</a:t>
          </a:r>
          <a:r>
            <a:rPr lang="en-GB" b="0" i="0" dirty="0"/>
            <a:t> v </a:t>
          </a:r>
          <a:r>
            <a:rPr lang="en-GB" b="0" i="0" dirty="0" err="1"/>
            <a:t>ošetřovatelství</a:t>
          </a:r>
          <a:r>
            <a:rPr lang="en-GB" b="0" i="0" dirty="0"/>
            <a:t> se </a:t>
          </a:r>
          <a:r>
            <a:rPr lang="en-GB" b="0" i="0" dirty="0" err="1"/>
            <a:t>zaměřuje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komplexní </a:t>
          </a:r>
          <a:r>
            <a:rPr lang="en-GB" b="0" i="0" dirty="0" err="1"/>
            <a:t>hodnocení</a:t>
          </a:r>
          <a:r>
            <a:rPr lang="en-GB" b="0" i="0" dirty="0"/>
            <a:t> a </a:t>
          </a:r>
          <a:r>
            <a:rPr lang="en-GB" b="0" i="0" dirty="0" err="1"/>
            <a:t>zkoumání</a:t>
          </a:r>
          <a:r>
            <a:rPr lang="en-GB" b="0" i="0" dirty="0"/>
            <a:t> </a:t>
          </a:r>
          <a:r>
            <a:rPr lang="cs-CZ" b="0" i="0" dirty="0"/>
            <a:t>bio-psycho-socio-</a:t>
          </a:r>
          <a:r>
            <a:rPr lang="cs-CZ" b="0" i="0" dirty="0" err="1"/>
            <a:t>spirit</a:t>
          </a:r>
          <a:r>
            <a:rPr lang="cs-CZ" b="0" i="0" dirty="0"/>
            <a:t> </a:t>
          </a:r>
          <a:r>
            <a:rPr lang="en-GB" b="0" i="0" dirty="0" err="1"/>
            <a:t>dimenzí</a:t>
          </a:r>
          <a:r>
            <a:rPr lang="en-GB" b="0" i="0" dirty="0"/>
            <a:t> a </a:t>
          </a:r>
          <a:r>
            <a:rPr lang="en-GB" b="0" i="0" dirty="0" err="1"/>
            <a:t>jejich</a:t>
          </a:r>
          <a:r>
            <a:rPr lang="en-GB" b="0" i="0" dirty="0"/>
            <a:t> </a:t>
          </a:r>
          <a:r>
            <a:rPr lang="en-GB" b="0" i="0" dirty="0" err="1"/>
            <a:t>vzájemných</a:t>
          </a:r>
          <a:r>
            <a:rPr lang="en-GB" b="0" i="0" dirty="0"/>
            <a:t> </a:t>
          </a:r>
          <a:r>
            <a:rPr lang="en-GB" b="0" i="0" dirty="0" err="1"/>
            <a:t>vztahů</a:t>
          </a:r>
          <a:r>
            <a:rPr lang="cs-CZ" b="0" i="0" dirty="0"/>
            <a:t>.</a:t>
          </a:r>
          <a:endParaRPr lang="en-GB" dirty="0"/>
        </a:p>
      </dgm:t>
    </dgm:pt>
    <dgm:pt modelId="{18D535C7-0F54-4592-B07A-9DBB17C367F2}" type="parTrans" cxnId="{D10AAA64-26D0-4BCA-9AC4-05C63F756DFE}">
      <dgm:prSet/>
      <dgm:spPr/>
      <dgm:t>
        <a:bodyPr/>
        <a:lstStyle/>
        <a:p>
          <a:endParaRPr lang="en-GB"/>
        </a:p>
      </dgm:t>
    </dgm:pt>
    <dgm:pt modelId="{5FAC3661-F3B6-49ED-A001-284EC00305D1}" type="sibTrans" cxnId="{D10AAA64-26D0-4BCA-9AC4-05C63F756DFE}">
      <dgm:prSet/>
      <dgm:spPr/>
      <dgm:t>
        <a:bodyPr/>
        <a:lstStyle/>
        <a:p>
          <a:endParaRPr lang="en-GB"/>
        </a:p>
      </dgm:t>
    </dgm:pt>
    <dgm:pt modelId="{7C67C807-024D-43BA-A11B-B8BAC4CA15AC}">
      <dgm:prSet phldrT="[Text]"/>
      <dgm:spPr/>
      <dgm:t>
        <a:bodyPr/>
        <a:lstStyle/>
        <a:p>
          <a:r>
            <a:rPr lang="cs-CZ" b="0" i="0" dirty="0"/>
            <a:t>E</a:t>
          </a:r>
          <a:r>
            <a:rPr lang="en-GB" b="0" i="0" dirty="0" err="1"/>
            <a:t>tické</a:t>
          </a:r>
          <a:r>
            <a:rPr lang="en-GB" b="0" i="0" dirty="0"/>
            <a:t> </a:t>
          </a:r>
          <a:r>
            <a:rPr lang="en-GB" b="0" i="0" dirty="0" err="1"/>
            <a:t>otázky</a:t>
          </a:r>
          <a:r>
            <a:rPr lang="cs-CZ" b="0" i="0" dirty="0"/>
            <a:t>.</a:t>
          </a:r>
          <a:endParaRPr lang="en-GB" dirty="0"/>
        </a:p>
      </dgm:t>
    </dgm:pt>
    <dgm:pt modelId="{8689D0B6-4434-4912-A9BC-84396575161F}" type="parTrans" cxnId="{FEF97784-E17A-4FFC-A6B8-D6CF5B7FD623}">
      <dgm:prSet/>
      <dgm:spPr/>
      <dgm:t>
        <a:bodyPr/>
        <a:lstStyle/>
        <a:p>
          <a:endParaRPr lang="en-GB"/>
        </a:p>
      </dgm:t>
    </dgm:pt>
    <dgm:pt modelId="{8B98F4AF-4E36-4BB3-8190-9C64DED9E6AB}" type="sibTrans" cxnId="{FEF97784-E17A-4FFC-A6B8-D6CF5B7FD623}">
      <dgm:prSet/>
      <dgm:spPr/>
      <dgm:t>
        <a:bodyPr/>
        <a:lstStyle/>
        <a:p>
          <a:endParaRPr lang="en-GB"/>
        </a:p>
      </dgm:t>
    </dgm:pt>
    <dgm:pt modelId="{55572D9B-B803-40CA-A289-B7DC22C4BD66}">
      <dgm:prSet phldrT="[Text]"/>
      <dgm:spPr/>
      <dgm:t>
        <a:bodyPr/>
        <a:lstStyle/>
        <a:p>
          <a:r>
            <a:rPr lang="cs-CZ" b="0" i="0" dirty="0"/>
            <a:t>V</a:t>
          </a:r>
          <a:r>
            <a:rPr lang="en-GB" b="0" i="0" dirty="0"/>
            <a:t>liv </a:t>
          </a:r>
          <a:r>
            <a:rPr lang="en-GB" b="0" i="0" dirty="0" err="1"/>
            <a:t>pracovního</a:t>
          </a:r>
          <a:r>
            <a:rPr lang="en-GB" b="0" i="0" dirty="0"/>
            <a:t> </a:t>
          </a:r>
          <a:r>
            <a:rPr lang="en-GB" b="0" i="0" dirty="0" err="1"/>
            <a:t>prostředí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péči</a:t>
          </a:r>
          <a:r>
            <a:rPr lang="cs-CZ" b="0" i="0" dirty="0"/>
            <a:t>.</a:t>
          </a:r>
          <a:endParaRPr lang="en-GB" dirty="0"/>
        </a:p>
      </dgm:t>
    </dgm:pt>
    <dgm:pt modelId="{9343C307-6190-493F-BF22-8838B3A21B70}" type="parTrans" cxnId="{CFFCF808-536E-468B-A841-A911C9EED488}">
      <dgm:prSet/>
      <dgm:spPr/>
      <dgm:t>
        <a:bodyPr/>
        <a:lstStyle/>
        <a:p>
          <a:endParaRPr lang="en-GB"/>
        </a:p>
      </dgm:t>
    </dgm:pt>
    <dgm:pt modelId="{B08ADBA0-6E45-4F6F-B277-8D1D872A32A2}" type="sibTrans" cxnId="{CFFCF808-536E-468B-A841-A911C9EED488}">
      <dgm:prSet/>
      <dgm:spPr/>
      <dgm:t>
        <a:bodyPr/>
        <a:lstStyle/>
        <a:p>
          <a:endParaRPr lang="en-GB"/>
        </a:p>
      </dgm:t>
    </dgm:pt>
    <dgm:pt modelId="{CD8B7544-AD6B-4DA4-9D44-F5AD5E214586}">
      <dgm:prSet phldrT="[Text]"/>
      <dgm:spPr/>
      <dgm:t>
        <a:bodyPr/>
        <a:lstStyle/>
        <a:p>
          <a:r>
            <a:rPr lang="en-GB" dirty="0" err="1"/>
            <a:t>Začlenění</a:t>
          </a:r>
          <a:r>
            <a:rPr lang="en-GB" dirty="0"/>
            <a:t> </a:t>
          </a:r>
          <a:r>
            <a:rPr lang="en-GB" dirty="0" err="1"/>
            <a:t>perspektivy</a:t>
          </a:r>
          <a:r>
            <a:rPr lang="en-GB" dirty="0"/>
            <a:t> </a:t>
          </a:r>
          <a:r>
            <a:rPr lang="en-GB" dirty="0" err="1"/>
            <a:t>pacientů</a:t>
          </a:r>
          <a:endParaRPr lang="en-GB" dirty="0"/>
        </a:p>
      </dgm:t>
    </dgm:pt>
    <dgm:pt modelId="{993C1D0B-AD6A-40AB-981B-615962F0D01D}" type="parTrans" cxnId="{27D5B037-087B-481F-9402-D698E3E4CB13}">
      <dgm:prSet/>
      <dgm:spPr/>
      <dgm:t>
        <a:bodyPr/>
        <a:lstStyle/>
        <a:p>
          <a:endParaRPr lang="en-GB"/>
        </a:p>
      </dgm:t>
    </dgm:pt>
    <dgm:pt modelId="{50273D22-7F5E-4886-BCC6-F9A064463252}" type="sibTrans" cxnId="{27D5B037-087B-481F-9402-D698E3E4CB13}">
      <dgm:prSet/>
      <dgm:spPr/>
      <dgm:t>
        <a:bodyPr/>
        <a:lstStyle/>
        <a:p>
          <a:endParaRPr lang="en-GB"/>
        </a:p>
      </dgm:t>
    </dgm:pt>
    <dgm:pt modelId="{1972D864-F603-442C-9941-BBF223C87B75}">
      <dgm:prSet phldrT="[Text]"/>
      <dgm:spPr/>
      <dgm:t>
        <a:bodyPr/>
        <a:lstStyle/>
        <a:p>
          <a:r>
            <a:rPr lang="en-GB" b="0" i="0" dirty="0" err="1"/>
            <a:t>Důraz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využití</a:t>
          </a:r>
          <a:r>
            <a:rPr lang="en-GB" b="0" i="0" dirty="0"/>
            <a:t> </a:t>
          </a:r>
          <a:r>
            <a:rPr lang="en-GB" b="0" i="0" dirty="0" err="1"/>
            <a:t>výsledků</a:t>
          </a:r>
          <a:r>
            <a:rPr lang="en-GB" b="0" i="0" dirty="0"/>
            <a:t> </a:t>
          </a:r>
          <a:r>
            <a:rPr lang="en-GB" b="0" i="0" dirty="0" err="1"/>
            <a:t>ve</a:t>
          </a:r>
          <a:r>
            <a:rPr lang="en-GB" b="0" i="0" dirty="0"/>
            <a:t> </a:t>
          </a:r>
          <a:r>
            <a:rPr lang="en-GB" b="0" i="0" dirty="0" err="1"/>
            <a:t>vývoji</a:t>
          </a:r>
          <a:r>
            <a:rPr lang="en-GB" b="0" i="0" dirty="0"/>
            <a:t> </a:t>
          </a:r>
          <a:r>
            <a:rPr lang="en-GB" b="0" i="0" dirty="0" err="1"/>
            <a:t>ošetřovatelské</a:t>
          </a:r>
          <a:r>
            <a:rPr lang="en-GB" b="0" i="0" dirty="0"/>
            <a:t> </a:t>
          </a:r>
          <a:r>
            <a:rPr lang="en-GB" b="0" i="0" dirty="0" err="1"/>
            <a:t>praxe</a:t>
          </a:r>
          <a:endParaRPr lang="en-GB" dirty="0"/>
        </a:p>
      </dgm:t>
    </dgm:pt>
    <dgm:pt modelId="{063AB0E9-307F-47C0-8BAE-BEC37A0378AB}" type="parTrans" cxnId="{65A2955A-DAA1-4D9E-874E-46735750ACDA}">
      <dgm:prSet/>
      <dgm:spPr/>
      <dgm:t>
        <a:bodyPr/>
        <a:lstStyle/>
        <a:p>
          <a:endParaRPr lang="en-GB"/>
        </a:p>
      </dgm:t>
    </dgm:pt>
    <dgm:pt modelId="{349F0F07-9D3C-4072-82A0-95CDB536313D}" type="sibTrans" cxnId="{65A2955A-DAA1-4D9E-874E-46735750ACDA}">
      <dgm:prSet/>
      <dgm:spPr/>
      <dgm:t>
        <a:bodyPr/>
        <a:lstStyle/>
        <a:p>
          <a:endParaRPr lang="en-GB"/>
        </a:p>
      </dgm:t>
    </dgm:pt>
    <dgm:pt modelId="{BF42855F-C444-4947-9925-E9C41D4F76F9}">
      <dgm:prSet phldrT="[Text]"/>
      <dgm:spPr/>
      <dgm:t>
        <a:bodyPr/>
        <a:lstStyle/>
        <a:p>
          <a:r>
            <a:rPr lang="en-GB" dirty="0"/>
            <a:t> </a:t>
          </a:r>
          <a:r>
            <a:rPr lang="cs-CZ" dirty="0"/>
            <a:t>D</a:t>
          </a:r>
          <a:r>
            <a:rPr lang="en-GB" dirty="0" err="1"/>
            <a:t>ůraz</a:t>
          </a:r>
          <a:r>
            <a:rPr lang="en-GB" dirty="0"/>
            <a:t> </a:t>
          </a:r>
          <a:r>
            <a:rPr lang="cs-CZ" dirty="0"/>
            <a:t>kladen </a:t>
          </a:r>
          <a:r>
            <a:rPr lang="en-GB" dirty="0" err="1"/>
            <a:t>na</a:t>
          </a:r>
          <a:r>
            <a:rPr lang="en-GB" dirty="0"/>
            <a:t> </a:t>
          </a:r>
          <a:r>
            <a:rPr lang="en-GB" dirty="0" err="1"/>
            <a:t>začleňování</a:t>
          </a:r>
          <a:r>
            <a:rPr lang="en-GB" dirty="0"/>
            <a:t> </a:t>
          </a:r>
          <a:r>
            <a:rPr lang="en-GB" dirty="0" err="1"/>
            <a:t>perspektivy</a:t>
          </a:r>
          <a:r>
            <a:rPr lang="en-GB" dirty="0"/>
            <a:t> </a:t>
          </a:r>
          <a:r>
            <a:rPr lang="en-GB" dirty="0" err="1"/>
            <a:t>pacientů</a:t>
          </a:r>
          <a:r>
            <a:rPr lang="en-GB" dirty="0"/>
            <a:t> a </a:t>
          </a:r>
          <a:r>
            <a:rPr lang="en-GB" dirty="0" err="1"/>
            <a:t>jejich</a:t>
          </a:r>
          <a:r>
            <a:rPr lang="en-GB" dirty="0"/>
            <a:t> </a:t>
          </a:r>
          <a:r>
            <a:rPr lang="en-GB" dirty="0" err="1"/>
            <a:t>rodin</a:t>
          </a:r>
          <a:r>
            <a:rPr lang="cs-CZ" dirty="0"/>
            <a:t>.</a:t>
          </a:r>
          <a:endParaRPr lang="en-GB" dirty="0"/>
        </a:p>
      </dgm:t>
    </dgm:pt>
    <dgm:pt modelId="{02438CCA-CA01-4735-8927-27ABA937AE05}" type="parTrans" cxnId="{0A5E722C-2411-4A14-93CD-08531CE425E6}">
      <dgm:prSet/>
      <dgm:spPr/>
      <dgm:t>
        <a:bodyPr/>
        <a:lstStyle/>
        <a:p>
          <a:endParaRPr lang="en-GB"/>
        </a:p>
      </dgm:t>
    </dgm:pt>
    <dgm:pt modelId="{78563A26-D5A2-45A9-9BE7-276614818ED8}" type="sibTrans" cxnId="{0A5E722C-2411-4A14-93CD-08531CE425E6}">
      <dgm:prSet/>
      <dgm:spPr/>
      <dgm:t>
        <a:bodyPr/>
        <a:lstStyle/>
        <a:p>
          <a:endParaRPr lang="en-GB"/>
        </a:p>
      </dgm:t>
    </dgm:pt>
    <dgm:pt modelId="{397796EA-90B8-4515-807B-C6654314D4E6}">
      <dgm:prSet phldrT="[Text]"/>
      <dgm:spPr/>
      <dgm:t>
        <a:bodyPr/>
        <a:lstStyle/>
        <a:p>
          <a:r>
            <a:rPr lang="cs-CZ" b="0" i="0" dirty="0"/>
            <a:t>H</a:t>
          </a:r>
          <a:r>
            <a:rPr lang="en-GB" b="0" i="0" dirty="0" err="1"/>
            <a:t>odnocení</a:t>
          </a:r>
          <a:r>
            <a:rPr lang="en-GB" b="0" i="0" dirty="0"/>
            <a:t> </a:t>
          </a:r>
          <a:r>
            <a:rPr lang="en-GB" b="0" i="0" dirty="0" err="1"/>
            <a:t>potřeb</a:t>
          </a:r>
          <a:r>
            <a:rPr lang="en-GB" b="0" i="0" dirty="0"/>
            <a:t> </a:t>
          </a:r>
          <a:r>
            <a:rPr lang="en-GB" b="0" i="0" dirty="0" err="1"/>
            <a:t>pacientů</a:t>
          </a:r>
          <a:r>
            <a:rPr lang="cs-CZ" b="0" i="0" dirty="0"/>
            <a:t>.</a:t>
          </a:r>
          <a:endParaRPr lang="en-GB" dirty="0"/>
        </a:p>
      </dgm:t>
    </dgm:pt>
    <dgm:pt modelId="{49DB4B51-1F23-426B-8FEE-8D1BFB7D6D6D}" type="parTrans" cxnId="{5E97C5BE-C7F6-4F81-B5BE-ACDC2E78E390}">
      <dgm:prSet/>
      <dgm:spPr/>
      <dgm:t>
        <a:bodyPr/>
        <a:lstStyle/>
        <a:p>
          <a:endParaRPr lang="en-GB"/>
        </a:p>
      </dgm:t>
    </dgm:pt>
    <dgm:pt modelId="{7DE5DF88-C329-4ED5-A209-8CECEC0596D4}" type="sibTrans" cxnId="{5E97C5BE-C7F6-4F81-B5BE-ACDC2E78E390}">
      <dgm:prSet/>
      <dgm:spPr/>
      <dgm:t>
        <a:bodyPr/>
        <a:lstStyle/>
        <a:p>
          <a:endParaRPr lang="en-GB"/>
        </a:p>
      </dgm:t>
    </dgm:pt>
    <dgm:pt modelId="{588ADD8F-84E2-4C2B-AFE9-18559B64C1C7}">
      <dgm:prSet phldrT="[Text]"/>
      <dgm:spPr/>
      <dgm:t>
        <a:bodyPr/>
        <a:lstStyle/>
        <a:p>
          <a:r>
            <a:rPr lang="cs-CZ" b="0" i="0" dirty="0"/>
            <a:t>S</a:t>
          </a:r>
          <a:r>
            <a:rPr lang="en-GB" b="0" i="0" dirty="0" err="1"/>
            <a:t>pokojenost</a:t>
          </a:r>
          <a:r>
            <a:rPr lang="cs-CZ" b="0" i="0" dirty="0"/>
            <a:t> pacientů</a:t>
          </a:r>
          <a:r>
            <a:rPr lang="en-GB" b="0" i="0" dirty="0"/>
            <a:t> s </a:t>
          </a:r>
          <a:r>
            <a:rPr lang="en-GB" b="0" i="0" dirty="0" err="1"/>
            <a:t>péčí</a:t>
          </a:r>
          <a:r>
            <a:rPr lang="cs-CZ" b="0" i="0" dirty="0"/>
            <a:t>.</a:t>
          </a:r>
          <a:endParaRPr lang="en-GB" dirty="0"/>
        </a:p>
      </dgm:t>
    </dgm:pt>
    <dgm:pt modelId="{56B7CDFB-7EBE-4A6B-BADD-AD4F39B2EA3F}" type="parTrans" cxnId="{6E153C99-D030-42EB-A92B-1CCEA0DF4E0A}">
      <dgm:prSet/>
      <dgm:spPr/>
      <dgm:t>
        <a:bodyPr/>
        <a:lstStyle/>
        <a:p>
          <a:endParaRPr lang="en-GB"/>
        </a:p>
      </dgm:t>
    </dgm:pt>
    <dgm:pt modelId="{25B18F54-D42B-4D96-8EE4-18BF11D0924C}" type="sibTrans" cxnId="{6E153C99-D030-42EB-A92B-1CCEA0DF4E0A}">
      <dgm:prSet/>
      <dgm:spPr/>
      <dgm:t>
        <a:bodyPr/>
        <a:lstStyle/>
        <a:p>
          <a:endParaRPr lang="en-GB"/>
        </a:p>
      </dgm:t>
    </dgm:pt>
    <dgm:pt modelId="{3364FCE4-44A1-499A-BC50-8E873DBF60D4}">
      <dgm:prSet phldrT="[Text]"/>
      <dgm:spPr/>
      <dgm:t>
        <a:bodyPr/>
        <a:lstStyle/>
        <a:p>
          <a:r>
            <a:rPr lang="cs-CZ" b="0" i="0" dirty="0"/>
            <a:t>Z</a:t>
          </a:r>
          <a:r>
            <a:rPr lang="en-GB" b="0" i="0" dirty="0" err="1"/>
            <a:t>apojení</a:t>
          </a:r>
          <a:r>
            <a:rPr lang="cs-CZ" b="0" i="0" dirty="0"/>
            <a:t> pacientů</a:t>
          </a:r>
          <a:r>
            <a:rPr lang="en-GB" b="0" i="0" dirty="0"/>
            <a:t> do </a:t>
          </a:r>
          <a:r>
            <a:rPr lang="en-GB" b="0" i="0" dirty="0" err="1"/>
            <a:t>rozhodování</a:t>
          </a:r>
          <a:r>
            <a:rPr lang="en-GB" b="0" i="0" dirty="0"/>
            <a:t> </a:t>
          </a:r>
          <a:r>
            <a:rPr lang="en-GB" b="0" i="0" dirty="0" err="1"/>
            <a:t>ohledně</a:t>
          </a:r>
          <a:r>
            <a:rPr lang="en-GB" b="0" i="0" dirty="0"/>
            <a:t> </a:t>
          </a:r>
          <a:r>
            <a:rPr lang="en-GB" b="0" i="0" dirty="0" err="1"/>
            <a:t>jejich</a:t>
          </a:r>
          <a:r>
            <a:rPr lang="en-GB" b="0" i="0" dirty="0"/>
            <a:t> </a:t>
          </a:r>
          <a:r>
            <a:rPr lang="en-GB" b="0" i="0" dirty="0" err="1"/>
            <a:t>péče</a:t>
          </a:r>
          <a:r>
            <a:rPr lang="cs-CZ" b="0" i="0" dirty="0"/>
            <a:t>.</a:t>
          </a:r>
          <a:endParaRPr lang="en-GB" dirty="0"/>
        </a:p>
      </dgm:t>
    </dgm:pt>
    <dgm:pt modelId="{467840BC-106A-4448-8E5B-490AEFC1F3BE}" type="parTrans" cxnId="{3F477EBF-AFF8-457D-A349-63959E6D4244}">
      <dgm:prSet/>
      <dgm:spPr/>
      <dgm:t>
        <a:bodyPr/>
        <a:lstStyle/>
        <a:p>
          <a:endParaRPr lang="en-GB"/>
        </a:p>
      </dgm:t>
    </dgm:pt>
    <dgm:pt modelId="{DF439C7B-3D53-47DF-A58F-DAEC1FD18BD4}" type="sibTrans" cxnId="{3F477EBF-AFF8-457D-A349-63959E6D4244}">
      <dgm:prSet/>
      <dgm:spPr/>
      <dgm:t>
        <a:bodyPr/>
        <a:lstStyle/>
        <a:p>
          <a:endParaRPr lang="en-GB"/>
        </a:p>
      </dgm:t>
    </dgm:pt>
    <dgm:pt modelId="{63287A75-02A2-4434-B743-DBFDC3836225}">
      <dgm:prSet phldrT="[Text]"/>
      <dgm:spPr/>
      <dgm:t>
        <a:bodyPr/>
        <a:lstStyle/>
        <a:p>
          <a:r>
            <a:rPr lang="cs-CZ" b="0" i="0" dirty="0"/>
            <a:t>P</a:t>
          </a:r>
          <a:r>
            <a:rPr lang="en-GB" b="0" i="0" dirty="0" err="1"/>
            <a:t>raktické</a:t>
          </a:r>
          <a:r>
            <a:rPr lang="en-GB" b="0" i="0" dirty="0"/>
            <a:t> </a:t>
          </a:r>
          <a:r>
            <a:rPr lang="cs-CZ" b="0" i="0" dirty="0"/>
            <a:t>využití</a:t>
          </a:r>
          <a:r>
            <a:rPr lang="en-GB" b="0" i="0" dirty="0"/>
            <a:t> a  </a:t>
          </a:r>
          <a:r>
            <a:rPr lang="en-GB" b="0" i="0" dirty="0" err="1"/>
            <a:t>zaměřen</a:t>
          </a:r>
          <a:r>
            <a:rPr lang="cs-CZ" b="0" i="0" dirty="0"/>
            <a:t>í</a:t>
          </a:r>
          <a:r>
            <a:rPr lang="en-GB" b="0" i="0" dirty="0"/>
            <a:t> </a:t>
          </a:r>
          <a:r>
            <a:rPr lang="en-GB" b="0" i="0" dirty="0" err="1"/>
            <a:t>na</a:t>
          </a:r>
          <a:r>
            <a:rPr lang="en-GB" b="0" i="0" dirty="0"/>
            <a:t> </a:t>
          </a:r>
          <a:r>
            <a:rPr lang="en-GB" b="0" i="0" dirty="0" err="1"/>
            <a:t>inovaci</a:t>
          </a:r>
          <a:r>
            <a:rPr lang="en-GB" b="0" i="0" dirty="0"/>
            <a:t> a </a:t>
          </a:r>
          <a:r>
            <a:rPr lang="en-GB" b="0" i="0" dirty="0" err="1"/>
            <a:t>vývoj</a:t>
          </a:r>
          <a:r>
            <a:rPr lang="en-GB" b="0" i="0" dirty="0"/>
            <a:t> </a:t>
          </a:r>
          <a:r>
            <a:rPr lang="en-GB" b="0" i="0" dirty="0" err="1"/>
            <a:t>ošetřovatelské</a:t>
          </a:r>
          <a:r>
            <a:rPr lang="en-GB" b="0" i="0" dirty="0"/>
            <a:t> </a:t>
          </a:r>
          <a:r>
            <a:rPr lang="en-GB" b="0" i="0" dirty="0" err="1"/>
            <a:t>praxe</a:t>
          </a:r>
          <a:r>
            <a:rPr lang="cs-CZ" b="0" i="0" dirty="0"/>
            <a:t>.</a:t>
          </a:r>
          <a:endParaRPr lang="en-GB" dirty="0"/>
        </a:p>
      </dgm:t>
    </dgm:pt>
    <dgm:pt modelId="{A6D66B38-2D65-4EE8-879F-6B0F870EAD27}" type="parTrans" cxnId="{AEC461EE-17DA-4B16-BA27-DE8F0788ED47}">
      <dgm:prSet/>
      <dgm:spPr/>
      <dgm:t>
        <a:bodyPr/>
        <a:lstStyle/>
        <a:p>
          <a:endParaRPr lang="en-GB"/>
        </a:p>
      </dgm:t>
    </dgm:pt>
    <dgm:pt modelId="{740D9ECA-6B11-4BD6-9EFC-847928EFCF85}" type="sibTrans" cxnId="{AEC461EE-17DA-4B16-BA27-DE8F0788ED47}">
      <dgm:prSet/>
      <dgm:spPr/>
      <dgm:t>
        <a:bodyPr/>
        <a:lstStyle/>
        <a:p>
          <a:endParaRPr lang="en-GB"/>
        </a:p>
      </dgm:t>
    </dgm:pt>
    <dgm:pt modelId="{23721974-5DC4-479C-8E17-4F70A0A2AB27}">
      <dgm:prSet phldrT="[Text]"/>
      <dgm:spPr/>
      <dgm:t>
        <a:bodyPr/>
        <a:lstStyle/>
        <a:p>
          <a:r>
            <a:rPr lang="cs-CZ" b="0" i="0" dirty="0"/>
            <a:t>P</a:t>
          </a:r>
          <a:r>
            <a:rPr lang="en-GB" b="0" i="0" dirty="0" err="1"/>
            <a:t>řínosy</a:t>
          </a:r>
          <a:r>
            <a:rPr lang="en-GB" b="0" i="0" dirty="0"/>
            <a:t> pro </a:t>
          </a:r>
          <a:r>
            <a:rPr lang="en-GB" b="0" i="0" dirty="0" err="1"/>
            <a:t>pacienty</a:t>
          </a:r>
          <a:r>
            <a:rPr lang="en-GB" b="0" i="0" dirty="0"/>
            <a:t>, </a:t>
          </a:r>
          <a:r>
            <a:rPr lang="en-GB" b="0" i="0" dirty="0" err="1"/>
            <a:t>ošetř</a:t>
          </a:r>
          <a:r>
            <a:rPr lang="cs-CZ" b="0" i="0" dirty="0" err="1"/>
            <a:t>ující</a:t>
          </a:r>
          <a:r>
            <a:rPr lang="cs-CZ" b="0" i="0" dirty="0"/>
            <a:t> personál</a:t>
          </a:r>
          <a:r>
            <a:rPr lang="en-GB" b="0" i="0" dirty="0"/>
            <a:t> a </a:t>
          </a:r>
          <a:r>
            <a:rPr lang="en-GB" b="0" i="0" dirty="0" err="1"/>
            <a:t>zdravotnické</a:t>
          </a:r>
          <a:r>
            <a:rPr lang="en-GB" b="0" i="0" dirty="0"/>
            <a:t> </a:t>
          </a:r>
          <a:r>
            <a:rPr lang="en-GB" b="0" i="0" dirty="0" err="1"/>
            <a:t>organizace</a:t>
          </a:r>
          <a:r>
            <a:rPr lang="cs-CZ" b="0" i="0" dirty="0"/>
            <a:t>.</a:t>
          </a:r>
          <a:endParaRPr lang="en-GB" dirty="0"/>
        </a:p>
      </dgm:t>
    </dgm:pt>
    <dgm:pt modelId="{32C3AC73-8E65-4913-8823-9F7426ED2AE4}" type="parTrans" cxnId="{DF671E4A-C602-470B-80BE-22418375F926}">
      <dgm:prSet/>
      <dgm:spPr/>
      <dgm:t>
        <a:bodyPr/>
        <a:lstStyle/>
        <a:p>
          <a:endParaRPr lang="en-GB"/>
        </a:p>
      </dgm:t>
    </dgm:pt>
    <dgm:pt modelId="{6AFD36B5-A168-4D9B-A10D-CAF1C605263B}" type="sibTrans" cxnId="{DF671E4A-C602-470B-80BE-22418375F926}">
      <dgm:prSet/>
      <dgm:spPr/>
      <dgm:t>
        <a:bodyPr/>
        <a:lstStyle/>
        <a:p>
          <a:endParaRPr lang="en-GB"/>
        </a:p>
      </dgm:t>
    </dgm:pt>
    <dgm:pt modelId="{1C8A915C-5B87-4A9E-B790-3AE72969B792}" type="pres">
      <dgm:prSet presAssocID="{5EB66365-4078-40DB-9E35-7E3D99337FBA}" presName="theList" presStyleCnt="0">
        <dgm:presLayoutVars>
          <dgm:dir/>
          <dgm:animLvl val="lvl"/>
          <dgm:resizeHandles val="exact"/>
        </dgm:presLayoutVars>
      </dgm:prSet>
      <dgm:spPr/>
    </dgm:pt>
    <dgm:pt modelId="{8A66717B-16B5-460C-94AB-EFB1653DE03F}" type="pres">
      <dgm:prSet presAssocID="{5A8F0395-A3D0-4A09-AFBD-EC83E52FB6C4}" presName="compNode" presStyleCnt="0"/>
      <dgm:spPr/>
    </dgm:pt>
    <dgm:pt modelId="{2E777B9E-2DFA-4387-B6E5-D29B0033FC9B}" type="pres">
      <dgm:prSet presAssocID="{5A8F0395-A3D0-4A09-AFBD-EC83E52FB6C4}" presName="aNode" presStyleLbl="bgShp" presStyleIdx="0" presStyleCnt="5"/>
      <dgm:spPr/>
    </dgm:pt>
    <dgm:pt modelId="{008CFF8F-7E29-4F77-A2AA-5FD29A12AFCB}" type="pres">
      <dgm:prSet presAssocID="{5A8F0395-A3D0-4A09-AFBD-EC83E52FB6C4}" presName="textNode" presStyleLbl="bgShp" presStyleIdx="0" presStyleCnt="5"/>
      <dgm:spPr/>
    </dgm:pt>
    <dgm:pt modelId="{1F455C1D-92C8-4ED5-8909-0B661ACD4A72}" type="pres">
      <dgm:prSet presAssocID="{5A8F0395-A3D0-4A09-AFBD-EC83E52FB6C4}" presName="compChildNode" presStyleCnt="0"/>
      <dgm:spPr/>
    </dgm:pt>
    <dgm:pt modelId="{6D220120-9F64-44BD-8304-7376C28590D8}" type="pres">
      <dgm:prSet presAssocID="{5A8F0395-A3D0-4A09-AFBD-EC83E52FB6C4}" presName="theInnerList" presStyleCnt="0"/>
      <dgm:spPr/>
    </dgm:pt>
    <dgm:pt modelId="{0FB7BF9C-7AAE-4115-8E74-EA92152957C2}" type="pres">
      <dgm:prSet presAssocID="{E181DAD9-8092-4279-8534-E16132A830BB}" presName="childNode" presStyleLbl="node1" presStyleIdx="0" presStyleCnt="13">
        <dgm:presLayoutVars>
          <dgm:bulletEnabled val="1"/>
        </dgm:presLayoutVars>
      </dgm:prSet>
      <dgm:spPr/>
    </dgm:pt>
    <dgm:pt modelId="{C0936908-CEF3-4149-A295-0FF223D3AE27}" type="pres">
      <dgm:prSet presAssocID="{E181DAD9-8092-4279-8534-E16132A830BB}" presName="aSpace2" presStyleCnt="0"/>
      <dgm:spPr/>
    </dgm:pt>
    <dgm:pt modelId="{C9BDB983-FE6B-49C4-8D7F-6B6C04FA889F}" type="pres">
      <dgm:prSet presAssocID="{3BC55281-961D-4A4D-8E5F-AC9EFABB9EE7}" presName="childNode" presStyleLbl="node1" presStyleIdx="1" presStyleCnt="13">
        <dgm:presLayoutVars>
          <dgm:bulletEnabled val="1"/>
        </dgm:presLayoutVars>
      </dgm:prSet>
      <dgm:spPr/>
    </dgm:pt>
    <dgm:pt modelId="{B01507DF-D833-4786-BAF0-A7FBB146EA6A}" type="pres">
      <dgm:prSet presAssocID="{5A8F0395-A3D0-4A09-AFBD-EC83E52FB6C4}" presName="aSpace" presStyleCnt="0"/>
      <dgm:spPr/>
    </dgm:pt>
    <dgm:pt modelId="{99C94A81-44F4-4A93-A3A2-4000C88A79DF}" type="pres">
      <dgm:prSet presAssocID="{5D8F45ED-744A-40DA-A122-2ACA814FA5A3}" presName="compNode" presStyleCnt="0"/>
      <dgm:spPr/>
    </dgm:pt>
    <dgm:pt modelId="{4B4084A4-1762-4BD6-B541-542CF0364B36}" type="pres">
      <dgm:prSet presAssocID="{5D8F45ED-744A-40DA-A122-2ACA814FA5A3}" presName="aNode" presStyleLbl="bgShp" presStyleIdx="1" presStyleCnt="5"/>
      <dgm:spPr/>
    </dgm:pt>
    <dgm:pt modelId="{0787E89F-CD8B-4133-B2FA-25D0798A0308}" type="pres">
      <dgm:prSet presAssocID="{5D8F45ED-744A-40DA-A122-2ACA814FA5A3}" presName="textNode" presStyleLbl="bgShp" presStyleIdx="1" presStyleCnt="5"/>
      <dgm:spPr/>
    </dgm:pt>
    <dgm:pt modelId="{2BB4DF9B-58CB-4071-A5BF-1AF8741642E7}" type="pres">
      <dgm:prSet presAssocID="{5D8F45ED-744A-40DA-A122-2ACA814FA5A3}" presName="compChildNode" presStyleCnt="0"/>
      <dgm:spPr/>
    </dgm:pt>
    <dgm:pt modelId="{D8521BD9-F7A8-4CBF-B516-F5C135A52486}" type="pres">
      <dgm:prSet presAssocID="{5D8F45ED-744A-40DA-A122-2ACA814FA5A3}" presName="theInnerList" presStyleCnt="0"/>
      <dgm:spPr/>
    </dgm:pt>
    <dgm:pt modelId="{9B39D003-98CE-44FE-B818-462986D804F4}" type="pres">
      <dgm:prSet presAssocID="{9E22C00B-F593-4049-A74A-A4EA14749DEA}" presName="childNode" presStyleLbl="node1" presStyleIdx="2" presStyleCnt="13">
        <dgm:presLayoutVars>
          <dgm:bulletEnabled val="1"/>
        </dgm:presLayoutVars>
      </dgm:prSet>
      <dgm:spPr/>
    </dgm:pt>
    <dgm:pt modelId="{8D64580F-1C49-4360-B210-F0A9DDBB278B}" type="pres">
      <dgm:prSet presAssocID="{5D8F45ED-744A-40DA-A122-2ACA814FA5A3}" presName="aSpace" presStyleCnt="0"/>
      <dgm:spPr/>
    </dgm:pt>
    <dgm:pt modelId="{CD204B81-D4C5-4CCE-A0A0-32535F9B4D84}" type="pres">
      <dgm:prSet presAssocID="{F1185282-5CA4-4250-87F7-66CA4D116B77}" presName="compNode" presStyleCnt="0"/>
      <dgm:spPr/>
    </dgm:pt>
    <dgm:pt modelId="{A4673461-7A51-481F-915B-D927B7214578}" type="pres">
      <dgm:prSet presAssocID="{F1185282-5CA4-4250-87F7-66CA4D116B77}" presName="aNode" presStyleLbl="bgShp" presStyleIdx="2" presStyleCnt="5"/>
      <dgm:spPr/>
    </dgm:pt>
    <dgm:pt modelId="{35620697-28C6-4BD3-BDC3-BEB44192799B}" type="pres">
      <dgm:prSet presAssocID="{F1185282-5CA4-4250-87F7-66CA4D116B77}" presName="textNode" presStyleLbl="bgShp" presStyleIdx="2" presStyleCnt="5"/>
      <dgm:spPr/>
    </dgm:pt>
    <dgm:pt modelId="{53A66626-AF83-443D-91E1-FC3C5A23C854}" type="pres">
      <dgm:prSet presAssocID="{F1185282-5CA4-4250-87F7-66CA4D116B77}" presName="compChildNode" presStyleCnt="0"/>
      <dgm:spPr/>
    </dgm:pt>
    <dgm:pt modelId="{52BF5409-BF46-4036-85FA-A439E643FC1C}" type="pres">
      <dgm:prSet presAssocID="{F1185282-5CA4-4250-87F7-66CA4D116B77}" presName="theInnerList" presStyleCnt="0"/>
      <dgm:spPr/>
    </dgm:pt>
    <dgm:pt modelId="{59462F68-E6B5-49C4-972B-2FE849EE5246}" type="pres">
      <dgm:prSet presAssocID="{5D9A3BDE-B81E-41C6-8F01-E328A552E7CB}" presName="childNode" presStyleLbl="node1" presStyleIdx="3" presStyleCnt="13">
        <dgm:presLayoutVars>
          <dgm:bulletEnabled val="1"/>
        </dgm:presLayoutVars>
      </dgm:prSet>
      <dgm:spPr/>
    </dgm:pt>
    <dgm:pt modelId="{A43F4971-A757-4B37-82EB-34A86AB3424F}" type="pres">
      <dgm:prSet presAssocID="{5D9A3BDE-B81E-41C6-8F01-E328A552E7CB}" presName="aSpace2" presStyleCnt="0"/>
      <dgm:spPr/>
    </dgm:pt>
    <dgm:pt modelId="{2D91FFCC-190B-48E7-8315-61194E99FA5D}" type="pres">
      <dgm:prSet presAssocID="{C866DFDC-E78F-4438-8117-3F48A4A89D64}" presName="childNode" presStyleLbl="node1" presStyleIdx="4" presStyleCnt="13">
        <dgm:presLayoutVars>
          <dgm:bulletEnabled val="1"/>
        </dgm:presLayoutVars>
      </dgm:prSet>
      <dgm:spPr/>
    </dgm:pt>
    <dgm:pt modelId="{02D6D128-647E-4AA9-AD60-E4741A9302C4}" type="pres">
      <dgm:prSet presAssocID="{C866DFDC-E78F-4438-8117-3F48A4A89D64}" presName="aSpace2" presStyleCnt="0"/>
      <dgm:spPr/>
    </dgm:pt>
    <dgm:pt modelId="{76CA360F-E79D-4848-9463-B107DAF65730}" type="pres">
      <dgm:prSet presAssocID="{7C67C807-024D-43BA-A11B-B8BAC4CA15AC}" presName="childNode" presStyleLbl="node1" presStyleIdx="5" presStyleCnt="13">
        <dgm:presLayoutVars>
          <dgm:bulletEnabled val="1"/>
        </dgm:presLayoutVars>
      </dgm:prSet>
      <dgm:spPr/>
    </dgm:pt>
    <dgm:pt modelId="{197FC705-4821-4D0F-BB5C-52380C80F40D}" type="pres">
      <dgm:prSet presAssocID="{7C67C807-024D-43BA-A11B-B8BAC4CA15AC}" presName="aSpace2" presStyleCnt="0"/>
      <dgm:spPr/>
    </dgm:pt>
    <dgm:pt modelId="{F2CB286D-80BF-4151-9653-66567041162E}" type="pres">
      <dgm:prSet presAssocID="{55572D9B-B803-40CA-A289-B7DC22C4BD66}" presName="childNode" presStyleLbl="node1" presStyleIdx="6" presStyleCnt="13">
        <dgm:presLayoutVars>
          <dgm:bulletEnabled val="1"/>
        </dgm:presLayoutVars>
      </dgm:prSet>
      <dgm:spPr/>
    </dgm:pt>
    <dgm:pt modelId="{B6D0308B-3B83-4769-8EED-2B8863F844D0}" type="pres">
      <dgm:prSet presAssocID="{F1185282-5CA4-4250-87F7-66CA4D116B77}" presName="aSpace" presStyleCnt="0"/>
      <dgm:spPr/>
    </dgm:pt>
    <dgm:pt modelId="{E32AFDB1-5658-4099-9FBE-A1EA566790B7}" type="pres">
      <dgm:prSet presAssocID="{CD8B7544-AD6B-4DA4-9D44-F5AD5E214586}" presName="compNode" presStyleCnt="0"/>
      <dgm:spPr/>
    </dgm:pt>
    <dgm:pt modelId="{4BD481A1-C85B-4EB5-B9C8-41C481D95E31}" type="pres">
      <dgm:prSet presAssocID="{CD8B7544-AD6B-4DA4-9D44-F5AD5E214586}" presName="aNode" presStyleLbl="bgShp" presStyleIdx="3" presStyleCnt="5"/>
      <dgm:spPr/>
    </dgm:pt>
    <dgm:pt modelId="{C8F5319E-D690-4C46-9D6A-359B44232DC9}" type="pres">
      <dgm:prSet presAssocID="{CD8B7544-AD6B-4DA4-9D44-F5AD5E214586}" presName="textNode" presStyleLbl="bgShp" presStyleIdx="3" presStyleCnt="5"/>
      <dgm:spPr/>
    </dgm:pt>
    <dgm:pt modelId="{ECC937ED-2A5B-481C-8E11-346F0FBE5AE6}" type="pres">
      <dgm:prSet presAssocID="{CD8B7544-AD6B-4DA4-9D44-F5AD5E214586}" presName="compChildNode" presStyleCnt="0"/>
      <dgm:spPr/>
    </dgm:pt>
    <dgm:pt modelId="{E987C5F5-0620-4939-9F11-0C02FC82F07C}" type="pres">
      <dgm:prSet presAssocID="{CD8B7544-AD6B-4DA4-9D44-F5AD5E214586}" presName="theInnerList" presStyleCnt="0"/>
      <dgm:spPr/>
    </dgm:pt>
    <dgm:pt modelId="{98D59003-DF6F-4C56-B7AB-014A8858DE5E}" type="pres">
      <dgm:prSet presAssocID="{BF42855F-C444-4947-9925-E9C41D4F76F9}" presName="childNode" presStyleLbl="node1" presStyleIdx="7" presStyleCnt="13">
        <dgm:presLayoutVars>
          <dgm:bulletEnabled val="1"/>
        </dgm:presLayoutVars>
      </dgm:prSet>
      <dgm:spPr/>
    </dgm:pt>
    <dgm:pt modelId="{B30D7382-5514-459E-9C12-CC8A375E612C}" type="pres">
      <dgm:prSet presAssocID="{BF42855F-C444-4947-9925-E9C41D4F76F9}" presName="aSpace2" presStyleCnt="0"/>
      <dgm:spPr/>
    </dgm:pt>
    <dgm:pt modelId="{85011B49-95B4-4417-9ADD-215857C425B9}" type="pres">
      <dgm:prSet presAssocID="{397796EA-90B8-4515-807B-C6654314D4E6}" presName="childNode" presStyleLbl="node1" presStyleIdx="8" presStyleCnt="13">
        <dgm:presLayoutVars>
          <dgm:bulletEnabled val="1"/>
        </dgm:presLayoutVars>
      </dgm:prSet>
      <dgm:spPr/>
    </dgm:pt>
    <dgm:pt modelId="{C5664110-A351-43D2-9A23-9BC564080794}" type="pres">
      <dgm:prSet presAssocID="{397796EA-90B8-4515-807B-C6654314D4E6}" presName="aSpace2" presStyleCnt="0"/>
      <dgm:spPr/>
    </dgm:pt>
    <dgm:pt modelId="{B4B2C77F-92A6-43A5-8F17-5E537D722ED7}" type="pres">
      <dgm:prSet presAssocID="{588ADD8F-84E2-4C2B-AFE9-18559B64C1C7}" presName="childNode" presStyleLbl="node1" presStyleIdx="9" presStyleCnt="13">
        <dgm:presLayoutVars>
          <dgm:bulletEnabled val="1"/>
        </dgm:presLayoutVars>
      </dgm:prSet>
      <dgm:spPr/>
    </dgm:pt>
    <dgm:pt modelId="{A66D719D-761D-40EB-907A-6B25650BE79A}" type="pres">
      <dgm:prSet presAssocID="{588ADD8F-84E2-4C2B-AFE9-18559B64C1C7}" presName="aSpace2" presStyleCnt="0"/>
      <dgm:spPr/>
    </dgm:pt>
    <dgm:pt modelId="{E2F1F10C-EEF3-480B-AA98-0818E6639441}" type="pres">
      <dgm:prSet presAssocID="{3364FCE4-44A1-499A-BC50-8E873DBF60D4}" presName="childNode" presStyleLbl="node1" presStyleIdx="10" presStyleCnt="13">
        <dgm:presLayoutVars>
          <dgm:bulletEnabled val="1"/>
        </dgm:presLayoutVars>
      </dgm:prSet>
      <dgm:spPr/>
    </dgm:pt>
    <dgm:pt modelId="{DA6669AC-1766-4AB0-8475-C67E36C6F5FD}" type="pres">
      <dgm:prSet presAssocID="{CD8B7544-AD6B-4DA4-9D44-F5AD5E214586}" presName="aSpace" presStyleCnt="0"/>
      <dgm:spPr/>
    </dgm:pt>
    <dgm:pt modelId="{B68168BA-05E6-4EE6-8C77-BC6B09E6FCE9}" type="pres">
      <dgm:prSet presAssocID="{1972D864-F603-442C-9941-BBF223C87B75}" presName="compNode" presStyleCnt="0"/>
      <dgm:spPr/>
    </dgm:pt>
    <dgm:pt modelId="{D753E4AB-A6C2-4429-A154-DF4AF1932EC2}" type="pres">
      <dgm:prSet presAssocID="{1972D864-F603-442C-9941-BBF223C87B75}" presName="aNode" presStyleLbl="bgShp" presStyleIdx="4" presStyleCnt="5"/>
      <dgm:spPr/>
    </dgm:pt>
    <dgm:pt modelId="{A03CE7EF-EB78-435E-98E1-6F91776ECEC8}" type="pres">
      <dgm:prSet presAssocID="{1972D864-F603-442C-9941-BBF223C87B75}" presName="textNode" presStyleLbl="bgShp" presStyleIdx="4" presStyleCnt="5"/>
      <dgm:spPr/>
    </dgm:pt>
    <dgm:pt modelId="{7FEA5E7F-A87F-433D-B1B3-2388A0AAFE65}" type="pres">
      <dgm:prSet presAssocID="{1972D864-F603-442C-9941-BBF223C87B75}" presName="compChildNode" presStyleCnt="0"/>
      <dgm:spPr/>
    </dgm:pt>
    <dgm:pt modelId="{F6752CAA-4B08-4970-8442-49C4EC357ABD}" type="pres">
      <dgm:prSet presAssocID="{1972D864-F603-442C-9941-BBF223C87B75}" presName="theInnerList" presStyleCnt="0"/>
      <dgm:spPr/>
    </dgm:pt>
    <dgm:pt modelId="{6CDF7C69-34BA-4E97-B775-ACB0CD1495B0}" type="pres">
      <dgm:prSet presAssocID="{63287A75-02A2-4434-B743-DBFDC3836225}" presName="childNode" presStyleLbl="node1" presStyleIdx="11" presStyleCnt="13">
        <dgm:presLayoutVars>
          <dgm:bulletEnabled val="1"/>
        </dgm:presLayoutVars>
      </dgm:prSet>
      <dgm:spPr/>
    </dgm:pt>
    <dgm:pt modelId="{39A0BF95-DA15-4516-8BD1-B18AA11E9E63}" type="pres">
      <dgm:prSet presAssocID="{63287A75-02A2-4434-B743-DBFDC3836225}" presName="aSpace2" presStyleCnt="0"/>
      <dgm:spPr/>
    </dgm:pt>
    <dgm:pt modelId="{306EE61C-2D7A-40BC-8CCD-022487924AA5}" type="pres">
      <dgm:prSet presAssocID="{23721974-5DC4-479C-8E17-4F70A0A2AB27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AA723E01-BFC8-400F-8310-53AC19A14DFA}" type="presOf" srcId="{5A8F0395-A3D0-4A09-AFBD-EC83E52FB6C4}" destId="{008CFF8F-7E29-4F77-A2AA-5FD29A12AFCB}" srcOrd="1" destOrd="0" presId="urn:microsoft.com/office/officeart/2005/8/layout/lProcess2"/>
    <dgm:cxn modelId="{3E982B05-3802-4A3F-96C7-86C6D8D6936B}" srcId="{5EB66365-4078-40DB-9E35-7E3D99337FBA}" destId="{5A8F0395-A3D0-4A09-AFBD-EC83E52FB6C4}" srcOrd="0" destOrd="0" parTransId="{7CB75D71-5EC8-421D-83B9-FF91A268321D}" sibTransId="{43D4AAA2-D15B-4C86-9955-0AA6FB1E9547}"/>
    <dgm:cxn modelId="{CFFCF808-536E-468B-A841-A911C9EED488}" srcId="{F1185282-5CA4-4250-87F7-66CA4D116B77}" destId="{55572D9B-B803-40CA-A289-B7DC22C4BD66}" srcOrd="3" destOrd="0" parTransId="{9343C307-6190-493F-BF22-8838B3A21B70}" sibTransId="{B08ADBA0-6E45-4F6F-B277-8D1D872A32A2}"/>
    <dgm:cxn modelId="{FACA200F-200A-4F7E-8FBE-53431C1492BC}" type="presOf" srcId="{C866DFDC-E78F-4438-8117-3F48A4A89D64}" destId="{2D91FFCC-190B-48E7-8315-61194E99FA5D}" srcOrd="0" destOrd="0" presId="urn:microsoft.com/office/officeart/2005/8/layout/lProcess2"/>
    <dgm:cxn modelId="{9FBD0E11-47A0-4867-83F1-4F32F994137A}" type="presOf" srcId="{5D9A3BDE-B81E-41C6-8F01-E328A552E7CB}" destId="{59462F68-E6B5-49C4-972B-2FE849EE5246}" srcOrd="0" destOrd="0" presId="urn:microsoft.com/office/officeart/2005/8/layout/lProcess2"/>
    <dgm:cxn modelId="{E9F1ED12-B404-4977-A93C-82287F06DC10}" type="presOf" srcId="{5D8F45ED-744A-40DA-A122-2ACA814FA5A3}" destId="{0787E89F-CD8B-4133-B2FA-25D0798A0308}" srcOrd="1" destOrd="0" presId="urn:microsoft.com/office/officeart/2005/8/layout/lProcess2"/>
    <dgm:cxn modelId="{1B779414-5CFC-4806-83E6-8A34992B8A94}" type="presOf" srcId="{E181DAD9-8092-4279-8534-E16132A830BB}" destId="{0FB7BF9C-7AAE-4115-8E74-EA92152957C2}" srcOrd="0" destOrd="0" presId="urn:microsoft.com/office/officeart/2005/8/layout/lProcess2"/>
    <dgm:cxn modelId="{0A41E21B-3C57-4A68-AE77-A2E25B9E17AC}" type="presOf" srcId="{CD8B7544-AD6B-4DA4-9D44-F5AD5E214586}" destId="{C8F5319E-D690-4C46-9D6A-359B44232DC9}" srcOrd="1" destOrd="0" presId="urn:microsoft.com/office/officeart/2005/8/layout/lProcess2"/>
    <dgm:cxn modelId="{E1430222-F57E-4883-B975-28A16690829D}" type="presOf" srcId="{63287A75-02A2-4434-B743-DBFDC3836225}" destId="{6CDF7C69-34BA-4E97-B775-ACB0CD1495B0}" srcOrd="0" destOrd="0" presId="urn:microsoft.com/office/officeart/2005/8/layout/lProcess2"/>
    <dgm:cxn modelId="{0A5E722C-2411-4A14-93CD-08531CE425E6}" srcId="{CD8B7544-AD6B-4DA4-9D44-F5AD5E214586}" destId="{BF42855F-C444-4947-9925-E9C41D4F76F9}" srcOrd="0" destOrd="0" parTransId="{02438CCA-CA01-4735-8927-27ABA937AE05}" sibTransId="{78563A26-D5A2-45A9-9BE7-276614818ED8}"/>
    <dgm:cxn modelId="{27D5B037-087B-481F-9402-D698E3E4CB13}" srcId="{5EB66365-4078-40DB-9E35-7E3D99337FBA}" destId="{CD8B7544-AD6B-4DA4-9D44-F5AD5E214586}" srcOrd="3" destOrd="0" parTransId="{993C1D0B-AD6A-40AB-981B-615962F0D01D}" sibTransId="{50273D22-7F5E-4886-BCC6-F9A064463252}"/>
    <dgm:cxn modelId="{58005039-E3E8-4CC0-84F7-BCDB806E7F78}" type="presOf" srcId="{7C67C807-024D-43BA-A11B-B8BAC4CA15AC}" destId="{76CA360F-E79D-4848-9463-B107DAF65730}" srcOrd="0" destOrd="0" presId="urn:microsoft.com/office/officeart/2005/8/layout/lProcess2"/>
    <dgm:cxn modelId="{D10AAA64-26D0-4BCA-9AC4-05C63F756DFE}" srcId="{5D8F45ED-744A-40DA-A122-2ACA814FA5A3}" destId="{9E22C00B-F593-4049-A74A-A4EA14749DEA}" srcOrd="0" destOrd="0" parTransId="{18D535C7-0F54-4592-B07A-9DBB17C367F2}" sibTransId="{5FAC3661-F3B6-49ED-A001-284EC00305D1}"/>
    <dgm:cxn modelId="{EA6BBB44-2963-48C7-9F62-32564DC4CAE7}" type="presOf" srcId="{55572D9B-B803-40CA-A289-B7DC22C4BD66}" destId="{F2CB286D-80BF-4151-9653-66567041162E}" srcOrd="0" destOrd="0" presId="urn:microsoft.com/office/officeart/2005/8/layout/lProcess2"/>
    <dgm:cxn modelId="{B3FCE765-89ED-4558-96D4-E097AD48908D}" type="presOf" srcId="{5EB66365-4078-40DB-9E35-7E3D99337FBA}" destId="{1C8A915C-5B87-4A9E-B790-3AE72969B792}" srcOrd="0" destOrd="0" presId="urn:microsoft.com/office/officeart/2005/8/layout/lProcess2"/>
    <dgm:cxn modelId="{DF671E4A-C602-470B-80BE-22418375F926}" srcId="{1972D864-F603-442C-9941-BBF223C87B75}" destId="{23721974-5DC4-479C-8E17-4F70A0A2AB27}" srcOrd="1" destOrd="0" parTransId="{32C3AC73-8E65-4913-8823-9F7426ED2AE4}" sibTransId="{6AFD36B5-A168-4D9B-A10D-CAF1C605263B}"/>
    <dgm:cxn modelId="{EA510E6D-0871-4B1F-9D93-940269CE362B}" type="presOf" srcId="{3364FCE4-44A1-499A-BC50-8E873DBF60D4}" destId="{E2F1F10C-EEF3-480B-AA98-0818E6639441}" srcOrd="0" destOrd="0" presId="urn:microsoft.com/office/officeart/2005/8/layout/lProcess2"/>
    <dgm:cxn modelId="{9FDAB874-94DA-40B0-8DC3-4FD5D581D34A}" type="presOf" srcId="{1972D864-F603-442C-9941-BBF223C87B75}" destId="{A03CE7EF-EB78-435E-98E1-6F91776ECEC8}" srcOrd="1" destOrd="0" presId="urn:microsoft.com/office/officeart/2005/8/layout/lProcess2"/>
    <dgm:cxn modelId="{EABF5375-0D8B-41F8-B5E5-366C2CD7C84E}" type="presOf" srcId="{9E22C00B-F593-4049-A74A-A4EA14749DEA}" destId="{9B39D003-98CE-44FE-B818-462986D804F4}" srcOrd="0" destOrd="0" presId="urn:microsoft.com/office/officeart/2005/8/layout/lProcess2"/>
    <dgm:cxn modelId="{618BF478-0E61-4343-A065-D22095C767FF}" srcId="{5EB66365-4078-40DB-9E35-7E3D99337FBA}" destId="{5D8F45ED-744A-40DA-A122-2ACA814FA5A3}" srcOrd="1" destOrd="0" parTransId="{56A6645C-B761-4DBC-9A60-6798DBDEDE0E}" sibTransId="{38567F57-0043-48C6-A52B-FA1C419D5133}"/>
    <dgm:cxn modelId="{65A2955A-DAA1-4D9E-874E-46735750ACDA}" srcId="{5EB66365-4078-40DB-9E35-7E3D99337FBA}" destId="{1972D864-F603-442C-9941-BBF223C87B75}" srcOrd="4" destOrd="0" parTransId="{063AB0E9-307F-47C0-8BAE-BEC37A0378AB}" sibTransId="{349F0F07-9D3C-4072-82A0-95CDB536313D}"/>
    <dgm:cxn modelId="{C318E37A-7399-4D52-9C73-FF1AEA241607}" type="presOf" srcId="{588ADD8F-84E2-4C2B-AFE9-18559B64C1C7}" destId="{B4B2C77F-92A6-43A5-8F17-5E537D722ED7}" srcOrd="0" destOrd="0" presId="urn:microsoft.com/office/officeart/2005/8/layout/lProcess2"/>
    <dgm:cxn modelId="{8212B580-27D7-4625-8589-592CFD6D00F1}" type="presOf" srcId="{5D8F45ED-744A-40DA-A122-2ACA814FA5A3}" destId="{4B4084A4-1762-4BD6-B541-542CF0364B36}" srcOrd="0" destOrd="0" presId="urn:microsoft.com/office/officeart/2005/8/layout/lProcess2"/>
    <dgm:cxn modelId="{98BACC82-BBC4-4F12-B4EA-E10B9D902A42}" type="presOf" srcId="{F1185282-5CA4-4250-87F7-66CA4D116B77}" destId="{35620697-28C6-4BD3-BDC3-BEB44192799B}" srcOrd="1" destOrd="0" presId="urn:microsoft.com/office/officeart/2005/8/layout/lProcess2"/>
    <dgm:cxn modelId="{FEF97784-E17A-4FFC-A6B8-D6CF5B7FD623}" srcId="{F1185282-5CA4-4250-87F7-66CA4D116B77}" destId="{7C67C807-024D-43BA-A11B-B8BAC4CA15AC}" srcOrd="2" destOrd="0" parTransId="{8689D0B6-4434-4912-A9BC-84396575161F}" sibTransId="{8B98F4AF-4E36-4BB3-8190-9C64DED9E6AB}"/>
    <dgm:cxn modelId="{A4E94E86-26F1-4A37-A6AA-C340D5063708}" srcId="{F1185282-5CA4-4250-87F7-66CA4D116B77}" destId="{5D9A3BDE-B81E-41C6-8F01-E328A552E7CB}" srcOrd="0" destOrd="0" parTransId="{7A495651-B299-47F1-B855-C2D3250E4CBE}" sibTransId="{A165D824-BD63-408B-9CBF-838EB1079D48}"/>
    <dgm:cxn modelId="{7DD6BF8F-921E-4E74-A83C-4CB2F002E2EE}" srcId="{5EB66365-4078-40DB-9E35-7E3D99337FBA}" destId="{F1185282-5CA4-4250-87F7-66CA4D116B77}" srcOrd="2" destOrd="0" parTransId="{F245B445-CC05-4C02-82EA-046FF174CBE3}" sibTransId="{FD44E355-B09E-47C9-AFD9-85B3BFA3F056}"/>
    <dgm:cxn modelId="{99C68598-6F47-4E4F-9E8F-9E305005BD61}" srcId="{5A8F0395-A3D0-4A09-AFBD-EC83E52FB6C4}" destId="{3BC55281-961D-4A4D-8E5F-AC9EFABB9EE7}" srcOrd="1" destOrd="0" parTransId="{DC0D6FD9-5BBE-475B-9A91-C9CE3EF00A28}" sibTransId="{315C0743-D93B-4EDC-B68F-C59430F837B5}"/>
    <dgm:cxn modelId="{1CF3EA98-1512-4B9A-9022-519077521A69}" srcId="{F1185282-5CA4-4250-87F7-66CA4D116B77}" destId="{C866DFDC-E78F-4438-8117-3F48A4A89D64}" srcOrd="1" destOrd="0" parTransId="{4BED7DE0-3174-41F6-A770-2DB7A342FA9A}" sibTransId="{C7C74BF9-3A16-4E74-A5DD-5F52E100C35B}"/>
    <dgm:cxn modelId="{6E153C99-D030-42EB-A92B-1CCEA0DF4E0A}" srcId="{CD8B7544-AD6B-4DA4-9D44-F5AD5E214586}" destId="{588ADD8F-84E2-4C2B-AFE9-18559B64C1C7}" srcOrd="2" destOrd="0" parTransId="{56B7CDFB-7EBE-4A6B-BADD-AD4F39B2EA3F}" sibTransId="{25B18F54-D42B-4D96-8EE4-18BF11D0924C}"/>
    <dgm:cxn modelId="{267A0C9F-50C2-4B5A-9C6F-63C58D339902}" type="presOf" srcId="{BF42855F-C444-4947-9925-E9C41D4F76F9}" destId="{98D59003-DF6F-4C56-B7AB-014A8858DE5E}" srcOrd="0" destOrd="0" presId="urn:microsoft.com/office/officeart/2005/8/layout/lProcess2"/>
    <dgm:cxn modelId="{85F102AA-CD34-46E8-9745-DA4B93C012E3}" type="presOf" srcId="{3BC55281-961D-4A4D-8E5F-AC9EFABB9EE7}" destId="{C9BDB983-FE6B-49C4-8D7F-6B6C04FA889F}" srcOrd="0" destOrd="0" presId="urn:microsoft.com/office/officeart/2005/8/layout/lProcess2"/>
    <dgm:cxn modelId="{0EF11DB7-7C05-4666-869C-6012E1A6102B}" type="presOf" srcId="{5A8F0395-A3D0-4A09-AFBD-EC83E52FB6C4}" destId="{2E777B9E-2DFA-4387-B6E5-D29B0033FC9B}" srcOrd="0" destOrd="0" presId="urn:microsoft.com/office/officeart/2005/8/layout/lProcess2"/>
    <dgm:cxn modelId="{5E97C5BE-C7F6-4F81-B5BE-ACDC2E78E390}" srcId="{CD8B7544-AD6B-4DA4-9D44-F5AD5E214586}" destId="{397796EA-90B8-4515-807B-C6654314D4E6}" srcOrd="1" destOrd="0" parTransId="{49DB4B51-1F23-426B-8FEE-8D1BFB7D6D6D}" sibTransId="{7DE5DF88-C329-4ED5-A209-8CECEC0596D4}"/>
    <dgm:cxn modelId="{3F477EBF-AFF8-457D-A349-63959E6D4244}" srcId="{CD8B7544-AD6B-4DA4-9D44-F5AD5E214586}" destId="{3364FCE4-44A1-499A-BC50-8E873DBF60D4}" srcOrd="3" destOrd="0" parTransId="{467840BC-106A-4448-8E5B-490AEFC1F3BE}" sibTransId="{DF439C7B-3D53-47DF-A58F-DAEC1FD18BD4}"/>
    <dgm:cxn modelId="{4836F7CA-9F15-4442-9BBE-194BE8B8AC77}" type="presOf" srcId="{1972D864-F603-442C-9941-BBF223C87B75}" destId="{D753E4AB-A6C2-4429-A154-DF4AF1932EC2}" srcOrd="0" destOrd="0" presId="urn:microsoft.com/office/officeart/2005/8/layout/lProcess2"/>
    <dgm:cxn modelId="{B6099AD5-0FB2-441D-9712-B55A95C0C638}" type="presOf" srcId="{397796EA-90B8-4515-807B-C6654314D4E6}" destId="{85011B49-95B4-4417-9ADD-215857C425B9}" srcOrd="0" destOrd="0" presId="urn:microsoft.com/office/officeart/2005/8/layout/lProcess2"/>
    <dgm:cxn modelId="{1AAA3BDC-A9CA-48A6-ADF3-82693CA77000}" srcId="{5A8F0395-A3D0-4A09-AFBD-EC83E52FB6C4}" destId="{E181DAD9-8092-4279-8534-E16132A830BB}" srcOrd="0" destOrd="0" parTransId="{3E80F81C-69C8-4267-BAA8-EE66FE8F382F}" sibTransId="{96A63546-D102-46AD-9B0E-5576109B5B3A}"/>
    <dgm:cxn modelId="{AEC461EE-17DA-4B16-BA27-DE8F0788ED47}" srcId="{1972D864-F603-442C-9941-BBF223C87B75}" destId="{63287A75-02A2-4434-B743-DBFDC3836225}" srcOrd="0" destOrd="0" parTransId="{A6D66B38-2D65-4EE8-879F-6B0F870EAD27}" sibTransId="{740D9ECA-6B11-4BD6-9EFC-847928EFCF85}"/>
    <dgm:cxn modelId="{FFBC87EF-0990-4A92-AA65-37552645A432}" type="presOf" srcId="{F1185282-5CA4-4250-87F7-66CA4D116B77}" destId="{A4673461-7A51-481F-915B-D927B7214578}" srcOrd="0" destOrd="0" presId="urn:microsoft.com/office/officeart/2005/8/layout/lProcess2"/>
    <dgm:cxn modelId="{DB83ECF1-2CD9-4FAF-A47C-C57F6E375C53}" type="presOf" srcId="{23721974-5DC4-479C-8E17-4F70A0A2AB27}" destId="{306EE61C-2D7A-40BC-8CCD-022487924AA5}" srcOrd="0" destOrd="0" presId="urn:microsoft.com/office/officeart/2005/8/layout/lProcess2"/>
    <dgm:cxn modelId="{DDD34FFC-BFE8-497E-91D2-3DB94D579EB7}" type="presOf" srcId="{CD8B7544-AD6B-4DA4-9D44-F5AD5E214586}" destId="{4BD481A1-C85B-4EB5-B9C8-41C481D95E31}" srcOrd="0" destOrd="0" presId="urn:microsoft.com/office/officeart/2005/8/layout/lProcess2"/>
    <dgm:cxn modelId="{6EA47A3F-55D4-4E44-9870-ACD88E4E3557}" type="presParOf" srcId="{1C8A915C-5B87-4A9E-B790-3AE72969B792}" destId="{8A66717B-16B5-460C-94AB-EFB1653DE03F}" srcOrd="0" destOrd="0" presId="urn:microsoft.com/office/officeart/2005/8/layout/lProcess2"/>
    <dgm:cxn modelId="{46E0F0EF-AD05-4012-ABBE-BE12CBB62701}" type="presParOf" srcId="{8A66717B-16B5-460C-94AB-EFB1653DE03F}" destId="{2E777B9E-2DFA-4387-B6E5-D29B0033FC9B}" srcOrd="0" destOrd="0" presId="urn:microsoft.com/office/officeart/2005/8/layout/lProcess2"/>
    <dgm:cxn modelId="{609BE441-2827-4441-8BF7-8F23980E1B4B}" type="presParOf" srcId="{8A66717B-16B5-460C-94AB-EFB1653DE03F}" destId="{008CFF8F-7E29-4F77-A2AA-5FD29A12AFCB}" srcOrd="1" destOrd="0" presId="urn:microsoft.com/office/officeart/2005/8/layout/lProcess2"/>
    <dgm:cxn modelId="{B4AEB4EB-0F93-4BDB-A27B-8EABE7FF0845}" type="presParOf" srcId="{8A66717B-16B5-460C-94AB-EFB1653DE03F}" destId="{1F455C1D-92C8-4ED5-8909-0B661ACD4A72}" srcOrd="2" destOrd="0" presId="urn:microsoft.com/office/officeart/2005/8/layout/lProcess2"/>
    <dgm:cxn modelId="{19D40B23-EF5A-4D50-B283-3262F174606D}" type="presParOf" srcId="{1F455C1D-92C8-4ED5-8909-0B661ACD4A72}" destId="{6D220120-9F64-44BD-8304-7376C28590D8}" srcOrd="0" destOrd="0" presId="urn:microsoft.com/office/officeart/2005/8/layout/lProcess2"/>
    <dgm:cxn modelId="{04A0E70D-8269-4FCE-8D78-7D8F1849DD6B}" type="presParOf" srcId="{6D220120-9F64-44BD-8304-7376C28590D8}" destId="{0FB7BF9C-7AAE-4115-8E74-EA92152957C2}" srcOrd="0" destOrd="0" presId="urn:microsoft.com/office/officeart/2005/8/layout/lProcess2"/>
    <dgm:cxn modelId="{814B5235-EBA2-4053-A7CF-390A8AFC2DB8}" type="presParOf" srcId="{6D220120-9F64-44BD-8304-7376C28590D8}" destId="{C0936908-CEF3-4149-A295-0FF223D3AE27}" srcOrd="1" destOrd="0" presId="urn:microsoft.com/office/officeart/2005/8/layout/lProcess2"/>
    <dgm:cxn modelId="{5F5ED880-6AE7-44E8-A867-BFDA559F96C4}" type="presParOf" srcId="{6D220120-9F64-44BD-8304-7376C28590D8}" destId="{C9BDB983-FE6B-49C4-8D7F-6B6C04FA889F}" srcOrd="2" destOrd="0" presId="urn:microsoft.com/office/officeart/2005/8/layout/lProcess2"/>
    <dgm:cxn modelId="{89615B57-D7A9-4DA6-A643-CB40E133426C}" type="presParOf" srcId="{1C8A915C-5B87-4A9E-B790-3AE72969B792}" destId="{B01507DF-D833-4786-BAF0-A7FBB146EA6A}" srcOrd="1" destOrd="0" presId="urn:microsoft.com/office/officeart/2005/8/layout/lProcess2"/>
    <dgm:cxn modelId="{91C9E69C-DDB7-40BC-925E-1DED8EA89B9C}" type="presParOf" srcId="{1C8A915C-5B87-4A9E-B790-3AE72969B792}" destId="{99C94A81-44F4-4A93-A3A2-4000C88A79DF}" srcOrd="2" destOrd="0" presId="urn:microsoft.com/office/officeart/2005/8/layout/lProcess2"/>
    <dgm:cxn modelId="{D69FC7AB-3A10-4237-9F39-5F06AA7E5E36}" type="presParOf" srcId="{99C94A81-44F4-4A93-A3A2-4000C88A79DF}" destId="{4B4084A4-1762-4BD6-B541-542CF0364B36}" srcOrd="0" destOrd="0" presId="urn:microsoft.com/office/officeart/2005/8/layout/lProcess2"/>
    <dgm:cxn modelId="{AB878B76-74B7-4E94-A58E-986D7B35D2E5}" type="presParOf" srcId="{99C94A81-44F4-4A93-A3A2-4000C88A79DF}" destId="{0787E89F-CD8B-4133-B2FA-25D0798A0308}" srcOrd="1" destOrd="0" presId="urn:microsoft.com/office/officeart/2005/8/layout/lProcess2"/>
    <dgm:cxn modelId="{33BFBA79-34CC-47DE-A9B5-254AFF0B889E}" type="presParOf" srcId="{99C94A81-44F4-4A93-A3A2-4000C88A79DF}" destId="{2BB4DF9B-58CB-4071-A5BF-1AF8741642E7}" srcOrd="2" destOrd="0" presId="urn:microsoft.com/office/officeart/2005/8/layout/lProcess2"/>
    <dgm:cxn modelId="{DEC6DDA5-5B8C-482A-8FD4-B478137E450C}" type="presParOf" srcId="{2BB4DF9B-58CB-4071-A5BF-1AF8741642E7}" destId="{D8521BD9-F7A8-4CBF-B516-F5C135A52486}" srcOrd="0" destOrd="0" presId="urn:microsoft.com/office/officeart/2005/8/layout/lProcess2"/>
    <dgm:cxn modelId="{F5D9314F-9D7B-4442-9BAE-D0EFC385CA65}" type="presParOf" srcId="{D8521BD9-F7A8-4CBF-B516-F5C135A52486}" destId="{9B39D003-98CE-44FE-B818-462986D804F4}" srcOrd="0" destOrd="0" presId="urn:microsoft.com/office/officeart/2005/8/layout/lProcess2"/>
    <dgm:cxn modelId="{2797C88C-FC91-417C-9EF7-BBE344F06202}" type="presParOf" srcId="{1C8A915C-5B87-4A9E-B790-3AE72969B792}" destId="{8D64580F-1C49-4360-B210-F0A9DDBB278B}" srcOrd="3" destOrd="0" presId="urn:microsoft.com/office/officeart/2005/8/layout/lProcess2"/>
    <dgm:cxn modelId="{B264D53F-1F47-4B3E-AF59-65E2ABE7AC18}" type="presParOf" srcId="{1C8A915C-5B87-4A9E-B790-3AE72969B792}" destId="{CD204B81-D4C5-4CCE-A0A0-32535F9B4D84}" srcOrd="4" destOrd="0" presId="urn:microsoft.com/office/officeart/2005/8/layout/lProcess2"/>
    <dgm:cxn modelId="{55B8C653-3F2B-406F-B8E1-921305C4AA6E}" type="presParOf" srcId="{CD204B81-D4C5-4CCE-A0A0-32535F9B4D84}" destId="{A4673461-7A51-481F-915B-D927B7214578}" srcOrd="0" destOrd="0" presId="urn:microsoft.com/office/officeart/2005/8/layout/lProcess2"/>
    <dgm:cxn modelId="{A8DEA692-4467-4DD5-A538-546EC2DF3254}" type="presParOf" srcId="{CD204B81-D4C5-4CCE-A0A0-32535F9B4D84}" destId="{35620697-28C6-4BD3-BDC3-BEB44192799B}" srcOrd="1" destOrd="0" presId="urn:microsoft.com/office/officeart/2005/8/layout/lProcess2"/>
    <dgm:cxn modelId="{6D4BAAE8-11F4-47C6-9734-98DCE9B170A5}" type="presParOf" srcId="{CD204B81-D4C5-4CCE-A0A0-32535F9B4D84}" destId="{53A66626-AF83-443D-91E1-FC3C5A23C854}" srcOrd="2" destOrd="0" presId="urn:microsoft.com/office/officeart/2005/8/layout/lProcess2"/>
    <dgm:cxn modelId="{F546FAD4-D226-43D5-94A6-C06EC9D45F8A}" type="presParOf" srcId="{53A66626-AF83-443D-91E1-FC3C5A23C854}" destId="{52BF5409-BF46-4036-85FA-A439E643FC1C}" srcOrd="0" destOrd="0" presId="urn:microsoft.com/office/officeart/2005/8/layout/lProcess2"/>
    <dgm:cxn modelId="{96DBED00-9B69-47E5-A90E-5D6130685D2E}" type="presParOf" srcId="{52BF5409-BF46-4036-85FA-A439E643FC1C}" destId="{59462F68-E6B5-49C4-972B-2FE849EE5246}" srcOrd="0" destOrd="0" presId="urn:microsoft.com/office/officeart/2005/8/layout/lProcess2"/>
    <dgm:cxn modelId="{BD02C17A-CF6D-46A1-81F7-CF67710F0DA8}" type="presParOf" srcId="{52BF5409-BF46-4036-85FA-A439E643FC1C}" destId="{A43F4971-A757-4B37-82EB-34A86AB3424F}" srcOrd="1" destOrd="0" presId="urn:microsoft.com/office/officeart/2005/8/layout/lProcess2"/>
    <dgm:cxn modelId="{FEDA0A15-F271-4128-A859-758E2D5CD590}" type="presParOf" srcId="{52BF5409-BF46-4036-85FA-A439E643FC1C}" destId="{2D91FFCC-190B-48E7-8315-61194E99FA5D}" srcOrd="2" destOrd="0" presId="urn:microsoft.com/office/officeart/2005/8/layout/lProcess2"/>
    <dgm:cxn modelId="{279A7354-5D27-4D25-A48B-150068B587A1}" type="presParOf" srcId="{52BF5409-BF46-4036-85FA-A439E643FC1C}" destId="{02D6D128-647E-4AA9-AD60-E4741A9302C4}" srcOrd="3" destOrd="0" presId="urn:microsoft.com/office/officeart/2005/8/layout/lProcess2"/>
    <dgm:cxn modelId="{A44BC65E-7242-44CC-B74B-743F376D8C53}" type="presParOf" srcId="{52BF5409-BF46-4036-85FA-A439E643FC1C}" destId="{76CA360F-E79D-4848-9463-B107DAF65730}" srcOrd="4" destOrd="0" presId="urn:microsoft.com/office/officeart/2005/8/layout/lProcess2"/>
    <dgm:cxn modelId="{630F2ED3-5BDE-47C1-94D0-2B86CA32A8E6}" type="presParOf" srcId="{52BF5409-BF46-4036-85FA-A439E643FC1C}" destId="{197FC705-4821-4D0F-BB5C-52380C80F40D}" srcOrd="5" destOrd="0" presId="urn:microsoft.com/office/officeart/2005/8/layout/lProcess2"/>
    <dgm:cxn modelId="{683030E7-50B8-4451-B2B3-1FA149145086}" type="presParOf" srcId="{52BF5409-BF46-4036-85FA-A439E643FC1C}" destId="{F2CB286D-80BF-4151-9653-66567041162E}" srcOrd="6" destOrd="0" presId="urn:microsoft.com/office/officeart/2005/8/layout/lProcess2"/>
    <dgm:cxn modelId="{A44A88B4-D363-432C-8069-9BB1A00C47EB}" type="presParOf" srcId="{1C8A915C-5B87-4A9E-B790-3AE72969B792}" destId="{B6D0308B-3B83-4769-8EED-2B8863F844D0}" srcOrd="5" destOrd="0" presId="urn:microsoft.com/office/officeart/2005/8/layout/lProcess2"/>
    <dgm:cxn modelId="{3B591EA3-2FA0-4739-AAC3-8ADA6F45F6A7}" type="presParOf" srcId="{1C8A915C-5B87-4A9E-B790-3AE72969B792}" destId="{E32AFDB1-5658-4099-9FBE-A1EA566790B7}" srcOrd="6" destOrd="0" presId="urn:microsoft.com/office/officeart/2005/8/layout/lProcess2"/>
    <dgm:cxn modelId="{BF102572-6411-4E72-8064-C16D542FD5D4}" type="presParOf" srcId="{E32AFDB1-5658-4099-9FBE-A1EA566790B7}" destId="{4BD481A1-C85B-4EB5-B9C8-41C481D95E31}" srcOrd="0" destOrd="0" presId="urn:microsoft.com/office/officeart/2005/8/layout/lProcess2"/>
    <dgm:cxn modelId="{FE341793-25D0-485E-B30D-36C843876A7C}" type="presParOf" srcId="{E32AFDB1-5658-4099-9FBE-A1EA566790B7}" destId="{C8F5319E-D690-4C46-9D6A-359B44232DC9}" srcOrd="1" destOrd="0" presId="urn:microsoft.com/office/officeart/2005/8/layout/lProcess2"/>
    <dgm:cxn modelId="{5DF07B24-99BB-4934-8BDD-D98050FDD6B9}" type="presParOf" srcId="{E32AFDB1-5658-4099-9FBE-A1EA566790B7}" destId="{ECC937ED-2A5B-481C-8E11-346F0FBE5AE6}" srcOrd="2" destOrd="0" presId="urn:microsoft.com/office/officeart/2005/8/layout/lProcess2"/>
    <dgm:cxn modelId="{47A9F2D2-EE6A-4E92-982E-8B25C88BB523}" type="presParOf" srcId="{ECC937ED-2A5B-481C-8E11-346F0FBE5AE6}" destId="{E987C5F5-0620-4939-9F11-0C02FC82F07C}" srcOrd="0" destOrd="0" presId="urn:microsoft.com/office/officeart/2005/8/layout/lProcess2"/>
    <dgm:cxn modelId="{C18B8A8D-DD9F-42ED-A7D8-1F87120E917A}" type="presParOf" srcId="{E987C5F5-0620-4939-9F11-0C02FC82F07C}" destId="{98D59003-DF6F-4C56-B7AB-014A8858DE5E}" srcOrd="0" destOrd="0" presId="urn:microsoft.com/office/officeart/2005/8/layout/lProcess2"/>
    <dgm:cxn modelId="{5A7E809F-2733-495A-9F92-AE94AD59D77C}" type="presParOf" srcId="{E987C5F5-0620-4939-9F11-0C02FC82F07C}" destId="{B30D7382-5514-459E-9C12-CC8A375E612C}" srcOrd="1" destOrd="0" presId="urn:microsoft.com/office/officeart/2005/8/layout/lProcess2"/>
    <dgm:cxn modelId="{5A52C331-C9C3-48AE-A1AA-5E8064FDBD79}" type="presParOf" srcId="{E987C5F5-0620-4939-9F11-0C02FC82F07C}" destId="{85011B49-95B4-4417-9ADD-215857C425B9}" srcOrd="2" destOrd="0" presId="urn:microsoft.com/office/officeart/2005/8/layout/lProcess2"/>
    <dgm:cxn modelId="{AEDFE05E-EFAB-4051-A84F-8789709F5712}" type="presParOf" srcId="{E987C5F5-0620-4939-9F11-0C02FC82F07C}" destId="{C5664110-A351-43D2-9A23-9BC564080794}" srcOrd="3" destOrd="0" presId="urn:microsoft.com/office/officeart/2005/8/layout/lProcess2"/>
    <dgm:cxn modelId="{892C1257-8418-498D-B449-87F6DE13D4DA}" type="presParOf" srcId="{E987C5F5-0620-4939-9F11-0C02FC82F07C}" destId="{B4B2C77F-92A6-43A5-8F17-5E537D722ED7}" srcOrd="4" destOrd="0" presId="urn:microsoft.com/office/officeart/2005/8/layout/lProcess2"/>
    <dgm:cxn modelId="{97A0149D-3522-468F-9253-91D524296E92}" type="presParOf" srcId="{E987C5F5-0620-4939-9F11-0C02FC82F07C}" destId="{A66D719D-761D-40EB-907A-6B25650BE79A}" srcOrd="5" destOrd="0" presId="urn:microsoft.com/office/officeart/2005/8/layout/lProcess2"/>
    <dgm:cxn modelId="{CDD87688-33B4-4AE2-9288-B636EFF70F51}" type="presParOf" srcId="{E987C5F5-0620-4939-9F11-0C02FC82F07C}" destId="{E2F1F10C-EEF3-480B-AA98-0818E6639441}" srcOrd="6" destOrd="0" presId="urn:microsoft.com/office/officeart/2005/8/layout/lProcess2"/>
    <dgm:cxn modelId="{188CCCEB-9D21-44B3-8358-FA96C1707EAA}" type="presParOf" srcId="{1C8A915C-5B87-4A9E-B790-3AE72969B792}" destId="{DA6669AC-1766-4AB0-8475-C67E36C6F5FD}" srcOrd="7" destOrd="0" presId="urn:microsoft.com/office/officeart/2005/8/layout/lProcess2"/>
    <dgm:cxn modelId="{C9E4A079-E228-40BA-9CEE-9952DEA117EB}" type="presParOf" srcId="{1C8A915C-5B87-4A9E-B790-3AE72969B792}" destId="{B68168BA-05E6-4EE6-8C77-BC6B09E6FCE9}" srcOrd="8" destOrd="0" presId="urn:microsoft.com/office/officeart/2005/8/layout/lProcess2"/>
    <dgm:cxn modelId="{6BDAA66B-B878-497A-8897-E92861D03C9D}" type="presParOf" srcId="{B68168BA-05E6-4EE6-8C77-BC6B09E6FCE9}" destId="{D753E4AB-A6C2-4429-A154-DF4AF1932EC2}" srcOrd="0" destOrd="0" presId="urn:microsoft.com/office/officeart/2005/8/layout/lProcess2"/>
    <dgm:cxn modelId="{4B5E7D29-3C08-422B-B606-AA7F5E1AC60D}" type="presParOf" srcId="{B68168BA-05E6-4EE6-8C77-BC6B09E6FCE9}" destId="{A03CE7EF-EB78-435E-98E1-6F91776ECEC8}" srcOrd="1" destOrd="0" presId="urn:microsoft.com/office/officeart/2005/8/layout/lProcess2"/>
    <dgm:cxn modelId="{E364B668-4568-484D-A667-A8BC49DFC374}" type="presParOf" srcId="{B68168BA-05E6-4EE6-8C77-BC6B09E6FCE9}" destId="{7FEA5E7F-A87F-433D-B1B3-2388A0AAFE65}" srcOrd="2" destOrd="0" presId="urn:microsoft.com/office/officeart/2005/8/layout/lProcess2"/>
    <dgm:cxn modelId="{2DBB23B1-2BA7-4587-8142-A8019CFC5913}" type="presParOf" srcId="{7FEA5E7F-A87F-433D-B1B3-2388A0AAFE65}" destId="{F6752CAA-4B08-4970-8442-49C4EC357ABD}" srcOrd="0" destOrd="0" presId="urn:microsoft.com/office/officeart/2005/8/layout/lProcess2"/>
    <dgm:cxn modelId="{728E6E1A-9B3B-482C-9E26-76F28B7CC9C3}" type="presParOf" srcId="{F6752CAA-4B08-4970-8442-49C4EC357ABD}" destId="{6CDF7C69-34BA-4E97-B775-ACB0CD1495B0}" srcOrd="0" destOrd="0" presId="urn:microsoft.com/office/officeart/2005/8/layout/lProcess2"/>
    <dgm:cxn modelId="{FC5421FB-CC5F-414A-B2F9-E0BA9CF16CBF}" type="presParOf" srcId="{F6752CAA-4B08-4970-8442-49C4EC357ABD}" destId="{39A0BF95-DA15-4516-8BD1-B18AA11E9E63}" srcOrd="1" destOrd="0" presId="urn:microsoft.com/office/officeart/2005/8/layout/lProcess2"/>
    <dgm:cxn modelId="{9B77A590-E78A-4926-9CB6-B84D837BADF9}" type="presParOf" srcId="{F6752CAA-4B08-4970-8442-49C4EC357ABD}" destId="{306EE61C-2D7A-40BC-8CCD-022487924AA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529FDC-21E1-41DA-9998-DEF2099D36D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774639-4240-43C9-BAED-17A72B7A3AC2}">
      <dgm:prSet phldrT="[Text]" custT="1"/>
      <dgm:spPr/>
      <dgm:t>
        <a:bodyPr/>
        <a:lstStyle/>
        <a:p>
          <a:r>
            <a:rPr lang="cs-CZ" sz="1200" b="1" dirty="0"/>
            <a:t>Specifika výzkumu</a:t>
          </a:r>
          <a:br>
            <a:rPr lang="cs-CZ" sz="1200" b="1" dirty="0"/>
          </a:br>
          <a:r>
            <a:rPr lang="cs-CZ" sz="1200" b="1" dirty="0"/>
            <a:t> v ošetřovatelství</a:t>
          </a:r>
          <a:endParaRPr lang="en-GB" sz="1200" b="1" dirty="0"/>
        </a:p>
      </dgm:t>
    </dgm:pt>
    <dgm:pt modelId="{113F6856-1985-415B-B025-16066B2BE7EF}" type="parTrans" cxnId="{56382041-E64B-45C1-A98D-A39230BE5F85}">
      <dgm:prSet/>
      <dgm:spPr/>
      <dgm:t>
        <a:bodyPr/>
        <a:lstStyle/>
        <a:p>
          <a:endParaRPr lang="en-GB" sz="2000"/>
        </a:p>
      </dgm:t>
    </dgm:pt>
    <dgm:pt modelId="{9654E5A6-FE6C-4F73-95B8-5DA4B8216E65}" type="sibTrans" cxnId="{56382041-E64B-45C1-A98D-A39230BE5F85}">
      <dgm:prSet/>
      <dgm:spPr/>
      <dgm:t>
        <a:bodyPr/>
        <a:lstStyle/>
        <a:p>
          <a:endParaRPr lang="en-GB" sz="2000"/>
        </a:p>
      </dgm:t>
    </dgm:pt>
    <dgm:pt modelId="{BE020C5B-6535-4919-BCAC-0D8BE2538A11}">
      <dgm:prSet phldrT="[Text]" custT="1"/>
      <dgm:spPr/>
      <dgm:t>
        <a:bodyPr/>
        <a:lstStyle/>
        <a:p>
          <a:r>
            <a:rPr lang="en-GB" sz="1200" b="1" i="0" u="sng" dirty="0"/>
            <a:t>Objekt </a:t>
          </a:r>
          <a:r>
            <a:rPr lang="en-GB" sz="1200" b="1" i="0" u="sng" dirty="0" err="1"/>
            <a:t>zkoumání</a:t>
          </a:r>
          <a:r>
            <a:rPr lang="en-GB" sz="1200" b="1" i="0" u="sng" dirty="0"/>
            <a:t>:</a:t>
          </a:r>
          <a:r>
            <a:rPr lang="cs-CZ" sz="1200" b="1" i="0" u="sng" dirty="0"/>
            <a:t> </a:t>
          </a:r>
        </a:p>
        <a:p>
          <a:br>
            <a:rPr lang="cs-CZ" sz="1200" b="0" i="0" dirty="0"/>
          </a:br>
          <a:r>
            <a:rPr lang="en-GB" sz="1200" b="0" i="0" dirty="0" err="1"/>
            <a:t>ošetřovatelská</a:t>
          </a:r>
          <a:r>
            <a:rPr lang="en-GB" sz="1200" b="0" i="0" dirty="0"/>
            <a:t> </a:t>
          </a:r>
          <a:r>
            <a:rPr lang="en-GB" sz="1200" b="0" i="0" dirty="0" err="1"/>
            <a:t>praxe</a:t>
          </a:r>
          <a:r>
            <a:rPr lang="en-GB" sz="1200" b="0" i="0" dirty="0"/>
            <a:t>, role </a:t>
          </a:r>
          <a:r>
            <a:rPr lang="en-GB" sz="1200" b="0" i="0" dirty="0" err="1"/>
            <a:t>ošetřovatelů</a:t>
          </a:r>
          <a:r>
            <a:rPr lang="en-GB" sz="1200" b="0" i="0" dirty="0"/>
            <a:t>, </a:t>
          </a:r>
          <a:r>
            <a:rPr lang="en-GB" sz="1200" b="0" i="0" dirty="0" err="1"/>
            <a:t>interakce</a:t>
          </a:r>
          <a:r>
            <a:rPr lang="en-GB" sz="1200" b="0" i="0" dirty="0"/>
            <a:t> </a:t>
          </a:r>
          <a:r>
            <a:rPr lang="en-GB" sz="1200" b="0" i="0" dirty="0" err="1"/>
            <a:t>mezi</a:t>
          </a:r>
          <a:r>
            <a:rPr lang="en-GB" sz="1200" b="0" i="0" dirty="0"/>
            <a:t> </a:t>
          </a:r>
          <a:r>
            <a:rPr lang="en-GB" sz="1200" b="0" i="0" dirty="0" err="1"/>
            <a:t>ošetřovateli</a:t>
          </a:r>
          <a:r>
            <a:rPr lang="en-GB" sz="1200" b="0" i="0" dirty="0"/>
            <a:t> a </a:t>
          </a:r>
          <a:r>
            <a:rPr lang="en-GB" sz="1200" b="0" i="0" dirty="0" err="1"/>
            <a:t>pacienty</a:t>
          </a:r>
          <a:r>
            <a:rPr lang="cs-CZ" sz="1200" b="0" i="0" dirty="0"/>
            <a:t>, </a:t>
          </a:r>
          <a:r>
            <a:rPr lang="en-GB" sz="1200" b="0" i="0" dirty="0" err="1"/>
            <a:t>hodnocení</a:t>
          </a:r>
          <a:r>
            <a:rPr lang="en-GB" sz="1200" b="0" i="0" dirty="0"/>
            <a:t> </a:t>
          </a:r>
          <a:r>
            <a:rPr lang="en-GB" sz="1200" b="0" i="0" dirty="0" err="1"/>
            <a:t>symptomů</a:t>
          </a:r>
          <a:r>
            <a:rPr lang="en-GB" sz="1200" b="0" i="0" dirty="0"/>
            <a:t>, </a:t>
          </a:r>
          <a:r>
            <a:rPr lang="en-GB" sz="1200" b="0" i="0" dirty="0" err="1"/>
            <a:t>zvládání</a:t>
          </a:r>
          <a:r>
            <a:rPr lang="en-GB" sz="1200" b="0" i="0" dirty="0"/>
            <a:t> </a:t>
          </a:r>
          <a:r>
            <a:rPr lang="en-GB" sz="1200" b="0" i="0" dirty="0" err="1"/>
            <a:t>bolesti</a:t>
          </a:r>
          <a:r>
            <a:rPr lang="en-GB" sz="1200" b="0" i="0" dirty="0"/>
            <a:t>, </a:t>
          </a:r>
          <a:r>
            <a:rPr lang="en-GB" sz="1200" b="0" i="0" dirty="0" err="1"/>
            <a:t>komunikace</a:t>
          </a:r>
          <a:r>
            <a:rPr lang="en-GB" sz="1200" b="0" i="0" dirty="0"/>
            <a:t> s </a:t>
          </a:r>
          <a:r>
            <a:rPr lang="en-GB" sz="1200" b="0" i="0" dirty="0" err="1"/>
            <a:t>pacienty</a:t>
          </a:r>
          <a:r>
            <a:rPr lang="en-GB" sz="1200" b="0" i="0" dirty="0"/>
            <a:t> a </a:t>
          </a:r>
          <a:r>
            <a:rPr lang="en-GB" sz="1200" b="0" i="0" dirty="0" err="1"/>
            <a:t>jejich</a:t>
          </a:r>
          <a:r>
            <a:rPr lang="en-GB" sz="1200" b="0" i="0" dirty="0"/>
            <a:t> </a:t>
          </a:r>
          <a:r>
            <a:rPr lang="en-GB" sz="1200" b="0" i="0" dirty="0" err="1"/>
            <a:t>rodinami</a:t>
          </a:r>
          <a:r>
            <a:rPr lang="en-GB" sz="1200" b="0" i="0" dirty="0"/>
            <a:t>, </a:t>
          </a:r>
          <a:r>
            <a:rPr lang="en-GB" sz="1200" b="0" i="0" dirty="0" err="1"/>
            <a:t>péče</a:t>
          </a:r>
          <a:r>
            <a:rPr lang="en-GB" sz="1200" b="0" i="0" dirty="0"/>
            <a:t> o </a:t>
          </a:r>
          <a:r>
            <a:rPr lang="en-GB" sz="1200" b="0" i="0" dirty="0" err="1"/>
            <a:t>chronicky</a:t>
          </a:r>
          <a:r>
            <a:rPr lang="en-GB" sz="1200" b="0" i="0" dirty="0"/>
            <a:t> </a:t>
          </a:r>
          <a:r>
            <a:rPr lang="en-GB" sz="1200" b="0" i="0" dirty="0" err="1"/>
            <a:t>nemocné</a:t>
          </a:r>
          <a:r>
            <a:rPr lang="en-GB" sz="1200" b="0" i="0" dirty="0"/>
            <a:t> </a:t>
          </a:r>
          <a:r>
            <a:rPr lang="en-GB" sz="1200" b="0" i="0" dirty="0" err="1"/>
            <a:t>pacienty</a:t>
          </a:r>
          <a:r>
            <a:rPr lang="en-GB" sz="1200" b="0" i="0" dirty="0"/>
            <a:t>, </a:t>
          </a:r>
          <a:r>
            <a:rPr lang="en-GB" sz="1400" b="0" i="0" dirty="0" err="1"/>
            <a:t>prevence</a:t>
          </a:r>
          <a:r>
            <a:rPr lang="en-GB" sz="1200" b="0" i="0" dirty="0"/>
            <a:t> </a:t>
          </a:r>
          <a:r>
            <a:rPr lang="en-GB" sz="1200" b="0" i="0" dirty="0" err="1"/>
            <a:t>infekcí</a:t>
          </a:r>
          <a:r>
            <a:rPr lang="en-GB" sz="1200" b="0" i="0" dirty="0"/>
            <a:t> </a:t>
          </a:r>
          <a:r>
            <a:rPr lang="cs-CZ" sz="1200" b="0" i="0" dirty="0"/>
            <a:t>apod.</a:t>
          </a:r>
          <a:endParaRPr lang="en-GB" sz="1200" dirty="0"/>
        </a:p>
      </dgm:t>
    </dgm:pt>
    <dgm:pt modelId="{FEAFE0F5-3D4B-4F17-8E43-85C1755E7F20}" type="parTrans" cxnId="{EE13D120-2369-4527-A689-73F52CEDFC72}">
      <dgm:prSet/>
      <dgm:spPr/>
      <dgm:t>
        <a:bodyPr/>
        <a:lstStyle/>
        <a:p>
          <a:endParaRPr lang="en-GB" sz="2000"/>
        </a:p>
      </dgm:t>
    </dgm:pt>
    <dgm:pt modelId="{9423FDF6-DEED-4E03-BD35-AA9117D65B8B}" type="sibTrans" cxnId="{EE13D120-2369-4527-A689-73F52CEDFC72}">
      <dgm:prSet/>
      <dgm:spPr/>
      <dgm:t>
        <a:bodyPr/>
        <a:lstStyle/>
        <a:p>
          <a:endParaRPr lang="en-GB" sz="2000"/>
        </a:p>
      </dgm:t>
    </dgm:pt>
    <dgm:pt modelId="{82BD2D1F-7B00-465C-A220-274721AF5EFC}">
      <dgm:prSet phldrT="[Text]" custT="1"/>
      <dgm:spPr/>
      <dgm:t>
        <a:bodyPr/>
        <a:lstStyle/>
        <a:p>
          <a:r>
            <a:rPr lang="en-GB" sz="1200" b="1" i="0" u="sng" dirty="0" err="1"/>
            <a:t>Cíle</a:t>
          </a:r>
          <a:r>
            <a:rPr lang="en-GB" sz="1200" b="1" i="0" u="sng" dirty="0"/>
            <a:t> </a:t>
          </a:r>
          <a:r>
            <a:rPr lang="en-GB" sz="1200" b="1" i="0" u="sng" dirty="0" err="1"/>
            <a:t>výzkumu</a:t>
          </a:r>
          <a:r>
            <a:rPr lang="en-GB" sz="1200" b="1" i="0" u="sng" dirty="0"/>
            <a:t>:</a:t>
          </a:r>
          <a:endParaRPr lang="cs-CZ" sz="1200" b="1" i="0" u="sng" dirty="0"/>
        </a:p>
        <a:p>
          <a:br>
            <a:rPr lang="cs-CZ" sz="1200" b="0" i="0" dirty="0"/>
          </a:br>
          <a:r>
            <a:rPr lang="en-GB" sz="1200" b="0" i="0" dirty="0" err="1"/>
            <a:t>zlepšit</a:t>
          </a:r>
          <a:r>
            <a:rPr lang="en-GB" sz="1200" b="0" i="0" dirty="0"/>
            <a:t> </a:t>
          </a:r>
          <a:r>
            <a:rPr lang="en-GB" sz="1200" b="0" i="0" dirty="0" err="1"/>
            <a:t>kvalitu</a:t>
          </a:r>
          <a:r>
            <a:rPr lang="en-GB" sz="1200" b="0" i="0" dirty="0"/>
            <a:t> </a:t>
          </a:r>
          <a:r>
            <a:rPr lang="en-GB" sz="1200" b="0" i="0" dirty="0" err="1"/>
            <a:t>ošetřovatelské</a:t>
          </a:r>
          <a:r>
            <a:rPr lang="en-GB" sz="1200" b="0" i="0" dirty="0"/>
            <a:t> </a:t>
          </a:r>
          <a:r>
            <a:rPr lang="en-GB" sz="1200" b="0" i="0" dirty="0" err="1"/>
            <a:t>péče</a:t>
          </a:r>
          <a:r>
            <a:rPr lang="en-GB" sz="1200" b="0" i="0" dirty="0"/>
            <a:t>, </a:t>
          </a:r>
          <a:r>
            <a:rPr lang="en-GB" sz="1200" b="0" i="0" dirty="0" err="1"/>
            <a:t>identifikovat</a:t>
          </a:r>
          <a:r>
            <a:rPr lang="en-GB" sz="1200" b="0" i="0" dirty="0"/>
            <a:t> </a:t>
          </a:r>
          <a:r>
            <a:rPr lang="en-GB" sz="1200" b="0" i="0" dirty="0" err="1"/>
            <a:t>účinné</a:t>
          </a:r>
          <a:r>
            <a:rPr lang="en-GB" sz="1200" b="0" i="0" dirty="0"/>
            <a:t> </a:t>
          </a:r>
          <a:r>
            <a:rPr lang="en-GB" sz="1200" b="0" i="0" dirty="0" err="1"/>
            <a:t>postupy</a:t>
          </a:r>
          <a:r>
            <a:rPr lang="en-GB" sz="1200" b="0" i="0" dirty="0"/>
            <a:t>, </a:t>
          </a:r>
          <a:r>
            <a:rPr lang="en-GB" sz="1200" b="0" i="0" dirty="0" err="1"/>
            <a:t>zlepšit</a:t>
          </a:r>
          <a:r>
            <a:rPr lang="en-GB" sz="1200" b="0" i="0" dirty="0"/>
            <a:t> </a:t>
          </a:r>
          <a:r>
            <a:rPr lang="en-GB" sz="1200" b="0" i="0" dirty="0" err="1"/>
            <a:t>bezpečnost</a:t>
          </a:r>
          <a:r>
            <a:rPr lang="en-GB" sz="1200" b="0" i="0" dirty="0"/>
            <a:t> </a:t>
          </a:r>
          <a:r>
            <a:rPr lang="en-GB" sz="1200" b="0" i="0" dirty="0" err="1"/>
            <a:t>pacientů</a:t>
          </a:r>
          <a:r>
            <a:rPr lang="en-GB" sz="1200" b="0" i="0" dirty="0"/>
            <a:t> a </a:t>
          </a:r>
          <a:r>
            <a:rPr lang="en-GB" sz="1200" b="0" i="0" dirty="0" err="1"/>
            <a:t>přispět</a:t>
          </a:r>
          <a:r>
            <a:rPr lang="en-GB" sz="1200" b="0" i="0" dirty="0"/>
            <a:t> k </a:t>
          </a:r>
          <a:r>
            <a:rPr lang="en-GB" sz="1200" b="0" i="0" dirty="0" err="1"/>
            <a:t>jejich</a:t>
          </a:r>
          <a:r>
            <a:rPr lang="en-GB" sz="1200" b="0" i="0" dirty="0"/>
            <a:t> </a:t>
          </a:r>
          <a:r>
            <a:rPr lang="en-GB" sz="1200" b="0" i="0" dirty="0" err="1"/>
            <a:t>spokojenosti</a:t>
          </a:r>
          <a:r>
            <a:rPr lang="en-GB" sz="1200" b="0" i="0" dirty="0"/>
            <a:t>. </a:t>
          </a:r>
          <a:endParaRPr lang="cs-CZ" sz="1200" b="0" i="0" dirty="0"/>
        </a:p>
        <a:p>
          <a:r>
            <a:rPr lang="cs-CZ" sz="1200" b="0" i="0" dirty="0"/>
            <a:t>A</a:t>
          </a:r>
          <a:r>
            <a:rPr lang="en-GB" sz="1200" b="0" i="0" dirty="0" err="1"/>
            <a:t>plikovatelnost</a:t>
          </a:r>
          <a:r>
            <a:rPr lang="en-GB" sz="1200" b="0" i="0" dirty="0"/>
            <a:t> </a:t>
          </a:r>
          <a:r>
            <a:rPr lang="en-GB" sz="1200" b="0" i="0" dirty="0" err="1"/>
            <a:t>výsledků</a:t>
          </a:r>
          <a:r>
            <a:rPr lang="en-GB" sz="1200" b="0" i="0" dirty="0"/>
            <a:t> </a:t>
          </a:r>
          <a:r>
            <a:rPr lang="en-GB" sz="1200" b="0" i="0" dirty="0" err="1"/>
            <a:t>přímo</a:t>
          </a:r>
          <a:r>
            <a:rPr lang="en-GB" sz="1200" b="0" i="0" dirty="0"/>
            <a:t> </a:t>
          </a:r>
          <a:r>
            <a:rPr lang="en-GB" sz="1200" b="0" i="0" dirty="0" err="1"/>
            <a:t>na</a:t>
          </a:r>
          <a:r>
            <a:rPr lang="en-GB" sz="1200" b="0" i="0" dirty="0"/>
            <a:t> </a:t>
          </a:r>
          <a:r>
            <a:rPr lang="en-GB" sz="1200" b="0" i="0" dirty="0" err="1"/>
            <a:t>ošetřovatelskou</a:t>
          </a:r>
          <a:r>
            <a:rPr lang="en-GB" sz="1200" b="0" i="0" dirty="0"/>
            <a:t> </a:t>
          </a:r>
          <a:r>
            <a:rPr lang="en-GB" sz="1200" b="0" i="0" dirty="0" err="1"/>
            <a:t>praxi</a:t>
          </a:r>
          <a:r>
            <a:rPr lang="en-GB" sz="1200" b="0" i="0" dirty="0"/>
            <a:t> </a:t>
          </a:r>
          <a:br>
            <a:rPr lang="cs-CZ" sz="1200" b="0" i="0" dirty="0"/>
          </a:br>
          <a:r>
            <a:rPr lang="en-GB" sz="1200" b="0" i="0" dirty="0"/>
            <a:t>a </a:t>
          </a:r>
          <a:r>
            <a:rPr lang="en-GB" sz="1200" b="0" i="0" dirty="0" err="1"/>
            <a:t>vylepšování</a:t>
          </a:r>
          <a:r>
            <a:rPr lang="en-GB" sz="1200" b="0" i="0" dirty="0"/>
            <a:t> </a:t>
          </a:r>
          <a:r>
            <a:rPr lang="en-GB" sz="1200" b="0" i="0" dirty="0" err="1"/>
            <a:t>péče</a:t>
          </a:r>
          <a:r>
            <a:rPr lang="cs-CZ" sz="1200" b="0" i="0" dirty="0"/>
            <a:t>.</a:t>
          </a:r>
          <a:endParaRPr lang="en-GB" sz="1200" dirty="0"/>
        </a:p>
      </dgm:t>
    </dgm:pt>
    <dgm:pt modelId="{3AD44416-4AD7-4BC6-97A0-7A36B7EAB516}" type="parTrans" cxnId="{B01B2A14-0235-448C-AB14-061E8994CA4F}">
      <dgm:prSet/>
      <dgm:spPr/>
      <dgm:t>
        <a:bodyPr/>
        <a:lstStyle/>
        <a:p>
          <a:endParaRPr lang="en-GB" sz="2000"/>
        </a:p>
      </dgm:t>
    </dgm:pt>
    <dgm:pt modelId="{30719AB8-8872-4738-B5F4-6DB2BF18C06E}" type="sibTrans" cxnId="{B01B2A14-0235-448C-AB14-061E8994CA4F}">
      <dgm:prSet/>
      <dgm:spPr/>
      <dgm:t>
        <a:bodyPr/>
        <a:lstStyle/>
        <a:p>
          <a:endParaRPr lang="en-GB" sz="2000"/>
        </a:p>
      </dgm:t>
    </dgm:pt>
    <dgm:pt modelId="{AB7D44D9-4F03-437C-A313-956173CDA8BD}">
      <dgm:prSet phldrT="[Text]" custT="1"/>
      <dgm:spPr/>
      <dgm:t>
        <a:bodyPr/>
        <a:lstStyle/>
        <a:p>
          <a:r>
            <a:rPr lang="en-GB" sz="1200" b="1" i="0" u="sng" dirty="0"/>
            <a:t>Meto</a:t>
          </a:r>
          <a:r>
            <a:rPr lang="cs-CZ" sz="1200" b="1" i="0" u="sng" dirty="0" err="1"/>
            <a:t>dy</a:t>
          </a:r>
          <a:r>
            <a:rPr lang="en-GB" sz="1200" b="1" i="0" u="sng" dirty="0"/>
            <a:t> </a:t>
          </a:r>
          <a:r>
            <a:rPr lang="en-GB" sz="1200" b="1" i="0" u="sng" dirty="0" err="1"/>
            <a:t>výzkumu</a:t>
          </a:r>
          <a:r>
            <a:rPr lang="en-GB" sz="1200" b="1" i="0" u="sng" dirty="0"/>
            <a:t>: </a:t>
          </a:r>
          <a:endParaRPr lang="cs-CZ" sz="1200" b="1" i="0" u="sng" dirty="0"/>
        </a:p>
        <a:p>
          <a:br>
            <a:rPr lang="cs-CZ" sz="1200" b="0" i="0" dirty="0"/>
          </a:br>
          <a:r>
            <a:rPr lang="cs-CZ" sz="1200" b="0" i="0" dirty="0"/>
            <a:t>kvalitativní, kvantitativní, smíšené</a:t>
          </a:r>
          <a:endParaRPr lang="en-GB" sz="1200" dirty="0"/>
        </a:p>
      </dgm:t>
    </dgm:pt>
    <dgm:pt modelId="{E17E3198-B596-44CB-A056-A52FD48A6D2D}" type="parTrans" cxnId="{C5AD7042-79CF-457F-A5F1-1CAAE5FF0A8D}">
      <dgm:prSet/>
      <dgm:spPr/>
      <dgm:t>
        <a:bodyPr/>
        <a:lstStyle/>
        <a:p>
          <a:endParaRPr lang="en-GB" sz="2000"/>
        </a:p>
      </dgm:t>
    </dgm:pt>
    <dgm:pt modelId="{F7D621EC-05D0-40C7-9F2C-F6518BEB581A}" type="sibTrans" cxnId="{C5AD7042-79CF-457F-A5F1-1CAAE5FF0A8D}">
      <dgm:prSet/>
      <dgm:spPr/>
      <dgm:t>
        <a:bodyPr/>
        <a:lstStyle/>
        <a:p>
          <a:endParaRPr lang="en-GB" sz="2000"/>
        </a:p>
      </dgm:t>
    </dgm:pt>
    <dgm:pt modelId="{3634C0AC-E711-4129-96CB-6AA65FA6CD82}">
      <dgm:prSet phldrT="[Text]" custT="1"/>
      <dgm:spPr/>
      <dgm:t>
        <a:bodyPr/>
        <a:lstStyle/>
        <a:p>
          <a:r>
            <a:rPr lang="cs-CZ" sz="1200" b="1" u="sng" dirty="0"/>
            <a:t>Etické aspekty:</a:t>
          </a:r>
        </a:p>
        <a:p>
          <a:r>
            <a:rPr lang="en-GB" sz="1200" b="0" i="0" dirty="0" err="1"/>
            <a:t>ochrana</a:t>
          </a:r>
          <a:r>
            <a:rPr lang="en-GB" sz="1200" b="0" i="0" dirty="0"/>
            <a:t> </a:t>
          </a:r>
          <a:r>
            <a:rPr lang="en-GB" sz="1200" b="0" i="0" dirty="0" err="1"/>
            <a:t>soukromí</a:t>
          </a:r>
          <a:r>
            <a:rPr lang="en-GB" sz="1200" b="0" i="0" dirty="0"/>
            <a:t> </a:t>
          </a:r>
          <a:r>
            <a:rPr lang="en-GB" sz="1200" b="0" i="0" dirty="0" err="1"/>
            <a:t>pacientů</a:t>
          </a:r>
          <a:r>
            <a:rPr lang="en-GB" sz="1200" b="0" i="0" dirty="0"/>
            <a:t>, </a:t>
          </a:r>
          <a:r>
            <a:rPr lang="en-GB" sz="1200" b="0" i="0" dirty="0" err="1"/>
            <a:t>informovaný</a:t>
          </a:r>
          <a:r>
            <a:rPr lang="en-GB" sz="1200" b="0" i="0" dirty="0"/>
            <a:t> </a:t>
          </a:r>
          <a:r>
            <a:rPr lang="en-GB" sz="1200" b="0" i="0" dirty="0" err="1"/>
            <a:t>souhlas</a:t>
          </a:r>
          <a:r>
            <a:rPr lang="en-GB" sz="1200" b="0" i="0" dirty="0"/>
            <a:t>, </a:t>
          </a:r>
          <a:r>
            <a:rPr lang="en-GB" sz="1200" b="0" i="0" dirty="0" err="1"/>
            <a:t>respektování</a:t>
          </a:r>
          <a:r>
            <a:rPr lang="en-GB" sz="1200" b="0" i="0" dirty="0"/>
            <a:t> </a:t>
          </a:r>
          <a:r>
            <a:rPr lang="en-GB" sz="1200" b="0" i="0" dirty="0" err="1"/>
            <a:t>práv</a:t>
          </a:r>
          <a:r>
            <a:rPr lang="en-GB" sz="1200" b="0" i="0" dirty="0"/>
            <a:t> a </a:t>
          </a:r>
          <a:r>
            <a:rPr lang="en-GB" sz="1200" b="0" i="0" dirty="0" err="1"/>
            <a:t>dobře</a:t>
          </a:r>
          <a:r>
            <a:rPr lang="en-GB" sz="1200" b="0" i="0" dirty="0"/>
            <a:t> </a:t>
          </a:r>
          <a:r>
            <a:rPr lang="en-GB" sz="1200" b="0" i="0" dirty="0" err="1"/>
            <a:t>fungující</a:t>
          </a:r>
          <a:r>
            <a:rPr lang="en-GB" sz="1200" b="0" i="0" dirty="0"/>
            <a:t> </a:t>
          </a:r>
          <a:r>
            <a:rPr lang="en-GB" sz="1200" b="0" i="0" dirty="0" err="1"/>
            <a:t>etické</a:t>
          </a:r>
          <a:r>
            <a:rPr lang="en-GB" sz="1200" b="0" i="0" dirty="0"/>
            <a:t> </a:t>
          </a:r>
          <a:r>
            <a:rPr lang="en-GB" sz="1200" b="0" i="0" dirty="0" err="1"/>
            <a:t>komise</a:t>
          </a:r>
          <a:endParaRPr lang="en-GB" sz="1200" dirty="0"/>
        </a:p>
      </dgm:t>
    </dgm:pt>
    <dgm:pt modelId="{F1EB357C-090C-4A41-B8C9-891C2B8B6E67}" type="parTrans" cxnId="{B2ACEB02-816F-48D6-BF5A-2C5F6C987087}">
      <dgm:prSet/>
      <dgm:spPr/>
      <dgm:t>
        <a:bodyPr/>
        <a:lstStyle/>
        <a:p>
          <a:endParaRPr lang="en-GB" sz="2000"/>
        </a:p>
      </dgm:t>
    </dgm:pt>
    <dgm:pt modelId="{3C2D0248-7456-4DE9-B699-C1254C1AF779}" type="sibTrans" cxnId="{B2ACEB02-816F-48D6-BF5A-2C5F6C987087}">
      <dgm:prSet/>
      <dgm:spPr/>
      <dgm:t>
        <a:bodyPr/>
        <a:lstStyle/>
        <a:p>
          <a:endParaRPr lang="en-GB" sz="2000"/>
        </a:p>
      </dgm:t>
    </dgm:pt>
    <dgm:pt modelId="{BD5EEA78-5D59-42A6-9041-792F73621630}" type="pres">
      <dgm:prSet presAssocID="{C1529FDC-21E1-41DA-9998-DEF2099D36D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E3079E0-D93D-4C62-B280-AC08C9ECA4E5}" type="pres">
      <dgm:prSet presAssocID="{C1529FDC-21E1-41DA-9998-DEF2099D36DF}" presName="matrix" presStyleCnt="0"/>
      <dgm:spPr/>
    </dgm:pt>
    <dgm:pt modelId="{03789455-6EE1-4A75-A1BE-A897181F7E01}" type="pres">
      <dgm:prSet presAssocID="{C1529FDC-21E1-41DA-9998-DEF2099D36DF}" presName="tile1" presStyleLbl="node1" presStyleIdx="0" presStyleCnt="4"/>
      <dgm:spPr/>
    </dgm:pt>
    <dgm:pt modelId="{5B76FB8C-5EE8-4972-AA00-9E7AF9084746}" type="pres">
      <dgm:prSet presAssocID="{C1529FDC-21E1-41DA-9998-DEF2099D36D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C9C8E3E-7539-4651-B7A0-318CF2ECF8D6}" type="pres">
      <dgm:prSet presAssocID="{C1529FDC-21E1-41DA-9998-DEF2099D36DF}" presName="tile2" presStyleLbl="node1" presStyleIdx="1" presStyleCnt="4" custLinFactNeighborX="-703" custLinFactNeighborY="-359"/>
      <dgm:spPr/>
    </dgm:pt>
    <dgm:pt modelId="{D2669B96-9F8E-453F-8A28-A7D21EB32142}" type="pres">
      <dgm:prSet presAssocID="{C1529FDC-21E1-41DA-9998-DEF2099D36D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6A960F-3385-40BD-BC2A-4EE19B5D3DF7}" type="pres">
      <dgm:prSet presAssocID="{C1529FDC-21E1-41DA-9998-DEF2099D36DF}" presName="tile3" presStyleLbl="node1" presStyleIdx="2" presStyleCnt="4"/>
      <dgm:spPr/>
    </dgm:pt>
    <dgm:pt modelId="{A57A494C-E091-40E5-960F-745088D0C670}" type="pres">
      <dgm:prSet presAssocID="{C1529FDC-21E1-41DA-9998-DEF2099D36D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B1034F8-DED5-4BB2-A5CB-CC011F37121F}" type="pres">
      <dgm:prSet presAssocID="{C1529FDC-21E1-41DA-9998-DEF2099D36DF}" presName="tile4" presStyleLbl="node1" presStyleIdx="3" presStyleCnt="4"/>
      <dgm:spPr/>
    </dgm:pt>
    <dgm:pt modelId="{36680085-F557-405A-8B2A-49E2E37F9D28}" type="pres">
      <dgm:prSet presAssocID="{C1529FDC-21E1-41DA-9998-DEF2099D36D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4168E68-C200-43B4-84B4-D504F136287D}" type="pres">
      <dgm:prSet presAssocID="{C1529FDC-21E1-41DA-9998-DEF2099D36D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B2ACEB02-816F-48D6-BF5A-2C5F6C987087}" srcId="{B2774639-4240-43C9-BAED-17A72B7A3AC2}" destId="{3634C0AC-E711-4129-96CB-6AA65FA6CD82}" srcOrd="3" destOrd="0" parTransId="{F1EB357C-090C-4A41-B8C9-891C2B8B6E67}" sibTransId="{3C2D0248-7456-4DE9-B699-C1254C1AF779}"/>
    <dgm:cxn modelId="{E1345606-97A6-42A7-8639-495BF4CB4D9B}" type="presOf" srcId="{AB7D44D9-4F03-437C-A313-956173CDA8BD}" destId="{A57A494C-E091-40E5-960F-745088D0C670}" srcOrd="1" destOrd="0" presId="urn:microsoft.com/office/officeart/2005/8/layout/matrix1"/>
    <dgm:cxn modelId="{B01B2A14-0235-448C-AB14-061E8994CA4F}" srcId="{B2774639-4240-43C9-BAED-17A72B7A3AC2}" destId="{82BD2D1F-7B00-465C-A220-274721AF5EFC}" srcOrd="1" destOrd="0" parTransId="{3AD44416-4AD7-4BC6-97A0-7A36B7EAB516}" sibTransId="{30719AB8-8872-4738-B5F4-6DB2BF18C06E}"/>
    <dgm:cxn modelId="{361BB415-3034-405F-B81C-A04AB127CBC7}" type="presOf" srcId="{3634C0AC-E711-4129-96CB-6AA65FA6CD82}" destId="{36680085-F557-405A-8B2A-49E2E37F9D28}" srcOrd="1" destOrd="0" presId="urn:microsoft.com/office/officeart/2005/8/layout/matrix1"/>
    <dgm:cxn modelId="{77CE1B19-2F2E-4CE9-B851-28B4D70FAA27}" type="presOf" srcId="{82BD2D1F-7B00-465C-A220-274721AF5EFC}" destId="{8C9C8E3E-7539-4651-B7A0-318CF2ECF8D6}" srcOrd="0" destOrd="0" presId="urn:microsoft.com/office/officeart/2005/8/layout/matrix1"/>
    <dgm:cxn modelId="{EE13D120-2369-4527-A689-73F52CEDFC72}" srcId="{B2774639-4240-43C9-BAED-17A72B7A3AC2}" destId="{BE020C5B-6535-4919-BCAC-0D8BE2538A11}" srcOrd="0" destOrd="0" parTransId="{FEAFE0F5-3D4B-4F17-8E43-85C1755E7F20}" sibTransId="{9423FDF6-DEED-4E03-BD35-AA9117D65B8B}"/>
    <dgm:cxn modelId="{8AEB863B-E8C0-46EF-9E45-1ADAB5CE296C}" type="presOf" srcId="{BE020C5B-6535-4919-BCAC-0D8BE2538A11}" destId="{5B76FB8C-5EE8-4972-AA00-9E7AF9084746}" srcOrd="1" destOrd="0" presId="urn:microsoft.com/office/officeart/2005/8/layout/matrix1"/>
    <dgm:cxn modelId="{56382041-E64B-45C1-A98D-A39230BE5F85}" srcId="{C1529FDC-21E1-41DA-9998-DEF2099D36DF}" destId="{B2774639-4240-43C9-BAED-17A72B7A3AC2}" srcOrd="0" destOrd="0" parTransId="{113F6856-1985-415B-B025-16066B2BE7EF}" sibTransId="{9654E5A6-FE6C-4F73-95B8-5DA4B8216E65}"/>
    <dgm:cxn modelId="{4C3BCB61-9582-4FC1-BA30-E57F9B57C613}" type="presOf" srcId="{AB7D44D9-4F03-437C-A313-956173CDA8BD}" destId="{0B6A960F-3385-40BD-BC2A-4EE19B5D3DF7}" srcOrd="0" destOrd="0" presId="urn:microsoft.com/office/officeart/2005/8/layout/matrix1"/>
    <dgm:cxn modelId="{C5AD7042-79CF-457F-A5F1-1CAAE5FF0A8D}" srcId="{B2774639-4240-43C9-BAED-17A72B7A3AC2}" destId="{AB7D44D9-4F03-437C-A313-956173CDA8BD}" srcOrd="2" destOrd="0" parTransId="{E17E3198-B596-44CB-A056-A52FD48A6D2D}" sibTransId="{F7D621EC-05D0-40C7-9F2C-F6518BEB581A}"/>
    <dgm:cxn modelId="{E8C61043-C821-474D-B097-6B263A7CF549}" type="presOf" srcId="{3634C0AC-E711-4129-96CB-6AA65FA6CD82}" destId="{7B1034F8-DED5-4BB2-A5CB-CC011F37121F}" srcOrd="0" destOrd="0" presId="urn:microsoft.com/office/officeart/2005/8/layout/matrix1"/>
    <dgm:cxn modelId="{C4747C7A-814D-4564-92F8-A24FC3158564}" type="presOf" srcId="{BE020C5B-6535-4919-BCAC-0D8BE2538A11}" destId="{03789455-6EE1-4A75-A1BE-A897181F7E01}" srcOrd="0" destOrd="0" presId="urn:microsoft.com/office/officeart/2005/8/layout/matrix1"/>
    <dgm:cxn modelId="{8FB1D980-88BC-4724-B25B-F19FEDD2F404}" type="presOf" srcId="{B2774639-4240-43C9-BAED-17A72B7A3AC2}" destId="{84168E68-C200-43B4-84B4-D504F136287D}" srcOrd="0" destOrd="0" presId="urn:microsoft.com/office/officeart/2005/8/layout/matrix1"/>
    <dgm:cxn modelId="{C08B82D5-A520-4D17-A63E-FFADFB6AB136}" type="presOf" srcId="{C1529FDC-21E1-41DA-9998-DEF2099D36DF}" destId="{BD5EEA78-5D59-42A6-9041-792F73621630}" srcOrd="0" destOrd="0" presId="urn:microsoft.com/office/officeart/2005/8/layout/matrix1"/>
    <dgm:cxn modelId="{D54C59E5-C118-4A48-92BB-D70B6BE06FA6}" type="presOf" srcId="{82BD2D1F-7B00-465C-A220-274721AF5EFC}" destId="{D2669B96-9F8E-453F-8A28-A7D21EB32142}" srcOrd="1" destOrd="0" presId="urn:microsoft.com/office/officeart/2005/8/layout/matrix1"/>
    <dgm:cxn modelId="{CBFD02EB-C5B6-4E2E-8645-A193A198D55B}" type="presParOf" srcId="{BD5EEA78-5D59-42A6-9041-792F73621630}" destId="{BE3079E0-D93D-4C62-B280-AC08C9ECA4E5}" srcOrd="0" destOrd="0" presId="urn:microsoft.com/office/officeart/2005/8/layout/matrix1"/>
    <dgm:cxn modelId="{A52B3AFA-B7A5-42DB-8131-6C050DCD867D}" type="presParOf" srcId="{BE3079E0-D93D-4C62-B280-AC08C9ECA4E5}" destId="{03789455-6EE1-4A75-A1BE-A897181F7E01}" srcOrd="0" destOrd="0" presId="urn:microsoft.com/office/officeart/2005/8/layout/matrix1"/>
    <dgm:cxn modelId="{677AECD5-2EBC-463C-B23B-A337A82C0666}" type="presParOf" srcId="{BE3079E0-D93D-4C62-B280-AC08C9ECA4E5}" destId="{5B76FB8C-5EE8-4972-AA00-9E7AF9084746}" srcOrd="1" destOrd="0" presId="urn:microsoft.com/office/officeart/2005/8/layout/matrix1"/>
    <dgm:cxn modelId="{E76F8AA4-E7BF-4692-8C7E-2AB553EA66FF}" type="presParOf" srcId="{BE3079E0-D93D-4C62-B280-AC08C9ECA4E5}" destId="{8C9C8E3E-7539-4651-B7A0-318CF2ECF8D6}" srcOrd="2" destOrd="0" presId="urn:microsoft.com/office/officeart/2005/8/layout/matrix1"/>
    <dgm:cxn modelId="{A2E50D5F-0535-4C3B-BDC4-947656150F39}" type="presParOf" srcId="{BE3079E0-D93D-4C62-B280-AC08C9ECA4E5}" destId="{D2669B96-9F8E-453F-8A28-A7D21EB32142}" srcOrd="3" destOrd="0" presId="urn:microsoft.com/office/officeart/2005/8/layout/matrix1"/>
    <dgm:cxn modelId="{878F19FA-C425-430A-9FAF-27DFBD4F49FE}" type="presParOf" srcId="{BE3079E0-D93D-4C62-B280-AC08C9ECA4E5}" destId="{0B6A960F-3385-40BD-BC2A-4EE19B5D3DF7}" srcOrd="4" destOrd="0" presId="urn:microsoft.com/office/officeart/2005/8/layout/matrix1"/>
    <dgm:cxn modelId="{8EBF4D66-1FE1-4D82-A68D-F465A869F08D}" type="presParOf" srcId="{BE3079E0-D93D-4C62-B280-AC08C9ECA4E5}" destId="{A57A494C-E091-40E5-960F-745088D0C670}" srcOrd="5" destOrd="0" presId="urn:microsoft.com/office/officeart/2005/8/layout/matrix1"/>
    <dgm:cxn modelId="{3101B954-907B-41EF-A5E0-96C818E79A45}" type="presParOf" srcId="{BE3079E0-D93D-4C62-B280-AC08C9ECA4E5}" destId="{7B1034F8-DED5-4BB2-A5CB-CC011F37121F}" srcOrd="6" destOrd="0" presId="urn:microsoft.com/office/officeart/2005/8/layout/matrix1"/>
    <dgm:cxn modelId="{5AE0C7B3-475A-4F11-A0C2-F99A70AF595C}" type="presParOf" srcId="{BE3079E0-D93D-4C62-B280-AC08C9ECA4E5}" destId="{36680085-F557-405A-8B2A-49E2E37F9D28}" srcOrd="7" destOrd="0" presId="urn:microsoft.com/office/officeart/2005/8/layout/matrix1"/>
    <dgm:cxn modelId="{F250BBBA-3E82-4314-AE05-9C8C59A60DF5}" type="presParOf" srcId="{BD5EEA78-5D59-42A6-9041-792F73621630}" destId="{84168E68-C200-43B4-84B4-D504F136287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668851-4BBA-42E0-9EE1-39F49967FB1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66195D-02D3-4FA1-9D48-56C61586FBAB}">
      <dgm:prSet/>
      <dgm:spPr/>
      <dgm:t>
        <a:bodyPr/>
        <a:lstStyle/>
        <a:p>
          <a:r>
            <a:rPr lang="en-GB" b="0" i="0"/>
            <a:t>Zlepšení kvality ošetřovatelské péče a zvýšení bezpečnosti pacientů.</a:t>
          </a:r>
          <a:endParaRPr lang="en-GB"/>
        </a:p>
      </dgm:t>
    </dgm:pt>
    <dgm:pt modelId="{DFA7303A-869B-42BA-8743-5EE07A4734AA}" type="parTrans" cxnId="{192F79F9-0D89-410C-BB35-FCDC46F54F48}">
      <dgm:prSet/>
      <dgm:spPr/>
      <dgm:t>
        <a:bodyPr/>
        <a:lstStyle/>
        <a:p>
          <a:endParaRPr lang="en-GB"/>
        </a:p>
      </dgm:t>
    </dgm:pt>
    <dgm:pt modelId="{BC4FF70A-F297-413C-9FFA-85C7FC97FDB2}" type="sibTrans" cxnId="{192F79F9-0D89-410C-BB35-FCDC46F54F48}">
      <dgm:prSet/>
      <dgm:spPr/>
      <dgm:t>
        <a:bodyPr/>
        <a:lstStyle/>
        <a:p>
          <a:endParaRPr lang="en-GB"/>
        </a:p>
      </dgm:t>
    </dgm:pt>
    <dgm:pt modelId="{8A30E2D0-8405-46AB-B28F-E9EFFA0DE86E}">
      <dgm:prSet/>
      <dgm:spPr/>
      <dgm:t>
        <a:bodyPr/>
        <a:lstStyle/>
        <a:p>
          <a:r>
            <a:rPr lang="en-GB" b="0" i="0"/>
            <a:t>Identifikace účinných ošetřovatelských postupů a intervencí.</a:t>
          </a:r>
          <a:endParaRPr lang="en-GB"/>
        </a:p>
      </dgm:t>
    </dgm:pt>
    <dgm:pt modelId="{71BA0FCC-73EB-4AD6-96B3-EB3DC1149546}" type="parTrans" cxnId="{1CBF1493-B06B-42D5-A3DA-061110755048}">
      <dgm:prSet/>
      <dgm:spPr/>
      <dgm:t>
        <a:bodyPr/>
        <a:lstStyle/>
        <a:p>
          <a:endParaRPr lang="en-GB"/>
        </a:p>
      </dgm:t>
    </dgm:pt>
    <dgm:pt modelId="{66FA5C5D-7D85-4D6D-A665-D293E6E98118}" type="sibTrans" cxnId="{1CBF1493-B06B-42D5-A3DA-061110755048}">
      <dgm:prSet/>
      <dgm:spPr/>
      <dgm:t>
        <a:bodyPr/>
        <a:lstStyle/>
        <a:p>
          <a:endParaRPr lang="en-GB"/>
        </a:p>
      </dgm:t>
    </dgm:pt>
    <dgm:pt modelId="{ED6C68B4-B556-4BB3-B4B9-0E90CE828258}">
      <dgm:prSet/>
      <dgm:spPr/>
      <dgm:t>
        <a:bodyPr/>
        <a:lstStyle/>
        <a:p>
          <a:r>
            <a:rPr lang="en-GB" b="0" i="0"/>
            <a:t>Zjištění potřeb pacientů a jejich spokojenost s péčí.</a:t>
          </a:r>
          <a:endParaRPr lang="en-GB"/>
        </a:p>
      </dgm:t>
    </dgm:pt>
    <dgm:pt modelId="{2667ACF7-C1AE-4DA5-B99C-2C475B610615}" type="parTrans" cxnId="{D565FD67-7793-46BD-AF29-1E33A13F060D}">
      <dgm:prSet/>
      <dgm:spPr/>
      <dgm:t>
        <a:bodyPr/>
        <a:lstStyle/>
        <a:p>
          <a:endParaRPr lang="en-GB"/>
        </a:p>
      </dgm:t>
    </dgm:pt>
    <dgm:pt modelId="{E1AF5A5D-738C-43C2-BD55-7AD0E5918FD1}" type="sibTrans" cxnId="{D565FD67-7793-46BD-AF29-1E33A13F060D}">
      <dgm:prSet/>
      <dgm:spPr/>
      <dgm:t>
        <a:bodyPr/>
        <a:lstStyle/>
        <a:p>
          <a:endParaRPr lang="en-GB"/>
        </a:p>
      </dgm:t>
    </dgm:pt>
    <dgm:pt modelId="{D38B9EDF-D0FC-45B2-BB94-7029EDCCDD62}">
      <dgm:prSet/>
      <dgm:spPr/>
      <dgm:t>
        <a:bodyPr/>
        <a:lstStyle/>
        <a:p>
          <a:r>
            <a:rPr lang="en-GB" b="0" i="0"/>
            <a:t>Rozvoj a inovace ošetřovatelské praxe a standardů.</a:t>
          </a:r>
          <a:endParaRPr lang="en-GB"/>
        </a:p>
      </dgm:t>
    </dgm:pt>
    <dgm:pt modelId="{F08189E8-F749-4046-B47F-60192C7DA509}" type="parTrans" cxnId="{30D3C3BC-7CFF-4318-95CD-9690BE55D943}">
      <dgm:prSet/>
      <dgm:spPr/>
      <dgm:t>
        <a:bodyPr/>
        <a:lstStyle/>
        <a:p>
          <a:endParaRPr lang="en-GB"/>
        </a:p>
      </dgm:t>
    </dgm:pt>
    <dgm:pt modelId="{FBF1D16A-37EC-4A4D-9783-2139C8820425}" type="sibTrans" cxnId="{30D3C3BC-7CFF-4318-95CD-9690BE55D943}">
      <dgm:prSet/>
      <dgm:spPr/>
      <dgm:t>
        <a:bodyPr/>
        <a:lstStyle/>
        <a:p>
          <a:endParaRPr lang="en-GB"/>
        </a:p>
      </dgm:t>
    </dgm:pt>
    <dgm:pt modelId="{A122B54B-A70A-480D-9A71-D6882CE625BE}">
      <dgm:prSet/>
      <dgm:spPr/>
      <dgm:t>
        <a:bodyPr/>
        <a:lstStyle/>
        <a:p>
          <a:r>
            <a:rPr lang="en-GB" b="0" i="0"/>
            <a:t>Podpora rozhodování na základě důkazů (evidence-based practice).</a:t>
          </a:r>
          <a:endParaRPr lang="en-GB"/>
        </a:p>
      </dgm:t>
    </dgm:pt>
    <dgm:pt modelId="{9D11A328-0E9B-4218-BA8E-CD1B09D60647}" type="parTrans" cxnId="{FF58EFB6-A77E-4504-8BF5-997EBBF695A3}">
      <dgm:prSet/>
      <dgm:spPr/>
      <dgm:t>
        <a:bodyPr/>
        <a:lstStyle/>
        <a:p>
          <a:endParaRPr lang="en-GB"/>
        </a:p>
      </dgm:t>
    </dgm:pt>
    <dgm:pt modelId="{526E8E43-E633-4CB2-94E7-AE8238F9BAE7}" type="sibTrans" cxnId="{FF58EFB6-A77E-4504-8BF5-997EBBF695A3}">
      <dgm:prSet/>
      <dgm:spPr/>
      <dgm:t>
        <a:bodyPr/>
        <a:lstStyle/>
        <a:p>
          <a:endParaRPr lang="en-GB"/>
        </a:p>
      </dgm:t>
    </dgm:pt>
    <dgm:pt modelId="{0E529647-ABDF-4FD8-8BCA-11F0BC1DC1DD}" type="pres">
      <dgm:prSet presAssocID="{1B668851-4BBA-42E0-9EE1-39F49967FB13}" presName="Name0" presStyleCnt="0">
        <dgm:presLayoutVars>
          <dgm:dir/>
          <dgm:resizeHandles val="exact"/>
        </dgm:presLayoutVars>
      </dgm:prSet>
      <dgm:spPr/>
    </dgm:pt>
    <dgm:pt modelId="{BF2573BB-B404-4AC2-97C1-D377013E8E8D}" type="pres">
      <dgm:prSet presAssocID="{1B668851-4BBA-42E0-9EE1-39F49967FB13}" presName="fgShape" presStyleLbl="fgShp" presStyleIdx="0" presStyleCnt="1"/>
      <dgm:spPr/>
    </dgm:pt>
    <dgm:pt modelId="{9D0439E4-3EEE-409A-99FF-F23A33E66DA4}" type="pres">
      <dgm:prSet presAssocID="{1B668851-4BBA-42E0-9EE1-39F49967FB13}" presName="linComp" presStyleCnt="0"/>
      <dgm:spPr/>
    </dgm:pt>
    <dgm:pt modelId="{9E15AD97-6CEE-4414-A503-00B19F269F08}" type="pres">
      <dgm:prSet presAssocID="{7F66195D-02D3-4FA1-9D48-56C61586FBAB}" presName="compNode" presStyleCnt="0"/>
      <dgm:spPr/>
    </dgm:pt>
    <dgm:pt modelId="{C564FD2D-B3FE-4622-B9AF-59B480E96865}" type="pres">
      <dgm:prSet presAssocID="{7F66195D-02D3-4FA1-9D48-56C61586FBAB}" presName="bkgdShape" presStyleLbl="node1" presStyleIdx="0" presStyleCnt="5"/>
      <dgm:spPr/>
    </dgm:pt>
    <dgm:pt modelId="{01E4ACDC-5085-44B4-9792-6DD9E467D2CD}" type="pres">
      <dgm:prSet presAssocID="{7F66195D-02D3-4FA1-9D48-56C61586FBAB}" presName="nodeTx" presStyleLbl="node1" presStyleIdx="0" presStyleCnt="5">
        <dgm:presLayoutVars>
          <dgm:bulletEnabled val="1"/>
        </dgm:presLayoutVars>
      </dgm:prSet>
      <dgm:spPr/>
    </dgm:pt>
    <dgm:pt modelId="{0D6B233B-6E5D-4683-87E2-093A42415F99}" type="pres">
      <dgm:prSet presAssocID="{7F66195D-02D3-4FA1-9D48-56C61586FBAB}" presName="invisiNode" presStyleLbl="node1" presStyleIdx="0" presStyleCnt="5"/>
      <dgm:spPr/>
    </dgm:pt>
    <dgm:pt modelId="{249405AA-E62C-4CD9-9ECF-B12D42A9A9C1}" type="pres">
      <dgm:prSet presAssocID="{7F66195D-02D3-4FA1-9D48-56C61586FBAB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D9FA1BC2-5C1D-43C5-AA63-FA38050C33FA}" type="pres">
      <dgm:prSet presAssocID="{BC4FF70A-F297-413C-9FFA-85C7FC97FDB2}" presName="sibTrans" presStyleLbl="sibTrans2D1" presStyleIdx="0" presStyleCnt="0"/>
      <dgm:spPr/>
    </dgm:pt>
    <dgm:pt modelId="{8E624A1B-486F-4FF8-9CB6-CFE0C160F272}" type="pres">
      <dgm:prSet presAssocID="{8A30E2D0-8405-46AB-B28F-E9EFFA0DE86E}" presName="compNode" presStyleCnt="0"/>
      <dgm:spPr/>
    </dgm:pt>
    <dgm:pt modelId="{EA34B71E-E0CD-4127-9E6A-D4D517FC232E}" type="pres">
      <dgm:prSet presAssocID="{8A30E2D0-8405-46AB-B28F-E9EFFA0DE86E}" presName="bkgdShape" presStyleLbl="node1" presStyleIdx="1" presStyleCnt="5"/>
      <dgm:spPr/>
    </dgm:pt>
    <dgm:pt modelId="{474E176C-2467-49F8-ADF0-E4DA936AC1BE}" type="pres">
      <dgm:prSet presAssocID="{8A30E2D0-8405-46AB-B28F-E9EFFA0DE86E}" presName="nodeTx" presStyleLbl="node1" presStyleIdx="1" presStyleCnt="5">
        <dgm:presLayoutVars>
          <dgm:bulletEnabled val="1"/>
        </dgm:presLayoutVars>
      </dgm:prSet>
      <dgm:spPr/>
    </dgm:pt>
    <dgm:pt modelId="{7F1DD832-D0BF-4196-A706-D6D665712032}" type="pres">
      <dgm:prSet presAssocID="{8A30E2D0-8405-46AB-B28F-E9EFFA0DE86E}" presName="invisiNode" presStyleLbl="node1" presStyleIdx="1" presStyleCnt="5"/>
      <dgm:spPr/>
    </dgm:pt>
    <dgm:pt modelId="{25A467B4-3D0F-41DB-BD7E-687D04E8B564}" type="pres">
      <dgm:prSet presAssocID="{8A30E2D0-8405-46AB-B28F-E9EFFA0DE86E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EDA5383-0148-4429-90D3-BB77DCA597A7}" type="pres">
      <dgm:prSet presAssocID="{66FA5C5D-7D85-4D6D-A665-D293E6E98118}" presName="sibTrans" presStyleLbl="sibTrans2D1" presStyleIdx="0" presStyleCnt="0"/>
      <dgm:spPr/>
    </dgm:pt>
    <dgm:pt modelId="{A23C57B5-0F4E-4F94-82D6-6C23CB96558C}" type="pres">
      <dgm:prSet presAssocID="{ED6C68B4-B556-4BB3-B4B9-0E90CE828258}" presName="compNode" presStyleCnt="0"/>
      <dgm:spPr/>
    </dgm:pt>
    <dgm:pt modelId="{6200F6EB-0BC7-4545-90E3-B65D125E1A62}" type="pres">
      <dgm:prSet presAssocID="{ED6C68B4-B556-4BB3-B4B9-0E90CE828258}" presName="bkgdShape" presStyleLbl="node1" presStyleIdx="2" presStyleCnt="5"/>
      <dgm:spPr/>
    </dgm:pt>
    <dgm:pt modelId="{576BBDFD-AE3A-46B2-BA73-7950FE5FAB5C}" type="pres">
      <dgm:prSet presAssocID="{ED6C68B4-B556-4BB3-B4B9-0E90CE828258}" presName="nodeTx" presStyleLbl="node1" presStyleIdx="2" presStyleCnt="5">
        <dgm:presLayoutVars>
          <dgm:bulletEnabled val="1"/>
        </dgm:presLayoutVars>
      </dgm:prSet>
      <dgm:spPr/>
    </dgm:pt>
    <dgm:pt modelId="{DF27E3EF-8883-44FE-92C6-BDE54848CB98}" type="pres">
      <dgm:prSet presAssocID="{ED6C68B4-B556-4BB3-B4B9-0E90CE828258}" presName="invisiNode" presStyleLbl="node1" presStyleIdx="2" presStyleCnt="5"/>
      <dgm:spPr/>
    </dgm:pt>
    <dgm:pt modelId="{4DAE8CDF-8863-4772-968E-BD16736E03F1}" type="pres">
      <dgm:prSet presAssocID="{ED6C68B4-B556-4BB3-B4B9-0E90CE828258}" presName="imagNode" presStyleLbl="fgImgPlace1" presStyleIdx="2" presStyleCnt="5" custLinFactNeighborX="-4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FDA93E4-F5A3-4736-A6A6-0D72CF3F446B}" type="pres">
      <dgm:prSet presAssocID="{E1AF5A5D-738C-43C2-BD55-7AD0E5918FD1}" presName="sibTrans" presStyleLbl="sibTrans2D1" presStyleIdx="0" presStyleCnt="0"/>
      <dgm:spPr/>
    </dgm:pt>
    <dgm:pt modelId="{B81EC01F-739F-45F5-87AC-BC96FB267994}" type="pres">
      <dgm:prSet presAssocID="{D38B9EDF-D0FC-45B2-BB94-7029EDCCDD62}" presName="compNode" presStyleCnt="0"/>
      <dgm:spPr/>
    </dgm:pt>
    <dgm:pt modelId="{E5841581-F758-4BD4-8F33-66609ED1B997}" type="pres">
      <dgm:prSet presAssocID="{D38B9EDF-D0FC-45B2-BB94-7029EDCCDD62}" presName="bkgdShape" presStyleLbl="node1" presStyleIdx="3" presStyleCnt="5"/>
      <dgm:spPr/>
    </dgm:pt>
    <dgm:pt modelId="{AE80B309-1D9C-4134-8B81-9BEE13E226D7}" type="pres">
      <dgm:prSet presAssocID="{D38B9EDF-D0FC-45B2-BB94-7029EDCCDD62}" presName="nodeTx" presStyleLbl="node1" presStyleIdx="3" presStyleCnt="5">
        <dgm:presLayoutVars>
          <dgm:bulletEnabled val="1"/>
        </dgm:presLayoutVars>
      </dgm:prSet>
      <dgm:spPr/>
    </dgm:pt>
    <dgm:pt modelId="{AD5D82D5-8FF0-4FF6-BE0E-C48F457F18BB}" type="pres">
      <dgm:prSet presAssocID="{D38B9EDF-D0FC-45B2-BB94-7029EDCCDD62}" presName="invisiNode" presStyleLbl="node1" presStyleIdx="3" presStyleCnt="5"/>
      <dgm:spPr/>
    </dgm:pt>
    <dgm:pt modelId="{252E836E-0870-4D90-81DC-DB55E4811626}" type="pres">
      <dgm:prSet presAssocID="{D38B9EDF-D0FC-45B2-BB94-7029EDCCDD62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1BA4BE6D-02C7-4A61-9271-0F63CE21BE27}" type="pres">
      <dgm:prSet presAssocID="{FBF1D16A-37EC-4A4D-9783-2139C8820425}" presName="sibTrans" presStyleLbl="sibTrans2D1" presStyleIdx="0" presStyleCnt="0"/>
      <dgm:spPr/>
    </dgm:pt>
    <dgm:pt modelId="{7A50C611-8467-460A-A942-565E5674A023}" type="pres">
      <dgm:prSet presAssocID="{A122B54B-A70A-480D-9A71-D6882CE625BE}" presName="compNode" presStyleCnt="0"/>
      <dgm:spPr/>
    </dgm:pt>
    <dgm:pt modelId="{182B6F79-BDF3-4720-AE4E-CEF631E623C9}" type="pres">
      <dgm:prSet presAssocID="{A122B54B-A70A-480D-9A71-D6882CE625BE}" presName="bkgdShape" presStyleLbl="node1" presStyleIdx="4" presStyleCnt="5"/>
      <dgm:spPr/>
    </dgm:pt>
    <dgm:pt modelId="{8E39CF1C-2B66-47AF-8231-E7ED39128BCD}" type="pres">
      <dgm:prSet presAssocID="{A122B54B-A70A-480D-9A71-D6882CE625BE}" presName="nodeTx" presStyleLbl="node1" presStyleIdx="4" presStyleCnt="5">
        <dgm:presLayoutVars>
          <dgm:bulletEnabled val="1"/>
        </dgm:presLayoutVars>
      </dgm:prSet>
      <dgm:spPr/>
    </dgm:pt>
    <dgm:pt modelId="{D0D2CD4A-025C-445D-ADC6-DC5205BC90D5}" type="pres">
      <dgm:prSet presAssocID="{A122B54B-A70A-480D-9A71-D6882CE625BE}" presName="invisiNode" presStyleLbl="node1" presStyleIdx="4" presStyleCnt="5"/>
      <dgm:spPr/>
    </dgm:pt>
    <dgm:pt modelId="{4BE10703-FAFE-49E2-BA67-02616D2C7314}" type="pres">
      <dgm:prSet presAssocID="{A122B54B-A70A-480D-9A71-D6882CE625BE}" presName="imagNode" presStyleLbl="fgImgPlace1" presStyleIdx="4" presStyleCnt="5" custLinFactNeighborX="-650" custLinFactNeighborY="147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7454E38-3A77-4404-BAB9-ED0620826F6A}" type="presOf" srcId="{E1AF5A5D-738C-43C2-BD55-7AD0E5918FD1}" destId="{EFDA93E4-F5A3-4736-A6A6-0D72CF3F446B}" srcOrd="0" destOrd="0" presId="urn:microsoft.com/office/officeart/2005/8/layout/hList7"/>
    <dgm:cxn modelId="{7230C83A-70FC-4DDF-8A2D-442C6D1CE520}" type="presOf" srcId="{8A30E2D0-8405-46AB-B28F-E9EFFA0DE86E}" destId="{474E176C-2467-49F8-ADF0-E4DA936AC1BE}" srcOrd="1" destOrd="0" presId="urn:microsoft.com/office/officeart/2005/8/layout/hList7"/>
    <dgm:cxn modelId="{BCAB6143-CE8C-408B-80AA-8F2E6E594850}" type="presOf" srcId="{BC4FF70A-F297-413C-9FFA-85C7FC97FDB2}" destId="{D9FA1BC2-5C1D-43C5-AA63-FA38050C33FA}" srcOrd="0" destOrd="0" presId="urn:microsoft.com/office/officeart/2005/8/layout/hList7"/>
    <dgm:cxn modelId="{D565FD67-7793-46BD-AF29-1E33A13F060D}" srcId="{1B668851-4BBA-42E0-9EE1-39F49967FB13}" destId="{ED6C68B4-B556-4BB3-B4B9-0E90CE828258}" srcOrd="2" destOrd="0" parTransId="{2667ACF7-C1AE-4DA5-B99C-2C475B610615}" sibTransId="{E1AF5A5D-738C-43C2-BD55-7AD0E5918FD1}"/>
    <dgm:cxn modelId="{B831D06A-4AE6-4198-B5A9-191CF3FD503C}" type="presOf" srcId="{66FA5C5D-7D85-4D6D-A665-D293E6E98118}" destId="{AEDA5383-0148-4429-90D3-BB77DCA597A7}" srcOrd="0" destOrd="0" presId="urn:microsoft.com/office/officeart/2005/8/layout/hList7"/>
    <dgm:cxn modelId="{65773174-87D1-4DA9-A004-615E081D1B24}" type="presOf" srcId="{1B668851-4BBA-42E0-9EE1-39F49967FB13}" destId="{0E529647-ABDF-4FD8-8BCA-11F0BC1DC1DD}" srcOrd="0" destOrd="0" presId="urn:microsoft.com/office/officeart/2005/8/layout/hList7"/>
    <dgm:cxn modelId="{1F79CC79-81E8-4F5C-95FB-506036C9D453}" type="presOf" srcId="{A122B54B-A70A-480D-9A71-D6882CE625BE}" destId="{8E39CF1C-2B66-47AF-8231-E7ED39128BCD}" srcOrd="1" destOrd="0" presId="urn:microsoft.com/office/officeart/2005/8/layout/hList7"/>
    <dgm:cxn modelId="{4955B687-4262-4164-8387-42924C2A3C8A}" type="presOf" srcId="{7F66195D-02D3-4FA1-9D48-56C61586FBAB}" destId="{01E4ACDC-5085-44B4-9792-6DD9E467D2CD}" srcOrd="1" destOrd="0" presId="urn:microsoft.com/office/officeart/2005/8/layout/hList7"/>
    <dgm:cxn modelId="{1CBF1493-B06B-42D5-A3DA-061110755048}" srcId="{1B668851-4BBA-42E0-9EE1-39F49967FB13}" destId="{8A30E2D0-8405-46AB-B28F-E9EFFA0DE86E}" srcOrd="1" destOrd="0" parTransId="{71BA0FCC-73EB-4AD6-96B3-EB3DC1149546}" sibTransId="{66FA5C5D-7D85-4D6D-A665-D293E6E98118}"/>
    <dgm:cxn modelId="{8A5F9D93-8308-4382-9978-088049453D28}" type="presOf" srcId="{ED6C68B4-B556-4BB3-B4B9-0E90CE828258}" destId="{6200F6EB-0BC7-4545-90E3-B65D125E1A62}" srcOrd="0" destOrd="0" presId="urn:microsoft.com/office/officeart/2005/8/layout/hList7"/>
    <dgm:cxn modelId="{00E75FAD-A2CB-4C11-8ED8-479177F17541}" type="presOf" srcId="{D38B9EDF-D0FC-45B2-BB94-7029EDCCDD62}" destId="{AE80B309-1D9C-4134-8B81-9BEE13E226D7}" srcOrd="1" destOrd="0" presId="urn:microsoft.com/office/officeart/2005/8/layout/hList7"/>
    <dgm:cxn modelId="{FF58EFB6-A77E-4504-8BF5-997EBBF695A3}" srcId="{1B668851-4BBA-42E0-9EE1-39F49967FB13}" destId="{A122B54B-A70A-480D-9A71-D6882CE625BE}" srcOrd="4" destOrd="0" parTransId="{9D11A328-0E9B-4218-BA8E-CD1B09D60647}" sibTransId="{526E8E43-E633-4CB2-94E7-AE8238F9BAE7}"/>
    <dgm:cxn modelId="{1FF291BC-FEEE-4D9A-8D84-D75F3F7E865A}" type="presOf" srcId="{D38B9EDF-D0FC-45B2-BB94-7029EDCCDD62}" destId="{E5841581-F758-4BD4-8F33-66609ED1B997}" srcOrd="0" destOrd="0" presId="urn:microsoft.com/office/officeart/2005/8/layout/hList7"/>
    <dgm:cxn modelId="{30D3C3BC-7CFF-4318-95CD-9690BE55D943}" srcId="{1B668851-4BBA-42E0-9EE1-39F49967FB13}" destId="{D38B9EDF-D0FC-45B2-BB94-7029EDCCDD62}" srcOrd="3" destOrd="0" parTransId="{F08189E8-F749-4046-B47F-60192C7DA509}" sibTransId="{FBF1D16A-37EC-4A4D-9783-2139C8820425}"/>
    <dgm:cxn modelId="{3EABAEC7-0B10-4D3C-B3AC-E4F0ACE03D76}" type="presOf" srcId="{A122B54B-A70A-480D-9A71-D6882CE625BE}" destId="{182B6F79-BDF3-4720-AE4E-CEF631E623C9}" srcOrd="0" destOrd="0" presId="urn:microsoft.com/office/officeart/2005/8/layout/hList7"/>
    <dgm:cxn modelId="{A3A12FC8-BD3D-4648-9913-8D75F73EE770}" type="presOf" srcId="{8A30E2D0-8405-46AB-B28F-E9EFFA0DE86E}" destId="{EA34B71E-E0CD-4127-9E6A-D4D517FC232E}" srcOrd="0" destOrd="0" presId="urn:microsoft.com/office/officeart/2005/8/layout/hList7"/>
    <dgm:cxn modelId="{0F5BC3CB-1C85-43B1-94DE-C2DBAD2E3583}" type="presOf" srcId="{ED6C68B4-B556-4BB3-B4B9-0E90CE828258}" destId="{576BBDFD-AE3A-46B2-BA73-7950FE5FAB5C}" srcOrd="1" destOrd="0" presId="urn:microsoft.com/office/officeart/2005/8/layout/hList7"/>
    <dgm:cxn modelId="{0FA836D1-088C-4B60-A6C2-B1754C292E84}" type="presOf" srcId="{FBF1D16A-37EC-4A4D-9783-2139C8820425}" destId="{1BA4BE6D-02C7-4A61-9271-0F63CE21BE27}" srcOrd="0" destOrd="0" presId="urn:microsoft.com/office/officeart/2005/8/layout/hList7"/>
    <dgm:cxn modelId="{C4AE3FDC-2DCE-4955-B59C-F4B9D854471D}" type="presOf" srcId="{7F66195D-02D3-4FA1-9D48-56C61586FBAB}" destId="{C564FD2D-B3FE-4622-B9AF-59B480E96865}" srcOrd="0" destOrd="0" presId="urn:microsoft.com/office/officeart/2005/8/layout/hList7"/>
    <dgm:cxn modelId="{192F79F9-0D89-410C-BB35-FCDC46F54F48}" srcId="{1B668851-4BBA-42E0-9EE1-39F49967FB13}" destId="{7F66195D-02D3-4FA1-9D48-56C61586FBAB}" srcOrd="0" destOrd="0" parTransId="{DFA7303A-869B-42BA-8743-5EE07A4734AA}" sibTransId="{BC4FF70A-F297-413C-9FFA-85C7FC97FDB2}"/>
    <dgm:cxn modelId="{7E2647FF-B01E-48BE-977A-A71A32EBE4CB}" type="presParOf" srcId="{0E529647-ABDF-4FD8-8BCA-11F0BC1DC1DD}" destId="{BF2573BB-B404-4AC2-97C1-D377013E8E8D}" srcOrd="0" destOrd="0" presId="urn:microsoft.com/office/officeart/2005/8/layout/hList7"/>
    <dgm:cxn modelId="{224FFE88-0FDA-4F7F-8FEE-8F98CEB20414}" type="presParOf" srcId="{0E529647-ABDF-4FD8-8BCA-11F0BC1DC1DD}" destId="{9D0439E4-3EEE-409A-99FF-F23A33E66DA4}" srcOrd="1" destOrd="0" presId="urn:microsoft.com/office/officeart/2005/8/layout/hList7"/>
    <dgm:cxn modelId="{0BDC2493-A4A5-40FA-B1D4-3783DE75A439}" type="presParOf" srcId="{9D0439E4-3EEE-409A-99FF-F23A33E66DA4}" destId="{9E15AD97-6CEE-4414-A503-00B19F269F08}" srcOrd="0" destOrd="0" presId="urn:microsoft.com/office/officeart/2005/8/layout/hList7"/>
    <dgm:cxn modelId="{733B401C-904C-46F1-9996-4C9FC3525F76}" type="presParOf" srcId="{9E15AD97-6CEE-4414-A503-00B19F269F08}" destId="{C564FD2D-B3FE-4622-B9AF-59B480E96865}" srcOrd="0" destOrd="0" presId="urn:microsoft.com/office/officeart/2005/8/layout/hList7"/>
    <dgm:cxn modelId="{69B13BC3-5C3F-4A89-8C46-AC6ED7752F4C}" type="presParOf" srcId="{9E15AD97-6CEE-4414-A503-00B19F269F08}" destId="{01E4ACDC-5085-44B4-9792-6DD9E467D2CD}" srcOrd="1" destOrd="0" presId="urn:microsoft.com/office/officeart/2005/8/layout/hList7"/>
    <dgm:cxn modelId="{5E6C7F8A-59CD-4825-8D1E-0914553FD0B9}" type="presParOf" srcId="{9E15AD97-6CEE-4414-A503-00B19F269F08}" destId="{0D6B233B-6E5D-4683-87E2-093A42415F99}" srcOrd="2" destOrd="0" presId="urn:microsoft.com/office/officeart/2005/8/layout/hList7"/>
    <dgm:cxn modelId="{DF0AD0BF-0609-496F-AEDA-08BDDF28670F}" type="presParOf" srcId="{9E15AD97-6CEE-4414-A503-00B19F269F08}" destId="{249405AA-E62C-4CD9-9ECF-B12D42A9A9C1}" srcOrd="3" destOrd="0" presId="urn:microsoft.com/office/officeart/2005/8/layout/hList7"/>
    <dgm:cxn modelId="{014FEAE6-4058-4AB2-9734-62724572C51D}" type="presParOf" srcId="{9D0439E4-3EEE-409A-99FF-F23A33E66DA4}" destId="{D9FA1BC2-5C1D-43C5-AA63-FA38050C33FA}" srcOrd="1" destOrd="0" presId="urn:microsoft.com/office/officeart/2005/8/layout/hList7"/>
    <dgm:cxn modelId="{188B8E5F-7B53-4177-9FE0-C9A6080EFDC8}" type="presParOf" srcId="{9D0439E4-3EEE-409A-99FF-F23A33E66DA4}" destId="{8E624A1B-486F-4FF8-9CB6-CFE0C160F272}" srcOrd="2" destOrd="0" presId="urn:microsoft.com/office/officeart/2005/8/layout/hList7"/>
    <dgm:cxn modelId="{F0FBA078-DAB1-4596-B320-4C4914975A1E}" type="presParOf" srcId="{8E624A1B-486F-4FF8-9CB6-CFE0C160F272}" destId="{EA34B71E-E0CD-4127-9E6A-D4D517FC232E}" srcOrd="0" destOrd="0" presId="urn:microsoft.com/office/officeart/2005/8/layout/hList7"/>
    <dgm:cxn modelId="{9ED58505-6201-4B20-81B8-97F2CC37BA68}" type="presParOf" srcId="{8E624A1B-486F-4FF8-9CB6-CFE0C160F272}" destId="{474E176C-2467-49F8-ADF0-E4DA936AC1BE}" srcOrd="1" destOrd="0" presId="urn:microsoft.com/office/officeart/2005/8/layout/hList7"/>
    <dgm:cxn modelId="{984F38E0-FA79-4DDC-AE61-17AEA5004148}" type="presParOf" srcId="{8E624A1B-486F-4FF8-9CB6-CFE0C160F272}" destId="{7F1DD832-D0BF-4196-A706-D6D665712032}" srcOrd="2" destOrd="0" presId="urn:microsoft.com/office/officeart/2005/8/layout/hList7"/>
    <dgm:cxn modelId="{BF79DE41-0D3B-4722-990D-9CE9C69EA408}" type="presParOf" srcId="{8E624A1B-486F-4FF8-9CB6-CFE0C160F272}" destId="{25A467B4-3D0F-41DB-BD7E-687D04E8B564}" srcOrd="3" destOrd="0" presId="urn:microsoft.com/office/officeart/2005/8/layout/hList7"/>
    <dgm:cxn modelId="{A9C71A3C-3E3C-42D1-ADC9-0A27BAF6D1EC}" type="presParOf" srcId="{9D0439E4-3EEE-409A-99FF-F23A33E66DA4}" destId="{AEDA5383-0148-4429-90D3-BB77DCA597A7}" srcOrd="3" destOrd="0" presId="urn:microsoft.com/office/officeart/2005/8/layout/hList7"/>
    <dgm:cxn modelId="{33A57C33-313A-42F2-9576-5293AD317D98}" type="presParOf" srcId="{9D0439E4-3EEE-409A-99FF-F23A33E66DA4}" destId="{A23C57B5-0F4E-4F94-82D6-6C23CB96558C}" srcOrd="4" destOrd="0" presId="urn:microsoft.com/office/officeart/2005/8/layout/hList7"/>
    <dgm:cxn modelId="{6C066B37-658D-43A9-BB82-8D9A2C4C8410}" type="presParOf" srcId="{A23C57B5-0F4E-4F94-82D6-6C23CB96558C}" destId="{6200F6EB-0BC7-4545-90E3-B65D125E1A62}" srcOrd="0" destOrd="0" presId="urn:microsoft.com/office/officeart/2005/8/layout/hList7"/>
    <dgm:cxn modelId="{E4F7363B-52A3-4E2A-B800-582F62491107}" type="presParOf" srcId="{A23C57B5-0F4E-4F94-82D6-6C23CB96558C}" destId="{576BBDFD-AE3A-46B2-BA73-7950FE5FAB5C}" srcOrd="1" destOrd="0" presId="urn:microsoft.com/office/officeart/2005/8/layout/hList7"/>
    <dgm:cxn modelId="{8CE00511-7059-465D-AF04-D71E543D5D25}" type="presParOf" srcId="{A23C57B5-0F4E-4F94-82D6-6C23CB96558C}" destId="{DF27E3EF-8883-44FE-92C6-BDE54848CB98}" srcOrd="2" destOrd="0" presId="urn:microsoft.com/office/officeart/2005/8/layout/hList7"/>
    <dgm:cxn modelId="{06EC539F-8850-425D-83C9-1425FF79420E}" type="presParOf" srcId="{A23C57B5-0F4E-4F94-82D6-6C23CB96558C}" destId="{4DAE8CDF-8863-4772-968E-BD16736E03F1}" srcOrd="3" destOrd="0" presId="urn:microsoft.com/office/officeart/2005/8/layout/hList7"/>
    <dgm:cxn modelId="{B91795B8-8E73-431A-B652-CCCF6B14C5A6}" type="presParOf" srcId="{9D0439E4-3EEE-409A-99FF-F23A33E66DA4}" destId="{EFDA93E4-F5A3-4736-A6A6-0D72CF3F446B}" srcOrd="5" destOrd="0" presId="urn:microsoft.com/office/officeart/2005/8/layout/hList7"/>
    <dgm:cxn modelId="{EF710FF8-8B36-408A-B854-7A50A13A89D1}" type="presParOf" srcId="{9D0439E4-3EEE-409A-99FF-F23A33E66DA4}" destId="{B81EC01F-739F-45F5-87AC-BC96FB267994}" srcOrd="6" destOrd="0" presId="urn:microsoft.com/office/officeart/2005/8/layout/hList7"/>
    <dgm:cxn modelId="{D4F86CF6-6D46-495F-BD32-69E7E3320B17}" type="presParOf" srcId="{B81EC01F-739F-45F5-87AC-BC96FB267994}" destId="{E5841581-F758-4BD4-8F33-66609ED1B997}" srcOrd="0" destOrd="0" presId="urn:microsoft.com/office/officeart/2005/8/layout/hList7"/>
    <dgm:cxn modelId="{B1D820CF-3EFD-47FE-8CD5-B27B686ABB4D}" type="presParOf" srcId="{B81EC01F-739F-45F5-87AC-BC96FB267994}" destId="{AE80B309-1D9C-4134-8B81-9BEE13E226D7}" srcOrd="1" destOrd="0" presId="urn:microsoft.com/office/officeart/2005/8/layout/hList7"/>
    <dgm:cxn modelId="{D4FE6273-86D0-411A-920C-DEC5C74637C0}" type="presParOf" srcId="{B81EC01F-739F-45F5-87AC-BC96FB267994}" destId="{AD5D82D5-8FF0-4FF6-BE0E-C48F457F18BB}" srcOrd="2" destOrd="0" presId="urn:microsoft.com/office/officeart/2005/8/layout/hList7"/>
    <dgm:cxn modelId="{0A3CAE7A-5F7B-494E-B103-B5A3F6DB0B3F}" type="presParOf" srcId="{B81EC01F-739F-45F5-87AC-BC96FB267994}" destId="{252E836E-0870-4D90-81DC-DB55E4811626}" srcOrd="3" destOrd="0" presId="urn:microsoft.com/office/officeart/2005/8/layout/hList7"/>
    <dgm:cxn modelId="{EC7772EA-9946-48B0-ADD0-27FB7F734D2C}" type="presParOf" srcId="{9D0439E4-3EEE-409A-99FF-F23A33E66DA4}" destId="{1BA4BE6D-02C7-4A61-9271-0F63CE21BE27}" srcOrd="7" destOrd="0" presId="urn:microsoft.com/office/officeart/2005/8/layout/hList7"/>
    <dgm:cxn modelId="{89CA6493-7F1B-4306-9EDC-98848712682C}" type="presParOf" srcId="{9D0439E4-3EEE-409A-99FF-F23A33E66DA4}" destId="{7A50C611-8467-460A-A942-565E5674A023}" srcOrd="8" destOrd="0" presId="urn:microsoft.com/office/officeart/2005/8/layout/hList7"/>
    <dgm:cxn modelId="{C9C951CA-2148-43CB-BE0B-87D91340BED3}" type="presParOf" srcId="{7A50C611-8467-460A-A942-565E5674A023}" destId="{182B6F79-BDF3-4720-AE4E-CEF631E623C9}" srcOrd="0" destOrd="0" presId="urn:microsoft.com/office/officeart/2005/8/layout/hList7"/>
    <dgm:cxn modelId="{2933A020-02F7-4282-8940-CC62033B1850}" type="presParOf" srcId="{7A50C611-8467-460A-A942-565E5674A023}" destId="{8E39CF1C-2B66-47AF-8231-E7ED39128BCD}" srcOrd="1" destOrd="0" presId="urn:microsoft.com/office/officeart/2005/8/layout/hList7"/>
    <dgm:cxn modelId="{85E6EB25-FB62-4454-B8F5-054BCEAF88C0}" type="presParOf" srcId="{7A50C611-8467-460A-A942-565E5674A023}" destId="{D0D2CD4A-025C-445D-ADC6-DC5205BC90D5}" srcOrd="2" destOrd="0" presId="urn:microsoft.com/office/officeart/2005/8/layout/hList7"/>
    <dgm:cxn modelId="{2C3DDA34-93D7-4524-BB18-2E924A9D82D0}" type="presParOf" srcId="{7A50C611-8467-460A-A942-565E5674A023}" destId="{4BE10703-FAFE-49E2-BA67-02616D2C731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07E56C-A807-4014-8923-491B4684CAAB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D0B73873-BF76-437B-AE1C-574F4BEA67ED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osoba</a:t>
          </a:r>
        </a:p>
      </dgm:t>
    </dgm:pt>
    <dgm:pt modelId="{E9D8506D-B49B-4547-BC24-D63877014F95}" type="parTrans" cxnId="{1420A539-22E8-40E5-B38F-FD7E0CE39D56}">
      <dgm:prSet/>
      <dgm:spPr/>
      <dgm:t>
        <a:bodyPr/>
        <a:lstStyle/>
        <a:p>
          <a:endParaRPr lang="cs-CZ" sz="1000"/>
        </a:p>
      </dgm:t>
    </dgm:pt>
    <dgm:pt modelId="{AD129FE5-A297-4AC3-BC0B-2C5D39D7EDFC}" type="sibTrans" cxnId="{1420A539-22E8-40E5-B38F-FD7E0CE39D56}">
      <dgm:prSet/>
      <dgm:spPr/>
      <dgm:t>
        <a:bodyPr/>
        <a:lstStyle/>
        <a:p>
          <a:endParaRPr lang="cs-CZ" sz="1000"/>
        </a:p>
      </dgm:t>
    </dgm:pt>
    <dgm:pt modelId="{5128F4E6-0ABD-48B3-9BE5-339FFA059580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prostředí</a:t>
          </a:r>
        </a:p>
      </dgm:t>
    </dgm:pt>
    <dgm:pt modelId="{9CF6BAC1-CB9A-4AD3-92A9-5F3E1495B675}" type="parTrans" cxnId="{3B3491DA-4334-48C5-99BF-EDA422E3C5EF}">
      <dgm:prSet/>
      <dgm:spPr/>
      <dgm:t>
        <a:bodyPr/>
        <a:lstStyle/>
        <a:p>
          <a:endParaRPr lang="cs-CZ" sz="1000"/>
        </a:p>
      </dgm:t>
    </dgm:pt>
    <dgm:pt modelId="{613060AA-34CA-451D-98DE-0639BC8D6341}" type="sibTrans" cxnId="{3B3491DA-4334-48C5-99BF-EDA422E3C5EF}">
      <dgm:prSet/>
      <dgm:spPr/>
      <dgm:t>
        <a:bodyPr/>
        <a:lstStyle/>
        <a:p>
          <a:endParaRPr lang="cs-CZ" sz="1000"/>
        </a:p>
      </dgm:t>
    </dgm:pt>
    <dgm:pt modelId="{C6A30321-250F-425B-A5EA-286D406CA961}">
      <dgm:prSet phldrT="[Text]" custT="1"/>
      <dgm:spPr/>
      <dgm:t>
        <a:bodyPr/>
        <a:lstStyle/>
        <a:p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ošetřovatelství</a:t>
          </a:r>
        </a:p>
      </dgm:t>
    </dgm:pt>
    <dgm:pt modelId="{472959D2-21D3-4C11-B59F-1B1F061EE802}" type="parTrans" cxnId="{528EA45A-3E58-4410-A429-8C39EC5AC1AC}">
      <dgm:prSet/>
      <dgm:spPr/>
      <dgm:t>
        <a:bodyPr/>
        <a:lstStyle/>
        <a:p>
          <a:endParaRPr lang="cs-CZ" sz="1000"/>
        </a:p>
      </dgm:t>
    </dgm:pt>
    <dgm:pt modelId="{53130DFA-9072-4DE2-A388-24C4A647B02E}" type="sibTrans" cxnId="{528EA45A-3E58-4410-A429-8C39EC5AC1AC}">
      <dgm:prSet/>
      <dgm:spPr/>
      <dgm:t>
        <a:bodyPr/>
        <a:lstStyle/>
        <a:p>
          <a:endParaRPr lang="cs-CZ" sz="1000"/>
        </a:p>
      </dgm:t>
    </dgm:pt>
    <dgm:pt modelId="{7452D2EE-AC5F-4C88-B10F-B93464AEC68C}">
      <dgm:prSet custT="1"/>
      <dgm:spPr/>
      <dgm:t>
        <a:bodyPr/>
        <a:lstStyle/>
        <a:p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zdraví</a:t>
          </a:r>
        </a:p>
      </dgm:t>
    </dgm:pt>
    <dgm:pt modelId="{DAA7D289-20AC-4EE1-AB48-2DFE2787C6C9}" type="parTrans" cxnId="{8B151076-9B2E-4CAA-B2D6-11A5F92AB5F2}">
      <dgm:prSet/>
      <dgm:spPr/>
      <dgm:t>
        <a:bodyPr/>
        <a:lstStyle/>
        <a:p>
          <a:endParaRPr lang="cs-CZ" sz="1000"/>
        </a:p>
      </dgm:t>
    </dgm:pt>
    <dgm:pt modelId="{CB482759-7ED0-4DF7-9D28-21383B4F3DE8}" type="sibTrans" cxnId="{8B151076-9B2E-4CAA-B2D6-11A5F92AB5F2}">
      <dgm:prSet/>
      <dgm:spPr/>
      <dgm:t>
        <a:bodyPr/>
        <a:lstStyle/>
        <a:p>
          <a:endParaRPr lang="cs-CZ" sz="1000"/>
        </a:p>
      </dgm:t>
    </dgm:pt>
    <dgm:pt modelId="{820360CA-8AE5-43E7-9CF3-04606AD92C7D}" type="pres">
      <dgm:prSet presAssocID="{BA07E56C-A807-4014-8923-491B4684CAAB}" presName="compositeShape" presStyleCnt="0">
        <dgm:presLayoutVars>
          <dgm:chMax val="7"/>
          <dgm:dir/>
          <dgm:resizeHandles val="exact"/>
        </dgm:presLayoutVars>
      </dgm:prSet>
      <dgm:spPr/>
    </dgm:pt>
    <dgm:pt modelId="{7152175E-7EA2-4120-8FB9-06052756075A}" type="pres">
      <dgm:prSet presAssocID="{D0B73873-BF76-437B-AE1C-574F4BEA67ED}" presName="circ1" presStyleLbl="vennNode1" presStyleIdx="0" presStyleCnt="4" custScaleX="151578"/>
      <dgm:spPr/>
    </dgm:pt>
    <dgm:pt modelId="{11CB96F6-CC1A-4E97-B241-C13C811811E8}" type="pres">
      <dgm:prSet presAssocID="{D0B73873-BF76-437B-AE1C-574F4BEA67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12F1B5F-4567-4C86-93C1-EC9AEE264209}" type="pres">
      <dgm:prSet presAssocID="{5128F4E6-0ABD-48B3-9BE5-339FFA059580}" presName="circ2" presStyleLbl="vennNode1" presStyleIdx="1" presStyleCnt="4" custScaleX="175896" custLinFactNeighborX="1566" custLinFactNeighborY="5589"/>
      <dgm:spPr/>
    </dgm:pt>
    <dgm:pt modelId="{01BE8AE5-5F8B-441E-85E4-62C97D37CC52}" type="pres">
      <dgm:prSet presAssocID="{5128F4E6-0ABD-48B3-9BE5-339FFA0595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6A4C4E2-9A82-4F9E-8B91-62E5387E55E2}" type="pres">
      <dgm:prSet presAssocID="{7452D2EE-AC5F-4C88-B10F-B93464AEC68C}" presName="circ3" presStyleLbl="vennNode1" presStyleIdx="2" presStyleCnt="4" custScaleX="153981"/>
      <dgm:spPr/>
    </dgm:pt>
    <dgm:pt modelId="{09E127C3-62A6-4530-AF23-CAFD4F26920D}" type="pres">
      <dgm:prSet presAssocID="{7452D2EE-AC5F-4C88-B10F-B93464AEC6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9554BB-E43D-4E02-9526-226BF1D6B8E0}" type="pres">
      <dgm:prSet presAssocID="{C6A30321-250F-425B-A5EA-286D406CA961}" presName="circ4" presStyleLbl="vennNode1" presStyleIdx="3" presStyleCnt="4" custScaleX="174143"/>
      <dgm:spPr/>
    </dgm:pt>
    <dgm:pt modelId="{5CA88DD6-5BC8-4F27-8695-5426396E1D98}" type="pres">
      <dgm:prSet presAssocID="{C6A30321-250F-425B-A5EA-286D406CA96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2771E02-BBD1-41A8-86C9-5AD042285919}" type="presOf" srcId="{7452D2EE-AC5F-4C88-B10F-B93464AEC68C}" destId="{76A4C4E2-9A82-4F9E-8B91-62E5387E55E2}" srcOrd="0" destOrd="0" presId="urn:microsoft.com/office/officeart/2005/8/layout/venn1"/>
    <dgm:cxn modelId="{4568D905-DF26-4128-8C72-9980C048EA23}" type="presOf" srcId="{D0B73873-BF76-437B-AE1C-574F4BEA67ED}" destId="{7152175E-7EA2-4120-8FB9-06052756075A}" srcOrd="0" destOrd="0" presId="urn:microsoft.com/office/officeart/2005/8/layout/venn1"/>
    <dgm:cxn modelId="{1420A539-22E8-40E5-B38F-FD7E0CE39D56}" srcId="{BA07E56C-A807-4014-8923-491B4684CAAB}" destId="{D0B73873-BF76-437B-AE1C-574F4BEA67ED}" srcOrd="0" destOrd="0" parTransId="{E9D8506D-B49B-4547-BC24-D63877014F95}" sibTransId="{AD129FE5-A297-4AC3-BC0B-2C5D39D7EDFC}"/>
    <dgm:cxn modelId="{8B151076-9B2E-4CAA-B2D6-11A5F92AB5F2}" srcId="{BA07E56C-A807-4014-8923-491B4684CAAB}" destId="{7452D2EE-AC5F-4C88-B10F-B93464AEC68C}" srcOrd="2" destOrd="0" parTransId="{DAA7D289-20AC-4EE1-AB48-2DFE2787C6C9}" sibTransId="{CB482759-7ED0-4DF7-9D28-21383B4F3DE8}"/>
    <dgm:cxn modelId="{528EA45A-3E58-4410-A429-8C39EC5AC1AC}" srcId="{BA07E56C-A807-4014-8923-491B4684CAAB}" destId="{C6A30321-250F-425B-A5EA-286D406CA961}" srcOrd="3" destOrd="0" parTransId="{472959D2-21D3-4C11-B59F-1B1F061EE802}" sibTransId="{53130DFA-9072-4DE2-A388-24C4A647B02E}"/>
    <dgm:cxn modelId="{43FF2B84-359D-40F0-8E16-F13CF877D79A}" type="presOf" srcId="{BA07E56C-A807-4014-8923-491B4684CAAB}" destId="{820360CA-8AE5-43E7-9CF3-04606AD92C7D}" srcOrd="0" destOrd="0" presId="urn:microsoft.com/office/officeart/2005/8/layout/venn1"/>
    <dgm:cxn modelId="{8888AA92-9ECB-497D-9C74-21762A64021A}" type="presOf" srcId="{5128F4E6-0ABD-48B3-9BE5-339FFA059580}" destId="{912F1B5F-4567-4C86-93C1-EC9AEE264209}" srcOrd="0" destOrd="0" presId="urn:microsoft.com/office/officeart/2005/8/layout/venn1"/>
    <dgm:cxn modelId="{248B1398-EF20-4872-972F-F9F1A31893AF}" type="presOf" srcId="{C6A30321-250F-425B-A5EA-286D406CA961}" destId="{3B9554BB-E43D-4E02-9526-226BF1D6B8E0}" srcOrd="0" destOrd="0" presId="urn:microsoft.com/office/officeart/2005/8/layout/venn1"/>
    <dgm:cxn modelId="{7428F0A2-0708-4A1C-9E01-96955E9251FE}" type="presOf" srcId="{C6A30321-250F-425B-A5EA-286D406CA961}" destId="{5CA88DD6-5BC8-4F27-8695-5426396E1D98}" srcOrd="1" destOrd="0" presId="urn:microsoft.com/office/officeart/2005/8/layout/venn1"/>
    <dgm:cxn modelId="{307F52B2-50FD-4581-BEE2-E74A825AB02D}" type="presOf" srcId="{5128F4E6-0ABD-48B3-9BE5-339FFA059580}" destId="{01BE8AE5-5F8B-441E-85E4-62C97D37CC52}" srcOrd="1" destOrd="0" presId="urn:microsoft.com/office/officeart/2005/8/layout/venn1"/>
    <dgm:cxn modelId="{67BDC8B4-53AF-4F18-8E34-1B4FF7967301}" type="presOf" srcId="{D0B73873-BF76-437B-AE1C-574F4BEA67ED}" destId="{11CB96F6-CC1A-4E97-B241-C13C811811E8}" srcOrd="1" destOrd="0" presId="urn:microsoft.com/office/officeart/2005/8/layout/venn1"/>
    <dgm:cxn modelId="{3B3491DA-4334-48C5-99BF-EDA422E3C5EF}" srcId="{BA07E56C-A807-4014-8923-491B4684CAAB}" destId="{5128F4E6-0ABD-48B3-9BE5-339FFA059580}" srcOrd="1" destOrd="0" parTransId="{9CF6BAC1-CB9A-4AD3-92A9-5F3E1495B675}" sibTransId="{613060AA-34CA-451D-98DE-0639BC8D6341}"/>
    <dgm:cxn modelId="{B8FA2FDF-8D8F-4D05-A3A4-619B0EAD390A}" type="presOf" srcId="{7452D2EE-AC5F-4C88-B10F-B93464AEC68C}" destId="{09E127C3-62A6-4530-AF23-CAFD4F26920D}" srcOrd="1" destOrd="0" presId="urn:microsoft.com/office/officeart/2005/8/layout/venn1"/>
    <dgm:cxn modelId="{067FA95B-4114-42BB-AE3A-763F29B43CD0}" type="presParOf" srcId="{820360CA-8AE5-43E7-9CF3-04606AD92C7D}" destId="{7152175E-7EA2-4120-8FB9-06052756075A}" srcOrd="0" destOrd="0" presId="urn:microsoft.com/office/officeart/2005/8/layout/venn1"/>
    <dgm:cxn modelId="{5BD02508-F87C-408A-9B50-F84CA2C307BA}" type="presParOf" srcId="{820360CA-8AE5-43E7-9CF3-04606AD92C7D}" destId="{11CB96F6-CC1A-4E97-B241-C13C811811E8}" srcOrd="1" destOrd="0" presId="urn:microsoft.com/office/officeart/2005/8/layout/venn1"/>
    <dgm:cxn modelId="{E901F92F-0843-4707-8C13-0A66B84C17BC}" type="presParOf" srcId="{820360CA-8AE5-43E7-9CF3-04606AD92C7D}" destId="{912F1B5F-4567-4C86-93C1-EC9AEE264209}" srcOrd="2" destOrd="0" presId="urn:microsoft.com/office/officeart/2005/8/layout/venn1"/>
    <dgm:cxn modelId="{6DE2C673-86E3-461F-AF79-02CAE5848025}" type="presParOf" srcId="{820360CA-8AE5-43E7-9CF3-04606AD92C7D}" destId="{01BE8AE5-5F8B-441E-85E4-62C97D37CC52}" srcOrd="3" destOrd="0" presId="urn:microsoft.com/office/officeart/2005/8/layout/venn1"/>
    <dgm:cxn modelId="{9E402174-DEAC-4E7E-8EF2-4627036288D1}" type="presParOf" srcId="{820360CA-8AE5-43E7-9CF3-04606AD92C7D}" destId="{76A4C4E2-9A82-4F9E-8B91-62E5387E55E2}" srcOrd="4" destOrd="0" presId="urn:microsoft.com/office/officeart/2005/8/layout/venn1"/>
    <dgm:cxn modelId="{3D37B574-0996-4C3D-8097-D3918872B8E8}" type="presParOf" srcId="{820360CA-8AE5-43E7-9CF3-04606AD92C7D}" destId="{09E127C3-62A6-4530-AF23-CAFD4F26920D}" srcOrd="5" destOrd="0" presId="urn:microsoft.com/office/officeart/2005/8/layout/venn1"/>
    <dgm:cxn modelId="{57AE0339-8AFC-43AE-881B-EA61583189C2}" type="presParOf" srcId="{820360CA-8AE5-43E7-9CF3-04606AD92C7D}" destId="{3B9554BB-E43D-4E02-9526-226BF1D6B8E0}" srcOrd="6" destOrd="0" presId="urn:microsoft.com/office/officeart/2005/8/layout/venn1"/>
    <dgm:cxn modelId="{4C585A70-8A50-401A-B09E-45BE4FF30C8F}" type="presParOf" srcId="{820360CA-8AE5-43E7-9CF3-04606AD92C7D}" destId="{5CA88DD6-5BC8-4F27-8695-5426396E1D9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DB92D9-426F-449B-B057-0D53A2DB1165}" type="doc">
      <dgm:prSet loTypeId="urn:microsoft.com/office/officeart/2005/8/layout/cycle4" loCatId="relationship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1DD4D5B-35FC-47DB-9FFF-15EA7D52E647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Biologické aspekty</a:t>
          </a:r>
        </a:p>
      </dgm:t>
    </dgm:pt>
    <dgm:pt modelId="{2F4A82D1-4F6E-420F-9A9B-07CA06BBED11}" type="parTrans" cxnId="{BC13941B-CCE8-4752-9EC3-CD15D57A681A}">
      <dgm:prSet/>
      <dgm:spPr/>
      <dgm:t>
        <a:bodyPr/>
        <a:lstStyle/>
        <a:p>
          <a:endParaRPr lang="cs-CZ" sz="1100"/>
        </a:p>
      </dgm:t>
    </dgm:pt>
    <dgm:pt modelId="{3673B707-252D-420A-959A-B95389D17B17}" type="sibTrans" cxnId="{BC13941B-CCE8-4752-9EC3-CD15D57A681A}">
      <dgm:prSet/>
      <dgm:spPr/>
      <dgm:t>
        <a:bodyPr/>
        <a:lstStyle/>
        <a:p>
          <a:endParaRPr lang="cs-CZ" sz="1100"/>
        </a:p>
      </dgm:t>
    </dgm:pt>
    <dgm:pt modelId="{E473807D-83A5-4E04-87AF-14E2E2E3C5E5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Psychické aspekty</a:t>
          </a:r>
        </a:p>
      </dgm:t>
    </dgm:pt>
    <dgm:pt modelId="{A649142F-C427-4295-9821-6D0737865030}" type="parTrans" cxnId="{DB36321B-DD0A-4A24-AF58-F3A2F4A0E381}">
      <dgm:prSet/>
      <dgm:spPr/>
      <dgm:t>
        <a:bodyPr/>
        <a:lstStyle/>
        <a:p>
          <a:endParaRPr lang="cs-CZ" sz="1100"/>
        </a:p>
      </dgm:t>
    </dgm:pt>
    <dgm:pt modelId="{A3126694-1E80-4AD6-9DCC-4B5DB15A2881}" type="sibTrans" cxnId="{DB36321B-DD0A-4A24-AF58-F3A2F4A0E381}">
      <dgm:prSet/>
      <dgm:spPr/>
      <dgm:t>
        <a:bodyPr/>
        <a:lstStyle/>
        <a:p>
          <a:endParaRPr lang="cs-CZ" sz="1100"/>
        </a:p>
      </dgm:t>
    </dgm:pt>
    <dgm:pt modelId="{5466D526-51FD-4A47-BD3F-20B25534E646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Sociální aspekty</a:t>
          </a:r>
        </a:p>
      </dgm:t>
    </dgm:pt>
    <dgm:pt modelId="{AFFB9D6B-30EE-4CBD-96C5-13042BE89287}" type="parTrans" cxnId="{77CC6FC4-AF7D-494E-8328-6CE023F4238B}">
      <dgm:prSet/>
      <dgm:spPr/>
      <dgm:t>
        <a:bodyPr/>
        <a:lstStyle/>
        <a:p>
          <a:endParaRPr lang="cs-CZ" sz="1100"/>
        </a:p>
      </dgm:t>
    </dgm:pt>
    <dgm:pt modelId="{E83A51F7-2AD2-4631-842E-FAD19CA60254}" type="sibTrans" cxnId="{77CC6FC4-AF7D-494E-8328-6CE023F4238B}">
      <dgm:prSet/>
      <dgm:spPr/>
      <dgm:t>
        <a:bodyPr/>
        <a:lstStyle/>
        <a:p>
          <a:endParaRPr lang="cs-CZ" sz="1100"/>
        </a:p>
      </dgm:t>
    </dgm:pt>
    <dgm:pt modelId="{65E1D56F-3D64-47D9-A4B8-DE455F886269}">
      <dgm:prSet phldrT="[Text]" custT="1"/>
      <dgm:spPr/>
      <dgm:t>
        <a:bodyPr/>
        <a:lstStyle/>
        <a:p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Spirituální aspekty</a:t>
          </a:r>
        </a:p>
      </dgm:t>
    </dgm:pt>
    <dgm:pt modelId="{DE487673-46D2-4B5B-97AA-60F2EA7B4E99}" type="parTrans" cxnId="{16D3971D-4724-47D2-BC7F-5B6F977FBCBC}">
      <dgm:prSet/>
      <dgm:spPr/>
      <dgm:t>
        <a:bodyPr/>
        <a:lstStyle/>
        <a:p>
          <a:endParaRPr lang="cs-CZ" sz="1100"/>
        </a:p>
      </dgm:t>
    </dgm:pt>
    <dgm:pt modelId="{D0CC64A9-C26D-49F8-BFA4-09975543EB51}" type="sibTrans" cxnId="{16D3971D-4724-47D2-BC7F-5B6F977FBCBC}">
      <dgm:prSet/>
      <dgm:spPr/>
      <dgm:t>
        <a:bodyPr/>
        <a:lstStyle/>
        <a:p>
          <a:endParaRPr lang="cs-CZ" sz="1100"/>
        </a:p>
      </dgm:t>
    </dgm:pt>
    <dgm:pt modelId="{56A840E8-0AF6-421F-BE5A-FA4FDFBF4510}" type="pres">
      <dgm:prSet presAssocID="{05DB92D9-426F-449B-B057-0D53A2DB116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C4EBC78-1A98-4092-8D75-8BCF9174076A}" type="pres">
      <dgm:prSet presAssocID="{05DB92D9-426F-449B-B057-0D53A2DB1165}" presName="children" presStyleCnt="0"/>
      <dgm:spPr/>
    </dgm:pt>
    <dgm:pt modelId="{480BF608-72E3-4AC7-80DA-C2B4A00CD818}" type="pres">
      <dgm:prSet presAssocID="{05DB92D9-426F-449B-B057-0D53A2DB1165}" presName="childPlaceholder" presStyleCnt="0"/>
      <dgm:spPr/>
    </dgm:pt>
    <dgm:pt modelId="{872B0564-FB0D-4BFC-A79D-0EE697A318C9}" type="pres">
      <dgm:prSet presAssocID="{05DB92D9-426F-449B-B057-0D53A2DB1165}" presName="circle" presStyleCnt="0"/>
      <dgm:spPr/>
    </dgm:pt>
    <dgm:pt modelId="{30EB5BA4-03A2-4E98-A8E8-0C7180AC28C0}" type="pres">
      <dgm:prSet presAssocID="{05DB92D9-426F-449B-B057-0D53A2DB1165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6F42898-CB26-4E19-8501-B1944E084534}" type="pres">
      <dgm:prSet presAssocID="{05DB92D9-426F-449B-B057-0D53A2DB1165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937342FF-D2FA-49F3-AF6E-1B825B665040}" type="pres">
      <dgm:prSet presAssocID="{05DB92D9-426F-449B-B057-0D53A2DB1165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A60DD0EA-BE80-438B-8875-A091916F003D}" type="pres">
      <dgm:prSet presAssocID="{05DB92D9-426F-449B-B057-0D53A2DB1165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68A080C9-E50C-4D3A-BFC8-072A76FD3B86}" type="pres">
      <dgm:prSet presAssocID="{05DB92D9-426F-449B-B057-0D53A2DB1165}" presName="quadrantPlaceholder" presStyleCnt="0"/>
      <dgm:spPr/>
    </dgm:pt>
    <dgm:pt modelId="{0A6081CA-8B09-43B8-9843-2A02B88F5FA5}" type="pres">
      <dgm:prSet presAssocID="{05DB92D9-426F-449B-B057-0D53A2DB1165}" presName="center1" presStyleLbl="fgShp" presStyleIdx="0" presStyleCnt="2"/>
      <dgm:spPr/>
    </dgm:pt>
    <dgm:pt modelId="{73D42E5D-9485-4C31-9676-93ED959F5188}" type="pres">
      <dgm:prSet presAssocID="{05DB92D9-426F-449B-B057-0D53A2DB1165}" presName="center2" presStyleLbl="fgShp" presStyleIdx="1" presStyleCnt="2"/>
      <dgm:spPr/>
    </dgm:pt>
  </dgm:ptLst>
  <dgm:cxnLst>
    <dgm:cxn modelId="{DB36321B-DD0A-4A24-AF58-F3A2F4A0E381}" srcId="{05DB92D9-426F-449B-B057-0D53A2DB1165}" destId="{E473807D-83A5-4E04-87AF-14E2E2E3C5E5}" srcOrd="1" destOrd="0" parTransId="{A649142F-C427-4295-9821-6D0737865030}" sibTransId="{A3126694-1E80-4AD6-9DCC-4B5DB15A2881}"/>
    <dgm:cxn modelId="{BC13941B-CCE8-4752-9EC3-CD15D57A681A}" srcId="{05DB92D9-426F-449B-B057-0D53A2DB1165}" destId="{E1DD4D5B-35FC-47DB-9FFF-15EA7D52E647}" srcOrd="0" destOrd="0" parTransId="{2F4A82D1-4F6E-420F-9A9B-07CA06BBED11}" sibTransId="{3673B707-252D-420A-959A-B95389D17B17}"/>
    <dgm:cxn modelId="{16D3971D-4724-47D2-BC7F-5B6F977FBCBC}" srcId="{05DB92D9-426F-449B-B057-0D53A2DB1165}" destId="{65E1D56F-3D64-47D9-A4B8-DE455F886269}" srcOrd="3" destOrd="0" parTransId="{DE487673-46D2-4B5B-97AA-60F2EA7B4E99}" sibTransId="{D0CC64A9-C26D-49F8-BFA4-09975543EB51}"/>
    <dgm:cxn modelId="{90492D6B-8A69-4735-8BF7-D2BB46C3D916}" type="presOf" srcId="{E473807D-83A5-4E04-87AF-14E2E2E3C5E5}" destId="{46F42898-CB26-4E19-8501-B1944E084534}" srcOrd="0" destOrd="0" presId="urn:microsoft.com/office/officeart/2005/8/layout/cycle4"/>
    <dgm:cxn modelId="{A9B2F277-9B26-47D3-AEAF-A958CD8B26F2}" type="presOf" srcId="{65E1D56F-3D64-47D9-A4B8-DE455F886269}" destId="{A60DD0EA-BE80-438B-8875-A091916F003D}" srcOrd="0" destOrd="0" presId="urn:microsoft.com/office/officeart/2005/8/layout/cycle4"/>
    <dgm:cxn modelId="{EEA88496-2BC3-4462-8474-39712BAA4B07}" type="presOf" srcId="{E1DD4D5B-35FC-47DB-9FFF-15EA7D52E647}" destId="{30EB5BA4-03A2-4E98-A8E8-0C7180AC28C0}" srcOrd="0" destOrd="0" presId="urn:microsoft.com/office/officeart/2005/8/layout/cycle4"/>
    <dgm:cxn modelId="{41880BC2-FAE7-408B-BB3D-A52F09E21CCC}" type="presOf" srcId="{05DB92D9-426F-449B-B057-0D53A2DB1165}" destId="{56A840E8-0AF6-421F-BE5A-FA4FDFBF4510}" srcOrd="0" destOrd="0" presId="urn:microsoft.com/office/officeart/2005/8/layout/cycle4"/>
    <dgm:cxn modelId="{77CC6FC4-AF7D-494E-8328-6CE023F4238B}" srcId="{05DB92D9-426F-449B-B057-0D53A2DB1165}" destId="{5466D526-51FD-4A47-BD3F-20B25534E646}" srcOrd="2" destOrd="0" parTransId="{AFFB9D6B-30EE-4CBD-96C5-13042BE89287}" sibTransId="{E83A51F7-2AD2-4631-842E-FAD19CA60254}"/>
    <dgm:cxn modelId="{16D1EBF2-26FF-49A7-97F6-ECCFE38C2239}" type="presOf" srcId="{5466D526-51FD-4A47-BD3F-20B25534E646}" destId="{937342FF-D2FA-49F3-AF6E-1B825B665040}" srcOrd="0" destOrd="0" presId="urn:microsoft.com/office/officeart/2005/8/layout/cycle4"/>
    <dgm:cxn modelId="{C525D93E-F89B-4879-B04A-D13DF1BDAB5A}" type="presParOf" srcId="{56A840E8-0AF6-421F-BE5A-FA4FDFBF4510}" destId="{9C4EBC78-1A98-4092-8D75-8BCF9174076A}" srcOrd="0" destOrd="0" presId="urn:microsoft.com/office/officeart/2005/8/layout/cycle4"/>
    <dgm:cxn modelId="{A95F7941-A1EF-4924-8368-27C213C49B16}" type="presParOf" srcId="{9C4EBC78-1A98-4092-8D75-8BCF9174076A}" destId="{480BF608-72E3-4AC7-80DA-C2B4A00CD818}" srcOrd="0" destOrd="0" presId="urn:microsoft.com/office/officeart/2005/8/layout/cycle4"/>
    <dgm:cxn modelId="{62E4072E-D458-43B8-9F93-47A3A113F0FC}" type="presParOf" srcId="{56A840E8-0AF6-421F-BE5A-FA4FDFBF4510}" destId="{872B0564-FB0D-4BFC-A79D-0EE697A318C9}" srcOrd="1" destOrd="0" presId="urn:microsoft.com/office/officeart/2005/8/layout/cycle4"/>
    <dgm:cxn modelId="{B868F369-163A-4788-8261-A12B4687FC8B}" type="presParOf" srcId="{872B0564-FB0D-4BFC-A79D-0EE697A318C9}" destId="{30EB5BA4-03A2-4E98-A8E8-0C7180AC28C0}" srcOrd="0" destOrd="0" presId="urn:microsoft.com/office/officeart/2005/8/layout/cycle4"/>
    <dgm:cxn modelId="{BBA890E4-6913-4B24-9951-2D395B39FA64}" type="presParOf" srcId="{872B0564-FB0D-4BFC-A79D-0EE697A318C9}" destId="{46F42898-CB26-4E19-8501-B1944E084534}" srcOrd="1" destOrd="0" presId="urn:microsoft.com/office/officeart/2005/8/layout/cycle4"/>
    <dgm:cxn modelId="{01512ED6-3C53-4904-9027-CD7373716723}" type="presParOf" srcId="{872B0564-FB0D-4BFC-A79D-0EE697A318C9}" destId="{937342FF-D2FA-49F3-AF6E-1B825B665040}" srcOrd="2" destOrd="0" presId="urn:microsoft.com/office/officeart/2005/8/layout/cycle4"/>
    <dgm:cxn modelId="{7BAAB7D8-CC1A-4AA8-8F7F-3203F00D013A}" type="presParOf" srcId="{872B0564-FB0D-4BFC-A79D-0EE697A318C9}" destId="{A60DD0EA-BE80-438B-8875-A091916F003D}" srcOrd="3" destOrd="0" presId="urn:microsoft.com/office/officeart/2005/8/layout/cycle4"/>
    <dgm:cxn modelId="{E09476E5-B982-4296-BD93-8D063DBD870E}" type="presParOf" srcId="{872B0564-FB0D-4BFC-A79D-0EE697A318C9}" destId="{68A080C9-E50C-4D3A-BFC8-072A76FD3B86}" srcOrd="4" destOrd="0" presId="urn:microsoft.com/office/officeart/2005/8/layout/cycle4"/>
    <dgm:cxn modelId="{391CC776-9DE3-49C6-BBC2-A6CD46AEFF34}" type="presParOf" srcId="{56A840E8-0AF6-421F-BE5A-FA4FDFBF4510}" destId="{0A6081CA-8B09-43B8-9843-2A02B88F5FA5}" srcOrd="2" destOrd="0" presId="urn:microsoft.com/office/officeart/2005/8/layout/cycle4"/>
    <dgm:cxn modelId="{066DD2F6-9E13-4618-A112-9E14468CEA9A}" type="presParOf" srcId="{56A840E8-0AF6-421F-BE5A-FA4FDFBF4510}" destId="{73D42E5D-9485-4C31-9676-93ED959F518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667D09-A7A6-43D3-B953-74CBE4A008B3}" type="doc">
      <dgm:prSet loTypeId="urn:microsoft.com/office/officeart/2005/8/layout/hProcess9" loCatId="process" qsTypeId="urn:microsoft.com/office/officeart/2005/8/quickstyle/3d4" qsCatId="3D" csTypeId="urn:microsoft.com/office/officeart/2005/8/colors/colorful2" csCatId="colorful" phldr="1"/>
      <dgm:spPr/>
    </dgm:pt>
    <dgm:pt modelId="{689A2AE5-9740-489D-9114-90592770D887}">
      <dgm:prSet phldrT="[Text]" custT="1"/>
      <dgm:spPr/>
      <dgm:t>
        <a:bodyPr/>
        <a:lstStyle/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potřeba</a:t>
          </a:r>
          <a:endParaRPr lang="cs-CZ" sz="1000" dirty="0">
            <a:solidFill>
              <a:schemeClr val="tx1"/>
            </a:solidFill>
          </a:endParaRPr>
        </a:p>
      </dgm:t>
    </dgm:pt>
    <dgm:pt modelId="{D22EC862-6F25-43E8-9DD1-EAC02DAB394E}" type="parTrans" cxnId="{7A9C20D9-1F2F-4C7C-92F6-737BD0AEAD21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A5E4B599-D6FE-4788-A33C-F16E840419AE}" type="sibTrans" cxnId="{7A9C20D9-1F2F-4C7C-92F6-737BD0AEAD21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D916E831-8BF5-41AA-ACCA-4D51C65CB366}">
      <dgm:prSet phldrT="[Text]" custT="1"/>
      <dgm:spPr/>
      <dgm:t>
        <a:bodyPr/>
        <a:lstStyle/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motivační napětí</a:t>
          </a:r>
          <a:endParaRPr lang="cs-CZ" sz="1000" dirty="0">
            <a:solidFill>
              <a:schemeClr val="tx1"/>
            </a:solidFill>
          </a:endParaRPr>
        </a:p>
      </dgm:t>
    </dgm:pt>
    <dgm:pt modelId="{454B16ED-05FE-44FD-84E0-F0153E408801}" type="parTrans" cxnId="{51E83741-6A81-45E2-B47C-A9CE0B38FD50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F08276D0-4118-4635-ACA2-31BFA96CEB92}" type="sibTrans" cxnId="{51E83741-6A81-45E2-B47C-A9CE0B38FD50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52427A80-A7C1-4A91-BF3F-505D966E2C32}">
      <dgm:prSet phldrT="[Text]" custT="1"/>
      <dgm:spPr/>
      <dgm:t>
        <a:bodyPr/>
        <a:lstStyle/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instrumentální </a:t>
          </a:r>
        </a:p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jednání</a:t>
          </a:r>
          <a:endParaRPr lang="cs-CZ" sz="1000" dirty="0">
            <a:solidFill>
              <a:schemeClr val="tx1"/>
            </a:solidFill>
          </a:endParaRPr>
        </a:p>
      </dgm:t>
    </dgm:pt>
    <dgm:pt modelId="{E8509CB2-8D6A-4B30-A4FD-4EA97317294E}" type="parTrans" cxnId="{273A5792-9565-414C-B6F9-E917899217CB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F9D043A9-B731-443A-80E8-1E1E8A7D7B14}" type="sibTrans" cxnId="{273A5792-9565-414C-B6F9-E917899217CB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2A42354E-9C50-4BAD-AD93-8CED06E10A32}">
      <dgm:prSet custT="1"/>
      <dgm:spPr/>
      <dgm:t>
        <a:bodyPr/>
        <a:lstStyle/>
        <a:p>
          <a:r>
            <a:rPr lang="cs-CZ" altLang="cs-CZ" sz="1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uspokojení potřeby</a:t>
          </a:r>
          <a:endParaRPr lang="cs-CZ" sz="1000" dirty="0">
            <a:solidFill>
              <a:schemeClr val="tx1"/>
            </a:solidFill>
          </a:endParaRPr>
        </a:p>
      </dgm:t>
    </dgm:pt>
    <dgm:pt modelId="{3118024C-73F5-46A4-862D-683A7E8C62D1}" type="parTrans" cxnId="{BF35314F-24E0-4E76-902A-CB318E1F608F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36058007-704E-4894-BC17-C86AFE43967B}" type="sibTrans" cxnId="{BF35314F-24E0-4E76-902A-CB318E1F608F}">
      <dgm:prSet/>
      <dgm:spPr/>
      <dgm:t>
        <a:bodyPr/>
        <a:lstStyle/>
        <a:p>
          <a:endParaRPr lang="cs-CZ" sz="1000">
            <a:solidFill>
              <a:schemeClr val="tx1"/>
            </a:solidFill>
          </a:endParaRPr>
        </a:p>
      </dgm:t>
    </dgm:pt>
    <dgm:pt modelId="{EF8233FE-F6AF-4744-AE89-30C49A979559}" type="pres">
      <dgm:prSet presAssocID="{1D667D09-A7A6-43D3-B953-74CBE4A008B3}" presName="CompostProcess" presStyleCnt="0">
        <dgm:presLayoutVars>
          <dgm:dir/>
          <dgm:resizeHandles val="exact"/>
        </dgm:presLayoutVars>
      </dgm:prSet>
      <dgm:spPr/>
    </dgm:pt>
    <dgm:pt modelId="{CF8C840B-34B9-4805-972E-DA24B0F00DEF}" type="pres">
      <dgm:prSet presAssocID="{1D667D09-A7A6-43D3-B953-74CBE4A008B3}" presName="arrow" presStyleLbl="bgShp" presStyleIdx="0" presStyleCnt="1"/>
      <dgm:spPr/>
    </dgm:pt>
    <dgm:pt modelId="{8767D5E6-3366-4502-80F6-3722CACD6C74}" type="pres">
      <dgm:prSet presAssocID="{1D667D09-A7A6-43D3-B953-74CBE4A008B3}" presName="linearProcess" presStyleCnt="0"/>
      <dgm:spPr/>
    </dgm:pt>
    <dgm:pt modelId="{B21EE853-12AA-4083-852B-D743CC0E0256}" type="pres">
      <dgm:prSet presAssocID="{689A2AE5-9740-489D-9114-90592770D887}" presName="textNode" presStyleLbl="node1" presStyleIdx="0" presStyleCnt="4" custScaleX="116689">
        <dgm:presLayoutVars>
          <dgm:bulletEnabled val="1"/>
        </dgm:presLayoutVars>
      </dgm:prSet>
      <dgm:spPr/>
    </dgm:pt>
    <dgm:pt modelId="{17779A21-EC40-4223-BCDD-017CAE27A4BF}" type="pres">
      <dgm:prSet presAssocID="{A5E4B599-D6FE-4788-A33C-F16E840419AE}" presName="sibTrans" presStyleCnt="0"/>
      <dgm:spPr/>
    </dgm:pt>
    <dgm:pt modelId="{D6F6983B-DFC8-4127-BA9C-A2B2E6568C61}" type="pres">
      <dgm:prSet presAssocID="{D916E831-8BF5-41AA-ACCA-4D51C65CB366}" presName="textNode" presStyleLbl="node1" presStyleIdx="1" presStyleCnt="4">
        <dgm:presLayoutVars>
          <dgm:bulletEnabled val="1"/>
        </dgm:presLayoutVars>
      </dgm:prSet>
      <dgm:spPr/>
    </dgm:pt>
    <dgm:pt modelId="{6CF1C911-7631-4672-BAE2-F5DFD0AB2965}" type="pres">
      <dgm:prSet presAssocID="{F08276D0-4118-4635-ACA2-31BFA96CEB92}" presName="sibTrans" presStyleCnt="0"/>
      <dgm:spPr/>
    </dgm:pt>
    <dgm:pt modelId="{498CD397-AE05-4D13-902C-7E51C490F40D}" type="pres">
      <dgm:prSet presAssocID="{52427A80-A7C1-4A91-BF3F-505D966E2C32}" presName="textNode" presStyleLbl="node1" presStyleIdx="2" presStyleCnt="4" custScaleX="134188">
        <dgm:presLayoutVars>
          <dgm:bulletEnabled val="1"/>
        </dgm:presLayoutVars>
      </dgm:prSet>
      <dgm:spPr/>
    </dgm:pt>
    <dgm:pt modelId="{A72E98E3-D0DA-48EB-B118-AD626A34CCBC}" type="pres">
      <dgm:prSet presAssocID="{F9D043A9-B731-443A-80E8-1E1E8A7D7B14}" presName="sibTrans" presStyleCnt="0"/>
      <dgm:spPr/>
    </dgm:pt>
    <dgm:pt modelId="{6D8927DF-3A68-477F-B15E-6F7D9CADF3D8}" type="pres">
      <dgm:prSet presAssocID="{2A42354E-9C50-4BAD-AD93-8CED06E10A32}" presName="textNode" presStyleLbl="node1" presStyleIdx="3" presStyleCnt="4" custScaleX="107056">
        <dgm:presLayoutVars>
          <dgm:bulletEnabled val="1"/>
        </dgm:presLayoutVars>
      </dgm:prSet>
      <dgm:spPr/>
    </dgm:pt>
  </dgm:ptLst>
  <dgm:cxnLst>
    <dgm:cxn modelId="{51E83741-6A81-45E2-B47C-A9CE0B38FD50}" srcId="{1D667D09-A7A6-43D3-B953-74CBE4A008B3}" destId="{D916E831-8BF5-41AA-ACCA-4D51C65CB366}" srcOrd="1" destOrd="0" parTransId="{454B16ED-05FE-44FD-84E0-F0153E408801}" sibTransId="{F08276D0-4118-4635-ACA2-31BFA96CEB92}"/>
    <dgm:cxn modelId="{BF35314F-24E0-4E76-902A-CB318E1F608F}" srcId="{1D667D09-A7A6-43D3-B953-74CBE4A008B3}" destId="{2A42354E-9C50-4BAD-AD93-8CED06E10A32}" srcOrd="3" destOrd="0" parTransId="{3118024C-73F5-46A4-862D-683A7E8C62D1}" sibTransId="{36058007-704E-4894-BC17-C86AFE43967B}"/>
    <dgm:cxn modelId="{5C03248B-31D6-4358-8F4D-CC558FDBC1C0}" type="presOf" srcId="{1D667D09-A7A6-43D3-B953-74CBE4A008B3}" destId="{EF8233FE-F6AF-4744-AE89-30C49A979559}" srcOrd="0" destOrd="0" presId="urn:microsoft.com/office/officeart/2005/8/layout/hProcess9"/>
    <dgm:cxn modelId="{B42DBA8E-47A7-4772-AF8B-5322793596B9}" type="presOf" srcId="{689A2AE5-9740-489D-9114-90592770D887}" destId="{B21EE853-12AA-4083-852B-D743CC0E0256}" srcOrd="0" destOrd="0" presId="urn:microsoft.com/office/officeart/2005/8/layout/hProcess9"/>
    <dgm:cxn modelId="{273A5792-9565-414C-B6F9-E917899217CB}" srcId="{1D667D09-A7A6-43D3-B953-74CBE4A008B3}" destId="{52427A80-A7C1-4A91-BF3F-505D966E2C32}" srcOrd="2" destOrd="0" parTransId="{E8509CB2-8D6A-4B30-A4FD-4EA97317294E}" sibTransId="{F9D043A9-B731-443A-80E8-1E1E8A7D7B14}"/>
    <dgm:cxn modelId="{FB3FAAB7-529B-40B3-87BB-A26D4602E138}" type="presOf" srcId="{D916E831-8BF5-41AA-ACCA-4D51C65CB366}" destId="{D6F6983B-DFC8-4127-BA9C-A2B2E6568C61}" srcOrd="0" destOrd="0" presId="urn:microsoft.com/office/officeart/2005/8/layout/hProcess9"/>
    <dgm:cxn modelId="{8D75D7D0-DB13-4563-BEC4-7AE52228D6E8}" type="presOf" srcId="{2A42354E-9C50-4BAD-AD93-8CED06E10A32}" destId="{6D8927DF-3A68-477F-B15E-6F7D9CADF3D8}" srcOrd="0" destOrd="0" presId="urn:microsoft.com/office/officeart/2005/8/layout/hProcess9"/>
    <dgm:cxn modelId="{7A9C20D9-1F2F-4C7C-92F6-737BD0AEAD21}" srcId="{1D667D09-A7A6-43D3-B953-74CBE4A008B3}" destId="{689A2AE5-9740-489D-9114-90592770D887}" srcOrd="0" destOrd="0" parTransId="{D22EC862-6F25-43E8-9DD1-EAC02DAB394E}" sibTransId="{A5E4B599-D6FE-4788-A33C-F16E840419AE}"/>
    <dgm:cxn modelId="{AA9EA7FF-C226-4179-88BA-000C8FD0D270}" type="presOf" srcId="{52427A80-A7C1-4A91-BF3F-505D966E2C32}" destId="{498CD397-AE05-4D13-902C-7E51C490F40D}" srcOrd="0" destOrd="0" presId="urn:microsoft.com/office/officeart/2005/8/layout/hProcess9"/>
    <dgm:cxn modelId="{394AD1D6-FE66-4471-B24B-9D39143FB16C}" type="presParOf" srcId="{EF8233FE-F6AF-4744-AE89-30C49A979559}" destId="{CF8C840B-34B9-4805-972E-DA24B0F00DEF}" srcOrd="0" destOrd="0" presId="urn:microsoft.com/office/officeart/2005/8/layout/hProcess9"/>
    <dgm:cxn modelId="{9420C7E1-68D6-4D21-9460-9CECBF4E49C7}" type="presParOf" srcId="{EF8233FE-F6AF-4744-AE89-30C49A979559}" destId="{8767D5E6-3366-4502-80F6-3722CACD6C74}" srcOrd="1" destOrd="0" presId="urn:microsoft.com/office/officeart/2005/8/layout/hProcess9"/>
    <dgm:cxn modelId="{D3BFDA11-0409-49B9-B991-C54DC2A9DF54}" type="presParOf" srcId="{8767D5E6-3366-4502-80F6-3722CACD6C74}" destId="{B21EE853-12AA-4083-852B-D743CC0E0256}" srcOrd="0" destOrd="0" presId="urn:microsoft.com/office/officeart/2005/8/layout/hProcess9"/>
    <dgm:cxn modelId="{B5C3DE24-3F7B-4E1B-BD81-53603D8B7B9A}" type="presParOf" srcId="{8767D5E6-3366-4502-80F6-3722CACD6C74}" destId="{17779A21-EC40-4223-BCDD-017CAE27A4BF}" srcOrd="1" destOrd="0" presId="urn:microsoft.com/office/officeart/2005/8/layout/hProcess9"/>
    <dgm:cxn modelId="{D7D4ECE2-78F4-4534-B997-85C5F04F72E1}" type="presParOf" srcId="{8767D5E6-3366-4502-80F6-3722CACD6C74}" destId="{D6F6983B-DFC8-4127-BA9C-A2B2E6568C61}" srcOrd="2" destOrd="0" presId="urn:microsoft.com/office/officeart/2005/8/layout/hProcess9"/>
    <dgm:cxn modelId="{051C3098-80DA-4BA7-9E52-2409D784AD8F}" type="presParOf" srcId="{8767D5E6-3366-4502-80F6-3722CACD6C74}" destId="{6CF1C911-7631-4672-BAE2-F5DFD0AB2965}" srcOrd="3" destOrd="0" presId="urn:microsoft.com/office/officeart/2005/8/layout/hProcess9"/>
    <dgm:cxn modelId="{4F556EEA-917E-41BC-A58D-3180F509525D}" type="presParOf" srcId="{8767D5E6-3366-4502-80F6-3722CACD6C74}" destId="{498CD397-AE05-4D13-902C-7E51C490F40D}" srcOrd="4" destOrd="0" presId="urn:microsoft.com/office/officeart/2005/8/layout/hProcess9"/>
    <dgm:cxn modelId="{68D611E4-A35A-45B2-8EDA-FAA32EBA4A58}" type="presParOf" srcId="{8767D5E6-3366-4502-80F6-3722CACD6C74}" destId="{A72E98E3-D0DA-48EB-B118-AD626A34CCBC}" srcOrd="5" destOrd="0" presId="urn:microsoft.com/office/officeart/2005/8/layout/hProcess9"/>
    <dgm:cxn modelId="{7F72510A-2D79-41CE-B8A2-10FBFB401BBD}" type="presParOf" srcId="{8767D5E6-3366-4502-80F6-3722CACD6C74}" destId="{6D8927DF-3A68-477F-B15E-6F7D9CADF3D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D781D-09A7-422D-83D2-32126AC310BF}">
      <dsp:nvSpPr>
        <dsp:cNvPr id="0" name=""/>
        <dsp:cNvSpPr/>
      </dsp:nvSpPr>
      <dsp:spPr>
        <a:xfrm>
          <a:off x="251677" y="0"/>
          <a:ext cx="5088589" cy="487492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>
              <a:solidFill>
                <a:schemeClr val="tx1"/>
              </a:solidFill>
            </a:rPr>
            <a:t>Věda</a:t>
          </a:r>
        </a:p>
      </dsp:txBody>
      <dsp:txXfrm>
        <a:off x="1906740" y="243746"/>
        <a:ext cx="1778462" cy="731238"/>
      </dsp:txXfrm>
    </dsp:sp>
    <dsp:sp modelId="{57164E4D-1551-4D3F-B479-6776E1E9070E}">
      <dsp:nvSpPr>
        <dsp:cNvPr id="0" name=""/>
        <dsp:cNvSpPr/>
      </dsp:nvSpPr>
      <dsp:spPr>
        <a:xfrm>
          <a:off x="967876" y="1218730"/>
          <a:ext cx="3656191" cy="3656191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>
              <a:solidFill>
                <a:schemeClr val="tx1"/>
              </a:solidFill>
            </a:rPr>
            <a:t>Výzkum</a:t>
          </a:r>
        </a:p>
      </dsp:txBody>
      <dsp:txXfrm>
        <a:off x="1944079" y="1447242"/>
        <a:ext cx="1703785" cy="685535"/>
      </dsp:txXfrm>
    </dsp:sp>
    <dsp:sp modelId="{41C5A193-1471-4824-8D1B-B232A2FDCAD6}">
      <dsp:nvSpPr>
        <dsp:cNvPr id="0" name=""/>
        <dsp:cNvSpPr/>
      </dsp:nvSpPr>
      <dsp:spPr>
        <a:xfrm>
          <a:off x="1577241" y="2437461"/>
          <a:ext cx="2437461" cy="243746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0" kern="1200" dirty="0">
              <a:solidFill>
                <a:schemeClr val="tx1"/>
              </a:solidFill>
            </a:rPr>
            <a:t>Empirie</a:t>
          </a:r>
        </a:p>
      </dsp:txBody>
      <dsp:txXfrm>
        <a:off x="1934199" y="3046826"/>
        <a:ext cx="1723545" cy="12187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7B23C-0383-4E2A-A22E-1479F37C9D07}">
      <dsp:nvSpPr>
        <dsp:cNvPr id="0" name=""/>
        <dsp:cNvSpPr/>
      </dsp:nvSpPr>
      <dsp:spPr>
        <a:xfrm>
          <a:off x="2237173" y="0"/>
          <a:ext cx="745724" cy="377819"/>
        </a:xfrm>
        <a:prstGeom prst="trapezoid">
          <a:avLst>
            <a:gd name="adj" fmla="val 9868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Potřeba seberealizace</a:t>
          </a:r>
        </a:p>
      </dsp:txBody>
      <dsp:txXfrm>
        <a:off x="2237173" y="0"/>
        <a:ext cx="745724" cy="377819"/>
      </dsp:txXfrm>
    </dsp:sp>
    <dsp:sp modelId="{C4CDE775-F78A-4BA9-9689-9654A706768B}">
      <dsp:nvSpPr>
        <dsp:cNvPr id="0" name=""/>
        <dsp:cNvSpPr/>
      </dsp:nvSpPr>
      <dsp:spPr>
        <a:xfrm>
          <a:off x="1864311" y="377819"/>
          <a:ext cx="1491449" cy="377819"/>
        </a:xfrm>
        <a:prstGeom prst="trapezoid">
          <a:avLst>
            <a:gd name="adj" fmla="val 9868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Potřeby estetické</a:t>
          </a:r>
        </a:p>
      </dsp:txBody>
      <dsp:txXfrm>
        <a:off x="2125315" y="377819"/>
        <a:ext cx="969441" cy="377819"/>
      </dsp:txXfrm>
    </dsp:sp>
    <dsp:sp modelId="{41ABC29F-4E7A-416B-8770-3AF51CB532D9}">
      <dsp:nvSpPr>
        <dsp:cNvPr id="0" name=""/>
        <dsp:cNvSpPr/>
      </dsp:nvSpPr>
      <dsp:spPr>
        <a:xfrm>
          <a:off x="1491449" y="755639"/>
          <a:ext cx="2237173" cy="377819"/>
        </a:xfrm>
        <a:prstGeom prst="trapezoid">
          <a:avLst>
            <a:gd name="adj" fmla="val 9868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Potřeby kognitivní</a:t>
          </a:r>
        </a:p>
      </dsp:txBody>
      <dsp:txXfrm>
        <a:off x="1882954" y="755639"/>
        <a:ext cx="1454162" cy="377819"/>
      </dsp:txXfrm>
    </dsp:sp>
    <dsp:sp modelId="{50C3D817-297D-45D7-B9F3-A5718FE3CCA0}">
      <dsp:nvSpPr>
        <dsp:cNvPr id="0" name=""/>
        <dsp:cNvSpPr/>
      </dsp:nvSpPr>
      <dsp:spPr>
        <a:xfrm>
          <a:off x="1118586" y="1133458"/>
          <a:ext cx="2982898" cy="377819"/>
        </a:xfrm>
        <a:prstGeom prst="trapezoid">
          <a:avLst>
            <a:gd name="adj" fmla="val 9868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Potřeba uznání a sebeúcty</a:t>
          </a:r>
        </a:p>
      </dsp:txBody>
      <dsp:txXfrm>
        <a:off x="1640594" y="1133458"/>
        <a:ext cx="1938883" cy="377819"/>
      </dsp:txXfrm>
    </dsp:sp>
    <dsp:sp modelId="{844B6831-25C3-4CEF-8F5E-2DE0CA0F0C7F}">
      <dsp:nvSpPr>
        <dsp:cNvPr id="0" name=""/>
        <dsp:cNvSpPr/>
      </dsp:nvSpPr>
      <dsp:spPr>
        <a:xfrm>
          <a:off x="745724" y="1511278"/>
          <a:ext cx="3728622" cy="377819"/>
        </a:xfrm>
        <a:prstGeom prst="trapezoid">
          <a:avLst>
            <a:gd name="adj" fmla="val 9868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Potřeba sounáležitosti a lásky</a:t>
          </a:r>
        </a:p>
      </dsp:txBody>
      <dsp:txXfrm>
        <a:off x="1398233" y="1511278"/>
        <a:ext cx="2423604" cy="377819"/>
      </dsp:txXfrm>
    </dsp:sp>
    <dsp:sp modelId="{4639A0F8-1E94-4F72-97A7-2200DFBF01AC}">
      <dsp:nvSpPr>
        <dsp:cNvPr id="0" name=""/>
        <dsp:cNvSpPr/>
      </dsp:nvSpPr>
      <dsp:spPr>
        <a:xfrm>
          <a:off x="372862" y="1889097"/>
          <a:ext cx="4474347" cy="377819"/>
        </a:xfrm>
        <a:prstGeom prst="trapezoid">
          <a:avLst>
            <a:gd name="adj" fmla="val 9868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Potřeba jistoty a bezpečí</a:t>
          </a:r>
        </a:p>
      </dsp:txBody>
      <dsp:txXfrm>
        <a:off x="1155873" y="1889097"/>
        <a:ext cx="2908325" cy="377819"/>
      </dsp:txXfrm>
    </dsp:sp>
    <dsp:sp modelId="{C5E77726-7B95-463D-8197-3B14F10E6E1C}">
      <dsp:nvSpPr>
        <dsp:cNvPr id="0" name=""/>
        <dsp:cNvSpPr/>
      </dsp:nvSpPr>
      <dsp:spPr>
        <a:xfrm>
          <a:off x="0" y="2266917"/>
          <a:ext cx="5220072" cy="377819"/>
        </a:xfrm>
        <a:prstGeom prst="trapezoid">
          <a:avLst>
            <a:gd name="adj" fmla="val 9868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Potřeby fyziologické</a:t>
          </a:r>
        </a:p>
      </dsp:txBody>
      <dsp:txXfrm>
        <a:off x="913512" y="2266917"/>
        <a:ext cx="3393046" cy="3778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DD031-CD07-4AE1-8C76-2E200A26B224}">
      <dsp:nvSpPr>
        <dsp:cNvPr id="0" name=""/>
        <dsp:cNvSpPr/>
      </dsp:nvSpPr>
      <dsp:spPr>
        <a:xfrm>
          <a:off x="1220547" y="100800"/>
          <a:ext cx="4035643" cy="1614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Sestra výzkumník</a:t>
          </a:r>
        </a:p>
      </dsp:txBody>
      <dsp:txXfrm>
        <a:off x="1220547" y="100800"/>
        <a:ext cx="4035643" cy="1614257"/>
      </dsp:txXfrm>
    </dsp:sp>
    <dsp:sp modelId="{FE21C227-1E6A-45FB-8EBD-BB40B307FD3B}">
      <dsp:nvSpPr>
        <dsp:cNvPr id="0" name=""/>
        <dsp:cNvSpPr/>
      </dsp:nvSpPr>
      <dsp:spPr>
        <a:xfrm>
          <a:off x="747854" y="1859829"/>
          <a:ext cx="4858729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Vytváří návrhy výzkumných projektů.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Provádí výzkum.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Je spoluřešitelka výzkumného záměru.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Pomáhá při sběru výzkumných dat.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Poskytuje informace o výzkumném záměru jeho účastníkům.</a:t>
          </a:r>
        </a:p>
      </dsp:txBody>
      <dsp:txXfrm>
        <a:off x="747854" y="1859829"/>
        <a:ext cx="4858729" cy="2854800"/>
      </dsp:txXfrm>
    </dsp:sp>
    <dsp:sp modelId="{680ED800-108F-49AF-B46A-A3D6AD39A0E9}">
      <dsp:nvSpPr>
        <dsp:cNvPr id="0" name=""/>
        <dsp:cNvSpPr/>
      </dsp:nvSpPr>
      <dsp:spPr>
        <a:xfrm>
          <a:off x="7002765" y="155342"/>
          <a:ext cx="3827137" cy="1530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178816" rIns="312928" bIns="178816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Sestra spotřebitel</a:t>
          </a:r>
        </a:p>
      </dsp:txBody>
      <dsp:txXfrm>
        <a:off x="7002765" y="155342"/>
        <a:ext cx="3827137" cy="1530855"/>
      </dsp:txXfrm>
    </dsp:sp>
    <dsp:sp modelId="{AF69CC72-E40F-4EA3-87C1-0BDD1AB84711}">
      <dsp:nvSpPr>
        <dsp:cNvPr id="0" name=""/>
        <dsp:cNvSpPr/>
      </dsp:nvSpPr>
      <dsp:spPr>
        <a:xfrm>
          <a:off x="6430635" y="1827092"/>
          <a:ext cx="492249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Studuje výzkumné zprávy.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Kriticky hodnotí výsledky výzkumu.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Uvážlivě aplikuje nové poznatky v klinické praxi.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00DC"/>
            </a:buClr>
            <a:buFontTx/>
            <a:buChar char="-"/>
          </a:pPr>
          <a:r>
            <a:rPr 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Sleduje efekt aplikace nových poznatků v klinické praxi.</a:t>
          </a:r>
        </a:p>
      </dsp:txBody>
      <dsp:txXfrm>
        <a:off x="6430635" y="1827092"/>
        <a:ext cx="4922498" cy="28548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BB918-87DA-4FB2-96E1-F16AA846F3F5}">
      <dsp:nvSpPr>
        <dsp:cNvPr id="0" name=""/>
        <dsp:cNvSpPr/>
      </dsp:nvSpPr>
      <dsp:spPr>
        <a:xfrm>
          <a:off x="0" y="324179"/>
          <a:ext cx="12045882" cy="3052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894" tIns="354076" rIns="9348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Organizace a řízení ošetřovatelské péče, klasifikace fenoménů ošetřovatelské péče.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Hodnocení kvality a efektivity  péče a vývoj  jejich integrujících metodologií.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Snižování nákladů.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Produktivita.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Redukce omylů a chyb.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Ověřování nových technických a měřících  prostředků v ošetřovatelské péči.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 ošetřovatelského personálu.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Analýza pedagogické činnosti, vzdělávání v ošetřovatelství.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Role a funkce sester – analýza historických i současných faktorů podporující profesní růst sester.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Ochrana principů etiky.</a:t>
          </a:r>
        </a:p>
      </dsp:txBody>
      <dsp:txXfrm>
        <a:off x="0" y="324179"/>
        <a:ext cx="12045882" cy="3052350"/>
      </dsp:txXfrm>
    </dsp:sp>
    <dsp:sp modelId="{46CA2AC6-E152-4809-B59C-AEE3CAC848B8}">
      <dsp:nvSpPr>
        <dsp:cNvPr id="0" name=""/>
        <dsp:cNvSpPr/>
      </dsp:nvSpPr>
      <dsp:spPr>
        <a:xfrm>
          <a:off x="602294" y="73259"/>
          <a:ext cx="843211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14" tIns="0" rIns="31871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Témata týkající se ošetřovatelské profese</a:t>
          </a:r>
        </a:p>
      </dsp:txBody>
      <dsp:txXfrm>
        <a:off x="626792" y="97757"/>
        <a:ext cx="8383121" cy="452844"/>
      </dsp:txXfrm>
    </dsp:sp>
    <dsp:sp modelId="{9AD5E2D8-D62E-415A-B2BA-FCF51B196A24}">
      <dsp:nvSpPr>
        <dsp:cNvPr id="0" name=""/>
        <dsp:cNvSpPr/>
      </dsp:nvSpPr>
      <dsp:spPr>
        <a:xfrm>
          <a:off x="0" y="3719250"/>
          <a:ext cx="12045882" cy="2516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4894" tIns="354076" rIns="93489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Vědecky podložená péče o jednotlivce, rodiny skupiny všech věkových sociálních a kulturních skupin.</a:t>
          </a:r>
          <a:endParaRPr lang="cs-CZ" sz="17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Prevence a léčba.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Zdravý životní styl.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Trvalá a efektivní péče o ohrožené skupiny obyvatel (např. senioři, děti s VVV, kulturní etnika, mentálně postižení, chudí).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Paliativní péče.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Kvalita života.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>
              <a:solidFill>
                <a:schemeClr val="tx1">
                  <a:lumMod val="75000"/>
                  <a:lumOff val="25000"/>
                </a:schemeClr>
              </a:solidFill>
            </a:rPr>
            <a:t>Spokojenost příjemců ošetřovatelské péče.</a:t>
          </a:r>
        </a:p>
      </dsp:txBody>
      <dsp:txXfrm>
        <a:off x="0" y="3719250"/>
        <a:ext cx="12045882" cy="2516849"/>
      </dsp:txXfrm>
    </dsp:sp>
    <dsp:sp modelId="{E7A25FCE-DCBD-42D0-AA77-AE7F8AD2AC4B}">
      <dsp:nvSpPr>
        <dsp:cNvPr id="0" name=""/>
        <dsp:cNvSpPr/>
      </dsp:nvSpPr>
      <dsp:spPr>
        <a:xfrm>
          <a:off x="602294" y="3468330"/>
          <a:ext cx="8432117" cy="50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8714" tIns="0" rIns="31871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tx2"/>
              </a:solidFill>
            </a:rPr>
            <a:t>Téma týkající se příjemce ošetřovatelské péče</a:t>
          </a:r>
        </a:p>
      </dsp:txBody>
      <dsp:txXfrm>
        <a:off x="626792" y="3492828"/>
        <a:ext cx="8383121" cy="4528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6DFDA-A5C7-4F08-BA32-13013E2F260C}">
      <dsp:nvSpPr>
        <dsp:cNvPr id="0" name=""/>
        <dsp:cNvSpPr/>
      </dsp:nvSpPr>
      <dsp:spPr>
        <a:xfrm>
          <a:off x="0" y="0"/>
          <a:ext cx="8602560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333625" lvl="0" indent="-2333625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Metodologie – nauka o metodě, způsob kterým se poznává.</a:t>
          </a:r>
          <a:endParaRPr lang="en-GB" sz="2800" kern="1200" dirty="0"/>
        </a:p>
      </dsp:txBody>
      <dsp:txXfrm>
        <a:off x="26676" y="26676"/>
        <a:ext cx="7542774" cy="857447"/>
      </dsp:txXfrm>
    </dsp:sp>
    <dsp:sp modelId="{816A5968-667C-44CD-A1DE-F22919A3A6E6}">
      <dsp:nvSpPr>
        <dsp:cNvPr id="0" name=""/>
        <dsp:cNvSpPr/>
      </dsp:nvSpPr>
      <dsp:spPr>
        <a:xfrm>
          <a:off x="628158" y="1076399"/>
          <a:ext cx="8787170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879600" lvl="0" indent="-187960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Metodika – konkrétní realizace výzkumu, využití různých metodika technik.</a:t>
          </a:r>
          <a:endParaRPr lang="en-GB" sz="2800" kern="1200" dirty="0"/>
        </a:p>
      </dsp:txBody>
      <dsp:txXfrm>
        <a:off x="654834" y="1103075"/>
        <a:ext cx="7393168" cy="857447"/>
      </dsp:txXfrm>
    </dsp:sp>
    <dsp:sp modelId="{979F7859-E632-4C39-A5DB-59552D0B8B4B}">
      <dsp:nvSpPr>
        <dsp:cNvPr id="0" name=""/>
        <dsp:cNvSpPr/>
      </dsp:nvSpPr>
      <dsp:spPr>
        <a:xfrm>
          <a:off x="1430175" y="2152798"/>
          <a:ext cx="8602560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614488" lvl="0" indent="-1614488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Metoda – cesta, či způsob, kterým je výzkumné šetření realizováno.</a:t>
          </a:r>
          <a:endParaRPr lang="en-GB" sz="2800" kern="1200" dirty="0"/>
        </a:p>
      </dsp:txBody>
      <dsp:txXfrm>
        <a:off x="1456851" y="2179474"/>
        <a:ext cx="7247477" cy="857447"/>
      </dsp:txXfrm>
    </dsp:sp>
    <dsp:sp modelId="{4BCA8B52-180E-4D3E-9E26-A4535E06AC23}">
      <dsp:nvSpPr>
        <dsp:cNvPr id="0" name=""/>
        <dsp:cNvSpPr/>
      </dsp:nvSpPr>
      <dsp:spPr>
        <a:xfrm>
          <a:off x="2150639" y="3229198"/>
          <a:ext cx="8602560" cy="910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1793875" lvl="0" indent="-1793875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Technika – konkrétní způsob, či nástroj, kterým jsou data sbírána.</a:t>
          </a:r>
          <a:endParaRPr lang="en-GB" sz="2800" kern="1200" dirty="0"/>
        </a:p>
      </dsp:txBody>
      <dsp:txXfrm>
        <a:off x="2177315" y="3255874"/>
        <a:ext cx="7236723" cy="857447"/>
      </dsp:txXfrm>
    </dsp:sp>
    <dsp:sp modelId="{83B524FB-58CC-499F-B313-AF0E05BB2D95}">
      <dsp:nvSpPr>
        <dsp:cNvPr id="0" name=""/>
        <dsp:cNvSpPr/>
      </dsp:nvSpPr>
      <dsp:spPr>
        <a:xfrm>
          <a:off x="8010540" y="697589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8143744" y="697589"/>
        <a:ext cx="325611" cy="445494"/>
      </dsp:txXfrm>
    </dsp:sp>
    <dsp:sp modelId="{020FAFE5-6E28-4208-B149-2E1BD4BF9053}">
      <dsp:nvSpPr>
        <dsp:cNvPr id="0" name=""/>
        <dsp:cNvSpPr/>
      </dsp:nvSpPr>
      <dsp:spPr>
        <a:xfrm>
          <a:off x="8731004" y="1773989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8864208" y="1773989"/>
        <a:ext cx="325611" cy="445494"/>
      </dsp:txXfrm>
    </dsp:sp>
    <dsp:sp modelId="{EB50CB79-A478-490E-AFB5-A51EE0312877}">
      <dsp:nvSpPr>
        <dsp:cNvPr id="0" name=""/>
        <dsp:cNvSpPr/>
      </dsp:nvSpPr>
      <dsp:spPr>
        <a:xfrm>
          <a:off x="9440715" y="2850388"/>
          <a:ext cx="592019" cy="59201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/>
        </a:p>
      </dsp:txBody>
      <dsp:txXfrm>
        <a:off x="9573919" y="2850388"/>
        <a:ext cx="325611" cy="4454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EE1E3-89AF-470D-BB77-7ED52A35F577}">
      <dsp:nvSpPr>
        <dsp:cNvPr id="0" name=""/>
        <dsp:cNvSpPr/>
      </dsp:nvSpPr>
      <dsp:spPr>
        <a:xfrm>
          <a:off x="0" y="0"/>
          <a:ext cx="10753200" cy="151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 err="1"/>
            <a:t>Klinický</a:t>
          </a:r>
          <a:r>
            <a:rPr lang="en-GB" sz="1700" b="1" kern="1200" dirty="0"/>
            <a:t> </a:t>
          </a:r>
          <a:r>
            <a:rPr lang="en-GB" sz="1700" b="1" kern="1200" dirty="0" err="1"/>
            <a:t>výzkum</a:t>
          </a:r>
          <a:endParaRPr lang="en-GB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Klinický</a:t>
          </a:r>
          <a:r>
            <a:rPr lang="en-GB" sz="1300" kern="1200" dirty="0"/>
            <a:t> </a:t>
          </a:r>
          <a:r>
            <a:rPr lang="en-GB" sz="1300" kern="1200" dirty="0" err="1"/>
            <a:t>výzkum</a:t>
          </a:r>
          <a:r>
            <a:rPr lang="en-GB" sz="1300" kern="1200" dirty="0"/>
            <a:t> se </a:t>
          </a:r>
          <a:r>
            <a:rPr lang="en-GB" sz="1300" kern="1200" dirty="0" err="1"/>
            <a:t>zaměřuje</a:t>
          </a:r>
          <a:r>
            <a:rPr lang="en-GB" sz="1300" kern="1200" dirty="0"/>
            <a:t> </a:t>
          </a:r>
          <a:r>
            <a:rPr lang="en-GB" sz="1300" kern="1200" dirty="0" err="1"/>
            <a:t>na</a:t>
          </a:r>
          <a:r>
            <a:rPr lang="en-GB" sz="1300" kern="1200" dirty="0"/>
            <a:t> </a:t>
          </a:r>
          <a:r>
            <a:rPr lang="en-GB" sz="1300" kern="1200" dirty="0" err="1"/>
            <a:t>zkoumání</a:t>
          </a:r>
          <a:r>
            <a:rPr lang="en-GB" sz="1300" kern="1200" dirty="0"/>
            <a:t> </a:t>
          </a:r>
          <a:r>
            <a:rPr lang="en-GB" sz="1300" kern="1200" dirty="0" err="1"/>
            <a:t>účinnosti</a:t>
          </a:r>
          <a:r>
            <a:rPr lang="en-GB" sz="1300" kern="1200" dirty="0"/>
            <a:t> a </a:t>
          </a:r>
          <a:r>
            <a:rPr lang="en-GB" sz="1300" kern="1200" dirty="0" err="1"/>
            <a:t>bezpečnosti</a:t>
          </a:r>
          <a:r>
            <a:rPr lang="en-GB" sz="1300" kern="1200" dirty="0"/>
            <a:t> </a:t>
          </a:r>
          <a:r>
            <a:rPr lang="en-GB" sz="1300" kern="1200" dirty="0" err="1"/>
            <a:t>léčebných</a:t>
          </a:r>
          <a:r>
            <a:rPr lang="en-GB" sz="1300" kern="1200" dirty="0"/>
            <a:t> </a:t>
          </a:r>
          <a:r>
            <a:rPr lang="en-GB" sz="1300" kern="1200" dirty="0" err="1"/>
            <a:t>postupů</a:t>
          </a:r>
          <a:r>
            <a:rPr lang="en-GB" sz="1300" kern="1200" dirty="0"/>
            <a:t>, </a:t>
          </a:r>
          <a:r>
            <a:rPr lang="en-GB" sz="1300" kern="1200" dirty="0" err="1"/>
            <a:t>diagnostických</a:t>
          </a:r>
          <a:r>
            <a:rPr lang="en-GB" sz="1300" kern="1200" dirty="0"/>
            <a:t> </a:t>
          </a:r>
          <a:r>
            <a:rPr lang="en-GB" sz="1300" kern="1200" dirty="0" err="1"/>
            <a:t>testů</a:t>
          </a:r>
          <a:r>
            <a:rPr lang="en-GB" sz="1300" kern="1200" dirty="0"/>
            <a:t> a </a:t>
          </a:r>
          <a:r>
            <a:rPr lang="en-GB" sz="1300" kern="1200" dirty="0" err="1"/>
            <a:t>terapií</a:t>
          </a:r>
          <a:r>
            <a:rPr lang="en-GB" sz="1300" kern="1200" dirty="0"/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Jeho</a:t>
          </a:r>
          <a:r>
            <a:rPr lang="en-GB" sz="1300" kern="1200" dirty="0"/>
            <a:t> </a:t>
          </a:r>
          <a:r>
            <a:rPr lang="en-GB" sz="1300" kern="1200" dirty="0" err="1"/>
            <a:t>cílem</a:t>
          </a:r>
          <a:r>
            <a:rPr lang="en-GB" sz="1300" kern="1200" dirty="0"/>
            <a:t> je </a:t>
          </a:r>
          <a:r>
            <a:rPr lang="en-GB" sz="1300" kern="1200" dirty="0" err="1"/>
            <a:t>poskytnout</a:t>
          </a:r>
          <a:r>
            <a:rPr lang="en-GB" sz="1300" kern="1200" dirty="0"/>
            <a:t> </a:t>
          </a:r>
          <a:r>
            <a:rPr lang="en-GB" sz="1300" kern="1200" dirty="0" err="1"/>
            <a:t>důkazy</a:t>
          </a:r>
          <a:r>
            <a:rPr lang="en-GB" sz="1300" kern="1200" dirty="0"/>
            <a:t> o tom, </a:t>
          </a:r>
          <a:r>
            <a:rPr lang="en-GB" sz="1300" kern="1200" dirty="0" err="1"/>
            <a:t>jaké</a:t>
          </a:r>
          <a:r>
            <a:rPr lang="en-GB" sz="1300" kern="1200" dirty="0"/>
            <a:t> </a:t>
          </a:r>
          <a:r>
            <a:rPr lang="en-GB" sz="1300" kern="1200" dirty="0" err="1"/>
            <a:t>metody</a:t>
          </a:r>
          <a:r>
            <a:rPr lang="en-GB" sz="1300" kern="1200" dirty="0"/>
            <a:t> </a:t>
          </a:r>
          <a:r>
            <a:rPr lang="en-GB" sz="1300" kern="1200" dirty="0" err="1"/>
            <a:t>péče</a:t>
          </a:r>
          <a:r>
            <a:rPr lang="en-GB" sz="1300" kern="1200" dirty="0"/>
            <a:t> </a:t>
          </a:r>
          <a:r>
            <a:rPr lang="en-GB" sz="1300" kern="1200" dirty="0" err="1"/>
            <a:t>jsou</a:t>
          </a:r>
          <a:r>
            <a:rPr lang="en-GB" sz="1300" kern="1200" dirty="0"/>
            <a:t> </a:t>
          </a:r>
          <a:r>
            <a:rPr lang="en-GB" sz="1300" kern="1200" dirty="0" err="1"/>
            <a:t>nejlepší</a:t>
          </a:r>
          <a:r>
            <a:rPr lang="en-GB" sz="1300" kern="1200" dirty="0"/>
            <a:t> pro </a:t>
          </a:r>
          <a:r>
            <a:rPr lang="en-GB" sz="1300" kern="1200" dirty="0" err="1"/>
            <a:t>pacienty</a:t>
          </a:r>
          <a:r>
            <a:rPr lang="en-GB" sz="1300" kern="1200" dirty="0"/>
            <a:t>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Klinický</a:t>
          </a:r>
          <a:r>
            <a:rPr lang="en-GB" sz="1300" kern="1200" dirty="0"/>
            <a:t> </a:t>
          </a:r>
          <a:r>
            <a:rPr lang="en-GB" sz="1300" kern="1200" dirty="0" err="1"/>
            <a:t>výzkum</a:t>
          </a:r>
          <a:r>
            <a:rPr lang="en-GB" sz="1300" kern="1200" dirty="0"/>
            <a:t> </a:t>
          </a:r>
          <a:r>
            <a:rPr lang="en-GB" sz="1300" kern="1200" dirty="0" err="1"/>
            <a:t>může</a:t>
          </a:r>
          <a:r>
            <a:rPr lang="en-GB" sz="1300" kern="1200" dirty="0"/>
            <a:t> </a:t>
          </a:r>
          <a:r>
            <a:rPr lang="en-GB" sz="1300" kern="1200" dirty="0" err="1"/>
            <a:t>zahrnovat</a:t>
          </a:r>
          <a:r>
            <a:rPr lang="en-GB" sz="1300" kern="1200" dirty="0"/>
            <a:t> </a:t>
          </a:r>
          <a:r>
            <a:rPr lang="en-GB" sz="1300" kern="1200" dirty="0" err="1"/>
            <a:t>randomizované</a:t>
          </a:r>
          <a:r>
            <a:rPr lang="en-GB" sz="1300" kern="1200" dirty="0"/>
            <a:t> </a:t>
          </a:r>
          <a:r>
            <a:rPr lang="en-GB" sz="1300" kern="1200" dirty="0" err="1"/>
            <a:t>kontrolované</a:t>
          </a:r>
          <a:r>
            <a:rPr lang="en-GB" sz="1300" kern="1200" dirty="0"/>
            <a:t> </a:t>
          </a:r>
          <a:r>
            <a:rPr lang="en-GB" sz="1300" kern="1200" dirty="0" err="1"/>
            <a:t>studie</a:t>
          </a:r>
          <a:r>
            <a:rPr lang="en-GB" sz="1300" kern="1200" dirty="0"/>
            <a:t> (RCT), </a:t>
          </a:r>
          <a:r>
            <a:rPr lang="en-GB" sz="1300" kern="1200" dirty="0" err="1"/>
            <a:t>kohortové</a:t>
          </a:r>
          <a:r>
            <a:rPr lang="en-GB" sz="1300" kern="1200" dirty="0"/>
            <a:t> </a:t>
          </a:r>
          <a:r>
            <a:rPr lang="en-GB" sz="1300" kern="1200" dirty="0" err="1"/>
            <a:t>studie</a:t>
          </a:r>
          <a:r>
            <a:rPr lang="en-GB" sz="1300" kern="1200" dirty="0"/>
            <a:t>, </a:t>
          </a:r>
          <a:r>
            <a:rPr lang="en-GB" sz="1300" kern="1200" dirty="0" err="1"/>
            <a:t>případové</a:t>
          </a:r>
          <a:r>
            <a:rPr lang="en-GB" sz="1300" kern="1200" dirty="0"/>
            <a:t> </a:t>
          </a:r>
          <a:r>
            <a:rPr lang="en-GB" sz="1300" kern="1200" dirty="0" err="1"/>
            <a:t>studie</a:t>
          </a:r>
          <a:r>
            <a:rPr lang="en-GB" sz="1300" kern="1200" dirty="0"/>
            <a:t> </a:t>
          </a:r>
          <a:r>
            <a:rPr lang="en-GB" sz="1300" kern="1200" dirty="0" err="1"/>
            <a:t>nebo</a:t>
          </a:r>
          <a:r>
            <a:rPr lang="en-GB" sz="1300" kern="1200" dirty="0"/>
            <a:t> </a:t>
          </a:r>
          <a:r>
            <a:rPr lang="en-GB" sz="1300" kern="1200" dirty="0" err="1"/>
            <a:t>metaanalýzy</a:t>
          </a:r>
          <a:r>
            <a:rPr lang="en-GB" sz="1300" kern="1200" dirty="0"/>
            <a:t>.</a:t>
          </a:r>
        </a:p>
      </dsp:txBody>
      <dsp:txXfrm>
        <a:off x="2301976" y="0"/>
        <a:ext cx="8451223" cy="1513365"/>
      </dsp:txXfrm>
    </dsp:sp>
    <dsp:sp modelId="{FB1F4E08-5D6C-4E63-86FE-2F7370276A73}">
      <dsp:nvSpPr>
        <dsp:cNvPr id="0" name=""/>
        <dsp:cNvSpPr/>
      </dsp:nvSpPr>
      <dsp:spPr>
        <a:xfrm>
          <a:off x="151336" y="151336"/>
          <a:ext cx="2150640" cy="12106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39000" b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ED8E88-0AEE-4EA5-A904-7134A02FF533}">
      <dsp:nvSpPr>
        <dsp:cNvPr id="0" name=""/>
        <dsp:cNvSpPr/>
      </dsp:nvSpPr>
      <dsp:spPr>
        <a:xfrm>
          <a:off x="0" y="1664702"/>
          <a:ext cx="10753200" cy="151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-18293"/>
                <a:lumOff val="1773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-18293"/>
                <a:lumOff val="1773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-18293"/>
                <a:lumOff val="177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 err="1"/>
            <a:t>Výzkum</a:t>
          </a:r>
          <a:r>
            <a:rPr lang="en-GB" sz="1700" b="1" i="0" kern="1200" dirty="0"/>
            <a:t> </a:t>
          </a:r>
          <a:r>
            <a:rPr lang="en-GB" sz="1700" b="1" i="0" kern="1200" dirty="0" err="1"/>
            <a:t>založený</a:t>
          </a:r>
          <a:r>
            <a:rPr lang="en-GB" sz="1700" b="1" i="0" kern="1200" dirty="0"/>
            <a:t> </a:t>
          </a:r>
          <a:r>
            <a:rPr lang="en-GB" sz="1700" b="1" i="0" kern="1200" dirty="0" err="1"/>
            <a:t>na</a:t>
          </a:r>
          <a:r>
            <a:rPr lang="en-GB" sz="1700" b="1" i="0" kern="1200" dirty="0"/>
            <a:t> </a:t>
          </a:r>
          <a:r>
            <a:rPr lang="en-GB" sz="1700" b="1" i="0" kern="1200" dirty="0" err="1"/>
            <a:t>důkazech</a:t>
          </a:r>
          <a:r>
            <a:rPr lang="en-GB" sz="1700" b="1" i="0" kern="1200" dirty="0"/>
            <a:t> (evidence-based research)</a:t>
          </a:r>
          <a:endParaRPr lang="en-GB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b="0" i="0" kern="1200" dirty="0"/>
            <a:t>v</a:t>
          </a:r>
          <a:r>
            <a:rPr lang="en-GB" sz="1300" b="0" i="0" kern="1200" dirty="0" err="1"/>
            <a:t>ýzkum</a:t>
          </a:r>
          <a:r>
            <a:rPr lang="en-GB" sz="1300" b="0" i="0" kern="1200" dirty="0"/>
            <a:t> </a:t>
          </a:r>
          <a:r>
            <a:rPr lang="en-GB" sz="1300" b="0" i="0" kern="1200" dirty="0" err="1"/>
            <a:t>založený</a:t>
          </a:r>
          <a:r>
            <a:rPr lang="en-GB" sz="1300" b="0" i="0" kern="1200" dirty="0"/>
            <a:t> </a:t>
          </a:r>
          <a:r>
            <a:rPr lang="en-GB" sz="1300" b="0" i="0" kern="1200" dirty="0" err="1"/>
            <a:t>na</a:t>
          </a:r>
          <a:r>
            <a:rPr lang="en-GB" sz="1300" b="0" i="0" kern="1200" dirty="0"/>
            <a:t> </a:t>
          </a:r>
          <a:r>
            <a:rPr lang="en-GB" sz="1300" b="0" i="0" kern="1200" dirty="0" err="1"/>
            <a:t>důkazech</a:t>
          </a:r>
          <a:r>
            <a:rPr lang="en-GB" sz="1300" b="0" i="0" kern="1200" dirty="0"/>
            <a:t> je </a:t>
          </a:r>
          <a:r>
            <a:rPr lang="en-GB" sz="1300" b="0" i="0" kern="1200" dirty="0" err="1"/>
            <a:t>procesem</a:t>
          </a:r>
          <a:r>
            <a:rPr lang="en-GB" sz="1300" b="0" i="0" kern="1200" dirty="0"/>
            <a:t> </a:t>
          </a:r>
          <a:r>
            <a:rPr lang="en-GB" sz="1300" b="0" i="0" kern="1200" dirty="0" err="1"/>
            <a:t>sběru</a:t>
          </a:r>
          <a:r>
            <a:rPr lang="en-GB" sz="1300" b="0" i="0" kern="1200" dirty="0"/>
            <a:t>, </a:t>
          </a:r>
          <a:r>
            <a:rPr lang="en-GB" sz="1300" b="0" i="0" kern="1200" dirty="0" err="1"/>
            <a:t>hodnocení</a:t>
          </a:r>
          <a:r>
            <a:rPr lang="en-GB" sz="1300" b="0" i="0" kern="1200" dirty="0"/>
            <a:t> a </a:t>
          </a:r>
          <a:r>
            <a:rPr lang="en-GB" sz="1300" b="0" i="0" kern="1200" dirty="0" err="1"/>
            <a:t>aplikace</a:t>
          </a:r>
          <a:r>
            <a:rPr lang="en-GB" sz="1300" b="0" i="0" kern="1200" dirty="0"/>
            <a:t> </a:t>
          </a:r>
          <a:r>
            <a:rPr lang="en-GB" sz="1300" b="0" i="0" kern="1200" dirty="0" err="1"/>
            <a:t>nejlepších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dostupných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důkazů</a:t>
          </a:r>
          <a:r>
            <a:rPr lang="en-GB" sz="1300" b="0" i="0" kern="1200" dirty="0"/>
            <a:t> k </a:t>
          </a:r>
          <a:r>
            <a:rPr lang="en-GB" sz="1300" b="0" i="0" kern="1200" dirty="0" err="1"/>
            <a:t>podpoře</a:t>
          </a:r>
          <a:r>
            <a:rPr lang="en-GB" sz="1300" b="0" i="0" kern="1200" dirty="0"/>
            <a:t> </a:t>
          </a:r>
          <a:r>
            <a:rPr lang="en-GB" sz="1300" b="0" i="0" kern="1200" dirty="0" err="1"/>
            <a:t>rozhodování</a:t>
          </a:r>
          <a:r>
            <a:rPr lang="en-GB" sz="1300" b="0" i="0" kern="1200" dirty="0"/>
            <a:t> </a:t>
          </a:r>
          <a:r>
            <a:rPr lang="en-GB" sz="1300" b="0" i="0" kern="1200" dirty="0" err="1"/>
            <a:t>ve</a:t>
          </a:r>
          <a:r>
            <a:rPr lang="en-GB" sz="1300" b="0" i="0" kern="1200" dirty="0"/>
            <a:t> </a:t>
          </a:r>
          <a:r>
            <a:rPr lang="en-GB" sz="1300" b="0" i="0" kern="1200" dirty="0" err="1"/>
            <a:t>zdravotní</a:t>
          </a:r>
          <a:r>
            <a:rPr lang="en-GB" sz="1300" b="0" i="0" kern="1200" dirty="0"/>
            <a:t> </a:t>
          </a:r>
          <a:r>
            <a:rPr lang="en-GB" sz="1300" b="0" i="0" kern="1200" dirty="0" err="1"/>
            <a:t>péči</a:t>
          </a:r>
          <a:r>
            <a:rPr lang="en-GB" sz="1300" b="0" i="0" kern="1200" dirty="0"/>
            <a:t>.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kern="1200" dirty="0" err="1"/>
            <a:t>Zahrnuje</a:t>
          </a:r>
          <a:r>
            <a:rPr lang="en-GB" sz="1300" b="0" i="0" kern="1200" dirty="0"/>
            <a:t> </a:t>
          </a:r>
          <a:r>
            <a:rPr lang="en-GB" sz="1300" b="0" i="0" kern="1200" dirty="0" err="1"/>
            <a:t>systematické</a:t>
          </a:r>
          <a:r>
            <a:rPr lang="en-GB" sz="1300" b="0" i="0" kern="1200" dirty="0"/>
            <a:t> </a:t>
          </a:r>
          <a:r>
            <a:rPr lang="en-GB" sz="1300" b="0" i="0" kern="1200" dirty="0" err="1"/>
            <a:t>přehledy</a:t>
          </a:r>
          <a:r>
            <a:rPr lang="en-GB" sz="1300" b="0" i="0" kern="1200" dirty="0"/>
            <a:t> </a:t>
          </a:r>
          <a:r>
            <a:rPr lang="en-GB" sz="1300" b="0" i="0" kern="1200" dirty="0" err="1"/>
            <a:t>literatury</a:t>
          </a:r>
          <a:r>
            <a:rPr lang="en-GB" sz="1300" b="0" i="0" kern="1200" dirty="0"/>
            <a:t>, </a:t>
          </a:r>
          <a:r>
            <a:rPr lang="en-GB" sz="1300" b="0" i="0" kern="1200" dirty="0" err="1"/>
            <a:t>metaanalýzy</a:t>
          </a:r>
          <a:r>
            <a:rPr lang="en-GB" sz="1300" b="0" i="0" kern="1200" dirty="0"/>
            <a:t> a </a:t>
          </a:r>
          <a:r>
            <a:rPr lang="en-GB" sz="1300" b="0" i="0" kern="1200" dirty="0" err="1"/>
            <a:t>hodnocení</a:t>
          </a:r>
          <a:r>
            <a:rPr lang="en-GB" sz="1300" b="0" i="0" kern="1200" dirty="0"/>
            <a:t> </a:t>
          </a:r>
          <a:r>
            <a:rPr lang="en-GB" sz="1300" b="0" i="0" kern="1200" dirty="0" err="1"/>
            <a:t>kvality</a:t>
          </a:r>
          <a:r>
            <a:rPr lang="en-GB" sz="1300" b="0" i="0" kern="1200" dirty="0"/>
            <a:t> a relevance </a:t>
          </a:r>
          <a:r>
            <a:rPr lang="en-GB" sz="1300" b="0" i="0" kern="1200" dirty="0" err="1"/>
            <a:t>vědeckých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studií</a:t>
          </a:r>
          <a:r>
            <a:rPr lang="en-GB" sz="1300" b="0" i="0" kern="1200" dirty="0"/>
            <a:t>. 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Cílem</a:t>
          </a:r>
          <a:r>
            <a:rPr lang="en-GB" sz="1300" kern="1200" dirty="0"/>
            <a:t> je </a:t>
          </a:r>
          <a:r>
            <a:rPr lang="en-GB" sz="1300" kern="1200" dirty="0" err="1"/>
            <a:t>poskytnout</a:t>
          </a:r>
          <a:r>
            <a:rPr lang="en-GB" sz="1300" kern="1200" dirty="0"/>
            <a:t> </a:t>
          </a:r>
          <a:r>
            <a:rPr lang="en-GB" sz="1300" kern="1200" dirty="0" err="1"/>
            <a:t>ošetřovatelům</a:t>
          </a:r>
          <a:r>
            <a:rPr lang="en-GB" sz="1300" kern="1200" dirty="0"/>
            <a:t> </a:t>
          </a:r>
          <a:r>
            <a:rPr lang="en-GB" sz="1300" kern="1200" dirty="0" err="1"/>
            <a:t>nejaktuálnější</a:t>
          </a:r>
          <a:r>
            <a:rPr lang="en-GB" sz="1300" kern="1200" dirty="0"/>
            <a:t> a </a:t>
          </a:r>
          <a:r>
            <a:rPr lang="en-GB" sz="1300" kern="1200" dirty="0" err="1"/>
            <a:t>nejúčinnější</a:t>
          </a:r>
          <a:r>
            <a:rPr lang="en-GB" sz="1300" kern="1200" dirty="0"/>
            <a:t> </a:t>
          </a:r>
          <a:r>
            <a:rPr lang="en-GB" sz="1300" kern="1200" dirty="0" err="1"/>
            <a:t>informace</a:t>
          </a:r>
          <a:r>
            <a:rPr lang="en-GB" sz="1300" kern="1200" dirty="0"/>
            <a:t> pro </a:t>
          </a:r>
          <a:r>
            <a:rPr lang="en-GB" sz="1300" kern="1200" dirty="0" err="1"/>
            <a:t>rozhodování</a:t>
          </a:r>
          <a:r>
            <a:rPr lang="en-GB" sz="1300" kern="1200" dirty="0"/>
            <a:t> </a:t>
          </a:r>
          <a:r>
            <a:rPr lang="en-GB" sz="1300" kern="1200" dirty="0" err="1"/>
            <a:t>ve</a:t>
          </a:r>
          <a:r>
            <a:rPr lang="en-GB" sz="1300" kern="1200" dirty="0"/>
            <a:t> </a:t>
          </a:r>
          <a:r>
            <a:rPr lang="en-GB" sz="1300" kern="1200" dirty="0" err="1"/>
            <a:t>své</a:t>
          </a:r>
          <a:r>
            <a:rPr lang="en-GB" sz="1300" kern="1200" dirty="0"/>
            <a:t> </a:t>
          </a:r>
          <a:r>
            <a:rPr lang="en-GB" sz="1300" kern="1200" dirty="0" err="1"/>
            <a:t>praxi</a:t>
          </a:r>
          <a:r>
            <a:rPr lang="en-GB" sz="1300" kern="1200" dirty="0"/>
            <a:t>.</a:t>
          </a:r>
        </a:p>
      </dsp:txBody>
      <dsp:txXfrm>
        <a:off x="2301976" y="1664702"/>
        <a:ext cx="8451223" cy="1513365"/>
      </dsp:txXfrm>
    </dsp:sp>
    <dsp:sp modelId="{0C513461-A5AC-46E1-A777-C50FA5F0B8CD}">
      <dsp:nvSpPr>
        <dsp:cNvPr id="0" name=""/>
        <dsp:cNvSpPr/>
      </dsp:nvSpPr>
      <dsp:spPr>
        <a:xfrm>
          <a:off x="151336" y="1816039"/>
          <a:ext cx="2150640" cy="12106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39000" b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A7810F3-502B-4081-A259-4AC37E440BBB}">
      <dsp:nvSpPr>
        <dsp:cNvPr id="0" name=""/>
        <dsp:cNvSpPr/>
      </dsp:nvSpPr>
      <dsp:spPr>
        <a:xfrm>
          <a:off x="0" y="3329405"/>
          <a:ext cx="10753200" cy="1513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-36587"/>
                <a:lumOff val="3547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-36587"/>
                <a:lumOff val="3547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-36587"/>
                <a:lumOff val="3547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i="0" kern="1200" dirty="0" err="1"/>
            <a:t>Výzkum</a:t>
          </a:r>
          <a:r>
            <a:rPr lang="en-GB" sz="1700" b="1" i="0" kern="1200" dirty="0"/>
            <a:t> </a:t>
          </a:r>
          <a:r>
            <a:rPr lang="en-GB" sz="1700" b="1" i="0" kern="1200" dirty="0" err="1"/>
            <a:t>zaměřený</a:t>
          </a:r>
          <a:r>
            <a:rPr lang="en-GB" sz="1700" b="1" i="0" kern="1200" dirty="0"/>
            <a:t> </a:t>
          </a:r>
          <a:r>
            <a:rPr lang="en-GB" sz="1700" b="1" i="0" kern="1200" dirty="0" err="1"/>
            <a:t>na</a:t>
          </a:r>
          <a:r>
            <a:rPr lang="en-GB" sz="1700" b="1" i="0" kern="1200" dirty="0"/>
            <a:t> </a:t>
          </a:r>
          <a:r>
            <a:rPr lang="en-GB" sz="1700" b="1" i="0" kern="1200" dirty="0" err="1"/>
            <a:t>ošetřovatelskou</a:t>
          </a:r>
          <a:r>
            <a:rPr lang="en-GB" sz="1700" b="1" i="0" kern="1200" dirty="0"/>
            <a:t> </a:t>
          </a:r>
          <a:r>
            <a:rPr lang="en-GB" sz="1700" b="1" i="0" kern="1200" dirty="0" err="1"/>
            <a:t>praxi</a:t>
          </a:r>
          <a:endParaRPr lang="en-GB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Tento</a:t>
          </a:r>
          <a:r>
            <a:rPr lang="en-GB" sz="1300" kern="1200" dirty="0"/>
            <a:t> </a:t>
          </a:r>
          <a:r>
            <a:rPr lang="en-GB" sz="1300" kern="1200" dirty="0" err="1"/>
            <a:t>typ</a:t>
          </a:r>
          <a:r>
            <a:rPr lang="en-GB" sz="1300" kern="1200" dirty="0"/>
            <a:t> </a:t>
          </a:r>
          <a:r>
            <a:rPr lang="en-GB" sz="1300" kern="1200" dirty="0" err="1"/>
            <a:t>výzkumu</a:t>
          </a:r>
          <a:r>
            <a:rPr lang="en-GB" sz="1300" kern="1200" dirty="0"/>
            <a:t> se </a:t>
          </a:r>
          <a:r>
            <a:rPr lang="en-GB" sz="1300" kern="1200" dirty="0" err="1"/>
            <a:t>soustředí</a:t>
          </a:r>
          <a:r>
            <a:rPr lang="en-GB" sz="1300" kern="1200" dirty="0"/>
            <a:t> </a:t>
          </a:r>
          <a:r>
            <a:rPr lang="en-GB" sz="1300" kern="1200" dirty="0" err="1"/>
            <a:t>na</a:t>
          </a:r>
          <a:r>
            <a:rPr lang="en-GB" sz="1300" kern="1200" dirty="0"/>
            <a:t> </a:t>
          </a:r>
          <a:r>
            <a:rPr lang="en-GB" sz="1300" kern="1200" dirty="0" err="1"/>
            <a:t>zkoumání</a:t>
          </a:r>
          <a:r>
            <a:rPr lang="en-GB" sz="1300" kern="1200" dirty="0"/>
            <a:t> a </a:t>
          </a:r>
          <a:r>
            <a:rPr lang="en-GB" sz="1300" kern="1200" dirty="0" err="1"/>
            <a:t>posouzení</a:t>
          </a:r>
          <a:r>
            <a:rPr lang="en-GB" sz="1300" kern="1200" dirty="0"/>
            <a:t> </a:t>
          </a:r>
          <a:r>
            <a:rPr lang="en-GB" sz="1300" kern="1200" dirty="0" err="1"/>
            <a:t>ošetřovatelské</a:t>
          </a:r>
          <a:r>
            <a:rPr lang="en-GB" sz="1300" kern="1200" dirty="0"/>
            <a:t> </a:t>
          </a:r>
          <a:r>
            <a:rPr lang="en-GB" sz="1300" kern="1200" dirty="0" err="1"/>
            <a:t>praxe</a:t>
          </a:r>
          <a:r>
            <a:rPr lang="en-GB" sz="1300" kern="1200" dirty="0"/>
            <a:t>, </a:t>
          </a:r>
          <a:r>
            <a:rPr lang="en-GB" sz="1300" kern="1200" dirty="0" err="1"/>
            <a:t>intervencí</a:t>
          </a:r>
          <a:r>
            <a:rPr lang="en-GB" sz="1300" kern="1200" dirty="0"/>
            <a:t> a </a:t>
          </a:r>
          <a:r>
            <a:rPr lang="en-GB" sz="1300" kern="1200" dirty="0" err="1"/>
            <a:t>strategií</a:t>
          </a:r>
          <a:r>
            <a:rPr lang="en-GB" sz="1300" kern="1200" dirty="0"/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 err="1"/>
            <a:t>Cílem</a:t>
          </a:r>
          <a:r>
            <a:rPr lang="en-GB" sz="1300" kern="1200" dirty="0"/>
            <a:t> je </a:t>
          </a:r>
          <a:r>
            <a:rPr lang="en-GB" sz="1300" kern="1200" dirty="0" err="1"/>
            <a:t>zlepšit</a:t>
          </a:r>
          <a:r>
            <a:rPr lang="en-GB" sz="1300" kern="1200" dirty="0"/>
            <a:t> </a:t>
          </a:r>
          <a:r>
            <a:rPr lang="en-GB" sz="1300" kern="1200" dirty="0" err="1"/>
            <a:t>kvalitu</a:t>
          </a:r>
          <a:r>
            <a:rPr lang="en-GB" sz="1300" kern="1200" dirty="0"/>
            <a:t> </a:t>
          </a:r>
          <a:r>
            <a:rPr lang="en-GB" sz="1300" kern="1200" dirty="0" err="1"/>
            <a:t>ošetřovatelské</a:t>
          </a:r>
          <a:r>
            <a:rPr lang="en-GB" sz="1300" kern="1200" dirty="0"/>
            <a:t> </a:t>
          </a:r>
          <a:r>
            <a:rPr lang="en-GB" sz="1300" kern="1200" dirty="0" err="1"/>
            <a:t>péče</a:t>
          </a:r>
          <a:r>
            <a:rPr lang="en-GB" sz="1300" kern="1200" dirty="0"/>
            <a:t> a </a:t>
          </a:r>
          <a:r>
            <a:rPr lang="en-GB" sz="1300" kern="1200" dirty="0" err="1"/>
            <a:t>poskytnout</a:t>
          </a:r>
          <a:r>
            <a:rPr lang="en-GB" sz="1300" kern="1200" dirty="0"/>
            <a:t> </a:t>
          </a:r>
          <a:r>
            <a:rPr lang="en-GB" sz="1300" kern="1200" dirty="0" err="1"/>
            <a:t>ošetřovatelům</a:t>
          </a:r>
          <a:r>
            <a:rPr lang="en-GB" sz="1300" kern="1200" dirty="0"/>
            <a:t> </a:t>
          </a:r>
          <a:r>
            <a:rPr lang="en-GB" sz="1300" kern="1200" dirty="0" err="1"/>
            <a:t>důkazy</a:t>
          </a:r>
          <a:r>
            <a:rPr lang="en-GB" sz="1300" kern="1200" dirty="0"/>
            <a:t> a </a:t>
          </a:r>
          <a:r>
            <a:rPr lang="en-GB" sz="1300" kern="1200" dirty="0" err="1"/>
            <a:t>nástroje</a:t>
          </a:r>
          <a:r>
            <a:rPr lang="en-GB" sz="1300" kern="1200" dirty="0"/>
            <a:t> pro </a:t>
          </a:r>
          <a:r>
            <a:rPr lang="en-GB" sz="1300" kern="1200" dirty="0" err="1"/>
            <a:t>efektivní</a:t>
          </a:r>
          <a:r>
            <a:rPr lang="en-GB" sz="1300" kern="1200" dirty="0"/>
            <a:t> </a:t>
          </a:r>
          <a:r>
            <a:rPr lang="en-GB" sz="1300" kern="1200" dirty="0" err="1"/>
            <a:t>poskytování</a:t>
          </a:r>
          <a:r>
            <a:rPr lang="en-GB" sz="1300" kern="1200" dirty="0"/>
            <a:t> </a:t>
          </a:r>
          <a:r>
            <a:rPr lang="en-GB" sz="1300" kern="1200" dirty="0" err="1"/>
            <a:t>péče</a:t>
          </a:r>
          <a:r>
            <a:rPr lang="en-GB" sz="1300" kern="1200" dirty="0"/>
            <a:t>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i="0" kern="1200" dirty="0" err="1"/>
            <a:t>Výzkum</a:t>
          </a:r>
          <a:r>
            <a:rPr lang="en-GB" sz="1300" b="0" i="0" kern="1200" dirty="0"/>
            <a:t> </a:t>
          </a:r>
          <a:r>
            <a:rPr lang="en-GB" sz="1300" b="0" i="0" kern="1200" dirty="0" err="1"/>
            <a:t>zaměřený</a:t>
          </a:r>
          <a:r>
            <a:rPr lang="en-GB" sz="1300" b="0" i="0" kern="1200" dirty="0"/>
            <a:t> </a:t>
          </a:r>
          <a:r>
            <a:rPr lang="en-GB" sz="1300" b="0" i="0" kern="1200" dirty="0" err="1"/>
            <a:t>na</a:t>
          </a:r>
          <a:r>
            <a:rPr lang="en-GB" sz="1300" b="0" i="0" kern="1200" dirty="0"/>
            <a:t> </a:t>
          </a:r>
          <a:r>
            <a:rPr lang="en-GB" sz="1300" b="0" i="0" kern="1200" dirty="0" err="1"/>
            <a:t>ošetřovatelskou</a:t>
          </a:r>
          <a:r>
            <a:rPr lang="en-GB" sz="1300" b="0" i="0" kern="1200" dirty="0"/>
            <a:t> </a:t>
          </a:r>
          <a:r>
            <a:rPr lang="en-GB" sz="1300" b="0" i="0" kern="1200" dirty="0" err="1"/>
            <a:t>praxi</a:t>
          </a:r>
          <a:r>
            <a:rPr lang="en-GB" sz="1300" b="0" i="0" kern="1200" dirty="0"/>
            <a:t> </a:t>
          </a:r>
          <a:r>
            <a:rPr lang="en-GB" sz="1300" b="0" i="0" kern="1200" dirty="0" err="1"/>
            <a:t>může</a:t>
          </a:r>
          <a:r>
            <a:rPr lang="en-GB" sz="1300" b="0" i="0" kern="1200" dirty="0"/>
            <a:t> </a:t>
          </a:r>
          <a:r>
            <a:rPr lang="en-GB" sz="1300" b="0" i="0" kern="1200" dirty="0" err="1"/>
            <a:t>zahrnovat</a:t>
          </a:r>
          <a:r>
            <a:rPr lang="en-GB" sz="1300" b="0" i="0" kern="1200" dirty="0"/>
            <a:t> </a:t>
          </a:r>
          <a:r>
            <a:rPr lang="en-GB" sz="1300" b="0" i="0" kern="1200" dirty="0" err="1"/>
            <a:t>hodnocení</a:t>
          </a:r>
          <a:r>
            <a:rPr lang="en-GB" sz="1300" b="0" i="0" kern="1200" dirty="0"/>
            <a:t> </a:t>
          </a:r>
          <a:r>
            <a:rPr lang="en-GB" sz="1300" b="0" i="0" kern="1200" dirty="0" err="1"/>
            <a:t>ošetřovatelských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intervencí</a:t>
          </a:r>
          <a:r>
            <a:rPr lang="en-GB" sz="1300" b="0" i="0" kern="1200" dirty="0"/>
            <a:t>, </a:t>
          </a:r>
          <a:r>
            <a:rPr lang="en-GB" sz="1300" b="0" i="0" kern="1200" dirty="0" err="1"/>
            <a:t>vývoj</a:t>
          </a:r>
          <a:r>
            <a:rPr lang="en-GB" sz="1300" b="0" i="0" kern="1200" dirty="0"/>
            <a:t> </a:t>
          </a:r>
          <a:r>
            <a:rPr lang="en-GB" sz="1300" b="0" i="0" kern="1200" dirty="0" err="1"/>
            <a:t>nových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postupů</a:t>
          </a:r>
          <a:r>
            <a:rPr lang="en-GB" sz="1300" b="0" i="0" kern="1200" dirty="0"/>
            <a:t>, </a:t>
          </a:r>
          <a:r>
            <a:rPr lang="en-GB" sz="1300" b="0" i="0" kern="1200" dirty="0" err="1"/>
            <a:t>evaluaci</a:t>
          </a:r>
          <a:r>
            <a:rPr lang="en-GB" sz="1300" b="0" i="0" kern="1200" dirty="0"/>
            <a:t> </a:t>
          </a:r>
          <a:r>
            <a:rPr lang="en-GB" sz="1300" b="0" i="0" kern="1200" dirty="0" err="1"/>
            <a:t>ošetřovatelských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programů</a:t>
          </a:r>
          <a:r>
            <a:rPr lang="en-GB" sz="1300" b="0" i="0" kern="1200" dirty="0"/>
            <a:t> </a:t>
          </a:r>
          <a:r>
            <a:rPr lang="en-GB" sz="1300" b="0" i="0" kern="1200" dirty="0" err="1"/>
            <a:t>nebo</a:t>
          </a:r>
          <a:r>
            <a:rPr lang="en-GB" sz="1300" b="0" i="0" kern="1200" dirty="0"/>
            <a:t> </a:t>
          </a:r>
          <a:r>
            <a:rPr lang="en-GB" sz="1300" b="0" i="0" kern="1200" dirty="0" err="1"/>
            <a:t>identifikaci</a:t>
          </a:r>
          <a:r>
            <a:rPr lang="en-GB" sz="1300" b="0" i="0" kern="1200" dirty="0"/>
            <a:t> </a:t>
          </a:r>
          <a:r>
            <a:rPr lang="en-GB" sz="1300" b="0" i="0" kern="1200" dirty="0" err="1"/>
            <a:t>optimálních</a:t>
          </a:r>
          <a:r>
            <a:rPr lang="en-GB" sz="1300" b="0" i="0" kern="1200" dirty="0"/>
            <a:t> </a:t>
          </a:r>
          <a:r>
            <a:rPr lang="en-GB" sz="1300" b="0" i="0" kern="1200" dirty="0" err="1"/>
            <a:t>způsobů</a:t>
          </a:r>
          <a:r>
            <a:rPr lang="en-GB" sz="1300" b="0" i="0" kern="1200" dirty="0"/>
            <a:t> </a:t>
          </a:r>
          <a:r>
            <a:rPr lang="en-GB" sz="1300" b="0" i="0" kern="1200" dirty="0" err="1"/>
            <a:t>péče</a:t>
          </a:r>
          <a:r>
            <a:rPr lang="en-GB" sz="1300" b="0" i="0" kern="1200" dirty="0"/>
            <a:t>.</a:t>
          </a:r>
          <a:endParaRPr lang="en-GB" sz="1300" kern="1200" dirty="0"/>
        </a:p>
      </dsp:txBody>
      <dsp:txXfrm>
        <a:off x="2301976" y="3329405"/>
        <a:ext cx="8451223" cy="1513365"/>
      </dsp:txXfrm>
    </dsp:sp>
    <dsp:sp modelId="{E4DCBFE0-A84E-4B0D-9F5E-6232C025660A}">
      <dsp:nvSpPr>
        <dsp:cNvPr id="0" name=""/>
        <dsp:cNvSpPr/>
      </dsp:nvSpPr>
      <dsp:spPr>
        <a:xfrm>
          <a:off x="151336" y="3480741"/>
          <a:ext cx="2150640" cy="12106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39000" b="-3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4D0A0-DAE6-4A5B-BF02-F3D4B0AAAE29}">
      <dsp:nvSpPr>
        <dsp:cNvPr id="0" name=""/>
        <dsp:cNvSpPr/>
      </dsp:nvSpPr>
      <dsp:spPr>
        <a:xfrm rot="5400000">
          <a:off x="6913539" y="-2940656"/>
          <a:ext cx="79727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 err="1"/>
            <a:t>teoretický</a:t>
          </a:r>
          <a:r>
            <a:rPr lang="en-GB" sz="1300" b="1" kern="1200" dirty="0"/>
            <a:t> </a:t>
          </a:r>
          <a:r>
            <a:rPr lang="en-GB" sz="1300" b="1" kern="1200" dirty="0" err="1"/>
            <a:t>výzkum</a:t>
          </a:r>
          <a:r>
            <a:rPr lang="en-GB" sz="1300" b="1" kern="1200" dirty="0"/>
            <a:t>: </a:t>
          </a:r>
          <a:r>
            <a:rPr lang="en-GB" sz="1300" b="0" kern="1200" dirty="0" err="1"/>
            <a:t>obohacení</a:t>
          </a:r>
          <a:r>
            <a:rPr lang="en-GB" sz="1300" b="0" kern="1200" dirty="0"/>
            <a:t> </a:t>
          </a:r>
          <a:r>
            <a:rPr lang="en-GB" sz="1300" b="0" kern="1200" dirty="0" err="1"/>
            <a:t>základny</a:t>
          </a:r>
          <a:r>
            <a:rPr lang="en-GB" sz="1300" b="0" kern="1200" dirty="0"/>
            <a:t> </a:t>
          </a:r>
          <a:r>
            <a:rPr lang="en-GB" sz="1300" b="0" kern="1200" dirty="0" err="1"/>
            <a:t>oboru</a:t>
          </a:r>
          <a:endParaRPr lang="en-GB" sz="13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 err="1"/>
            <a:t>empirický</a:t>
          </a:r>
          <a:r>
            <a:rPr lang="en-GB" sz="1300" b="1" kern="1200" dirty="0"/>
            <a:t> </a:t>
          </a:r>
          <a:r>
            <a:rPr lang="en-GB" sz="1300" b="1" kern="1200" dirty="0" err="1"/>
            <a:t>výzkum</a:t>
          </a:r>
          <a:r>
            <a:rPr lang="en-GB" sz="1300" b="1" kern="1200" dirty="0"/>
            <a:t>: </a:t>
          </a:r>
          <a:r>
            <a:rPr lang="en-GB" sz="1300" b="0" kern="1200" dirty="0" err="1"/>
            <a:t>výzkum</a:t>
          </a:r>
          <a:r>
            <a:rPr lang="en-GB" sz="1300" b="0" kern="1200" dirty="0"/>
            <a:t> </a:t>
          </a:r>
          <a:r>
            <a:rPr lang="en-GB" sz="1300" b="0" kern="1200" dirty="0" err="1"/>
            <a:t>založen</a:t>
          </a:r>
          <a:r>
            <a:rPr lang="en-GB" sz="1300" b="0" kern="1200" dirty="0"/>
            <a:t> </a:t>
          </a:r>
          <a:r>
            <a:rPr lang="en-GB" sz="1300" b="0" kern="1200" dirty="0" err="1"/>
            <a:t>na</a:t>
          </a:r>
          <a:r>
            <a:rPr lang="en-GB" sz="1300" b="0" kern="1200" dirty="0"/>
            <a:t> </a:t>
          </a:r>
          <a:r>
            <a:rPr lang="en-GB" sz="1300" b="0" kern="1200" dirty="0" err="1"/>
            <a:t>zkušenosti</a:t>
          </a:r>
          <a:r>
            <a:rPr lang="en-GB" sz="1300" b="0" kern="1200" dirty="0"/>
            <a:t>, </a:t>
          </a:r>
          <a:r>
            <a:rPr lang="en-GB" sz="1300" b="0" kern="1200" dirty="0" err="1"/>
            <a:t>cílem</a:t>
          </a:r>
          <a:r>
            <a:rPr lang="en-GB" sz="1300" b="0" kern="1200" dirty="0"/>
            <a:t> je </a:t>
          </a:r>
          <a:r>
            <a:rPr lang="en-GB" sz="1300" b="0" kern="1200" dirty="0" err="1"/>
            <a:t>změna</a:t>
          </a:r>
          <a:r>
            <a:rPr lang="en-GB" sz="1300" b="0" kern="1200" dirty="0"/>
            <a:t> </a:t>
          </a:r>
          <a:r>
            <a:rPr lang="en-GB" sz="1300" b="0" kern="1200" dirty="0" err="1"/>
            <a:t>ošetřovatelské</a:t>
          </a:r>
          <a:r>
            <a:rPr lang="en-GB" sz="1300" b="0" kern="1200" dirty="0"/>
            <a:t> reality</a:t>
          </a:r>
          <a:endParaRPr lang="en-GB" sz="1300" kern="1200" dirty="0"/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 err="1"/>
            <a:t>historický</a:t>
          </a:r>
          <a:r>
            <a:rPr lang="en-GB" sz="1300" b="1" kern="1200" dirty="0"/>
            <a:t> </a:t>
          </a:r>
          <a:r>
            <a:rPr lang="en-GB" sz="1300" b="1" kern="1200" dirty="0" err="1"/>
            <a:t>výzkum</a:t>
          </a:r>
          <a:r>
            <a:rPr lang="en-GB" sz="1300" b="1" kern="1200" dirty="0"/>
            <a:t>: </a:t>
          </a:r>
          <a:r>
            <a:rPr lang="en-GB" sz="1300" b="0" kern="1200" dirty="0" err="1"/>
            <a:t>historický</a:t>
          </a:r>
          <a:r>
            <a:rPr lang="en-GB" sz="1300" b="0" kern="1200" dirty="0"/>
            <a:t> </a:t>
          </a:r>
          <a:r>
            <a:rPr lang="cs-CZ" sz="1300" b="0" kern="1200" dirty="0"/>
            <a:t>k</a:t>
          </a:r>
          <a:r>
            <a:rPr lang="en-GB" sz="1300" b="0" kern="1200" dirty="0" err="1"/>
            <a:t>omplex</a:t>
          </a:r>
          <a:endParaRPr lang="en-GB" sz="1300" kern="1200" dirty="0"/>
        </a:p>
      </dsp:txBody>
      <dsp:txXfrm rot="-5400000">
        <a:off x="3871152" y="140651"/>
        <a:ext cx="6843128" cy="719433"/>
      </dsp:txXfrm>
    </dsp:sp>
    <dsp:sp modelId="{7B5042B6-B63B-45A2-9491-FB997D50BBBA}">
      <dsp:nvSpPr>
        <dsp:cNvPr id="0" name=""/>
        <dsp:cNvSpPr/>
      </dsp:nvSpPr>
      <dsp:spPr>
        <a:xfrm>
          <a:off x="0" y="2072"/>
          <a:ext cx="3871152" cy="99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VZTAH K REALITĚ A OBJEKTIVNÍ SKUTEČNOSTI</a:t>
          </a:r>
          <a:endParaRPr lang="en-GB" sz="2100" kern="1200" dirty="0"/>
        </a:p>
      </dsp:txBody>
      <dsp:txXfrm>
        <a:off x="48650" y="50722"/>
        <a:ext cx="3773852" cy="899291"/>
      </dsp:txXfrm>
    </dsp:sp>
    <dsp:sp modelId="{428BC80E-710A-4648-A2D9-33B215D6B2CE}">
      <dsp:nvSpPr>
        <dsp:cNvPr id="0" name=""/>
        <dsp:cNvSpPr/>
      </dsp:nvSpPr>
      <dsp:spPr>
        <a:xfrm rot="5400000">
          <a:off x="6913539" y="-1894235"/>
          <a:ext cx="79727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 err="1"/>
            <a:t>klinický</a:t>
          </a:r>
          <a:r>
            <a:rPr lang="en-GB" sz="1300" b="1" kern="1200" dirty="0"/>
            <a:t> </a:t>
          </a:r>
          <a:r>
            <a:rPr lang="en-GB" sz="1300" b="1" kern="1200" dirty="0" err="1"/>
            <a:t>výzkum</a:t>
          </a:r>
          <a:r>
            <a:rPr lang="en-GB" sz="1300" b="1" kern="1200" dirty="0"/>
            <a:t>: </a:t>
          </a:r>
          <a:r>
            <a:rPr lang="en-GB" sz="1300" b="0" kern="1200" dirty="0" err="1"/>
            <a:t>klinické</a:t>
          </a:r>
          <a:r>
            <a:rPr lang="en-GB" sz="1300" b="0" kern="1200" dirty="0"/>
            <a:t> </a:t>
          </a:r>
          <a:r>
            <a:rPr lang="en-GB" sz="1300" b="0" kern="1200" dirty="0" err="1"/>
            <a:t>prostřední</a:t>
          </a:r>
          <a:r>
            <a:rPr lang="en-GB" sz="1300" b="0" kern="1200" dirty="0"/>
            <a:t> (</a:t>
          </a:r>
          <a:r>
            <a:rPr lang="en-GB" sz="1300" b="0" kern="1200" dirty="0" err="1"/>
            <a:t>přímo</a:t>
          </a:r>
          <a:r>
            <a:rPr lang="en-GB" sz="1300" b="0" kern="1200" dirty="0"/>
            <a:t> </a:t>
          </a:r>
          <a:r>
            <a:rPr lang="en-GB" sz="1300" b="0" kern="1200" dirty="0" err="1"/>
            <a:t>na</a:t>
          </a:r>
          <a:r>
            <a:rPr lang="en-GB" sz="1300" b="0" kern="1200" dirty="0"/>
            <a:t> </a:t>
          </a:r>
          <a:r>
            <a:rPr lang="en-GB" sz="1300" b="0" kern="1200" dirty="0" err="1"/>
            <a:t>pacienta</a:t>
          </a:r>
          <a:r>
            <a:rPr lang="en-GB" sz="1300" b="0" kern="1200" dirty="0"/>
            <a:t>)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 dirty="0" err="1"/>
            <a:t>epidemiologický</a:t>
          </a:r>
          <a:r>
            <a:rPr lang="en-GB" sz="1300" b="1" kern="1200" dirty="0"/>
            <a:t> </a:t>
          </a:r>
          <a:r>
            <a:rPr lang="en-GB" sz="1300" b="1" kern="1200" dirty="0" err="1"/>
            <a:t>výzkum</a:t>
          </a:r>
          <a:r>
            <a:rPr lang="en-GB" sz="1300" b="1" kern="1200" dirty="0"/>
            <a:t>: </a:t>
          </a:r>
          <a:r>
            <a:rPr lang="en-GB" sz="1300" b="0" kern="1200" dirty="0" err="1"/>
            <a:t>zkoumání</a:t>
          </a:r>
          <a:r>
            <a:rPr lang="en-GB" sz="1300" b="0" kern="1200" dirty="0"/>
            <a:t> </a:t>
          </a:r>
          <a:r>
            <a:rPr lang="en-GB" sz="1300" b="0" kern="1200" dirty="0" err="1"/>
            <a:t>různých</a:t>
          </a:r>
          <a:r>
            <a:rPr lang="en-GB" sz="1300" b="0" kern="1200" dirty="0"/>
            <a:t> </a:t>
          </a:r>
          <a:r>
            <a:rPr lang="en-GB" sz="1300" b="0" kern="1200" dirty="0" err="1"/>
            <a:t>jevů</a:t>
          </a:r>
          <a:r>
            <a:rPr lang="en-GB" sz="1300" b="0" kern="1200" dirty="0"/>
            <a:t> </a:t>
          </a:r>
          <a:r>
            <a:rPr lang="en-GB" sz="1300" b="0" kern="1200" dirty="0" err="1"/>
            <a:t>ve</a:t>
          </a:r>
          <a:r>
            <a:rPr lang="en-GB" sz="1300" b="0" kern="1200" dirty="0"/>
            <a:t> </a:t>
          </a:r>
          <a:r>
            <a:rPr lang="en-GB" sz="1300" b="0" kern="1200" dirty="0" err="1"/>
            <a:t>společnosti</a:t>
          </a:r>
          <a:endParaRPr lang="en-GB" sz="1300" kern="1200" dirty="0"/>
        </a:p>
      </dsp:txBody>
      <dsp:txXfrm rot="-5400000">
        <a:off x="3871152" y="1187072"/>
        <a:ext cx="6843128" cy="719433"/>
      </dsp:txXfrm>
    </dsp:sp>
    <dsp:sp modelId="{8E514818-2DB0-4D3D-98FA-742FEBE1B8D3}">
      <dsp:nvSpPr>
        <dsp:cNvPr id="0" name=""/>
        <dsp:cNvSpPr/>
      </dsp:nvSpPr>
      <dsp:spPr>
        <a:xfrm>
          <a:off x="0" y="1048492"/>
          <a:ext cx="3871152" cy="99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ÚČELNOST</a:t>
          </a:r>
          <a:endParaRPr lang="en-GB" sz="2100" kern="1200" dirty="0"/>
        </a:p>
      </dsp:txBody>
      <dsp:txXfrm>
        <a:off x="48650" y="1097142"/>
        <a:ext cx="3773852" cy="899291"/>
      </dsp:txXfrm>
    </dsp:sp>
    <dsp:sp modelId="{44CD0845-70F6-4EEA-8663-B828D08C01AE}">
      <dsp:nvSpPr>
        <dsp:cNvPr id="0" name=""/>
        <dsp:cNvSpPr/>
      </dsp:nvSpPr>
      <dsp:spPr>
        <a:xfrm rot="5400000">
          <a:off x="6913539" y="-847814"/>
          <a:ext cx="79727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kern="1200" dirty="0"/>
            <a:t>komplexní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0" kern="1200" dirty="0" err="1"/>
            <a:t>parciální</a:t>
          </a:r>
          <a:endParaRPr lang="en-GB" sz="1300" kern="1200" dirty="0"/>
        </a:p>
      </dsp:txBody>
      <dsp:txXfrm rot="-5400000">
        <a:off x="3871152" y="2233493"/>
        <a:ext cx="6843128" cy="719433"/>
      </dsp:txXfrm>
    </dsp:sp>
    <dsp:sp modelId="{78C5E39C-0506-4135-9DAF-0B4980FDFE0B}">
      <dsp:nvSpPr>
        <dsp:cNvPr id="0" name=""/>
        <dsp:cNvSpPr/>
      </dsp:nvSpPr>
      <dsp:spPr>
        <a:xfrm>
          <a:off x="0" y="2094913"/>
          <a:ext cx="3871152" cy="99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0" kern="1200" dirty="0"/>
            <a:t>ROZSAH</a:t>
          </a:r>
          <a:endParaRPr lang="en-GB" sz="2100" kern="1200" dirty="0"/>
        </a:p>
      </dsp:txBody>
      <dsp:txXfrm>
        <a:off x="48650" y="2143563"/>
        <a:ext cx="3773852" cy="899291"/>
      </dsp:txXfrm>
    </dsp:sp>
    <dsp:sp modelId="{CA0E20FB-CA08-4681-AF98-5E3BC32B39AD}">
      <dsp:nvSpPr>
        <dsp:cNvPr id="0" name=""/>
        <dsp:cNvSpPr/>
      </dsp:nvSpPr>
      <dsp:spPr>
        <a:xfrm rot="5400000">
          <a:off x="6913539" y="198606"/>
          <a:ext cx="79727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kvalitativní</a:t>
          </a:r>
          <a:endParaRPr lang="en-GB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kern="1200" dirty="0"/>
            <a:t>kvantitativní</a:t>
          </a:r>
          <a:endParaRPr lang="en-GB" sz="1300" kern="1200" dirty="0"/>
        </a:p>
      </dsp:txBody>
      <dsp:txXfrm rot="-5400000">
        <a:off x="3871152" y="3279913"/>
        <a:ext cx="6843128" cy="719433"/>
      </dsp:txXfrm>
    </dsp:sp>
    <dsp:sp modelId="{B78E3812-2B12-4D16-8DC0-6787CA875C78}">
      <dsp:nvSpPr>
        <dsp:cNvPr id="0" name=""/>
        <dsp:cNvSpPr/>
      </dsp:nvSpPr>
      <dsp:spPr>
        <a:xfrm>
          <a:off x="0" y="3141334"/>
          <a:ext cx="3871152" cy="9965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POUŽITÁ METODIKA</a:t>
          </a:r>
          <a:endParaRPr lang="en-GB" sz="2100" kern="1200" dirty="0"/>
        </a:p>
      </dsp:txBody>
      <dsp:txXfrm>
        <a:off x="48650" y="3189984"/>
        <a:ext cx="3773852" cy="8992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FC43D-14B8-498D-AC48-4818A381C766}">
      <dsp:nvSpPr>
        <dsp:cNvPr id="0" name=""/>
        <dsp:cNvSpPr/>
      </dsp:nvSpPr>
      <dsp:spPr>
        <a:xfrm>
          <a:off x="0" y="0"/>
          <a:ext cx="12162260" cy="232073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078273-F6F6-4F17-A937-94B2DE038726}">
      <dsp:nvSpPr>
        <dsp:cNvPr id="0" name=""/>
        <dsp:cNvSpPr/>
      </dsp:nvSpPr>
      <dsp:spPr>
        <a:xfrm>
          <a:off x="423100" y="331113"/>
          <a:ext cx="1702597" cy="1701873"/>
        </a:xfrm>
        <a:prstGeom prst="roundRect">
          <a:avLst>
            <a:gd name="adj" fmla="val 10000"/>
          </a:avLst>
        </a:prstGeom>
        <a:solidFill>
          <a:srgbClr val="BEEAC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1420C-0CFF-4120-A76F-9B0E7046E202}">
      <dsp:nvSpPr>
        <dsp:cNvPr id="0" name=""/>
        <dsp:cNvSpPr/>
      </dsp:nvSpPr>
      <dsp:spPr>
        <a:xfrm rot="10800000">
          <a:off x="367357" y="2320736"/>
          <a:ext cx="1811325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SPECIFIKACE OSOBY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Jak se dá popsat skupina jedinců?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Čím lépe specifikujeme osobu tím relevantnější výsledek získáme)</a:t>
          </a:r>
        </a:p>
      </dsp:txBody>
      <dsp:txXfrm rot="10800000">
        <a:off x="423061" y="2320736"/>
        <a:ext cx="1699917" cy="2780751"/>
      </dsp:txXfrm>
    </dsp:sp>
    <dsp:sp modelId="{72868E7D-902C-4738-B123-0B53B9A86A6D}">
      <dsp:nvSpPr>
        <dsp:cNvPr id="0" name=""/>
        <dsp:cNvSpPr/>
      </dsp:nvSpPr>
      <dsp:spPr>
        <a:xfrm>
          <a:off x="2474909" y="309431"/>
          <a:ext cx="1702597" cy="1701873"/>
        </a:xfrm>
        <a:prstGeom prst="roundRect">
          <a:avLst>
            <a:gd name="adj" fmla="val 10000"/>
          </a:avLst>
        </a:prstGeom>
        <a:solidFill>
          <a:srgbClr val="BEEAC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C0356-B7E0-4C84-AECE-AEED4C63FB11}">
      <dsp:nvSpPr>
        <dsp:cNvPr id="0" name=""/>
        <dsp:cNvSpPr/>
      </dsp:nvSpPr>
      <dsp:spPr>
        <a:xfrm rot="10800000">
          <a:off x="2348942" y="2320736"/>
          <a:ext cx="1954530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680791"/>
                <a:satOff val="0"/>
                <a:lumOff val="6078"/>
                <a:alphaOff val="0"/>
                <a:shade val="51000"/>
                <a:satMod val="130000"/>
              </a:schemeClr>
            </a:gs>
            <a:gs pos="80000">
              <a:schemeClr val="accent3">
                <a:hueOff val="680791"/>
                <a:satOff val="0"/>
                <a:lumOff val="6078"/>
                <a:alphaOff val="0"/>
                <a:shade val="93000"/>
                <a:satMod val="130000"/>
              </a:schemeClr>
            </a:gs>
            <a:gs pos="100000">
              <a:schemeClr val="accent3">
                <a:hueOff val="680791"/>
                <a:satOff val="0"/>
                <a:lumOff val="6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u="sng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INTERVENCE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OBLALST</a:t>
          </a:r>
          <a:r>
            <a:rPr lang="cs-CZ" sz="1400" b="1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 </a:t>
          </a:r>
          <a:r>
            <a:rPr lang="cs-CZ" sz="1400" b="1" kern="1200" dirty="0">
              <a:solidFill>
                <a:schemeClr val="tx1"/>
              </a:solidFill>
            </a:rPr>
            <a:t>ZÁJMU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>
              <a:solidFill>
                <a:schemeClr val="tx1"/>
              </a:solidFill>
            </a:rPr>
            <a:t>Co je možné považovat za hlavní jev/intervenci?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u="sng" kern="1200" spc="50" dirty="0">
            <a:ln w="11430"/>
            <a:solidFill>
              <a:schemeClr val="tx1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  <a:latin typeface="+mn-lt"/>
            <a:ea typeface="+mn-ea"/>
            <a:cs typeface="+mn-c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u="sng" kern="12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  <a:cs typeface="+mn-cs"/>
            </a:rPr>
            <a:t>EXPOZICE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>
              <a:solidFill>
                <a:schemeClr val="tx1"/>
              </a:solidFill>
            </a:rPr>
            <a:t>Vystavení působení</a:t>
          </a:r>
        </a:p>
      </dsp:txBody>
      <dsp:txXfrm rot="10800000">
        <a:off x="2409051" y="2320736"/>
        <a:ext cx="1834312" cy="2776346"/>
      </dsp:txXfrm>
    </dsp:sp>
    <dsp:sp modelId="{EDCA81F3-CE70-44C7-8787-4A259D5D2C04}">
      <dsp:nvSpPr>
        <dsp:cNvPr id="0" name=""/>
        <dsp:cNvSpPr/>
      </dsp:nvSpPr>
      <dsp:spPr>
        <a:xfrm>
          <a:off x="4473733" y="309431"/>
          <a:ext cx="1702597" cy="1701873"/>
        </a:xfrm>
        <a:prstGeom prst="roundRect">
          <a:avLst>
            <a:gd name="adj" fmla="val 10000"/>
          </a:avLst>
        </a:prstGeom>
        <a:solidFill>
          <a:srgbClr val="C1F7E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74F66-2775-4E2C-ADCD-00F1E92FADA6}">
      <dsp:nvSpPr>
        <dsp:cNvPr id="0" name=""/>
        <dsp:cNvSpPr/>
      </dsp:nvSpPr>
      <dsp:spPr>
        <a:xfrm rot="10800000">
          <a:off x="4466480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361582"/>
                <a:satOff val="0"/>
                <a:lumOff val="12157"/>
                <a:alphaOff val="0"/>
                <a:shade val="51000"/>
                <a:satMod val="130000"/>
              </a:schemeClr>
            </a:gs>
            <a:gs pos="80000">
              <a:schemeClr val="accent3">
                <a:hueOff val="1361582"/>
                <a:satOff val="0"/>
                <a:lumOff val="12157"/>
                <a:alphaOff val="0"/>
                <a:shade val="93000"/>
                <a:satMod val="130000"/>
              </a:schemeClr>
            </a:gs>
            <a:gs pos="100000">
              <a:schemeClr val="accent3">
                <a:hueOff val="1361582"/>
                <a:satOff val="0"/>
                <a:lumOff val="1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Jaké jsou alternativy intervence?</a:t>
          </a:r>
        </a:p>
      </dsp:txBody>
      <dsp:txXfrm rot="10800000">
        <a:off x="4518841" y="2320736"/>
        <a:ext cx="1597875" cy="2784094"/>
      </dsp:txXfrm>
    </dsp:sp>
    <dsp:sp modelId="{D35BDA3D-CA76-4512-9A2F-9586AE8630EE}">
      <dsp:nvSpPr>
        <dsp:cNvPr id="0" name=""/>
        <dsp:cNvSpPr/>
      </dsp:nvSpPr>
      <dsp:spPr>
        <a:xfrm>
          <a:off x="6346590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771332"/>
            <a:satOff val="41124"/>
            <a:lumOff val="482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61070-523C-47E9-97A4-59121859ABCC}">
      <dsp:nvSpPr>
        <dsp:cNvPr id="0" name=""/>
        <dsp:cNvSpPr/>
      </dsp:nvSpPr>
      <dsp:spPr>
        <a:xfrm rot="10800000">
          <a:off x="6346590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042373"/>
                <a:satOff val="0"/>
                <a:lumOff val="18235"/>
                <a:alphaOff val="0"/>
                <a:shade val="51000"/>
                <a:satMod val="130000"/>
              </a:schemeClr>
            </a:gs>
            <a:gs pos="80000">
              <a:schemeClr val="accent3">
                <a:hueOff val="2042373"/>
                <a:satOff val="0"/>
                <a:lumOff val="18235"/>
                <a:alphaOff val="0"/>
                <a:shade val="93000"/>
                <a:satMod val="130000"/>
              </a:schemeClr>
            </a:gs>
            <a:gs pos="100000">
              <a:schemeClr val="accent3">
                <a:hueOff val="2042373"/>
                <a:satOff val="0"/>
                <a:lumOff val="1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rgbClr val="000000"/>
              </a:solidFill>
              <a:latin typeface="Arial"/>
              <a:ea typeface="+mn-ea"/>
              <a:cs typeface="+mn-cs"/>
            </a:rPr>
            <a:t>Co chci zjistit?</a:t>
          </a:r>
        </a:p>
      </dsp:txBody>
      <dsp:txXfrm rot="10800000">
        <a:off x="6398951" y="2320736"/>
        <a:ext cx="1597875" cy="2784094"/>
      </dsp:txXfrm>
    </dsp:sp>
    <dsp:sp modelId="{7A732AC0-42C7-4DAF-BF25-A6FABC95E470}">
      <dsp:nvSpPr>
        <dsp:cNvPr id="0" name=""/>
        <dsp:cNvSpPr/>
      </dsp:nvSpPr>
      <dsp:spPr>
        <a:xfrm>
          <a:off x="8219447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3695109"/>
            <a:satOff val="54832"/>
            <a:lumOff val="642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768CA-5687-49E5-B139-3ADFC8F00E6C}">
      <dsp:nvSpPr>
        <dsp:cNvPr id="0" name=""/>
        <dsp:cNvSpPr/>
      </dsp:nvSpPr>
      <dsp:spPr>
        <a:xfrm rot="10800000">
          <a:off x="8219447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2723164"/>
                <a:satOff val="0"/>
                <a:lumOff val="24314"/>
                <a:alphaOff val="0"/>
                <a:shade val="51000"/>
                <a:satMod val="130000"/>
              </a:schemeClr>
            </a:gs>
            <a:gs pos="80000">
              <a:schemeClr val="accent3">
                <a:hueOff val="2723164"/>
                <a:satOff val="0"/>
                <a:lumOff val="24314"/>
                <a:alphaOff val="0"/>
                <a:shade val="93000"/>
                <a:satMod val="130000"/>
              </a:schemeClr>
            </a:gs>
            <a:gs pos="100000">
              <a:schemeClr val="accent3">
                <a:hueOff val="2723164"/>
                <a:satOff val="0"/>
                <a:lumOff val="2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/>
              </a:solidFill>
            </a:rPr>
            <a:t>Za jak dlouho?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/>
              </a:solidFill>
            </a:rPr>
            <a:t>Není povinnou součástí formulace.</a:t>
          </a:r>
        </a:p>
      </dsp:txBody>
      <dsp:txXfrm rot="10800000">
        <a:off x="8271808" y="2320736"/>
        <a:ext cx="1597875" cy="2784094"/>
      </dsp:txXfrm>
    </dsp:sp>
    <dsp:sp modelId="{D2F3A1EA-5461-4572-BB7C-1A3E09474838}">
      <dsp:nvSpPr>
        <dsp:cNvPr id="0" name=""/>
        <dsp:cNvSpPr/>
      </dsp:nvSpPr>
      <dsp:spPr>
        <a:xfrm>
          <a:off x="10092305" y="309431"/>
          <a:ext cx="1702597" cy="1701873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4618886"/>
            <a:satOff val="68540"/>
            <a:lumOff val="803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06795-A6E6-41DF-8968-1829497B3D2D}">
      <dsp:nvSpPr>
        <dsp:cNvPr id="0" name=""/>
        <dsp:cNvSpPr/>
      </dsp:nvSpPr>
      <dsp:spPr>
        <a:xfrm rot="10800000">
          <a:off x="10092305" y="2320736"/>
          <a:ext cx="1702597" cy="283645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3403954"/>
                <a:satOff val="0"/>
                <a:lumOff val="30392"/>
                <a:alphaOff val="0"/>
                <a:shade val="51000"/>
                <a:satMod val="130000"/>
              </a:schemeClr>
            </a:gs>
            <a:gs pos="80000">
              <a:schemeClr val="accent3">
                <a:hueOff val="3403954"/>
                <a:satOff val="0"/>
                <a:lumOff val="30392"/>
                <a:alphaOff val="0"/>
                <a:shade val="93000"/>
                <a:satMod val="130000"/>
              </a:schemeClr>
            </a:gs>
            <a:gs pos="100000">
              <a:schemeClr val="accent3">
                <a:hueOff val="3403954"/>
                <a:satOff val="0"/>
                <a:lumOff val="30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b="1" kern="1200" dirty="0">
              <a:solidFill>
                <a:schemeClr val="tx1"/>
              </a:solidFill>
            </a:rPr>
            <a:t>Jaké je prostředí?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Není povinnou součástí formulace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Specifikace prostředí je někdy již součástí specifikace populace.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>
              <a:solidFill>
                <a:schemeClr val="tx1"/>
              </a:solidFill>
            </a:rPr>
            <a:t>Jindy je její specifikace nezbytná (např. srovnání dvou pracovišť)</a:t>
          </a:r>
        </a:p>
      </dsp:txBody>
      <dsp:txXfrm rot="10800000">
        <a:off x="10144666" y="2320736"/>
        <a:ext cx="1597875" cy="278409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0B4B3-4C3B-4EC2-B028-1C6A52E562A5}">
      <dsp:nvSpPr>
        <dsp:cNvPr id="0" name=""/>
        <dsp:cNvSpPr/>
      </dsp:nvSpPr>
      <dsp:spPr>
        <a:xfrm>
          <a:off x="0" y="2021"/>
          <a:ext cx="52199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28A-05DF-4E1C-9FCC-A33E3C15662A}">
      <dsp:nvSpPr>
        <dsp:cNvPr id="0" name=""/>
        <dsp:cNvSpPr/>
      </dsp:nvSpPr>
      <dsp:spPr>
        <a:xfrm>
          <a:off x="0" y="2021"/>
          <a:ext cx="5219998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terapie</a:t>
          </a:r>
          <a:r>
            <a:rPr lang="en-GB" sz="1900" b="0" kern="1200"/>
            <a:t>: účinnost a/nebo riziko určité léčby.</a:t>
          </a:r>
          <a:endParaRPr lang="en-US" sz="1900" kern="1200"/>
        </a:p>
      </dsp:txBody>
      <dsp:txXfrm>
        <a:off x="0" y="2021"/>
        <a:ext cx="5219998" cy="689325"/>
      </dsp:txXfrm>
    </dsp:sp>
    <dsp:sp modelId="{3886A7E4-1430-4D47-B8AA-4C37D39CE9D9}">
      <dsp:nvSpPr>
        <dsp:cNvPr id="0" name=""/>
        <dsp:cNvSpPr/>
      </dsp:nvSpPr>
      <dsp:spPr>
        <a:xfrm>
          <a:off x="0" y="691347"/>
          <a:ext cx="52199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1C7DE-FEC1-4291-BF10-4ECAB45BEB28}">
      <dsp:nvSpPr>
        <dsp:cNvPr id="0" name=""/>
        <dsp:cNvSpPr/>
      </dsp:nvSpPr>
      <dsp:spPr>
        <a:xfrm>
          <a:off x="0" y="691347"/>
          <a:ext cx="5219998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 err="1"/>
            <a:t>diagnóza</a:t>
          </a:r>
          <a:r>
            <a:rPr lang="en-GB" sz="1900" b="1" kern="1200" dirty="0"/>
            <a:t>: </a:t>
          </a:r>
          <a:r>
            <a:rPr lang="en-GB" sz="1900" b="0" kern="1200" dirty="0" err="1"/>
            <a:t>přesnost</a:t>
          </a:r>
          <a:r>
            <a:rPr lang="en-GB" sz="1900" b="0" kern="1200" dirty="0"/>
            <a:t>/</a:t>
          </a:r>
          <a:r>
            <a:rPr lang="en-GB" sz="1900" b="0" kern="1200" dirty="0" err="1"/>
            <a:t>užitečnost</a:t>
          </a:r>
          <a:r>
            <a:rPr lang="en-GB" sz="1900" b="0" kern="1200" dirty="0"/>
            <a:t> </a:t>
          </a:r>
          <a:r>
            <a:rPr lang="en-GB" sz="1900" b="0" kern="1200" dirty="0" err="1"/>
            <a:t>diagnostického</a:t>
          </a:r>
          <a:r>
            <a:rPr lang="en-GB" sz="1900" b="0" kern="1200" dirty="0"/>
            <a:t> </a:t>
          </a:r>
          <a:r>
            <a:rPr lang="en-GB" sz="1900" b="0" kern="1200" dirty="0" err="1"/>
            <a:t>nástroje</a:t>
          </a:r>
          <a:r>
            <a:rPr lang="en-GB" sz="1900" b="0" kern="1200" dirty="0"/>
            <a:t>/</a:t>
          </a:r>
          <a:r>
            <a:rPr lang="en-GB" sz="1900" b="0" kern="1200" dirty="0" err="1"/>
            <a:t>testu</a:t>
          </a:r>
          <a:r>
            <a:rPr lang="en-GB" sz="1900" b="0" kern="1200" dirty="0"/>
            <a:t>; </a:t>
          </a:r>
          <a:r>
            <a:rPr lang="en-GB" sz="1900" b="0" kern="1200" dirty="0" err="1"/>
            <a:t>použití</a:t>
          </a:r>
          <a:r>
            <a:rPr lang="en-GB" sz="1900" b="0" kern="1200" dirty="0"/>
            <a:t> u </a:t>
          </a:r>
          <a:r>
            <a:rPr lang="en-GB" sz="1900" b="0" kern="1200" dirty="0" err="1"/>
            <a:t>konkrétního</a:t>
          </a:r>
          <a:r>
            <a:rPr lang="en-GB" sz="1900" b="0" kern="1200" dirty="0"/>
            <a:t> </a:t>
          </a:r>
          <a:r>
            <a:rPr lang="en-GB" sz="1900" b="0" kern="1200" dirty="0" err="1"/>
            <a:t>pacienta</a:t>
          </a:r>
          <a:endParaRPr lang="en-US" sz="1900" kern="1200" dirty="0"/>
        </a:p>
      </dsp:txBody>
      <dsp:txXfrm>
        <a:off x="0" y="691347"/>
        <a:ext cx="5219998" cy="689325"/>
      </dsp:txXfrm>
    </dsp:sp>
    <dsp:sp modelId="{43DC3E33-D328-4E81-AC01-03768ECA9BD3}">
      <dsp:nvSpPr>
        <dsp:cNvPr id="0" name=""/>
        <dsp:cNvSpPr/>
      </dsp:nvSpPr>
      <dsp:spPr>
        <a:xfrm>
          <a:off x="0" y="1380673"/>
          <a:ext cx="52199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7A38E-387F-44BE-9674-0CEE38D7162A}">
      <dsp:nvSpPr>
        <dsp:cNvPr id="0" name=""/>
        <dsp:cNvSpPr/>
      </dsp:nvSpPr>
      <dsp:spPr>
        <a:xfrm>
          <a:off x="0" y="1380673"/>
          <a:ext cx="5219998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etiologie/poškození: </a:t>
          </a:r>
          <a:r>
            <a:rPr lang="en-GB" sz="1900" b="0" kern="1200"/>
            <a:t>příčiny nebo rizikové faktory nemoci nebo stavu</a:t>
          </a:r>
          <a:endParaRPr lang="en-US" sz="1900" kern="1200"/>
        </a:p>
      </dsp:txBody>
      <dsp:txXfrm>
        <a:off x="0" y="1380673"/>
        <a:ext cx="5219998" cy="689325"/>
      </dsp:txXfrm>
    </dsp:sp>
    <dsp:sp modelId="{6E80A413-6F81-4E76-B170-3562A69AB7B4}">
      <dsp:nvSpPr>
        <dsp:cNvPr id="0" name=""/>
        <dsp:cNvSpPr/>
      </dsp:nvSpPr>
      <dsp:spPr>
        <a:xfrm>
          <a:off x="0" y="2069999"/>
          <a:ext cx="52199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A8268-4B7E-456D-8CFB-70A67B0849F9}">
      <dsp:nvSpPr>
        <dsp:cNvPr id="0" name=""/>
        <dsp:cNvSpPr/>
      </dsp:nvSpPr>
      <dsp:spPr>
        <a:xfrm>
          <a:off x="0" y="2069999"/>
          <a:ext cx="5219998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prognóza: </a:t>
          </a:r>
          <a:r>
            <a:rPr lang="en-GB" sz="1900" b="0" kern="1200"/>
            <a:t>pravděpodobný výsledek, progrese, přežití nemoci, pravděpodobnost výskytu atd.</a:t>
          </a:r>
          <a:endParaRPr lang="en-US" sz="1900" kern="1200"/>
        </a:p>
      </dsp:txBody>
      <dsp:txXfrm>
        <a:off x="0" y="2069999"/>
        <a:ext cx="5219998" cy="689325"/>
      </dsp:txXfrm>
    </dsp:sp>
    <dsp:sp modelId="{492C85D3-C498-4245-BF91-3415623C3F4C}">
      <dsp:nvSpPr>
        <dsp:cNvPr id="0" name=""/>
        <dsp:cNvSpPr/>
      </dsp:nvSpPr>
      <dsp:spPr>
        <a:xfrm>
          <a:off x="0" y="2759324"/>
          <a:ext cx="52199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20606-EE9E-4F96-A058-619B61D9231B}">
      <dsp:nvSpPr>
        <dsp:cNvPr id="0" name=""/>
        <dsp:cNvSpPr/>
      </dsp:nvSpPr>
      <dsp:spPr>
        <a:xfrm>
          <a:off x="0" y="2759324"/>
          <a:ext cx="5219998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incidence a prevalence: </a:t>
          </a:r>
          <a:r>
            <a:rPr lang="en-GB" sz="1900" b="0" kern="1200"/>
            <a:t>výskyt onemocnění v určité populac</a:t>
          </a:r>
          <a:r>
            <a:rPr lang="cs-CZ" sz="1900" b="0" kern="1200"/>
            <a:t>i</a:t>
          </a:r>
          <a:endParaRPr lang="en-US" sz="1900" kern="1200"/>
        </a:p>
      </dsp:txBody>
      <dsp:txXfrm>
        <a:off x="0" y="2759324"/>
        <a:ext cx="5219998" cy="689325"/>
      </dsp:txXfrm>
    </dsp:sp>
    <dsp:sp modelId="{9E4F6687-69A1-49CF-B6C8-8AE2CF41ADE6}">
      <dsp:nvSpPr>
        <dsp:cNvPr id="0" name=""/>
        <dsp:cNvSpPr/>
      </dsp:nvSpPr>
      <dsp:spPr>
        <a:xfrm>
          <a:off x="0" y="3448650"/>
          <a:ext cx="52199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209BD-785D-4EB2-A1B0-75379C9AFE23}">
      <dsp:nvSpPr>
        <dsp:cNvPr id="0" name=""/>
        <dsp:cNvSpPr/>
      </dsp:nvSpPr>
      <dsp:spPr>
        <a:xfrm>
          <a:off x="0" y="3448650"/>
          <a:ext cx="5219998" cy="689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smysluplnost: </a:t>
          </a:r>
          <a:r>
            <a:rPr lang="en-GB" sz="1900" b="0" kern="1200"/>
            <a:t>zkušenosti nebo interpretace pacientů s určitým onemocněním/léčbou</a:t>
          </a:r>
          <a:endParaRPr lang="en-US" sz="1900" kern="1200"/>
        </a:p>
      </dsp:txBody>
      <dsp:txXfrm>
        <a:off x="0" y="3448650"/>
        <a:ext cx="5219998" cy="689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E7CFC-057F-405D-BEA2-66E45420432F}">
      <dsp:nvSpPr>
        <dsp:cNvPr id="0" name=""/>
        <dsp:cNvSpPr/>
      </dsp:nvSpPr>
      <dsp:spPr>
        <a:xfrm>
          <a:off x="6635082" y="3794132"/>
          <a:ext cx="4524867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69303"/>
              <a:satOff val="0"/>
              <a:lumOff val="2026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Platnost teorie lze ověřit výzkumem.</a:t>
          </a:r>
        </a:p>
      </dsp:txBody>
      <dsp:txXfrm>
        <a:off x="8031763" y="4279722"/>
        <a:ext cx="3088965" cy="1260663"/>
      </dsp:txXfrm>
    </dsp:sp>
    <dsp:sp modelId="{162BD919-A026-4C6B-ADF5-F8478A652286}">
      <dsp:nvSpPr>
        <dsp:cNvPr id="0" name=""/>
        <dsp:cNvSpPr/>
      </dsp:nvSpPr>
      <dsp:spPr>
        <a:xfrm>
          <a:off x="475082" y="3794132"/>
          <a:ext cx="5666702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403954"/>
              <a:satOff val="0"/>
              <a:lumOff val="3039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Výroky a tvrzení </a:t>
          </a:r>
          <a:b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 teorii na sebe navazují a neprotiřečí si.</a:t>
          </a:r>
        </a:p>
      </dsp:txBody>
      <dsp:txXfrm>
        <a:off x="514303" y="4279722"/>
        <a:ext cx="3888249" cy="1260663"/>
      </dsp:txXfrm>
    </dsp:sp>
    <dsp:sp modelId="{4A4F5108-B026-470C-A88C-C51629053E59}">
      <dsp:nvSpPr>
        <dsp:cNvPr id="0" name=""/>
        <dsp:cNvSpPr/>
      </dsp:nvSpPr>
      <dsp:spPr>
        <a:xfrm>
          <a:off x="6432368" y="34513"/>
          <a:ext cx="5283601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34651"/>
              <a:satOff val="0"/>
              <a:lumOff val="1013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Vyjádření jasné, stručné a výstižné, ale ne na úkor přesnosti.</a:t>
          </a:r>
        </a:p>
      </dsp:txBody>
      <dsp:txXfrm>
        <a:off x="8056669" y="73734"/>
        <a:ext cx="3620078" cy="1260663"/>
      </dsp:txXfrm>
    </dsp:sp>
    <dsp:sp modelId="{C36FFFDC-7950-4716-90BB-E7DA869A17DB}">
      <dsp:nvSpPr>
        <dsp:cNvPr id="0" name=""/>
        <dsp:cNvSpPr/>
      </dsp:nvSpPr>
      <dsp:spPr>
        <a:xfrm>
          <a:off x="164155" y="17408"/>
          <a:ext cx="5484867" cy="1785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Přesná definice jevů </a:t>
          </a:r>
          <a:b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</a:br>
          <a:r>
            <a:rPr 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a vztahů mezi nimi. </a:t>
          </a:r>
        </a:p>
      </dsp:txBody>
      <dsp:txXfrm>
        <a:off x="203376" y="56629"/>
        <a:ext cx="3760965" cy="1260663"/>
      </dsp:txXfrm>
    </dsp:sp>
    <dsp:sp modelId="{3054BCE1-9E3F-4801-99AD-AEB4E640465D}">
      <dsp:nvSpPr>
        <dsp:cNvPr id="0" name=""/>
        <dsp:cNvSpPr/>
      </dsp:nvSpPr>
      <dsp:spPr>
        <a:xfrm>
          <a:off x="3542862" y="318037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Přesnost</a:t>
          </a:r>
        </a:p>
      </dsp:txBody>
      <dsp:txXfrm>
        <a:off x="4250483" y="1025658"/>
        <a:ext cx="1708348" cy="1708348"/>
      </dsp:txXfrm>
    </dsp:sp>
    <dsp:sp modelId="{E363AF3D-51D1-48D0-AB80-044FC6637B11}">
      <dsp:nvSpPr>
        <dsp:cNvPr id="0" name=""/>
        <dsp:cNvSpPr/>
      </dsp:nvSpPr>
      <dsp:spPr>
        <a:xfrm rot="5400000">
          <a:off x="6070424" y="318037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1134651"/>
                <a:satOff val="0"/>
                <a:lumOff val="10131"/>
                <a:alphaOff val="0"/>
                <a:shade val="51000"/>
                <a:satMod val="130000"/>
              </a:schemeClr>
            </a:gs>
            <a:gs pos="80000">
              <a:schemeClr val="accent3">
                <a:hueOff val="1134651"/>
                <a:satOff val="0"/>
                <a:lumOff val="10131"/>
                <a:alphaOff val="0"/>
                <a:shade val="93000"/>
                <a:satMod val="130000"/>
              </a:schemeClr>
            </a:gs>
            <a:gs pos="100000">
              <a:schemeClr val="accent3">
                <a:hueOff val="1134651"/>
                <a:satOff val="0"/>
                <a:lumOff val="10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>
              <a:solidFill>
                <a:schemeClr val="tx1"/>
              </a:solidFill>
            </a:rPr>
            <a:t>Jednodu-chost</a:t>
          </a:r>
          <a:endParaRPr lang="cs-CZ" sz="2400" kern="1200" dirty="0">
            <a:solidFill>
              <a:schemeClr val="tx1"/>
            </a:solidFill>
          </a:endParaRPr>
        </a:p>
      </dsp:txBody>
      <dsp:txXfrm rot="-5400000">
        <a:off x="6070424" y="1025658"/>
        <a:ext cx="1708348" cy="1708348"/>
      </dsp:txXfrm>
    </dsp:sp>
    <dsp:sp modelId="{80C60F23-3E8A-4836-8D06-535ED8674577}">
      <dsp:nvSpPr>
        <dsp:cNvPr id="0" name=""/>
        <dsp:cNvSpPr/>
      </dsp:nvSpPr>
      <dsp:spPr>
        <a:xfrm rot="10800000">
          <a:off x="6070424" y="2845599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2269303"/>
                <a:satOff val="0"/>
                <a:lumOff val="20261"/>
                <a:alphaOff val="0"/>
                <a:shade val="51000"/>
                <a:satMod val="130000"/>
              </a:schemeClr>
            </a:gs>
            <a:gs pos="80000">
              <a:schemeClr val="accent3">
                <a:hueOff val="2269303"/>
                <a:satOff val="0"/>
                <a:lumOff val="20261"/>
                <a:alphaOff val="0"/>
                <a:shade val="93000"/>
                <a:satMod val="130000"/>
              </a:schemeClr>
            </a:gs>
            <a:gs pos="100000">
              <a:schemeClr val="accent3">
                <a:hueOff val="2269303"/>
                <a:satOff val="0"/>
                <a:lumOff val="202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>
              <a:solidFill>
                <a:schemeClr val="tx1"/>
              </a:solidFill>
            </a:rPr>
            <a:t>Ověřitel-nost</a:t>
          </a:r>
          <a:endParaRPr lang="cs-CZ" sz="2400" kern="1200" dirty="0">
            <a:solidFill>
              <a:schemeClr val="tx1"/>
            </a:solidFill>
          </a:endParaRPr>
        </a:p>
      </dsp:txBody>
      <dsp:txXfrm rot="10800000">
        <a:off x="6070424" y="2845599"/>
        <a:ext cx="1708348" cy="1708348"/>
      </dsp:txXfrm>
    </dsp:sp>
    <dsp:sp modelId="{6E3D2A02-0F64-45AC-872B-4EDBAF462FF9}">
      <dsp:nvSpPr>
        <dsp:cNvPr id="0" name=""/>
        <dsp:cNvSpPr/>
      </dsp:nvSpPr>
      <dsp:spPr>
        <a:xfrm rot="16200000">
          <a:off x="3542862" y="2845599"/>
          <a:ext cx="2415969" cy="2415969"/>
        </a:xfrm>
        <a:prstGeom prst="pieWedge">
          <a:avLst/>
        </a:prstGeom>
        <a:gradFill rotWithShape="0">
          <a:gsLst>
            <a:gs pos="0">
              <a:schemeClr val="accent3">
                <a:hueOff val="3403954"/>
                <a:satOff val="0"/>
                <a:lumOff val="30392"/>
                <a:alphaOff val="0"/>
                <a:shade val="51000"/>
                <a:satMod val="130000"/>
              </a:schemeClr>
            </a:gs>
            <a:gs pos="80000">
              <a:schemeClr val="accent3">
                <a:hueOff val="3403954"/>
                <a:satOff val="0"/>
                <a:lumOff val="30392"/>
                <a:alphaOff val="0"/>
                <a:shade val="93000"/>
                <a:satMod val="130000"/>
              </a:schemeClr>
            </a:gs>
            <a:gs pos="100000">
              <a:schemeClr val="accent3">
                <a:hueOff val="3403954"/>
                <a:satOff val="0"/>
                <a:lumOff val="30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/>
              </a:solidFill>
            </a:rPr>
            <a:t>Vnitřní konzistence</a:t>
          </a:r>
        </a:p>
      </dsp:txBody>
      <dsp:txXfrm rot="5400000">
        <a:off x="4250483" y="2845599"/>
        <a:ext cx="1708348" cy="1708348"/>
      </dsp:txXfrm>
    </dsp:sp>
    <dsp:sp modelId="{73510905-5E90-4500-835F-9D6A5164B944}">
      <dsp:nvSpPr>
        <dsp:cNvPr id="0" name=""/>
        <dsp:cNvSpPr/>
      </dsp:nvSpPr>
      <dsp:spPr>
        <a:xfrm>
          <a:off x="5597552" y="2287638"/>
          <a:ext cx="834151" cy="72534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2B101F-1007-455F-A362-280E6B109B59}">
      <dsp:nvSpPr>
        <dsp:cNvPr id="0" name=""/>
        <dsp:cNvSpPr/>
      </dsp:nvSpPr>
      <dsp:spPr>
        <a:xfrm rot="10800000">
          <a:off x="5597552" y="2566619"/>
          <a:ext cx="834151" cy="725348"/>
        </a:xfrm>
        <a:prstGeom prst="circular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B83C2-8BE1-4247-9FE4-623F6439A0D1}">
      <dsp:nvSpPr>
        <dsp:cNvPr id="0" name=""/>
        <dsp:cNvSpPr/>
      </dsp:nvSpPr>
      <dsp:spPr>
        <a:xfrm>
          <a:off x="0" y="30723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FA131-197A-42EB-85B5-475328FD1FBB}">
      <dsp:nvSpPr>
        <dsp:cNvPr id="0" name=""/>
        <dsp:cNvSpPr/>
      </dsp:nvSpPr>
      <dsp:spPr>
        <a:xfrm>
          <a:off x="406400" y="5631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1 Monitoring </a:t>
          </a:r>
          <a:r>
            <a:rPr lang="en-GB" sz="1700" kern="1200" dirty="0" err="1"/>
            <a:t>úrovně</a:t>
          </a:r>
          <a:r>
            <a:rPr lang="en-GB" sz="1700" kern="1200" dirty="0"/>
            <a:t> </a:t>
          </a:r>
          <a:r>
            <a:rPr lang="en-GB" sz="1700" kern="1200" dirty="0" err="1"/>
            <a:t>zdravotní</a:t>
          </a:r>
          <a:r>
            <a:rPr lang="en-GB" sz="1700" kern="1200" dirty="0"/>
            <a:t> </a:t>
          </a:r>
          <a:r>
            <a:rPr lang="en-GB" sz="1700" kern="1200" dirty="0" err="1"/>
            <a:t>gramotnosti</a:t>
          </a:r>
          <a:r>
            <a:rPr lang="en-GB" sz="1700" kern="1200" dirty="0"/>
            <a:t> v ČR</a:t>
          </a:r>
        </a:p>
      </dsp:txBody>
      <dsp:txXfrm>
        <a:off x="430898" y="80811"/>
        <a:ext cx="5640604" cy="452844"/>
      </dsp:txXfrm>
    </dsp:sp>
    <dsp:sp modelId="{31E7FF96-6CB7-446C-BC61-6659012D7E55}">
      <dsp:nvSpPr>
        <dsp:cNvPr id="0" name=""/>
        <dsp:cNvSpPr/>
      </dsp:nvSpPr>
      <dsp:spPr>
        <a:xfrm>
          <a:off x="0" y="107835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2A442-A227-4AED-A3F1-BD24EDB2559A}">
      <dsp:nvSpPr>
        <dsp:cNvPr id="0" name=""/>
        <dsp:cNvSpPr/>
      </dsp:nvSpPr>
      <dsp:spPr>
        <a:xfrm>
          <a:off x="406400" y="82743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 </a:t>
          </a:r>
          <a:r>
            <a:rPr lang="en-GB" sz="1700" kern="1200" dirty="0" err="1"/>
            <a:t>Výzkum</a:t>
          </a:r>
          <a:r>
            <a:rPr lang="en-GB" sz="1700" kern="1200" dirty="0"/>
            <a:t> </a:t>
          </a:r>
          <a:r>
            <a:rPr lang="en-GB" sz="1700" kern="1200" dirty="0" err="1"/>
            <a:t>kompetencí</a:t>
          </a:r>
          <a:r>
            <a:rPr lang="en-GB" sz="1700" kern="1200" dirty="0"/>
            <a:t> a </a:t>
          </a:r>
          <a:r>
            <a:rPr lang="en-GB" sz="1700" kern="1200" dirty="0" err="1"/>
            <a:t>potřeb</a:t>
          </a:r>
          <a:r>
            <a:rPr lang="en-GB" sz="1700" kern="1200" dirty="0"/>
            <a:t> </a:t>
          </a:r>
          <a:r>
            <a:rPr lang="en-GB" sz="1700" kern="1200" dirty="0" err="1"/>
            <a:t>aktérů</a:t>
          </a:r>
          <a:r>
            <a:rPr lang="en-GB" sz="1700" kern="1200" dirty="0"/>
            <a:t> </a:t>
          </a:r>
          <a:r>
            <a:rPr lang="en-GB" sz="1700" kern="1200" dirty="0" err="1"/>
            <a:t>zdravotní</a:t>
          </a:r>
          <a:r>
            <a:rPr lang="en-GB" sz="1700" kern="1200" dirty="0"/>
            <a:t> </a:t>
          </a:r>
          <a:r>
            <a:rPr lang="en-GB" sz="1700" kern="1200" dirty="0" err="1"/>
            <a:t>gramotnosti</a:t>
          </a:r>
          <a:endParaRPr lang="en-GB" sz="1700" kern="1200" dirty="0"/>
        </a:p>
      </dsp:txBody>
      <dsp:txXfrm>
        <a:off x="430898" y="851931"/>
        <a:ext cx="5640604" cy="452844"/>
      </dsp:txXfrm>
    </dsp:sp>
    <dsp:sp modelId="{1B0C0788-5A7D-4DA6-9B30-C341CA2D5CBF}">
      <dsp:nvSpPr>
        <dsp:cNvPr id="0" name=""/>
        <dsp:cNvSpPr/>
      </dsp:nvSpPr>
      <dsp:spPr>
        <a:xfrm>
          <a:off x="0" y="184947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E54EDD-B59A-47E8-9290-AF4252C3ABBA}">
      <dsp:nvSpPr>
        <dsp:cNvPr id="0" name=""/>
        <dsp:cNvSpPr/>
      </dsp:nvSpPr>
      <dsp:spPr>
        <a:xfrm>
          <a:off x="406400" y="159855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3 </a:t>
          </a:r>
          <a:r>
            <a:rPr lang="en-GB" sz="1700" kern="1200" dirty="0" err="1"/>
            <a:t>Výzkum</a:t>
          </a:r>
          <a:r>
            <a:rPr lang="en-GB" sz="1700" kern="1200" dirty="0"/>
            <a:t> </a:t>
          </a:r>
          <a:r>
            <a:rPr lang="en-GB" sz="1700" kern="1200" dirty="0" err="1"/>
            <a:t>specifických</a:t>
          </a:r>
          <a:r>
            <a:rPr lang="en-GB" sz="1700" kern="1200" dirty="0"/>
            <a:t> </a:t>
          </a:r>
          <a:r>
            <a:rPr lang="en-GB" sz="1700" kern="1200" dirty="0" err="1"/>
            <a:t>cílových</a:t>
          </a:r>
          <a:r>
            <a:rPr lang="en-GB" sz="1700" kern="1200" dirty="0"/>
            <a:t> </a:t>
          </a:r>
          <a:r>
            <a:rPr lang="en-GB" sz="1700" kern="1200" dirty="0" err="1"/>
            <a:t>skupin</a:t>
          </a:r>
          <a:r>
            <a:rPr lang="en-GB" sz="1700" kern="1200" dirty="0"/>
            <a:t> </a:t>
          </a:r>
          <a:r>
            <a:rPr lang="en-GB" sz="1700" kern="1200" dirty="0" err="1"/>
            <a:t>Národního</a:t>
          </a:r>
          <a:r>
            <a:rPr lang="en-GB" sz="1700" kern="1200" dirty="0"/>
            <a:t> </a:t>
          </a:r>
          <a:r>
            <a:rPr lang="en-GB" sz="1700" kern="1200" dirty="0" err="1"/>
            <a:t>programu</a:t>
          </a:r>
          <a:r>
            <a:rPr lang="en-GB" sz="1700" kern="1200" dirty="0"/>
            <a:t> </a:t>
          </a:r>
          <a:r>
            <a:rPr lang="en-GB" sz="1700" kern="1200" dirty="0" err="1"/>
            <a:t>zdravotní</a:t>
          </a:r>
          <a:r>
            <a:rPr lang="cs-CZ" sz="1700" kern="1200" dirty="0"/>
            <a:t> gramotnosti</a:t>
          </a:r>
          <a:endParaRPr lang="en-GB" sz="1700" kern="1200" dirty="0"/>
        </a:p>
      </dsp:txBody>
      <dsp:txXfrm>
        <a:off x="430898" y="1623051"/>
        <a:ext cx="5640604" cy="452844"/>
      </dsp:txXfrm>
    </dsp:sp>
    <dsp:sp modelId="{60DE89B8-AC3D-4AEB-AB1F-571DD323FEE1}">
      <dsp:nvSpPr>
        <dsp:cNvPr id="0" name=""/>
        <dsp:cNvSpPr/>
      </dsp:nvSpPr>
      <dsp:spPr>
        <a:xfrm>
          <a:off x="0" y="262059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827D2-ADE1-4470-A912-260E2351FC7C}">
      <dsp:nvSpPr>
        <dsp:cNvPr id="0" name=""/>
        <dsp:cNvSpPr/>
      </dsp:nvSpPr>
      <dsp:spPr>
        <a:xfrm>
          <a:off x="406400" y="236967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4 </a:t>
          </a:r>
          <a:r>
            <a:rPr lang="en-GB" sz="1700" kern="1200" dirty="0" err="1"/>
            <a:t>Výzkum</a:t>
          </a:r>
          <a:r>
            <a:rPr lang="en-GB" sz="1700" kern="1200" dirty="0"/>
            <a:t> </a:t>
          </a:r>
          <a:r>
            <a:rPr lang="en-GB" sz="1700" kern="1200" dirty="0" err="1"/>
            <a:t>specifických</a:t>
          </a:r>
          <a:r>
            <a:rPr lang="en-GB" sz="1700" kern="1200" dirty="0"/>
            <a:t> </a:t>
          </a:r>
          <a:r>
            <a:rPr lang="en-GB" sz="1700" kern="1200" dirty="0" err="1"/>
            <a:t>oblastí</a:t>
          </a:r>
          <a:r>
            <a:rPr lang="en-GB" sz="1700" kern="1200" dirty="0"/>
            <a:t> </a:t>
          </a:r>
          <a:r>
            <a:rPr lang="en-GB" sz="1700" kern="1200" dirty="0" err="1"/>
            <a:t>zdravotní</a:t>
          </a:r>
          <a:r>
            <a:rPr lang="en-GB" sz="1700" kern="1200" dirty="0"/>
            <a:t> </a:t>
          </a:r>
          <a:r>
            <a:rPr lang="en-GB" sz="1700" kern="1200" dirty="0" err="1"/>
            <a:t>gramotnosti</a:t>
          </a:r>
          <a:endParaRPr lang="en-GB" sz="1700" kern="1200" dirty="0"/>
        </a:p>
      </dsp:txBody>
      <dsp:txXfrm>
        <a:off x="430898" y="2394171"/>
        <a:ext cx="5640604" cy="452844"/>
      </dsp:txXfrm>
    </dsp:sp>
    <dsp:sp modelId="{A67DF399-C94B-459E-924A-8894EB0E0616}">
      <dsp:nvSpPr>
        <dsp:cNvPr id="0" name=""/>
        <dsp:cNvSpPr/>
      </dsp:nvSpPr>
      <dsp:spPr>
        <a:xfrm>
          <a:off x="0" y="339171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A5C87-6C71-4298-B2EC-E60197532C61}">
      <dsp:nvSpPr>
        <dsp:cNvPr id="0" name=""/>
        <dsp:cNvSpPr/>
      </dsp:nvSpPr>
      <dsp:spPr>
        <a:xfrm>
          <a:off x="406400" y="314079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5 </a:t>
          </a:r>
          <a:r>
            <a:rPr lang="en-GB" sz="1700" kern="1200" dirty="0" err="1"/>
            <a:t>Kompetence</a:t>
          </a:r>
          <a:r>
            <a:rPr lang="en-GB" sz="1700" kern="1200" dirty="0"/>
            <a:t> </a:t>
          </a:r>
          <a:r>
            <a:rPr lang="en-GB" sz="1700" kern="1200" dirty="0" err="1"/>
            <a:t>zdravotníků</a:t>
          </a:r>
          <a:r>
            <a:rPr lang="en-GB" sz="1700" kern="1200" dirty="0"/>
            <a:t> v </a:t>
          </a:r>
          <a:r>
            <a:rPr lang="en-GB" sz="1700" kern="1200" dirty="0" err="1"/>
            <a:t>oblasti</a:t>
          </a:r>
          <a:r>
            <a:rPr lang="en-GB" sz="1700" kern="1200" dirty="0"/>
            <a:t> </a:t>
          </a:r>
          <a:r>
            <a:rPr lang="en-GB" sz="1700" kern="1200" dirty="0" err="1"/>
            <a:t>zdravotní</a:t>
          </a:r>
          <a:r>
            <a:rPr lang="en-GB" sz="1700" kern="1200" dirty="0"/>
            <a:t> </a:t>
          </a:r>
          <a:r>
            <a:rPr lang="en-GB" sz="1700" kern="1200" dirty="0" err="1"/>
            <a:t>gramotnosti</a:t>
          </a:r>
          <a:endParaRPr lang="en-GB" sz="1700" kern="1200" dirty="0"/>
        </a:p>
      </dsp:txBody>
      <dsp:txXfrm>
        <a:off x="430898" y="3165291"/>
        <a:ext cx="5640604" cy="452844"/>
      </dsp:txXfrm>
    </dsp:sp>
    <dsp:sp modelId="{F824EF20-C9EA-48A9-B107-2B2C63F532BD}">
      <dsp:nvSpPr>
        <dsp:cNvPr id="0" name=""/>
        <dsp:cNvSpPr/>
      </dsp:nvSpPr>
      <dsp:spPr>
        <a:xfrm>
          <a:off x="0" y="416283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65C7A-8A26-46D4-8465-0625E15865EC}">
      <dsp:nvSpPr>
        <dsp:cNvPr id="0" name=""/>
        <dsp:cNvSpPr/>
      </dsp:nvSpPr>
      <dsp:spPr>
        <a:xfrm>
          <a:off x="406400" y="391191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6 </a:t>
          </a:r>
          <a:r>
            <a:rPr lang="en-GB" sz="1700" kern="1200" dirty="0" err="1"/>
            <a:t>Boj</a:t>
          </a:r>
          <a:r>
            <a:rPr lang="en-GB" sz="1700" kern="1200" dirty="0"/>
            <a:t> </a:t>
          </a:r>
          <a:r>
            <a:rPr lang="en-GB" sz="1700" kern="1200" dirty="0" err="1"/>
            <a:t>proti</a:t>
          </a:r>
          <a:r>
            <a:rPr lang="en-GB" sz="1700" kern="1200" dirty="0"/>
            <a:t> </a:t>
          </a:r>
          <a:r>
            <a:rPr lang="en-GB" sz="1700" kern="1200" dirty="0" err="1"/>
            <a:t>nevědeckým</a:t>
          </a:r>
          <a:r>
            <a:rPr lang="en-GB" sz="1700" kern="1200" dirty="0"/>
            <a:t> </a:t>
          </a:r>
          <a:r>
            <a:rPr lang="en-GB" sz="1700" kern="1200" dirty="0" err="1"/>
            <a:t>názorům</a:t>
          </a:r>
          <a:r>
            <a:rPr lang="en-GB" sz="1700" kern="1200" dirty="0"/>
            <a:t> </a:t>
          </a:r>
          <a:r>
            <a:rPr lang="en-GB" sz="1700" kern="1200" dirty="0" err="1"/>
            <a:t>ve</a:t>
          </a:r>
          <a:r>
            <a:rPr lang="en-GB" sz="1700" kern="1200" dirty="0"/>
            <a:t> </a:t>
          </a:r>
          <a:r>
            <a:rPr lang="en-GB" sz="1700" kern="1200" dirty="0" err="1"/>
            <a:t>zdravotnictví</a:t>
          </a:r>
          <a:endParaRPr lang="en-GB" sz="1700" kern="1200" dirty="0"/>
        </a:p>
      </dsp:txBody>
      <dsp:txXfrm>
        <a:off x="430898" y="3936411"/>
        <a:ext cx="5640604" cy="452844"/>
      </dsp:txXfrm>
    </dsp:sp>
    <dsp:sp modelId="{EB43B6C8-C0CC-4C1E-8A95-5B1F2AFF4017}">
      <dsp:nvSpPr>
        <dsp:cNvPr id="0" name=""/>
        <dsp:cNvSpPr/>
      </dsp:nvSpPr>
      <dsp:spPr>
        <a:xfrm>
          <a:off x="0" y="4933953"/>
          <a:ext cx="8128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8EDEA-6FF6-4D4C-B8B3-253E994297C3}">
      <dsp:nvSpPr>
        <dsp:cNvPr id="0" name=""/>
        <dsp:cNvSpPr/>
      </dsp:nvSpPr>
      <dsp:spPr>
        <a:xfrm>
          <a:off x="406400" y="4683033"/>
          <a:ext cx="5689600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7 </a:t>
          </a:r>
          <a:r>
            <a:rPr lang="en-GB" sz="1700" kern="1200" dirty="0" err="1"/>
            <a:t>Posílení</a:t>
          </a:r>
          <a:r>
            <a:rPr lang="en-GB" sz="1700" kern="1200" dirty="0"/>
            <a:t> </a:t>
          </a:r>
          <a:r>
            <a:rPr lang="en-GB" sz="1700" kern="1200" dirty="0" err="1"/>
            <a:t>zdravotní</a:t>
          </a:r>
          <a:r>
            <a:rPr lang="en-GB" sz="1700" kern="1200" dirty="0"/>
            <a:t> </a:t>
          </a:r>
          <a:r>
            <a:rPr lang="en-GB" sz="1700" kern="1200" dirty="0" err="1"/>
            <a:t>gramotnosti</a:t>
          </a:r>
          <a:r>
            <a:rPr lang="en-GB" sz="1700" kern="1200" dirty="0"/>
            <a:t> </a:t>
          </a:r>
          <a:r>
            <a:rPr lang="en-GB" sz="1700" kern="1200" dirty="0" err="1"/>
            <a:t>nezatížené</a:t>
          </a:r>
          <a:r>
            <a:rPr lang="en-GB" sz="1700" kern="1200" dirty="0"/>
            <a:t> </a:t>
          </a:r>
          <a:r>
            <a:rPr lang="en-GB" sz="1700" kern="1200" dirty="0" err="1"/>
            <a:t>genderovými</a:t>
          </a:r>
          <a:r>
            <a:rPr lang="en-GB" sz="1700" kern="1200" dirty="0"/>
            <a:t> stereotypy</a:t>
          </a:r>
        </a:p>
      </dsp:txBody>
      <dsp:txXfrm>
        <a:off x="430898" y="4707531"/>
        <a:ext cx="5640604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77B9E-2DFA-4387-B6E5-D29B0033FC9B}">
      <dsp:nvSpPr>
        <dsp:cNvPr id="0" name=""/>
        <dsp:cNvSpPr/>
      </dsp:nvSpPr>
      <dsp:spPr>
        <a:xfrm>
          <a:off x="5775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 err="1"/>
            <a:t>Zaměření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na</a:t>
          </a:r>
          <a:r>
            <a:rPr lang="en-GB" sz="1700" b="0" i="0" kern="1200" dirty="0"/>
            <a:t> </a:t>
          </a:r>
          <a:r>
            <a:rPr lang="en-GB" sz="1700" b="0" i="0" kern="1200" dirty="0" err="1"/>
            <a:t>ošetřovatelskou</a:t>
          </a:r>
          <a:r>
            <a:rPr lang="en-GB" sz="1700" b="0" i="0" kern="1200" dirty="0"/>
            <a:t> </a:t>
          </a:r>
          <a:r>
            <a:rPr lang="en-GB" sz="1700" b="0" i="0" kern="1200" dirty="0" err="1"/>
            <a:t>praxi</a:t>
          </a:r>
          <a:endParaRPr lang="en-GB" sz="1700" kern="1200" dirty="0"/>
        </a:p>
      </dsp:txBody>
      <dsp:txXfrm>
        <a:off x="5775" y="0"/>
        <a:ext cx="2026526" cy="1242060"/>
      </dsp:txXfrm>
    </dsp:sp>
    <dsp:sp modelId="{0FB7BF9C-7AAE-4115-8E74-EA92152957C2}">
      <dsp:nvSpPr>
        <dsp:cNvPr id="0" name=""/>
        <dsp:cNvSpPr/>
      </dsp:nvSpPr>
      <dsp:spPr>
        <a:xfrm>
          <a:off x="208427" y="1243272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Z</a:t>
          </a:r>
          <a:r>
            <a:rPr lang="en-GB" sz="1100" b="0" i="0" kern="1200" dirty="0" err="1"/>
            <a:t>koumání</a:t>
          </a:r>
          <a:r>
            <a:rPr lang="en-GB" sz="1100" b="0" i="0" kern="1200" dirty="0"/>
            <a:t> a </a:t>
          </a:r>
          <a:r>
            <a:rPr lang="en-GB" sz="1100" b="0" i="0" kern="1200" dirty="0" err="1"/>
            <a:t>posouzení</a:t>
          </a:r>
          <a:r>
            <a:rPr lang="en-GB" sz="1100" b="0" i="0" kern="1200" dirty="0"/>
            <a:t> </a:t>
          </a:r>
          <a:r>
            <a:rPr lang="en-GB" sz="1100" b="0" i="0" kern="1200" dirty="0" err="1"/>
            <a:t>ošetřovatelské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praxe</a:t>
          </a:r>
          <a:r>
            <a:rPr lang="en-GB" sz="1100" b="0" i="0" kern="1200" dirty="0"/>
            <a:t> </a:t>
          </a:r>
          <a:br>
            <a:rPr lang="cs-CZ" sz="1100" b="0" i="0" kern="1200" dirty="0"/>
          </a:br>
          <a:r>
            <a:rPr lang="en-GB" sz="1100" b="0" i="0" kern="1200" dirty="0"/>
            <a:t>a </a:t>
          </a:r>
          <a:r>
            <a:rPr lang="en-GB" sz="1100" b="0" i="0" kern="1200" dirty="0" err="1"/>
            <a:t>intervencí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244989" y="1279834"/>
        <a:ext cx="1548096" cy="1175202"/>
      </dsp:txXfrm>
    </dsp:sp>
    <dsp:sp modelId="{C9BDB983-FE6B-49C4-8D7F-6B6C04FA889F}">
      <dsp:nvSpPr>
        <dsp:cNvPr id="0" name=""/>
        <dsp:cNvSpPr/>
      </dsp:nvSpPr>
      <dsp:spPr>
        <a:xfrm>
          <a:off x="208427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dirty="0" err="1"/>
            <a:t>Cílem</a:t>
          </a:r>
          <a:r>
            <a:rPr lang="en-GB" sz="1100" b="0" i="0" kern="1200" dirty="0"/>
            <a:t> je </a:t>
          </a:r>
          <a:r>
            <a:rPr lang="en-GB" sz="1100" b="0" i="0" kern="1200" dirty="0" err="1"/>
            <a:t>zlepšit</a:t>
          </a:r>
          <a:r>
            <a:rPr lang="en-GB" sz="1100" b="0" i="0" kern="1200" dirty="0"/>
            <a:t> </a:t>
          </a:r>
          <a:r>
            <a:rPr lang="en-GB" sz="1100" b="0" i="0" kern="1200" dirty="0" err="1"/>
            <a:t>kvalitu</a:t>
          </a:r>
          <a:r>
            <a:rPr lang="en-GB" sz="1100" b="0" i="0" kern="1200" dirty="0"/>
            <a:t> </a:t>
          </a:r>
          <a:r>
            <a:rPr lang="en-GB" sz="1100" b="0" i="0" kern="1200" dirty="0" err="1"/>
            <a:t>ošetřovatelské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péče</a:t>
          </a:r>
          <a:r>
            <a:rPr lang="en-GB" sz="1100" b="0" i="0" kern="1200" dirty="0"/>
            <a:t>, </a:t>
          </a:r>
          <a:r>
            <a:rPr lang="en-GB" sz="1100" b="0" i="0" kern="1200" dirty="0" err="1"/>
            <a:t>identifikovat</a:t>
          </a:r>
          <a:r>
            <a:rPr lang="en-GB" sz="1100" b="0" i="0" kern="1200" dirty="0"/>
            <a:t> </a:t>
          </a:r>
          <a:r>
            <a:rPr lang="en-GB" sz="1100" b="0" i="0" kern="1200" dirty="0" err="1"/>
            <a:t>účinné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postupy</a:t>
          </a:r>
          <a:r>
            <a:rPr lang="en-GB" sz="1100" b="0" i="0" kern="1200" dirty="0"/>
            <a:t> a </a:t>
          </a:r>
          <a:r>
            <a:rPr lang="en-GB" sz="1100" b="0" i="0" kern="1200" dirty="0" err="1"/>
            <a:t>přispět</a:t>
          </a:r>
          <a:r>
            <a:rPr lang="en-GB" sz="1100" b="0" i="0" kern="1200" dirty="0"/>
            <a:t> </a:t>
          </a:r>
          <a:br>
            <a:rPr lang="cs-CZ" sz="1100" b="0" i="0" kern="1200" dirty="0"/>
          </a:br>
          <a:r>
            <a:rPr lang="en-GB" sz="1100" b="0" i="0" kern="1200" dirty="0"/>
            <a:t>k </a:t>
          </a:r>
          <a:r>
            <a:rPr lang="en-GB" sz="1100" b="0" i="0" kern="1200" dirty="0" err="1"/>
            <a:t>bezpečnosti</a:t>
          </a:r>
          <a:r>
            <a:rPr lang="en-GB" sz="1100" b="0" i="0" kern="1200" dirty="0"/>
            <a:t> </a:t>
          </a:r>
          <a:br>
            <a:rPr lang="cs-CZ" sz="1100" b="0" i="0" kern="1200" dirty="0"/>
          </a:br>
          <a:r>
            <a:rPr lang="en-GB" sz="1100" b="0" i="0" kern="1200" dirty="0"/>
            <a:t>a </a:t>
          </a:r>
          <a:r>
            <a:rPr lang="en-GB" sz="1100" b="0" i="0" kern="1200" dirty="0" err="1"/>
            <a:t>spokojenosti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pacientů</a:t>
          </a:r>
          <a:r>
            <a:rPr lang="en-GB" sz="1100" b="0" i="0" kern="1200" dirty="0"/>
            <a:t>.</a:t>
          </a:r>
          <a:endParaRPr lang="en-GB" sz="1100" kern="1200" dirty="0"/>
        </a:p>
      </dsp:txBody>
      <dsp:txXfrm>
        <a:off x="244989" y="2720212"/>
        <a:ext cx="1548096" cy="1175202"/>
      </dsp:txXfrm>
    </dsp:sp>
    <dsp:sp modelId="{4B4084A4-1762-4BD6-B541-542CF0364B36}">
      <dsp:nvSpPr>
        <dsp:cNvPr id="0" name=""/>
        <dsp:cNvSpPr/>
      </dsp:nvSpPr>
      <dsp:spPr>
        <a:xfrm>
          <a:off x="2184290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 err="1"/>
            <a:t>Multidimenzionalita</a:t>
          </a:r>
          <a:endParaRPr lang="en-GB" sz="1700" kern="1200" dirty="0"/>
        </a:p>
      </dsp:txBody>
      <dsp:txXfrm>
        <a:off x="2184290" y="0"/>
        <a:ext cx="2026526" cy="1242060"/>
      </dsp:txXfrm>
    </dsp:sp>
    <dsp:sp modelId="{9B39D003-98CE-44FE-B818-462986D804F4}">
      <dsp:nvSpPr>
        <dsp:cNvPr id="0" name=""/>
        <dsp:cNvSpPr/>
      </dsp:nvSpPr>
      <dsp:spPr>
        <a:xfrm>
          <a:off x="2386943" y="1242060"/>
          <a:ext cx="1621220" cy="2691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i="0" kern="1200" dirty="0" err="1"/>
            <a:t>Výzkum</a:t>
          </a:r>
          <a:r>
            <a:rPr lang="en-GB" sz="1100" b="0" i="0" kern="1200" dirty="0"/>
            <a:t> v </a:t>
          </a:r>
          <a:r>
            <a:rPr lang="en-GB" sz="1100" b="0" i="0" kern="1200" dirty="0" err="1"/>
            <a:t>ošetřovatelství</a:t>
          </a:r>
          <a:r>
            <a:rPr lang="en-GB" sz="1100" b="0" i="0" kern="1200" dirty="0"/>
            <a:t> se </a:t>
          </a:r>
          <a:r>
            <a:rPr lang="en-GB" sz="1100" b="0" i="0" kern="1200" dirty="0" err="1"/>
            <a:t>zaměřuje</a:t>
          </a:r>
          <a:r>
            <a:rPr lang="en-GB" sz="1100" b="0" i="0" kern="1200" dirty="0"/>
            <a:t> </a:t>
          </a:r>
          <a:r>
            <a:rPr lang="en-GB" sz="1100" b="0" i="0" kern="1200" dirty="0" err="1"/>
            <a:t>na</a:t>
          </a:r>
          <a:r>
            <a:rPr lang="en-GB" sz="1100" b="0" i="0" kern="1200" dirty="0"/>
            <a:t> komplexní </a:t>
          </a:r>
          <a:r>
            <a:rPr lang="en-GB" sz="1100" b="0" i="0" kern="1200" dirty="0" err="1"/>
            <a:t>hodnocení</a:t>
          </a:r>
          <a:r>
            <a:rPr lang="en-GB" sz="1100" b="0" i="0" kern="1200" dirty="0"/>
            <a:t> a </a:t>
          </a:r>
          <a:r>
            <a:rPr lang="en-GB" sz="1100" b="0" i="0" kern="1200" dirty="0" err="1"/>
            <a:t>zkoumání</a:t>
          </a:r>
          <a:r>
            <a:rPr lang="en-GB" sz="1100" b="0" i="0" kern="1200" dirty="0"/>
            <a:t> </a:t>
          </a:r>
          <a:r>
            <a:rPr lang="cs-CZ" sz="1100" b="0" i="0" kern="1200" dirty="0"/>
            <a:t>bio-psycho-socio-</a:t>
          </a:r>
          <a:r>
            <a:rPr lang="cs-CZ" sz="1100" b="0" i="0" kern="1200" dirty="0" err="1"/>
            <a:t>spirit</a:t>
          </a:r>
          <a:r>
            <a:rPr lang="cs-CZ" sz="1100" b="0" i="0" kern="1200" dirty="0"/>
            <a:t> </a:t>
          </a:r>
          <a:r>
            <a:rPr lang="en-GB" sz="1100" b="0" i="0" kern="1200" dirty="0" err="1"/>
            <a:t>dimenzí</a:t>
          </a:r>
          <a:r>
            <a:rPr lang="en-GB" sz="1100" b="0" i="0" kern="1200" dirty="0"/>
            <a:t> a </a:t>
          </a:r>
          <a:r>
            <a:rPr lang="en-GB" sz="1100" b="0" i="0" kern="1200" dirty="0" err="1"/>
            <a:t>jejich</a:t>
          </a:r>
          <a:r>
            <a:rPr lang="en-GB" sz="1100" b="0" i="0" kern="1200" dirty="0"/>
            <a:t> </a:t>
          </a:r>
          <a:r>
            <a:rPr lang="en-GB" sz="1100" b="0" i="0" kern="1200" dirty="0" err="1"/>
            <a:t>vzájemných</a:t>
          </a:r>
          <a:r>
            <a:rPr lang="en-GB" sz="1100" b="0" i="0" kern="1200" dirty="0"/>
            <a:t> </a:t>
          </a:r>
          <a:r>
            <a:rPr lang="en-GB" sz="1100" b="0" i="0" kern="1200" dirty="0" err="1"/>
            <a:t>vztahů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2434427" y="1289544"/>
        <a:ext cx="1526252" cy="2596162"/>
      </dsp:txXfrm>
    </dsp:sp>
    <dsp:sp modelId="{A4673461-7A51-481F-915B-D927B7214578}">
      <dsp:nvSpPr>
        <dsp:cNvPr id="0" name=""/>
        <dsp:cNvSpPr/>
      </dsp:nvSpPr>
      <dsp:spPr>
        <a:xfrm>
          <a:off x="4362805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/>
            <a:t>Kontext </a:t>
          </a:r>
          <a:r>
            <a:rPr lang="en-GB" sz="1700" b="0" i="0" kern="1200" dirty="0" err="1"/>
            <a:t>ošetřovatelského</a:t>
          </a:r>
          <a:r>
            <a:rPr lang="en-GB" sz="1700" b="0" i="0" kern="1200" dirty="0"/>
            <a:t> </a:t>
          </a:r>
          <a:r>
            <a:rPr lang="en-GB" sz="1700" b="0" i="0" kern="1200" dirty="0" err="1"/>
            <a:t>prostředí</a:t>
          </a:r>
          <a:endParaRPr lang="en-GB" sz="1700" kern="1200" dirty="0"/>
        </a:p>
      </dsp:txBody>
      <dsp:txXfrm>
        <a:off x="4362805" y="0"/>
        <a:ext cx="2026526" cy="1242060"/>
      </dsp:txXfrm>
    </dsp:sp>
    <dsp:sp modelId="{59462F68-E6B5-49C4-972B-2FE849EE5246}">
      <dsp:nvSpPr>
        <dsp:cNvPr id="0" name=""/>
        <dsp:cNvSpPr/>
      </dsp:nvSpPr>
      <dsp:spPr>
        <a:xfrm>
          <a:off x="4565458" y="1242161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V</a:t>
          </a:r>
          <a:r>
            <a:rPr lang="en-GB" sz="1100" b="0" i="0" kern="1200" dirty="0" err="1"/>
            <a:t>ztah</a:t>
          </a:r>
          <a:r>
            <a:rPr lang="en-GB" sz="1100" b="0" i="0" kern="1200" dirty="0"/>
            <a:t> </a:t>
          </a:r>
          <a:r>
            <a:rPr lang="en-GB" sz="1100" b="0" i="0" kern="1200" dirty="0" err="1"/>
            <a:t>mezi</a:t>
          </a:r>
          <a:r>
            <a:rPr lang="en-GB" sz="1100" b="0" i="0" kern="1200" dirty="0"/>
            <a:t> </a:t>
          </a:r>
          <a:r>
            <a:rPr lang="cs-CZ" sz="1100" b="0" i="0" kern="1200" dirty="0"/>
            <a:t>NLZP</a:t>
          </a:r>
          <a:br>
            <a:rPr lang="cs-CZ" sz="1100" b="0" i="0" kern="1200" dirty="0"/>
          </a:br>
          <a:r>
            <a:rPr lang="en-GB" sz="1100" b="0" i="0" kern="1200" dirty="0"/>
            <a:t> a </a:t>
          </a:r>
          <a:r>
            <a:rPr lang="en-GB" sz="1100" b="0" i="0" kern="1200" dirty="0" err="1"/>
            <a:t>pacienty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4583123" y="1259826"/>
        <a:ext cx="1585890" cy="567808"/>
      </dsp:txXfrm>
    </dsp:sp>
    <dsp:sp modelId="{2D91FFCC-190B-48E7-8315-61194E99FA5D}">
      <dsp:nvSpPr>
        <dsp:cNvPr id="0" name=""/>
        <dsp:cNvSpPr/>
      </dsp:nvSpPr>
      <dsp:spPr>
        <a:xfrm>
          <a:off x="4565458" y="1938090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O</a:t>
          </a:r>
          <a:r>
            <a:rPr lang="en-GB" sz="1100" b="0" i="0" kern="1200" dirty="0" err="1"/>
            <a:t>rganizační</a:t>
          </a:r>
          <a:r>
            <a:rPr lang="en-GB" sz="1100" b="0" i="0" kern="1200" dirty="0"/>
            <a:t> </a:t>
          </a:r>
          <a:r>
            <a:rPr lang="en-GB" sz="1100" b="0" i="0" kern="1200" dirty="0" err="1"/>
            <a:t>kultura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4583123" y="1955755"/>
        <a:ext cx="1585890" cy="567808"/>
      </dsp:txXfrm>
    </dsp:sp>
    <dsp:sp modelId="{76CA360F-E79D-4848-9463-B107DAF65730}">
      <dsp:nvSpPr>
        <dsp:cNvPr id="0" name=""/>
        <dsp:cNvSpPr/>
      </dsp:nvSpPr>
      <dsp:spPr>
        <a:xfrm>
          <a:off x="4565458" y="2634020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E</a:t>
          </a:r>
          <a:r>
            <a:rPr lang="en-GB" sz="1100" b="0" i="0" kern="1200" dirty="0" err="1"/>
            <a:t>tické</a:t>
          </a:r>
          <a:r>
            <a:rPr lang="en-GB" sz="1100" b="0" i="0" kern="1200" dirty="0"/>
            <a:t> </a:t>
          </a:r>
          <a:r>
            <a:rPr lang="en-GB" sz="1100" b="0" i="0" kern="1200" dirty="0" err="1"/>
            <a:t>otázky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4583123" y="2651685"/>
        <a:ext cx="1585890" cy="567808"/>
      </dsp:txXfrm>
    </dsp:sp>
    <dsp:sp modelId="{F2CB286D-80BF-4151-9653-66567041162E}">
      <dsp:nvSpPr>
        <dsp:cNvPr id="0" name=""/>
        <dsp:cNvSpPr/>
      </dsp:nvSpPr>
      <dsp:spPr>
        <a:xfrm>
          <a:off x="4565458" y="3329949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V</a:t>
          </a:r>
          <a:r>
            <a:rPr lang="en-GB" sz="1100" b="0" i="0" kern="1200" dirty="0"/>
            <a:t>liv </a:t>
          </a:r>
          <a:r>
            <a:rPr lang="en-GB" sz="1100" b="0" i="0" kern="1200" dirty="0" err="1"/>
            <a:t>pracovního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prostředí</a:t>
          </a:r>
          <a:r>
            <a:rPr lang="en-GB" sz="1100" b="0" i="0" kern="1200" dirty="0"/>
            <a:t> </a:t>
          </a:r>
          <a:r>
            <a:rPr lang="en-GB" sz="1100" b="0" i="0" kern="1200" dirty="0" err="1"/>
            <a:t>na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péči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4583123" y="3347614"/>
        <a:ext cx="1585890" cy="567808"/>
      </dsp:txXfrm>
    </dsp:sp>
    <dsp:sp modelId="{4BD481A1-C85B-4EB5-B9C8-41C481D95E31}">
      <dsp:nvSpPr>
        <dsp:cNvPr id="0" name=""/>
        <dsp:cNvSpPr/>
      </dsp:nvSpPr>
      <dsp:spPr>
        <a:xfrm>
          <a:off x="6541321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Začlenění</a:t>
          </a:r>
          <a:r>
            <a:rPr lang="en-GB" sz="1700" kern="1200" dirty="0"/>
            <a:t> </a:t>
          </a:r>
          <a:r>
            <a:rPr lang="en-GB" sz="1700" kern="1200" dirty="0" err="1"/>
            <a:t>perspektivy</a:t>
          </a:r>
          <a:r>
            <a:rPr lang="en-GB" sz="1700" kern="1200" dirty="0"/>
            <a:t> </a:t>
          </a:r>
          <a:r>
            <a:rPr lang="en-GB" sz="1700" kern="1200" dirty="0" err="1"/>
            <a:t>pacientů</a:t>
          </a:r>
          <a:endParaRPr lang="en-GB" sz="1700" kern="1200" dirty="0"/>
        </a:p>
      </dsp:txBody>
      <dsp:txXfrm>
        <a:off x="6541321" y="0"/>
        <a:ext cx="2026526" cy="1242060"/>
      </dsp:txXfrm>
    </dsp:sp>
    <dsp:sp modelId="{98D59003-DF6F-4C56-B7AB-014A8858DE5E}">
      <dsp:nvSpPr>
        <dsp:cNvPr id="0" name=""/>
        <dsp:cNvSpPr/>
      </dsp:nvSpPr>
      <dsp:spPr>
        <a:xfrm>
          <a:off x="6743974" y="1242161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 </a:t>
          </a:r>
          <a:r>
            <a:rPr lang="cs-CZ" sz="1100" kern="1200" dirty="0"/>
            <a:t>D</a:t>
          </a:r>
          <a:r>
            <a:rPr lang="en-GB" sz="1100" kern="1200" dirty="0" err="1"/>
            <a:t>ůraz</a:t>
          </a:r>
          <a:r>
            <a:rPr lang="en-GB" sz="1100" kern="1200" dirty="0"/>
            <a:t> </a:t>
          </a:r>
          <a:r>
            <a:rPr lang="cs-CZ" sz="1100" kern="1200" dirty="0"/>
            <a:t>kladen </a:t>
          </a:r>
          <a:r>
            <a:rPr lang="en-GB" sz="1100" kern="1200" dirty="0" err="1"/>
            <a:t>na</a:t>
          </a:r>
          <a:r>
            <a:rPr lang="en-GB" sz="1100" kern="1200" dirty="0"/>
            <a:t> </a:t>
          </a:r>
          <a:r>
            <a:rPr lang="en-GB" sz="1100" kern="1200" dirty="0" err="1"/>
            <a:t>začleňování</a:t>
          </a:r>
          <a:r>
            <a:rPr lang="en-GB" sz="1100" kern="1200" dirty="0"/>
            <a:t> </a:t>
          </a:r>
          <a:r>
            <a:rPr lang="en-GB" sz="1100" kern="1200" dirty="0" err="1"/>
            <a:t>perspektivy</a:t>
          </a:r>
          <a:r>
            <a:rPr lang="en-GB" sz="1100" kern="1200" dirty="0"/>
            <a:t> </a:t>
          </a:r>
          <a:r>
            <a:rPr lang="en-GB" sz="1100" kern="1200" dirty="0" err="1"/>
            <a:t>pacientů</a:t>
          </a:r>
          <a:r>
            <a:rPr lang="en-GB" sz="1100" kern="1200" dirty="0"/>
            <a:t> a </a:t>
          </a:r>
          <a:r>
            <a:rPr lang="en-GB" sz="1100" kern="1200" dirty="0" err="1"/>
            <a:t>jejich</a:t>
          </a:r>
          <a:r>
            <a:rPr lang="en-GB" sz="1100" kern="1200" dirty="0"/>
            <a:t> </a:t>
          </a:r>
          <a:r>
            <a:rPr lang="en-GB" sz="1100" kern="1200" dirty="0" err="1"/>
            <a:t>rodin</a:t>
          </a:r>
          <a:r>
            <a:rPr lang="cs-CZ" sz="1100" kern="1200" dirty="0"/>
            <a:t>.</a:t>
          </a:r>
          <a:endParaRPr lang="en-GB" sz="1100" kern="1200" dirty="0"/>
        </a:p>
      </dsp:txBody>
      <dsp:txXfrm>
        <a:off x="6761639" y="1259826"/>
        <a:ext cx="1585890" cy="567808"/>
      </dsp:txXfrm>
    </dsp:sp>
    <dsp:sp modelId="{85011B49-95B4-4417-9ADD-215857C425B9}">
      <dsp:nvSpPr>
        <dsp:cNvPr id="0" name=""/>
        <dsp:cNvSpPr/>
      </dsp:nvSpPr>
      <dsp:spPr>
        <a:xfrm>
          <a:off x="6743974" y="1938090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H</a:t>
          </a:r>
          <a:r>
            <a:rPr lang="en-GB" sz="1100" b="0" i="0" kern="1200" dirty="0" err="1"/>
            <a:t>odnocení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potřeb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pacientů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6761639" y="1955755"/>
        <a:ext cx="1585890" cy="567808"/>
      </dsp:txXfrm>
    </dsp:sp>
    <dsp:sp modelId="{B4B2C77F-92A6-43A5-8F17-5E537D722ED7}">
      <dsp:nvSpPr>
        <dsp:cNvPr id="0" name=""/>
        <dsp:cNvSpPr/>
      </dsp:nvSpPr>
      <dsp:spPr>
        <a:xfrm>
          <a:off x="6743974" y="2634020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S</a:t>
          </a:r>
          <a:r>
            <a:rPr lang="en-GB" sz="1100" b="0" i="0" kern="1200" dirty="0" err="1"/>
            <a:t>pokojenost</a:t>
          </a:r>
          <a:r>
            <a:rPr lang="cs-CZ" sz="1100" b="0" i="0" kern="1200" dirty="0"/>
            <a:t> pacientů</a:t>
          </a:r>
          <a:r>
            <a:rPr lang="en-GB" sz="1100" b="0" i="0" kern="1200" dirty="0"/>
            <a:t> s </a:t>
          </a:r>
          <a:r>
            <a:rPr lang="en-GB" sz="1100" b="0" i="0" kern="1200" dirty="0" err="1"/>
            <a:t>péčí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6761639" y="2651685"/>
        <a:ext cx="1585890" cy="567808"/>
      </dsp:txXfrm>
    </dsp:sp>
    <dsp:sp modelId="{E2F1F10C-EEF3-480B-AA98-0818E6639441}">
      <dsp:nvSpPr>
        <dsp:cNvPr id="0" name=""/>
        <dsp:cNvSpPr/>
      </dsp:nvSpPr>
      <dsp:spPr>
        <a:xfrm>
          <a:off x="6743974" y="3329949"/>
          <a:ext cx="1621220" cy="603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Z</a:t>
          </a:r>
          <a:r>
            <a:rPr lang="en-GB" sz="1100" b="0" i="0" kern="1200" dirty="0" err="1"/>
            <a:t>apojení</a:t>
          </a:r>
          <a:r>
            <a:rPr lang="cs-CZ" sz="1100" b="0" i="0" kern="1200" dirty="0"/>
            <a:t> pacientů</a:t>
          </a:r>
          <a:r>
            <a:rPr lang="en-GB" sz="1100" b="0" i="0" kern="1200" dirty="0"/>
            <a:t> do </a:t>
          </a:r>
          <a:r>
            <a:rPr lang="en-GB" sz="1100" b="0" i="0" kern="1200" dirty="0" err="1"/>
            <a:t>rozhodování</a:t>
          </a:r>
          <a:r>
            <a:rPr lang="en-GB" sz="1100" b="0" i="0" kern="1200" dirty="0"/>
            <a:t> </a:t>
          </a:r>
          <a:r>
            <a:rPr lang="en-GB" sz="1100" b="0" i="0" kern="1200" dirty="0" err="1"/>
            <a:t>ohledně</a:t>
          </a:r>
          <a:r>
            <a:rPr lang="en-GB" sz="1100" b="0" i="0" kern="1200" dirty="0"/>
            <a:t> </a:t>
          </a:r>
          <a:r>
            <a:rPr lang="en-GB" sz="1100" b="0" i="0" kern="1200" dirty="0" err="1"/>
            <a:t>jejich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péče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6761639" y="3347614"/>
        <a:ext cx="1585890" cy="567808"/>
      </dsp:txXfrm>
    </dsp:sp>
    <dsp:sp modelId="{D753E4AB-A6C2-4429-A154-DF4AF1932EC2}">
      <dsp:nvSpPr>
        <dsp:cNvPr id="0" name=""/>
        <dsp:cNvSpPr/>
      </dsp:nvSpPr>
      <dsp:spPr>
        <a:xfrm>
          <a:off x="8719836" y="0"/>
          <a:ext cx="2026526" cy="4140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i="0" kern="1200" dirty="0" err="1"/>
            <a:t>Důraz</a:t>
          </a:r>
          <a:r>
            <a:rPr lang="en-GB" sz="1700" b="0" i="0" kern="1200" dirty="0"/>
            <a:t> </a:t>
          </a:r>
          <a:r>
            <a:rPr lang="en-GB" sz="1700" b="0" i="0" kern="1200" dirty="0" err="1"/>
            <a:t>na</a:t>
          </a:r>
          <a:r>
            <a:rPr lang="en-GB" sz="1700" b="0" i="0" kern="1200" dirty="0"/>
            <a:t> </a:t>
          </a:r>
          <a:r>
            <a:rPr lang="en-GB" sz="1700" b="0" i="0" kern="1200" dirty="0" err="1"/>
            <a:t>využití</a:t>
          </a:r>
          <a:r>
            <a:rPr lang="en-GB" sz="1700" b="0" i="0" kern="1200" dirty="0"/>
            <a:t> </a:t>
          </a:r>
          <a:r>
            <a:rPr lang="en-GB" sz="1700" b="0" i="0" kern="1200" dirty="0" err="1"/>
            <a:t>výsledků</a:t>
          </a:r>
          <a:r>
            <a:rPr lang="en-GB" sz="1700" b="0" i="0" kern="1200" dirty="0"/>
            <a:t> </a:t>
          </a:r>
          <a:r>
            <a:rPr lang="en-GB" sz="1700" b="0" i="0" kern="1200" dirty="0" err="1"/>
            <a:t>ve</a:t>
          </a:r>
          <a:r>
            <a:rPr lang="en-GB" sz="1700" b="0" i="0" kern="1200" dirty="0"/>
            <a:t> </a:t>
          </a:r>
          <a:r>
            <a:rPr lang="en-GB" sz="1700" b="0" i="0" kern="1200" dirty="0" err="1"/>
            <a:t>vývoji</a:t>
          </a:r>
          <a:r>
            <a:rPr lang="en-GB" sz="1700" b="0" i="0" kern="1200" dirty="0"/>
            <a:t> </a:t>
          </a:r>
          <a:r>
            <a:rPr lang="en-GB" sz="1700" b="0" i="0" kern="1200" dirty="0" err="1"/>
            <a:t>ošetřovatelské</a:t>
          </a:r>
          <a:r>
            <a:rPr lang="en-GB" sz="1700" b="0" i="0" kern="1200" dirty="0"/>
            <a:t> </a:t>
          </a:r>
          <a:r>
            <a:rPr lang="en-GB" sz="1700" b="0" i="0" kern="1200" dirty="0" err="1"/>
            <a:t>praxe</a:t>
          </a:r>
          <a:endParaRPr lang="en-GB" sz="1700" kern="1200" dirty="0"/>
        </a:p>
      </dsp:txBody>
      <dsp:txXfrm>
        <a:off x="8719836" y="0"/>
        <a:ext cx="2026526" cy="1242060"/>
      </dsp:txXfrm>
    </dsp:sp>
    <dsp:sp modelId="{6CDF7C69-34BA-4E97-B775-ACB0CD1495B0}">
      <dsp:nvSpPr>
        <dsp:cNvPr id="0" name=""/>
        <dsp:cNvSpPr/>
      </dsp:nvSpPr>
      <dsp:spPr>
        <a:xfrm>
          <a:off x="8922489" y="1243272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P</a:t>
          </a:r>
          <a:r>
            <a:rPr lang="en-GB" sz="1100" b="0" i="0" kern="1200" dirty="0" err="1"/>
            <a:t>raktické</a:t>
          </a:r>
          <a:r>
            <a:rPr lang="en-GB" sz="1100" b="0" i="0" kern="1200" dirty="0"/>
            <a:t> </a:t>
          </a:r>
          <a:r>
            <a:rPr lang="cs-CZ" sz="1100" b="0" i="0" kern="1200" dirty="0"/>
            <a:t>využití</a:t>
          </a:r>
          <a:r>
            <a:rPr lang="en-GB" sz="1100" b="0" i="0" kern="1200" dirty="0"/>
            <a:t> a  </a:t>
          </a:r>
          <a:r>
            <a:rPr lang="en-GB" sz="1100" b="0" i="0" kern="1200" dirty="0" err="1"/>
            <a:t>zaměřen</a:t>
          </a:r>
          <a:r>
            <a:rPr lang="cs-CZ" sz="1100" b="0" i="0" kern="1200" dirty="0"/>
            <a:t>í</a:t>
          </a:r>
          <a:r>
            <a:rPr lang="en-GB" sz="1100" b="0" i="0" kern="1200" dirty="0"/>
            <a:t> </a:t>
          </a:r>
          <a:r>
            <a:rPr lang="en-GB" sz="1100" b="0" i="0" kern="1200" dirty="0" err="1"/>
            <a:t>na</a:t>
          </a:r>
          <a:r>
            <a:rPr lang="en-GB" sz="1100" b="0" i="0" kern="1200" dirty="0"/>
            <a:t> </a:t>
          </a:r>
          <a:r>
            <a:rPr lang="en-GB" sz="1100" b="0" i="0" kern="1200" dirty="0" err="1"/>
            <a:t>inovaci</a:t>
          </a:r>
          <a:r>
            <a:rPr lang="en-GB" sz="1100" b="0" i="0" kern="1200" dirty="0"/>
            <a:t> a </a:t>
          </a:r>
          <a:r>
            <a:rPr lang="en-GB" sz="1100" b="0" i="0" kern="1200" dirty="0" err="1"/>
            <a:t>vývoj</a:t>
          </a:r>
          <a:r>
            <a:rPr lang="en-GB" sz="1100" b="0" i="0" kern="1200" dirty="0"/>
            <a:t> </a:t>
          </a:r>
          <a:r>
            <a:rPr lang="en-GB" sz="1100" b="0" i="0" kern="1200" dirty="0" err="1"/>
            <a:t>ošetřovatelské</a:t>
          </a:r>
          <a:r>
            <a:rPr lang="en-GB" sz="1100" b="0" i="0" kern="1200" dirty="0"/>
            <a:t> </a:t>
          </a:r>
          <a:r>
            <a:rPr lang="en-GB" sz="1100" b="0" i="0" kern="1200" dirty="0" err="1"/>
            <a:t>praxe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8959051" y="1279834"/>
        <a:ext cx="1548096" cy="1175202"/>
      </dsp:txXfrm>
    </dsp:sp>
    <dsp:sp modelId="{306EE61C-2D7A-40BC-8CCD-022487924AA5}">
      <dsp:nvSpPr>
        <dsp:cNvPr id="0" name=""/>
        <dsp:cNvSpPr/>
      </dsp:nvSpPr>
      <dsp:spPr>
        <a:xfrm>
          <a:off x="8922489" y="2683650"/>
          <a:ext cx="1621220" cy="1248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P</a:t>
          </a:r>
          <a:r>
            <a:rPr lang="en-GB" sz="1100" b="0" i="0" kern="1200" dirty="0" err="1"/>
            <a:t>řínosy</a:t>
          </a:r>
          <a:r>
            <a:rPr lang="en-GB" sz="1100" b="0" i="0" kern="1200" dirty="0"/>
            <a:t> pro </a:t>
          </a:r>
          <a:r>
            <a:rPr lang="en-GB" sz="1100" b="0" i="0" kern="1200" dirty="0" err="1"/>
            <a:t>pacienty</a:t>
          </a:r>
          <a:r>
            <a:rPr lang="en-GB" sz="1100" b="0" i="0" kern="1200" dirty="0"/>
            <a:t>, </a:t>
          </a:r>
          <a:r>
            <a:rPr lang="en-GB" sz="1100" b="0" i="0" kern="1200" dirty="0" err="1"/>
            <a:t>ošetř</a:t>
          </a:r>
          <a:r>
            <a:rPr lang="cs-CZ" sz="1100" b="0" i="0" kern="1200" dirty="0" err="1"/>
            <a:t>ující</a:t>
          </a:r>
          <a:r>
            <a:rPr lang="cs-CZ" sz="1100" b="0" i="0" kern="1200" dirty="0"/>
            <a:t> personál</a:t>
          </a:r>
          <a:r>
            <a:rPr lang="en-GB" sz="1100" b="0" i="0" kern="1200" dirty="0"/>
            <a:t> a </a:t>
          </a:r>
          <a:r>
            <a:rPr lang="en-GB" sz="1100" b="0" i="0" kern="1200" dirty="0" err="1"/>
            <a:t>zdravotnické</a:t>
          </a:r>
          <a:r>
            <a:rPr lang="en-GB" sz="1100" b="0" i="0" kern="1200" dirty="0"/>
            <a:t> </a:t>
          </a:r>
          <a:r>
            <a:rPr lang="en-GB" sz="1100" b="0" i="0" kern="1200" dirty="0" err="1"/>
            <a:t>organizace</a:t>
          </a:r>
          <a:r>
            <a:rPr lang="cs-CZ" sz="1100" b="0" i="0" kern="1200" dirty="0"/>
            <a:t>.</a:t>
          </a:r>
          <a:endParaRPr lang="en-GB" sz="1100" kern="1200" dirty="0"/>
        </a:p>
      </dsp:txBody>
      <dsp:txXfrm>
        <a:off x="8959051" y="2720212"/>
        <a:ext cx="1548096" cy="1175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89455-6EE1-4A75-A1BE-A897181F7E01}">
      <dsp:nvSpPr>
        <dsp:cNvPr id="0" name=""/>
        <dsp:cNvSpPr/>
      </dsp:nvSpPr>
      <dsp:spPr>
        <a:xfrm rot="16200000">
          <a:off x="1111288" y="-1111288"/>
          <a:ext cx="1737424" cy="3960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sng" kern="1200" dirty="0"/>
            <a:t>Objekt </a:t>
          </a:r>
          <a:r>
            <a:rPr lang="en-GB" sz="1200" b="1" i="0" u="sng" kern="1200" dirty="0" err="1"/>
            <a:t>zkoumání</a:t>
          </a:r>
          <a:r>
            <a:rPr lang="en-GB" sz="1200" b="1" i="0" u="sng" kern="1200" dirty="0"/>
            <a:t>:</a:t>
          </a:r>
          <a:r>
            <a:rPr lang="cs-CZ" sz="1200" b="1" i="0" u="sng" kern="120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cs-CZ" sz="1200" b="0" i="0" kern="1200" dirty="0"/>
          </a:br>
          <a:r>
            <a:rPr lang="en-GB" sz="1200" b="0" i="0" kern="1200" dirty="0" err="1"/>
            <a:t>ošetřovatelská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praxe</a:t>
          </a:r>
          <a:r>
            <a:rPr lang="en-GB" sz="1200" b="0" i="0" kern="1200" dirty="0"/>
            <a:t>, role </a:t>
          </a:r>
          <a:r>
            <a:rPr lang="en-GB" sz="1200" b="0" i="0" kern="1200" dirty="0" err="1"/>
            <a:t>ošetřovatelů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interakce</a:t>
          </a:r>
          <a:r>
            <a:rPr lang="en-GB" sz="1200" b="0" i="0" kern="1200" dirty="0"/>
            <a:t> </a:t>
          </a:r>
          <a:r>
            <a:rPr lang="en-GB" sz="1200" b="0" i="0" kern="1200" dirty="0" err="1"/>
            <a:t>mezi</a:t>
          </a:r>
          <a:r>
            <a:rPr lang="en-GB" sz="1200" b="0" i="0" kern="1200" dirty="0"/>
            <a:t> </a:t>
          </a:r>
          <a:r>
            <a:rPr lang="en-GB" sz="1200" b="0" i="0" kern="1200" dirty="0" err="1"/>
            <a:t>ošetřovateli</a:t>
          </a:r>
          <a:r>
            <a:rPr lang="en-GB" sz="1200" b="0" i="0" kern="1200" dirty="0"/>
            <a:t> a </a:t>
          </a:r>
          <a:r>
            <a:rPr lang="en-GB" sz="1200" b="0" i="0" kern="1200" dirty="0" err="1"/>
            <a:t>pacienty</a:t>
          </a:r>
          <a:r>
            <a:rPr lang="cs-CZ" sz="1200" b="0" i="0" kern="1200" dirty="0"/>
            <a:t>, </a:t>
          </a:r>
          <a:r>
            <a:rPr lang="en-GB" sz="1200" b="0" i="0" kern="1200" dirty="0" err="1"/>
            <a:t>hodnocení</a:t>
          </a:r>
          <a:r>
            <a:rPr lang="en-GB" sz="1200" b="0" i="0" kern="1200" dirty="0"/>
            <a:t> </a:t>
          </a:r>
          <a:r>
            <a:rPr lang="en-GB" sz="1200" b="0" i="0" kern="1200" dirty="0" err="1"/>
            <a:t>symptomů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zvládání</a:t>
          </a:r>
          <a:r>
            <a:rPr lang="en-GB" sz="1200" b="0" i="0" kern="1200" dirty="0"/>
            <a:t> </a:t>
          </a:r>
          <a:r>
            <a:rPr lang="en-GB" sz="1200" b="0" i="0" kern="1200" dirty="0" err="1"/>
            <a:t>bolesti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komunikace</a:t>
          </a:r>
          <a:r>
            <a:rPr lang="en-GB" sz="1200" b="0" i="0" kern="1200" dirty="0"/>
            <a:t> s </a:t>
          </a:r>
          <a:r>
            <a:rPr lang="en-GB" sz="1200" b="0" i="0" kern="1200" dirty="0" err="1"/>
            <a:t>pacienty</a:t>
          </a:r>
          <a:r>
            <a:rPr lang="en-GB" sz="1200" b="0" i="0" kern="1200" dirty="0"/>
            <a:t> a </a:t>
          </a:r>
          <a:r>
            <a:rPr lang="en-GB" sz="1200" b="0" i="0" kern="1200" dirty="0" err="1"/>
            <a:t>jejich</a:t>
          </a:r>
          <a:r>
            <a:rPr lang="en-GB" sz="1200" b="0" i="0" kern="1200" dirty="0"/>
            <a:t> </a:t>
          </a:r>
          <a:r>
            <a:rPr lang="en-GB" sz="1200" b="0" i="0" kern="1200" dirty="0" err="1"/>
            <a:t>rodinami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péče</a:t>
          </a:r>
          <a:r>
            <a:rPr lang="en-GB" sz="1200" b="0" i="0" kern="1200" dirty="0"/>
            <a:t> o </a:t>
          </a:r>
          <a:r>
            <a:rPr lang="en-GB" sz="1200" b="0" i="0" kern="1200" dirty="0" err="1"/>
            <a:t>chronicky</a:t>
          </a:r>
          <a:r>
            <a:rPr lang="en-GB" sz="1200" b="0" i="0" kern="1200" dirty="0"/>
            <a:t> </a:t>
          </a:r>
          <a:r>
            <a:rPr lang="en-GB" sz="1200" b="0" i="0" kern="1200" dirty="0" err="1"/>
            <a:t>nemocné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pacienty</a:t>
          </a:r>
          <a:r>
            <a:rPr lang="en-GB" sz="1200" b="0" i="0" kern="1200" dirty="0"/>
            <a:t>, </a:t>
          </a:r>
          <a:r>
            <a:rPr lang="en-GB" sz="1400" b="0" i="0" kern="1200" dirty="0" err="1"/>
            <a:t>prevence</a:t>
          </a:r>
          <a:r>
            <a:rPr lang="en-GB" sz="1200" b="0" i="0" kern="1200" dirty="0"/>
            <a:t> </a:t>
          </a:r>
          <a:r>
            <a:rPr lang="en-GB" sz="1200" b="0" i="0" kern="1200" dirty="0" err="1"/>
            <a:t>infekcí</a:t>
          </a:r>
          <a:r>
            <a:rPr lang="en-GB" sz="1200" b="0" i="0" kern="1200" dirty="0"/>
            <a:t> </a:t>
          </a:r>
          <a:r>
            <a:rPr lang="cs-CZ" sz="1200" b="0" i="0" kern="1200" dirty="0"/>
            <a:t>apod.</a:t>
          </a:r>
          <a:endParaRPr lang="en-GB" sz="1200" kern="1200" dirty="0"/>
        </a:p>
      </dsp:txBody>
      <dsp:txXfrm rot="5400000">
        <a:off x="0" y="0"/>
        <a:ext cx="3960000" cy="1303068"/>
      </dsp:txXfrm>
    </dsp:sp>
    <dsp:sp modelId="{8C9C8E3E-7539-4651-B7A0-318CF2ECF8D6}">
      <dsp:nvSpPr>
        <dsp:cNvPr id="0" name=""/>
        <dsp:cNvSpPr/>
      </dsp:nvSpPr>
      <dsp:spPr>
        <a:xfrm>
          <a:off x="3932161" y="0"/>
          <a:ext cx="3960000" cy="17374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sng" kern="1200" dirty="0" err="1"/>
            <a:t>Cíle</a:t>
          </a:r>
          <a:r>
            <a:rPr lang="en-GB" sz="1200" b="1" i="0" u="sng" kern="1200" dirty="0"/>
            <a:t> </a:t>
          </a:r>
          <a:r>
            <a:rPr lang="en-GB" sz="1200" b="1" i="0" u="sng" kern="1200" dirty="0" err="1"/>
            <a:t>výzkumu</a:t>
          </a:r>
          <a:r>
            <a:rPr lang="en-GB" sz="1200" b="1" i="0" u="sng" kern="1200" dirty="0"/>
            <a:t>:</a:t>
          </a:r>
          <a:endParaRPr lang="cs-CZ" sz="1200" b="1" i="0" u="sng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cs-CZ" sz="1200" b="0" i="0" kern="1200" dirty="0"/>
          </a:br>
          <a:r>
            <a:rPr lang="en-GB" sz="1200" b="0" i="0" kern="1200" dirty="0" err="1"/>
            <a:t>zlepšit</a:t>
          </a:r>
          <a:r>
            <a:rPr lang="en-GB" sz="1200" b="0" i="0" kern="1200" dirty="0"/>
            <a:t> </a:t>
          </a:r>
          <a:r>
            <a:rPr lang="en-GB" sz="1200" b="0" i="0" kern="1200" dirty="0" err="1"/>
            <a:t>kvalitu</a:t>
          </a:r>
          <a:r>
            <a:rPr lang="en-GB" sz="1200" b="0" i="0" kern="1200" dirty="0"/>
            <a:t> </a:t>
          </a:r>
          <a:r>
            <a:rPr lang="en-GB" sz="1200" b="0" i="0" kern="1200" dirty="0" err="1"/>
            <a:t>ošetřovatelské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péče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identifikovat</a:t>
          </a:r>
          <a:r>
            <a:rPr lang="en-GB" sz="1200" b="0" i="0" kern="1200" dirty="0"/>
            <a:t> </a:t>
          </a:r>
          <a:r>
            <a:rPr lang="en-GB" sz="1200" b="0" i="0" kern="1200" dirty="0" err="1"/>
            <a:t>účinné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postupy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zlepšit</a:t>
          </a:r>
          <a:r>
            <a:rPr lang="en-GB" sz="1200" b="0" i="0" kern="1200" dirty="0"/>
            <a:t> </a:t>
          </a:r>
          <a:r>
            <a:rPr lang="en-GB" sz="1200" b="0" i="0" kern="1200" dirty="0" err="1"/>
            <a:t>bezpečnost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pacientů</a:t>
          </a:r>
          <a:r>
            <a:rPr lang="en-GB" sz="1200" b="0" i="0" kern="1200" dirty="0"/>
            <a:t> a </a:t>
          </a:r>
          <a:r>
            <a:rPr lang="en-GB" sz="1200" b="0" i="0" kern="1200" dirty="0" err="1"/>
            <a:t>přispět</a:t>
          </a:r>
          <a:r>
            <a:rPr lang="en-GB" sz="1200" b="0" i="0" kern="1200" dirty="0"/>
            <a:t> k </a:t>
          </a:r>
          <a:r>
            <a:rPr lang="en-GB" sz="1200" b="0" i="0" kern="1200" dirty="0" err="1"/>
            <a:t>jejich</a:t>
          </a:r>
          <a:r>
            <a:rPr lang="en-GB" sz="1200" b="0" i="0" kern="1200" dirty="0"/>
            <a:t> </a:t>
          </a:r>
          <a:r>
            <a:rPr lang="en-GB" sz="1200" b="0" i="0" kern="1200" dirty="0" err="1"/>
            <a:t>spokojenosti</a:t>
          </a:r>
          <a:r>
            <a:rPr lang="en-GB" sz="1200" b="0" i="0" kern="1200" dirty="0"/>
            <a:t>. </a:t>
          </a:r>
          <a:endParaRPr lang="cs-CZ" sz="1200" b="0" i="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0" i="0" kern="1200" dirty="0"/>
            <a:t>A</a:t>
          </a:r>
          <a:r>
            <a:rPr lang="en-GB" sz="1200" b="0" i="0" kern="1200" dirty="0" err="1"/>
            <a:t>plikovatelnost</a:t>
          </a:r>
          <a:r>
            <a:rPr lang="en-GB" sz="1200" b="0" i="0" kern="1200" dirty="0"/>
            <a:t> </a:t>
          </a:r>
          <a:r>
            <a:rPr lang="en-GB" sz="1200" b="0" i="0" kern="1200" dirty="0" err="1"/>
            <a:t>výsledků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přímo</a:t>
          </a:r>
          <a:r>
            <a:rPr lang="en-GB" sz="1200" b="0" i="0" kern="1200" dirty="0"/>
            <a:t> </a:t>
          </a:r>
          <a:r>
            <a:rPr lang="en-GB" sz="1200" b="0" i="0" kern="1200" dirty="0" err="1"/>
            <a:t>na</a:t>
          </a:r>
          <a:r>
            <a:rPr lang="en-GB" sz="1200" b="0" i="0" kern="1200" dirty="0"/>
            <a:t> </a:t>
          </a:r>
          <a:r>
            <a:rPr lang="en-GB" sz="1200" b="0" i="0" kern="1200" dirty="0" err="1"/>
            <a:t>ošetřovatelskou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praxi</a:t>
          </a:r>
          <a:r>
            <a:rPr lang="en-GB" sz="1200" b="0" i="0" kern="1200" dirty="0"/>
            <a:t> </a:t>
          </a:r>
          <a:br>
            <a:rPr lang="cs-CZ" sz="1200" b="0" i="0" kern="1200" dirty="0"/>
          </a:br>
          <a:r>
            <a:rPr lang="en-GB" sz="1200" b="0" i="0" kern="1200" dirty="0"/>
            <a:t>a </a:t>
          </a:r>
          <a:r>
            <a:rPr lang="en-GB" sz="1200" b="0" i="0" kern="1200" dirty="0" err="1"/>
            <a:t>vylepšování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péče</a:t>
          </a:r>
          <a:r>
            <a:rPr lang="cs-CZ" sz="1200" b="0" i="0" kern="1200" dirty="0"/>
            <a:t>.</a:t>
          </a:r>
          <a:endParaRPr lang="en-GB" sz="1200" kern="1200" dirty="0"/>
        </a:p>
      </dsp:txBody>
      <dsp:txXfrm>
        <a:off x="3932161" y="0"/>
        <a:ext cx="3960000" cy="1303068"/>
      </dsp:txXfrm>
    </dsp:sp>
    <dsp:sp modelId="{0B6A960F-3385-40BD-BC2A-4EE19B5D3DF7}">
      <dsp:nvSpPr>
        <dsp:cNvPr id="0" name=""/>
        <dsp:cNvSpPr/>
      </dsp:nvSpPr>
      <dsp:spPr>
        <a:xfrm rot="10800000">
          <a:off x="0" y="1737424"/>
          <a:ext cx="3960000" cy="17374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i="0" u="sng" kern="1200" dirty="0"/>
            <a:t>Meto</a:t>
          </a:r>
          <a:r>
            <a:rPr lang="cs-CZ" sz="1200" b="1" i="0" u="sng" kern="1200" dirty="0" err="1"/>
            <a:t>dy</a:t>
          </a:r>
          <a:r>
            <a:rPr lang="en-GB" sz="1200" b="1" i="0" u="sng" kern="1200" dirty="0"/>
            <a:t> </a:t>
          </a:r>
          <a:r>
            <a:rPr lang="en-GB" sz="1200" b="1" i="0" u="sng" kern="1200" dirty="0" err="1"/>
            <a:t>výzkumu</a:t>
          </a:r>
          <a:r>
            <a:rPr lang="en-GB" sz="1200" b="1" i="0" u="sng" kern="1200" dirty="0"/>
            <a:t>: </a:t>
          </a:r>
          <a:endParaRPr lang="cs-CZ" sz="1200" b="1" i="0" u="sng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cs-CZ" sz="1200" b="0" i="0" kern="1200" dirty="0"/>
          </a:br>
          <a:r>
            <a:rPr lang="cs-CZ" sz="1200" b="0" i="0" kern="1200" dirty="0"/>
            <a:t>kvalitativní, kvantitativní, smíšené</a:t>
          </a:r>
          <a:endParaRPr lang="en-GB" sz="1200" kern="1200" dirty="0"/>
        </a:p>
      </dsp:txBody>
      <dsp:txXfrm rot="10800000">
        <a:off x="0" y="2171780"/>
        <a:ext cx="3960000" cy="1303068"/>
      </dsp:txXfrm>
    </dsp:sp>
    <dsp:sp modelId="{7B1034F8-DED5-4BB2-A5CB-CC011F37121F}">
      <dsp:nvSpPr>
        <dsp:cNvPr id="0" name=""/>
        <dsp:cNvSpPr/>
      </dsp:nvSpPr>
      <dsp:spPr>
        <a:xfrm rot="5400000">
          <a:off x="5071288" y="626135"/>
          <a:ext cx="1737424" cy="3960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u="sng" kern="1200" dirty="0"/>
            <a:t>Etické aspekty: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 dirty="0" err="1"/>
            <a:t>ochrana</a:t>
          </a:r>
          <a:r>
            <a:rPr lang="en-GB" sz="1200" b="0" i="0" kern="1200" dirty="0"/>
            <a:t> </a:t>
          </a:r>
          <a:r>
            <a:rPr lang="en-GB" sz="1200" b="0" i="0" kern="1200" dirty="0" err="1"/>
            <a:t>soukromí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pacientů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informovaný</a:t>
          </a:r>
          <a:r>
            <a:rPr lang="en-GB" sz="1200" b="0" i="0" kern="1200" dirty="0"/>
            <a:t> </a:t>
          </a:r>
          <a:r>
            <a:rPr lang="en-GB" sz="1200" b="0" i="0" kern="1200" dirty="0" err="1"/>
            <a:t>souhlas</a:t>
          </a:r>
          <a:r>
            <a:rPr lang="en-GB" sz="1200" b="0" i="0" kern="1200" dirty="0"/>
            <a:t>, </a:t>
          </a:r>
          <a:r>
            <a:rPr lang="en-GB" sz="1200" b="0" i="0" kern="1200" dirty="0" err="1"/>
            <a:t>respektování</a:t>
          </a:r>
          <a:r>
            <a:rPr lang="en-GB" sz="1200" b="0" i="0" kern="1200" dirty="0"/>
            <a:t> </a:t>
          </a:r>
          <a:r>
            <a:rPr lang="en-GB" sz="1200" b="0" i="0" kern="1200" dirty="0" err="1"/>
            <a:t>práv</a:t>
          </a:r>
          <a:r>
            <a:rPr lang="en-GB" sz="1200" b="0" i="0" kern="1200" dirty="0"/>
            <a:t> a </a:t>
          </a:r>
          <a:r>
            <a:rPr lang="en-GB" sz="1200" b="0" i="0" kern="1200" dirty="0" err="1"/>
            <a:t>dobře</a:t>
          </a:r>
          <a:r>
            <a:rPr lang="en-GB" sz="1200" b="0" i="0" kern="1200" dirty="0"/>
            <a:t> </a:t>
          </a:r>
          <a:r>
            <a:rPr lang="en-GB" sz="1200" b="0" i="0" kern="1200" dirty="0" err="1"/>
            <a:t>fungující</a:t>
          </a:r>
          <a:r>
            <a:rPr lang="en-GB" sz="1200" b="0" i="0" kern="1200" dirty="0"/>
            <a:t> </a:t>
          </a:r>
          <a:r>
            <a:rPr lang="en-GB" sz="1200" b="0" i="0" kern="1200" dirty="0" err="1"/>
            <a:t>etické</a:t>
          </a:r>
          <a:r>
            <a:rPr lang="en-GB" sz="1200" b="0" i="0" kern="1200" dirty="0"/>
            <a:t> </a:t>
          </a:r>
          <a:r>
            <a:rPr lang="en-GB" sz="1200" b="0" i="0" kern="1200" dirty="0" err="1"/>
            <a:t>komise</a:t>
          </a:r>
          <a:endParaRPr lang="en-GB" sz="1200" kern="1200" dirty="0"/>
        </a:p>
      </dsp:txBody>
      <dsp:txXfrm rot="-5400000">
        <a:off x="3960000" y="2171779"/>
        <a:ext cx="3960000" cy="1303068"/>
      </dsp:txXfrm>
    </dsp:sp>
    <dsp:sp modelId="{84168E68-C200-43B4-84B4-D504F136287D}">
      <dsp:nvSpPr>
        <dsp:cNvPr id="0" name=""/>
        <dsp:cNvSpPr/>
      </dsp:nvSpPr>
      <dsp:spPr>
        <a:xfrm>
          <a:off x="2772000" y="1303068"/>
          <a:ext cx="2376000" cy="86871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Specifika výzkumu</a:t>
          </a:r>
          <a:br>
            <a:rPr lang="cs-CZ" sz="1200" b="1" kern="1200" dirty="0"/>
          </a:br>
          <a:r>
            <a:rPr lang="cs-CZ" sz="1200" b="1" kern="1200" dirty="0"/>
            <a:t> v ošetřovatelství</a:t>
          </a:r>
          <a:endParaRPr lang="en-GB" sz="1200" b="1" kern="1200" dirty="0"/>
        </a:p>
      </dsp:txBody>
      <dsp:txXfrm>
        <a:off x="2814407" y="1345475"/>
        <a:ext cx="2291186" cy="7838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4FD2D-B3FE-4622-B9AF-59B480E96865}">
      <dsp:nvSpPr>
        <dsp:cNvPr id="0" name=""/>
        <dsp:cNvSpPr/>
      </dsp:nvSpPr>
      <dsp:spPr>
        <a:xfrm>
          <a:off x="0" y="0"/>
          <a:ext cx="2100234" cy="413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Zlepšení kvality ošetřovatelské péče a zvýšení bezpečnosti pacientů.</a:t>
          </a:r>
          <a:endParaRPr lang="en-GB" sz="1900" kern="1200"/>
        </a:p>
      </dsp:txBody>
      <dsp:txXfrm>
        <a:off x="0" y="1655999"/>
        <a:ext cx="2100234" cy="1655999"/>
      </dsp:txXfrm>
    </dsp:sp>
    <dsp:sp modelId="{249405AA-E62C-4CD9-9ECF-B12D42A9A9C1}">
      <dsp:nvSpPr>
        <dsp:cNvPr id="0" name=""/>
        <dsp:cNvSpPr/>
      </dsp:nvSpPr>
      <dsp:spPr>
        <a:xfrm>
          <a:off x="360807" y="248399"/>
          <a:ext cx="1378619" cy="13786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4B71E-E0CD-4127-9E6A-D4D517FC232E}">
      <dsp:nvSpPr>
        <dsp:cNvPr id="0" name=""/>
        <dsp:cNvSpPr/>
      </dsp:nvSpPr>
      <dsp:spPr>
        <a:xfrm>
          <a:off x="2163241" y="0"/>
          <a:ext cx="2100234" cy="413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Identifikace účinných ošetřovatelských postupů a intervencí.</a:t>
          </a:r>
          <a:endParaRPr lang="en-GB" sz="1900" kern="1200"/>
        </a:p>
      </dsp:txBody>
      <dsp:txXfrm>
        <a:off x="2163241" y="1655999"/>
        <a:ext cx="2100234" cy="1655999"/>
      </dsp:txXfrm>
    </dsp:sp>
    <dsp:sp modelId="{25A467B4-3D0F-41DB-BD7E-687D04E8B564}">
      <dsp:nvSpPr>
        <dsp:cNvPr id="0" name=""/>
        <dsp:cNvSpPr/>
      </dsp:nvSpPr>
      <dsp:spPr>
        <a:xfrm>
          <a:off x="2524048" y="248399"/>
          <a:ext cx="1378619" cy="137861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0F6EB-0BC7-4545-90E3-B65D125E1A62}">
      <dsp:nvSpPr>
        <dsp:cNvPr id="0" name=""/>
        <dsp:cNvSpPr/>
      </dsp:nvSpPr>
      <dsp:spPr>
        <a:xfrm>
          <a:off x="4326482" y="0"/>
          <a:ext cx="2100234" cy="413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Zjištění potřeb pacientů a jejich spokojenost s péčí.</a:t>
          </a:r>
          <a:endParaRPr lang="en-GB" sz="1900" kern="1200"/>
        </a:p>
      </dsp:txBody>
      <dsp:txXfrm>
        <a:off x="4326482" y="1655999"/>
        <a:ext cx="2100234" cy="1655999"/>
      </dsp:txXfrm>
    </dsp:sp>
    <dsp:sp modelId="{4DAE8CDF-8863-4772-968E-BD16736E03F1}">
      <dsp:nvSpPr>
        <dsp:cNvPr id="0" name=""/>
        <dsp:cNvSpPr/>
      </dsp:nvSpPr>
      <dsp:spPr>
        <a:xfrm>
          <a:off x="4686683" y="248399"/>
          <a:ext cx="1378619" cy="137861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41581-F758-4BD4-8F33-66609ED1B997}">
      <dsp:nvSpPr>
        <dsp:cNvPr id="0" name=""/>
        <dsp:cNvSpPr/>
      </dsp:nvSpPr>
      <dsp:spPr>
        <a:xfrm>
          <a:off x="6489724" y="0"/>
          <a:ext cx="2100234" cy="413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Rozvoj a inovace ošetřovatelské praxe a standardů.</a:t>
          </a:r>
          <a:endParaRPr lang="en-GB" sz="1900" kern="1200"/>
        </a:p>
      </dsp:txBody>
      <dsp:txXfrm>
        <a:off x="6489724" y="1655999"/>
        <a:ext cx="2100234" cy="1655999"/>
      </dsp:txXfrm>
    </dsp:sp>
    <dsp:sp modelId="{252E836E-0870-4D90-81DC-DB55E4811626}">
      <dsp:nvSpPr>
        <dsp:cNvPr id="0" name=""/>
        <dsp:cNvSpPr/>
      </dsp:nvSpPr>
      <dsp:spPr>
        <a:xfrm>
          <a:off x="6850531" y="248399"/>
          <a:ext cx="1378619" cy="137861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B6F79-BDF3-4720-AE4E-CEF631E623C9}">
      <dsp:nvSpPr>
        <dsp:cNvPr id="0" name=""/>
        <dsp:cNvSpPr/>
      </dsp:nvSpPr>
      <dsp:spPr>
        <a:xfrm>
          <a:off x="8652965" y="0"/>
          <a:ext cx="2100234" cy="41399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Podpora rozhodování na základě důkazů (evidence-based practice).</a:t>
          </a:r>
          <a:endParaRPr lang="en-GB" sz="1900" kern="1200"/>
        </a:p>
      </dsp:txBody>
      <dsp:txXfrm>
        <a:off x="8652965" y="1655999"/>
        <a:ext cx="2100234" cy="1655999"/>
      </dsp:txXfrm>
    </dsp:sp>
    <dsp:sp modelId="{4BE10703-FAFE-49E2-BA67-02616D2C7314}">
      <dsp:nvSpPr>
        <dsp:cNvPr id="0" name=""/>
        <dsp:cNvSpPr/>
      </dsp:nvSpPr>
      <dsp:spPr>
        <a:xfrm>
          <a:off x="9004812" y="268748"/>
          <a:ext cx="1378619" cy="137861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573BB-B404-4AC2-97C1-D377013E8E8D}">
      <dsp:nvSpPr>
        <dsp:cNvPr id="0" name=""/>
        <dsp:cNvSpPr/>
      </dsp:nvSpPr>
      <dsp:spPr>
        <a:xfrm>
          <a:off x="430128" y="3311998"/>
          <a:ext cx="9892943" cy="62099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2175E-7EA2-4120-8FB9-06052756075A}">
      <dsp:nvSpPr>
        <dsp:cNvPr id="0" name=""/>
        <dsp:cNvSpPr/>
      </dsp:nvSpPr>
      <dsp:spPr>
        <a:xfrm>
          <a:off x="1720199" y="26602"/>
          <a:ext cx="2096849" cy="138334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osoba</a:t>
          </a:r>
        </a:p>
      </dsp:txBody>
      <dsp:txXfrm>
        <a:off x="1962143" y="212822"/>
        <a:ext cx="1612961" cy="438946"/>
      </dsp:txXfrm>
    </dsp:sp>
    <dsp:sp modelId="{912F1B5F-4567-4C86-93C1-EC9AEE264209}">
      <dsp:nvSpPr>
        <dsp:cNvPr id="0" name=""/>
        <dsp:cNvSpPr/>
      </dsp:nvSpPr>
      <dsp:spPr>
        <a:xfrm>
          <a:off x="2185526" y="715783"/>
          <a:ext cx="2433252" cy="13833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prostředí</a:t>
          </a:r>
        </a:p>
      </dsp:txBody>
      <dsp:txXfrm>
        <a:off x="3495739" y="875400"/>
        <a:ext cx="935866" cy="1064113"/>
      </dsp:txXfrm>
    </dsp:sp>
    <dsp:sp modelId="{76A4C4E2-9A82-4F9E-8B91-62E5387E55E2}">
      <dsp:nvSpPr>
        <dsp:cNvPr id="0" name=""/>
        <dsp:cNvSpPr/>
      </dsp:nvSpPr>
      <dsp:spPr>
        <a:xfrm>
          <a:off x="1703578" y="1250333"/>
          <a:ext cx="2130091" cy="13833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zdraví</a:t>
          </a:r>
        </a:p>
      </dsp:txBody>
      <dsp:txXfrm>
        <a:off x="1949358" y="2008513"/>
        <a:ext cx="1638532" cy="438946"/>
      </dsp:txXfrm>
    </dsp:sp>
    <dsp:sp modelId="{3B9554BB-E43D-4E02-9526-226BF1D6B8E0}">
      <dsp:nvSpPr>
        <dsp:cNvPr id="0" name=""/>
        <dsp:cNvSpPr/>
      </dsp:nvSpPr>
      <dsp:spPr>
        <a:xfrm>
          <a:off x="952258" y="638467"/>
          <a:ext cx="2409002" cy="138334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ošetřovatelství</a:t>
          </a:r>
        </a:p>
      </dsp:txBody>
      <dsp:txXfrm>
        <a:off x="1137566" y="798084"/>
        <a:ext cx="926539" cy="10641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B5BA4-03A2-4E98-A8E8-0C7180AC28C0}">
      <dsp:nvSpPr>
        <dsp:cNvPr id="0" name=""/>
        <dsp:cNvSpPr/>
      </dsp:nvSpPr>
      <dsp:spPr>
        <a:xfrm>
          <a:off x="965614" y="172240"/>
          <a:ext cx="1308423" cy="130842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Biologické aspekty</a:t>
          </a:r>
        </a:p>
      </dsp:txBody>
      <dsp:txXfrm>
        <a:off x="1348842" y="555468"/>
        <a:ext cx="925195" cy="925195"/>
      </dsp:txXfrm>
    </dsp:sp>
    <dsp:sp modelId="{46F42898-CB26-4E19-8501-B1944E084534}">
      <dsp:nvSpPr>
        <dsp:cNvPr id="0" name=""/>
        <dsp:cNvSpPr/>
      </dsp:nvSpPr>
      <dsp:spPr>
        <a:xfrm rot="5400000">
          <a:off x="2334473" y="172240"/>
          <a:ext cx="1308423" cy="130842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Psychické aspekty</a:t>
          </a:r>
        </a:p>
      </dsp:txBody>
      <dsp:txXfrm rot="-5400000">
        <a:off x="2334473" y="555468"/>
        <a:ext cx="925195" cy="925195"/>
      </dsp:txXfrm>
    </dsp:sp>
    <dsp:sp modelId="{937342FF-D2FA-49F3-AF6E-1B825B665040}">
      <dsp:nvSpPr>
        <dsp:cNvPr id="0" name=""/>
        <dsp:cNvSpPr/>
      </dsp:nvSpPr>
      <dsp:spPr>
        <a:xfrm rot="10800000">
          <a:off x="2334473" y="1541099"/>
          <a:ext cx="1308423" cy="130842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Sociální aspekty</a:t>
          </a:r>
        </a:p>
      </dsp:txBody>
      <dsp:txXfrm rot="10800000">
        <a:off x="2334473" y="1541099"/>
        <a:ext cx="925195" cy="925195"/>
      </dsp:txXfrm>
    </dsp:sp>
    <dsp:sp modelId="{A60DD0EA-BE80-438B-8875-A091916F003D}">
      <dsp:nvSpPr>
        <dsp:cNvPr id="0" name=""/>
        <dsp:cNvSpPr/>
      </dsp:nvSpPr>
      <dsp:spPr>
        <a:xfrm rot="16200000">
          <a:off x="965614" y="1541099"/>
          <a:ext cx="1308423" cy="130842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Spirituální aspekty</a:t>
          </a:r>
        </a:p>
      </dsp:txBody>
      <dsp:txXfrm rot="5400000">
        <a:off x="1348842" y="1541099"/>
        <a:ext cx="925195" cy="925195"/>
      </dsp:txXfrm>
    </dsp:sp>
    <dsp:sp modelId="{0A6081CA-8B09-43B8-9843-2A02B88F5FA5}">
      <dsp:nvSpPr>
        <dsp:cNvPr id="0" name=""/>
        <dsp:cNvSpPr/>
      </dsp:nvSpPr>
      <dsp:spPr>
        <a:xfrm>
          <a:off x="2078379" y="1238923"/>
          <a:ext cx="451753" cy="39282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D42E5D-9485-4C31-9676-93ED959F5188}">
      <dsp:nvSpPr>
        <dsp:cNvPr id="0" name=""/>
        <dsp:cNvSpPr/>
      </dsp:nvSpPr>
      <dsp:spPr>
        <a:xfrm rot="10800000">
          <a:off x="2078379" y="1390011"/>
          <a:ext cx="451753" cy="39282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C840B-34B9-4805-972E-DA24B0F00DEF}">
      <dsp:nvSpPr>
        <dsp:cNvPr id="0" name=""/>
        <dsp:cNvSpPr/>
      </dsp:nvSpPr>
      <dsp:spPr>
        <a:xfrm>
          <a:off x="426666" y="0"/>
          <a:ext cx="4835549" cy="219855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EE853-12AA-4083-852B-D743CC0E0256}">
      <dsp:nvSpPr>
        <dsp:cNvPr id="0" name=""/>
        <dsp:cNvSpPr/>
      </dsp:nvSpPr>
      <dsp:spPr>
        <a:xfrm>
          <a:off x="19" y="659566"/>
          <a:ext cx="1306915" cy="8794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potřeba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42949" y="702496"/>
        <a:ext cx="1221055" cy="793562"/>
      </dsp:txXfrm>
    </dsp:sp>
    <dsp:sp modelId="{D6F6983B-DFC8-4127-BA9C-A2B2E6568C61}">
      <dsp:nvSpPr>
        <dsp:cNvPr id="0" name=""/>
        <dsp:cNvSpPr/>
      </dsp:nvSpPr>
      <dsp:spPr>
        <a:xfrm>
          <a:off x="1493601" y="659566"/>
          <a:ext cx="1119998" cy="879422"/>
        </a:xfrm>
        <a:prstGeom prst="roundRect">
          <a:avLst/>
        </a:prstGeom>
        <a:solidFill>
          <a:schemeClr val="accent2">
            <a:hueOff val="-4284248"/>
            <a:satOff val="4082"/>
            <a:lumOff val="-58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motivační napětí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1536531" y="702496"/>
        <a:ext cx="1034138" cy="793562"/>
      </dsp:txXfrm>
    </dsp:sp>
    <dsp:sp modelId="{498CD397-AE05-4D13-902C-7E51C490F40D}">
      <dsp:nvSpPr>
        <dsp:cNvPr id="0" name=""/>
        <dsp:cNvSpPr/>
      </dsp:nvSpPr>
      <dsp:spPr>
        <a:xfrm>
          <a:off x="2800266" y="659566"/>
          <a:ext cx="1502903" cy="879422"/>
        </a:xfrm>
        <a:prstGeom prst="roundRect">
          <a:avLst/>
        </a:prstGeom>
        <a:solidFill>
          <a:schemeClr val="accent2">
            <a:hueOff val="-8568495"/>
            <a:satOff val="8163"/>
            <a:lumOff val="-1176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instrumentální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jednání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2843196" y="702496"/>
        <a:ext cx="1417043" cy="793562"/>
      </dsp:txXfrm>
    </dsp:sp>
    <dsp:sp modelId="{6D8927DF-3A68-477F-B15E-6F7D9CADF3D8}">
      <dsp:nvSpPr>
        <dsp:cNvPr id="0" name=""/>
        <dsp:cNvSpPr/>
      </dsp:nvSpPr>
      <dsp:spPr>
        <a:xfrm>
          <a:off x="4489836" y="659566"/>
          <a:ext cx="1199025" cy="879422"/>
        </a:xfrm>
        <a:prstGeom prst="roundRect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1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uspokojení potřeby</a:t>
          </a:r>
          <a:endParaRPr lang="cs-CZ" sz="1000" kern="1200" dirty="0">
            <a:solidFill>
              <a:schemeClr val="tx1"/>
            </a:solidFill>
          </a:endParaRPr>
        </a:p>
      </dsp:txBody>
      <dsp:txXfrm>
        <a:off x="4532766" y="702496"/>
        <a:ext cx="1113165" cy="793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Objekt </a:t>
            </a:r>
            <a:r>
              <a:rPr lang="en-GB" dirty="0" err="1"/>
              <a:t>zkoumání</a:t>
            </a:r>
            <a:r>
              <a:rPr lang="en-GB" dirty="0"/>
              <a:t>: V </a:t>
            </a:r>
            <a:r>
              <a:rPr lang="en-GB" dirty="0" err="1"/>
              <a:t>ošetřovatelství</a:t>
            </a:r>
            <a:r>
              <a:rPr lang="en-GB" dirty="0"/>
              <a:t> je </a:t>
            </a:r>
            <a:r>
              <a:rPr lang="en-GB" dirty="0" err="1"/>
              <a:t>objektem</a:t>
            </a:r>
            <a:r>
              <a:rPr lang="en-GB" dirty="0"/>
              <a:t> </a:t>
            </a:r>
            <a:r>
              <a:rPr lang="en-GB" dirty="0" err="1"/>
              <a:t>zkoumání</a:t>
            </a:r>
            <a:r>
              <a:rPr lang="en-GB" dirty="0"/>
              <a:t> </a:t>
            </a:r>
            <a:r>
              <a:rPr lang="en-GB" dirty="0" err="1"/>
              <a:t>právě</a:t>
            </a:r>
            <a:r>
              <a:rPr lang="en-GB" dirty="0"/>
              <a:t> </a:t>
            </a:r>
            <a:r>
              <a:rPr lang="en-GB" dirty="0" err="1"/>
              <a:t>ošetřovatelská</a:t>
            </a:r>
            <a:r>
              <a:rPr lang="en-GB" dirty="0"/>
              <a:t> </a:t>
            </a:r>
            <a:r>
              <a:rPr lang="en-GB" dirty="0" err="1"/>
              <a:t>praxe</a:t>
            </a:r>
            <a:r>
              <a:rPr lang="en-GB" dirty="0"/>
              <a:t>, role </a:t>
            </a:r>
            <a:r>
              <a:rPr lang="en-GB" dirty="0" err="1"/>
              <a:t>ošetřovatelů</a:t>
            </a:r>
            <a:r>
              <a:rPr lang="en-GB" dirty="0"/>
              <a:t>, </a:t>
            </a:r>
            <a:r>
              <a:rPr lang="en-GB" dirty="0" err="1"/>
              <a:t>interakce</a:t>
            </a:r>
            <a:r>
              <a:rPr lang="en-GB" dirty="0"/>
              <a:t>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ošetřovateli</a:t>
            </a:r>
            <a:r>
              <a:rPr lang="en-GB" dirty="0"/>
              <a:t> a </a:t>
            </a:r>
            <a:r>
              <a:rPr lang="en-GB" dirty="0" err="1"/>
              <a:t>pacienty</a:t>
            </a:r>
            <a:r>
              <a:rPr lang="en-GB" dirty="0"/>
              <a:t> a </a:t>
            </a:r>
            <a:r>
              <a:rPr lang="en-GB" dirty="0" err="1"/>
              <a:t>vliv</a:t>
            </a:r>
            <a:r>
              <a:rPr lang="en-GB" dirty="0"/>
              <a:t> </a:t>
            </a:r>
            <a:r>
              <a:rPr lang="en-GB" dirty="0" err="1"/>
              <a:t>ošetřovatelské</a:t>
            </a:r>
            <a:r>
              <a:rPr lang="en-GB" dirty="0"/>
              <a:t> </a:t>
            </a:r>
            <a:r>
              <a:rPr lang="en-GB" dirty="0" err="1"/>
              <a:t>péče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výsledky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v </a:t>
            </a:r>
            <a:r>
              <a:rPr lang="en-GB" dirty="0" err="1"/>
              <a:t>jiných</a:t>
            </a:r>
            <a:r>
              <a:rPr lang="en-GB" dirty="0"/>
              <a:t> </a:t>
            </a:r>
            <a:r>
              <a:rPr lang="en-GB" dirty="0" err="1"/>
              <a:t>oblastech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být</a:t>
            </a:r>
            <a:r>
              <a:rPr lang="en-GB" dirty="0"/>
              <a:t> </a:t>
            </a:r>
            <a:r>
              <a:rPr lang="en-GB" dirty="0" err="1"/>
              <a:t>objektem</a:t>
            </a:r>
            <a:r>
              <a:rPr lang="en-GB" dirty="0"/>
              <a:t> </a:t>
            </a:r>
            <a:r>
              <a:rPr lang="en-GB" dirty="0" err="1"/>
              <a:t>zkoumání</a:t>
            </a:r>
            <a:r>
              <a:rPr lang="en-GB" dirty="0"/>
              <a:t> </a:t>
            </a:r>
            <a:r>
              <a:rPr lang="en-GB" dirty="0" err="1"/>
              <a:t>širší</a:t>
            </a:r>
            <a:r>
              <a:rPr lang="en-GB" dirty="0"/>
              <a:t> </a:t>
            </a:r>
            <a:r>
              <a:rPr lang="en-GB" dirty="0" err="1"/>
              <a:t>škála</a:t>
            </a:r>
            <a:r>
              <a:rPr lang="en-GB" dirty="0"/>
              <a:t> </a:t>
            </a:r>
            <a:r>
              <a:rPr lang="en-GB" dirty="0" err="1"/>
              <a:t>témat</a:t>
            </a:r>
            <a:r>
              <a:rPr lang="en-GB" dirty="0"/>
              <a:t>, v </a:t>
            </a:r>
            <a:r>
              <a:rPr lang="en-GB" dirty="0" err="1"/>
              <a:t>ošetřovatelství</a:t>
            </a:r>
            <a:r>
              <a:rPr lang="en-GB" dirty="0"/>
              <a:t> se </a:t>
            </a:r>
            <a:r>
              <a:rPr lang="en-GB" dirty="0" err="1"/>
              <a:t>zaměřujeme</a:t>
            </a:r>
            <a:r>
              <a:rPr lang="en-GB" dirty="0"/>
              <a:t> </a:t>
            </a:r>
            <a:r>
              <a:rPr lang="en-GB" dirty="0" err="1"/>
              <a:t>specificky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ošetřovatelský</a:t>
            </a:r>
            <a:r>
              <a:rPr lang="en-GB" dirty="0"/>
              <a:t> </a:t>
            </a:r>
            <a:r>
              <a:rPr lang="en-GB" dirty="0" err="1"/>
              <a:t>kontext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Cíle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: </a:t>
            </a:r>
            <a:r>
              <a:rPr lang="en-GB" dirty="0" err="1"/>
              <a:t>Hlavním</a:t>
            </a:r>
            <a:r>
              <a:rPr lang="en-GB" dirty="0"/>
              <a:t> </a:t>
            </a:r>
            <a:r>
              <a:rPr lang="en-GB" dirty="0" err="1"/>
              <a:t>cílem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je </a:t>
            </a:r>
            <a:r>
              <a:rPr lang="en-GB" dirty="0" err="1"/>
              <a:t>zlepšit</a:t>
            </a:r>
            <a:r>
              <a:rPr lang="en-GB" dirty="0"/>
              <a:t> </a:t>
            </a:r>
            <a:r>
              <a:rPr lang="en-GB" dirty="0" err="1"/>
              <a:t>kvalitu</a:t>
            </a:r>
            <a:r>
              <a:rPr lang="en-GB" dirty="0"/>
              <a:t> </a:t>
            </a:r>
            <a:r>
              <a:rPr lang="en-GB" dirty="0" err="1"/>
              <a:t>ošetřovatelské</a:t>
            </a:r>
            <a:r>
              <a:rPr lang="en-GB" dirty="0"/>
              <a:t> </a:t>
            </a:r>
            <a:r>
              <a:rPr lang="en-GB" dirty="0" err="1"/>
              <a:t>péče</a:t>
            </a:r>
            <a:r>
              <a:rPr lang="en-GB" dirty="0"/>
              <a:t>, </a:t>
            </a:r>
            <a:r>
              <a:rPr lang="en-GB" dirty="0" err="1"/>
              <a:t>identifikovat</a:t>
            </a:r>
            <a:r>
              <a:rPr lang="en-GB" dirty="0"/>
              <a:t> </a:t>
            </a:r>
            <a:r>
              <a:rPr lang="en-GB" dirty="0" err="1"/>
              <a:t>účinné</a:t>
            </a:r>
            <a:r>
              <a:rPr lang="en-GB" dirty="0"/>
              <a:t> </a:t>
            </a:r>
            <a:r>
              <a:rPr lang="en-GB" dirty="0" err="1"/>
              <a:t>postupy</a:t>
            </a:r>
            <a:r>
              <a:rPr lang="en-GB" dirty="0"/>
              <a:t>, </a:t>
            </a:r>
            <a:r>
              <a:rPr lang="en-GB" dirty="0" err="1"/>
              <a:t>zlepšit</a:t>
            </a:r>
            <a:r>
              <a:rPr lang="en-GB" dirty="0"/>
              <a:t> </a:t>
            </a:r>
            <a:r>
              <a:rPr lang="en-GB" dirty="0" err="1"/>
              <a:t>bezpečnost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 a </a:t>
            </a:r>
            <a:r>
              <a:rPr lang="en-GB" dirty="0" err="1"/>
              <a:t>přispět</a:t>
            </a:r>
            <a:r>
              <a:rPr lang="en-GB" dirty="0"/>
              <a:t> k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spokojenosti</a:t>
            </a:r>
            <a:r>
              <a:rPr lang="en-GB" dirty="0"/>
              <a:t>. </a:t>
            </a:r>
            <a:r>
              <a:rPr lang="en-GB" dirty="0" err="1"/>
              <a:t>Výzkum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je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orientován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aplikovatelnost</a:t>
            </a:r>
            <a:r>
              <a:rPr lang="en-GB" dirty="0"/>
              <a:t> </a:t>
            </a:r>
            <a:r>
              <a:rPr lang="en-GB" dirty="0" err="1"/>
              <a:t>výsledků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ošetřovatelskou</a:t>
            </a:r>
            <a:r>
              <a:rPr lang="en-GB" dirty="0"/>
              <a:t> </a:t>
            </a:r>
            <a:r>
              <a:rPr lang="en-GB" dirty="0" err="1"/>
              <a:t>praxi</a:t>
            </a:r>
            <a:r>
              <a:rPr lang="en-GB" dirty="0"/>
              <a:t> a </a:t>
            </a:r>
            <a:r>
              <a:rPr lang="en-GB" dirty="0" err="1"/>
              <a:t>vylepšování</a:t>
            </a:r>
            <a:r>
              <a:rPr lang="en-GB" dirty="0"/>
              <a:t> </a:t>
            </a:r>
            <a:r>
              <a:rPr lang="en-GB" dirty="0" err="1"/>
              <a:t>péče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Metodologie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: </a:t>
            </a:r>
            <a:r>
              <a:rPr lang="en-GB" dirty="0" err="1"/>
              <a:t>Výzkum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využívá</a:t>
            </a:r>
            <a:r>
              <a:rPr lang="en-GB" dirty="0"/>
              <a:t> jak </a:t>
            </a:r>
            <a:r>
              <a:rPr lang="en-GB" dirty="0" err="1"/>
              <a:t>kvantitativní</a:t>
            </a:r>
            <a:r>
              <a:rPr lang="en-GB" dirty="0"/>
              <a:t>,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kvalitativní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en-GB" dirty="0"/>
              <a:t>. </a:t>
            </a:r>
            <a:r>
              <a:rPr lang="en-GB" dirty="0" err="1"/>
              <a:t>Zatímco</a:t>
            </a:r>
            <a:r>
              <a:rPr lang="en-GB" dirty="0"/>
              <a:t> </a:t>
            </a:r>
            <a:r>
              <a:rPr lang="en-GB" dirty="0" err="1"/>
              <a:t>kvantitativní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se </a:t>
            </a:r>
            <a:r>
              <a:rPr lang="en-GB" dirty="0" err="1"/>
              <a:t>zaměřuje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měření</a:t>
            </a:r>
            <a:r>
              <a:rPr lang="en-GB" dirty="0"/>
              <a:t> a </a:t>
            </a:r>
            <a:r>
              <a:rPr lang="en-GB" dirty="0" err="1"/>
              <a:t>kvantifikaci</a:t>
            </a:r>
            <a:r>
              <a:rPr lang="en-GB" dirty="0"/>
              <a:t> </a:t>
            </a:r>
            <a:r>
              <a:rPr lang="en-GB" dirty="0" err="1"/>
              <a:t>jevů</a:t>
            </a:r>
            <a:r>
              <a:rPr lang="en-GB" dirty="0"/>
              <a:t> a </a:t>
            </a:r>
            <a:r>
              <a:rPr lang="en-GB" dirty="0" err="1"/>
              <a:t>analýzu</a:t>
            </a:r>
            <a:r>
              <a:rPr lang="en-GB" dirty="0"/>
              <a:t> </a:t>
            </a:r>
            <a:r>
              <a:rPr lang="en-GB" dirty="0" err="1"/>
              <a:t>statistických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, </a:t>
            </a:r>
            <a:r>
              <a:rPr lang="en-GB" dirty="0" err="1"/>
              <a:t>kvalitativní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se </a:t>
            </a:r>
            <a:r>
              <a:rPr lang="en-GB" dirty="0" err="1"/>
              <a:t>zabývá</a:t>
            </a:r>
            <a:r>
              <a:rPr lang="en-GB" dirty="0"/>
              <a:t> </a:t>
            </a:r>
            <a:r>
              <a:rPr lang="en-GB" dirty="0" err="1"/>
              <a:t>hlubším</a:t>
            </a:r>
            <a:r>
              <a:rPr lang="en-GB" dirty="0"/>
              <a:t> </a:t>
            </a:r>
            <a:r>
              <a:rPr lang="en-GB" dirty="0" err="1"/>
              <a:t>porozuměním</a:t>
            </a:r>
            <a:r>
              <a:rPr lang="en-GB" dirty="0"/>
              <a:t> </a:t>
            </a:r>
            <a:r>
              <a:rPr lang="en-GB" dirty="0" err="1"/>
              <a:t>perspektiv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, </a:t>
            </a:r>
            <a:r>
              <a:rPr lang="en-GB" dirty="0" err="1"/>
              <a:t>ošetřovatelů</a:t>
            </a:r>
            <a:r>
              <a:rPr lang="en-GB" dirty="0"/>
              <a:t> a </a:t>
            </a:r>
            <a:r>
              <a:rPr lang="en-GB" dirty="0" err="1"/>
              <a:t>významu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zkušeností</a:t>
            </a:r>
            <a:r>
              <a:rPr lang="en-GB" dirty="0"/>
              <a:t>. </a:t>
            </a:r>
            <a:r>
              <a:rPr lang="en-GB" dirty="0" err="1"/>
              <a:t>Kombinace</a:t>
            </a:r>
            <a:r>
              <a:rPr lang="en-GB" dirty="0"/>
              <a:t> </a:t>
            </a:r>
            <a:r>
              <a:rPr lang="en-GB" dirty="0" err="1"/>
              <a:t>obou</a:t>
            </a:r>
            <a:r>
              <a:rPr lang="en-GB" dirty="0"/>
              <a:t> </a:t>
            </a:r>
            <a:r>
              <a:rPr lang="en-GB" dirty="0" err="1"/>
              <a:t>metod</a:t>
            </a:r>
            <a:r>
              <a:rPr lang="en-GB" dirty="0"/>
              <a:t> </a:t>
            </a:r>
            <a:r>
              <a:rPr lang="en-GB" dirty="0" err="1"/>
              <a:t>může</a:t>
            </a:r>
            <a:r>
              <a:rPr lang="en-GB" dirty="0"/>
              <a:t> </a:t>
            </a:r>
            <a:r>
              <a:rPr lang="en-GB" dirty="0" err="1"/>
              <a:t>poskytnout</a:t>
            </a:r>
            <a:r>
              <a:rPr lang="en-GB" dirty="0"/>
              <a:t> komplexní </a:t>
            </a:r>
            <a:r>
              <a:rPr lang="en-GB" dirty="0" err="1"/>
              <a:t>pohled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zkoumanou</a:t>
            </a:r>
            <a:r>
              <a:rPr lang="en-GB" dirty="0"/>
              <a:t> </a:t>
            </a:r>
            <a:r>
              <a:rPr lang="en-GB" dirty="0" err="1"/>
              <a:t>problematiku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Etické</a:t>
            </a:r>
            <a:r>
              <a:rPr lang="en-GB" dirty="0"/>
              <a:t> </a:t>
            </a:r>
            <a:r>
              <a:rPr lang="en-GB" dirty="0" err="1"/>
              <a:t>aspekty</a:t>
            </a:r>
            <a:r>
              <a:rPr lang="en-GB" dirty="0"/>
              <a:t>: </a:t>
            </a:r>
            <a:r>
              <a:rPr lang="en-GB" dirty="0" err="1"/>
              <a:t>Výzkum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je </a:t>
            </a:r>
            <a:r>
              <a:rPr lang="en-GB" dirty="0" err="1"/>
              <a:t>často</a:t>
            </a:r>
            <a:r>
              <a:rPr lang="en-GB" dirty="0"/>
              <a:t> </a:t>
            </a:r>
            <a:r>
              <a:rPr lang="en-GB" dirty="0" err="1"/>
              <a:t>spojen</a:t>
            </a:r>
            <a:r>
              <a:rPr lang="en-GB" dirty="0"/>
              <a:t> s </a:t>
            </a:r>
            <a:r>
              <a:rPr lang="en-GB" dirty="0" err="1"/>
              <a:t>etickými</a:t>
            </a:r>
            <a:r>
              <a:rPr lang="en-GB" dirty="0"/>
              <a:t> </a:t>
            </a:r>
            <a:r>
              <a:rPr lang="en-GB" dirty="0" err="1"/>
              <a:t>otázkami</a:t>
            </a:r>
            <a:r>
              <a:rPr lang="en-GB" dirty="0"/>
              <a:t>, </a:t>
            </a:r>
            <a:r>
              <a:rPr lang="en-GB" dirty="0" err="1"/>
              <a:t>jako</a:t>
            </a:r>
            <a:r>
              <a:rPr lang="en-GB" dirty="0"/>
              <a:t> je </a:t>
            </a:r>
            <a:r>
              <a:rPr lang="en-GB" dirty="0" err="1"/>
              <a:t>ochrana</a:t>
            </a:r>
            <a:r>
              <a:rPr lang="en-GB" dirty="0"/>
              <a:t> </a:t>
            </a:r>
            <a:r>
              <a:rPr lang="en-GB" dirty="0" err="1"/>
              <a:t>soukromí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, </a:t>
            </a:r>
            <a:r>
              <a:rPr lang="en-GB" dirty="0" err="1"/>
              <a:t>informovaný</a:t>
            </a:r>
            <a:r>
              <a:rPr lang="en-GB" dirty="0"/>
              <a:t> </a:t>
            </a:r>
            <a:r>
              <a:rPr lang="en-GB" dirty="0" err="1"/>
              <a:t>souhlas</a:t>
            </a:r>
            <a:r>
              <a:rPr lang="en-GB" dirty="0"/>
              <a:t>, </a:t>
            </a:r>
            <a:r>
              <a:rPr lang="en-GB" dirty="0" err="1"/>
              <a:t>respektování</a:t>
            </a:r>
            <a:r>
              <a:rPr lang="en-GB" dirty="0"/>
              <a:t> </a:t>
            </a:r>
            <a:r>
              <a:rPr lang="en-GB" dirty="0" err="1"/>
              <a:t>práv</a:t>
            </a:r>
            <a:r>
              <a:rPr lang="en-GB" dirty="0"/>
              <a:t> a </a:t>
            </a:r>
            <a:r>
              <a:rPr lang="en-GB" dirty="0" err="1"/>
              <a:t>dobře</a:t>
            </a:r>
            <a:r>
              <a:rPr lang="en-GB" dirty="0"/>
              <a:t> </a:t>
            </a:r>
            <a:r>
              <a:rPr lang="en-GB" dirty="0" err="1"/>
              <a:t>fungující</a:t>
            </a:r>
            <a:r>
              <a:rPr lang="en-GB" dirty="0"/>
              <a:t> </a:t>
            </a:r>
            <a:r>
              <a:rPr lang="en-GB" dirty="0" err="1"/>
              <a:t>etické</a:t>
            </a:r>
            <a:r>
              <a:rPr lang="en-GB" dirty="0"/>
              <a:t> </a:t>
            </a:r>
            <a:r>
              <a:rPr lang="en-GB" dirty="0" err="1"/>
              <a:t>komise</a:t>
            </a:r>
            <a:r>
              <a:rPr lang="en-GB" dirty="0"/>
              <a:t>. </a:t>
            </a:r>
            <a:r>
              <a:rPr lang="en-GB" dirty="0" err="1"/>
              <a:t>Ošetřovatelský</a:t>
            </a:r>
            <a:r>
              <a:rPr lang="en-GB" dirty="0"/>
              <a:t> </a:t>
            </a:r>
            <a:r>
              <a:rPr lang="en-GB" dirty="0" err="1"/>
              <a:t>výzkum</a:t>
            </a:r>
            <a:r>
              <a:rPr lang="en-GB" dirty="0"/>
              <a:t> </a:t>
            </a:r>
            <a:r>
              <a:rPr lang="en-GB" dirty="0" err="1"/>
              <a:t>vyžaduje</a:t>
            </a:r>
            <a:r>
              <a:rPr lang="en-GB" dirty="0"/>
              <a:t> </a:t>
            </a:r>
            <a:r>
              <a:rPr lang="en-GB" dirty="0" err="1"/>
              <a:t>citlivý</a:t>
            </a:r>
            <a:r>
              <a:rPr lang="en-GB" dirty="0"/>
              <a:t> </a:t>
            </a:r>
            <a:r>
              <a:rPr lang="en-GB" dirty="0" err="1"/>
              <a:t>přístup</a:t>
            </a:r>
            <a:r>
              <a:rPr lang="en-GB" dirty="0"/>
              <a:t> k </a:t>
            </a:r>
            <a:r>
              <a:rPr lang="en-GB" dirty="0" err="1"/>
              <a:t>etickým</a:t>
            </a:r>
            <a:r>
              <a:rPr lang="en-GB" dirty="0"/>
              <a:t> </a:t>
            </a:r>
            <a:r>
              <a:rPr lang="en-GB" dirty="0" err="1"/>
              <a:t>záležitostem</a:t>
            </a:r>
            <a:r>
              <a:rPr lang="en-GB" dirty="0"/>
              <a:t> a </a:t>
            </a:r>
            <a:r>
              <a:rPr lang="en-GB" dirty="0" err="1"/>
              <a:t>zohlednění</a:t>
            </a:r>
            <a:r>
              <a:rPr lang="en-GB" dirty="0"/>
              <a:t> </a:t>
            </a:r>
            <a:r>
              <a:rPr lang="en-GB" dirty="0" err="1"/>
              <a:t>potřeb</a:t>
            </a:r>
            <a:r>
              <a:rPr lang="en-GB" dirty="0"/>
              <a:t> a </a:t>
            </a:r>
            <a:r>
              <a:rPr lang="en-GB" dirty="0" err="1"/>
              <a:t>práv</a:t>
            </a:r>
            <a:r>
              <a:rPr lang="en-GB" dirty="0"/>
              <a:t> </a:t>
            </a:r>
            <a:r>
              <a:rPr lang="en-GB" dirty="0" err="1"/>
              <a:t>pacientů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Implementace</a:t>
            </a:r>
            <a:r>
              <a:rPr lang="en-GB" dirty="0"/>
              <a:t> do </a:t>
            </a:r>
            <a:r>
              <a:rPr lang="en-GB" dirty="0" err="1"/>
              <a:t>praxe</a:t>
            </a:r>
            <a:r>
              <a:rPr lang="en-GB" dirty="0"/>
              <a:t>: </a:t>
            </a:r>
            <a:r>
              <a:rPr lang="en-GB" dirty="0" err="1"/>
              <a:t>Výsledky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</a:t>
            </a:r>
            <a:r>
              <a:rPr lang="en-GB" dirty="0" err="1"/>
              <a:t>mají</a:t>
            </a:r>
            <a:r>
              <a:rPr lang="en-GB" dirty="0"/>
              <a:t> za </a:t>
            </a:r>
            <a:r>
              <a:rPr lang="en-GB" dirty="0" err="1"/>
              <a:t>cíl</a:t>
            </a:r>
            <a:r>
              <a:rPr lang="en-GB" dirty="0"/>
              <a:t> </a:t>
            </a:r>
            <a:r>
              <a:rPr lang="en-GB" dirty="0" err="1"/>
              <a:t>přispět</a:t>
            </a:r>
            <a:r>
              <a:rPr lang="en-GB" dirty="0"/>
              <a:t> k </a:t>
            </a:r>
            <a:r>
              <a:rPr lang="en-GB" dirty="0" err="1"/>
              <a:t>praktickému</a:t>
            </a:r>
            <a:r>
              <a:rPr lang="en-GB" dirty="0"/>
              <a:t> </a:t>
            </a:r>
            <a:r>
              <a:rPr lang="en-GB" dirty="0" err="1"/>
              <a:t>vylepšení</a:t>
            </a:r>
            <a:r>
              <a:rPr lang="en-GB" dirty="0"/>
              <a:t> </a:t>
            </a:r>
            <a:r>
              <a:rPr lang="en-GB" dirty="0" err="1"/>
              <a:t>ošetřov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073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872" y="2010475"/>
            <a:ext cx="4106255" cy="28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670" y="1950397"/>
            <a:ext cx="8718659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63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124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19" y="414000"/>
            <a:ext cx="1544906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Lékařská fakulta Masarykovy univerzity, Ústav zdravotnických věd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vcr.cz/odz/zdrav/134/page08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zcr.cz/koncepce-zdravotnickeho-vyzkumu-do-roku-2030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3" Type="http://schemas.openxmlformats.org/officeDocument/2006/relationships/diagramData" Target="../diagrams/data7.xml"/><Relationship Id="rId21" Type="http://schemas.openxmlformats.org/officeDocument/2006/relationships/diagramColors" Target="../diagrams/colors10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slideLayout" Target="../slideLayouts/slideLayout3.xml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1" Type="http://schemas.openxmlformats.org/officeDocument/2006/relationships/tags" Target="../tags/tag2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cebhckt-jbi.med.muni.cz/res/file/publications/monographs/mareckova-2015-zdravonictvi-zalozene-na-dukazech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Uu3wsJKnk&amp;t=65s" TargetMode="External"/><Relationship Id="rId2" Type="http://schemas.openxmlformats.org/officeDocument/2006/relationships/hyperlink" Target="https://www.youtube.com/watch?v=Vj4s6izIphA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cebhckt-jbi.med.muni.cz/res/file/publications/monographs/mareckova-2015-zdravonictvi-zalozene-na-dukazech.pdf" TargetMode="External"/><Relationship Id="rId2" Type="http://schemas.openxmlformats.org/officeDocument/2006/relationships/hyperlink" Target="http://knihovna.upol.cz/l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z/search?q=Testov%C3%A9+krit%C3%A9rium&amp;ie=utf-8&amp;oe=utf-8&amp;client=firefox-b-ab&amp;gfe_rd=cr&amp;dcr=0&amp;ei=GEe6WeTHCKGE8QfBkYXoCQ" TargetMode="External"/><Relationship Id="rId5" Type="http://schemas.openxmlformats.org/officeDocument/2006/relationships/hyperlink" Target="http://www.e-metodologia.fedu.uniba.sk/index.php/o-ucebnici/ako-citovat.php" TargetMode="External"/><Relationship Id="rId4" Type="http://schemas.openxmlformats.org/officeDocument/2006/relationships/hyperlink" Target="http://old.fzv.upol.cz/fileadmin/user_upload/FZV/DSP_Osetrovatelstvi/Skripta/Kapitoly_z_vyzkumu_v_osetrovatelstvi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577920"/>
            <a:ext cx="5073689" cy="1702160"/>
          </a:xfrm>
        </p:spPr>
        <p:txBody>
          <a:bodyPr>
            <a:normAutofit/>
          </a:bodyPr>
          <a:lstStyle/>
          <a:p>
            <a:pPr algn="ctr"/>
            <a:r>
              <a:rPr lang="cs-CZ" sz="3300" dirty="0"/>
              <a:t>Výzkum v ošetřovatelství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02365" y="6082561"/>
            <a:ext cx="2723745" cy="542877"/>
          </a:xfrm>
        </p:spPr>
        <p:txBody>
          <a:bodyPr/>
          <a:lstStyle/>
          <a:p>
            <a:r>
              <a:rPr lang="cs-CZ" sz="1600" dirty="0"/>
              <a:t>Mgr. Dana Dolanová, Ph.D.</a:t>
            </a:r>
          </a:p>
          <a:p>
            <a:r>
              <a:rPr lang="cs-CZ" sz="1600" dirty="0"/>
              <a:t>dana.dolanova@med.muni.cz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0AE5A8B-E7BE-4DB8-9B3F-3986942678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4746A2-4BBC-4C1F-AE39-D66995E4EB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pic>
        <p:nvPicPr>
          <p:cNvPr id="1026" name="Picture 2" descr="Nursology.net Invites Student Research Recruitment Submissions! – Nursology">
            <a:extLst>
              <a:ext uri="{FF2B5EF4-FFF2-40B4-BE49-F238E27FC236}">
                <a16:creationId xmlns:a16="http://schemas.microsoft.com/office/drawing/2014/main" id="{1106BF31-6E68-B281-FD38-E110E206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750" y="1679642"/>
            <a:ext cx="6191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29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950" y="106231"/>
            <a:ext cx="7024744" cy="782960"/>
          </a:xfrm>
        </p:spPr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935" y="1703094"/>
            <a:ext cx="11922129" cy="465090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konstruktivní	</a:t>
            </a:r>
            <a:r>
              <a:rPr lang="cs-CZ" dirty="0"/>
              <a:t>– </a:t>
            </a:r>
            <a:r>
              <a:rPr lang="cs-CZ" b="1" dirty="0"/>
              <a:t>tvorba</a:t>
            </a:r>
            <a:r>
              <a:rPr lang="cs-CZ" dirty="0"/>
              <a:t> nového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ověřující	</a:t>
            </a:r>
            <a:r>
              <a:rPr lang="cs-CZ" dirty="0"/>
              <a:t>– </a:t>
            </a:r>
            <a:r>
              <a:rPr lang="cs-CZ" b="1" dirty="0"/>
              <a:t>potvrzení</a:t>
            </a:r>
            <a:r>
              <a:rPr lang="cs-CZ" dirty="0"/>
              <a:t> již zjištěného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korektivní	</a:t>
            </a:r>
            <a:r>
              <a:rPr lang="cs-CZ" dirty="0"/>
              <a:t>– </a:t>
            </a:r>
            <a:r>
              <a:rPr lang="cs-CZ" b="1" dirty="0"/>
              <a:t>úprava/změna </a:t>
            </a:r>
            <a:r>
              <a:rPr lang="cs-CZ" dirty="0"/>
              <a:t>stávajícího názoru, postoje.</a:t>
            </a:r>
          </a:p>
          <a:p>
            <a:endParaRPr lang="cs-CZ" dirty="0"/>
          </a:p>
          <a:p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falzifikační 	</a:t>
            </a:r>
            <a:r>
              <a:rPr lang="cs-CZ" dirty="0"/>
              <a:t>– </a:t>
            </a:r>
            <a:r>
              <a:rPr lang="cs-CZ" b="1" dirty="0"/>
              <a:t>vyvrácení</a:t>
            </a:r>
            <a:r>
              <a:rPr lang="cs-CZ" dirty="0"/>
              <a:t> stávajícího názoru, postoje. 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dirty="0"/>
          </a:p>
        </p:txBody>
      </p:sp>
      <p:sp>
        <p:nvSpPr>
          <p:cNvPr id="6" name="Bublinový popisek: se šipkou dolů 5">
            <a:extLst>
              <a:ext uri="{FF2B5EF4-FFF2-40B4-BE49-F238E27FC236}">
                <a16:creationId xmlns:a16="http://schemas.microsoft.com/office/drawing/2014/main" id="{58A5CC28-2933-4B5B-B8C7-5342F6575462}"/>
              </a:ext>
            </a:extLst>
          </p:cNvPr>
          <p:cNvSpPr/>
          <p:nvPr/>
        </p:nvSpPr>
        <p:spPr>
          <a:xfrm>
            <a:off x="0" y="664872"/>
            <a:ext cx="12192000" cy="11831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Cílený a řízený způsob získávání empirického poznání může být prováděn za účelem: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DDE951-5EF0-4578-82FF-CF64915895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D9B50B8-C7F6-4280-B5FD-1D3444068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070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D0E2EAB-ACBA-44EF-A7E1-4028CF6EF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00" t="29840" r="51285" b="37400"/>
          <a:stretch/>
        </p:blipFill>
        <p:spPr>
          <a:xfrm>
            <a:off x="2723949" y="1328598"/>
            <a:ext cx="6902189" cy="489940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2DABF3F-55B4-4A47-9557-26E56E57DBEA}"/>
              </a:ext>
            </a:extLst>
          </p:cNvPr>
          <p:cNvSpPr/>
          <p:nvPr/>
        </p:nvSpPr>
        <p:spPr>
          <a:xfrm>
            <a:off x="4810957" y="2274838"/>
            <a:ext cx="2664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Empirie vnitřní - </a:t>
            </a:r>
            <a:r>
              <a:rPr lang="cs-CZ" dirty="0"/>
              <a:t>empirická zkušenost týkající se procesů v jedinci (uvnitř jedince).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8644469-BFB2-44B7-B861-112E9C83E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0" y="630000"/>
            <a:ext cx="12109586" cy="5058632"/>
          </a:xfrm>
        </p:spPr>
        <p:txBody>
          <a:bodyPr>
            <a:normAutofit/>
          </a:bodyPr>
          <a:lstStyle/>
          <a:p>
            <a:endParaRPr lang="cs-CZ" sz="23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endParaRPr lang="cs-CZ" sz="2400" kern="1200" dirty="0">
              <a:latin typeface="Tahoma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4B3C67-1452-4B5D-8DB8-015629C9C5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BFC17C-2A5E-47CF-8432-EE40FC2A1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CE10705F-4D29-C43B-D7C6-67C9D2939E42}"/>
              </a:ext>
            </a:extLst>
          </p:cNvPr>
          <p:cNvSpPr/>
          <p:nvPr/>
        </p:nvSpPr>
        <p:spPr bwMode="auto">
          <a:xfrm>
            <a:off x="97654" y="454980"/>
            <a:ext cx="11959701" cy="5948039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6D241CB-85FE-15BA-22C1-EB537985AE26}"/>
              </a:ext>
            </a:extLst>
          </p:cNvPr>
          <p:cNvSpPr txBox="1"/>
          <p:nvPr/>
        </p:nvSpPr>
        <p:spPr>
          <a:xfrm>
            <a:off x="4039340" y="719807"/>
            <a:ext cx="49004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cs-CZ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 vnější </a:t>
            </a:r>
            <a:br>
              <a:rPr lang="cs-CZ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cs-CZ" sz="1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cs-CZ" sz="1800" dirty="0"/>
              <a:t>empirická zkušenost týkající se</a:t>
            </a:r>
            <a:br>
              <a:rPr lang="cs-CZ" sz="1800" dirty="0"/>
            </a:br>
            <a:r>
              <a:rPr lang="cs-CZ" sz="1800" dirty="0"/>
              <a:t> procesů a předmětu mimo jedince (v okolí).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88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000" y="2731265"/>
            <a:ext cx="11539702" cy="876458"/>
          </a:xfrm>
        </p:spPr>
        <p:txBody>
          <a:bodyPr>
            <a:normAutofit/>
          </a:bodyPr>
          <a:lstStyle/>
          <a:p>
            <a:r>
              <a:rPr lang="cs-CZ" dirty="0"/>
              <a:t>Věda a vědecká teorie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7FADBB-5FDF-41D7-BDDC-8C03ED90C9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BDD505-65BF-4053-9FF2-5D5010966A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753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3999" y="378000"/>
            <a:ext cx="5977923" cy="782960"/>
          </a:xfrm>
        </p:spPr>
        <p:txBody>
          <a:bodyPr/>
          <a:lstStyle/>
          <a:p>
            <a:r>
              <a:rPr lang="cs-CZ" dirty="0"/>
              <a:t>Definice vědy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9416FA-AC6C-45CE-BC75-1D8BEB7983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1ADB16-6AC2-464B-A427-1B55B69D39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297FA77-E191-248F-3359-98DAD248D410}"/>
              </a:ext>
            </a:extLst>
          </p:cNvPr>
          <p:cNvSpPr txBox="1"/>
          <p:nvPr/>
        </p:nvSpPr>
        <p:spPr>
          <a:xfrm>
            <a:off x="5464098" y="830492"/>
            <a:ext cx="635180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Věda je činnost duševního i fyzického rázu.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3DFEF02-D93A-A34A-0AE7-7A9178D8D47B}"/>
              </a:ext>
            </a:extLst>
          </p:cNvPr>
          <p:cNvSpPr txBox="1"/>
          <p:nvPr/>
        </p:nvSpPr>
        <p:spPr>
          <a:xfrm>
            <a:off x="3402960" y="2349088"/>
            <a:ext cx="805227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err="1"/>
              <a:t>Vyznačuje</a:t>
            </a:r>
            <a:r>
              <a:rPr lang="en-GB" dirty="0"/>
              <a:t> se </a:t>
            </a:r>
            <a:r>
              <a:rPr lang="en-GB" dirty="0" err="1"/>
              <a:t>vědeckou</a:t>
            </a:r>
            <a:r>
              <a:rPr lang="en-GB" dirty="0"/>
              <a:t> </a:t>
            </a:r>
            <a:r>
              <a:rPr lang="en-GB" dirty="0" err="1"/>
              <a:t>metodologií</a:t>
            </a:r>
            <a:r>
              <a:rPr lang="en-GB" dirty="0"/>
              <a:t>, </a:t>
            </a:r>
            <a:r>
              <a:rPr lang="en-GB" dirty="0" err="1"/>
              <a:t>racionálností</a:t>
            </a:r>
            <a:r>
              <a:rPr lang="en-GB" dirty="0"/>
              <a:t> a </a:t>
            </a:r>
            <a:r>
              <a:rPr lang="en-GB" dirty="0" err="1"/>
              <a:t>úsilím</a:t>
            </a:r>
            <a:r>
              <a:rPr lang="en-GB" dirty="0"/>
              <a:t> o </a:t>
            </a:r>
            <a:r>
              <a:rPr lang="en-GB" dirty="0" err="1"/>
              <a:t>aplikovatelnost</a:t>
            </a:r>
            <a:r>
              <a:rPr lang="en-GB" dirty="0"/>
              <a:t> </a:t>
            </a:r>
            <a:r>
              <a:rPr lang="en-GB" dirty="0" err="1"/>
              <a:t>poznatků</a:t>
            </a:r>
            <a:r>
              <a:rPr lang="en-GB" dirty="0"/>
              <a:t> do </a:t>
            </a:r>
            <a:r>
              <a:rPr lang="en-GB" dirty="0" err="1"/>
              <a:t>klinické</a:t>
            </a:r>
            <a:r>
              <a:rPr lang="en-GB" dirty="0"/>
              <a:t> </a:t>
            </a:r>
            <a:r>
              <a:rPr lang="en-GB" dirty="0" err="1"/>
              <a:t>praxe</a:t>
            </a:r>
            <a:r>
              <a:rPr lang="en-GB" dirty="0"/>
              <a:t>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E5B936A-CC50-54F4-D3BD-6065955713DE}"/>
              </a:ext>
            </a:extLst>
          </p:cNvPr>
          <p:cNvSpPr txBox="1"/>
          <p:nvPr/>
        </p:nvSpPr>
        <p:spPr>
          <a:xfrm>
            <a:off x="281309" y="1386894"/>
            <a:ext cx="834126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Věda je organizovaný (systematický a metodologický) způsob získávání poznání.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36BE417-FFF7-8633-F2F9-E3CE0782451C}"/>
              </a:ext>
            </a:extLst>
          </p:cNvPr>
          <p:cNvSpPr txBox="1"/>
          <p:nvPr/>
        </p:nvSpPr>
        <p:spPr>
          <a:xfrm>
            <a:off x="858380" y="3323259"/>
            <a:ext cx="9584580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err="1"/>
              <a:t>Cílem</a:t>
            </a:r>
            <a:r>
              <a:rPr lang="en-GB" dirty="0"/>
              <a:t> </a:t>
            </a:r>
            <a:r>
              <a:rPr lang="en-GB" dirty="0" err="1"/>
              <a:t>vědy</a:t>
            </a:r>
            <a:r>
              <a:rPr lang="en-GB" dirty="0"/>
              <a:t> je </a:t>
            </a:r>
            <a:r>
              <a:rPr lang="en-GB" dirty="0" err="1"/>
              <a:t>vytvoření</a:t>
            </a:r>
            <a:r>
              <a:rPr lang="en-GB" dirty="0"/>
              <a:t> </a:t>
            </a:r>
            <a:r>
              <a:rPr lang="en-GB" dirty="0" err="1"/>
              <a:t>systému</a:t>
            </a:r>
            <a:r>
              <a:rPr lang="en-GB" dirty="0"/>
              <a:t> </a:t>
            </a:r>
            <a:r>
              <a:rPr lang="en-GB" dirty="0" err="1"/>
              <a:t>poznatků</a:t>
            </a:r>
            <a:r>
              <a:rPr lang="en-GB" dirty="0"/>
              <a:t> v </a:t>
            </a:r>
            <a:r>
              <a:rPr lang="en-GB" dirty="0" err="1"/>
              <a:t>němž</a:t>
            </a:r>
            <a:r>
              <a:rPr lang="en-GB" dirty="0"/>
              <a:t> </a:t>
            </a:r>
            <a:r>
              <a:rPr lang="en-GB" dirty="0" err="1"/>
              <a:t>podstatnou</a:t>
            </a:r>
            <a:r>
              <a:rPr lang="en-GB" dirty="0"/>
              <a:t> </a:t>
            </a:r>
            <a:r>
              <a:rPr lang="en-GB" dirty="0" err="1"/>
              <a:t>roli</a:t>
            </a:r>
            <a:r>
              <a:rPr lang="en-GB" dirty="0"/>
              <a:t> </a:t>
            </a:r>
            <a:r>
              <a:rPr lang="en-GB" dirty="0" err="1"/>
              <a:t>hraje</a:t>
            </a:r>
            <a:r>
              <a:rPr lang="en-GB" dirty="0"/>
              <a:t> </a:t>
            </a:r>
            <a:r>
              <a:rPr lang="en-GB" dirty="0" err="1"/>
              <a:t>formulace</a:t>
            </a:r>
            <a:r>
              <a:rPr lang="en-GB" dirty="0"/>
              <a:t> </a:t>
            </a:r>
            <a:r>
              <a:rPr lang="en-GB" dirty="0" err="1"/>
              <a:t>vědeckých</a:t>
            </a:r>
            <a:r>
              <a:rPr lang="en-GB" dirty="0"/>
              <a:t> </a:t>
            </a:r>
            <a:r>
              <a:rPr lang="en-GB" dirty="0" err="1"/>
              <a:t>zákonů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výklad</a:t>
            </a:r>
            <a:r>
              <a:rPr lang="en-GB" dirty="0"/>
              <a:t> = </a:t>
            </a:r>
            <a:r>
              <a:rPr lang="en-GB" dirty="0" err="1"/>
              <a:t>vědecká</a:t>
            </a:r>
            <a:r>
              <a:rPr lang="en-GB" dirty="0"/>
              <a:t> </a:t>
            </a:r>
            <a:r>
              <a:rPr lang="en-GB" dirty="0" err="1"/>
              <a:t>teorie</a:t>
            </a:r>
            <a:r>
              <a:rPr lang="en-GB" dirty="0"/>
              <a:t>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2AC2B0E-2611-B8CC-0DC2-37A567EFAD02}"/>
              </a:ext>
            </a:extLst>
          </p:cNvPr>
          <p:cNvSpPr txBox="1"/>
          <p:nvPr/>
        </p:nvSpPr>
        <p:spPr>
          <a:xfrm>
            <a:off x="3828516" y="4270651"/>
            <a:ext cx="7915542" cy="461665"/>
          </a:xfrm>
          <a:prstGeom prst="rect">
            <a:avLst/>
          </a:prstGeom>
          <a:solidFill>
            <a:srgbClr val="C1F7E3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Výsledný produkt vědeckého bádání podléhá verifikaci.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55471DF-8574-A6FD-4C7C-21ED6EC76F21}"/>
              </a:ext>
            </a:extLst>
          </p:cNvPr>
          <p:cNvSpPr txBox="1"/>
          <p:nvPr/>
        </p:nvSpPr>
        <p:spPr>
          <a:xfrm>
            <a:off x="1292030" y="4828145"/>
            <a:ext cx="9263641" cy="830997"/>
          </a:xfrm>
          <a:prstGeom prst="rect">
            <a:avLst/>
          </a:prstGeom>
          <a:solidFill>
            <a:srgbClr val="BEEAC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/>
              <a:t>Jedná se o sociální jev, jehož prostřednictvím získává společnost (jedinec) kontrolu nad okolím a sebou samým.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FEDD36B-FD75-1BDD-DCE4-E9E028B0B9C7}"/>
              </a:ext>
            </a:extLst>
          </p:cNvPr>
          <p:cNvSpPr txBox="1"/>
          <p:nvPr/>
        </p:nvSpPr>
        <p:spPr>
          <a:xfrm>
            <a:off x="209501" y="5754971"/>
            <a:ext cx="9840352" cy="830997"/>
          </a:xfrm>
          <a:prstGeom prst="rect">
            <a:avLst/>
          </a:prstGeom>
          <a:solidFill>
            <a:srgbClr val="5AC8AF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 err="1"/>
              <a:t>Zkoumá</a:t>
            </a:r>
            <a:r>
              <a:rPr lang="en-GB" dirty="0"/>
              <a:t> a </a:t>
            </a:r>
            <a:r>
              <a:rPr lang="en-GB" dirty="0" err="1"/>
              <a:t>zobecňuje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en-GB" dirty="0"/>
              <a:t> </a:t>
            </a:r>
            <a:r>
              <a:rPr lang="en-GB" dirty="0" err="1"/>
              <a:t>výstavby</a:t>
            </a:r>
            <a:r>
              <a:rPr lang="en-GB" dirty="0"/>
              <a:t> </a:t>
            </a:r>
            <a:r>
              <a:rPr lang="en-GB" dirty="0" err="1"/>
              <a:t>vědeckého</a:t>
            </a:r>
            <a:r>
              <a:rPr lang="en-GB" dirty="0"/>
              <a:t> </a:t>
            </a:r>
            <a:r>
              <a:rPr lang="en-GB" dirty="0" err="1"/>
              <a:t>poznání</a:t>
            </a:r>
            <a:r>
              <a:rPr lang="en-GB" dirty="0"/>
              <a:t> a </a:t>
            </a:r>
            <a:r>
              <a:rPr lang="en-GB" dirty="0" err="1"/>
              <a:t>metody</a:t>
            </a:r>
            <a:r>
              <a:rPr lang="en-GB" dirty="0"/>
              <a:t>, </a:t>
            </a:r>
            <a:r>
              <a:rPr lang="en-GB" dirty="0" err="1"/>
              <a:t>jejichž</a:t>
            </a:r>
            <a:r>
              <a:rPr lang="en-GB" dirty="0"/>
              <a:t> </a:t>
            </a:r>
            <a:r>
              <a:rPr lang="en-GB" dirty="0" err="1"/>
              <a:t>pomocí</a:t>
            </a:r>
            <a:r>
              <a:rPr lang="en-GB" dirty="0"/>
              <a:t> se </a:t>
            </a:r>
            <a:r>
              <a:rPr lang="en-GB" dirty="0" err="1"/>
              <a:t>rozšiřuje</a:t>
            </a:r>
            <a:r>
              <a:rPr lang="en-GB" dirty="0"/>
              <a:t> </a:t>
            </a:r>
            <a:r>
              <a:rPr lang="en-GB" dirty="0" err="1"/>
              <a:t>poznání</a:t>
            </a:r>
            <a:r>
              <a:rPr lang="en-GB" dirty="0"/>
              <a:t>, </a:t>
            </a:r>
            <a:r>
              <a:rPr lang="en-GB" dirty="0" err="1"/>
              <a:t>získávají</a:t>
            </a:r>
            <a:r>
              <a:rPr lang="en-GB" dirty="0"/>
              <a:t> se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poznatky</a:t>
            </a:r>
            <a:r>
              <a:rPr lang="en-GB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59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958788" y="1329622"/>
            <a:ext cx="9445841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Teorie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</a:rPr>
              <a:t>Soubor tvrzení o jevu, která považujeme za pravdivá na základě empirického poznávání nebo pokusu.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1899821" y="2780928"/>
            <a:ext cx="7785717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dirty="0">
                <a:solidFill>
                  <a:schemeClr val="tx2"/>
                </a:solidFill>
              </a:rPr>
              <a:t>1. Představuje systematický pohled na jev.</a:t>
            </a:r>
          </a:p>
          <a:p>
            <a:r>
              <a:rPr lang="cs-CZ" sz="2000" dirty="0">
                <a:solidFill>
                  <a:schemeClr val="tx2"/>
                </a:solidFill>
              </a:rPr>
              <a:t>2. Snaha o obecné vysvětlení přirozených jevů.</a:t>
            </a:r>
          </a:p>
          <a:p>
            <a:r>
              <a:rPr lang="cs-CZ" sz="2000" dirty="0">
                <a:solidFill>
                  <a:schemeClr val="tx2"/>
                </a:solidFill>
              </a:rPr>
              <a:t>3. Snaha o vysvětlení vztahu mezi jevy (co, s čím souvisí a jak).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160450" y="4808298"/>
            <a:ext cx="6809173" cy="14197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8580" algn="ctr"/>
            <a:r>
              <a:rPr lang="cs-CZ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Cílem je: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Vysvětlit a předpovědět jevy a vztahy mezi nimi.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Ověřit pravdivost/</a:t>
            </a:r>
            <a:r>
              <a:rPr lang="cs-CZ" sz="2200" dirty="0">
                <a:solidFill>
                  <a:schemeClr val="tx1"/>
                </a:solidFill>
              </a:rPr>
              <a:t>nepravdivost</a:t>
            </a:r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vytyčené teorie.</a:t>
            </a:r>
          </a:p>
          <a:p>
            <a:pPr marL="68580"/>
            <a:r>
              <a:rPr lang="cs-CZ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Rozvinout teorii. </a:t>
            </a:r>
          </a:p>
        </p:txBody>
      </p:sp>
      <p:sp>
        <p:nvSpPr>
          <p:cNvPr id="8" name="Šipka dolů 7"/>
          <p:cNvSpPr/>
          <p:nvPr/>
        </p:nvSpPr>
        <p:spPr>
          <a:xfrm>
            <a:off x="7817774" y="2390968"/>
            <a:ext cx="576064" cy="59670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lů 8"/>
          <p:cNvSpPr/>
          <p:nvPr/>
        </p:nvSpPr>
        <p:spPr>
          <a:xfrm>
            <a:off x="9109474" y="3906598"/>
            <a:ext cx="576064" cy="864096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E39B7E90-3604-4E2B-802C-D4B1BB16537E}"/>
              </a:ext>
            </a:extLst>
          </p:cNvPr>
          <p:cNvSpPr/>
          <p:nvPr/>
        </p:nvSpPr>
        <p:spPr>
          <a:xfrm>
            <a:off x="0" y="224277"/>
            <a:ext cx="12192000" cy="811448"/>
          </a:xfrm>
          <a:prstGeom prst="wedgeRoundRectCallout">
            <a:avLst>
              <a:gd name="adj1" fmla="val -23791"/>
              <a:gd name="adj2" fmla="val 501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Na základě výzkumného bádání (tedy empirického poznání) lze vyslovit vědeckou teorii.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410F57B-322B-4EC8-8DB3-268FCF3AA3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A22ECA-189E-4971-BC0F-323903744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337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44" y="75935"/>
            <a:ext cx="8208912" cy="782960"/>
          </a:xfrm>
        </p:spPr>
        <p:txBody>
          <a:bodyPr>
            <a:normAutofit/>
          </a:bodyPr>
          <a:lstStyle/>
          <a:p>
            <a:r>
              <a:rPr lang="cs-CZ" sz="3200" dirty="0"/>
              <a:t>Předpoklady kvalitní vědecké teorie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3794862"/>
              </p:ext>
            </p:extLst>
          </p:nvPr>
        </p:nvGraphicFramePr>
        <p:xfrm>
          <a:off x="81372" y="648393"/>
          <a:ext cx="12029256" cy="5579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91A33F-C7CF-4F59-ADA7-40E41CA5A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D312E3-F28A-46FD-97B7-F94E1E25E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584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4153" y="156363"/>
            <a:ext cx="8208912" cy="576064"/>
          </a:xfrm>
        </p:spPr>
        <p:txBody>
          <a:bodyPr>
            <a:noAutofit/>
          </a:bodyPr>
          <a:lstStyle/>
          <a:p>
            <a:r>
              <a:rPr lang="cs-CZ" sz="3200" dirty="0"/>
              <a:t>Vztah empirie a teorie – výzkumný cyklus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7609" y="1749417"/>
            <a:ext cx="3800474" cy="2071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Empirií</a:t>
            </a:r>
          </a:p>
          <a:p>
            <a:pPr algn="ctr"/>
            <a:r>
              <a:rPr lang="cs-CZ" dirty="0"/>
              <a:t>získám</a:t>
            </a:r>
          </a:p>
          <a:p>
            <a:pPr algn="ctr"/>
            <a:r>
              <a:rPr lang="cs-CZ" dirty="0"/>
              <a:t>informace/data</a:t>
            </a:r>
          </a:p>
          <a:p>
            <a:pPr algn="ctr"/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4286419" y="2086188"/>
            <a:ext cx="3791295" cy="20710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Informace/data</a:t>
            </a:r>
          </a:p>
          <a:p>
            <a:pPr algn="ctr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analyzuji </a:t>
            </a:r>
            <a:b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kvali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kvanti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statisticky)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8413065" y="2770690"/>
            <a:ext cx="3791295" cy="21096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Vysvětlení jevů a vztahů mezi nimi, hledání souvislosti v získaných datech</a:t>
            </a:r>
            <a:r>
              <a:rPr lang="cs-CZ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837325" y="2005819"/>
            <a:ext cx="463614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8011637" y="3729604"/>
            <a:ext cx="504056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5400000">
            <a:off x="11001533" y="4528868"/>
            <a:ext cx="648072" cy="576064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9867271" y="5173313"/>
            <a:ext cx="2304256" cy="7795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Vyslovení teorie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38082" y="824330"/>
            <a:ext cx="12153918" cy="5760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Indukce </a:t>
            </a:r>
            <a:r>
              <a:rPr lang="cs-CZ" sz="1800" dirty="0">
                <a:solidFill>
                  <a:schemeClr val="bg1"/>
                </a:solidFill>
              </a:rPr>
              <a:t>-</a:t>
            </a:r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r>
              <a:rPr lang="en-GB" sz="1800" i="0" dirty="0" err="1">
                <a:solidFill>
                  <a:schemeClr val="bg1"/>
                </a:solidFill>
                <a:latin typeface="arial" panose="020B0604020202020204" pitchFamily="34" charset="0"/>
              </a:rPr>
              <a:t>způsob</a:t>
            </a:r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1800" i="0" dirty="0" err="1">
                <a:solidFill>
                  <a:schemeClr val="bg1"/>
                </a:solidFill>
                <a:latin typeface="arial" panose="020B0604020202020204" pitchFamily="34" charset="0"/>
              </a:rPr>
              <a:t>úsudku</a:t>
            </a:r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</a:rPr>
              <a:t> od </a:t>
            </a:r>
            <a:r>
              <a:rPr lang="en-GB" sz="1800" i="0" dirty="0" err="1">
                <a:solidFill>
                  <a:schemeClr val="bg1"/>
                </a:solidFill>
                <a:latin typeface="arial" panose="020B0604020202020204" pitchFamily="34" charset="0"/>
              </a:rPr>
              <a:t>konkrétních</a:t>
            </a:r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1800" i="0" dirty="0" err="1">
                <a:solidFill>
                  <a:schemeClr val="bg1"/>
                </a:solidFill>
                <a:latin typeface="arial" panose="020B0604020202020204" pitchFamily="34" charset="0"/>
              </a:rPr>
              <a:t>případů</a:t>
            </a:r>
            <a:r>
              <a:rPr lang="en-GB" sz="1800" i="0" dirty="0">
                <a:solidFill>
                  <a:schemeClr val="bg1"/>
                </a:solidFill>
                <a:latin typeface="arial" panose="020B0604020202020204" pitchFamily="34" charset="0"/>
              </a:rPr>
              <a:t> k </a:t>
            </a:r>
            <a:r>
              <a:rPr lang="en-GB" sz="1800" i="0" dirty="0" err="1">
                <a:solidFill>
                  <a:schemeClr val="bg1"/>
                </a:solidFill>
                <a:latin typeface="arial" panose="020B0604020202020204" pitchFamily="34" charset="0"/>
              </a:rPr>
              <a:t>obecnému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Šipka ohnutá nahoru 12"/>
          <p:cNvSpPr/>
          <p:nvPr/>
        </p:nvSpPr>
        <p:spPr>
          <a:xfrm flipH="1">
            <a:off x="1612668" y="4120468"/>
            <a:ext cx="7649223" cy="1052845"/>
          </a:xfrm>
          <a:prstGeom prst="bentUpArrow">
            <a:avLst>
              <a:gd name="adj1" fmla="val 25000"/>
              <a:gd name="adj2" fmla="val 18836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Ověření platnosti teorie</a:t>
            </a:r>
          </a:p>
        </p:txBody>
      </p:sp>
      <p:sp>
        <p:nvSpPr>
          <p:cNvPr id="15" name="Šipka doleva 14"/>
          <p:cNvSpPr/>
          <p:nvPr/>
        </p:nvSpPr>
        <p:spPr>
          <a:xfrm>
            <a:off x="0" y="5466254"/>
            <a:ext cx="9867271" cy="576064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Dedukce -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myšlenkový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postup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,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při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němž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se z 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nějakých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daných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tvrzení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(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premis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)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odvozují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jiná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tvrzení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(</a:t>
            </a:r>
            <a:r>
              <a:rPr lang="en-GB" sz="1400" b="0" i="0" dirty="0" err="1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závěry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)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Šipka ohnutá nahoru 15"/>
          <p:cNvSpPr/>
          <p:nvPr/>
        </p:nvSpPr>
        <p:spPr>
          <a:xfrm flipV="1">
            <a:off x="3951067" y="1534474"/>
            <a:ext cx="4964128" cy="1236216"/>
          </a:xfrm>
          <a:prstGeom prst="bentUpArrow">
            <a:avLst>
              <a:gd name="adj1" fmla="val 25000"/>
              <a:gd name="adj2" fmla="val 24375"/>
              <a:gd name="adj3" fmla="val 25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618068" y="410868"/>
            <a:ext cx="2594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lt1"/>
                </a:solidFill>
              </a:rPr>
              <a:t>Tvorba teorie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5B8D5A-978E-49D5-9E36-D908096EF7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507C3AB0-28F7-48D2-B157-3ABFE93DF4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030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2542" y="399317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Tvorba a ověřování teorie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36240" y="1536925"/>
            <a:ext cx="5700002" cy="42772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Indukce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Konkrétní data </a:t>
            </a:r>
            <a:r>
              <a:rPr lang="cs-CZ" sz="2000" dirty="0">
                <a:sym typeface="Symbol"/>
              </a:rPr>
              <a:t></a:t>
            </a:r>
            <a:r>
              <a:rPr lang="cs-CZ" sz="2000" dirty="0"/>
              <a:t> zevšeobecnění.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u="sng" dirty="0">
                <a:solidFill>
                  <a:schemeClr val="bg1"/>
                </a:solidFill>
              </a:rPr>
              <a:t>Teorie není většinou absolutní, ale je pouze pravděpodobná </a:t>
            </a:r>
            <a:r>
              <a:rPr lang="cs-CZ" sz="2000" dirty="0">
                <a:solidFill>
                  <a:schemeClr val="bg1"/>
                </a:solidFill>
              </a:rPr>
              <a:t> - </a:t>
            </a:r>
            <a:r>
              <a:rPr lang="cs-CZ" sz="2000" dirty="0"/>
              <a:t>ojediněle lze sledovat všechny proměnné </a:t>
            </a:r>
            <a:r>
              <a:rPr lang="cs-CZ" sz="2000" dirty="0">
                <a:sym typeface="Symbol"/>
              </a:rPr>
              <a:t> neúplná indukce.</a:t>
            </a:r>
            <a:r>
              <a:rPr lang="cs-CZ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umožňuje dospět </a:t>
            </a:r>
            <a:r>
              <a:rPr lang="cs-CZ" sz="2000" b="1" dirty="0"/>
              <a:t>od dílčích, partikulárních pozorování </a:t>
            </a:r>
            <a:r>
              <a:rPr lang="cs-CZ" sz="2000" dirty="0"/>
              <a:t>k obecnému „zákonu“, který by platil obecně pro všechny objekty uvažovaného druhu.</a:t>
            </a:r>
          </a:p>
          <a:p>
            <a:pPr algn="ctr"/>
            <a:endParaRPr lang="cs-CZ" sz="2000" dirty="0"/>
          </a:p>
          <a:p>
            <a:pPr algn="ctr"/>
            <a:endParaRPr lang="cs-CZ" sz="20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6239569" y="1511004"/>
            <a:ext cx="5700002" cy="43031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Dedukce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Z teorie/premise jsou vyvozeny konkrétní závěry.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Teorie je rozložena na dílčí data/proměnné a pomocí jejich ověření lze ověřit platnost teorie.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proces usuzování, jimž se </a:t>
            </a:r>
            <a:r>
              <a:rPr lang="cs-CZ" sz="2000" b="1" dirty="0"/>
              <a:t>z obecného </a:t>
            </a:r>
            <a:r>
              <a:rPr lang="cs-CZ" sz="2000" dirty="0"/>
              <a:t>tvrzení chápaného jako „zákon“ vyvozují vlastnosti pro </a:t>
            </a:r>
            <a:r>
              <a:rPr lang="cs-CZ" sz="2000" b="1" dirty="0"/>
              <a:t>daný případ.</a:t>
            </a:r>
            <a:endParaRPr lang="cs-CZ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33A5F3-5A40-47D7-A6E0-772C8B33D8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480000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693A23-6B82-4B3C-A8AB-F0C5C863A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453336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81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09404" y="2441035"/>
            <a:ext cx="3054817" cy="1171580"/>
          </a:xfrm>
        </p:spPr>
        <p:txBody>
          <a:bodyPr/>
          <a:lstStyle/>
          <a:p>
            <a:r>
              <a:rPr lang="cs-CZ" dirty="0"/>
              <a:t>VÝZKUM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5A2F7A-C99C-4E1A-AA2C-78A50CAF67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8ED410-DD35-4775-909E-FB925141A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91B51B-1E98-7949-3CEF-C1DB01D30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847" y="3026825"/>
            <a:ext cx="5418305" cy="270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71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B5EC821-6E8B-4BA8-A0E9-A66E9BDB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03805"/>
            <a:ext cx="10753200" cy="451576"/>
          </a:xfrm>
        </p:spPr>
        <p:txBody>
          <a:bodyPr/>
          <a:lstStyle/>
          <a:p>
            <a:r>
              <a:rPr lang="cs-CZ" dirty="0"/>
              <a:t>Základní fakta společenské reality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96370D-E68E-42AE-A031-E9CBC316F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26" y="1299180"/>
            <a:ext cx="10753200" cy="522980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/>
              <a:t>Při empirickém průzkumu/výzkumu je nezbytné respektovat některá fakta společenské reality: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/>
          </a:p>
          <a:p>
            <a:pPr marL="982663" indent="-179388">
              <a:lnSpc>
                <a:spcPct val="100000"/>
              </a:lnSpc>
            </a:pPr>
            <a:r>
              <a:rPr lang="cs-CZ" sz="2400" dirty="0"/>
              <a:t>výzkum přímo nereprodukuje skutečnost, ale odpovídá na otázky, které mu výzkumník klade;</a:t>
            </a:r>
          </a:p>
          <a:p>
            <a:pPr marL="982663" indent="-179388">
              <a:lnSpc>
                <a:spcPct val="100000"/>
              </a:lnSpc>
            </a:pPr>
            <a:endParaRPr lang="cs-CZ" sz="2400" dirty="0"/>
          </a:p>
          <a:p>
            <a:pPr marL="982663" indent="-179388">
              <a:lnSpc>
                <a:spcPct val="100000"/>
              </a:lnSpc>
            </a:pPr>
            <a:r>
              <a:rPr lang="cs-CZ" sz="2400" dirty="0"/>
              <a:t>každé poznání vysvětluje určitou část, nikoliv skutečnost celou;</a:t>
            </a:r>
          </a:p>
          <a:p>
            <a:pPr marL="982663" indent="-179388">
              <a:lnSpc>
                <a:spcPct val="100000"/>
              </a:lnSpc>
            </a:pPr>
            <a:endParaRPr lang="cs-CZ" sz="2400" dirty="0"/>
          </a:p>
          <a:p>
            <a:pPr marL="982663" indent="-179388">
              <a:lnSpc>
                <a:spcPct val="100000"/>
              </a:lnSpc>
            </a:pPr>
            <a:r>
              <a:rPr lang="cs-CZ" sz="2400" dirty="0"/>
              <a:t>velká část jevů je ovlivňována nekonečně velkým počtem nejrůznějších determinant;</a:t>
            </a:r>
          </a:p>
          <a:p>
            <a:pPr marL="982663" indent="-179388">
              <a:lnSpc>
                <a:spcPct val="100000"/>
              </a:lnSpc>
            </a:pPr>
            <a:endParaRPr lang="cs-CZ" sz="2400" dirty="0"/>
          </a:p>
          <a:p>
            <a:pPr marL="982663" indent="-179388">
              <a:lnSpc>
                <a:spcPct val="100000"/>
              </a:lnSpc>
            </a:pPr>
            <a:r>
              <a:rPr lang="cs-CZ" sz="2400" dirty="0"/>
              <a:t>řada jevů je nepostižitelná a nevyjádřitelná.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451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6EB363-5F27-B2A7-2728-C89575EB07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426B0D-A11B-3B29-F769-3486E2AC75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AED032-48E6-388F-169A-D22F6139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Rozvrh, požadavky na ukončení předmětů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25EF36-BDCC-B15D-6033-ABA720CC9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a kde? (viz rozvrh)</a:t>
            </a:r>
          </a:p>
          <a:p>
            <a:endParaRPr lang="cs-CZ" dirty="0"/>
          </a:p>
          <a:p>
            <a:r>
              <a:rPr lang="cs-CZ" dirty="0"/>
              <a:t>Požadavky přednáška – zkouška</a:t>
            </a:r>
          </a:p>
          <a:p>
            <a:endParaRPr lang="cs-CZ" dirty="0"/>
          </a:p>
          <a:p>
            <a:r>
              <a:rPr lang="cs-CZ" dirty="0"/>
              <a:t>Požadavky seminář – seminární práce</a:t>
            </a:r>
            <a:endParaRPr lang="en-GB" dirty="0"/>
          </a:p>
        </p:txBody>
      </p:sp>
      <p:pic>
        <p:nvPicPr>
          <p:cNvPr id="2050" name="Picture 2" descr="üstü kapalı kapak berraklık nursing research - backhomedogservice.net">
            <a:extLst>
              <a:ext uri="{FF2B5EF4-FFF2-40B4-BE49-F238E27FC236}">
                <a16:creationId xmlns:a16="http://schemas.microsoft.com/office/drawing/2014/main" id="{396ACEF8-462A-2907-8594-75ACE10CB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69" y="156757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61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305964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Výzkum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4370" y="762259"/>
            <a:ext cx="11257070" cy="4320480"/>
          </a:xfrm>
        </p:spPr>
        <p:txBody>
          <a:bodyPr>
            <a:normAutofit/>
          </a:bodyPr>
          <a:lstStyle/>
          <a:p>
            <a:r>
              <a:rPr lang="cs-CZ" dirty="0"/>
              <a:t>Intelektuální proces</a:t>
            </a:r>
          </a:p>
          <a:p>
            <a:r>
              <a:rPr lang="cs-CZ" dirty="0"/>
              <a:t>Systematický proces bádání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Aktivní a vytrvalý děj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Využívá vědeckých metod</a:t>
            </a:r>
          </a:p>
          <a:p>
            <a:r>
              <a:rPr lang="cs-CZ" dirty="0"/>
              <a:t>Základním cílem výzkumu je fakta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Objevit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Interpretovat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Porozumět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000" dirty="0"/>
              <a:t>Vysvětlit</a:t>
            </a:r>
          </a:p>
          <a:p>
            <a:pPr marL="685800" lvl="2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78384" y="4526081"/>
            <a:ext cx="920614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68580"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Podpora výzkumu je projevem vzdělanosti a kulturní úrovně státu.</a:t>
            </a:r>
          </a:p>
          <a:p>
            <a:pPr marL="68580" algn="ctr"/>
            <a:r>
              <a:rPr lang="cs-CZ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Rada vlády pro výzkum a vývoj vytváří a koriguje legislativní a finanční pomníky pro rozvoj výzkumu.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5CF800-661B-493E-9D54-C9B8185505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F61F27-9468-430F-8B40-DABFC923F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3FA25B9-0ACB-4CDB-974D-2C6E1A68C3C9}"/>
              </a:ext>
            </a:extLst>
          </p:cNvPr>
          <p:cNvSpPr/>
          <p:nvPr/>
        </p:nvSpPr>
        <p:spPr>
          <a:xfrm>
            <a:off x="3702240" y="3070046"/>
            <a:ext cx="49377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Verifikovat</a:t>
            </a:r>
          </a:p>
          <a:p>
            <a:pPr marL="1257300" lvl="2" indent="-342900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Předpovídat</a:t>
            </a:r>
          </a:p>
          <a:p>
            <a:pPr marL="1257300" lvl="2" indent="-342900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000" dirty="0">
                <a:latin typeface="+mn-lt"/>
              </a:rPr>
              <a:t>Kategorizovat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40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6000" y="473155"/>
            <a:ext cx="7024744" cy="782960"/>
          </a:xfrm>
        </p:spPr>
        <p:txBody>
          <a:bodyPr/>
          <a:lstStyle/>
          <a:p>
            <a:r>
              <a:rPr lang="cs-CZ" dirty="0"/>
              <a:t>Výzkumné 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4184" y="1256115"/>
            <a:ext cx="9496646" cy="464997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Zkoumavý kritický přístup k vlastní práci.</a:t>
            </a:r>
          </a:p>
          <a:p>
            <a:r>
              <a:rPr lang="cs-CZ" dirty="0"/>
              <a:t>Schopnost rozlišit význam výzkumu pro určitý obor.</a:t>
            </a:r>
          </a:p>
          <a:p>
            <a:r>
              <a:rPr lang="cs-CZ" dirty="0"/>
              <a:t>Schopnost a touha participovat na výzkumu.</a:t>
            </a:r>
          </a:p>
          <a:p>
            <a:r>
              <a:rPr lang="cs-CZ" dirty="0"/>
              <a:t>Schopnost a touha aplikovat výsledky výzkumu.</a:t>
            </a:r>
          </a:p>
          <a:p>
            <a:r>
              <a:rPr lang="cs-CZ" dirty="0"/>
              <a:t>Schopnost a touha hodnotit význam a zaměření výzkumu.</a:t>
            </a:r>
          </a:p>
        </p:txBody>
      </p:sp>
      <p:pic>
        <p:nvPicPr>
          <p:cNvPr id="6" name="Picture 4" descr="Výsledek obrázku pro obrázek mo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369" y="0"/>
            <a:ext cx="293863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DEA29A-984B-4BCF-81E6-6476135EE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060C19-5D81-4542-ACB1-4547FBAD6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2959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003" y="50785"/>
            <a:ext cx="7298575" cy="782960"/>
          </a:xfrm>
        </p:spPr>
        <p:txBody>
          <a:bodyPr/>
          <a:lstStyle/>
          <a:p>
            <a:r>
              <a:rPr lang="cs-CZ" dirty="0"/>
              <a:t>Účel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417231"/>
              </p:ext>
            </p:extLst>
          </p:nvPr>
        </p:nvGraphicFramePr>
        <p:xfrm>
          <a:off x="381739" y="702788"/>
          <a:ext cx="10884025" cy="5579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2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3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821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Účel výzkumu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Kvantitativní výzkum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bg1"/>
                          </a:solidFill>
                        </a:rPr>
                        <a:t>Kvalitativní výzkum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687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DC"/>
                          </a:solidFill>
                        </a:rPr>
                        <a:t>Identifikace</a:t>
                      </a:r>
                    </a:p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určení neznámých jevů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zkoumaný jev?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se nazývá?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687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Deskripce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Popis charakteristik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charakteristiky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prevalence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dimenze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je na jevu důležité?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8668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Explorace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Výzkum podstaty jevu</a:t>
                      </a:r>
                    </a:p>
                    <a:p>
                      <a:pPr algn="ctr"/>
                      <a:endParaRPr lang="cs-CZ" sz="16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Které faktory s jevem souvisí?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původ?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Z čeho jev vychází?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Jaká je podstata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skutečně děje?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je proces vývoje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Jaké jsou zkušenosti s jevem?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86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Explanace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Vysvětlení jevu – vznik teorie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bylo příčinou jevu?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Vysvětluje jev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stávající teorie?</a:t>
                      </a:r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jev funguje?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Proč jev existuje?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Jaký má jev význam?</a:t>
                      </a:r>
                    </a:p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a proč se jev objevil?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687">
                <a:tc>
                  <a:txBody>
                    <a:bodyPr/>
                    <a:lstStyle/>
                    <a:p>
                      <a:pPr algn="ctr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Predikce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Předvídání průběhu jevu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 se stane pokud se změní</a:t>
                      </a:r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jev nebo nastane intervence?</a:t>
                      </a:r>
                    </a:p>
                    <a:p>
                      <a:r>
                        <a:rPr lang="cs-CZ" sz="1600" baseline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Pokud bude jev x nastane jev 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68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600" b="1" kern="1200" dirty="0">
                          <a:solidFill>
                            <a:srgbClr val="0000DC"/>
                          </a:solidFill>
                          <a:latin typeface="+mn-lt"/>
                          <a:ea typeface="+mn-ea"/>
                          <a:cs typeface="+mn-cs"/>
                        </a:rPr>
                        <a:t>Kontrola</a:t>
                      </a:r>
                    </a:p>
                    <a:p>
                      <a:pPr algn="ctr"/>
                      <a:r>
                        <a:rPr lang="cs-CZ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Řízení jevu pomocí intervencí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Jak můžeme ovlivňovat výskyt jevu?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86833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5560" y="189416"/>
            <a:ext cx="8208912" cy="792088"/>
          </a:xfrm>
        </p:spPr>
        <p:txBody>
          <a:bodyPr>
            <a:normAutofit/>
          </a:bodyPr>
          <a:lstStyle/>
          <a:p>
            <a:r>
              <a:rPr lang="cs-CZ" dirty="0"/>
              <a:t>Druhy výzkumu – dle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14000" y="822054"/>
            <a:ext cx="5645996" cy="408512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Základní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Slouží k shromažďování informací za účelem formulace nebo dalšího rozvoje teorie.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Slouží k rozvoji poznatkové základny dané disciplíny a k jejímu pochopení.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Jeho prioritním úkolem není rychlé vyřešení daného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Aplikace výsledků v praxi je v dlouhodobém horizontu.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320397" y="850255"/>
            <a:ext cx="5645995" cy="401632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</a:rPr>
              <a:t>Aplikovaný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Hledání řešení bezprostředního problému.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Aplikace výsledku v klinické praxi - krátkodobý horizont.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Využití teoretických výsledků (získaných prostřednictvím základního výzkumu) v podmínkách konkrétní praxe.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1688826" y="3995888"/>
            <a:ext cx="3096344" cy="91129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Rozvoj teorie</a:t>
            </a:r>
          </a:p>
        </p:txBody>
      </p:sp>
      <p:sp>
        <p:nvSpPr>
          <p:cNvPr id="15" name="Zaoblený obdélník 14"/>
          <p:cNvSpPr/>
          <p:nvPr/>
        </p:nvSpPr>
        <p:spPr>
          <a:xfrm>
            <a:off x="7721334" y="3981425"/>
            <a:ext cx="3096345" cy="8851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Řešení problémů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204328" y="4145923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Provázanost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F3E71F-089A-4369-8745-24DD75ECD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959702-FDD1-4DFD-A380-3ABE1C075E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12" name="Zaoblený obdélník 15">
            <a:extLst>
              <a:ext uri="{FF2B5EF4-FFF2-40B4-BE49-F238E27FC236}">
                <a16:creationId xmlns:a16="http://schemas.microsoft.com/office/drawing/2014/main" id="{125C087F-2697-4C47-9BD5-174205904EAF}"/>
              </a:ext>
            </a:extLst>
          </p:cNvPr>
          <p:cNvSpPr/>
          <p:nvPr/>
        </p:nvSpPr>
        <p:spPr>
          <a:xfrm>
            <a:off x="3938607" y="5270360"/>
            <a:ext cx="4314785" cy="9087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Metodologický výzkum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Vyvíjí nové metody vědecké práce.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Ověřuje stávající metody vědecké práce.</a:t>
            </a:r>
          </a:p>
          <a:p>
            <a:pPr algn="ctr"/>
            <a:endParaRPr lang="cs-CZ" dirty="0">
              <a:solidFill>
                <a:schemeClr val="tx1"/>
              </a:solidFill>
            </a:endParaRPr>
          </a:p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Šipka: obousměrná vodorovná 6">
            <a:extLst>
              <a:ext uri="{FF2B5EF4-FFF2-40B4-BE49-F238E27FC236}">
                <a16:creationId xmlns:a16="http://schemas.microsoft.com/office/drawing/2014/main" id="{5DC8E27A-1F79-E711-6C30-20B8ADB3F8AF}"/>
              </a:ext>
            </a:extLst>
          </p:cNvPr>
          <p:cNvSpPr/>
          <p:nvPr/>
        </p:nvSpPr>
        <p:spPr bwMode="auto">
          <a:xfrm>
            <a:off x="4980373" y="4572000"/>
            <a:ext cx="2583402" cy="231413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14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A2736E-A45F-C905-5035-843747C60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F159BD-0124-F0F2-CB18-CC6441A286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7395D3-E102-813B-DBDD-E034C083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en-GB" dirty="0"/>
              <a:t>D</a:t>
            </a:r>
            <a:r>
              <a:rPr lang="cs-CZ" dirty="0"/>
              <a:t>ě</a:t>
            </a:r>
            <a:r>
              <a:rPr lang="en-GB" dirty="0" err="1"/>
              <a:t>lení</a:t>
            </a:r>
            <a:r>
              <a:rPr lang="en-GB" dirty="0"/>
              <a:t> </a:t>
            </a:r>
            <a:r>
              <a:rPr lang="en-GB" dirty="0" err="1"/>
              <a:t>aplikovaného</a:t>
            </a:r>
            <a:r>
              <a:rPr lang="en-GB" dirty="0"/>
              <a:t> </a:t>
            </a:r>
            <a:r>
              <a:rPr lang="en-GB" dirty="0" err="1"/>
              <a:t>výzkumu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9742753-CB8B-4C8B-A4F9-21D96FD80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52353"/>
            <a:ext cx="10753200" cy="4139998"/>
          </a:xfrm>
        </p:spPr>
        <p:txBody>
          <a:bodyPr/>
          <a:lstStyle/>
          <a:p>
            <a:pPr marL="529200" indent="-457200">
              <a:lnSpc>
                <a:spcPct val="100000"/>
              </a:lnSpc>
              <a:buAutoNum type="arabicPeriod"/>
            </a:pPr>
            <a:r>
              <a:rPr lang="en-GB" sz="2400" b="1" dirty="0" err="1"/>
              <a:t>Klinický</a:t>
            </a:r>
            <a:r>
              <a:rPr lang="en-GB" sz="2400" b="1" dirty="0"/>
              <a:t> </a:t>
            </a:r>
            <a:r>
              <a:rPr lang="en-GB" sz="2400" b="1" dirty="0" err="1"/>
              <a:t>výzkum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má</a:t>
            </a:r>
            <a:r>
              <a:rPr lang="en-GB" sz="2400" dirty="0"/>
              <a:t> </a:t>
            </a:r>
            <a:r>
              <a:rPr lang="en-GB" sz="2400" dirty="0" err="1"/>
              <a:t>mnoho</a:t>
            </a:r>
            <a:r>
              <a:rPr lang="en-GB" sz="2400" dirty="0"/>
              <a:t> </a:t>
            </a:r>
            <a:r>
              <a:rPr lang="en-GB" sz="2400" dirty="0" err="1"/>
              <a:t>forem</a:t>
            </a:r>
            <a:r>
              <a:rPr lang="en-GB" sz="2400" dirty="0"/>
              <a:t>. P</a:t>
            </a:r>
            <a:r>
              <a:rPr lang="cs-CZ" sz="2400" dirty="0"/>
              <a:t>ř</a:t>
            </a:r>
            <a:r>
              <a:rPr lang="en-GB" sz="2400" dirty="0" err="1"/>
              <a:t>edm</a:t>
            </a:r>
            <a:r>
              <a:rPr lang="cs-CZ" sz="2400" dirty="0"/>
              <a:t>ě</a:t>
            </a:r>
            <a:r>
              <a:rPr lang="en-GB" sz="2400" dirty="0" err="1"/>
              <a:t>tem</a:t>
            </a:r>
            <a:r>
              <a:rPr lang="en-GB" sz="2400" dirty="0"/>
              <a:t> </a:t>
            </a:r>
            <a:r>
              <a:rPr lang="en-GB" sz="2400" dirty="0" err="1"/>
              <a:t>studia</a:t>
            </a:r>
            <a:r>
              <a:rPr lang="en-GB" sz="2400" dirty="0"/>
              <a:t> je </a:t>
            </a:r>
            <a:r>
              <a:rPr lang="en-GB" sz="2400" dirty="0" err="1"/>
              <a:t>nemocný</a:t>
            </a:r>
            <a:r>
              <a:rPr lang="en-GB" sz="2400" dirty="0"/>
              <a:t> </a:t>
            </a:r>
            <a:r>
              <a:rPr lang="cs-CZ" sz="2400" dirty="0"/>
              <a:t>č</a:t>
            </a:r>
            <a:r>
              <a:rPr lang="en-GB" sz="2400" dirty="0" err="1"/>
              <a:t>lov</a:t>
            </a:r>
            <a:r>
              <a:rPr lang="cs-CZ" sz="2400" dirty="0"/>
              <a:t>ě</a:t>
            </a:r>
            <a:r>
              <a:rPr lang="en-GB" sz="2400" dirty="0"/>
              <a:t>k. </a:t>
            </a:r>
            <a:r>
              <a:rPr lang="en-GB" sz="2400" dirty="0" err="1"/>
              <a:t>Podstatou</a:t>
            </a:r>
            <a:r>
              <a:rPr lang="en-GB" sz="2400" dirty="0"/>
              <a:t> </a:t>
            </a:r>
            <a:r>
              <a:rPr lang="en-GB" sz="2400" dirty="0" err="1"/>
              <a:t>klinického</a:t>
            </a:r>
            <a:r>
              <a:rPr lang="en-GB" sz="2400" dirty="0"/>
              <a:t> </a:t>
            </a:r>
            <a:r>
              <a:rPr lang="en-GB" sz="2400" dirty="0" err="1"/>
              <a:t>výzkumu</a:t>
            </a:r>
            <a:r>
              <a:rPr lang="en-GB" sz="2400" dirty="0"/>
              <a:t> v </a:t>
            </a:r>
            <a:r>
              <a:rPr lang="en-GB" sz="2400" dirty="0" err="1"/>
              <a:t>ošet</a:t>
            </a:r>
            <a:r>
              <a:rPr lang="cs-CZ" sz="2400" dirty="0"/>
              <a:t>ř</a:t>
            </a:r>
            <a:r>
              <a:rPr lang="en-GB" sz="2400" dirty="0" err="1"/>
              <a:t>ovatelství</a:t>
            </a:r>
            <a:r>
              <a:rPr lang="en-GB" sz="2400" dirty="0"/>
              <a:t> je </a:t>
            </a:r>
            <a:r>
              <a:rPr lang="en-GB" sz="2400" dirty="0" err="1"/>
              <a:t>zkoumání</a:t>
            </a:r>
            <a:r>
              <a:rPr lang="en-GB" sz="2400" dirty="0"/>
              <a:t> ú</a:t>
            </a:r>
            <a:r>
              <a:rPr lang="cs-CZ" sz="2400" dirty="0"/>
              <a:t>č</a:t>
            </a:r>
            <a:r>
              <a:rPr lang="en-GB" sz="2400" dirty="0" err="1"/>
              <a:t>innosti</a:t>
            </a:r>
            <a:r>
              <a:rPr lang="en-GB" sz="2400" dirty="0"/>
              <a:t> </a:t>
            </a:r>
            <a:r>
              <a:rPr lang="en-GB" sz="2400" dirty="0" err="1"/>
              <a:t>ošet</a:t>
            </a:r>
            <a:r>
              <a:rPr lang="cs-CZ" sz="2400" dirty="0"/>
              <a:t>ř</a:t>
            </a:r>
            <a:r>
              <a:rPr lang="en-GB" sz="2400" dirty="0" err="1"/>
              <a:t>ovatelského</a:t>
            </a:r>
            <a:r>
              <a:rPr lang="en-GB" sz="2400" dirty="0"/>
              <a:t> </a:t>
            </a:r>
            <a:r>
              <a:rPr lang="en-GB" sz="2400" dirty="0" err="1"/>
              <a:t>procesu</a:t>
            </a:r>
            <a:r>
              <a:rPr lang="en-GB" sz="2400" dirty="0"/>
              <a:t>, </a:t>
            </a:r>
            <a:r>
              <a:rPr lang="en-GB" sz="2400" dirty="0" err="1"/>
              <a:t>zam</a:t>
            </a:r>
            <a:r>
              <a:rPr lang="cs-CZ" sz="2400" dirty="0" err="1"/>
              <a:t>ěř</a:t>
            </a:r>
            <a:r>
              <a:rPr lang="en-GB" sz="2400" dirty="0" err="1"/>
              <a:t>eného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cs-CZ" sz="2400" dirty="0"/>
              <a:t>č</a:t>
            </a:r>
            <a:r>
              <a:rPr lang="en-GB" sz="2400" dirty="0" err="1"/>
              <a:t>lov</a:t>
            </a:r>
            <a:r>
              <a:rPr lang="cs-CZ" sz="2400" dirty="0"/>
              <a:t>ě</a:t>
            </a:r>
            <a:r>
              <a:rPr lang="en-GB" sz="2400" dirty="0"/>
              <a:t>ka </a:t>
            </a:r>
            <a:r>
              <a:rPr lang="en-GB" sz="2400" dirty="0" err="1"/>
              <a:t>jako</a:t>
            </a:r>
            <a:r>
              <a:rPr lang="en-GB" sz="2400" dirty="0"/>
              <a:t> bio-</a:t>
            </a:r>
            <a:r>
              <a:rPr lang="en-GB" sz="2400" dirty="0" err="1"/>
              <a:t>psychosociální</a:t>
            </a:r>
            <a:r>
              <a:rPr lang="en-GB" sz="2400" dirty="0"/>
              <a:t> a </a:t>
            </a:r>
            <a:r>
              <a:rPr lang="en-GB" sz="2400" dirty="0" err="1"/>
              <a:t>duchovní</a:t>
            </a:r>
            <a:r>
              <a:rPr lang="en-GB" sz="2400" dirty="0"/>
              <a:t> </a:t>
            </a:r>
            <a:r>
              <a:rPr lang="en-GB" sz="2400" dirty="0" err="1"/>
              <a:t>bytost</a:t>
            </a:r>
            <a:r>
              <a:rPr lang="en-GB" sz="2400" dirty="0"/>
              <a:t>. </a:t>
            </a:r>
            <a:r>
              <a:rPr lang="en-GB" sz="2400" dirty="0" err="1"/>
              <a:t>Využívají</a:t>
            </a:r>
            <a:r>
              <a:rPr lang="en-GB" sz="2400" dirty="0"/>
              <a:t> se </a:t>
            </a:r>
            <a:r>
              <a:rPr lang="en-GB" sz="2400" dirty="0" err="1"/>
              <a:t>klinické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, v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en-GB" sz="2400" dirty="0" err="1"/>
              <a:t>kterých</a:t>
            </a:r>
            <a:r>
              <a:rPr lang="en-GB" sz="2400" dirty="0"/>
              <a:t> se </a:t>
            </a:r>
            <a:r>
              <a:rPr lang="en-GB" sz="2400" dirty="0" err="1"/>
              <a:t>analyzují</a:t>
            </a:r>
            <a:r>
              <a:rPr lang="en-GB" sz="2400" dirty="0"/>
              <a:t> pot</a:t>
            </a:r>
            <a:r>
              <a:rPr lang="cs-CZ" sz="2400" dirty="0"/>
              <a:t>ř</a:t>
            </a:r>
            <a:r>
              <a:rPr lang="en-GB" sz="2400" dirty="0" err="1"/>
              <a:t>eby</a:t>
            </a:r>
            <a:r>
              <a:rPr lang="en-GB" sz="2400" dirty="0"/>
              <a:t> </a:t>
            </a:r>
            <a:r>
              <a:rPr lang="en-GB" sz="2400" dirty="0" err="1"/>
              <a:t>nemocného</a:t>
            </a:r>
            <a:r>
              <a:rPr lang="en-GB" sz="2400" dirty="0"/>
              <a:t>, </a:t>
            </a:r>
            <a:r>
              <a:rPr lang="en-GB" sz="2400" dirty="0" err="1"/>
              <a:t>prožívání</a:t>
            </a:r>
            <a:r>
              <a:rPr lang="en-GB" sz="2400" dirty="0"/>
              <a:t> </a:t>
            </a:r>
            <a:r>
              <a:rPr lang="en-GB" sz="2400" dirty="0" err="1"/>
              <a:t>nemocí</a:t>
            </a:r>
            <a:r>
              <a:rPr lang="en-GB" sz="2400" dirty="0"/>
              <a:t>, ú</a:t>
            </a:r>
            <a:r>
              <a:rPr lang="cs-CZ" sz="2400" dirty="0"/>
              <a:t>č</a:t>
            </a:r>
            <a:r>
              <a:rPr lang="en-GB" sz="2400" dirty="0"/>
              <a:t>inky </a:t>
            </a:r>
            <a:r>
              <a:rPr lang="en-GB" sz="2400" dirty="0" err="1"/>
              <a:t>ošet</a:t>
            </a:r>
            <a:r>
              <a:rPr lang="cs-CZ" sz="2400" dirty="0"/>
              <a:t>ř</a:t>
            </a:r>
            <a:r>
              <a:rPr lang="en-GB" sz="2400" dirty="0" err="1"/>
              <a:t>ovatelských</a:t>
            </a:r>
            <a:r>
              <a:rPr lang="en-GB" sz="2400" dirty="0"/>
              <a:t> </a:t>
            </a:r>
            <a:r>
              <a:rPr lang="en-GB" sz="2400" dirty="0" err="1"/>
              <a:t>výkon</a:t>
            </a:r>
            <a:r>
              <a:rPr lang="cs-CZ" sz="2400" dirty="0"/>
              <a:t>ů</a:t>
            </a:r>
            <a:r>
              <a:rPr lang="en-GB" sz="2400" dirty="0"/>
              <a:t> a </a:t>
            </a:r>
            <a:r>
              <a:rPr lang="en-GB" sz="2400" dirty="0" err="1"/>
              <a:t>postup</a:t>
            </a:r>
            <a:r>
              <a:rPr lang="cs-CZ" sz="2400" dirty="0"/>
              <a:t>ů</a:t>
            </a:r>
            <a:r>
              <a:rPr lang="en-GB" sz="2400" dirty="0"/>
              <a:t> </a:t>
            </a:r>
            <a:r>
              <a:rPr lang="en-GB" sz="2400" dirty="0" err="1"/>
              <a:t>apod</a:t>
            </a:r>
            <a:r>
              <a:rPr lang="en-GB" sz="2400" dirty="0"/>
              <a:t>. </a:t>
            </a:r>
            <a:endParaRPr lang="cs-CZ" sz="2400" dirty="0"/>
          </a:p>
          <a:p>
            <a:pPr marL="529200" indent="-457200">
              <a:lnSpc>
                <a:spcPct val="100000"/>
              </a:lnSpc>
              <a:buAutoNum type="arabicPeriod"/>
            </a:pPr>
            <a:endParaRPr lang="cs-CZ" sz="2400" dirty="0"/>
          </a:p>
          <a:p>
            <a:pPr marL="529200" indent="-457200">
              <a:lnSpc>
                <a:spcPct val="100000"/>
              </a:lnSpc>
              <a:buAutoNum type="arabicPeriod"/>
            </a:pPr>
            <a:r>
              <a:rPr lang="en-GB" sz="2400" b="1" dirty="0" err="1"/>
              <a:t>Výzkum</a:t>
            </a:r>
            <a:r>
              <a:rPr lang="en-GB" sz="2400" b="1" dirty="0"/>
              <a:t> </a:t>
            </a:r>
            <a:r>
              <a:rPr lang="en-GB" sz="2400" b="1" dirty="0" err="1"/>
              <a:t>organizace</a:t>
            </a:r>
            <a:r>
              <a:rPr lang="en-GB" sz="2400" b="1" dirty="0"/>
              <a:t> a </a:t>
            </a:r>
            <a:r>
              <a:rPr lang="cs-CZ" sz="2400" b="1" dirty="0"/>
              <a:t>ř</a:t>
            </a:r>
            <a:r>
              <a:rPr lang="en-GB" sz="2400" b="1" dirty="0" err="1"/>
              <a:t>ízení</a:t>
            </a:r>
            <a:r>
              <a:rPr lang="en-GB" sz="2400" b="1" dirty="0"/>
              <a:t> </a:t>
            </a:r>
            <a:r>
              <a:rPr lang="en-GB" sz="2400" b="1" dirty="0" err="1"/>
              <a:t>ve</a:t>
            </a:r>
            <a:r>
              <a:rPr lang="en-GB" sz="2400" b="1" dirty="0"/>
              <a:t> </a:t>
            </a:r>
            <a:r>
              <a:rPr lang="en-GB" sz="2400" b="1" dirty="0" err="1"/>
              <a:t>zdravotnictví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zkoumá</a:t>
            </a:r>
            <a:r>
              <a:rPr lang="en-GB" sz="2400" dirty="0"/>
              <a:t> </a:t>
            </a:r>
            <a:r>
              <a:rPr lang="en-GB" sz="2400" dirty="0" err="1"/>
              <a:t>pracovní</a:t>
            </a:r>
            <a:r>
              <a:rPr lang="en-GB" sz="2400" dirty="0"/>
              <a:t> </a:t>
            </a:r>
            <a:r>
              <a:rPr lang="en-GB" sz="2400" dirty="0" err="1"/>
              <a:t>postupy</a:t>
            </a:r>
            <a:r>
              <a:rPr lang="en-GB" sz="2400" dirty="0"/>
              <a:t>, d</a:t>
            </a:r>
            <a:r>
              <a:rPr lang="cs-CZ" sz="2400" dirty="0"/>
              <a:t>ě</a:t>
            </a:r>
            <a:r>
              <a:rPr lang="en-GB" sz="2400" dirty="0" err="1"/>
              <a:t>lbu</a:t>
            </a:r>
            <a:r>
              <a:rPr lang="en-GB" sz="2400" dirty="0"/>
              <a:t> </a:t>
            </a:r>
            <a:r>
              <a:rPr lang="en-GB" sz="2400" dirty="0" err="1"/>
              <a:t>práce</a:t>
            </a:r>
            <a:r>
              <a:rPr lang="en-GB" sz="2400" dirty="0"/>
              <a:t>, </a:t>
            </a:r>
            <a:r>
              <a:rPr lang="en-GB" sz="2400" dirty="0" err="1"/>
              <a:t>vztahy</a:t>
            </a:r>
            <a:r>
              <a:rPr lang="en-GB" sz="2400" dirty="0"/>
              <a:t> </a:t>
            </a:r>
            <a:r>
              <a:rPr lang="en-GB" sz="2400" dirty="0" err="1"/>
              <a:t>mezi</a:t>
            </a:r>
            <a:r>
              <a:rPr lang="en-GB" sz="2400" dirty="0"/>
              <a:t> </a:t>
            </a:r>
            <a:r>
              <a:rPr lang="en-GB" sz="2400" dirty="0" err="1"/>
              <a:t>jednotlivými</a:t>
            </a:r>
            <a:r>
              <a:rPr lang="en-GB" sz="2400" dirty="0"/>
              <a:t> </a:t>
            </a:r>
            <a:r>
              <a:rPr lang="en-GB" sz="2400" dirty="0" err="1"/>
              <a:t>kategoriemi</a:t>
            </a:r>
            <a:r>
              <a:rPr lang="en-GB" sz="2400" dirty="0"/>
              <a:t> </a:t>
            </a:r>
            <a:r>
              <a:rPr lang="en-GB" sz="2400" dirty="0" err="1"/>
              <a:t>zdravotnických</a:t>
            </a:r>
            <a:r>
              <a:rPr lang="en-GB" sz="2400" dirty="0"/>
              <a:t> </a:t>
            </a:r>
            <a:r>
              <a:rPr lang="en-GB" sz="2400" dirty="0" err="1"/>
              <a:t>pracovník</a:t>
            </a:r>
            <a:r>
              <a:rPr lang="cs-CZ" sz="2400" dirty="0"/>
              <a:t>.</a:t>
            </a:r>
          </a:p>
          <a:p>
            <a:pPr marL="529200" indent="-457200">
              <a:lnSpc>
                <a:spcPct val="100000"/>
              </a:lnSpc>
              <a:buAutoNum type="arabicPeriod"/>
            </a:pPr>
            <a:endParaRPr lang="cs-CZ" sz="2400" dirty="0"/>
          </a:p>
          <a:p>
            <a:pPr marL="529200" indent="-457200">
              <a:lnSpc>
                <a:spcPct val="100000"/>
              </a:lnSpc>
              <a:buAutoNum type="arabicPeriod"/>
            </a:pPr>
            <a:r>
              <a:rPr lang="en-GB" sz="2400" b="1" dirty="0" err="1"/>
              <a:t>Výzkum</a:t>
            </a:r>
            <a:r>
              <a:rPr lang="en-GB" sz="2400" b="1" dirty="0"/>
              <a:t> </a:t>
            </a:r>
            <a:r>
              <a:rPr lang="en-GB" sz="2400" b="1" dirty="0" err="1"/>
              <a:t>zdravotnické</a:t>
            </a:r>
            <a:r>
              <a:rPr lang="en-GB" sz="2400" b="1" dirty="0"/>
              <a:t> </a:t>
            </a:r>
            <a:r>
              <a:rPr lang="en-GB" sz="2400" b="1" dirty="0" err="1"/>
              <a:t>techniky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vývoj</a:t>
            </a:r>
            <a:r>
              <a:rPr lang="en-GB" sz="2400" dirty="0"/>
              <a:t>, </a:t>
            </a:r>
            <a:r>
              <a:rPr lang="en-GB" sz="2400" dirty="0" err="1"/>
              <a:t>výroba</a:t>
            </a:r>
            <a:r>
              <a:rPr lang="en-GB" sz="2400" dirty="0"/>
              <a:t> a </a:t>
            </a:r>
            <a:r>
              <a:rPr lang="en-GB" sz="2400" dirty="0" err="1"/>
              <a:t>ov</a:t>
            </a:r>
            <a:r>
              <a:rPr lang="cs-CZ" sz="2400" dirty="0" err="1"/>
              <a:t>ěř</a:t>
            </a:r>
            <a:r>
              <a:rPr lang="en-GB" sz="2400" dirty="0" err="1"/>
              <a:t>ování</a:t>
            </a:r>
            <a:r>
              <a:rPr lang="en-GB" sz="2400" dirty="0"/>
              <a:t> </a:t>
            </a:r>
            <a:r>
              <a:rPr lang="en-GB" sz="2400" dirty="0" err="1"/>
              <a:t>nových</a:t>
            </a:r>
            <a:r>
              <a:rPr lang="en-GB" sz="2400" dirty="0"/>
              <a:t> pom</a:t>
            </a:r>
            <a:r>
              <a:rPr lang="cs-CZ" sz="2400" dirty="0"/>
              <a:t>ů</a:t>
            </a:r>
            <a:r>
              <a:rPr lang="en-GB" sz="2400" dirty="0" err="1"/>
              <a:t>cek</a:t>
            </a:r>
            <a:r>
              <a:rPr lang="en-GB" sz="2400" dirty="0"/>
              <a:t>, p</a:t>
            </a:r>
            <a:r>
              <a:rPr lang="cs-CZ" sz="2400" dirty="0"/>
              <a:t>ř</a:t>
            </a:r>
            <a:r>
              <a:rPr lang="en-GB" sz="2400" dirty="0" err="1"/>
              <a:t>ístroj</a:t>
            </a:r>
            <a:r>
              <a:rPr lang="en-GB" sz="2400" dirty="0"/>
              <a:t> a za</a:t>
            </a:r>
            <a:r>
              <a:rPr lang="cs-CZ" sz="2400" dirty="0"/>
              <a:t>ř</a:t>
            </a:r>
            <a:r>
              <a:rPr lang="en-GB" sz="2400" dirty="0" err="1"/>
              <a:t>ízení</a:t>
            </a:r>
            <a:r>
              <a:rPr lang="en-GB" sz="2400" dirty="0"/>
              <a:t>, </a:t>
            </a:r>
            <a:r>
              <a:rPr lang="en-GB" sz="2400" dirty="0" err="1"/>
              <a:t>která</a:t>
            </a:r>
            <a:r>
              <a:rPr lang="en-GB" sz="2400" dirty="0"/>
              <a:t> </a:t>
            </a:r>
            <a:r>
              <a:rPr lang="en-GB" sz="2400" dirty="0" err="1"/>
              <a:t>slouží</a:t>
            </a:r>
            <a:r>
              <a:rPr lang="en-GB" sz="2400" dirty="0"/>
              <a:t> </a:t>
            </a:r>
            <a:r>
              <a:rPr lang="en-GB" sz="2400" dirty="0" err="1"/>
              <a:t>zdravotnické</a:t>
            </a:r>
            <a:r>
              <a:rPr lang="en-GB" sz="2400" dirty="0"/>
              <a:t> </a:t>
            </a:r>
            <a:r>
              <a:rPr lang="en-GB" sz="2400" dirty="0" err="1"/>
              <a:t>praxi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7352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AB245E-35DD-9763-227C-8787501060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B565E0-1F2F-9AC8-B9D3-601A334CA0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6E995C-DD9C-371A-A29C-E05C73E31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cs-CZ" dirty="0"/>
              <a:t>ě</a:t>
            </a:r>
            <a:r>
              <a:rPr lang="en-GB" dirty="0" err="1"/>
              <a:t>lení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ú</a:t>
            </a:r>
            <a:r>
              <a:rPr lang="cs-CZ" dirty="0"/>
              <a:t>č</a:t>
            </a:r>
            <a:r>
              <a:rPr lang="en-GB" dirty="0" err="1"/>
              <a:t>elnosti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85BDCE-872A-25CB-75AC-2DA251B39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Historický</a:t>
            </a:r>
            <a:r>
              <a:rPr lang="en-GB" b="1" dirty="0"/>
              <a:t> </a:t>
            </a:r>
            <a:r>
              <a:rPr lang="en-GB" b="1" dirty="0" err="1"/>
              <a:t>výzkum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shromaž</a:t>
            </a:r>
            <a:r>
              <a:rPr lang="cs-CZ" dirty="0"/>
              <a:t>ď</a:t>
            </a:r>
            <a:r>
              <a:rPr lang="en-GB" dirty="0" err="1"/>
              <a:t>uje</a:t>
            </a:r>
            <a:r>
              <a:rPr lang="en-GB" dirty="0"/>
              <a:t> a </a:t>
            </a:r>
            <a:r>
              <a:rPr lang="en-GB" dirty="0" err="1"/>
              <a:t>kriticky</a:t>
            </a:r>
            <a:r>
              <a:rPr lang="en-GB" dirty="0"/>
              <a:t> </a:t>
            </a:r>
            <a:r>
              <a:rPr lang="en-GB" dirty="0" err="1"/>
              <a:t>hodnotí</a:t>
            </a:r>
            <a:r>
              <a:rPr lang="en-GB" dirty="0"/>
              <a:t> </a:t>
            </a:r>
            <a:r>
              <a:rPr lang="en-GB" dirty="0" err="1"/>
              <a:t>údaje</a:t>
            </a:r>
            <a:r>
              <a:rPr lang="en-GB" dirty="0"/>
              <a:t> </a:t>
            </a:r>
            <a:r>
              <a:rPr lang="en-GB" dirty="0" err="1"/>
              <a:t>vztahující</a:t>
            </a:r>
            <a:r>
              <a:rPr lang="en-GB" dirty="0"/>
              <a:t> se k </a:t>
            </a:r>
            <a:r>
              <a:rPr lang="en-GB" dirty="0" err="1"/>
              <a:t>událostem</a:t>
            </a:r>
            <a:r>
              <a:rPr lang="en-GB" dirty="0"/>
              <a:t> v </a:t>
            </a:r>
            <a:r>
              <a:rPr lang="en-GB" dirty="0" err="1"/>
              <a:t>minulosti</a:t>
            </a:r>
            <a:r>
              <a:rPr lang="en-GB" dirty="0"/>
              <a:t>. </a:t>
            </a: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Klinický</a:t>
            </a:r>
            <a:r>
              <a:rPr lang="en-GB" b="1" dirty="0"/>
              <a:t> </a:t>
            </a:r>
            <a:r>
              <a:rPr lang="en-GB" b="1" dirty="0" err="1"/>
              <a:t>výzkum</a:t>
            </a:r>
            <a:r>
              <a:rPr lang="en-GB" b="1" dirty="0"/>
              <a:t> </a:t>
            </a:r>
            <a:r>
              <a:rPr lang="en-GB" dirty="0"/>
              <a:t>(viz </a:t>
            </a:r>
            <a:r>
              <a:rPr lang="en-GB" dirty="0" err="1"/>
              <a:t>výše</a:t>
            </a:r>
            <a:r>
              <a:rPr lang="en-GB" dirty="0"/>
              <a:t>) </a:t>
            </a: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Epidemiologický</a:t>
            </a:r>
            <a:r>
              <a:rPr lang="en-GB" b="1" dirty="0"/>
              <a:t> </a:t>
            </a:r>
            <a:r>
              <a:rPr lang="en-GB" b="1" dirty="0" err="1"/>
              <a:t>výzkum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slouží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studium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cs-CZ" dirty="0"/>
              <a:t>ů</a:t>
            </a:r>
            <a:r>
              <a:rPr lang="en-GB" dirty="0"/>
              <a:t> </a:t>
            </a:r>
            <a:r>
              <a:rPr lang="en-GB" dirty="0" err="1"/>
              <a:t>ur</a:t>
            </a:r>
            <a:r>
              <a:rPr lang="cs-CZ" dirty="0"/>
              <a:t>č</a:t>
            </a:r>
            <a:r>
              <a:rPr lang="en-GB" dirty="0" err="1"/>
              <a:t>ujících</a:t>
            </a:r>
            <a:r>
              <a:rPr lang="en-GB" dirty="0"/>
              <a:t> </a:t>
            </a:r>
            <a:r>
              <a:rPr lang="en-GB" dirty="0" err="1"/>
              <a:t>výskyt</a:t>
            </a:r>
            <a:r>
              <a:rPr lang="en-GB" dirty="0"/>
              <a:t> </a:t>
            </a:r>
            <a:r>
              <a:rPr lang="en-GB" dirty="0" err="1"/>
              <a:t>chorob</a:t>
            </a:r>
            <a:r>
              <a:rPr lang="en-GB" dirty="0"/>
              <a:t> </a:t>
            </a:r>
            <a:r>
              <a:rPr lang="en-GB" dirty="0" err="1"/>
              <a:t>anebo</a:t>
            </a:r>
            <a:r>
              <a:rPr lang="en-GB" dirty="0"/>
              <a:t> </a:t>
            </a:r>
            <a:r>
              <a:rPr lang="en-GB" dirty="0" err="1"/>
              <a:t>jejich</a:t>
            </a:r>
            <a:r>
              <a:rPr lang="en-GB" dirty="0"/>
              <a:t> </a:t>
            </a:r>
            <a:r>
              <a:rPr lang="en-GB" dirty="0" err="1"/>
              <a:t>medicínských</a:t>
            </a:r>
            <a:r>
              <a:rPr lang="en-GB" dirty="0"/>
              <a:t> a </a:t>
            </a:r>
            <a:r>
              <a:rPr lang="en-GB" dirty="0" err="1"/>
              <a:t>zdravotnických</a:t>
            </a:r>
            <a:r>
              <a:rPr lang="en-GB" dirty="0"/>
              <a:t> </a:t>
            </a:r>
            <a:r>
              <a:rPr lang="en-GB" dirty="0" err="1"/>
              <a:t>významných</a:t>
            </a:r>
            <a:r>
              <a:rPr lang="en-GB" dirty="0"/>
              <a:t> </a:t>
            </a:r>
            <a:r>
              <a:rPr lang="en-GB" dirty="0" err="1"/>
              <a:t>jev</a:t>
            </a:r>
            <a:r>
              <a:rPr lang="cs-CZ" dirty="0"/>
              <a:t>ů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spole</a:t>
            </a:r>
            <a:r>
              <a:rPr lang="cs-CZ" dirty="0"/>
              <a:t>č</a:t>
            </a:r>
            <a:r>
              <a:rPr lang="en-GB" dirty="0" err="1"/>
              <a:t>nosti</a:t>
            </a:r>
            <a:r>
              <a:rPr lang="en-GB" dirty="0"/>
              <a:t>. </a:t>
            </a:r>
            <a:r>
              <a:rPr lang="en-GB" dirty="0" err="1"/>
              <a:t>Ošet</a:t>
            </a:r>
            <a:r>
              <a:rPr lang="cs-CZ" dirty="0"/>
              <a:t>ř</a:t>
            </a:r>
            <a:r>
              <a:rPr lang="en-GB" dirty="0" err="1"/>
              <a:t>ovatelství</a:t>
            </a:r>
            <a:r>
              <a:rPr lang="en-GB" dirty="0"/>
              <a:t> m</a:t>
            </a:r>
            <a:r>
              <a:rPr lang="cs-CZ" dirty="0"/>
              <a:t>ů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využít</a:t>
            </a:r>
            <a:r>
              <a:rPr lang="en-GB" dirty="0"/>
              <a:t> </a:t>
            </a:r>
            <a:r>
              <a:rPr lang="en-GB" dirty="0" err="1"/>
              <a:t>epidemiologický</a:t>
            </a:r>
            <a:r>
              <a:rPr lang="en-GB" dirty="0"/>
              <a:t> </a:t>
            </a:r>
            <a:r>
              <a:rPr lang="en-GB" dirty="0" err="1"/>
              <a:t>výzkum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studium</a:t>
            </a:r>
            <a:r>
              <a:rPr lang="en-GB" dirty="0"/>
              <a:t> </a:t>
            </a:r>
            <a:r>
              <a:rPr lang="en-GB" dirty="0" err="1"/>
              <a:t>deficitu</a:t>
            </a:r>
            <a:r>
              <a:rPr lang="en-GB" dirty="0"/>
              <a:t> </a:t>
            </a:r>
            <a:r>
              <a:rPr lang="en-GB" dirty="0" err="1"/>
              <a:t>ošet</a:t>
            </a:r>
            <a:r>
              <a:rPr lang="cs-CZ" dirty="0"/>
              <a:t>ř</a:t>
            </a:r>
            <a:r>
              <a:rPr lang="en-GB" dirty="0" err="1"/>
              <a:t>ovatelských</a:t>
            </a:r>
            <a:r>
              <a:rPr lang="en-GB" dirty="0"/>
              <a:t> pot</a:t>
            </a:r>
            <a:r>
              <a:rPr lang="cs-CZ" dirty="0"/>
              <a:t>ř</a:t>
            </a:r>
            <a:r>
              <a:rPr lang="en-GB" dirty="0"/>
              <a:t>eb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skupinách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komunitách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619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43" y="257719"/>
            <a:ext cx="8208912" cy="792088"/>
          </a:xfrm>
        </p:spPr>
        <p:txBody>
          <a:bodyPr>
            <a:normAutofit/>
          </a:bodyPr>
          <a:lstStyle/>
          <a:p>
            <a:r>
              <a:rPr lang="cs-CZ" sz="3200" dirty="0"/>
              <a:t>Druhy výzkumu – dle rozsahu zaměření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414000" y="1129831"/>
            <a:ext cx="5577690" cy="109421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Komplexní výzkum</a:t>
            </a:r>
          </a:p>
          <a:p>
            <a:r>
              <a:rPr lang="cs-CZ" dirty="0"/>
              <a:t>Zkoumá všechny stránky a znaky jevu.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2491902" y="2328180"/>
            <a:ext cx="6233354" cy="10709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Parciální nebo částečný výzkum</a:t>
            </a:r>
          </a:p>
          <a:p>
            <a:r>
              <a:rPr lang="cs-CZ" dirty="0"/>
              <a:t>Zkoumá jen některé stránky a znaky jevu.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3589234" y="3621899"/>
            <a:ext cx="8411423" cy="14309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  <a:p>
            <a:pPr algn="ctr"/>
            <a:r>
              <a:rPr lang="cs-CZ" b="1" dirty="0"/>
              <a:t>Monografický výzkum</a:t>
            </a:r>
          </a:p>
          <a:p>
            <a:pPr algn="ctr"/>
            <a:r>
              <a:rPr lang="cs-CZ" dirty="0"/>
              <a:t>Zkoumá všechny stránky a znaky jevu ovšem v omezeném prostoru (např. jedna nemocnice).</a:t>
            </a:r>
          </a:p>
          <a:p>
            <a:pPr algn="ctr"/>
            <a:endParaRPr lang="cs-CZ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8DD6A7-82C3-4B42-B56C-DEF5E0F53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E9D75-5544-4F85-83C4-6C92071C4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110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A496B8-B734-1CC4-44AF-8E3B8DA3A7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8C2C8D3-2B02-C8FE-027A-603D98B4C2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85DD04-9266-BB63-26C1-B2A62046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68424"/>
            <a:ext cx="10753200" cy="451576"/>
          </a:xfrm>
        </p:spPr>
        <p:txBody>
          <a:bodyPr/>
          <a:lstStyle/>
          <a:p>
            <a:r>
              <a:rPr lang="en-GB" dirty="0"/>
              <a:t>D</a:t>
            </a:r>
            <a:r>
              <a:rPr lang="cs-CZ" dirty="0"/>
              <a:t>ě</a:t>
            </a:r>
            <a:r>
              <a:rPr lang="en-GB" dirty="0" err="1"/>
              <a:t>lení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toho, </a:t>
            </a:r>
            <a:r>
              <a:rPr lang="en-GB" dirty="0" err="1"/>
              <a:t>jakým</a:t>
            </a:r>
            <a:r>
              <a:rPr lang="en-GB" dirty="0"/>
              <a:t> </a:t>
            </a:r>
            <a:r>
              <a:rPr lang="en-GB" dirty="0" err="1"/>
              <a:t>zp</a:t>
            </a:r>
            <a:r>
              <a:rPr lang="cs-CZ" dirty="0"/>
              <a:t>ů</a:t>
            </a:r>
            <a:r>
              <a:rPr lang="en-GB" dirty="0" err="1"/>
              <a:t>sobem</a:t>
            </a:r>
            <a:r>
              <a:rPr lang="en-GB" dirty="0"/>
              <a:t> </a:t>
            </a:r>
            <a:r>
              <a:rPr lang="en-GB" dirty="0" err="1"/>
              <a:t>dochází</a:t>
            </a:r>
            <a:r>
              <a:rPr lang="en-GB" dirty="0"/>
              <a:t> k </a:t>
            </a:r>
            <a:r>
              <a:rPr lang="en-GB" dirty="0" err="1"/>
              <a:t>realizaci</a:t>
            </a:r>
            <a:r>
              <a:rPr lang="en-GB" dirty="0"/>
              <a:t> </a:t>
            </a:r>
            <a:r>
              <a:rPr lang="en-GB" dirty="0" err="1"/>
              <a:t>výzkumu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2A7F8E-C94F-3CD9-9D65-81F808706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1" y="1692002"/>
            <a:ext cx="11274416" cy="444599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Výzkum</a:t>
            </a:r>
            <a:r>
              <a:rPr lang="en-GB" b="1" dirty="0"/>
              <a:t> </a:t>
            </a:r>
            <a:r>
              <a:rPr lang="en-GB" b="1" dirty="0" err="1"/>
              <a:t>individuální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výzkumník</a:t>
            </a:r>
            <a:r>
              <a:rPr lang="en-GB" dirty="0"/>
              <a:t> </a:t>
            </a:r>
            <a:r>
              <a:rPr lang="en-GB" dirty="0" err="1"/>
              <a:t>pracuje</a:t>
            </a:r>
            <a:r>
              <a:rPr lang="en-GB" dirty="0"/>
              <a:t> </a:t>
            </a:r>
            <a:r>
              <a:rPr lang="en-GB" dirty="0" err="1"/>
              <a:t>sám</a:t>
            </a:r>
            <a:r>
              <a:rPr lang="en-GB" dirty="0"/>
              <a:t>. </a:t>
            </a: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Skupinový</a:t>
            </a:r>
            <a:r>
              <a:rPr lang="en-GB" b="1" dirty="0"/>
              <a:t> – </a:t>
            </a:r>
            <a:r>
              <a:rPr lang="en-GB" b="1" dirty="0" err="1"/>
              <a:t>týmový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pracuje</a:t>
            </a:r>
            <a:r>
              <a:rPr lang="en-GB" dirty="0"/>
              <a:t> v</a:t>
            </a:r>
            <a:r>
              <a:rPr lang="cs-CZ" dirty="0"/>
              <a:t>ě</a:t>
            </a:r>
            <a:r>
              <a:rPr lang="en-GB" dirty="0" err="1"/>
              <a:t>tší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menší</a:t>
            </a:r>
            <a:r>
              <a:rPr lang="en-GB" dirty="0"/>
              <a:t> </a:t>
            </a:r>
            <a:r>
              <a:rPr lang="en-GB" dirty="0" err="1"/>
              <a:t>skupina</a:t>
            </a:r>
            <a:r>
              <a:rPr lang="en-GB" dirty="0"/>
              <a:t> </a:t>
            </a:r>
            <a:r>
              <a:rPr lang="en-GB" dirty="0" err="1"/>
              <a:t>výzkumník</a:t>
            </a:r>
            <a:r>
              <a:rPr lang="cs-CZ" dirty="0"/>
              <a:t>ů</a:t>
            </a:r>
            <a:r>
              <a:rPr lang="en-GB" dirty="0"/>
              <a:t>.</a:t>
            </a: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Zkušební</a:t>
            </a:r>
            <a:r>
              <a:rPr lang="en-GB" dirty="0"/>
              <a:t> – </a:t>
            </a:r>
            <a:r>
              <a:rPr lang="en-GB" dirty="0" err="1"/>
              <a:t>jako</a:t>
            </a:r>
            <a:r>
              <a:rPr lang="en-GB" dirty="0"/>
              <a:t> p</a:t>
            </a:r>
            <a:r>
              <a:rPr lang="cs-CZ" dirty="0"/>
              <a:t>ř</a:t>
            </a:r>
            <a:r>
              <a:rPr lang="en-GB" dirty="0" err="1"/>
              <a:t>edvýzkum</a:t>
            </a:r>
            <a:r>
              <a:rPr lang="cs-CZ" dirty="0"/>
              <a:t>,</a:t>
            </a:r>
            <a:r>
              <a:rPr lang="en-GB" dirty="0"/>
              <a:t> </a:t>
            </a:r>
            <a:r>
              <a:rPr lang="en-GB" dirty="0" err="1"/>
              <a:t>slouží</a:t>
            </a:r>
            <a:r>
              <a:rPr lang="en-GB" dirty="0"/>
              <a:t> k </a:t>
            </a:r>
            <a:r>
              <a:rPr lang="en-GB" dirty="0" err="1"/>
              <a:t>ov</a:t>
            </a:r>
            <a:r>
              <a:rPr lang="cs-CZ" dirty="0" err="1"/>
              <a:t>ěř</a:t>
            </a:r>
            <a:r>
              <a:rPr lang="en-GB" dirty="0" err="1"/>
              <a:t>ování</a:t>
            </a:r>
            <a:r>
              <a:rPr lang="en-GB" dirty="0"/>
              <a:t> </a:t>
            </a:r>
            <a:r>
              <a:rPr lang="en-GB" dirty="0" err="1"/>
              <a:t>vhodnosti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/>
              <a:t>a validity </a:t>
            </a:r>
            <a:r>
              <a:rPr lang="en-GB" dirty="0" err="1"/>
              <a:t>výzkumné</a:t>
            </a:r>
            <a:r>
              <a:rPr lang="en-GB" dirty="0"/>
              <a:t> </a:t>
            </a:r>
            <a:r>
              <a:rPr lang="en-GB" dirty="0" err="1"/>
              <a:t>metodiky</a:t>
            </a:r>
            <a:r>
              <a:rPr lang="en-GB" dirty="0"/>
              <a:t>. </a:t>
            </a: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Experimentální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pokusné</a:t>
            </a:r>
            <a:r>
              <a:rPr lang="en-GB" dirty="0"/>
              <a:t> </a:t>
            </a:r>
            <a:r>
              <a:rPr lang="en-GB" dirty="0" err="1"/>
              <a:t>zjišování</a:t>
            </a:r>
            <a:r>
              <a:rPr lang="en-GB" dirty="0"/>
              <a:t> p</a:t>
            </a:r>
            <a:r>
              <a:rPr lang="cs-CZ" dirty="0"/>
              <a:t>ů</a:t>
            </a:r>
            <a:r>
              <a:rPr lang="en-GB" dirty="0" err="1"/>
              <a:t>sobení</a:t>
            </a:r>
            <a:r>
              <a:rPr lang="en-GB" dirty="0"/>
              <a:t> </a:t>
            </a:r>
            <a:r>
              <a:rPr lang="en-GB" dirty="0" err="1"/>
              <a:t>ur</a:t>
            </a:r>
            <a:r>
              <a:rPr lang="cs-CZ" dirty="0"/>
              <a:t>č</a:t>
            </a:r>
            <a:r>
              <a:rPr lang="en-GB" dirty="0" err="1"/>
              <a:t>itých</a:t>
            </a:r>
            <a:r>
              <a:rPr lang="en-GB" dirty="0"/>
              <a:t> </a:t>
            </a:r>
            <a:r>
              <a:rPr lang="en-GB" dirty="0" err="1"/>
              <a:t>faktor</a:t>
            </a:r>
            <a:r>
              <a:rPr lang="cs-CZ" dirty="0"/>
              <a:t>ů</a:t>
            </a:r>
            <a:r>
              <a:rPr lang="en-GB" dirty="0"/>
              <a:t> </a:t>
            </a:r>
            <a:br>
              <a:rPr lang="cs-CZ" dirty="0"/>
            </a:br>
            <a:r>
              <a:rPr lang="en-GB" dirty="0"/>
              <a:t>v p</a:t>
            </a:r>
            <a:r>
              <a:rPr lang="cs-CZ" dirty="0"/>
              <a:t>ř</a:t>
            </a:r>
            <a:r>
              <a:rPr lang="en-GB" dirty="0" err="1"/>
              <a:t>esn</a:t>
            </a:r>
            <a:r>
              <a:rPr lang="cs-CZ" dirty="0"/>
              <a:t>ě</a:t>
            </a:r>
            <a:r>
              <a:rPr lang="en-GB" dirty="0"/>
              <a:t> </a:t>
            </a:r>
            <a:r>
              <a:rPr lang="en-GB" dirty="0" err="1"/>
              <a:t>vymezeném</a:t>
            </a:r>
            <a:r>
              <a:rPr lang="en-GB" dirty="0"/>
              <a:t> </a:t>
            </a:r>
            <a:r>
              <a:rPr lang="en-GB" dirty="0" err="1"/>
              <a:t>procesu</a:t>
            </a:r>
            <a:r>
              <a:rPr lang="en-GB" dirty="0"/>
              <a:t>. </a:t>
            </a:r>
            <a:endParaRPr lang="cs-CZ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b="1" dirty="0" err="1"/>
              <a:t>Komparativní</a:t>
            </a:r>
            <a:r>
              <a:rPr lang="en-GB" b="1" dirty="0"/>
              <a:t> –</a:t>
            </a:r>
            <a:r>
              <a:rPr lang="cs-CZ" b="1" dirty="0"/>
              <a:t> </a:t>
            </a:r>
            <a:r>
              <a:rPr lang="en-GB" b="1" dirty="0" err="1"/>
              <a:t>srovnávací</a:t>
            </a:r>
            <a:r>
              <a:rPr lang="en-GB" dirty="0"/>
              <a:t>. Na </a:t>
            </a:r>
            <a:r>
              <a:rPr lang="en-GB" dirty="0" err="1"/>
              <a:t>základ</a:t>
            </a:r>
            <a:r>
              <a:rPr lang="cs-CZ" dirty="0"/>
              <a:t>ě</a:t>
            </a:r>
            <a:r>
              <a:rPr lang="en-GB" dirty="0"/>
              <a:t> </a:t>
            </a:r>
            <a:r>
              <a:rPr lang="en-GB" dirty="0" err="1"/>
              <a:t>výsledk</a:t>
            </a:r>
            <a:r>
              <a:rPr lang="cs-CZ" dirty="0"/>
              <a:t>ů</a:t>
            </a:r>
            <a:r>
              <a:rPr lang="en-GB" dirty="0"/>
              <a:t> z </a:t>
            </a:r>
            <a:r>
              <a:rPr lang="en-GB" dirty="0" err="1"/>
              <a:t>minimáln</a:t>
            </a:r>
            <a:r>
              <a:rPr lang="cs-CZ" dirty="0"/>
              <a:t>ě</a:t>
            </a:r>
            <a:r>
              <a:rPr lang="en-GB" dirty="0"/>
              <a:t> </a:t>
            </a:r>
            <a:r>
              <a:rPr lang="en-GB" dirty="0" err="1"/>
              <a:t>dvou</a:t>
            </a:r>
            <a:r>
              <a:rPr lang="en-GB" dirty="0"/>
              <a:t> </a:t>
            </a:r>
            <a:r>
              <a:rPr lang="en-GB" dirty="0" err="1"/>
              <a:t>výzkum</a:t>
            </a:r>
            <a:r>
              <a:rPr lang="cs-CZ" dirty="0"/>
              <a:t>ů</a:t>
            </a:r>
            <a:r>
              <a:rPr lang="en-GB" dirty="0"/>
              <a:t> je </a:t>
            </a:r>
            <a:r>
              <a:rPr lang="en-GB" dirty="0" err="1"/>
              <a:t>provedena</a:t>
            </a:r>
            <a:r>
              <a:rPr lang="en-GB" dirty="0"/>
              <a:t> </a:t>
            </a:r>
            <a:r>
              <a:rPr lang="en-GB" dirty="0" err="1"/>
              <a:t>komparace</a:t>
            </a:r>
            <a:r>
              <a:rPr lang="en-GB" dirty="0"/>
              <a:t> (</a:t>
            </a:r>
            <a:r>
              <a:rPr lang="en-GB" dirty="0" err="1"/>
              <a:t>porovnávání</a:t>
            </a:r>
            <a:r>
              <a:rPr lang="en-GB" dirty="0"/>
              <a:t>) </a:t>
            </a:r>
            <a:r>
              <a:rPr lang="en-GB" dirty="0" err="1"/>
              <a:t>získaných</a:t>
            </a:r>
            <a:r>
              <a:rPr lang="en-GB" dirty="0"/>
              <a:t> </a:t>
            </a:r>
            <a:r>
              <a:rPr lang="en-GB" dirty="0" err="1"/>
              <a:t>údaj</a:t>
            </a:r>
            <a:r>
              <a:rPr lang="cs-CZ" dirty="0"/>
              <a:t>ů</a:t>
            </a:r>
            <a:r>
              <a:rPr lang="en-GB" dirty="0"/>
              <a:t> a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tomto</a:t>
            </a:r>
            <a:r>
              <a:rPr lang="en-GB" dirty="0"/>
              <a:t> </a:t>
            </a:r>
            <a:r>
              <a:rPr lang="en-GB" dirty="0" err="1"/>
              <a:t>základ</a:t>
            </a:r>
            <a:r>
              <a:rPr lang="cs-CZ" dirty="0"/>
              <a:t>ě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dosp</a:t>
            </a:r>
            <a:r>
              <a:rPr lang="cs-CZ" dirty="0"/>
              <a:t>ě</a:t>
            </a:r>
            <a:r>
              <a:rPr lang="en-GB" dirty="0"/>
              <a:t>t k </a:t>
            </a:r>
            <a:r>
              <a:rPr lang="en-GB" dirty="0" err="1"/>
              <a:t>novým</a:t>
            </a:r>
            <a:r>
              <a:rPr lang="en-GB" dirty="0"/>
              <a:t> </a:t>
            </a:r>
            <a:r>
              <a:rPr lang="en-GB" dirty="0" err="1"/>
              <a:t>poznatk</a:t>
            </a:r>
            <a:r>
              <a:rPr lang="cs-CZ" dirty="0"/>
              <a:t>ů</a:t>
            </a:r>
            <a:r>
              <a:rPr lang="en-GB" dirty="0"/>
              <a:t>m. </a:t>
            </a:r>
            <a:r>
              <a:rPr lang="en-GB" dirty="0" err="1"/>
              <a:t>Význam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p</a:t>
            </a:r>
            <a:r>
              <a:rPr lang="cs-CZ" dirty="0"/>
              <a:t>ř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mezinárodní</a:t>
            </a:r>
            <a:r>
              <a:rPr lang="en-GB" dirty="0"/>
              <a:t> </a:t>
            </a:r>
            <a:r>
              <a:rPr lang="en-GB" dirty="0" err="1"/>
              <a:t>spolupráci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0515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0C0AC6-10B5-DA3B-DAEE-95CB515C17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32CF5F-B134-183F-E04F-AC72070764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EA2ED5-4AAC-9AFC-AB8D-AECB69E9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cs-CZ" dirty="0"/>
              <a:t>ě</a:t>
            </a:r>
            <a:r>
              <a:rPr lang="en-GB" dirty="0" err="1"/>
              <a:t>lení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</a:t>
            </a:r>
            <a:r>
              <a:rPr lang="en-GB" dirty="0" err="1"/>
              <a:t>dle</a:t>
            </a:r>
            <a:r>
              <a:rPr lang="en-GB" dirty="0"/>
              <a:t> </a:t>
            </a:r>
            <a:r>
              <a:rPr lang="en-GB" dirty="0" err="1"/>
              <a:t>použité</a:t>
            </a:r>
            <a:r>
              <a:rPr lang="en-GB" dirty="0"/>
              <a:t> </a:t>
            </a:r>
            <a:r>
              <a:rPr lang="en-GB" dirty="0" err="1"/>
              <a:t>metod</a:t>
            </a:r>
            <a:r>
              <a:rPr lang="cs-CZ" dirty="0" err="1"/>
              <a:t>iky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6C45DD-93E0-518C-978E-6A6C80F35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sz="2400" b="1" dirty="0" err="1"/>
              <a:t>Kvalitativní</a:t>
            </a:r>
            <a:r>
              <a:rPr lang="en-GB" sz="2400" b="1" dirty="0"/>
              <a:t> </a:t>
            </a:r>
            <a:r>
              <a:rPr lang="en-GB" sz="2400" b="1" dirty="0" err="1"/>
              <a:t>výzkum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pracuje</a:t>
            </a:r>
            <a:r>
              <a:rPr lang="en-GB" sz="2400" dirty="0"/>
              <a:t> s </a:t>
            </a:r>
            <a:r>
              <a:rPr lang="en-GB" sz="2400" dirty="0" err="1"/>
              <a:t>malým</a:t>
            </a:r>
            <a:r>
              <a:rPr lang="en-GB" sz="2400" dirty="0"/>
              <a:t> </a:t>
            </a:r>
            <a:r>
              <a:rPr lang="en-GB" sz="2400" dirty="0" err="1"/>
              <a:t>souborem</a:t>
            </a:r>
            <a:r>
              <a:rPr lang="en-GB" sz="2400" dirty="0"/>
              <a:t> respondent</a:t>
            </a:r>
            <a:r>
              <a:rPr lang="cs-CZ" sz="2400" dirty="0"/>
              <a:t>ů</a:t>
            </a:r>
            <a:r>
              <a:rPr lang="en-GB" sz="2400" dirty="0"/>
              <a:t> bez </a:t>
            </a:r>
            <a:r>
              <a:rPr lang="en-GB" sz="2400" dirty="0" err="1"/>
              <a:t>nároku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statistickou</a:t>
            </a:r>
            <a:r>
              <a:rPr lang="en-GB" sz="2400" dirty="0"/>
              <a:t> </a:t>
            </a:r>
            <a:r>
              <a:rPr lang="en-GB" sz="2400" dirty="0" err="1"/>
              <a:t>reprezentativnost</a:t>
            </a:r>
            <a:r>
              <a:rPr lang="en-GB" sz="2400" dirty="0"/>
              <a:t>. </a:t>
            </a:r>
            <a:r>
              <a:rPr lang="en-GB" sz="2400" dirty="0" err="1"/>
              <a:t>Používá</a:t>
            </a:r>
            <a:r>
              <a:rPr lang="en-GB" sz="2400" dirty="0"/>
              <a:t> </a:t>
            </a:r>
            <a:r>
              <a:rPr lang="en-GB" sz="2400" dirty="0" err="1"/>
              <a:t>metody</a:t>
            </a:r>
            <a:r>
              <a:rPr lang="en-GB" sz="2400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</a:t>
            </a:r>
            <a:r>
              <a:rPr lang="en-GB" sz="2400" dirty="0" err="1"/>
              <a:t>hloubkové</a:t>
            </a:r>
            <a:r>
              <a:rPr lang="en-GB" sz="2400" dirty="0"/>
              <a:t> </a:t>
            </a:r>
            <a:r>
              <a:rPr lang="en-GB" sz="2400" dirty="0" err="1"/>
              <a:t>individuální</a:t>
            </a:r>
            <a:r>
              <a:rPr lang="en-GB" sz="2400" dirty="0"/>
              <a:t> </a:t>
            </a:r>
            <a:r>
              <a:rPr lang="en-GB" sz="2400" dirty="0" err="1"/>
              <a:t>rozhovory</a:t>
            </a:r>
            <a:r>
              <a:rPr lang="en-GB" sz="2400" dirty="0"/>
              <a:t>, </a:t>
            </a:r>
            <a:r>
              <a:rPr lang="en-GB" sz="2400" dirty="0" err="1"/>
              <a:t>skupinové</a:t>
            </a:r>
            <a:r>
              <a:rPr lang="en-GB" sz="2400" dirty="0"/>
              <a:t> </a:t>
            </a:r>
            <a:r>
              <a:rPr lang="en-GB" sz="2400" dirty="0" err="1"/>
              <a:t>rozhovory</a:t>
            </a:r>
            <a:r>
              <a:rPr lang="en-GB" sz="2400" dirty="0"/>
              <a:t> </a:t>
            </a:r>
            <a:r>
              <a:rPr lang="en-GB" sz="2400" dirty="0" err="1"/>
              <a:t>apod</a:t>
            </a:r>
            <a:r>
              <a:rPr lang="en-GB" sz="2400" dirty="0"/>
              <a:t>. V </a:t>
            </a:r>
            <a:r>
              <a:rPr lang="en-GB" sz="2400" dirty="0" err="1"/>
              <a:t>ošet</a:t>
            </a:r>
            <a:r>
              <a:rPr lang="cs-CZ" sz="2400" dirty="0"/>
              <a:t>ř</a:t>
            </a:r>
            <a:r>
              <a:rPr lang="en-GB" sz="2400" dirty="0" err="1"/>
              <a:t>ovatelství</a:t>
            </a:r>
            <a:r>
              <a:rPr lang="en-GB" sz="2400" dirty="0"/>
              <a:t> </a:t>
            </a:r>
            <a:r>
              <a:rPr lang="en-GB" sz="2400" dirty="0" err="1"/>
              <a:t>lze</a:t>
            </a:r>
            <a:r>
              <a:rPr lang="en-GB" sz="2400" dirty="0"/>
              <a:t> </a:t>
            </a:r>
            <a:r>
              <a:rPr lang="en-GB" sz="2400" dirty="0" err="1"/>
              <a:t>použít</a:t>
            </a:r>
            <a:r>
              <a:rPr lang="en-GB" sz="2400" dirty="0"/>
              <a:t> nap</a:t>
            </a:r>
            <a:r>
              <a:rPr lang="cs-CZ" sz="2400" dirty="0"/>
              <a:t>ř</a:t>
            </a:r>
            <a:r>
              <a:rPr lang="en-GB" sz="2400" dirty="0" err="1"/>
              <a:t>íklad</a:t>
            </a:r>
            <a:r>
              <a:rPr lang="en-GB" sz="2400" dirty="0"/>
              <a:t> p</a:t>
            </a:r>
            <a:r>
              <a:rPr lang="cs-CZ" sz="2400" dirty="0"/>
              <a:t>ř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zjišování</a:t>
            </a:r>
            <a:r>
              <a:rPr lang="en-GB" sz="2400" dirty="0"/>
              <a:t> </a:t>
            </a:r>
            <a:r>
              <a:rPr lang="en-GB" sz="2400" dirty="0" err="1"/>
              <a:t>kvality</a:t>
            </a:r>
            <a:r>
              <a:rPr lang="en-GB" sz="2400" dirty="0"/>
              <a:t> </a:t>
            </a:r>
            <a:r>
              <a:rPr lang="en-GB" sz="2400" dirty="0" err="1"/>
              <a:t>ošet</a:t>
            </a:r>
            <a:r>
              <a:rPr lang="cs-CZ" sz="2400" dirty="0"/>
              <a:t>ř</a:t>
            </a:r>
            <a:r>
              <a:rPr lang="en-GB" sz="2400" dirty="0" err="1"/>
              <a:t>ovatelských</a:t>
            </a:r>
            <a:r>
              <a:rPr lang="en-GB" sz="2400" dirty="0"/>
              <a:t> </a:t>
            </a:r>
            <a:r>
              <a:rPr lang="cs-CZ" sz="2400" dirty="0"/>
              <a:t>č</a:t>
            </a:r>
            <a:r>
              <a:rPr lang="en-GB" sz="2400" dirty="0" err="1"/>
              <a:t>inností</a:t>
            </a:r>
            <a:r>
              <a:rPr lang="en-GB" sz="2400" dirty="0"/>
              <a:t>, </a:t>
            </a:r>
            <a:r>
              <a:rPr lang="en-GB" sz="2400" dirty="0" err="1"/>
              <a:t>úrovn</a:t>
            </a:r>
            <a:r>
              <a:rPr lang="cs-CZ" sz="2400" dirty="0"/>
              <a:t>ě</a:t>
            </a:r>
            <a:r>
              <a:rPr lang="en-GB" sz="2400" dirty="0"/>
              <a:t> a ú</a:t>
            </a:r>
            <a:r>
              <a:rPr lang="cs-CZ" sz="2400" dirty="0"/>
              <a:t>č</a:t>
            </a:r>
            <a:r>
              <a:rPr lang="en-GB" sz="2400" dirty="0" err="1"/>
              <a:t>innosti</a:t>
            </a:r>
            <a:r>
              <a:rPr lang="en-GB" sz="2400" dirty="0"/>
              <a:t> </a:t>
            </a:r>
            <a:r>
              <a:rPr lang="en-GB" sz="2400" dirty="0" err="1"/>
              <a:t>interakcí</a:t>
            </a:r>
            <a:r>
              <a:rPr lang="en-GB" sz="2400" dirty="0"/>
              <a:t> v </a:t>
            </a:r>
            <a:r>
              <a:rPr lang="en-GB" sz="2400" dirty="0" err="1"/>
              <a:t>ošet</a:t>
            </a:r>
            <a:r>
              <a:rPr lang="cs-CZ" sz="2400" dirty="0"/>
              <a:t>ř</a:t>
            </a:r>
            <a:r>
              <a:rPr lang="en-GB" sz="2400" dirty="0" err="1"/>
              <a:t>ovatelské</a:t>
            </a:r>
            <a:r>
              <a:rPr lang="en-GB" sz="2400" dirty="0"/>
              <a:t> </a:t>
            </a:r>
            <a:r>
              <a:rPr lang="en-GB" sz="2400" dirty="0" err="1"/>
              <a:t>pé</a:t>
            </a:r>
            <a:r>
              <a:rPr lang="cs-CZ" sz="2400" dirty="0"/>
              <a:t>č</a:t>
            </a:r>
            <a:r>
              <a:rPr lang="en-GB" sz="2400" dirty="0" err="1"/>
              <a:t>i</a:t>
            </a:r>
            <a:r>
              <a:rPr lang="en-GB" sz="2400" dirty="0"/>
              <a:t>. </a:t>
            </a:r>
            <a:r>
              <a:rPr lang="en-GB" sz="2400" dirty="0" err="1"/>
              <a:t>Analýza</a:t>
            </a:r>
            <a:r>
              <a:rPr lang="en-GB" sz="2400" dirty="0"/>
              <a:t> </a:t>
            </a:r>
            <a:r>
              <a:rPr lang="en-GB" sz="2400" dirty="0" err="1"/>
              <a:t>dat</a:t>
            </a:r>
            <a:r>
              <a:rPr lang="en-GB" sz="2400" dirty="0"/>
              <a:t> se </a:t>
            </a:r>
            <a:r>
              <a:rPr lang="en-GB" sz="2400" dirty="0" err="1"/>
              <a:t>provádí</a:t>
            </a:r>
            <a:r>
              <a:rPr lang="en-GB" sz="2400" dirty="0"/>
              <a:t> </a:t>
            </a:r>
            <a:r>
              <a:rPr lang="en-GB" sz="2400" dirty="0" err="1"/>
              <a:t>vyhodnocováním</a:t>
            </a:r>
            <a:r>
              <a:rPr lang="en-GB" sz="2400" dirty="0"/>
              <a:t> </a:t>
            </a:r>
            <a:r>
              <a:rPr lang="en-GB" sz="2400" dirty="0" err="1"/>
              <a:t>jednotlivých</a:t>
            </a:r>
            <a:r>
              <a:rPr lang="en-GB" sz="2400" dirty="0"/>
              <a:t> p</a:t>
            </a:r>
            <a:r>
              <a:rPr lang="cs-CZ" sz="2400" dirty="0"/>
              <a:t>ř</a:t>
            </a:r>
            <a:r>
              <a:rPr lang="en-GB" sz="2400" dirty="0" err="1"/>
              <a:t>ípad</a:t>
            </a:r>
            <a:r>
              <a:rPr lang="cs-CZ" sz="2400" dirty="0"/>
              <a:t>ů</a:t>
            </a:r>
            <a:r>
              <a:rPr lang="en-GB" sz="2400" dirty="0"/>
              <a:t> </a:t>
            </a:r>
            <a:r>
              <a:rPr lang="en-GB" sz="2400" dirty="0" err="1"/>
              <a:t>aplikací</a:t>
            </a:r>
            <a:r>
              <a:rPr lang="en-GB" sz="2400" dirty="0"/>
              <a:t> </a:t>
            </a:r>
            <a:r>
              <a:rPr lang="en-GB" sz="2400" dirty="0" err="1"/>
              <a:t>metod</a:t>
            </a:r>
            <a:r>
              <a:rPr lang="en-GB" sz="2400" dirty="0"/>
              <a:t> </a:t>
            </a:r>
            <a:r>
              <a:rPr lang="en-GB" sz="2400" dirty="0" err="1"/>
              <a:t>kvalitativní</a:t>
            </a:r>
            <a:r>
              <a:rPr lang="en-GB" sz="2400" dirty="0"/>
              <a:t> </a:t>
            </a:r>
            <a:r>
              <a:rPr lang="en-GB" sz="2400" dirty="0" err="1"/>
              <a:t>analýzy</a:t>
            </a:r>
            <a:r>
              <a:rPr lang="en-GB" sz="2400" dirty="0"/>
              <a:t>.</a:t>
            </a:r>
            <a:endParaRPr lang="cs-CZ" sz="2400" dirty="0"/>
          </a:p>
          <a:p>
            <a:pPr marL="586350" indent="-514350">
              <a:lnSpc>
                <a:spcPct val="100000"/>
              </a:lnSpc>
              <a:buAutoNum type="arabicPeriod"/>
            </a:pPr>
            <a:endParaRPr lang="cs-CZ" sz="2400" dirty="0"/>
          </a:p>
          <a:p>
            <a:pPr marL="586350" indent="-514350">
              <a:lnSpc>
                <a:spcPct val="100000"/>
              </a:lnSpc>
              <a:buAutoNum type="arabicPeriod"/>
            </a:pPr>
            <a:r>
              <a:rPr lang="en-GB" sz="2400" b="1" dirty="0" err="1"/>
              <a:t>Kvantitativní</a:t>
            </a:r>
            <a:r>
              <a:rPr lang="en-GB" sz="2400" b="1" dirty="0"/>
              <a:t> </a:t>
            </a:r>
            <a:r>
              <a:rPr lang="en-GB" sz="2400" b="1" dirty="0" err="1"/>
              <a:t>výzkum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úkolem</a:t>
            </a:r>
            <a:r>
              <a:rPr lang="en-GB" sz="2400" dirty="0"/>
              <a:t> je </a:t>
            </a:r>
            <a:r>
              <a:rPr lang="en-GB" sz="2400" dirty="0" err="1"/>
              <a:t>statisticky</a:t>
            </a:r>
            <a:r>
              <a:rPr lang="en-GB" sz="2400" dirty="0"/>
              <a:t> </a:t>
            </a:r>
            <a:r>
              <a:rPr lang="en-GB" sz="2400" dirty="0" err="1"/>
              <a:t>popsat</a:t>
            </a:r>
            <a:r>
              <a:rPr lang="en-GB" sz="2400" dirty="0"/>
              <a:t> </a:t>
            </a:r>
            <a:r>
              <a:rPr lang="en-GB" sz="2400" dirty="0" err="1"/>
              <a:t>typ</a:t>
            </a:r>
            <a:r>
              <a:rPr lang="en-GB" sz="2400" dirty="0"/>
              <a:t> </a:t>
            </a:r>
            <a:r>
              <a:rPr lang="en-GB" sz="2400" dirty="0" err="1"/>
              <a:t>závislostí</a:t>
            </a:r>
            <a:r>
              <a:rPr lang="en-GB" sz="2400" dirty="0"/>
              <a:t> </a:t>
            </a:r>
            <a:r>
              <a:rPr lang="en-GB" sz="2400" dirty="0" err="1"/>
              <a:t>mezi</a:t>
            </a:r>
            <a:r>
              <a:rPr lang="en-GB" sz="2400" dirty="0"/>
              <a:t> prom</a:t>
            </a:r>
            <a:r>
              <a:rPr lang="cs-CZ" sz="2400" dirty="0"/>
              <a:t>ě</a:t>
            </a:r>
            <a:r>
              <a:rPr lang="en-GB" sz="2400" dirty="0" err="1"/>
              <a:t>nnými</a:t>
            </a:r>
            <a:r>
              <a:rPr lang="en-GB" sz="2400" dirty="0"/>
              <a:t>, </a:t>
            </a:r>
            <a:r>
              <a:rPr lang="en-GB" sz="2400" dirty="0" err="1"/>
              <a:t>zm</a:t>
            </a:r>
            <a:r>
              <a:rPr lang="cs-CZ" sz="2400" dirty="0" err="1"/>
              <a:t>ěř</a:t>
            </a:r>
            <a:r>
              <a:rPr lang="en-GB" sz="2400" dirty="0"/>
              <a:t>it </a:t>
            </a:r>
            <a:r>
              <a:rPr lang="en-GB" sz="2400" dirty="0" err="1"/>
              <a:t>intenzitu</a:t>
            </a:r>
            <a:r>
              <a:rPr lang="en-GB" sz="2400" dirty="0"/>
              <a:t> </a:t>
            </a:r>
            <a:r>
              <a:rPr lang="en-GB" sz="2400" dirty="0" err="1"/>
              <a:t>této</a:t>
            </a:r>
            <a:r>
              <a:rPr lang="en-GB" sz="2400" dirty="0"/>
              <a:t> </a:t>
            </a:r>
            <a:r>
              <a:rPr lang="en-GB" sz="2400" dirty="0" err="1"/>
              <a:t>závislosti</a:t>
            </a:r>
            <a:r>
              <a:rPr lang="en-GB" sz="2400" dirty="0"/>
              <a:t> </a:t>
            </a:r>
            <a:r>
              <a:rPr lang="en-GB" sz="2400" dirty="0" err="1"/>
              <a:t>apod</a:t>
            </a:r>
            <a:r>
              <a:rPr lang="en-GB" sz="2400" dirty="0"/>
              <a:t>. </a:t>
            </a:r>
            <a:r>
              <a:rPr lang="en-GB" sz="2400" dirty="0" err="1"/>
              <a:t>Pracuje</a:t>
            </a:r>
            <a:r>
              <a:rPr lang="en-GB" sz="2400" dirty="0"/>
              <a:t> s v</a:t>
            </a:r>
            <a:r>
              <a:rPr lang="cs-CZ" sz="2400" dirty="0"/>
              <a:t>ě</a:t>
            </a:r>
            <a:r>
              <a:rPr lang="en-GB" sz="2400" dirty="0" err="1"/>
              <a:t>tším</a:t>
            </a:r>
            <a:r>
              <a:rPr lang="en-GB" sz="2400" dirty="0"/>
              <a:t> </a:t>
            </a:r>
            <a:r>
              <a:rPr lang="en-GB" sz="2400" dirty="0" err="1"/>
              <a:t>souborem</a:t>
            </a:r>
            <a:r>
              <a:rPr lang="en-GB" sz="2400" dirty="0"/>
              <a:t> respondent</a:t>
            </a:r>
            <a:r>
              <a:rPr lang="cs-CZ" sz="2400" dirty="0"/>
              <a:t>ů</a:t>
            </a:r>
            <a:r>
              <a:rPr lang="en-GB" sz="2400" dirty="0"/>
              <a:t>. </a:t>
            </a:r>
            <a:r>
              <a:rPr lang="en-GB" sz="2400" dirty="0" err="1"/>
              <a:t>Používá</a:t>
            </a:r>
            <a:r>
              <a:rPr lang="en-GB" sz="2400" dirty="0"/>
              <a:t> se </a:t>
            </a:r>
            <a:r>
              <a:rPr lang="en-GB" sz="2400" dirty="0" err="1"/>
              <a:t>metod</a:t>
            </a:r>
            <a:r>
              <a:rPr lang="en-GB" sz="2400" dirty="0"/>
              <a:t> </a:t>
            </a:r>
            <a:r>
              <a:rPr lang="en-GB" sz="2400" dirty="0" err="1"/>
              <a:t>dotazníku</a:t>
            </a:r>
            <a:r>
              <a:rPr lang="en-GB" sz="2400" dirty="0"/>
              <a:t>, </a:t>
            </a:r>
            <a:r>
              <a:rPr lang="en-GB" sz="2400" dirty="0" err="1"/>
              <a:t>standardizovaného</a:t>
            </a:r>
            <a:r>
              <a:rPr lang="en-GB" sz="2400" dirty="0"/>
              <a:t> </a:t>
            </a:r>
            <a:r>
              <a:rPr lang="en-GB" sz="2400" dirty="0" err="1"/>
              <a:t>rozhovoru</a:t>
            </a:r>
            <a:r>
              <a:rPr lang="en-GB" sz="2400" dirty="0"/>
              <a:t>, </a:t>
            </a:r>
            <a:r>
              <a:rPr lang="en-GB" sz="2400" dirty="0" err="1"/>
              <a:t>pozorování</a:t>
            </a:r>
            <a:r>
              <a:rPr lang="en-GB" sz="2400" dirty="0"/>
              <a:t> </a:t>
            </a:r>
            <a:r>
              <a:rPr lang="en-GB" sz="2400" dirty="0" err="1"/>
              <a:t>apod</a:t>
            </a:r>
            <a:r>
              <a:rPr lang="en-GB" sz="2400" dirty="0"/>
              <a:t>. P</a:t>
            </a:r>
            <a:r>
              <a:rPr lang="cs-CZ" sz="2400" dirty="0"/>
              <a:t>ř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analýze</a:t>
            </a:r>
            <a:r>
              <a:rPr lang="en-GB" sz="2400" dirty="0"/>
              <a:t> </a:t>
            </a:r>
            <a:r>
              <a:rPr lang="en-GB" sz="2400" dirty="0" err="1"/>
              <a:t>dat</a:t>
            </a:r>
            <a:r>
              <a:rPr lang="en-GB" sz="2400" dirty="0"/>
              <a:t> p</a:t>
            </a:r>
            <a:r>
              <a:rPr lang="cs-CZ" sz="2400" dirty="0"/>
              <a:t>ř</a:t>
            </a:r>
            <a:r>
              <a:rPr lang="en-GB" sz="2400" dirty="0" err="1"/>
              <a:t>evládají</a:t>
            </a:r>
            <a:r>
              <a:rPr lang="en-GB" sz="2400" dirty="0"/>
              <a:t> </a:t>
            </a:r>
            <a:r>
              <a:rPr lang="en-GB" sz="2400" dirty="0" err="1"/>
              <a:t>statistické</a:t>
            </a:r>
            <a:r>
              <a:rPr lang="en-GB" sz="2400" dirty="0"/>
              <a:t> </a:t>
            </a:r>
            <a:r>
              <a:rPr lang="en-GB" sz="2400" dirty="0" err="1"/>
              <a:t>postupy</a:t>
            </a:r>
            <a:r>
              <a:rPr lang="cs-CZ" sz="2400" dirty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1227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B6C18A-FBBF-317B-E3FA-717EB77C00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6AEBF2-8B96-A9A9-5AD8-68C84AFE47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839125-EC12-3FB8-ACB3-8F5EE567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7078"/>
            <a:ext cx="10753200" cy="451576"/>
          </a:xfrm>
        </p:spPr>
        <p:txBody>
          <a:bodyPr/>
          <a:lstStyle/>
          <a:p>
            <a:r>
              <a:rPr lang="en-GB" dirty="0"/>
              <a:t>D</a:t>
            </a:r>
            <a:r>
              <a:rPr lang="cs-CZ" dirty="0"/>
              <a:t>ě</a:t>
            </a:r>
            <a:r>
              <a:rPr lang="en-GB" dirty="0" err="1"/>
              <a:t>lení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použité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en-GB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D6EFB0-BB67-4011-7070-A5EE9A91F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601733"/>
            <a:ext cx="10753200" cy="597134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en-GB" sz="2400" b="1" dirty="0" err="1"/>
              <a:t>Observa</a:t>
            </a:r>
            <a:r>
              <a:rPr lang="cs-CZ" sz="2400" b="1" dirty="0"/>
              <a:t>č</a:t>
            </a:r>
            <a:r>
              <a:rPr lang="en-GB" sz="2400" b="1" dirty="0" err="1"/>
              <a:t>ní</a:t>
            </a:r>
            <a:r>
              <a:rPr lang="en-GB" sz="2400" b="1" dirty="0"/>
              <a:t> (</a:t>
            </a:r>
            <a:r>
              <a:rPr lang="en-GB" sz="2400" b="1" dirty="0" err="1"/>
              <a:t>pozorovací</a:t>
            </a:r>
            <a:r>
              <a:rPr lang="en-GB" sz="2400" b="1" dirty="0"/>
              <a:t>) </a:t>
            </a:r>
            <a:r>
              <a:rPr lang="en-GB" sz="2400" b="1" dirty="0" err="1"/>
              <a:t>výzkumy</a:t>
            </a:r>
            <a:r>
              <a:rPr lang="en-GB" sz="2400" b="1" dirty="0"/>
              <a:t> </a:t>
            </a:r>
            <a:endParaRPr lang="cs-CZ" sz="2400" b="1" dirty="0"/>
          </a:p>
          <a:p>
            <a:pPr marL="8858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 err="1"/>
              <a:t>Deskriptivní</a:t>
            </a:r>
            <a:r>
              <a:rPr lang="en-GB" sz="2400" b="1" dirty="0"/>
              <a:t> </a:t>
            </a:r>
            <a:r>
              <a:rPr lang="en-GB" sz="2400" b="1" dirty="0" err="1"/>
              <a:t>studie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zjiš</a:t>
            </a:r>
            <a:r>
              <a:rPr lang="cs-CZ" sz="2400" dirty="0"/>
              <a:t>ť</a:t>
            </a:r>
            <a:r>
              <a:rPr lang="en-GB" sz="2400" dirty="0" err="1"/>
              <a:t>ují</a:t>
            </a:r>
            <a:r>
              <a:rPr lang="en-GB" sz="2400" dirty="0"/>
              <a:t> </a:t>
            </a:r>
            <a:r>
              <a:rPr lang="en-GB" sz="2400" dirty="0" err="1"/>
              <a:t>výskyt</a:t>
            </a:r>
            <a:r>
              <a:rPr lang="en-GB" sz="2400" dirty="0"/>
              <a:t> </a:t>
            </a:r>
            <a:r>
              <a:rPr lang="en-GB" sz="2400" dirty="0" err="1"/>
              <a:t>ur</a:t>
            </a:r>
            <a:r>
              <a:rPr lang="cs-CZ" sz="2400" dirty="0"/>
              <a:t>č</a:t>
            </a:r>
            <a:r>
              <a:rPr lang="en-GB" sz="2400" dirty="0" err="1"/>
              <a:t>itého</a:t>
            </a:r>
            <a:r>
              <a:rPr lang="en-GB" sz="2400" dirty="0"/>
              <a:t> </a:t>
            </a:r>
            <a:r>
              <a:rPr lang="en-GB" sz="2400" dirty="0" err="1"/>
              <a:t>jevu</a:t>
            </a:r>
            <a:r>
              <a:rPr lang="en-GB" sz="2400" dirty="0"/>
              <a:t> </a:t>
            </a:r>
            <a:r>
              <a:rPr lang="en-GB" sz="2400" dirty="0" err="1"/>
              <a:t>ve</a:t>
            </a:r>
            <a:r>
              <a:rPr lang="en-GB" sz="2400" dirty="0"/>
              <a:t> </a:t>
            </a:r>
            <a:r>
              <a:rPr lang="en-GB" sz="2400" dirty="0" err="1"/>
              <a:t>sledované</a:t>
            </a:r>
            <a:r>
              <a:rPr lang="en-GB" sz="2400" dirty="0"/>
              <a:t> </a:t>
            </a:r>
            <a:r>
              <a:rPr lang="en-GB" sz="2400" dirty="0" err="1"/>
              <a:t>populaci</a:t>
            </a:r>
            <a:r>
              <a:rPr lang="en-GB" sz="2400" dirty="0"/>
              <a:t> (nap</a:t>
            </a:r>
            <a:r>
              <a:rPr lang="cs-CZ" sz="2400" dirty="0"/>
              <a:t>ř</a:t>
            </a:r>
            <a:r>
              <a:rPr lang="en-GB" sz="2400" dirty="0"/>
              <a:t>. po</a:t>
            </a:r>
            <a:r>
              <a:rPr lang="cs-CZ" sz="2400" dirty="0"/>
              <a:t>č</a:t>
            </a:r>
            <a:r>
              <a:rPr lang="en-GB" sz="2400" dirty="0"/>
              <a:t>et </a:t>
            </a:r>
            <a:r>
              <a:rPr lang="en-GB" sz="2400" dirty="0" err="1"/>
              <a:t>pád</a:t>
            </a:r>
            <a:r>
              <a:rPr lang="cs-CZ" sz="2400" dirty="0"/>
              <a:t>ů</a:t>
            </a:r>
            <a:r>
              <a:rPr lang="en-GB" sz="2400" dirty="0"/>
              <a:t> u senior</a:t>
            </a:r>
            <a:r>
              <a:rPr lang="cs-CZ" sz="2400" dirty="0"/>
              <a:t>ů</a:t>
            </a:r>
            <a:r>
              <a:rPr lang="en-GB" sz="2400" dirty="0"/>
              <a:t> v DP), </a:t>
            </a:r>
            <a:r>
              <a:rPr lang="en-GB" sz="2400" dirty="0" err="1"/>
              <a:t>popisujeme</a:t>
            </a:r>
            <a:r>
              <a:rPr lang="en-GB" sz="2400" dirty="0"/>
              <a:t> </a:t>
            </a:r>
            <a:r>
              <a:rPr lang="en-GB" sz="2400" dirty="0" err="1"/>
              <a:t>ur</a:t>
            </a:r>
            <a:r>
              <a:rPr lang="cs-CZ" sz="2400" dirty="0"/>
              <a:t>č</a:t>
            </a:r>
            <a:r>
              <a:rPr lang="en-GB" sz="2400" dirty="0" err="1"/>
              <a:t>itý</a:t>
            </a:r>
            <a:r>
              <a:rPr lang="en-GB" sz="2400" dirty="0"/>
              <a:t> </a:t>
            </a:r>
            <a:r>
              <a:rPr lang="en-GB" sz="2400" dirty="0" err="1"/>
              <a:t>stav</a:t>
            </a:r>
            <a:r>
              <a:rPr lang="en-GB" sz="2400" dirty="0"/>
              <a:t>. </a:t>
            </a:r>
            <a:endParaRPr lang="cs-CZ" sz="2400" dirty="0"/>
          </a:p>
          <a:p>
            <a:pPr marL="8858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1" dirty="0" err="1"/>
              <a:t>Analytické</a:t>
            </a:r>
            <a:r>
              <a:rPr lang="en-GB" sz="2400" b="1" dirty="0"/>
              <a:t> </a:t>
            </a:r>
            <a:r>
              <a:rPr lang="en-GB" sz="2400" b="1" dirty="0" err="1"/>
              <a:t>studie</a:t>
            </a:r>
            <a:r>
              <a:rPr lang="en-GB" sz="2400" b="1" dirty="0"/>
              <a:t> </a:t>
            </a:r>
            <a:r>
              <a:rPr lang="en-GB" sz="2400" dirty="0"/>
              <a:t>- </a:t>
            </a:r>
            <a:r>
              <a:rPr lang="en-GB" sz="2400" dirty="0" err="1"/>
              <a:t>ov</a:t>
            </a:r>
            <a:r>
              <a:rPr lang="cs-CZ" sz="2400" dirty="0" err="1"/>
              <a:t>ěř</a:t>
            </a:r>
            <a:r>
              <a:rPr lang="en-GB" sz="2400" dirty="0" err="1"/>
              <a:t>ují</a:t>
            </a:r>
            <a:r>
              <a:rPr lang="en-GB" sz="2400" dirty="0"/>
              <a:t>, </a:t>
            </a:r>
            <a:r>
              <a:rPr lang="en-GB" sz="2400" dirty="0" err="1"/>
              <a:t>zda</a:t>
            </a:r>
            <a:r>
              <a:rPr lang="en-GB" sz="2400" dirty="0"/>
              <a:t> </a:t>
            </a:r>
            <a:r>
              <a:rPr lang="en-GB" sz="2400" dirty="0" err="1"/>
              <a:t>existuje</a:t>
            </a:r>
            <a:r>
              <a:rPr lang="en-GB" sz="2400" dirty="0"/>
              <a:t> </a:t>
            </a:r>
            <a:r>
              <a:rPr lang="en-GB" sz="2400" dirty="0" err="1"/>
              <a:t>vztah</a:t>
            </a:r>
            <a:r>
              <a:rPr lang="en-GB" sz="2400" dirty="0"/>
              <a:t> </a:t>
            </a:r>
            <a:r>
              <a:rPr lang="en-GB" sz="2400" dirty="0" err="1"/>
              <a:t>mezi</a:t>
            </a:r>
            <a:r>
              <a:rPr lang="en-GB" sz="2400" dirty="0"/>
              <a:t> </a:t>
            </a:r>
            <a:r>
              <a:rPr lang="en-GB" sz="2400" dirty="0" err="1"/>
              <a:t>sledovanými</a:t>
            </a:r>
            <a:r>
              <a:rPr lang="en-GB" sz="2400" dirty="0"/>
              <a:t> </a:t>
            </a:r>
            <a:r>
              <a:rPr lang="en-GB" sz="2400" dirty="0" err="1"/>
              <a:t>charakteristikami</a:t>
            </a:r>
            <a:r>
              <a:rPr lang="en-GB" sz="2400" dirty="0"/>
              <a:t> (nap. po</a:t>
            </a:r>
            <a:r>
              <a:rPr lang="cs-CZ" sz="2400" dirty="0"/>
              <a:t>č</a:t>
            </a:r>
            <a:r>
              <a:rPr lang="en-GB" sz="2400" dirty="0"/>
              <a:t>et </a:t>
            </a:r>
            <a:r>
              <a:rPr lang="en-GB" sz="2400" dirty="0" err="1"/>
              <a:t>pád</a:t>
            </a:r>
            <a:r>
              <a:rPr lang="cs-CZ" sz="2400" dirty="0"/>
              <a:t>ů</a:t>
            </a:r>
            <a:r>
              <a:rPr lang="en-GB" sz="2400" dirty="0"/>
              <a:t> a </a:t>
            </a:r>
            <a:r>
              <a:rPr lang="en-GB" sz="2400" dirty="0" err="1"/>
              <a:t>bytové</a:t>
            </a:r>
            <a:r>
              <a:rPr lang="en-GB" sz="2400" dirty="0"/>
              <a:t> </a:t>
            </a:r>
            <a:r>
              <a:rPr lang="en-GB" sz="2400" dirty="0" err="1"/>
              <a:t>podmínky</a:t>
            </a:r>
            <a:r>
              <a:rPr lang="en-GB" sz="2400" dirty="0"/>
              <a:t>, </a:t>
            </a:r>
            <a:r>
              <a:rPr lang="en-GB" sz="2400" dirty="0" err="1"/>
              <a:t>užívání</a:t>
            </a:r>
            <a:r>
              <a:rPr lang="en-GB" sz="2400" dirty="0"/>
              <a:t> </a:t>
            </a:r>
            <a:r>
              <a:rPr lang="en-GB" sz="2400" dirty="0" err="1"/>
              <a:t>psychofarmak</a:t>
            </a:r>
            <a:r>
              <a:rPr lang="en-GB" sz="2400" dirty="0"/>
              <a:t>, </a:t>
            </a:r>
            <a:r>
              <a:rPr lang="en-GB" sz="2400" dirty="0" err="1"/>
              <a:t>smyslové</a:t>
            </a:r>
            <a:r>
              <a:rPr lang="en-GB" sz="2400" dirty="0"/>
              <a:t> </a:t>
            </a:r>
            <a:r>
              <a:rPr lang="en-GB" sz="2400" dirty="0" err="1"/>
              <a:t>poruchy</a:t>
            </a:r>
            <a:r>
              <a:rPr lang="en-GB" sz="2400" dirty="0"/>
              <a:t>, </a:t>
            </a:r>
            <a:r>
              <a:rPr lang="en-GB" sz="2400" dirty="0" err="1"/>
              <a:t>nemoci</a:t>
            </a:r>
            <a:r>
              <a:rPr lang="en-GB" sz="2400" dirty="0"/>
              <a:t>). </a:t>
            </a:r>
            <a:endParaRPr lang="cs-CZ" sz="2400" dirty="0"/>
          </a:p>
          <a:p>
            <a:pPr marL="2146300" indent="-3587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b="1" dirty="0" err="1"/>
              <a:t>Prospektivní</a:t>
            </a:r>
            <a:r>
              <a:rPr lang="en-GB" sz="2000" b="1" dirty="0"/>
              <a:t> </a:t>
            </a:r>
            <a:r>
              <a:rPr lang="en-GB" sz="2000" b="1" dirty="0" err="1"/>
              <a:t>studie</a:t>
            </a:r>
            <a:r>
              <a:rPr lang="en-GB" sz="2000" b="1" dirty="0"/>
              <a:t> (cohort study) </a:t>
            </a:r>
            <a:r>
              <a:rPr lang="en-GB" sz="2000" dirty="0"/>
              <a:t>– </a:t>
            </a:r>
            <a:r>
              <a:rPr lang="en-GB" sz="2000" dirty="0" err="1"/>
              <a:t>postupují</a:t>
            </a:r>
            <a:r>
              <a:rPr lang="en-GB" sz="2000" dirty="0"/>
              <a:t> od p</a:t>
            </a:r>
            <a:r>
              <a:rPr lang="cs-CZ" sz="2000" dirty="0"/>
              <a:t>ř</a:t>
            </a:r>
            <a:r>
              <a:rPr lang="en-GB" sz="2000" dirty="0"/>
              <a:t>í</a:t>
            </a:r>
            <a:r>
              <a:rPr lang="cs-CZ" sz="2000" dirty="0"/>
              <a:t>č</a:t>
            </a:r>
            <a:r>
              <a:rPr lang="en-GB" sz="2000" dirty="0" err="1"/>
              <a:t>iny</a:t>
            </a:r>
            <a:r>
              <a:rPr lang="en-GB" sz="2000" dirty="0"/>
              <a:t> (</a:t>
            </a:r>
            <a:r>
              <a:rPr lang="en-GB" sz="2000" dirty="0" err="1"/>
              <a:t>strava-dieta</a:t>
            </a:r>
            <a:r>
              <a:rPr lang="en-GB" sz="2000" dirty="0"/>
              <a:t>) k </a:t>
            </a:r>
            <a:r>
              <a:rPr lang="en-GB" sz="2000" dirty="0" err="1"/>
              <a:t>následku</a:t>
            </a:r>
            <a:r>
              <a:rPr lang="en-GB" sz="2000" dirty="0"/>
              <a:t> (</a:t>
            </a:r>
            <a:r>
              <a:rPr lang="en-GB" sz="2000" dirty="0" err="1"/>
              <a:t>hladina</a:t>
            </a:r>
            <a:r>
              <a:rPr lang="en-GB" sz="2000" dirty="0"/>
              <a:t> </a:t>
            </a:r>
            <a:r>
              <a:rPr lang="en-GB" sz="2000" dirty="0" err="1"/>
              <a:t>cholesterolu</a:t>
            </a:r>
            <a:r>
              <a:rPr lang="en-GB" sz="2000" dirty="0"/>
              <a:t>) a </a:t>
            </a:r>
            <a:r>
              <a:rPr lang="en-GB" sz="2000" dirty="0" err="1"/>
              <a:t>porovnávají</a:t>
            </a:r>
            <a:r>
              <a:rPr lang="en-GB" sz="2000" dirty="0"/>
              <a:t> </a:t>
            </a:r>
            <a:r>
              <a:rPr lang="en-GB" sz="2000" dirty="0" err="1"/>
              <a:t>výskyt</a:t>
            </a:r>
            <a:r>
              <a:rPr lang="en-GB" sz="2000" dirty="0"/>
              <a:t> </a:t>
            </a:r>
            <a:r>
              <a:rPr lang="en-GB" sz="2000" dirty="0" err="1"/>
              <a:t>následk</a:t>
            </a:r>
            <a:r>
              <a:rPr lang="cs-CZ" sz="2000" dirty="0"/>
              <a:t>ů</a:t>
            </a:r>
            <a:r>
              <a:rPr lang="en-GB" sz="2000" dirty="0"/>
              <a:t> v </a:t>
            </a:r>
            <a:r>
              <a:rPr lang="en-GB" sz="2000" dirty="0" err="1"/>
              <a:t>souboru</a:t>
            </a:r>
            <a:r>
              <a:rPr lang="en-GB" sz="2000" dirty="0"/>
              <a:t> </a:t>
            </a:r>
            <a:r>
              <a:rPr lang="en-GB" sz="2000" dirty="0" err="1"/>
              <a:t>osob</a:t>
            </a:r>
            <a:r>
              <a:rPr lang="en-GB" sz="2000" dirty="0"/>
              <a:t> </a:t>
            </a:r>
            <a:r>
              <a:rPr lang="en-GB" sz="2000" dirty="0" err="1"/>
              <a:t>vystavených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/>
              <a:t>í</a:t>
            </a:r>
            <a:r>
              <a:rPr lang="cs-CZ" sz="2000" dirty="0"/>
              <a:t>č</a:t>
            </a:r>
            <a:r>
              <a:rPr lang="en-GB" sz="2000" dirty="0"/>
              <a:t>in</a:t>
            </a:r>
            <a:r>
              <a:rPr lang="cs-CZ" sz="2000" dirty="0"/>
              <a:t>ě</a:t>
            </a:r>
            <a:r>
              <a:rPr lang="en-GB" sz="2000" dirty="0"/>
              <a:t> (</a:t>
            </a:r>
            <a:r>
              <a:rPr lang="en-GB" sz="2000" dirty="0" err="1"/>
              <a:t>studovaný</a:t>
            </a:r>
            <a:r>
              <a:rPr lang="en-GB" sz="2000" dirty="0"/>
              <a:t> </a:t>
            </a:r>
            <a:r>
              <a:rPr lang="en-GB" sz="2000" dirty="0" err="1"/>
              <a:t>soubor</a:t>
            </a:r>
            <a:r>
              <a:rPr lang="en-GB" sz="2000" dirty="0"/>
              <a:t>) a v </a:t>
            </a:r>
            <a:r>
              <a:rPr lang="en-GB" sz="2000" dirty="0" err="1"/>
              <a:t>souboru</a:t>
            </a:r>
            <a:r>
              <a:rPr lang="en-GB" sz="2000" dirty="0"/>
              <a:t> </a:t>
            </a:r>
            <a:r>
              <a:rPr lang="en-GB" sz="2000" dirty="0" err="1"/>
              <a:t>osob</a:t>
            </a:r>
            <a:r>
              <a:rPr lang="en-GB" sz="2000" dirty="0"/>
              <a:t> </a:t>
            </a:r>
            <a:r>
              <a:rPr lang="en-GB" sz="2000" dirty="0" err="1"/>
              <a:t>nevystavených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/>
              <a:t>í</a:t>
            </a:r>
            <a:r>
              <a:rPr lang="cs-CZ" sz="2000" dirty="0"/>
              <a:t>č</a:t>
            </a:r>
            <a:r>
              <a:rPr lang="en-GB" sz="2000" dirty="0"/>
              <a:t>in</a:t>
            </a:r>
            <a:r>
              <a:rPr lang="cs-CZ" sz="2000" dirty="0"/>
              <a:t>ě</a:t>
            </a:r>
            <a:r>
              <a:rPr lang="en-GB" sz="2000" dirty="0"/>
              <a:t> (</a:t>
            </a:r>
            <a:r>
              <a:rPr lang="en-GB" sz="2000" dirty="0" err="1"/>
              <a:t>kontrolní</a:t>
            </a:r>
            <a:r>
              <a:rPr lang="en-GB" sz="2000" dirty="0"/>
              <a:t> </a:t>
            </a:r>
            <a:r>
              <a:rPr lang="en-GB" sz="2000" dirty="0" err="1"/>
              <a:t>soubor</a:t>
            </a:r>
            <a:r>
              <a:rPr lang="en-GB" sz="2000" dirty="0"/>
              <a:t>).</a:t>
            </a:r>
            <a:endParaRPr lang="cs-CZ" sz="2000" dirty="0"/>
          </a:p>
          <a:p>
            <a:pPr marL="2146300" indent="-3587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b="1" dirty="0" err="1"/>
              <a:t>Retrospektivní</a:t>
            </a:r>
            <a:r>
              <a:rPr lang="en-GB" sz="2000" b="1" dirty="0"/>
              <a:t> </a:t>
            </a:r>
            <a:r>
              <a:rPr lang="en-GB" sz="2000" b="1" dirty="0" err="1"/>
              <a:t>studie</a:t>
            </a:r>
            <a:r>
              <a:rPr lang="en-GB" sz="2000" b="1" dirty="0"/>
              <a:t> (case-control study) </a:t>
            </a:r>
            <a:r>
              <a:rPr lang="en-GB" sz="2000" dirty="0"/>
              <a:t>– </a:t>
            </a:r>
            <a:r>
              <a:rPr lang="en-GB" sz="2000" dirty="0" err="1"/>
              <a:t>hledají</a:t>
            </a:r>
            <a:r>
              <a:rPr lang="en-GB" sz="2000" dirty="0"/>
              <a:t> </a:t>
            </a:r>
            <a:r>
              <a:rPr lang="en-GB" sz="2000" dirty="0" err="1"/>
              <a:t>pítomnost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/>
              <a:t>í</a:t>
            </a:r>
            <a:r>
              <a:rPr lang="cs-CZ" sz="2000" dirty="0"/>
              <a:t>č</a:t>
            </a:r>
            <a:r>
              <a:rPr lang="en-GB" sz="2000" dirty="0" err="1"/>
              <a:t>inného</a:t>
            </a:r>
            <a:r>
              <a:rPr lang="en-GB" sz="2000" dirty="0"/>
              <a:t> </a:t>
            </a:r>
            <a:r>
              <a:rPr lang="en-GB" sz="2000" dirty="0" err="1"/>
              <a:t>faktoru</a:t>
            </a:r>
            <a:r>
              <a:rPr lang="en-GB" sz="2000" dirty="0"/>
              <a:t> (</a:t>
            </a:r>
            <a:r>
              <a:rPr lang="en-GB" sz="2000" dirty="0" err="1"/>
              <a:t>strava-dieta</a:t>
            </a:r>
            <a:r>
              <a:rPr lang="en-GB" sz="2000" dirty="0"/>
              <a:t>) v </a:t>
            </a:r>
            <a:r>
              <a:rPr lang="en-GB" sz="2000" dirty="0" err="1"/>
              <a:t>minulosti</a:t>
            </a:r>
            <a:r>
              <a:rPr lang="en-GB" sz="2000" dirty="0"/>
              <a:t> a </a:t>
            </a:r>
            <a:r>
              <a:rPr lang="en-GB" sz="2000" dirty="0" err="1"/>
              <a:t>porovnávají</a:t>
            </a:r>
            <a:r>
              <a:rPr lang="en-GB" sz="2000" dirty="0"/>
              <a:t> </a:t>
            </a:r>
            <a:r>
              <a:rPr lang="en-GB" sz="2000" dirty="0" err="1"/>
              <a:t>jeho</a:t>
            </a:r>
            <a:r>
              <a:rPr lang="en-GB" sz="2000" dirty="0"/>
              <a:t> </a:t>
            </a:r>
            <a:r>
              <a:rPr lang="en-GB" sz="2000" dirty="0" err="1"/>
              <a:t>výskyt</a:t>
            </a:r>
            <a:r>
              <a:rPr lang="en-GB" sz="2000" dirty="0"/>
              <a:t> v </a:t>
            </a:r>
            <a:r>
              <a:rPr lang="en-GB" sz="2000" dirty="0" err="1"/>
              <a:t>souboru</a:t>
            </a:r>
            <a:r>
              <a:rPr lang="en-GB" sz="2000" dirty="0"/>
              <a:t> </a:t>
            </a:r>
            <a:r>
              <a:rPr lang="en-GB" sz="2000" dirty="0" err="1"/>
              <a:t>nemocných</a:t>
            </a:r>
            <a:r>
              <a:rPr lang="en-GB" sz="2000" dirty="0"/>
              <a:t> (</a:t>
            </a:r>
            <a:r>
              <a:rPr lang="en-GB" sz="2000" dirty="0" err="1"/>
              <a:t>studovaný</a:t>
            </a:r>
            <a:r>
              <a:rPr lang="en-GB" sz="2000" dirty="0"/>
              <a:t> </a:t>
            </a:r>
            <a:r>
              <a:rPr lang="en-GB" sz="2000" dirty="0" err="1"/>
              <a:t>soubor</a:t>
            </a:r>
            <a:r>
              <a:rPr lang="en-GB" sz="2000" dirty="0"/>
              <a:t>) a v </a:t>
            </a:r>
            <a:r>
              <a:rPr lang="en-GB" sz="2000" dirty="0" err="1"/>
              <a:t>souboru</a:t>
            </a:r>
            <a:r>
              <a:rPr lang="en-GB" sz="2000" dirty="0"/>
              <a:t> </a:t>
            </a:r>
            <a:r>
              <a:rPr lang="en-GB" sz="2000" dirty="0" err="1"/>
              <a:t>zdravých</a:t>
            </a:r>
            <a:r>
              <a:rPr lang="en-GB" sz="2000" dirty="0"/>
              <a:t> (</a:t>
            </a:r>
            <a:r>
              <a:rPr lang="en-GB" sz="2000" dirty="0" err="1"/>
              <a:t>kontrolní</a:t>
            </a:r>
            <a:r>
              <a:rPr lang="en-GB" sz="2000" dirty="0"/>
              <a:t> </a:t>
            </a:r>
            <a:r>
              <a:rPr lang="en-GB" sz="2000" dirty="0" err="1"/>
              <a:t>soubor</a:t>
            </a:r>
            <a:r>
              <a:rPr lang="en-GB" sz="2000" dirty="0"/>
              <a:t>). </a:t>
            </a:r>
            <a:endParaRPr lang="cs-CZ" sz="2000" dirty="0"/>
          </a:p>
          <a:p>
            <a:pPr marL="2146300" indent="-358775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b="1" dirty="0" err="1"/>
              <a:t>Pr</a:t>
            </a:r>
            <a:r>
              <a:rPr lang="cs-CZ" sz="2000" b="1" dirty="0" err="1"/>
              <a:t>ůř</a:t>
            </a:r>
            <a:r>
              <a:rPr lang="en-GB" sz="2000" b="1" dirty="0" err="1"/>
              <a:t>ezové</a:t>
            </a:r>
            <a:r>
              <a:rPr lang="en-GB" sz="2000" b="1" dirty="0"/>
              <a:t> </a:t>
            </a:r>
            <a:r>
              <a:rPr lang="en-GB" sz="2000" b="1" dirty="0" err="1"/>
              <a:t>studie</a:t>
            </a:r>
            <a:r>
              <a:rPr lang="en-GB" sz="2000" b="1" dirty="0"/>
              <a:t> (cross-sectional studies) </a:t>
            </a:r>
            <a:r>
              <a:rPr lang="en-GB" sz="2000" dirty="0"/>
              <a:t>– </a:t>
            </a:r>
            <a:r>
              <a:rPr lang="en-GB" sz="2000" dirty="0" err="1"/>
              <a:t>sledují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 err="1"/>
              <a:t>edpokládanou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/>
              <a:t>í</a:t>
            </a:r>
            <a:r>
              <a:rPr lang="cs-CZ" sz="2000" dirty="0"/>
              <a:t>č</a:t>
            </a:r>
            <a:r>
              <a:rPr lang="en-GB" sz="2000" dirty="0" err="1"/>
              <a:t>inu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následek</a:t>
            </a:r>
            <a:r>
              <a:rPr lang="en-GB" sz="2000" dirty="0"/>
              <a:t> </a:t>
            </a:r>
            <a:r>
              <a:rPr lang="en-GB" sz="2000" dirty="0" err="1"/>
              <a:t>ve</a:t>
            </a:r>
            <a:r>
              <a:rPr lang="en-GB" sz="2000" dirty="0"/>
              <a:t> </a:t>
            </a:r>
            <a:r>
              <a:rPr lang="en-GB" sz="2000" dirty="0" err="1"/>
              <a:t>stejném</a:t>
            </a:r>
            <a:r>
              <a:rPr lang="en-GB" sz="2000" dirty="0"/>
              <a:t> </a:t>
            </a:r>
            <a:r>
              <a:rPr lang="cs-CZ" sz="2000" dirty="0"/>
              <a:t>č</a:t>
            </a:r>
            <a:r>
              <a:rPr lang="en-GB" sz="2000" dirty="0" err="1"/>
              <a:t>ase</a:t>
            </a:r>
            <a:r>
              <a:rPr lang="en-GB" sz="2000" dirty="0"/>
              <a:t>, </a:t>
            </a:r>
            <a:r>
              <a:rPr lang="en-GB" sz="2000" dirty="0" err="1"/>
              <a:t>nevýhodou</a:t>
            </a:r>
            <a:r>
              <a:rPr lang="en-GB" sz="2000" dirty="0"/>
              <a:t> je, </a:t>
            </a:r>
            <a:r>
              <a:rPr lang="en-GB" sz="2000" dirty="0" err="1"/>
              <a:t>že</a:t>
            </a:r>
            <a:r>
              <a:rPr lang="en-GB" sz="2000" dirty="0"/>
              <a:t> </a:t>
            </a:r>
            <a:r>
              <a:rPr lang="en-GB" sz="2000" dirty="0" err="1"/>
              <a:t>nelze</a:t>
            </a:r>
            <a:r>
              <a:rPr lang="en-GB" sz="2000" dirty="0"/>
              <a:t> </a:t>
            </a:r>
            <a:r>
              <a:rPr lang="en-GB" sz="2000" dirty="0" err="1"/>
              <a:t>sledovat</a:t>
            </a:r>
            <a:r>
              <a:rPr lang="en-GB" sz="2000" dirty="0"/>
              <a:t> </a:t>
            </a:r>
            <a:r>
              <a:rPr lang="cs-CZ" sz="2000" dirty="0"/>
              <a:t>č</a:t>
            </a:r>
            <a:r>
              <a:rPr lang="en-GB" sz="2000" dirty="0" err="1"/>
              <a:t>asovou</a:t>
            </a:r>
            <a:r>
              <a:rPr lang="en-GB" sz="2000" dirty="0"/>
              <a:t> </a:t>
            </a:r>
            <a:r>
              <a:rPr lang="en-GB" sz="2000" dirty="0" err="1"/>
              <a:t>následnost</a:t>
            </a:r>
            <a:r>
              <a:rPr lang="en-GB" sz="2000" dirty="0"/>
              <a:t> </a:t>
            </a:r>
            <a:r>
              <a:rPr lang="en-GB" sz="2000" dirty="0" err="1"/>
              <a:t>mezi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/>
              <a:t>í</a:t>
            </a:r>
            <a:r>
              <a:rPr lang="cs-CZ" sz="2000" dirty="0"/>
              <a:t>č</a:t>
            </a:r>
            <a:r>
              <a:rPr lang="en-GB" sz="2000" dirty="0" err="1"/>
              <a:t>inou</a:t>
            </a:r>
            <a:r>
              <a:rPr lang="en-GB" sz="2000" dirty="0"/>
              <a:t> a </a:t>
            </a:r>
            <a:r>
              <a:rPr lang="en-GB" sz="2000" dirty="0" err="1"/>
              <a:t>následkem</a:t>
            </a:r>
            <a:r>
              <a:rPr lang="en-GB" sz="2000" dirty="0"/>
              <a:t> (nap. </a:t>
            </a:r>
            <a:r>
              <a:rPr lang="en-GB" sz="2000" dirty="0" err="1"/>
              <a:t>pády</a:t>
            </a:r>
            <a:r>
              <a:rPr lang="en-GB" sz="2000" dirty="0"/>
              <a:t> u senior</a:t>
            </a:r>
            <a:r>
              <a:rPr lang="cs-CZ" sz="2000" dirty="0"/>
              <a:t>ů</a:t>
            </a:r>
            <a:r>
              <a:rPr lang="en-GB" sz="2000" dirty="0"/>
              <a:t> a sou</a:t>
            </a:r>
            <a:r>
              <a:rPr lang="cs-CZ" sz="2000" dirty="0"/>
              <a:t>č</a:t>
            </a:r>
            <a:r>
              <a:rPr lang="en-GB" sz="2000" dirty="0" err="1"/>
              <a:t>asný</a:t>
            </a:r>
            <a:r>
              <a:rPr lang="en-GB" sz="2000" dirty="0"/>
              <a:t> p</a:t>
            </a:r>
            <a:r>
              <a:rPr lang="cs-CZ" sz="2000" dirty="0"/>
              <a:t>ř</a:t>
            </a:r>
            <a:r>
              <a:rPr lang="en-GB" sz="2000" dirty="0" err="1"/>
              <a:t>íjem</a:t>
            </a:r>
            <a:r>
              <a:rPr lang="en-GB" sz="2000" dirty="0"/>
              <a:t> </a:t>
            </a:r>
            <a:r>
              <a:rPr lang="en-GB" sz="2000" dirty="0" err="1"/>
              <a:t>psychofarmak</a:t>
            </a:r>
            <a:r>
              <a:rPr lang="en-GB" sz="2000" dirty="0"/>
              <a:t>).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1358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8A949-F4A1-4F61-874F-5BD032F47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93204"/>
            <a:ext cx="7024744" cy="11430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z="3600" dirty="0"/>
              <a:t>Proč výzkum v ošetřovatelství?</a:t>
            </a:r>
          </a:p>
        </p:txBody>
      </p:sp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id="{529CF834-1D6B-4431-813F-3F410549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1" y="1556792"/>
            <a:ext cx="383787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03C3E1-F388-4A97-B75E-AC65AD0784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7CA320-823F-4AC5-BCDE-DF39C70A04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221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91A599-A996-32C5-0536-0DF88F0EEA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001EFE-4ED7-D179-6319-1831A9086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2442A8-E44B-02BF-094B-76C53E1B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cs-CZ" dirty="0"/>
              <a:t>ě</a:t>
            </a:r>
            <a:r>
              <a:rPr lang="en-GB" dirty="0" err="1"/>
              <a:t>lení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</a:t>
            </a:r>
            <a:r>
              <a:rPr lang="en-GB" dirty="0" err="1"/>
              <a:t>podle</a:t>
            </a:r>
            <a:r>
              <a:rPr lang="en-GB" dirty="0"/>
              <a:t> </a:t>
            </a:r>
            <a:r>
              <a:rPr lang="en-GB" dirty="0" err="1"/>
              <a:t>použité</a:t>
            </a:r>
            <a:r>
              <a:rPr lang="en-GB" dirty="0"/>
              <a:t> </a:t>
            </a:r>
            <a:r>
              <a:rPr lang="en-GB" dirty="0" err="1"/>
              <a:t>metody</a:t>
            </a:r>
            <a:r>
              <a:rPr lang="en-GB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DD200C-6536-63AA-01DB-E726B079A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359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en-GB" sz="2800" b="1" dirty="0" err="1"/>
              <a:t>Experimentální</a:t>
            </a:r>
            <a:r>
              <a:rPr lang="en-GB" sz="2800" b="1" dirty="0"/>
              <a:t> (</a:t>
            </a:r>
            <a:r>
              <a:rPr lang="en-GB" sz="2800" b="1" dirty="0" err="1"/>
              <a:t>interven</a:t>
            </a:r>
            <a:r>
              <a:rPr lang="cs-CZ" sz="2800" b="1" dirty="0"/>
              <a:t>č</a:t>
            </a:r>
            <a:r>
              <a:rPr lang="en-GB" sz="2800" b="1" dirty="0" err="1"/>
              <a:t>ní</a:t>
            </a:r>
            <a:r>
              <a:rPr lang="en-GB" sz="2800" b="1" dirty="0"/>
              <a:t>) </a:t>
            </a:r>
            <a:r>
              <a:rPr lang="en-GB" sz="2800" b="1" dirty="0" err="1"/>
              <a:t>výzkumy</a:t>
            </a:r>
            <a:endParaRPr lang="cs-CZ" sz="2800" b="1" dirty="0"/>
          </a:p>
          <a:p>
            <a:pPr marL="72000" indent="0">
              <a:lnSpc>
                <a:spcPct val="100000"/>
              </a:lnSpc>
              <a:buNone/>
            </a:pPr>
            <a:r>
              <a:rPr lang="en-GB" sz="2800" dirty="0" err="1"/>
              <a:t>Zkoumané</a:t>
            </a:r>
            <a:r>
              <a:rPr lang="en-GB" sz="2800" dirty="0"/>
              <a:t> </a:t>
            </a:r>
            <a:r>
              <a:rPr lang="en-GB" sz="2800" dirty="0" err="1"/>
              <a:t>soubory</a:t>
            </a:r>
            <a:r>
              <a:rPr lang="en-GB" sz="2800" dirty="0"/>
              <a:t> </a:t>
            </a:r>
            <a:r>
              <a:rPr lang="en-GB" sz="2800" dirty="0" err="1"/>
              <a:t>jsou</a:t>
            </a:r>
            <a:r>
              <a:rPr lang="en-GB" sz="2800" dirty="0"/>
              <a:t> n</a:t>
            </a:r>
            <a:r>
              <a:rPr lang="cs-CZ" sz="2800" dirty="0"/>
              <a:t>ě</a:t>
            </a:r>
            <a:r>
              <a:rPr lang="en-GB" sz="2800" dirty="0" err="1"/>
              <a:t>jakým</a:t>
            </a:r>
            <a:r>
              <a:rPr lang="en-GB" sz="2800" dirty="0"/>
              <a:t> </a:t>
            </a:r>
            <a:r>
              <a:rPr lang="en-GB" sz="2800" dirty="0" err="1"/>
              <a:t>zp</a:t>
            </a:r>
            <a:r>
              <a:rPr lang="cs-CZ" sz="2800" dirty="0"/>
              <a:t>ů</a:t>
            </a:r>
            <a:r>
              <a:rPr lang="en-GB" sz="2800" dirty="0" err="1"/>
              <a:t>sobem</a:t>
            </a:r>
            <a:r>
              <a:rPr lang="en-GB" sz="2800" dirty="0"/>
              <a:t> </a:t>
            </a:r>
            <a:r>
              <a:rPr lang="en-GB" sz="2800" dirty="0" err="1"/>
              <a:t>ovli</a:t>
            </a:r>
            <a:r>
              <a:rPr lang="cs-CZ" sz="2800" dirty="0"/>
              <a:t>ň</a:t>
            </a:r>
            <a:r>
              <a:rPr lang="en-GB" sz="2800" dirty="0" err="1"/>
              <a:t>ovány</a:t>
            </a:r>
            <a:r>
              <a:rPr lang="en-GB" sz="2800" dirty="0"/>
              <a:t> (</a:t>
            </a:r>
            <a:r>
              <a:rPr lang="en-GB" sz="2800" dirty="0" err="1"/>
              <a:t>interven</a:t>
            </a:r>
            <a:r>
              <a:rPr lang="cs-CZ" sz="2800" dirty="0"/>
              <a:t>č</a:t>
            </a:r>
            <a:r>
              <a:rPr lang="en-GB" sz="2800" dirty="0" err="1"/>
              <a:t>ní</a:t>
            </a:r>
            <a:r>
              <a:rPr lang="en-GB" sz="2800" dirty="0"/>
              <a:t> </a:t>
            </a:r>
            <a:r>
              <a:rPr lang="en-GB" sz="2800" dirty="0" err="1"/>
              <a:t>studie</a:t>
            </a:r>
            <a:r>
              <a:rPr lang="en-GB" sz="2800" dirty="0"/>
              <a:t>).</a:t>
            </a:r>
            <a:endParaRPr lang="cs-CZ" sz="2800" dirty="0"/>
          </a:p>
          <a:p>
            <a:pPr marL="1624013" indent="-457200">
              <a:lnSpc>
                <a:spcPct val="100000"/>
              </a:lnSpc>
              <a:buAutoNum type="arabicPeriod"/>
            </a:pPr>
            <a:r>
              <a:rPr lang="en-GB" sz="2400" b="1" dirty="0" err="1"/>
              <a:t>Nekontrolované</a:t>
            </a:r>
            <a:r>
              <a:rPr lang="en-GB" sz="2400" b="1" dirty="0"/>
              <a:t> </a:t>
            </a:r>
            <a:r>
              <a:rPr lang="en-GB" sz="2400" b="1" dirty="0" err="1"/>
              <a:t>studie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efekt</a:t>
            </a:r>
            <a:r>
              <a:rPr lang="en-GB" sz="2400" dirty="0"/>
              <a:t> </a:t>
            </a:r>
            <a:r>
              <a:rPr lang="en-GB" sz="2400" dirty="0" err="1"/>
              <a:t>intervence</a:t>
            </a:r>
            <a:r>
              <a:rPr lang="en-GB" sz="2400" dirty="0"/>
              <a:t> je </a:t>
            </a:r>
            <a:r>
              <a:rPr lang="en-GB" sz="2400" dirty="0" err="1"/>
              <a:t>porovnáván</a:t>
            </a:r>
            <a:r>
              <a:rPr lang="en-GB" sz="2400" dirty="0"/>
              <a:t> s </a:t>
            </a:r>
            <a:r>
              <a:rPr lang="en-GB" sz="2400" dirty="0" err="1"/>
              <a:t>údaji</a:t>
            </a:r>
            <a:r>
              <a:rPr lang="en-GB" sz="2400" dirty="0"/>
              <a:t> </a:t>
            </a:r>
            <a:r>
              <a:rPr lang="en-GB" sz="2400" dirty="0" err="1"/>
              <a:t>získanými</a:t>
            </a:r>
            <a:r>
              <a:rPr lang="en-GB" sz="2400" dirty="0"/>
              <a:t> v </a:t>
            </a:r>
            <a:r>
              <a:rPr lang="en-GB" sz="2400" dirty="0" err="1"/>
              <a:t>minulosti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s </a:t>
            </a:r>
            <a:r>
              <a:rPr lang="en-GB" sz="2400" dirty="0" err="1"/>
              <a:t>výsledky</a:t>
            </a:r>
            <a:r>
              <a:rPr lang="en-GB" sz="2400" dirty="0"/>
              <a:t> </a:t>
            </a:r>
            <a:r>
              <a:rPr lang="en-GB" sz="2400" dirty="0" err="1"/>
              <a:t>jiných</a:t>
            </a:r>
            <a:r>
              <a:rPr lang="en-GB" sz="2400" dirty="0"/>
              <a:t> </a:t>
            </a:r>
            <a:r>
              <a:rPr lang="en-GB" sz="2400" dirty="0" err="1"/>
              <a:t>výzkum</a:t>
            </a:r>
            <a:r>
              <a:rPr lang="cs-CZ" sz="2400" dirty="0"/>
              <a:t>ů</a:t>
            </a:r>
            <a:r>
              <a:rPr lang="en-GB" sz="2400" dirty="0"/>
              <a:t>, </a:t>
            </a:r>
            <a:r>
              <a:rPr lang="en-GB" sz="2400" dirty="0" err="1"/>
              <a:t>nelze</a:t>
            </a:r>
            <a:r>
              <a:rPr lang="en-GB" sz="2400" dirty="0"/>
              <a:t> </a:t>
            </a:r>
            <a:r>
              <a:rPr lang="en-GB" sz="2400" dirty="0" err="1"/>
              <a:t>zde</a:t>
            </a:r>
            <a:r>
              <a:rPr lang="en-GB" sz="2400" dirty="0"/>
              <a:t> </a:t>
            </a:r>
            <a:r>
              <a:rPr lang="en-GB" sz="2400" dirty="0" err="1"/>
              <a:t>vylou</a:t>
            </a:r>
            <a:r>
              <a:rPr lang="cs-CZ" sz="2400" dirty="0"/>
              <a:t>č</a:t>
            </a:r>
            <a:r>
              <a:rPr lang="en-GB" sz="2400" dirty="0"/>
              <a:t>it p</a:t>
            </a:r>
            <a:r>
              <a:rPr lang="cs-CZ" sz="2400" dirty="0"/>
              <a:t>ů</a:t>
            </a:r>
            <a:r>
              <a:rPr lang="en-GB" sz="2400" dirty="0" err="1"/>
              <a:t>sobení</a:t>
            </a:r>
            <a:r>
              <a:rPr lang="en-GB" sz="2400" dirty="0"/>
              <a:t> </a:t>
            </a:r>
            <a:r>
              <a:rPr lang="en-GB" sz="2400" dirty="0" err="1"/>
              <a:t>jiných</a:t>
            </a:r>
            <a:r>
              <a:rPr lang="en-GB" sz="2400" dirty="0"/>
              <a:t> </a:t>
            </a:r>
            <a:r>
              <a:rPr lang="en-GB" sz="2400" dirty="0" err="1"/>
              <a:t>faktor</a:t>
            </a:r>
            <a:r>
              <a:rPr lang="cs-CZ" sz="2400" dirty="0"/>
              <a:t>ů</a:t>
            </a:r>
            <a:r>
              <a:rPr lang="en-GB" sz="2400" dirty="0"/>
              <a:t> </a:t>
            </a:r>
            <a:r>
              <a:rPr lang="en-GB" sz="2400" dirty="0" err="1"/>
              <a:t>než</a:t>
            </a:r>
            <a:r>
              <a:rPr lang="en-GB" sz="2400" dirty="0"/>
              <a:t> </a:t>
            </a:r>
            <a:r>
              <a:rPr lang="en-GB" sz="2400" dirty="0" err="1"/>
              <a:t>jen</a:t>
            </a:r>
            <a:r>
              <a:rPr lang="en-GB" sz="2400" dirty="0"/>
              <a:t> </a:t>
            </a:r>
            <a:r>
              <a:rPr lang="en-GB" sz="2400" dirty="0" err="1"/>
              <a:t>intervence</a:t>
            </a:r>
            <a:r>
              <a:rPr lang="en-GB" sz="2400" dirty="0"/>
              <a:t>. </a:t>
            </a:r>
            <a:endParaRPr lang="cs-CZ" sz="2400" dirty="0"/>
          </a:p>
          <a:p>
            <a:pPr marL="1624013" indent="-457200">
              <a:lnSpc>
                <a:spcPct val="100000"/>
              </a:lnSpc>
              <a:buAutoNum type="arabicPeriod"/>
            </a:pPr>
            <a:r>
              <a:rPr lang="en-GB" sz="2400" b="1" dirty="0" err="1"/>
              <a:t>Kontrolované</a:t>
            </a:r>
            <a:r>
              <a:rPr lang="en-GB" sz="2400" b="1" dirty="0"/>
              <a:t> </a:t>
            </a:r>
            <a:r>
              <a:rPr lang="en-GB" sz="2400" b="1" dirty="0" err="1"/>
              <a:t>studie</a:t>
            </a:r>
            <a:r>
              <a:rPr lang="en-GB" sz="2400" b="1" dirty="0"/>
              <a:t> </a:t>
            </a:r>
            <a:r>
              <a:rPr lang="en-GB" sz="2400" dirty="0"/>
              <a:t>– </a:t>
            </a:r>
            <a:r>
              <a:rPr lang="en-GB" sz="2400" dirty="0" err="1"/>
              <a:t>ke</a:t>
            </a:r>
            <a:r>
              <a:rPr lang="en-GB" sz="2400" dirty="0"/>
              <a:t> </a:t>
            </a:r>
            <a:r>
              <a:rPr lang="en-GB" sz="2400" dirty="0" err="1"/>
              <a:t>sledovanému</a:t>
            </a:r>
            <a:r>
              <a:rPr lang="en-GB" sz="2400" dirty="0"/>
              <a:t> </a:t>
            </a:r>
            <a:r>
              <a:rPr lang="en-GB" sz="2400" dirty="0" err="1"/>
              <a:t>souboru</a:t>
            </a:r>
            <a:r>
              <a:rPr lang="en-GB" sz="2400" dirty="0"/>
              <a:t> se </a:t>
            </a:r>
            <a:r>
              <a:rPr lang="en-GB" sz="2400" dirty="0" err="1"/>
              <a:t>sestaví</a:t>
            </a:r>
            <a:r>
              <a:rPr lang="en-GB" sz="2400" dirty="0"/>
              <a:t> </a:t>
            </a:r>
            <a:r>
              <a:rPr lang="en-GB" sz="2400" dirty="0" err="1"/>
              <a:t>kontrolní</a:t>
            </a:r>
            <a:r>
              <a:rPr lang="en-GB" sz="2400" dirty="0"/>
              <a:t> </a:t>
            </a:r>
            <a:r>
              <a:rPr lang="en-GB" sz="2400" dirty="0" err="1"/>
              <a:t>soubor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základ</a:t>
            </a:r>
            <a:r>
              <a:rPr lang="cs-CZ" sz="2400" dirty="0"/>
              <a:t>ě</a:t>
            </a:r>
            <a:r>
              <a:rPr lang="en-GB" sz="2400" dirty="0"/>
              <a:t> </a:t>
            </a:r>
            <a:r>
              <a:rPr lang="en-GB" sz="2400" dirty="0" err="1"/>
              <a:t>náhody</a:t>
            </a:r>
            <a:r>
              <a:rPr lang="en-GB" sz="2400" dirty="0"/>
              <a:t> (</a:t>
            </a:r>
            <a:r>
              <a:rPr lang="en-GB" sz="2400" dirty="0" err="1"/>
              <a:t>randomizace</a:t>
            </a:r>
            <a:r>
              <a:rPr lang="en-GB" sz="2400" dirty="0"/>
              <a:t>), </a:t>
            </a:r>
            <a:r>
              <a:rPr lang="en-GB" sz="2400" dirty="0" err="1"/>
              <a:t>což</a:t>
            </a:r>
            <a:r>
              <a:rPr lang="en-GB" sz="2400" dirty="0"/>
              <a:t> </a:t>
            </a:r>
            <a:r>
              <a:rPr lang="en-GB" sz="2400" dirty="0" err="1"/>
              <a:t>umožní</a:t>
            </a:r>
            <a:r>
              <a:rPr lang="en-GB" sz="2400" dirty="0"/>
              <a:t> </a:t>
            </a:r>
            <a:r>
              <a:rPr lang="en-GB" sz="2400" dirty="0" err="1"/>
              <a:t>eliminovat</a:t>
            </a:r>
            <a:r>
              <a:rPr lang="en-GB" sz="2400" dirty="0"/>
              <a:t> v </a:t>
            </a:r>
            <a:r>
              <a:rPr lang="en-GB" sz="2400" dirty="0" err="1"/>
              <a:t>maximální</a:t>
            </a:r>
            <a:r>
              <a:rPr lang="en-GB" sz="2400" dirty="0"/>
              <a:t> </a:t>
            </a:r>
            <a:r>
              <a:rPr lang="en-GB" sz="2400" dirty="0" err="1"/>
              <a:t>mí</a:t>
            </a:r>
            <a:r>
              <a:rPr lang="cs-CZ" sz="2400" dirty="0"/>
              <a:t>ř</a:t>
            </a:r>
            <a:r>
              <a:rPr lang="en-GB" sz="2400" dirty="0"/>
              <a:t>e </a:t>
            </a:r>
            <a:r>
              <a:rPr lang="en-GB" sz="2400" dirty="0" err="1"/>
              <a:t>vliv</a:t>
            </a:r>
            <a:r>
              <a:rPr lang="en-GB" sz="2400" dirty="0"/>
              <a:t> </a:t>
            </a:r>
            <a:r>
              <a:rPr lang="en-GB" sz="2400" dirty="0" err="1"/>
              <a:t>spolup</a:t>
            </a:r>
            <a:r>
              <a:rPr lang="cs-CZ" sz="2400" dirty="0"/>
              <a:t>ů</a:t>
            </a:r>
            <a:r>
              <a:rPr lang="en-GB" sz="2400" dirty="0" err="1"/>
              <a:t>sobících</a:t>
            </a:r>
            <a:r>
              <a:rPr lang="en-GB" sz="2400" dirty="0"/>
              <a:t> </a:t>
            </a:r>
            <a:r>
              <a:rPr lang="en-GB" sz="2400" dirty="0" err="1"/>
              <a:t>faktor</a:t>
            </a:r>
            <a:r>
              <a:rPr lang="cs-CZ" sz="2400" dirty="0"/>
              <a:t>ů</a:t>
            </a:r>
            <a:r>
              <a:rPr lang="en-GB" sz="2400" dirty="0"/>
              <a:t>, </a:t>
            </a:r>
            <a:r>
              <a:rPr lang="en-GB" sz="2400" dirty="0" err="1"/>
              <a:t>které</a:t>
            </a:r>
            <a:r>
              <a:rPr lang="en-GB" sz="2400" dirty="0"/>
              <a:t> </a:t>
            </a:r>
            <a:r>
              <a:rPr lang="en-GB" sz="2400" dirty="0" err="1"/>
              <a:t>mohou</a:t>
            </a:r>
            <a:r>
              <a:rPr lang="en-GB" sz="2400" dirty="0"/>
              <a:t> </a:t>
            </a:r>
            <a:r>
              <a:rPr lang="en-GB" sz="2400" dirty="0" err="1"/>
              <a:t>zkreslit</a:t>
            </a:r>
            <a:r>
              <a:rPr lang="en-GB" sz="2400" dirty="0"/>
              <a:t> </a:t>
            </a:r>
            <a:r>
              <a:rPr lang="en-GB" sz="2400" dirty="0" err="1"/>
              <a:t>výsledky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9862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378000"/>
            <a:ext cx="7024744" cy="782960"/>
          </a:xfrm>
        </p:spPr>
        <p:txBody>
          <a:bodyPr/>
          <a:lstStyle/>
          <a:p>
            <a:r>
              <a:rPr lang="cs-CZ" dirty="0"/>
              <a:t>Omezení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4000" y="2006353"/>
            <a:ext cx="10458585" cy="1722268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cs-CZ" dirty="0"/>
              <a:t>Neexistuje dokonalý výzkum.</a:t>
            </a:r>
          </a:p>
          <a:p>
            <a:r>
              <a:rPr lang="cs-CZ" dirty="0"/>
              <a:t>Každý výzkumný problém může být řešen různými výzkumnými postupy.</a:t>
            </a:r>
          </a:p>
          <a:p>
            <a:r>
              <a:rPr lang="cs-CZ" dirty="0"/>
              <a:t>Výběr postupu je ovlivňován finančními možnostmi a časovou náročností.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2EBAF6-6BCA-4734-A91D-EB2CC2151B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C04E6C-4DB5-4728-A764-3625F0DABA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6975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Výzkum v ošetřovatelství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DBFA11-FE51-4A7B-BEF4-C3821BAE6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B71D2B-C677-4FC3-93BB-30E261DEF6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211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000653-8779-F74A-7BDC-808BE0786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6190C1-69B3-B096-A50C-73D884B24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B9C14B-3004-8D86-A7D0-7B8F6227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749" y="459290"/>
            <a:ext cx="10753200" cy="451576"/>
          </a:xfrm>
        </p:spPr>
        <p:txBody>
          <a:bodyPr/>
          <a:lstStyle/>
          <a:p>
            <a:r>
              <a:rPr lang="cs-CZ" dirty="0"/>
              <a:t>Výzkum v ošetřovatelství 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969B59-D942-4A81-E742-9F9D1013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56" y="1768979"/>
            <a:ext cx="11050629" cy="3644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 err="1"/>
              <a:t>Definice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</a:t>
            </a:r>
            <a:r>
              <a:rPr lang="en-GB" dirty="0" err="1"/>
              <a:t>uvádí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jde</a:t>
            </a:r>
            <a:r>
              <a:rPr lang="en-GB" dirty="0"/>
              <a:t> o </a:t>
            </a:r>
            <a:r>
              <a:rPr lang="en-GB" dirty="0" err="1"/>
              <a:t>systematický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dirty="0" err="1"/>
              <a:t>využívající</a:t>
            </a:r>
            <a:r>
              <a:rPr lang="en-GB" dirty="0"/>
              <a:t> </a:t>
            </a:r>
            <a:r>
              <a:rPr lang="en-GB" dirty="0" err="1"/>
              <a:t>vědeckých</a:t>
            </a:r>
            <a:r>
              <a:rPr lang="en-GB" dirty="0"/>
              <a:t> </a:t>
            </a:r>
            <a:r>
              <a:rPr lang="en-GB" dirty="0" err="1"/>
              <a:t>metod</a:t>
            </a:r>
            <a:r>
              <a:rPr lang="en-GB" dirty="0"/>
              <a:t> pro </a:t>
            </a:r>
            <a:r>
              <a:rPr lang="en-GB" dirty="0" err="1"/>
              <a:t>poskytnutí</a:t>
            </a:r>
            <a:r>
              <a:rPr lang="en-GB" dirty="0"/>
              <a:t> </a:t>
            </a:r>
            <a:r>
              <a:rPr lang="en-GB" dirty="0" err="1"/>
              <a:t>důvěryhodných</a:t>
            </a:r>
            <a:r>
              <a:rPr lang="en-GB" dirty="0"/>
              <a:t> </a:t>
            </a:r>
            <a:r>
              <a:rPr lang="en-GB" dirty="0" err="1"/>
              <a:t>důkazů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potvrzují</a:t>
            </a:r>
            <a:r>
              <a:rPr lang="en-GB" dirty="0"/>
              <a:t> </a:t>
            </a:r>
            <a:r>
              <a:rPr lang="en-GB" dirty="0" err="1"/>
              <a:t>již</a:t>
            </a:r>
            <a:r>
              <a:rPr lang="en-GB" dirty="0"/>
              <a:t> </a:t>
            </a:r>
            <a:r>
              <a:rPr lang="en-GB" dirty="0" err="1"/>
              <a:t>existující</a:t>
            </a:r>
            <a:r>
              <a:rPr lang="en-GB" dirty="0"/>
              <a:t> </a:t>
            </a:r>
            <a:r>
              <a:rPr lang="en-GB" dirty="0" err="1"/>
              <a:t>údaje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formulují</a:t>
            </a:r>
            <a:r>
              <a:rPr lang="en-GB" dirty="0"/>
              <a:t> </a:t>
            </a:r>
            <a:r>
              <a:rPr lang="en-GB" dirty="0" err="1"/>
              <a:t>nové</a:t>
            </a:r>
            <a:r>
              <a:rPr lang="en-GB" dirty="0"/>
              <a:t> </a:t>
            </a:r>
            <a:r>
              <a:rPr lang="en-GB" dirty="0" err="1"/>
              <a:t>poznatky</a:t>
            </a:r>
            <a:r>
              <a:rPr lang="en-GB" dirty="0"/>
              <a:t> </a:t>
            </a:r>
            <a:r>
              <a:rPr lang="en-GB" dirty="0" err="1"/>
              <a:t>přímo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nepřímo</a:t>
            </a:r>
            <a:r>
              <a:rPr lang="en-GB" dirty="0"/>
              <a:t> </a:t>
            </a:r>
            <a:r>
              <a:rPr lang="en-GB" dirty="0" err="1"/>
              <a:t>ovlivňující</a:t>
            </a:r>
            <a:r>
              <a:rPr lang="en-GB" dirty="0"/>
              <a:t> </a:t>
            </a:r>
            <a:r>
              <a:rPr lang="en-GB" dirty="0" err="1"/>
              <a:t>ošetřovatelskou</a:t>
            </a:r>
            <a:r>
              <a:rPr lang="en-GB" dirty="0"/>
              <a:t> </a:t>
            </a:r>
            <a:r>
              <a:rPr lang="en-GB" dirty="0" err="1"/>
              <a:t>praxi</a:t>
            </a:r>
            <a:r>
              <a:rPr lang="en-GB" dirty="0"/>
              <a:t>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C43BC7-E60E-F0C3-ADAD-4EE48936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02" y="3533845"/>
            <a:ext cx="5425881" cy="286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F66A3C5-4508-FD3E-65B4-71B8A8351947}"/>
              </a:ext>
            </a:extLst>
          </p:cNvPr>
          <p:cNvSpPr txBox="1"/>
          <p:nvPr/>
        </p:nvSpPr>
        <p:spPr>
          <a:xfrm>
            <a:off x="7030146" y="6298283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3"/>
              </a:rPr>
              <a:t>https://www.vovcr.cz/odz/zdrav/134/page08.html</a:t>
            </a:r>
            <a:endParaRPr lang="cs-CZ" sz="1100" dirty="0"/>
          </a:p>
          <a:p>
            <a:endParaRPr lang="en-GB" sz="1100" dirty="0"/>
          </a:p>
        </p:txBody>
      </p:sp>
      <p:sp>
        <p:nvSpPr>
          <p:cNvPr id="6" name="Zaoblený obdélníkový popisek 4">
            <a:extLst>
              <a:ext uri="{FF2B5EF4-FFF2-40B4-BE49-F238E27FC236}">
                <a16:creationId xmlns:a16="http://schemas.microsoft.com/office/drawing/2014/main" id="{F0C95A5B-4A7F-E8D5-F372-78C9CC04F69C}"/>
              </a:ext>
            </a:extLst>
          </p:cNvPr>
          <p:cNvSpPr/>
          <p:nvPr/>
        </p:nvSpPr>
        <p:spPr>
          <a:xfrm>
            <a:off x="7722825" y="184160"/>
            <a:ext cx="4266080" cy="1126848"/>
          </a:xfrm>
          <a:prstGeom prst="wedgeRoundRectCallout">
            <a:avLst>
              <a:gd name="adj1" fmla="val -47397"/>
              <a:gd name="adj2" fmla="val -1970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cs-CZ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„Výzkum je systematické, řízené, empirické a kritické zkoumání hypotetických tvrzení o předpokládaných vztazích mezi přirozenými jevy.„</a:t>
            </a:r>
            <a:endParaRPr lang="cs-CZ" sz="14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r"/>
            <a:r>
              <a:rPr lang="cs-CZ" sz="1400" i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Kerlinger</a:t>
            </a:r>
            <a:r>
              <a:rPr lang="cs-CZ" sz="14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(r. 1973)</a:t>
            </a:r>
          </a:p>
        </p:txBody>
      </p:sp>
    </p:spTree>
    <p:extLst>
      <p:ext uri="{BB962C8B-B14F-4D97-AF65-F5344CB8AC3E}">
        <p14:creationId xmlns:p14="http://schemas.microsoft.com/office/powerpoint/2010/main" val="847980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9FA581-949D-B614-690F-A7D53D95D2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1A1633-52FC-0ADD-AAA2-37F0C29663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CD7F4B-2D3C-0FEA-0EFA-0EC148B9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0120"/>
            <a:ext cx="10753200" cy="451576"/>
          </a:xfrm>
        </p:spPr>
        <p:txBody>
          <a:bodyPr/>
          <a:lstStyle/>
          <a:p>
            <a:r>
              <a:rPr lang="en-GB" dirty="0" err="1"/>
              <a:t>Globální</a:t>
            </a:r>
            <a:r>
              <a:rPr lang="en-GB" dirty="0"/>
              <a:t> priority </a:t>
            </a:r>
            <a:r>
              <a:rPr lang="en-GB" dirty="0" err="1"/>
              <a:t>výzkumu</a:t>
            </a:r>
            <a:r>
              <a:rPr lang="en-GB" dirty="0"/>
              <a:t> v </a:t>
            </a:r>
            <a:r>
              <a:rPr lang="en-GB" dirty="0" err="1"/>
              <a:t>ošetřovatelství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F3697EA-F71F-8B7E-45B0-D72C74B3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550" y="825021"/>
            <a:ext cx="10753200" cy="4823659"/>
          </a:xfrm>
        </p:spPr>
        <p:txBody>
          <a:bodyPr/>
          <a:lstStyle/>
          <a:p>
            <a:r>
              <a:rPr lang="en-GB" sz="2400" dirty="0" err="1"/>
              <a:t>podpor</a:t>
            </a:r>
            <a:r>
              <a:rPr lang="cs-CZ" sz="2400" dirty="0"/>
              <a:t>a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 a </a:t>
            </a:r>
            <a:r>
              <a:rPr lang="en-GB" sz="2400" dirty="0" err="1"/>
              <a:t>prevenc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en-GB" sz="2400" dirty="0" err="1"/>
              <a:t>nemoci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 err="1"/>
              <a:t>podpor</a:t>
            </a:r>
            <a:r>
              <a:rPr lang="cs-CZ" sz="2400" dirty="0"/>
              <a:t>a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 u </a:t>
            </a:r>
            <a:r>
              <a:rPr lang="en-GB" sz="2400" dirty="0" err="1"/>
              <a:t>ohrožených</a:t>
            </a:r>
            <a:r>
              <a:rPr lang="en-GB" sz="2400" dirty="0"/>
              <a:t> a </a:t>
            </a:r>
            <a:r>
              <a:rPr lang="en-GB" sz="2400" dirty="0" err="1"/>
              <a:t>diskriminovaných</a:t>
            </a:r>
            <a:r>
              <a:rPr lang="en-GB" sz="2400" dirty="0"/>
              <a:t> </a:t>
            </a:r>
            <a:r>
              <a:rPr lang="en-GB" sz="2400" dirty="0" err="1"/>
              <a:t>komunit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 err="1"/>
              <a:t>bezpečnost</a:t>
            </a:r>
            <a:r>
              <a:rPr lang="en-GB" sz="2400" dirty="0"/>
              <a:t> </a:t>
            </a:r>
            <a:r>
              <a:rPr lang="en-GB" sz="2400" dirty="0" err="1"/>
              <a:t>pacienta</a:t>
            </a:r>
            <a:r>
              <a:rPr lang="en-GB" sz="2400" dirty="0"/>
              <a:t> a </a:t>
            </a:r>
            <a:r>
              <a:rPr lang="en-GB" sz="2400" dirty="0" err="1"/>
              <a:t>kvalit</a:t>
            </a:r>
            <a:r>
              <a:rPr lang="cs-CZ" sz="2400" dirty="0"/>
              <a:t>a</a:t>
            </a:r>
            <a:r>
              <a:rPr lang="en-GB" sz="2400" dirty="0"/>
              <a:t> </a:t>
            </a:r>
            <a:r>
              <a:rPr lang="en-GB" sz="2400" dirty="0" err="1"/>
              <a:t>péče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/>
              <a:t>EBP a </a:t>
            </a:r>
            <a:r>
              <a:rPr lang="en-GB" sz="2400" dirty="0" err="1"/>
              <a:t>translační</a:t>
            </a:r>
            <a:r>
              <a:rPr lang="en-GB" sz="2400" dirty="0"/>
              <a:t> </a:t>
            </a:r>
            <a:r>
              <a:rPr lang="en-GB" sz="2400" dirty="0" err="1"/>
              <a:t>výzkum</a:t>
            </a:r>
            <a:r>
              <a:rPr lang="cs-CZ" sz="2400" dirty="0"/>
              <a:t> </a:t>
            </a:r>
            <a:r>
              <a:rPr lang="cs-CZ" sz="1600" dirty="0"/>
              <a:t>(propojení laboratorního výzkumu s klinickou praxí)</a:t>
            </a:r>
            <a:r>
              <a:rPr lang="en-GB" sz="1600" dirty="0"/>
              <a:t> </a:t>
            </a:r>
            <a:endParaRPr lang="cs-CZ" sz="2400" dirty="0"/>
          </a:p>
          <a:p>
            <a:r>
              <a:rPr lang="en-GB" sz="2400" dirty="0" err="1"/>
              <a:t>podpor</a:t>
            </a:r>
            <a:r>
              <a:rPr lang="cs-CZ" sz="2400" dirty="0"/>
              <a:t>a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 a </a:t>
            </a:r>
            <a:r>
              <a:rPr lang="en-GB" sz="2400" dirty="0" err="1"/>
              <a:t>pohody</a:t>
            </a:r>
            <a:r>
              <a:rPr lang="en-GB" sz="2400" dirty="0"/>
              <a:t> u senior</a:t>
            </a:r>
            <a:r>
              <a:rPr lang="cs-CZ" sz="2400" dirty="0"/>
              <a:t>ů</a:t>
            </a:r>
          </a:p>
          <a:p>
            <a:r>
              <a:rPr lang="en-GB" sz="2400" dirty="0" err="1"/>
              <a:t>péč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en-GB" sz="2400" dirty="0" err="1"/>
              <a:t>zaměřen</a:t>
            </a:r>
            <a:r>
              <a:rPr lang="cs-CZ" sz="2400" dirty="0"/>
              <a:t>á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pacienta</a:t>
            </a:r>
            <a:r>
              <a:rPr lang="en-GB" sz="2400" dirty="0"/>
              <a:t> a </a:t>
            </a:r>
            <a:r>
              <a:rPr lang="en-GB" sz="2400" dirty="0" err="1"/>
              <a:t>koordinaci</a:t>
            </a:r>
            <a:r>
              <a:rPr lang="en-GB" sz="2400" dirty="0"/>
              <a:t> </a:t>
            </a:r>
            <a:r>
              <a:rPr lang="en-GB" sz="2400" dirty="0" err="1"/>
              <a:t>péče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cs-CZ" sz="2400" dirty="0"/>
              <a:t>p</a:t>
            </a:r>
            <a:r>
              <a:rPr lang="en-GB" sz="2400" dirty="0" err="1"/>
              <a:t>aliativní</a:t>
            </a:r>
            <a:r>
              <a:rPr lang="en-GB" sz="2400" dirty="0"/>
              <a:t> </a:t>
            </a:r>
            <a:r>
              <a:rPr lang="en-GB" sz="2400" dirty="0" err="1"/>
              <a:t>péč</a:t>
            </a:r>
            <a:r>
              <a:rPr lang="cs-CZ" sz="2400" dirty="0"/>
              <a:t>e</a:t>
            </a:r>
            <a:r>
              <a:rPr lang="en-GB" sz="2400" dirty="0"/>
              <a:t> a </a:t>
            </a:r>
            <a:r>
              <a:rPr lang="en-GB" sz="2400" dirty="0" err="1"/>
              <a:t>péč</a:t>
            </a:r>
            <a:r>
              <a:rPr lang="cs-CZ" sz="2400" dirty="0"/>
              <a:t>e</a:t>
            </a:r>
            <a:r>
              <a:rPr lang="en-GB" sz="2400" dirty="0"/>
              <a:t> v </a:t>
            </a:r>
            <a:r>
              <a:rPr lang="en-GB" sz="2400" dirty="0" err="1"/>
              <a:t>terminální</a:t>
            </a:r>
            <a:r>
              <a:rPr lang="en-GB" sz="2400" dirty="0"/>
              <a:t> </a:t>
            </a:r>
            <a:r>
              <a:rPr lang="en-GB" sz="2400" dirty="0" err="1"/>
              <a:t>fázi</a:t>
            </a:r>
            <a:r>
              <a:rPr lang="en-GB" sz="2400" dirty="0"/>
              <a:t> </a:t>
            </a:r>
            <a:r>
              <a:rPr lang="en-GB" sz="2400" dirty="0" err="1"/>
              <a:t>života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 err="1"/>
              <a:t>péč</a:t>
            </a:r>
            <a:r>
              <a:rPr lang="cs-CZ" sz="2400" dirty="0"/>
              <a:t>e</a:t>
            </a:r>
            <a:r>
              <a:rPr lang="en-GB" sz="2400" dirty="0"/>
              <a:t> </a:t>
            </a:r>
            <a:r>
              <a:rPr lang="en-GB" sz="2400" dirty="0" err="1"/>
              <a:t>týkající</a:t>
            </a:r>
            <a:r>
              <a:rPr lang="en-GB" sz="2400" dirty="0"/>
              <a:t> se </a:t>
            </a:r>
            <a:r>
              <a:rPr lang="en-GB" sz="2400" dirty="0" err="1"/>
              <a:t>genetického</a:t>
            </a:r>
            <a:r>
              <a:rPr lang="en-GB" sz="2400" dirty="0"/>
              <a:t> </a:t>
            </a:r>
            <a:r>
              <a:rPr lang="en-GB" sz="2400" dirty="0" err="1"/>
              <a:t>testování</a:t>
            </a:r>
            <a:r>
              <a:rPr lang="en-GB" sz="2400" dirty="0"/>
              <a:t> a </a:t>
            </a:r>
            <a:r>
              <a:rPr lang="en-GB" sz="2400" dirty="0" err="1"/>
              <a:t>léčby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 err="1"/>
              <a:t>podpor</a:t>
            </a:r>
            <a:r>
              <a:rPr lang="cs-CZ" sz="2400" dirty="0"/>
              <a:t>a</a:t>
            </a:r>
            <a:r>
              <a:rPr lang="en-GB" sz="2400" dirty="0"/>
              <a:t> </a:t>
            </a:r>
            <a:r>
              <a:rPr lang="en-GB" sz="2400" dirty="0" err="1"/>
              <a:t>rozvoje</a:t>
            </a:r>
            <a:r>
              <a:rPr lang="en-GB" sz="2400" dirty="0"/>
              <a:t> </a:t>
            </a:r>
            <a:r>
              <a:rPr lang="en-GB" sz="2400" dirty="0" err="1"/>
              <a:t>výzkumné</a:t>
            </a:r>
            <a:r>
              <a:rPr lang="en-GB" sz="2400" dirty="0"/>
              <a:t> role </a:t>
            </a:r>
            <a:r>
              <a:rPr lang="en-GB" sz="2400" dirty="0" err="1"/>
              <a:t>všeobecných</a:t>
            </a:r>
            <a:r>
              <a:rPr lang="en-GB" sz="2400" dirty="0"/>
              <a:t> </a:t>
            </a:r>
            <a:r>
              <a:rPr lang="en-GB" sz="2400" dirty="0" err="1"/>
              <a:t>sester</a:t>
            </a:r>
            <a:r>
              <a:rPr lang="en-GB" sz="2400" dirty="0"/>
              <a:t> </a:t>
            </a:r>
            <a:endParaRPr lang="cs-CZ" sz="2400" dirty="0"/>
          </a:p>
          <a:p>
            <a:r>
              <a:rPr lang="en-GB" sz="2400" dirty="0" err="1"/>
              <a:t>pracovní</a:t>
            </a:r>
            <a:r>
              <a:rPr lang="en-GB" sz="2400" dirty="0"/>
              <a:t> </a:t>
            </a:r>
            <a:r>
              <a:rPr lang="en-GB" sz="2400" dirty="0" err="1"/>
              <a:t>prostředí</a:t>
            </a:r>
            <a:r>
              <a:rPr lang="en-GB" sz="2400" dirty="0"/>
              <a:t> </a:t>
            </a:r>
            <a:r>
              <a:rPr lang="en-GB" sz="2400" dirty="0" err="1"/>
              <a:t>všeobecných</a:t>
            </a:r>
            <a:r>
              <a:rPr lang="en-GB" sz="2400" dirty="0"/>
              <a:t> </a:t>
            </a:r>
            <a:r>
              <a:rPr lang="en-GB" sz="2400" dirty="0" err="1"/>
              <a:t>sester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87800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02D3B8-1728-6FF8-2898-952B24359F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207C66-586A-9426-F1B6-7CA79B469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3820EB-5002-94F2-184B-CB84CC61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3530"/>
            <a:ext cx="9696988" cy="451576"/>
          </a:xfrm>
        </p:spPr>
        <p:txBody>
          <a:bodyPr/>
          <a:lstStyle/>
          <a:p>
            <a:r>
              <a:rPr lang="pl-PL" dirty="0"/>
              <a:t>Koncepce zdravotnického výzkumu do roku 2030 (MZ ČR)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00EC38-1CF1-1BA3-3E91-D3E4C0E8B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4944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 err="1"/>
              <a:t>Základním</a:t>
            </a:r>
            <a:r>
              <a:rPr lang="en-GB" sz="2400" dirty="0"/>
              <a:t> a </a:t>
            </a:r>
            <a:r>
              <a:rPr lang="en-GB" sz="2400" dirty="0" err="1"/>
              <a:t>hlavním</a:t>
            </a:r>
            <a:r>
              <a:rPr lang="en-GB" sz="2400" dirty="0"/>
              <a:t> </a:t>
            </a:r>
            <a:r>
              <a:rPr lang="en-GB" sz="2400" dirty="0" err="1"/>
              <a:t>cílem</a:t>
            </a:r>
            <a:r>
              <a:rPr lang="en-GB" sz="2400" dirty="0"/>
              <a:t> </a:t>
            </a:r>
            <a:r>
              <a:rPr lang="en-GB" sz="2400" dirty="0" err="1"/>
              <a:t>Koncepce</a:t>
            </a:r>
            <a:r>
              <a:rPr lang="en-GB" sz="2400" dirty="0"/>
              <a:t> je </a:t>
            </a:r>
            <a:r>
              <a:rPr lang="en-GB" sz="2400" b="1" dirty="0" err="1"/>
              <a:t>zajištění</a:t>
            </a:r>
            <a:r>
              <a:rPr lang="en-GB" sz="2400" b="1" dirty="0"/>
              <a:t> a </a:t>
            </a:r>
            <a:r>
              <a:rPr lang="en-GB" sz="2400" b="1" dirty="0" err="1"/>
              <a:t>další</a:t>
            </a:r>
            <a:r>
              <a:rPr lang="en-GB" sz="2400" b="1" dirty="0"/>
              <a:t> </a:t>
            </a:r>
            <a:r>
              <a:rPr lang="en-GB" sz="2400" b="1" dirty="0" err="1"/>
              <a:t>rozvoj</a:t>
            </a:r>
            <a:r>
              <a:rPr lang="en-GB" sz="2400" b="1" dirty="0"/>
              <a:t> </a:t>
            </a:r>
            <a:r>
              <a:rPr lang="en-GB" sz="2400" b="1" dirty="0" err="1"/>
              <a:t>mezinárodně</a:t>
            </a:r>
            <a:r>
              <a:rPr lang="en-GB" sz="2400" b="1" dirty="0"/>
              <a:t> </a:t>
            </a:r>
            <a:r>
              <a:rPr lang="en-GB" sz="2400" b="1" dirty="0" err="1"/>
              <a:t>kompetitivního</a:t>
            </a:r>
            <a:r>
              <a:rPr lang="en-GB" sz="2400" b="1" dirty="0"/>
              <a:t> </a:t>
            </a:r>
            <a:r>
              <a:rPr lang="en-GB" sz="2400" b="1" dirty="0" err="1"/>
              <a:t>zdravotnického</a:t>
            </a:r>
            <a:r>
              <a:rPr lang="en-GB" sz="2400" b="1" dirty="0"/>
              <a:t> </a:t>
            </a:r>
            <a:r>
              <a:rPr lang="en-GB" sz="2400" b="1" dirty="0" err="1"/>
              <a:t>výzkumu</a:t>
            </a:r>
            <a:r>
              <a:rPr lang="en-GB" sz="2400" b="1" dirty="0"/>
              <a:t> a </a:t>
            </a:r>
            <a:r>
              <a:rPr lang="en-GB" sz="2400" b="1" dirty="0" err="1"/>
              <a:t>využití</a:t>
            </a:r>
            <a:r>
              <a:rPr lang="en-GB" sz="2400" b="1" dirty="0"/>
              <a:t> </a:t>
            </a:r>
            <a:r>
              <a:rPr lang="en-GB" sz="2400" b="1" dirty="0" err="1"/>
              <a:t>jeho</a:t>
            </a:r>
            <a:r>
              <a:rPr lang="en-GB" sz="2400" b="1" dirty="0"/>
              <a:t> </a:t>
            </a:r>
            <a:r>
              <a:rPr lang="en-GB" sz="2400" b="1" dirty="0" err="1"/>
              <a:t>výsledků</a:t>
            </a:r>
            <a:r>
              <a:rPr lang="en-GB" sz="2400" b="1" dirty="0"/>
              <a:t> pro </a:t>
            </a:r>
            <a:r>
              <a:rPr lang="en-GB" sz="2400" b="1" dirty="0" err="1"/>
              <a:t>zlepšení</a:t>
            </a:r>
            <a:r>
              <a:rPr lang="en-GB" sz="2400" b="1" dirty="0"/>
              <a:t> </a:t>
            </a:r>
            <a:r>
              <a:rPr lang="en-GB" sz="2400" b="1" dirty="0" err="1"/>
              <a:t>lidského</a:t>
            </a:r>
            <a:r>
              <a:rPr lang="en-GB" sz="2400" b="1" dirty="0"/>
              <a:t> </a:t>
            </a:r>
            <a:r>
              <a:rPr lang="en-GB" sz="2400" b="1" dirty="0" err="1"/>
              <a:t>zdraví</a:t>
            </a:r>
            <a:r>
              <a:rPr lang="en-GB" sz="2400" b="1" dirty="0"/>
              <a:t> s </a:t>
            </a:r>
            <a:r>
              <a:rPr lang="en-GB" sz="2400" b="1" dirty="0" err="1"/>
              <a:t>dopadem</a:t>
            </a:r>
            <a:r>
              <a:rPr lang="en-GB" sz="2400" b="1" dirty="0"/>
              <a:t> </a:t>
            </a:r>
            <a:r>
              <a:rPr lang="en-GB" sz="2400" b="1" dirty="0" err="1"/>
              <a:t>na</a:t>
            </a:r>
            <a:r>
              <a:rPr lang="en-GB" sz="2400" b="1" dirty="0"/>
              <a:t> </a:t>
            </a:r>
            <a:r>
              <a:rPr lang="en-GB" sz="2400" b="1" dirty="0" err="1"/>
              <a:t>zdravotnictví</a:t>
            </a:r>
            <a:r>
              <a:rPr lang="en-GB" sz="2400" b="1" dirty="0"/>
              <a:t> v </a:t>
            </a:r>
            <a:r>
              <a:rPr lang="en-GB" sz="2400" b="1" dirty="0" err="1"/>
              <a:t>České</a:t>
            </a:r>
            <a:r>
              <a:rPr lang="en-GB" sz="2400" b="1" dirty="0"/>
              <a:t> </a:t>
            </a:r>
            <a:r>
              <a:rPr lang="en-GB" sz="2400" b="1" dirty="0" err="1"/>
              <a:t>republice</a:t>
            </a:r>
            <a:r>
              <a:rPr lang="en-GB" sz="2400" b="1" dirty="0"/>
              <a:t> a </a:t>
            </a:r>
            <a:r>
              <a:rPr lang="en-GB" sz="2400" b="1" dirty="0" err="1"/>
              <a:t>ve</a:t>
            </a:r>
            <a:r>
              <a:rPr lang="en-GB" sz="2400" b="1" dirty="0"/>
              <a:t> </a:t>
            </a:r>
            <a:r>
              <a:rPr lang="en-GB" sz="2400" b="1" dirty="0" err="1"/>
              <a:t>světě</a:t>
            </a:r>
            <a:r>
              <a:rPr lang="en-GB" sz="2400" b="1" dirty="0"/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F6FEBC3-B325-1151-1F93-8B70E7561C6F}"/>
              </a:ext>
            </a:extLst>
          </p:cNvPr>
          <p:cNvSpPr txBox="1"/>
          <p:nvPr/>
        </p:nvSpPr>
        <p:spPr>
          <a:xfrm>
            <a:off x="4751717" y="6501040"/>
            <a:ext cx="60942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2"/>
              </a:rPr>
              <a:t>https://www.mzcr.cz/koncepce-zdravotnickeho-vyzkumu-do-roku-2030/</a:t>
            </a:r>
            <a:endParaRPr lang="en-GB" sz="1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479723A-FB46-6321-1A3B-1E818329F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882" y="2635431"/>
            <a:ext cx="4498882" cy="345012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27AF742-4225-3C31-B73A-B637FDE9C322}"/>
              </a:ext>
            </a:extLst>
          </p:cNvPr>
          <p:cNvSpPr txBox="1"/>
          <p:nvPr/>
        </p:nvSpPr>
        <p:spPr>
          <a:xfrm>
            <a:off x="4052047" y="6085554"/>
            <a:ext cx="67418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b="1" dirty="0" err="1"/>
              <a:t>Struktura</a:t>
            </a:r>
            <a:r>
              <a:rPr lang="en-GB" sz="1000" b="1" dirty="0"/>
              <a:t> </a:t>
            </a:r>
            <a:r>
              <a:rPr lang="en-GB" sz="1000" b="1" dirty="0" err="1"/>
              <a:t>výdajů</a:t>
            </a:r>
            <a:r>
              <a:rPr lang="en-GB" sz="1000" b="1" dirty="0"/>
              <a:t> </a:t>
            </a:r>
            <a:r>
              <a:rPr lang="en-GB" sz="1000" b="1" dirty="0" err="1"/>
              <a:t>státního</a:t>
            </a:r>
            <a:r>
              <a:rPr lang="en-GB" sz="1000" b="1" dirty="0"/>
              <a:t> </a:t>
            </a:r>
            <a:r>
              <a:rPr lang="en-GB" sz="1000" b="1" dirty="0" err="1"/>
              <a:t>rozpočtu</a:t>
            </a:r>
            <a:r>
              <a:rPr lang="en-GB" sz="1000" b="1" dirty="0"/>
              <a:t> </a:t>
            </a:r>
            <a:r>
              <a:rPr lang="en-GB" sz="1000" b="1" dirty="0" err="1"/>
              <a:t>na</a:t>
            </a:r>
            <a:r>
              <a:rPr lang="en-GB" sz="1000" b="1" dirty="0"/>
              <a:t> </a:t>
            </a:r>
            <a:r>
              <a:rPr lang="en-GB" sz="1000" b="1" dirty="0" err="1"/>
              <a:t>zdravotnický</a:t>
            </a:r>
            <a:r>
              <a:rPr lang="en-GB" sz="1000" b="1" dirty="0"/>
              <a:t> </a:t>
            </a:r>
            <a:r>
              <a:rPr lang="en-GB" sz="1000" b="1" dirty="0" err="1"/>
              <a:t>výzkum</a:t>
            </a:r>
            <a:r>
              <a:rPr lang="en-GB" sz="1000" b="1" dirty="0"/>
              <a:t> </a:t>
            </a:r>
            <a:r>
              <a:rPr lang="en-GB" sz="1000" b="1" dirty="0" err="1"/>
              <a:t>podle</a:t>
            </a:r>
            <a:r>
              <a:rPr lang="en-GB" sz="1000" b="1" dirty="0"/>
              <a:t> </a:t>
            </a:r>
            <a:r>
              <a:rPr lang="en-GB" sz="1000" b="1" dirty="0" err="1"/>
              <a:t>poskytovatelů</a:t>
            </a:r>
            <a:r>
              <a:rPr lang="en-GB" sz="1000" b="1" dirty="0"/>
              <a:t> v </a:t>
            </a:r>
            <a:r>
              <a:rPr lang="en-GB" sz="1000" b="1" dirty="0" err="1"/>
              <a:t>letech</a:t>
            </a:r>
            <a:r>
              <a:rPr lang="en-GB" sz="1000" b="1" dirty="0"/>
              <a:t> 2015 - 2019 </a:t>
            </a:r>
            <a:br>
              <a:rPr lang="cs-CZ" sz="1000" b="1" dirty="0"/>
            </a:br>
            <a:r>
              <a:rPr lang="en-GB" sz="1000" dirty="0"/>
              <a:t>(</a:t>
            </a:r>
            <a:r>
              <a:rPr lang="el-GR" sz="1000" dirty="0"/>
              <a:t>Σ = 19 </a:t>
            </a:r>
            <a:r>
              <a:rPr lang="en-GB" sz="1000" dirty="0" err="1"/>
              <a:t>mld</a:t>
            </a:r>
            <a:r>
              <a:rPr lang="en-GB" sz="1000" dirty="0"/>
              <a:t>. </a:t>
            </a:r>
            <a:r>
              <a:rPr lang="en-GB" sz="1000" dirty="0" err="1"/>
              <a:t>Kč</a:t>
            </a:r>
            <a:r>
              <a:rPr lang="en-GB" sz="1000" dirty="0"/>
              <a:t>). </a:t>
            </a:r>
            <a:r>
              <a:rPr lang="en-GB" sz="1000" dirty="0" err="1"/>
              <a:t>Zdroj</a:t>
            </a:r>
            <a:r>
              <a:rPr lang="en-GB" sz="1000" dirty="0"/>
              <a:t>: ČSÚ – </a:t>
            </a:r>
            <a:r>
              <a:rPr lang="en-GB" sz="1000" dirty="0" err="1"/>
              <a:t>Přímá</a:t>
            </a:r>
            <a:r>
              <a:rPr lang="en-GB" sz="1000" dirty="0"/>
              <a:t> </a:t>
            </a:r>
            <a:r>
              <a:rPr lang="en-GB" sz="1000" dirty="0" err="1"/>
              <a:t>veřejná</a:t>
            </a:r>
            <a:r>
              <a:rPr lang="en-GB" sz="1000" dirty="0"/>
              <a:t> </a:t>
            </a:r>
            <a:r>
              <a:rPr lang="en-GB" sz="1000" dirty="0" err="1"/>
              <a:t>podpora</a:t>
            </a:r>
            <a:r>
              <a:rPr lang="en-GB" sz="1000" dirty="0"/>
              <a:t> </a:t>
            </a:r>
            <a:r>
              <a:rPr lang="en-GB" sz="1000" dirty="0" err="1"/>
              <a:t>výzkumu</a:t>
            </a:r>
            <a:r>
              <a:rPr lang="en-GB" sz="1000" dirty="0"/>
              <a:t> a </a:t>
            </a:r>
            <a:r>
              <a:rPr lang="en-GB" sz="1000" dirty="0" err="1"/>
              <a:t>vývoje</a:t>
            </a:r>
            <a:r>
              <a:rPr lang="en-GB" sz="1000" dirty="0"/>
              <a:t> – 2019</a:t>
            </a:r>
          </a:p>
        </p:txBody>
      </p:sp>
    </p:spTree>
    <p:extLst>
      <p:ext uri="{BB962C8B-B14F-4D97-AF65-F5344CB8AC3E}">
        <p14:creationId xmlns:p14="http://schemas.microsoft.com/office/powerpoint/2010/main" val="26969208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38BEB6-FABD-ED12-4A1A-B51B893B8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691B97-CE58-C4CA-8F9F-2FF50B145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C4DB73-D97E-2D32-1EB0-A7A772CE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76" y="180913"/>
            <a:ext cx="10753200" cy="451576"/>
          </a:xfrm>
        </p:spPr>
        <p:txBody>
          <a:bodyPr/>
          <a:lstStyle/>
          <a:p>
            <a:r>
              <a:rPr lang="cs-CZ" dirty="0"/>
              <a:t>Dílčí cíle koncepce zdravotnického výzkumu </a:t>
            </a:r>
            <a:endParaRPr lang="en-GB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F06726D-AEA7-F1A7-6F8A-8AE26F064972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292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74A5C6-E181-95FF-3D84-D0F498F36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1B74FA-1806-382A-B1EF-500652141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CC042E-E9C6-2674-7708-F4A0CFFE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Kontext </a:t>
            </a:r>
            <a:r>
              <a:rPr lang="en-GB" dirty="0" err="1"/>
              <a:t>ošetřovatelského</a:t>
            </a:r>
            <a:r>
              <a:rPr lang="en-GB" dirty="0"/>
              <a:t> </a:t>
            </a:r>
            <a:r>
              <a:rPr lang="en-GB" dirty="0" err="1"/>
              <a:t>prostředí</a:t>
            </a: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590BD1BF-27C1-FBB0-0B16-D5AAC6DC2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14467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642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76FB5F-2E5F-5BE9-C360-B028203B34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B74D20-3F7D-487A-24C1-DE30060CA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2F7B55-FEC4-8EF7-E493-9CFD4FCA7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941" y="613014"/>
            <a:ext cx="7563388" cy="451576"/>
          </a:xfrm>
        </p:spPr>
        <p:txBody>
          <a:bodyPr/>
          <a:lstStyle/>
          <a:p>
            <a:r>
              <a:rPr lang="cs-CZ" dirty="0"/>
              <a:t>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C526CC-3ACA-D86C-ED0C-3877D4DE0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78" y="1939830"/>
            <a:ext cx="10269892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Kde všude lze podle vás využít v </a:t>
            </a:r>
            <a:r>
              <a:rPr lang="cs-CZ" sz="2400" dirty="0" err="1"/>
              <a:t>oše</a:t>
            </a:r>
            <a:r>
              <a:rPr lang="cs-CZ" sz="2400" dirty="0"/>
              <a:t> výzkum?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Kde může sestra uplatnit výzkumné metody v rámci své klinické praxe.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Máte nějaké nápady na příklady, kdy přímo sestra je součástí výzkumu?</a:t>
            </a:r>
            <a:endParaRPr lang="en-GB" sz="2400" dirty="0"/>
          </a:p>
        </p:txBody>
      </p:sp>
      <p:pic>
        <p:nvPicPr>
          <p:cNvPr id="7" name="Grafický objekt 6" descr="Brainstorming se souvislou výplní">
            <a:extLst>
              <a:ext uri="{FF2B5EF4-FFF2-40B4-BE49-F238E27FC236}">
                <a16:creationId xmlns:a16="http://schemas.microsoft.com/office/drawing/2014/main" id="{64B4FA59-CCBB-D744-3447-2332E4FA8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000" y="3816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7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85BCAA-D10B-AE59-ECF8-AAA53889F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537F00-09BE-F959-E822-CC04E1A04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004F49-2625-CB94-94E8-EDEBBB42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922AF6-DBDB-7D6C-5EA5-4842E7CCD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8240C16-FEEE-91B7-BED6-7F4FDD93A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76" y="70296"/>
            <a:ext cx="8721797" cy="61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5AF1F9-47E9-4E4A-9920-7AA2A20C7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i="1" dirty="0"/>
              <a:t>„Věda se nesnaží o vysvětlení, stěží se pokouší interpretovat, převážně sestavuje modely. Modelem se myslí matematický konstrukt, který spolu s jistou verbální interpretací popisuje pozorované jevy." 	</a:t>
            </a:r>
          </a:p>
          <a:p>
            <a:pPr marL="72000" indent="0">
              <a:buNone/>
            </a:pPr>
            <a:r>
              <a:rPr lang="cs-CZ" i="1" dirty="0"/>
              <a:t>							John von Neumann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22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F6ECF7-78B6-8159-CBCC-6332E31ED0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5CF7BD-9284-71FD-B1F5-546CD47DAA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8A38D7-FE84-6847-E3D9-3DF4224CC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63" y="152212"/>
            <a:ext cx="10753200" cy="451576"/>
          </a:xfrm>
        </p:spPr>
        <p:txBody>
          <a:bodyPr/>
          <a:lstStyle/>
          <a:p>
            <a:r>
              <a:rPr lang="en-GB" sz="2800" dirty="0"/>
              <a:t>Vymezení </a:t>
            </a:r>
            <a:r>
              <a:rPr lang="en-GB" sz="2800" dirty="0" err="1"/>
              <a:t>termínu</a:t>
            </a:r>
            <a:r>
              <a:rPr lang="en-GB" sz="2800" dirty="0"/>
              <a:t> „</a:t>
            </a:r>
            <a:r>
              <a:rPr lang="cs-CZ" sz="2800" dirty="0"/>
              <a:t>V</a:t>
            </a:r>
            <a:r>
              <a:rPr lang="en-GB" sz="2800" dirty="0" err="1"/>
              <a:t>ýzkum</a:t>
            </a:r>
            <a:r>
              <a:rPr lang="en-GB" sz="2800" dirty="0"/>
              <a:t> v </a:t>
            </a:r>
            <a:r>
              <a:rPr lang="en-GB" sz="2800" dirty="0" err="1"/>
              <a:t>ošetřovatelství</a:t>
            </a:r>
            <a:r>
              <a:rPr lang="en-GB" sz="2800" dirty="0"/>
              <a:t>" a </a:t>
            </a:r>
            <a:r>
              <a:rPr lang="en-GB" sz="2800" dirty="0" err="1"/>
              <a:t>jeho</a:t>
            </a:r>
            <a:r>
              <a:rPr lang="en-GB" sz="2800" dirty="0"/>
              <a:t> </a:t>
            </a:r>
            <a:r>
              <a:rPr lang="en-GB" sz="2800" dirty="0" err="1"/>
              <a:t>specifika</a:t>
            </a:r>
            <a:r>
              <a:rPr lang="en-GB" sz="2800" dirty="0"/>
              <a:t> </a:t>
            </a:r>
            <a:r>
              <a:rPr lang="en-GB" sz="2800" dirty="0" err="1"/>
              <a:t>ve</a:t>
            </a:r>
            <a:r>
              <a:rPr lang="en-GB" sz="2800" dirty="0"/>
              <a:t> </a:t>
            </a:r>
            <a:r>
              <a:rPr lang="en-GB" sz="2800" dirty="0" err="1"/>
              <a:t>srovnání</a:t>
            </a:r>
            <a:r>
              <a:rPr lang="en-GB" sz="2800" dirty="0"/>
              <a:t> s </a:t>
            </a:r>
            <a:r>
              <a:rPr lang="en-GB" sz="2800" dirty="0" err="1"/>
              <a:t>výzkumem</a:t>
            </a:r>
            <a:r>
              <a:rPr lang="en-GB" sz="2800" dirty="0"/>
              <a:t> v </a:t>
            </a:r>
            <a:r>
              <a:rPr lang="en-GB" sz="2800" dirty="0" err="1"/>
              <a:t>jiných</a:t>
            </a:r>
            <a:r>
              <a:rPr lang="en-GB" sz="2800" dirty="0"/>
              <a:t> </a:t>
            </a:r>
            <a:r>
              <a:rPr lang="en-GB" sz="2800" dirty="0" err="1"/>
              <a:t>oblastech</a:t>
            </a:r>
            <a:r>
              <a:rPr lang="en-GB" sz="2800" dirty="0"/>
              <a:t>.</a:t>
            </a:r>
            <a:br>
              <a:rPr lang="en-GB" dirty="0"/>
            </a:b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1C444D-B279-65D0-F152-67FFD1418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45895"/>
            <a:ext cx="10038353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Výzkum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v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ošetřovatelství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se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zabývá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systematickým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metodickým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zkoumáním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otázek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souvisejících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br>
              <a:rPr lang="cs-CZ" sz="18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s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ošetřovatelskou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praxí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,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péčí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o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pacienty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zdravotním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prostředím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.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Má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několik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specifik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ve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srovnání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br>
              <a:rPr lang="cs-CZ" sz="1800" b="0" i="0" dirty="0">
                <a:solidFill>
                  <a:srgbClr val="374151"/>
                </a:solidFill>
                <a:effectLst/>
                <a:latin typeface="Söhne"/>
              </a:rPr>
            </a:b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s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výzkumem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v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jiných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1800" b="0" i="0" dirty="0" err="1">
                <a:solidFill>
                  <a:srgbClr val="374151"/>
                </a:solidFill>
                <a:effectLst/>
                <a:latin typeface="Söhne"/>
              </a:rPr>
              <a:t>oblastech</a:t>
            </a:r>
            <a:r>
              <a:rPr lang="en-GB" sz="1800" b="0" i="0" dirty="0">
                <a:solidFill>
                  <a:srgbClr val="374151"/>
                </a:solidFill>
                <a:effectLst/>
                <a:latin typeface="Söhne"/>
              </a:rPr>
              <a:t>:</a:t>
            </a:r>
            <a:endParaRPr lang="en-GB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D7D909B-7D57-6D57-9BA5-8119966648A2}"/>
              </a:ext>
            </a:extLst>
          </p:cNvPr>
          <p:cNvGraphicFramePr/>
          <p:nvPr/>
        </p:nvGraphicFramePr>
        <p:xfrm>
          <a:off x="1809692" y="2382099"/>
          <a:ext cx="7920001" cy="3474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198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807443-A070-CFB1-35E0-35B06EBE32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2D2438-8AB1-9445-0D17-57DF654209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11BB82-0DE2-ACDB-663D-4C86B3E2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Důležitost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r>
              <a:rPr lang="en-GB" dirty="0"/>
              <a:t> pro </a:t>
            </a:r>
            <a:r>
              <a:rPr lang="en-GB" dirty="0" err="1"/>
              <a:t>vývoj</a:t>
            </a:r>
            <a:r>
              <a:rPr lang="en-GB" dirty="0"/>
              <a:t> </a:t>
            </a:r>
            <a:r>
              <a:rPr lang="en-GB" dirty="0" err="1"/>
              <a:t>zdravotn</a:t>
            </a:r>
            <a:r>
              <a:rPr lang="cs-CZ" dirty="0"/>
              <a:t>í</a:t>
            </a:r>
            <a:r>
              <a:rPr lang="en-GB" dirty="0"/>
              <a:t> </a:t>
            </a:r>
            <a:r>
              <a:rPr lang="en-GB" dirty="0" err="1"/>
              <a:t>péče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66DF7A-B1DA-B100-AEC6-418EA1DB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52" y="1998002"/>
            <a:ext cx="10753200" cy="4139998"/>
          </a:xfrm>
        </p:spPr>
        <p:txBody>
          <a:bodyPr/>
          <a:lstStyle/>
          <a:p>
            <a:pPr marL="914400" lvl="1" indent="-457200"/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Zlepšení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klinické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praxe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pacientských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výsledků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prostřednictvím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výzkumných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poznatků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914400" lvl="1" indent="-457200"/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Identifikace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řešení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problémů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ve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zdravotnické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péči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914400" lvl="1" indent="-457200"/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Podpora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inovace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implementace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nových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postupů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technologií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914400" lvl="1" indent="-457200"/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Vytváření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důkazů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pro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podporu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rozhodování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ve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zdravotnické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péči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</a:p>
          <a:p>
            <a:pPr marL="914400" lvl="1" indent="-457200"/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Vývoj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aktualizace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ošetřovatelských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standardů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 a </a:t>
            </a:r>
            <a:r>
              <a:rPr lang="en-GB" sz="3200" b="0" i="0" dirty="0" err="1">
                <a:solidFill>
                  <a:srgbClr val="374151"/>
                </a:solidFill>
                <a:effectLst/>
                <a:latin typeface="Söhne"/>
              </a:rPr>
              <a:t>směrnic</a:t>
            </a:r>
            <a:r>
              <a:rPr lang="en-GB" sz="3200" b="0" i="0" dirty="0">
                <a:solidFill>
                  <a:srgbClr val="374151"/>
                </a:solidFill>
                <a:effectLst/>
                <a:latin typeface="Söhne"/>
              </a:rPr>
              <a:t>.</a:t>
            </a:r>
            <a:endParaRPr lang="cs-CZ" sz="3200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957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4A1F58-20E5-3640-62FF-86ECA73F9A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8536B8-8887-17EB-2F38-BD02EA030B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22A0D2-1FE2-90B2-ECAC-4D8423F0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Cíle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en-GB" dirty="0"/>
              <a:t> v </a:t>
            </a:r>
            <a:r>
              <a:rPr lang="en-GB" dirty="0" err="1"/>
              <a:t>ošetřovatelství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F996F773-CD63-4A90-EE51-AC083FC51A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392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115370"/>
            <a:ext cx="8748464" cy="1008112"/>
          </a:xfrm>
        </p:spPr>
        <p:txBody>
          <a:bodyPr>
            <a:noAutofit/>
          </a:bodyPr>
          <a:lstStyle/>
          <a:p>
            <a:r>
              <a:rPr lang="cs-CZ" sz="3100" dirty="0"/>
              <a:t>Stavební kameny výzkumu v ošetřovatelství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214170" y="692332"/>
            <a:ext cx="5739706" cy="3021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err="1"/>
              <a:t>Metapardigma</a:t>
            </a:r>
            <a:r>
              <a:rPr lang="cs-CZ" sz="1600" b="1" dirty="0"/>
              <a:t> ošetřovatelství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algn="ctr"/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6153706" y="692332"/>
            <a:ext cx="5739706" cy="3021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dk1"/>
                </a:solidFill>
              </a:rPr>
              <a:t>Holistická filozofie</a:t>
            </a: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/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6782181"/>
              </p:ext>
            </p:extLst>
          </p:nvPr>
        </p:nvGraphicFramePr>
        <p:xfrm>
          <a:off x="206313" y="995999"/>
          <a:ext cx="5549374" cy="266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81061100"/>
              </p:ext>
            </p:extLst>
          </p:nvPr>
        </p:nvGraphicFramePr>
        <p:xfrm>
          <a:off x="6719303" y="893332"/>
          <a:ext cx="4608512" cy="3021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8326092" y="2095309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Jedinec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6176496" y="3816606"/>
            <a:ext cx="5739706" cy="29803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r>
              <a:rPr lang="cs-CZ" sz="1600" b="1" dirty="0">
                <a:solidFill>
                  <a:schemeClr val="dk1"/>
                </a:solidFill>
              </a:rPr>
              <a:t>Teorie motivace</a:t>
            </a:r>
          </a:p>
          <a:p>
            <a:pPr algn="ctr"/>
            <a:endParaRPr lang="cs-CZ" sz="1600" b="1" dirty="0"/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985079638"/>
              </p:ext>
            </p:extLst>
          </p:nvPr>
        </p:nvGraphicFramePr>
        <p:xfrm>
          <a:off x="6204530" y="4653137"/>
          <a:ext cx="5688882" cy="219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20" name="Zaoblený obdélník 19"/>
          <p:cNvSpPr/>
          <p:nvPr/>
        </p:nvSpPr>
        <p:spPr>
          <a:xfrm>
            <a:off x="206313" y="3775240"/>
            <a:ext cx="5755420" cy="30217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r>
              <a:rPr lang="cs-CZ" sz="1600" b="1" dirty="0">
                <a:solidFill>
                  <a:schemeClr val="dk1"/>
                </a:solidFill>
              </a:rPr>
              <a:t>Teorie lidských potřeb</a:t>
            </a: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  <a:p>
            <a:pPr algn="ctr"/>
            <a:endParaRPr lang="cs-CZ" sz="1600" b="1" dirty="0">
              <a:solidFill>
                <a:schemeClr val="dk1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435871004"/>
              </p:ext>
            </p:extLst>
          </p:nvPr>
        </p:nvGraphicFramePr>
        <p:xfrm>
          <a:off x="275798" y="4152268"/>
          <a:ext cx="5220072" cy="2644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77505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92" y="210311"/>
            <a:ext cx="10002480" cy="782960"/>
          </a:xfrm>
        </p:spPr>
        <p:txBody>
          <a:bodyPr>
            <a:noAutofit/>
          </a:bodyPr>
          <a:lstStyle/>
          <a:p>
            <a:r>
              <a:rPr lang="cs-CZ" sz="3300" dirty="0"/>
              <a:t>Co je a co není výzkum v ošetřovatelství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03115"/>
            <a:ext cx="10345565" cy="5120956"/>
          </a:xfrm>
        </p:spPr>
        <p:txBody>
          <a:bodyPr vert="horz" lIns="0" tIns="0" rIns="0" bIns="0" rtlCol="0">
            <a:normAutofit/>
          </a:bodyPr>
          <a:lstStyle/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Výstupy výzkumu v </a:t>
            </a:r>
            <a:r>
              <a:rPr lang="cs-CZ" sz="2000" dirty="0" err="1"/>
              <a:t>oše</a:t>
            </a:r>
            <a:r>
              <a:rPr lang="cs-CZ" sz="2000" dirty="0"/>
              <a:t> by měly hrát zásadní roli při rozhodování o ošetřovatelské péči.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Výstup výzkumu musí ovlivňovat péči o zdraví jednotlivce/skupiny, nebo přispívat k rozvoji teoretických poznatků v ošetřovatelství. 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  <a:p>
            <a:pPr marL="180000" lvl="2">
              <a:lnSpc>
                <a:spcPct val="150000"/>
              </a:lnSpc>
              <a:buClr>
                <a:srgbClr val="0000DC"/>
              </a:buClr>
            </a:pPr>
            <a:r>
              <a:rPr lang="cs-CZ" sz="2000" dirty="0">
                <a:solidFill>
                  <a:srgbClr val="0000DC"/>
                </a:solidFill>
              </a:rPr>
              <a:t>Výsledky by měly tvořit základnu pro tvorbu: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Standardů ošetřovatelské péče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Protokolů ošetřovatelských postupů a intervencí</a:t>
            </a:r>
          </a:p>
          <a:p>
            <a:pPr marL="522900" lvl="2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2000" dirty="0"/>
              <a:t>Klinických doporučení</a:t>
            </a:r>
          </a:p>
          <a:p>
            <a:pPr marL="294300" lvl="5" indent="-342900">
              <a:lnSpc>
                <a:spcPct val="150000"/>
              </a:lnSpc>
              <a:buClr>
                <a:srgbClr val="0000DC"/>
              </a:buClr>
              <a:buFont typeface="Arial" panose="020B0604020202020204" pitchFamily="34" charset="0"/>
              <a:buChar char="-"/>
            </a:pP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30017" y="5310270"/>
            <a:ext cx="840187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chemeClr val="tx2"/>
                </a:solidFill>
              </a:rPr>
              <a:t>Nejsložitější je odlišit, zda se zaměření výzkumu týká opravdu ošetřovatelství, nebo jiného příbuzného oboru např. medicíny.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CF18AF-E36D-45D1-9C49-9B28C00F9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5B09A9-3668-453E-BE65-B9B0E8EA82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817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000" y="249248"/>
            <a:ext cx="8784976" cy="64807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600" dirty="0"/>
              <a:t>Sestra ve výzkumu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282633" y="897322"/>
          <a:ext cx="11909367" cy="503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30070B-171A-4715-AEC5-D2ECE6D62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CBB636-1291-47DE-ABB4-16308EC67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749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5C174C-E3E0-CDC5-ED39-F18F66EEDA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80FC79-A9A7-DD28-EFD5-44E508D373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E52CD4-0BDB-0713-0512-00188570F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/>
              <a:t>Zdroje znalostí v ošetřovatelství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164563-0EBC-A6C2-85F5-9F9F1B77F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02342"/>
            <a:ext cx="10753200" cy="15041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V </a:t>
            </a:r>
            <a:r>
              <a:rPr lang="en-GB" sz="2000" dirty="0" err="1"/>
              <a:t>současnosti</a:t>
            </a:r>
            <a:r>
              <a:rPr lang="en-GB" sz="2000" dirty="0"/>
              <a:t> </a:t>
            </a:r>
            <a:r>
              <a:rPr lang="en-GB" sz="2000" dirty="0" err="1"/>
              <a:t>může</a:t>
            </a:r>
            <a:r>
              <a:rPr lang="en-GB" sz="2000" dirty="0"/>
              <a:t> </a:t>
            </a:r>
            <a:r>
              <a:rPr lang="en-GB" sz="2000" dirty="0" err="1"/>
              <a:t>všeobecná</a:t>
            </a:r>
            <a:r>
              <a:rPr lang="en-GB" sz="2000" dirty="0"/>
              <a:t> </a:t>
            </a:r>
            <a:r>
              <a:rPr lang="en-GB" sz="2000" dirty="0" err="1"/>
              <a:t>sestra</a:t>
            </a:r>
            <a:r>
              <a:rPr lang="en-GB" sz="2000" dirty="0"/>
              <a:t> </a:t>
            </a:r>
            <a:r>
              <a:rPr lang="en-GB" sz="2000" dirty="0" err="1"/>
              <a:t>využívat</a:t>
            </a:r>
            <a:r>
              <a:rPr lang="en-GB" sz="2000" dirty="0"/>
              <a:t> </a:t>
            </a:r>
            <a:r>
              <a:rPr lang="en-GB" sz="2000" dirty="0" err="1"/>
              <a:t>znalosti</a:t>
            </a:r>
            <a:r>
              <a:rPr lang="en-GB" sz="2000" dirty="0"/>
              <a:t> z </a:t>
            </a:r>
            <a:r>
              <a:rPr lang="en-GB" sz="2000" dirty="0" err="1"/>
              <a:t>osmi</a:t>
            </a:r>
            <a:r>
              <a:rPr lang="en-GB" sz="2000" dirty="0"/>
              <a:t> </a:t>
            </a:r>
            <a:r>
              <a:rPr lang="en-GB" sz="2000" dirty="0" err="1"/>
              <a:t>zdrojů</a:t>
            </a:r>
            <a:r>
              <a:rPr lang="cs-CZ" sz="2000" dirty="0"/>
              <a:t>: j</a:t>
            </a:r>
            <a:r>
              <a:rPr lang="en-GB" sz="2000" dirty="0"/>
              <a:t>de o </a:t>
            </a:r>
            <a:r>
              <a:rPr lang="en-GB" sz="2000" dirty="0" err="1"/>
              <a:t>znalosti</a:t>
            </a:r>
            <a:r>
              <a:rPr lang="en-GB" sz="2000" dirty="0"/>
              <a:t> </a:t>
            </a:r>
            <a:r>
              <a:rPr lang="en-GB" sz="2000" dirty="0" err="1"/>
              <a:t>generované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základě</a:t>
            </a:r>
            <a:r>
              <a:rPr lang="en-GB" sz="2000" dirty="0"/>
              <a:t> </a:t>
            </a:r>
            <a:r>
              <a:rPr lang="en-GB" sz="2000" b="1" dirty="0" err="1"/>
              <a:t>tradice</a:t>
            </a:r>
            <a:r>
              <a:rPr lang="en-GB" sz="2000" dirty="0"/>
              <a:t>, </a:t>
            </a:r>
            <a:r>
              <a:rPr lang="en-GB" sz="2000" dirty="0" err="1"/>
              <a:t>pomocí</a:t>
            </a:r>
            <a:r>
              <a:rPr lang="en-GB" sz="2000" dirty="0"/>
              <a:t> </a:t>
            </a:r>
            <a:r>
              <a:rPr lang="en-GB" sz="2000" b="1" dirty="0" err="1"/>
              <a:t>autority</a:t>
            </a:r>
            <a:r>
              <a:rPr lang="en-GB" sz="2000" dirty="0"/>
              <a:t>, </a:t>
            </a:r>
            <a:r>
              <a:rPr lang="en-GB" sz="2000" b="1" dirty="0" err="1"/>
              <a:t>přebíráním</a:t>
            </a:r>
            <a:r>
              <a:rPr lang="en-GB" sz="2000" b="1" dirty="0"/>
              <a:t> </a:t>
            </a:r>
            <a:r>
              <a:rPr lang="en-GB" sz="2000" b="1" dirty="0" err="1"/>
              <a:t>znalostí</a:t>
            </a:r>
            <a:r>
              <a:rPr lang="en-GB" sz="2000" dirty="0"/>
              <a:t>, </a:t>
            </a:r>
            <a:r>
              <a:rPr lang="en-GB" sz="2000" dirty="0" err="1"/>
              <a:t>metodou</a:t>
            </a:r>
            <a:r>
              <a:rPr lang="en-GB" sz="2000" dirty="0"/>
              <a:t> </a:t>
            </a:r>
            <a:r>
              <a:rPr lang="en-GB" sz="2000" b="1" dirty="0" err="1"/>
              <a:t>pokus</a:t>
            </a:r>
            <a:r>
              <a:rPr lang="en-GB" sz="2000" dirty="0" err="1"/>
              <a:t>u</a:t>
            </a:r>
            <a:r>
              <a:rPr lang="en-GB" sz="2000" dirty="0"/>
              <a:t> a </a:t>
            </a:r>
            <a:r>
              <a:rPr lang="en-GB" sz="2000" b="1" dirty="0" err="1"/>
              <a:t>omyl</a:t>
            </a:r>
            <a:r>
              <a:rPr lang="en-GB" sz="2000" dirty="0" err="1"/>
              <a:t>u</a:t>
            </a:r>
            <a:r>
              <a:rPr lang="en-GB" sz="2000" dirty="0"/>
              <a:t>,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základě</a:t>
            </a:r>
            <a:r>
              <a:rPr lang="en-GB" sz="2000" dirty="0"/>
              <a:t> </a:t>
            </a:r>
            <a:r>
              <a:rPr lang="en-GB" sz="2000" b="1" dirty="0" err="1"/>
              <a:t>osobní</a:t>
            </a:r>
            <a:r>
              <a:rPr lang="en-GB" sz="2000" dirty="0"/>
              <a:t> </a:t>
            </a:r>
            <a:r>
              <a:rPr lang="en-GB" sz="2000" b="1" dirty="0" err="1"/>
              <a:t>zkušenosti</a:t>
            </a:r>
            <a:r>
              <a:rPr lang="en-GB" sz="2000" dirty="0"/>
              <a:t>, </a:t>
            </a:r>
            <a:r>
              <a:rPr lang="en-GB" sz="2000" b="1" dirty="0" err="1"/>
              <a:t>pomocí</a:t>
            </a:r>
            <a:r>
              <a:rPr lang="en-GB" sz="2000" b="1" dirty="0"/>
              <a:t> </a:t>
            </a:r>
            <a:r>
              <a:rPr lang="en-GB" sz="2000" b="1" dirty="0" err="1"/>
              <a:t>intuice</a:t>
            </a:r>
            <a:r>
              <a:rPr lang="en-GB" sz="2000" dirty="0"/>
              <a:t>, </a:t>
            </a:r>
            <a:r>
              <a:rPr lang="en-GB" sz="2000" b="1" dirty="0" err="1"/>
              <a:t>cestou</a:t>
            </a:r>
            <a:r>
              <a:rPr lang="en-GB" sz="2000" b="1" dirty="0"/>
              <a:t> </a:t>
            </a:r>
            <a:r>
              <a:rPr lang="en-GB" sz="2000" b="1" dirty="0" err="1"/>
              <a:t>logického</a:t>
            </a:r>
            <a:r>
              <a:rPr lang="en-GB" sz="2000" b="1" dirty="0"/>
              <a:t> </a:t>
            </a:r>
            <a:r>
              <a:rPr lang="en-GB" sz="2000" b="1" dirty="0" err="1"/>
              <a:t>uvažování</a:t>
            </a:r>
            <a:r>
              <a:rPr lang="en-GB" sz="2000" dirty="0"/>
              <a:t> a </a:t>
            </a:r>
            <a:r>
              <a:rPr lang="en-GB" sz="2000" b="1" dirty="0" err="1"/>
              <a:t>disciplinovaným</a:t>
            </a:r>
            <a:r>
              <a:rPr lang="en-GB" sz="2000" b="1" dirty="0"/>
              <a:t> </a:t>
            </a:r>
            <a:r>
              <a:rPr lang="en-GB" sz="2000" b="1" dirty="0" err="1"/>
              <a:t>výzkumem</a:t>
            </a:r>
            <a:r>
              <a:rPr lang="en-GB" sz="2000" dirty="0"/>
              <a:t>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B7093CA-445C-0340-59CE-9E6B9160E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080" y="2075100"/>
            <a:ext cx="45339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928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F7C5F7-6A32-3A57-CF6E-63E516FDA0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E282C0-91CC-8B8D-93FD-CF24B118E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6F4FF2-B245-8220-66D2-A1CD7BDF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85" y="301256"/>
            <a:ext cx="10753200" cy="451576"/>
          </a:xfrm>
        </p:spPr>
        <p:txBody>
          <a:bodyPr/>
          <a:lstStyle/>
          <a:p>
            <a:r>
              <a:rPr lang="en-GB" dirty="0" err="1"/>
              <a:t>Úrovně</a:t>
            </a:r>
            <a:r>
              <a:rPr lang="en-GB" dirty="0"/>
              <a:t> </a:t>
            </a:r>
            <a:r>
              <a:rPr lang="en-GB" dirty="0" err="1"/>
              <a:t>klinických</a:t>
            </a:r>
            <a:r>
              <a:rPr lang="en-GB" dirty="0"/>
              <a:t> </a:t>
            </a:r>
            <a:r>
              <a:rPr lang="en-GB" dirty="0" err="1"/>
              <a:t>zkušeností</a:t>
            </a:r>
            <a:r>
              <a:rPr lang="en-GB" dirty="0"/>
              <a:t> a </a:t>
            </a:r>
            <a:r>
              <a:rPr lang="en-GB" dirty="0" err="1"/>
              <a:t>expertízy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6A1DC9-8670-670A-B2A5-0FC1AFC4F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1126414"/>
            <a:ext cx="3990975" cy="14192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7F6FF6D-D6C2-EF88-C270-943D1998F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268" y="2414396"/>
            <a:ext cx="3962400" cy="10096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4EFF8D8-B411-9E79-4FAF-F8FCA66C9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672" y="3254398"/>
            <a:ext cx="3962400" cy="10477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B4066C9-9B48-673F-8F8B-FE1153104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858" y="4134882"/>
            <a:ext cx="3981450" cy="10572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3422FB3-8627-0A9B-BB16-3E98EA3D4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039" y="5142150"/>
            <a:ext cx="40005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65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118" y="35792"/>
            <a:ext cx="8208912" cy="638944"/>
          </a:xfrm>
        </p:spPr>
        <p:txBody>
          <a:bodyPr>
            <a:normAutofit fontScale="90000"/>
          </a:bodyPr>
          <a:lstStyle/>
          <a:p>
            <a:r>
              <a:rPr lang="cs-CZ" dirty="0"/>
              <a:t>Teoretická základna ošetřovatelství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40062351"/>
              </p:ext>
            </p:extLst>
          </p:nvPr>
        </p:nvGraphicFramePr>
        <p:xfrm>
          <a:off x="146118" y="548640"/>
          <a:ext cx="12045882" cy="630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2269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24BA80-197F-4930-9DE2-FF62B23403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065420-3A86-D2AC-412B-473B2D455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9236F3-1EC8-4CEA-C7F8-9D483264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Metodologie, metodika, metoda</a:t>
            </a: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F5A7065-0403-DB8E-5DD6-85308C759E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50433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2861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1898" y="2182109"/>
            <a:ext cx="11361600" cy="1171580"/>
          </a:xfrm>
        </p:spPr>
        <p:txBody>
          <a:bodyPr>
            <a:normAutofit/>
          </a:bodyPr>
          <a:lstStyle/>
          <a:p>
            <a:r>
              <a:rPr lang="cs-CZ" dirty="0"/>
              <a:t>VĚDA A LIDSKÉ POZNÁNÍ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23660" y="3113766"/>
            <a:ext cx="2485302" cy="2083659"/>
          </a:xfrm>
        </p:spPr>
        <p:txBody>
          <a:bodyPr vert="horz" lIns="0" tIns="0" rIns="0" bIns="0" rtlCol="0">
            <a:noAutofit/>
          </a:bodyPr>
          <a:lstStyle/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Empirie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Výzkum</a:t>
            </a:r>
          </a:p>
          <a:p>
            <a:pPr marL="252000" indent="-180000">
              <a:lnSpc>
                <a:spcPct val="150000"/>
              </a:lnSpc>
              <a:buFont typeface="Arial" panose="020B0604020202020204" pitchFamily="34" charset="0"/>
              <a:buChar char="̶"/>
            </a:pPr>
            <a:r>
              <a:rPr lang="cs-CZ" sz="2800" dirty="0">
                <a:latin typeface="+mn-lt"/>
                <a:ea typeface="+mn-ea"/>
                <a:cs typeface="+mn-cs"/>
              </a:rPr>
              <a:t>Věda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58C579-BD5D-4A3C-AA95-E8605C5FBC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C8CB797-F26D-4BD5-A376-95C9929A4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3074" name="Picture 2" descr="Nursing Square - Nursing research... | Facebook">
            <a:extLst>
              <a:ext uri="{FF2B5EF4-FFF2-40B4-BE49-F238E27FC236}">
                <a16:creationId xmlns:a16="http://schemas.microsoft.com/office/drawing/2014/main" id="{94A04E74-1698-C428-9187-FFC2894B8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289" y="2984016"/>
            <a:ext cx="4483813" cy="33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25120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5F5CF9-EEA2-7129-B273-A051BA14D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663" y="6242812"/>
            <a:ext cx="7920000" cy="252000"/>
          </a:xfrm>
        </p:spPr>
        <p:txBody>
          <a:bodyPr/>
          <a:lstStyle/>
          <a:p>
            <a:r>
              <a:rPr lang="cs-CZ" dirty="0"/>
              <a:t>Věda a výzkum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1D4F17-5818-D3B9-16EA-C5F2500C1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E5D0C6-A50A-3D62-FE9D-00B164CC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2212"/>
            <a:ext cx="10753200" cy="451576"/>
          </a:xfrm>
        </p:spPr>
        <p:txBody>
          <a:bodyPr/>
          <a:lstStyle/>
          <a:p>
            <a:r>
              <a:rPr lang="cs-CZ" sz="2800" dirty="0"/>
              <a:t>T</a:t>
            </a:r>
            <a:r>
              <a:rPr lang="en-GB" sz="2800" dirty="0" err="1"/>
              <a:t>yp</a:t>
            </a:r>
            <a:r>
              <a:rPr lang="cs-CZ" sz="2800" dirty="0"/>
              <a:t>y</a:t>
            </a:r>
            <a:r>
              <a:rPr lang="en-GB" sz="2800" dirty="0"/>
              <a:t> </a:t>
            </a:r>
            <a:r>
              <a:rPr lang="en-GB" sz="2800" dirty="0" err="1"/>
              <a:t>výzkumu</a:t>
            </a:r>
            <a:endParaRPr lang="en-GB" sz="2800" dirty="0"/>
          </a:p>
        </p:txBody>
      </p:sp>
      <p:graphicFrame>
        <p:nvGraphicFramePr>
          <p:cNvPr id="12" name="Zástupný obsah 11">
            <a:extLst>
              <a:ext uri="{FF2B5EF4-FFF2-40B4-BE49-F238E27FC236}">
                <a16:creationId xmlns:a16="http://schemas.microsoft.com/office/drawing/2014/main" id="{73098159-8E0C-EA7E-4310-7508EC95B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770658"/>
              </p:ext>
            </p:extLst>
          </p:nvPr>
        </p:nvGraphicFramePr>
        <p:xfrm>
          <a:off x="719663" y="989704"/>
          <a:ext cx="10753200" cy="484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28124D-CB76-CA5E-C645-EA30D8F2163D}"/>
              </a:ext>
            </a:extLst>
          </p:cNvPr>
          <p:cNvSpPr txBox="1"/>
          <p:nvPr/>
        </p:nvSpPr>
        <p:spPr>
          <a:xfrm>
            <a:off x="1607647" y="5935612"/>
            <a:ext cx="8617906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600" dirty="0"/>
              <a:t>Tyto </a:t>
            </a:r>
            <a:r>
              <a:rPr lang="en-GB" sz="1600" dirty="0" err="1"/>
              <a:t>různé</a:t>
            </a:r>
            <a:r>
              <a:rPr lang="en-GB" sz="1600" dirty="0"/>
              <a:t> </a:t>
            </a:r>
            <a:r>
              <a:rPr lang="en-GB" sz="1600" dirty="0" err="1"/>
              <a:t>typy</a:t>
            </a:r>
            <a:r>
              <a:rPr lang="en-GB" sz="1600" dirty="0"/>
              <a:t> </a:t>
            </a:r>
            <a:r>
              <a:rPr lang="en-GB" sz="1600" dirty="0" err="1"/>
              <a:t>výzkumu</a:t>
            </a:r>
            <a:r>
              <a:rPr lang="en-GB" sz="1600" dirty="0"/>
              <a:t> </a:t>
            </a:r>
            <a:r>
              <a:rPr lang="en-GB" sz="1600" dirty="0" err="1"/>
              <a:t>jsou</a:t>
            </a:r>
            <a:r>
              <a:rPr lang="en-GB" sz="1600" dirty="0"/>
              <a:t> </a:t>
            </a:r>
            <a:r>
              <a:rPr lang="en-GB" sz="1600" dirty="0" err="1"/>
              <a:t>vzájemně</a:t>
            </a:r>
            <a:r>
              <a:rPr lang="en-GB" sz="1600" dirty="0"/>
              <a:t> </a:t>
            </a:r>
            <a:r>
              <a:rPr lang="en-GB" sz="1600" dirty="0" err="1"/>
              <a:t>propojeny</a:t>
            </a:r>
            <a:r>
              <a:rPr lang="en-GB" sz="1600" dirty="0"/>
              <a:t> a </a:t>
            </a:r>
            <a:r>
              <a:rPr lang="en-GB" sz="1600" dirty="0" err="1"/>
              <a:t>navzájem</a:t>
            </a:r>
            <a:r>
              <a:rPr lang="en-GB" sz="1600" dirty="0"/>
              <a:t> se </a:t>
            </a:r>
            <a:r>
              <a:rPr lang="en-GB" sz="1600" dirty="0" err="1"/>
              <a:t>doplňují</a:t>
            </a:r>
            <a:r>
              <a:rPr lang="en-GB" sz="1600" dirty="0"/>
              <a:t>, </a:t>
            </a:r>
            <a:r>
              <a:rPr lang="en-GB" sz="1600" dirty="0" err="1"/>
              <a:t>přičemž</a:t>
            </a:r>
            <a:r>
              <a:rPr lang="en-GB" sz="1600" dirty="0"/>
              <a:t> </a:t>
            </a:r>
            <a:r>
              <a:rPr lang="en-GB" sz="1600" dirty="0" err="1"/>
              <a:t>jejich</a:t>
            </a:r>
            <a:r>
              <a:rPr lang="en-GB" sz="1600" dirty="0"/>
              <a:t> </a:t>
            </a:r>
            <a:r>
              <a:rPr lang="en-GB" sz="1600" dirty="0" err="1"/>
              <a:t>společným</a:t>
            </a:r>
            <a:r>
              <a:rPr lang="en-GB" sz="1600" dirty="0"/>
              <a:t> </a:t>
            </a:r>
            <a:r>
              <a:rPr lang="en-GB" sz="1600" dirty="0" err="1"/>
              <a:t>cílem</a:t>
            </a:r>
            <a:r>
              <a:rPr lang="en-GB" sz="1600" dirty="0"/>
              <a:t> je </a:t>
            </a:r>
            <a:r>
              <a:rPr lang="en-GB" sz="1600" dirty="0" err="1"/>
              <a:t>poskytnout</a:t>
            </a:r>
            <a:r>
              <a:rPr lang="en-GB" sz="1600" dirty="0"/>
              <a:t> </a:t>
            </a:r>
            <a:r>
              <a:rPr lang="en-GB" sz="1600" dirty="0" err="1"/>
              <a:t>důkazy</a:t>
            </a:r>
            <a:r>
              <a:rPr lang="en-GB" sz="1600" dirty="0"/>
              <a:t> a </a:t>
            </a:r>
            <a:r>
              <a:rPr lang="en-GB" sz="1600" dirty="0" err="1"/>
              <a:t>informace</a:t>
            </a:r>
            <a:r>
              <a:rPr lang="en-GB" sz="1600" dirty="0"/>
              <a:t> pro </a:t>
            </a:r>
            <a:r>
              <a:rPr lang="en-GB" sz="1600" dirty="0" err="1"/>
              <a:t>zlepšení</a:t>
            </a:r>
            <a:r>
              <a:rPr lang="en-GB" sz="1600" dirty="0"/>
              <a:t> </a:t>
            </a:r>
            <a:r>
              <a:rPr lang="en-GB" sz="1600" dirty="0" err="1"/>
              <a:t>ošetřovatelství</a:t>
            </a:r>
            <a:r>
              <a:rPr lang="en-GB" sz="1600" dirty="0"/>
              <a:t> a </a:t>
            </a:r>
            <a:r>
              <a:rPr lang="en-GB" sz="1600" dirty="0" err="1"/>
              <a:t>kvality</a:t>
            </a:r>
            <a:r>
              <a:rPr lang="en-GB" sz="1600" dirty="0"/>
              <a:t> </a:t>
            </a:r>
            <a:r>
              <a:rPr lang="en-GB" sz="1600" dirty="0" err="1"/>
              <a:t>péče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141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3EC962-CDE3-B36D-9B9B-CB5C3555A3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Věda a výzkum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F68321-062F-5CD2-1111-10172805A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667B71-8A1B-68A0-17F5-BFC4A9D6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Druhy</a:t>
            </a:r>
            <a:r>
              <a:rPr lang="en-GB" dirty="0"/>
              <a:t> </a:t>
            </a:r>
            <a:r>
              <a:rPr lang="en-GB" dirty="0" err="1"/>
              <a:t>výzkumu</a:t>
            </a:r>
            <a:r>
              <a:rPr lang="cs-CZ" dirty="0"/>
              <a:t> dle:</a:t>
            </a:r>
            <a:r>
              <a:rPr lang="en-GB" dirty="0"/>
              <a:t> 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17D55E1-6B98-385A-A583-6395A0135B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81296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11235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5A6558-DD8D-66EE-5B7B-874B496684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44FA4F-5C4D-F186-A311-C5D875555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13397"/>
            <a:ext cx="10753200" cy="451576"/>
          </a:xfrm>
        </p:spPr>
        <p:txBody>
          <a:bodyPr/>
          <a:lstStyle/>
          <a:p>
            <a:r>
              <a:rPr lang="cs-CZ" dirty="0"/>
              <a:t>Plánování výzkumného projektu</a:t>
            </a:r>
            <a:endParaRPr lang="en-GB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8A2C1ADA-3E53-22C6-C20E-CA95F8F668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8400" y="1378040"/>
          <a:ext cx="10752136" cy="47599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05650">
                  <a:extLst>
                    <a:ext uri="{9D8B030D-6E8A-4147-A177-3AD203B41FA5}">
                      <a16:colId xmlns:a16="http://schemas.microsoft.com/office/drawing/2014/main" val="641107481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2399045629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3436557340"/>
                    </a:ext>
                  </a:extLst>
                </a:gridCol>
                <a:gridCol w="2181225">
                  <a:extLst>
                    <a:ext uri="{9D8B030D-6E8A-4147-A177-3AD203B41FA5}">
                      <a16:colId xmlns:a16="http://schemas.microsoft.com/office/drawing/2014/main" val="2914549234"/>
                    </a:ext>
                  </a:extLst>
                </a:gridCol>
                <a:gridCol w="3121861">
                  <a:extLst>
                    <a:ext uri="{9D8B030D-6E8A-4147-A177-3AD203B41FA5}">
                      <a16:colId xmlns:a16="http://schemas.microsoft.com/office/drawing/2014/main" val="1061235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Fáze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Aktivity</a:t>
                      </a:r>
                      <a:endParaRPr lang="en-GB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Fáze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Aktivity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26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1200" b="1" dirty="0"/>
                    </a:p>
                    <a:p>
                      <a:pPr algn="ctr"/>
                      <a:endParaRPr lang="cs-CZ" sz="1200" b="1" dirty="0"/>
                    </a:p>
                    <a:p>
                      <a:pPr algn="ctr"/>
                      <a:r>
                        <a:rPr lang="en-GB" sz="1200" b="1" dirty="0" err="1"/>
                        <a:t>Fáze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plánování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200" dirty="0" err="1"/>
                        <a:t>Výzkumný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proces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Formulace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klinické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otázky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Systematické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vyhledávání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existujících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vědeckých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důkazů</a:t>
                      </a:r>
                      <a:r>
                        <a:rPr lang="en-GB" sz="1200" dirty="0"/>
                        <a:t>,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diskuse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/>
                        <a:t>s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experty</a:t>
                      </a:r>
                      <a:endParaRPr lang="cs-CZ" sz="12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Setkání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/>
                        <a:t>s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klíčovými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odborníky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/>
                        <a:t>pro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rozhodnutí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/>
                        <a:t>o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klinické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otázce</a:t>
                      </a:r>
                      <a:r>
                        <a:rPr lang="en-GB" sz="1200" dirty="0"/>
                        <a:t>,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hypotéze</a:t>
                      </a:r>
                      <a:r>
                        <a:rPr lang="en-GB" sz="1200" dirty="0"/>
                        <a:t>,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designu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studie</a:t>
                      </a:r>
                      <a:r>
                        <a:rPr lang="en-GB" sz="1200" dirty="0"/>
                        <a:t>,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rozpočtu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/>
                        <a:t>a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participantech</a:t>
                      </a: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cs-CZ" sz="12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cs-CZ" sz="12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cs-CZ" sz="1200" b="1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cs-CZ" sz="1200" b="1" dirty="0"/>
                        <a:t>Vlastní výzkum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Aktivity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projektového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týmu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Výběr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souboru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Zařazení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souboru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Intervence </a:t>
                      </a:r>
                      <a:endParaRPr lang="cs-CZ" sz="12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Sledování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Sběr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dat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Zpracování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dat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55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1200" b="1" dirty="0"/>
                    </a:p>
                    <a:p>
                      <a:pPr algn="ctr"/>
                      <a:endParaRPr lang="cs-CZ" sz="1200" b="1" dirty="0"/>
                    </a:p>
                    <a:p>
                      <a:pPr algn="ctr"/>
                      <a:endParaRPr lang="cs-CZ" sz="1200" b="1" dirty="0"/>
                    </a:p>
                    <a:p>
                      <a:pPr algn="ctr"/>
                      <a:endParaRPr lang="cs-CZ" sz="1200" b="1" dirty="0"/>
                    </a:p>
                    <a:p>
                      <a:pPr algn="ctr"/>
                      <a:endParaRPr lang="cs-CZ" sz="1200" b="1" dirty="0"/>
                    </a:p>
                    <a:p>
                      <a:pPr algn="ctr"/>
                      <a:r>
                        <a:rPr lang="en-GB" sz="1200" b="1" dirty="0" err="1"/>
                        <a:t>Příprava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výzkumu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Výzkumné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úkoly</a:t>
                      </a:r>
                      <a:r>
                        <a:rPr lang="en-GB" sz="1200" dirty="0"/>
                        <a:t>	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Rozpočet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Zdroje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financování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Schválení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etickou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komisí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Protokol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Informované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souhlasy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Sběr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dat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Formulář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na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sběr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dat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Průzkum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ohnisko</a:t>
                      </a:r>
                      <a:r>
                        <a:rPr lang="cs-CZ" sz="1200" dirty="0" err="1"/>
                        <a:t>vé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skupiny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Příprava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dokumentace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Zařazující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vyřazující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kritéria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Časový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plán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Design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studie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Soubor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Rozdělení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úkolů</a:t>
                      </a:r>
                      <a:endParaRPr lang="en-GB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/>
                        <a:t>Po </a:t>
                      </a:r>
                      <a:r>
                        <a:rPr lang="en-GB" sz="1200" b="1" dirty="0" err="1"/>
                        <a:t>ukončení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výzkumu</a:t>
                      </a:r>
                      <a:endParaRPr lang="en-GB" sz="1200" b="1" dirty="0"/>
                    </a:p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Sběr</a:t>
                      </a:r>
                      <a:r>
                        <a:rPr lang="cs-CZ" sz="1200" dirty="0"/>
                        <a:t> d</a:t>
                      </a:r>
                      <a:r>
                        <a:rPr lang="en-GB" sz="1200" dirty="0" err="1"/>
                        <a:t>alších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dat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Analýza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dat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Zhodnocení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výsledků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Příprava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abstraktu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/>
                        <a:t>a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publikace</a:t>
                      </a:r>
                      <a:r>
                        <a:rPr lang="en-GB" sz="1200" dirty="0"/>
                        <a:t> </a:t>
                      </a:r>
                      <a:endParaRPr lang="cs-CZ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 err="1"/>
                        <a:t>Diseminace</a:t>
                      </a:r>
                      <a:r>
                        <a:rPr lang="cs-CZ" sz="1200" dirty="0"/>
                        <a:t> </a:t>
                      </a:r>
                      <a:r>
                        <a:rPr lang="en-GB" sz="1200" dirty="0" err="1"/>
                        <a:t>výsledků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092176"/>
                  </a:ext>
                </a:extLst>
              </a:tr>
            </a:tbl>
          </a:graphicData>
        </a:graphic>
      </p:graphicFrame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C873611-DAF2-A555-F984-099AB416544E}"/>
              </a:ext>
            </a:extLst>
          </p:cNvPr>
          <p:cNvCxnSpPr/>
          <p:nvPr/>
        </p:nvCxnSpPr>
        <p:spPr bwMode="auto">
          <a:xfrm>
            <a:off x="1371600" y="2671087"/>
            <a:ext cx="0" cy="12287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A2CFABE3-C121-A26D-3CD1-83C54B3D5C22}"/>
              </a:ext>
            </a:extLst>
          </p:cNvPr>
          <p:cNvCxnSpPr/>
          <p:nvPr/>
        </p:nvCxnSpPr>
        <p:spPr bwMode="auto">
          <a:xfrm>
            <a:off x="7248525" y="2813962"/>
            <a:ext cx="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pojnice: pravoúhlá 30">
            <a:extLst>
              <a:ext uri="{FF2B5EF4-FFF2-40B4-BE49-F238E27FC236}">
                <a16:creationId xmlns:a16="http://schemas.microsoft.com/office/drawing/2014/main" id="{37651FA6-D7D5-82E3-A424-36D92907D926}"/>
              </a:ext>
            </a:extLst>
          </p:cNvPr>
          <p:cNvCxnSpPr/>
          <p:nvPr/>
        </p:nvCxnSpPr>
        <p:spPr bwMode="auto">
          <a:xfrm flipV="1">
            <a:off x="5102250" y="2743200"/>
            <a:ext cx="812775" cy="77561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4EE964C0-A190-5EB4-B9EA-4B4DCDE63A15}"/>
              </a:ext>
            </a:extLst>
          </p:cNvPr>
          <p:cNvSpPr txBox="1"/>
          <p:nvPr/>
        </p:nvSpPr>
        <p:spPr>
          <a:xfrm>
            <a:off x="8439150" y="6366401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dirty="0">
                <a:latin typeface="+mn-lt"/>
              </a:rPr>
              <a:t>Marečková (2015)</a:t>
            </a:r>
            <a:endParaRPr lang="en-GB" sz="1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36885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C116398-3F45-4A53-A93E-C66D764169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262234-CFD6-4DE9-AF42-EE097E652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729225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391" y="2568664"/>
            <a:ext cx="4344544" cy="1702160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PRAXE ZALOŽENÁ NA DŮKAZECH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96000" y="1655589"/>
            <a:ext cx="6024609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edicine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(EBM)</a:t>
            </a:r>
          </a:p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Medicína založená na důkazech</a:t>
            </a: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ractice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(EBP)</a:t>
            </a:r>
          </a:p>
          <a:p>
            <a:r>
              <a:rPr lang="cs-CZ" dirty="0">
                <a:solidFill>
                  <a:srgbClr val="424242"/>
                </a:solidFill>
              </a:rPr>
              <a:t>Praxe založená na důkazech</a:t>
            </a:r>
          </a:p>
          <a:p>
            <a:endParaRPr lang="cs-CZ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vidence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ased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ursing</a:t>
            </a:r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(EBN)</a:t>
            </a:r>
          </a:p>
          <a:p>
            <a:r>
              <a:rPr lang="cs-CZ" dirty="0">
                <a:solidFill>
                  <a:srgbClr val="424242"/>
                </a:solidFill>
              </a:rPr>
              <a:t>Ošetřovatelská praxe založená na důkazech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2"/>
          <a:srcRect l="10590" t="28024" r="53971" b="17885"/>
          <a:stretch/>
        </p:blipFill>
        <p:spPr bwMode="auto">
          <a:xfrm>
            <a:off x="1706880" y="121758"/>
            <a:ext cx="3713018" cy="2376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7" r="11222"/>
          <a:stretch/>
        </p:blipFill>
        <p:spPr bwMode="auto">
          <a:xfrm>
            <a:off x="8640000" y="4827841"/>
            <a:ext cx="3493382" cy="202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obrázek evidence based prac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" y="4130288"/>
            <a:ext cx="3831738" cy="239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1F84C7-EF20-4DE9-8A71-02DA66E31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3000" y="6525949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8955A9-D21F-4635-A35D-516F5D9464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1500" y="6525949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3500EED-0365-4BAF-9A5D-C49CB55BD72D}"/>
              </a:ext>
            </a:extLst>
          </p:cNvPr>
          <p:cNvSpPr/>
          <p:nvPr/>
        </p:nvSpPr>
        <p:spPr bwMode="auto">
          <a:xfrm rot="19908865">
            <a:off x="4426080" y="2336817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2A5CEDE3-8C9F-4116-8E1F-07630EE06E4D}"/>
              </a:ext>
            </a:extLst>
          </p:cNvPr>
          <p:cNvSpPr/>
          <p:nvPr/>
        </p:nvSpPr>
        <p:spPr bwMode="auto">
          <a:xfrm>
            <a:off x="4525626" y="2949450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F53FCFB0-CE31-4B79-929B-080037A780EE}"/>
              </a:ext>
            </a:extLst>
          </p:cNvPr>
          <p:cNvSpPr/>
          <p:nvPr/>
        </p:nvSpPr>
        <p:spPr bwMode="auto">
          <a:xfrm rot="1793220">
            <a:off x="4379426" y="3577758"/>
            <a:ext cx="1607334" cy="44647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551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97EF7D-6E76-4505-A90C-8F5C6F47C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3F5CB7-E60B-4915-8497-6CFF3BF7D7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3442F00-D1EA-4404-9FDA-521754215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165" y="3913718"/>
            <a:ext cx="6612835" cy="18377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anose="020B0604020202020204" pitchFamily="34" charset="0"/>
              <a:buChar char="-"/>
            </a:pPr>
            <a:r>
              <a:rPr lang="cs-CZ" sz="2000" dirty="0"/>
              <a:t>slouží k racionální aplikaci výsledků výzkumu do praxe.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/>
              <a:t>Prioritně je tedy určen pro spotřebitele výzkumu.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/>
              <a:t>Jednotlivé kroky mohou být inspirací při tvorbě výzkumného záměru.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63690F4F-E12F-4542-AC6E-0F5877FF748E}"/>
              </a:ext>
            </a:extLst>
          </p:cNvPr>
          <p:cNvSpPr txBox="1">
            <a:spLocks/>
          </p:cNvSpPr>
          <p:nvPr/>
        </p:nvSpPr>
        <p:spPr>
          <a:xfrm>
            <a:off x="414000" y="983210"/>
            <a:ext cx="5678946" cy="51270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86350" indent="-514350">
              <a:buFont typeface="+mj-lt"/>
              <a:buAutoNum type="arabicPeriod"/>
            </a:pPr>
            <a:r>
              <a:rPr lang="cs-CZ" kern="0" dirty="0"/>
              <a:t>Posouzení situace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Formulace klinické otázky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Hledání nejlepších důkazů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Kritické posouzení dohledaných důkazů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Aplikace do praxe</a:t>
            </a:r>
          </a:p>
          <a:p>
            <a:pPr marL="586350" indent="-514350">
              <a:buFont typeface="+mj-lt"/>
              <a:buAutoNum type="arabicPeriod"/>
            </a:pPr>
            <a:r>
              <a:rPr lang="cs-CZ" kern="0" dirty="0"/>
              <a:t>Hodnocení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57586DBB-5ABC-4ED3-A199-65012911F78F}"/>
              </a:ext>
            </a:extLst>
          </p:cNvPr>
          <p:cNvSpPr txBox="1">
            <a:spLocks/>
          </p:cNvSpPr>
          <p:nvPr/>
        </p:nvSpPr>
        <p:spPr>
          <a:xfrm>
            <a:off x="628498" y="378000"/>
            <a:ext cx="11970980" cy="6744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PRAXE ZALOŽENÁ NA DŮKAZECH</a:t>
            </a:r>
          </a:p>
        </p:txBody>
      </p:sp>
    </p:spTree>
    <p:extLst>
      <p:ext uri="{BB962C8B-B14F-4D97-AF65-F5344CB8AC3E}">
        <p14:creationId xmlns:p14="http://schemas.microsoft.com/office/powerpoint/2010/main" val="19073893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1148" y="1563756"/>
            <a:ext cx="10230678" cy="4664243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cs-CZ" i="1" dirty="0"/>
              <a:t>Posouzení konkrétní klinické situace. Snaha o maximální benefity pro všechny zúčastněné strany.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Posouzení zohledňuje:</a:t>
            </a:r>
          </a:p>
          <a:p>
            <a:r>
              <a:rPr lang="cs-CZ" dirty="0"/>
              <a:t>Pacienta</a:t>
            </a:r>
          </a:p>
          <a:p>
            <a:r>
              <a:rPr lang="cs-CZ" dirty="0"/>
              <a:t>Zdravotníky</a:t>
            </a:r>
          </a:p>
          <a:p>
            <a:r>
              <a:rPr lang="cs-CZ" dirty="0"/>
              <a:t>Zdravotnický systém</a:t>
            </a:r>
          </a:p>
          <a:p>
            <a:pPr marL="68580" indent="0">
              <a:buNone/>
            </a:pP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3EBA95A-C1F6-4ED8-BB6D-8FDFD483D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B4BF2F8-8F51-41C3-9BBB-17CAA266CF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4DA9A14-86A9-BA6E-14CB-AEE77C944F2F}"/>
              </a:ext>
            </a:extLst>
          </p:cNvPr>
          <p:cNvSpPr txBox="1">
            <a:spLocks/>
          </p:cNvSpPr>
          <p:nvPr/>
        </p:nvSpPr>
        <p:spPr>
          <a:xfrm>
            <a:off x="333285" y="353004"/>
            <a:ext cx="7023529" cy="503356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2800" b="1" dirty="0">
                <a:solidFill>
                  <a:schemeClr val="bg1"/>
                </a:solidFill>
              </a:rPr>
              <a:t>1 krok: posouzení situace</a:t>
            </a:r>
          </a:p>
        </p:txBody>
      </p:sp>
    </p:spTree>
    <p:extLst>
      <p:ext uri="{BB962C8B-B14F-4D97-AF65-F5344CB8AC3E}">
        <p14:creationId xmlns:p14="http://schemas.microsoft.com/office/powerpoint/2010/main" val="11881219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9C613D-1E3D-DFDF-A388-22E493C754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52AF75-E115-D668-3831-6B216934C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19C43A-2FC6-D325-60E7-9C071D6B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66" y="1162169"/>
            <a:ext cx="10753200" cy="451576"/>
          </a:xfrm>
        </p:spPr>
        <p:txBody>
          <a:bodyPr/>
          <a:lstStyle/>
          <a:p>
            <a:r>
              <a:rPr lang="cs-CZ" dirty="0"/>
              <a:t>Formulace přesné/jasné otázky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1E8113-F60F-4F85-99BA-4FF7B16AD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65606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O </a:t>
            </a:r>
            <a:r>
              <a:rPr lang="en-GB" dirty="0" err="1"/>
              <a:t>nejasné</a:t>
            </a:r>
            <a:r>
              <a:rPr lang="en-GB" dirty="0"/>
              <a:t> </a:t>
            </a:r>
            <a:r>
              <a:rPr lang="en-GB" dirty="0" err="1"/>
              <a:t>otázce</a:t>
            </a:r>
            <a:r>
              <a:rPr lang="en-GB" dirty="0"/>
              <a:t> </a:t>
            </a:r>
            <a:r>
              <a:rPr lang="en-GB" dirty="0" err="1"/>
              <a:t>nelze</a:t>
            </a:r>
            <a:r>
              <a:rPr lang="en-GB" dirty="0"/>
              <a:t> </a:t>
            </a:r>
            <a:r>
              <a:rPr lang="en-GB" dirty="0" err="1"/>
              <a:t>jasně</a:t>
            </a:r>
            <a:r>
              <a:rPr lang="en-GB" dirty="0"/>
              <a:t> </a:t>
            </a:r>
            <a:r>
              <a:rPr lang="en-GB" dirty="0" err="1"/>
              <a:t>přemýšlet</a:t>
            </a:r>
            <a:r>
              <a:rPr lang="en-GB" dirty="0"/>
              <a:t>!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en-GB" dirty="0" err="1"/>
              <a:t>Když</a:t>
            </a:r>
            <a:r>
              <a:rPr lang="en-GB" dirty="0"/>
              <a:t> se v </a:t>
            </a:r>
            <a:r>
              <a:rPr lang="en-GB" dirty="0" err="1"/>
              <a:t>praxi</a:t>
            </a:r>
            <a:r>
              <a:rPr lang="en-GB" dirty="0"/>
              <a:t> </a:t>
            </a:r>
            <a:r>
              <a:rPr lang="en-GB" dirty="0" err="1"/>
              <a:t>setkáte</a:t>
            </a:r>
            <a:r>
              <a:rPr lang="en-GB" dirty="0"/>
              <a:t> s </a:t>
            </a:r>
            <a:r>
              <a:rPr lang="en-GB" dirty="0" err="1"/>
              <a:t>nějakým</a:t>
            </a:r>
            <a:r>
              <a:rPr lang="en-GB" dirty="0"/>
              <a:t> </a:t>
            </a:r>
            <a:r>
              <a:rPr lang="en-GB" dirty="0" err="1"/>
              <a:t>problémem</a:t>
            </a:r>
            <a:r>
              <a:rPr lang="en-GB" dirty="0"/>
              <a:t>, </a:t>
            </a:r>
            <a:r>
              <a:rPr lang="en-GB" dirty="0" err="1"/>
              <a:t>musíte</a:t>
            </a:r>
            <a:r>
              <a:rPr lang="en-GB" dirty="0"/>
              <a:t> </a:t>
            </a:r>
            <a:r>
              <a:rPr lang="en-GB" dirty="0" err="1"/>
              <a:t>formulovat</a:t>
            </a:r>
            <a:r>
              <a:rPr lang="en-GB" dirty="0"/>
              <a:t> </a:t>
            </a:r>
            <a:r>
              <a:rPr lang="en-GB" dirty="0" err="1"/>
              <a:t>přesnou</a:t>
            </a:r>
            <a:r>
              <a:rPr lang="en-GB" dirty="0"/>
              <a:t> </a:t>
            </a:r>
            <a:r>
              <a:rPr lang="en-GB" dirty="0" err="1"/>
              <a:t>otázku</a:t>
            </a:r>
            <a:r>
              <a:rPr lang="en-GB" dirty="0"/>
              <a:t>, </a:t>
            </a:r>
            <a:r>
              <a:rPr lang="en-GB" dirty="0" err="1"/>
              <a:t>abyste</a:t>
            </a:r>
            <a:r>
              <a:rPr lang="en-GB" dirty="0"/>
              <a:t> </a:t>
            </a:r>
            <a:r>
              <a:rPr lang="en-GB" dirty="0" err="1"/>
              <a:t>mohli</a:t>
            </a:r>
            <a:r>
              <a:rPr lang="en-GB" dirty="0"/>
              <a:t> </a:t>
            </a:r>
            <a:r>
              <a:rPr lang="en-GB" dirty="0" err="1"/>
              <a:t>vyhledat</a:t>
            </a:r>
            <a:r>
              <a:rPr lang="en-GB" dirty="0"/>
              <a:t> </a:t>
            </a:r>
            <a:r>
              <a:rPr lang="en-GB" dirty="0" err="1"/>
              <a:t>relevantní</a:t>
            </a:r>
            <a:r>
              <a:rPr lang="en-GB" dirty="0"/>
              <a:t> </a:t>
            </a:r>
            <a:r>
              <a:rPr lang="en-GB" dirty="0" err="1"/>
              <a:t>výzkum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vám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odpoví</a:t>
            </a:r>
            <a:r>
              <a:rPr lang="en-GB" dirty="0"/>
              <a:t>. 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en-GB" dirty="0" err="1"/>
              <a:t>Formulace</a:t>
            </a:r>
            <a:r>
              <a:rPr lang="en-GB" dirty="0"/>
              <a:t> </a:t>
            </a:r>
            <a:r>
              <a:rPr lang="en-GB" dirty="0" err="1"/>
              <a:t>přesné</a:t>
            </a:r>
            <a:r>
              <a:rPr lang="en-GB" dirty="0"/>
              <a:t> </a:t>
            </a:r>
            <a:r>
              <a:rPr lang="en-GB" dirty="0" err="1"/>
              <a:t>otázky</a:t>
            </a:r>
            <a:r>
              <a:rPr lang="en-GB" dirty="0"/>
              <a:t> je </a:t>
            </a:r>
            <a:r>
              <a:rPr lang="en-GB" dirty="0" err="1"/>
              <a:t>základem</a:t>
            </a:r>
            <a:r>
              <a:rPr lang="en-GB" dirty="0"/>
              <a:t> pro </a:t>
            </a:r>
            <a:r>
              <a:rPr lang="en-GB" dirty="0" err="1"/>
              <a:t>praxi</a:t>
            </a:r>
            <a:r>
              <a:rPr lang="en-GB" dirty="0"/>
              <a:t> </a:t>
            </a:r>
            <a:r>
              <a:rPr lang="en-GB" dirty="0" err="1"/>
              <a:t>založenou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důkazech</a:t>
            </a:r>
            <a:r>
              <a:rPr lang="en-GB" dirty="0"/>
              <a:t> (EBP).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889AA842-FF53-A7BA-1893-C898C6047BA3}"/>
              </a:ext>
            </a:extLst>
          </p:cNvPr>
          <p:cNvSpPr txBox="1">
            <a:spLocks/>
          </p:cNvSpPr>
          <p:nvPr/>
        </p:nvSpPr>
        <p:spPr>
          <a:xfrm>
            <a:off x="199034" y="262813"/>
            <a:ext cx="8208912" cy="503356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cs-CZ" sz="3200" b="1" dirty="0">
                <a:solidFill>
                  <a:schemeClr val="bg1"/>
                </a:solidFill>
              </a:rPr>
              <a:t>2 krok: formulace klinické otázky</a:t>
            </a:r>
          </a:p>
        </p:txBody>
      </p:sp>
    </p:spTree>
    <p:extLst>
      <p:ext uri="{BB962C8B-B14F-4D97-AF65-F5344CB8AC3E}">
        <p14:creationId xmlns:p14="http://schemas.microsoft.com/office/powerpoint/2010/main" val="32961517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656CE2-C2F7-FAB7-89FC-6E62492ED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CE9C4B-A1C5-6A1A-A0FC-C8CE88959C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259856-57B8-41C4-A43D-27D53E89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PICO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660F6A-08C4-2163-B50B-5ACA86370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3402"/>
            <a:ext cx="10753200" cy="4139998"/>
          </a:xfrm>
        </p:spPr>
        <p:txBody>
          <a:bodyPr/>
          <a:lstStyle/>
          <a:p>
            <a:r>
              <a:rPr lang="cs-CZ" sz="2400" dirty="0"/>
              <a:t>Tvorba otázky na kterou lze odpovědět</a:t>
            </a:r>
          </a:p>
          <a:p>
            <a:r>
              <a:rPr lang="en-GB" sz="2400" dirty="0"/>
              <a:t>PICO je </a:t>
            </a:r>
            <a:r>
              <a:rPr lang="en-GB" sz="2400" dirty="0" err="1"/>
              <a:t>nástroj</a:t>
            </a:r>
            <a:r>
              <a:rPr lang="en-GB" sz="2400" dirty="0"/>
              <a:t> pro </a:t>
            </a:r>
            <a:r>
              <a:rPr lang="en-GB" sz="2400" dirty="0" err="1"/>
              <a:t>sestavení</a:t>
            </a:r>
            <a:r>
              <a:rPr lang="en-GB" sz="2400" dirty="0"/>
              <a:t> </a:t>
            </a:r>
            <a:r>
              <a:rPr lang="en-GB" sz="2400" dirty="0" err="1"/>
              <a:t>rešerše</a:t>
            </a:r>
            <a:r>
              <a:rPr lang="en-GB" sz="2400" dirty="0"/>
              <a:t> </a:t>
            </a:r>
            <a:r>
              <a:rPr lang="en-GB" sz="2400" dirty="0" err="1"/>
              <a:t>literatury</a:t>
            </a:r>
            <a:endParaRPr lang="cs-CZ" sz="2400" dirty="0"/>
          </a:p>
          <a:p>
            <a:r>
              <a:rPr lang="en-GB" sz="2400" dirty="0" err="1"/>
              <a:t>nástroj</a:t>
            </a:r>
            <a:r>
              <a:rPr lang="en-GB" sz="2400" dirty="0"/>
              <a:t>, </a:t>
            </a:r>
            <a:r>
              <a:rPr lang="en-GB" sz="2400" dirty="0" err="1"/>
              <a:t>který</a:t>
            </a:r>
            <a:r>
              <a:rPr lang="en-GB" sz="2400" dirty="0"/>
              <a:t> </a:t>
            </a:r>
            <a:r>
              <a:rPr lang="en-GB" sz="2400" dirty="0" err="1"/>
              <a:t>vám</a:t>
            </a:r>
            <a:r>
              <a:rPr lang="en-GB" sz="2400" dirty="0"/>
              <a:t> </a:t>
            </a:r>
            <a:r>
              <a:rPr lang="en-GB" sz="2400" dirty="0" err="1"/>
              <a:t>umožní</a:t>
            </a:r>
            <a:r>
              <a:rPr lang="en-GB" sz="2400" dirty="0"/>
              <a:t> </a:t>
            </a:r>
            <a:r>
              <a:rPr lang="en-GB" sz="2400" dirty="0" err="1"/>
              <a:t>vyhledat</a:t>
            </a:r>
            <a:r>
              <a:rPr lang="en-GB" sz="2400" dirty="0"/>
              <a:t> </a:t>
            </a:r>
            <a:r>
              <a:rPr lang="en-GB" sz="2400" dirty="0" err="1"/>
              <a:t>informace</a:t>
            </a:r>
            <a:r>
              <a:rPr lang="en-GB" sz="2400" dirty="0"/>
              <a:t> </a:t>
            </a:r>
            <a:r>
              <a:rPr lang="en-GB" sz="2400" dirty="0" err="1"/>
              <a:t>týkající</a:t>
            </a:r>
            <a:r>
              <a:rPr lang="en-GB" sz="2400" dirty="0"/>
              <a:t> se </a:t>
            </a:r>
            <a:r>
              <a:rPr lang="en-GB" sz="2400" dirty="0" err="1"/>
              <a:t>klinické</a:t>
            </a:r>
            <a:r>
              <a:rPr lang="en-GB" sz="2400" dirty="0"/>
              <a:t> </a:t>
            </a:r>
            <a:r>
              <a:rPr lang="en-GB" sz="2400" dirty="0" err="1"/>
              <a:t>situace</a:t>
            </a:r>
            <a:r>
              <a:rPr lang="en-GB" sz="2400" dirty="0"/>
              <a:t>, se </a:t>
            </a:r>
            <a:r>
              <a:rPr lang="en-GB" sz="2400" dirty="0" err="1"/>
              <a:t>kterou</a:t>
            </a:r>
            <a:r>
              <a:rPr lang="en-GB" sz="2400" dirty="0"/>
              <a:t> se </a:t>
            </a:r>
            <a:r>
              <a:rPr lang="en-GB" sz="2400" dirty="0" err="1"/>
              <a:t>setkáte</a:t>
            </a:r>
            <a:endParaRPr lang="cs-CZ" sz="2400" dirty="0"/>
          </a:p>
          <a:p>
            <a:r>
              <a:rPr lang="en-GB" sz="2400" dirty="0" err="1"/>
              <a:t>klinický</a:t>
            </a:r>
            <a:r>
              <a:rPr lang="en-GB" sz="2400" dirty="0"/>
              <a:t> </a:t>
            </a:r>
            <a:r>
              <a:rPr lang="en-GB" sz="2400" dirty="0" err="1"/>
              <a:t>nástroj</a:t>
            </a:r>
            <a:r>
              <a:rPr lang="en-GB" sz="2400" dirty="0"/>
              <a:t>, </a:t>
            </a:r>
            <a:r>
              <a:rPr lang="en-GB" sz="2400" dirty="0" err="1"/>
              <a:t>který</a:t>
            </a:r>
            <a:r>
              <a:rPr lang="en-GB" sz="2400" dirty="0"/>
              <a:t> </a:t>
            </a:r>
            <a:r>
              <a:rPr lang="en-GB" sz="2400" dirty="0" err="1"/>
              <a:t>vám</a:t>
            </a:r>
            <a:r>
              <a:rPr lang="en-GB" sz="2400" dirty="0"/>
              <a:t> </a:t>
            </a:r>
            <a:r>
              <a:rPr lang="en-GB" sz="2400" dirty="0" err="1"/>
              <a:t>pomůže</a:t>
            </a:r>
            <a:r>
              <a:rPr lang="en-GB" sz="2400" dirty="0"/>
              <a:t> </a:t>
            </a:r>
            <a:r>
              <a:rPr lang="en-GB" sz="2400" dirty="0" err="1"/>
              <a:t>transformovat</a:t>
            </a:r>
            <a:r>
              <a:rPr lang="en-GB" sz="2400" dirty="0"/>
              <a:t> </a:t>
            </a:r>
            <a:r>
              <a:rPr lang="en-GB" sz="2400" dirty="0" err="1"/>
              <a:t>infor</a:t>
            </a:r>
            <a:r>
              <a:rPr lang="cs-CZ" sz="2400" dirty="0"/>
              <a:t>m</a:t>
            </a:r>
            <a:r>
              <a:rPr lang="en-GB" sz="2400" dirty="0" err="1"/>
              <a:t>ační</a:t>
            </a:r>
            <a:r>
              <a:rPr lang="en-GB" sz="2400" dirty="0"/>
              <a:t> </a:t>
            </a:r>
            <a:r>
              <a:rPr lang="en-GB" sz="2400" dirty="0" err="1"/>
              <a:t>potřebu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zodpověditelnou</a:t>
            </a:r>
            <a:r>
              <a:rPr lang="en-GB" sz="2400" dirty="0"/>
              <a:t> </a:t>
            </a:r>
            <a:r>
              <a:rPr lang="en-GB" sz="2400" dirty="0" err="1"/>
              <a:t>klinickou</a:t>
            </a:r>
            <a:r>
              <a:rPr lang="en-GB" sz="2400" dirty="0"/>
              <a:t> </a:t>
            </a:r>
            <a:r>
              <a:rPr lang="en-GB" sz="2400" dirty="0" err="1"/>
              <a:t>nebo</a:t>
            </a:r>
            <a:r>
              <a:rPr lang="en-GB" sz="2400" dirty="0"/>
              <a:t> </a:t>
            </a:r>
            <a:r>
              <a:rPr lang="en-GB" sz="2400" dirty="0" err="1"/>
              <a:t>výzkumnou</a:t>
            </a:r>
            <a:r>
              <a:rPr lang="en-GB" sz="2400" dirty="0"/>
              <a:t> </a:t>
            </a:r>
            <a:r>
              <a:rPr lang="en-GB" sz="2400" dirty="0" err="1"/>
              <a:t>otázku</a:t>
            </a:r>
            <a:r>
              <a:rPr lang="en-GB" sz="2400" dirty="0"/>
              <a:t> - </a:t>
            </a:r>
            <a:r>
              <a:rPr lang="en-GB" sz="2400" dirty="0" err="1"/>
              <a:t>takže</a:t>
            </a:r>
            <a:r>
              <a:rPr lang="en-GB" sz="2400" dirty="0"/>
              <a:t> </a:t>
            </a:r>
            <a:r>
              <a:rPr lang="en-GB" sz="2400" dirty="0" err="1"/>
              <a:t>můžete</a:t>
            </a:r>
            <a:r>
              <a:rPr lang="en-GB" sz="2400" dirty="0"/>
              <a:t> </a:t>
            </a:r>
            <a:r>
              <a:rPr lang="en-GB" sz="2400" dirty="0" err="1"/>
              <a:t>najít</a:t>
            </a:r>
            <a:r>
              <a:rPr lang="en-GB" sz="2400" dirty="0"/>
              <a:t> </a:t>
            </a:r>
            <a:r>
              <a:rPr lang="en-GB" sz="2400" dirty="0" err="1"/>
              <a:t>cestu</a:t>
            </a:r>
            <a:r>
              <a:rPr lang="en-GB" sz="2400" dirty="0"/>
              <a:t> do </a:t>
            </a:r>
            <a:r>
              <a:rPr lang="en-GB" sz="2400" dirty="0" err="1"/>
              <a:t>oceánu</a:t>
            </a:r>
            <a:r>
              <a:rPr lang="en-GB" sz="2400" dirty="0"/>
              <a:t> </a:t>
            </a:r>
            <a:r>
              <a:rPr lang="en-GB" sz="2400" dirty="0" err="1"/>
              <a:t>lékařské</a:t>
            </a:r>
            <a:r>
              <a:rPr lang="en-GB" sz="2400" dirty="0"/>
              <a:t> </a:t>
            </a:r>
            <a:r>
              <a:rPr lang="en-GB" sz="2400" dirty="0" err="1"/>
              <a:t>literatury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424948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2105483"/>
              </p:ext>
            </p:extLst>
          </p:nvPr>
        </p:nvGraphicFramePr>
        <p:xfrm>
          <a:off x="59278" y="1437995"/>
          <a:ext cx="12162260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36265" y="2454470"/>
            <a:ext cx="1607952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POPULACE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31915" y="1928586"/>
            <a:ext cx="1607952" cy="16619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INTERVENCE</a:t>
            </a:r>
          </a:p>
          <a:p>
            <a:pPr algn="ctr"/>
            <a:endParaRPr lang="cs-CZ" sz="1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cs-CZ" sz="1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EXPOZICE</a:t>
            </a:r>
          </a:p>
          <a:p>
            <a:pPr algn="ctr"/>
            <a:endParaRPr lang="cs-CZ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41926" y="2146694"/>
            <a:ext cx="160795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SROVNÁNÍ</a:t>
            </a:r>
          </a:p>
          <a:p>
            <a:pPr algn="ctr"/>
            <a:r>
              <a:rPr lang="cs-CZ" sz="1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(COMPARSION)</a:t>
            </a:r>
          </a:p>
          <a:p>
            <a:pPr algn="ctr"/>
            <a:endParaRPr lang="cs-CZ" sz="1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61828" y="2036308"/>
            <a:ext cx="1815407" cy="7232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VÝSLEDEK</a:t>
            </a:r>
          </a:p>
          <a:p>
            <a:pPr algn="ctr"/>
            <a:r>
              <a:rPr lang="cs-CZ" sz="11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(OUTCOMES)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32376" y="2036308"/>
            <a:ext cx="1815407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ČAS</a:t>
            </a:r>
          </a:p>
          <a:p>
            <a:pPr algn="ctr"/>
            <a:r>
              <a:rPr lang="cs-CZ" sz="1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(TIME)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202924" y="2031277"/>
            <a:ext cx="1667308" cy="846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cs-CZ" sz="1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PROSTŘEDÍ</a:t>
            </a:r>
          </a:p>
          <a:p>
            <a:pPr algn="ctr"/>
            <a:r>
              <a:rPr lang="cs-CZ" sz="11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(SERRING)</a:t>
            </a:r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4CCE5AF3-8CDC-416B-8D12-6E5D17118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86502" y="6595187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04504E4-BFC1-4CF3-8B33-3BFDDE0020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96890" y="6595187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9EEF9919-0541-1D38-784A-5F969DE7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65" y="146730"/>
            <a:ext cx="10753200" cy="451576"/>
          </a:xfrm>
        </p:spPr>
        <p:txBody>
          <a:bodyPr/>
          <a:lstStyle/>
          <a:p>
            <a:r>
              <a:rPr lang="cs-CZ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Standardizovaný formát klinické otázky PICO(TS) a PECO(TS) </a:t>
            </a:r>
            <a:br>
              <a:rPr lang="cs-CZ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24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9716" y="1410099"/>
            <a:ext cx="7543294" cy="5134697"/>
          </a:xfrm>
        </p:spPr>
        <p:txBody>
          <a:bodyPr/>
          <a:lstStyle/>
          <a:p>
            <a:br>
              <a:rPr lang="cs-CZ" sz="3600" b="0" dirty="0">
                <a:solidFill>
                  <a:schemeClr val="tx1"/>
                </a:solidFill>
              </a:rPr>
            </a:br>
            <a:r>
              <a:rPr lang="cs-CZ" sz="3600" b="0" dirty="0">
                <a:solidFill>
                  <a:schemeClr val="tx1"/>
                </a:solidFill>
              </a:rPr>
              <a:t>Empirie…………………….</a:t>
            </a:r>
            <a:br>
              <a:rPr lang="cs-CZ" sz="3600" b="0" dirty="0">
                <a:solidFill>
                  <a:schemeClr val="tx1"/>
                </a:solidFill>
              </a:rPr>
            </a:br>
            <a:br>
              <a:rPr lang="cs-CZ" sz="3600" b="0" dirty="0">
                <a:solidFill>
                  <a:schemeClr val="tx1"/>
                </a:solidFill>
              </a:rPr>
            </a:br>
            <a:br>
              <a:rPr lang="cs-CZ" sz="3600" b="0" dirty="0">
                <a:solidFill>
                  <a:schemeClr val="tx1"/>
                </a:solidFill>
              </a:rPr>
            </a:br>
            <a:r>
              <a:rPr lang="cs-CZ" sz="3600" b="0" dirty="0">
                <a:solidFill>
                  <a:schemeClr val="tx1"/>
                </a:solidFill>
              </a:rPr>
              <a:t>Výzkum…………………….</a:t>
            </a:r>
            <a:br>
              <a:rPr lang="cs-CZ" sz="3600" b="0" dirty="0">
                <a:solidFill>
                  <a:schemeClr val="tx1"/>
                </a:solidFill>
              </a:rPr>
            </a:br>
            <a:br>
              <a:rPr lang="cs-CZ" sz="3600" b="0" dirty="0">
                <a:solidFill>
                  <a:schemeClr val="tx1"/>
                </a:solidFill>
              </a:rPr>
            </a:br>
            <a:br>
              <a:rPr lang="cs-CZ" sz="3600" b="0" dirty="0">
                <a:solidFill>
                  <a:schemeClr val="tx1"/>
                </a:solidFill>
              </a:rPr>
            </a:br>
            <a:r>
              <a:rPr lang="cs-CZ" sz="3600" b="0" dirty="0">
                <a:solidFill>
                  <a:schemeClr val="tx1"/>
                </a:solidFill>
              </a:rPr>
              <a:t>Věda……………………….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1C9821F-B0B8-40F1-95DF-F14FC7D6C9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51CB75-59D6-4B4D-85F3-76B703D75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130D96A4-278F-4099-9329-DA6F3A5BAAD4}"/>
              </a:ext>
            </a:extLst>
          </p:cNvPr>
          <p:cNvSpPr txBox="1">
            <a:spLocks/>
          </p:cNvSpPr>
          <p:nvPr/>
        </p:nvSpPr>
        <p:spPr>
          <a:xfrm>
            <a:off x="413999" y="313204"/>
            <a:ext cx="11361600" cy="11715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Vyhledejte definice těchto pojmů a zamyslete se nad tím jak tyto pojmy spolu souvisí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54256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F92A99-02BC-6137-79EC-E63B93CB5A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3353A1-C2BE-19FD-499A-C60310EE26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8EB229E-6399-6002-E70E-6F51E06B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B08CE27-EE9C-811D-51C8-AFBF63E64C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7" y="720000"/>
            <a:ext cx="12101223" cy="439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879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588EF5-7606-7175-42E3-2B2204F86E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422463-DED2-CCA6-0114-29964B4BA9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0681BB-4C61-4DFC-0168-CF6CF8172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200"/>
              <a:t>Kategorie klinické otázky</a:t>
            </a:r>
            <a:endParaRPr lang="en-GB" sz="3200"/>
          </a:p>
        </p:txBody>
      </p:sp>
      <p:graphicFrame>
        <p:nvGraphicFramePr>
          <p:cNvPr id="14" name="Zástupný obsah 4">
            <a:extLst>
              <a:ext uri="{FF2B5EF4-FFF2-40B4-BE49-F238E27FC236}">
                <a16:creationId xmlns:a16="http://schemas.microsoft.com/office/drawing/2014/main" id="{1E3CC53F-8E3F-8275-8F19-4A22A4F879D0}"/>
              </a:ext>
            </a:extLst>
          </p:cNvPr>
          <p:cNvGraphicFramePr>
            <a:graphicFrameLocks noGrp="1"/>
          </p:cNvGraphicFramePr>
          <p:nvPr>
            <p:ph idx="29"/>
          </p:nvPr>
        </p:nvGraphicFramePr>
        <p:xfrm>
          <a:off x="720000" y="1701505"/>
          <a:ext cx="5219998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AutoShape 6" descr="Common MSN Clinical Questions Answered">
            <a:extLst>
              <a:ext uri="{FF2B5EF4-FFF2-40B4-BE49-F238E27FC236}">
                <a16:creationId xmlns:a16="http://schemas.microsoft.com/office/drawing/2014/main" id="{C86F231D-2EEC-A5DB-6C7B-76B83565D9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4E2DAFFE-7F36-370E-431C-A8DDA25BE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3106" y="2144806"/>
            <a:ext cx="5707529" cy="25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388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FD90DF-17F6-46AE-A1F0-041269FDE7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E6BC2C-0146-431F-9F71-9C4F6E9A62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A0615C4-AC71-4DB3-979F-828FDF444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72720"/>
              </p:ext>
            </p:extLst>
          </p:nvPr>
        </p:nvGraphicFramePr>
        <p:xfrm>
          <a:off x="0" y="1"/>
          <a:ext cx="12192000" cy="678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986">
                  <a:extLst>
                    <a:ext uri="{9D8B030D-6E8A-4147-A177-3AD203B41FA5}">
                      <a16:colId xmlns:a16="http://schemas.microsoft.com/office/drawing/2014/main" val="3466780775"/>
                    </a:ext>
                  </a:extLst>
                </a:gridCol>
                <a:gridCol w="1480214">
                  <a:extLst>
                    <a:ext uri="{9D8B030D-6E8A-4147-A177-3AD203B41FA5}">
                      <a16:colId xmlns:a16="http://schemas.microsoft.com/office/drawing/2014/main" val="934080519"/>
                    </a:ext>
                  </a:extLst>
                </a:gridCol>
                <a:gridCol w="2380891">
                  <a:extLst>
                    <a:ext uri="{9D8B030D-6E8A-4147-A177-3AD203B41FA5}">
                      <a16:colId xmlns:a16="http://schemas.microsoft.com/office/drawing/2014/main" val="3816514976"/>
                    </a:ext>
                  </a:extLst>
                </a:gridCol>
                <a:gridCol w="3571335">
                  <a:extLst>
                    <a:ext uri="{9D8B030D-6E8A-4147-A177-3AD203B41FA5}">
                      <a16:colId xmlns:a16="http://schemas.microsoft.com/office/drawing/2014/main" val="1258746255"/>
                    </a:ext>
                  </a:extLst>
                </a:gridCol>
                <a:gridCol w="3496574">
                  <a:extLst>
                    <a:ext uri="{9D8B030D-6E8A-4147-A177-3AD203B41FA5}">
                      <a16:colId xmlns:a16="http://schemas.microsoft.com/office/drawing/2014/main" val="2980844940"/>
                    </a:ext>
                  </a:extLst>
                </a:gridCol>
              </a:tblGrid>
              <a:tr h="306791">
                <a:tc gridSpan="5"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Typy klinických otázek - struktura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546043"/>
                  </a:ext>
                </a:extLst>
              </a:tr>
              <a:tr h="684325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Intervence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  <a:p>
                      <a:r>
                        <a:rPr lang="cs-CZ" sz="1700" dirty="0"/>
                        <a:t>Srovnání (</a:t>
                      </a:r>
                      <a:r>
                        <a:rPr lang="cs-CZ" sz="1700" dirty="0" err="1"/>
                        <a:t>comparsion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výzkum, </a:t>
                      </a:r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379492"/>
                  </a:ext>
                </a:extLst>
              </a:tr>
              <a:tr h="684325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Expozice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  <a:p>
                      <a:r>
                        <a:rPr lang="cs-CZ" sz="1700" dirty="0"/>
                        <a:t>Srovnání (</a:t>
                      </a:r>
                      <a:r>
                        <a:rPr lang="cs-CZ" sz="1700" dirty="0" err="1"/>
                        <a:t>comparsion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výzkum, </a:t>
                      </a:r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676443"/>
                  </a:ext>
                </a:extLst>
              </a:tr>
              <a:tr h="684325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Indexový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R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Referenční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D</a:t>
                      </a:r>
                    </a:p>
                    <a:p>
                      <a:r>
                        <a:rPr lang="cs-CZ" sz="1700" dirty="0"/>
                        <a:t>Diagnóza zájmu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/>
                        <a:t>Přesnost diagnostického testu</a:t>
                      </a:r>
                    </a:p>
                    <a:p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</a:t>
                      </a:r>
                      <a:endParaRPr lang="cs-C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95355"/>
                  </a:ext>
                </a:extLst>
              </a:tr>
              <a:tr h="987066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Expozice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cs-CZ" sz="1700" dirty="0"/>
                        <a:t>Očekávaný výsledek (</a:t>
                      </a:r>
                      <a:r>
                        <a:rPr lang="cs-CZ" sz="1700" dirty="0" err="1"/>
                        <a:t>outcomes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700" dirty="0"/>
                        <a:t>Popisuje vliv vystavení nezávislé proměnné na výskyt závislé proměnné – </a:t>
                      </a:r>
                      <a:r>
                        <a:rPr lang="cs-CZ" sz="1700" dirty="0" err="1"/>
                        <a:t>outcomes</a:t>
                      </a:r>
                      <a:endParaRPr lang="cs-CZ" sz="1700" dirty="0"/>
                    </a:p>
                    <a:p>
                      <a:r>
                        <a:rPr lang="cs-CZ" sz="17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Jak vliv má krevní skupina pacienta na výskyt TEN?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13963"/>
                  </a:ext>
                </a:extLst>
              </a:tr>
              <a:tr h="1440583"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Populace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Fenomén zájmu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(</a:t>
                      </a:r>
                      <a:r>
                        <a:rPr lang="cs-CZ" sz="1700" dirty="0" err="1"/>
                        <a:t>phenomena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of</a:t>
                      </a:r>
                      <a:r>
                        <a:rPr lang="cs-CZ" sz="1700" dirty="0"/>
                        <a:t> </a:t>
                      </a:r>
                      <a:r>
                        <a:rPr lang="cs-CZ" sz="1700" dirty="0" err="1"/>
                        <a:t>Interest</a:t>
                      </a:r>
                      <a:r>
                        <a:rPr lang="cs-CZ" sz="17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br>
                        <a:rPr lang="cs-CZ" sz="17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Kontext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Specifikace, geografická, rasová, genderová….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/>
                        <a:t>Popisuje aspekty fenoménu zájmu v určitém kontextu (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např. specifikace geografická, genderová)</a:t>
                      </a:r>
                      <a:endParaRPr lang="cs-CZ" sz="1700" dirty="0"/>
                    </a:p>
                    <a:p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700" dirty="0">
                          <a:solidFill>
                            <a:srgbClr val="00B0F0"/>
                          </a:solidFill>
                        </a:rPr>
                        <a:t>Jak se žena v produktivním věku vyrovnává s rakovinou prsa?</a:t>
                      </a:r>
                      <a:br>
                        <a:rPr lang="cs-CZ" sz="1700" dirty="0">
                          <a:solidFill>
                            <a:srgbClr val="00B0F0"/>
                          </a:solidFill>
                        </a:rPr>
                      </a:br>
                      <a:r>
                        <a:rPr lang="cs-CZ" sz="1700" dirty="0">
                          <a:solidFill>
                            <a:srgbClr val="00B0F0"/>
                          </a:solidFill>
                        </a:rPr>
                        <a:t>Jaké jsou pocity zdravotníků při poskytování péče  o pacienta v terminální fázi nemoci na jednotce intenzivní péče?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092035"/>
                  </a:ext>
                </a:extLst>
              </a:tr>
              <a:tr h="1440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Koncept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concept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kern="1200" dirty="0">
                          <a:solidFill>
                            <a:srgbClr val="F01928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Kontext</a:t>
                      </a:r>
                    </a:p>
                    <a:p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cs-CZ" sz="17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cs-CZ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Specifikace, geografická, rasová, genderová….</a:t>
                      </a:r>
                    </a:p>
                    <a:p>
                      <a:endParaRPr lang="cs-CZ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cs-CZ" sz="1700" dirty="0"/>
                        <a:t>SCOPINGOVÁ otázka</a:t>
                      </a:r>
                    </a:p>
                    <a:p>
                      <a:r>
                        <a:rPr lang="cs-CZ" sz="1700" dirty="0"/>
                        <a:t>V případě popisu nově vznikajícího nebo nekoherentního vědeckého důkazu. Mají širší oblast zájmu (koncept)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dirty="0">
                          <a:solidFill>
                            <a:schemeClr val="tx2"/>
                          </a:solidFill>
                        </a:rPr>
                        <a:t>kvantitativní výzkum, </a:t>
                      </a:r>
                      <a:r>
                        <a:rPr lang="cs-CZ" sz="1700" dirty="0">
                          <a:solidFill>
                            <a:srgbClr val="0000DC"/>
                          </a:solidFill>
                        </a:rPr>
                        <a:t>kvalitativní výzkum</a:t>
                      </a:r>
                      <a:endParaRPr lang="cs-CZ" sz="17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700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Jaký je efekt vakcinace proti SARS-CoV-2 u zdravých jedinců v produktivním věku?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8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92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4928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626A8F-BE7C-8B1E-A844-EB874C5FEF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78BCDAD-30C1-EE41-5DA3-65424351DD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E5903D-EC27-0117-C306-40C8BE1C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en-GB" dirty="0" err="1"/>
              <a:t>Typy</a:t>
            </a:r>
            <a:r>
              <a:rPr lang="en-GB" dirty="0"/>
              <a:t> </a:t>
            </a:r>
            <a:r>
              <a:rPr lang="en-GB" dirty="0" err="1"/>
              <a:t>klinických</a:t>
            </a:r>
            <a:r>
              <a:rPr lang="en-GB" dirty="0"/>
              <a:t> otázek-2</a:t>
            </a:r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A72244B2-1D29-C5A5-D336-31B93C827A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4000" y="862520"/>
          <a:ext cx="10752138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918">
                  <a:extLst>
                    <a:ext uri="{9D8B030D-6E8A-4147-A177-3AD203B41FA5}">
                      <a16:colId xmlns:a16="http://schemas.microsoft.com/office/drawing/2014/main" val="4124786782"/>
                    </a:ext>
                  </a:extLst>
                </a:gridCol>
                <a:gridCol w="2985247">
                  <a:extLst>
                    <a:ext uri="{9D8B030D-6E8A-4147-A177-3AD203B41FA5}">
                      <a16:colId xmlns:a16="http://schemas.microsoft.com/office/drawing/2014/main" val="1194700246"/>
                    </a:ext>
                  </a:extLst>
                </a:gridCol>
                <a:gridCol w="3841973">
                  <a:extLst>
                    <a:ext uri="{9D8B030D-6E8A-4147-A177-3AD203B41FA5}">
                      <a16:colId xmlns:a16="http://schemas.microsoft.com/office/drawing/2014/main" val="1495748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200" dirty="0"/>
                        <a:t>Otázka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Typ otázky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Popis 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876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b="1" dirty="0"/>
                        <a:t>Co mám s touto nemocí nebo problémem dělat?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rgbClr val="E03E2D"/>
                          </a:solidFill>
                          <a:effectLst/>
                          <a:latin typeface="Lato Extended"/>
                        </a:rPr>
                        <a:t>Effectiveness question</a:t>
                      </a:r>
                      <a:endParaRPr lang="en-GB" sz="1200" dirty="0"/>
                    </a:p>
                    <a:p>
                      <a:r>
                        <a:rPr lang="en-GB" sz="1200" dirty="0" err="1"/>
                        <a:t>Otázka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účinnost</a:t>
                      </a:r>
                      <a:endParaRPr lang="cs-CZ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Zjišťuje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která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intervence</a:t>
                      </a:r>
                      <a:r>
                        <a:rPr lang="en-GB" sz="1200" dirty="0"/>
                        <a:t> je </a:t>
                      </a:r>
                      <a:r>
                        <a:rPr lang="en-GB" sz="1200" dirty="0" err="1"/>
                        <a:t>vzhledem</a:t>
                      </a:r>
                      <a:r>
                        <a:rPr lang="en-GB" sz="1200" dirty="0"/>
                        <a:t> k </a:t>
                      </a:r>
                      <a:r>
                        <a:rPr lang="en-GB" sz="1200" dirty="0" err="1"/>
                        <a:t>pacientovi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klientovi</a:t>
                      </a:r>
                      <a:r>
                        <a:rPr lang="en-GB" sz="1200" dirty="0"/>
                        <a:t> a </a:t>
                      </a:r>
                      <a:r>
                        <a:rPr lang="en-GB" sz="1200" dirty="0" err="1"/>
                        <a:t>jeho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zdravotnímu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problému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nejúčinnější</a:t>
                      </a:r>
                      <a:r>
                        <a:rPr lang="en-GB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192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Trpí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tato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osoba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touto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nemocí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nebo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problémem</a:t>
                      </a:r>
                      <a:r>
                        <a:rPr lang="en-GB" sz="12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rgbClr val="E67E23"/>
                          </a:solidFill>
                          <a:effectLst/>
                          <a:latin typeface="Lato Extended"/>
                        </a:rPr>
                        <a:t>Diagnostic question</a:t>
                      </a: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Lato Extended"/>
                        </a:rPr>
                        <a:t>Diagnostická otázka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Identifikuje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příčinu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povahu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příznaků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zdravotního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stavu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situace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problému</a:t>
                      </a:r>
                      <a:r>
                        <a:rPr lang="en-GB" sz="1200" dirty="0"/>
                        <a:t>. </a:t>
                      </a:r>
                      <a:r>
                        <a:rPr lang="en-GB" sz="1200" dirty="0" err="1"/>
                        <a:t>Snaží</a:t>
                      </a:r>
                      <a:r>
                        <a:rPr lang="en-GB" sz="1200" dirty="0"/>
                        <a:t> se </a:t>
                      </a:r>
                      <a:r>
                        <a:rPr lang="en-GB" sz="1200" dirty="0" err="1"/>
                        <a:t>určit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který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diagnostický</a:t>
                      </a:r>
                      <a:r>
                        <a:rPr lang="en-GB" sz="1200" dirty="0"/>
                        <a:t> test je </a:t>
                      </a:r>
                      <a:r>
                        <a:rPr lang="en-GB" sz="1200" dirty="0" err="1"/>
                        <a:t>nejpřesnější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odhalování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určité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patofyziologie</a:t>
                      </a:r>
                      <a:r>
                        <a:rPr lang="en-GB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155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Kdo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bude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čelit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této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nemoci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nebo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problému</a:t>
                      </a:r>
                      <a:r>
                        <a:rPr lang="en-GB" sz="12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rgbClr val="3598DB"/>
                          </a:solidFill>
                          <a:effectLst/>
                          <a:latin typeface="Lato Extended"/>
                        </a:rPr>
                        <a:t>Prognostic question</a:t>
                      </a:r>
                      <a:endParaRPr lang="en-GB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0" i="0" dirty="0">
                          <a:solidFill>
                            <a:schemeClr val="tx1"/>
                          </a:solidFill>
                          <a:effectLst/>
                          <a:latin typeface="Lato Extended"/>
                        </a:rPr>
                        <a:t>Prognostická otázka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Identifikuje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pravděpodobnost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vztahu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výsledku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onemocnění</a:t>
                      </a:r>
                      <a:r>
                        <a:rPr lang="en-GB" sz="1200" dirty="0"/>
                        <a:t> a </a:t>
                      </a:r>
                      <a:r>
                        <a:rPr lang="en-GB" sz="1200" dirty="0" err="1"/>
                        <a:t>určuje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vyhlídky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vyléčení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základě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závažnosti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onemocnění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příznaků</a:t>
                      </a:r>
                      <a:r>
                        <a:rPr lang="en-GB" sz="1200" dirty="0"/>
                        <a:t>.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060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b="1" dirty="0"/>
                        <a:t>Co je příčinou tohoto problému?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2DC26B"/>
                          </a:solidFill>
                          <a:effectLst/>
                        </a:rPr>
                        <a:t>Etiological/risk question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200" dirty="0" err="1"/>
                        <a:t>Etiologická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riziková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otázka</a:t>
                      </a:r>
                      <a:endParaRPr lang="cs-CZ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Určuje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pravděpodobnost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vzniku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onemocnění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komplikací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působení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určitých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vnějších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faktorů</a:t>
                      </a:r>
                      <a:r>
                        <a:rPr lang="en-GB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811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Který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zásah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bude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levnější</a:t>
                      </a:r>
                      <a:r>
                        <a:rPr lang="en-GB" sz="1200" b="1" dirty="0"/>
                        <a:t> a </a:t>
                      </a:r>
                      <a:r>
                        <a:rPr lang="en-GB" sz="1200" b="1" dirty="0" err="1"/>
                        <a:t>zároveň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stejně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účinný</a:t>
                      </a:r>
                      <a:r>
                        <a:rPr lang="en-GB" sz="1200" b="1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BA372A"/>
                          </a:solidFill>
                          <a:effectLst/>
                        </a:rPr>
                        <a:t>The question of cost-effectiveness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200" dirty="0" err="1"/>
                        <a:t>Otázka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nákladové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efektivity</a:t>
                      </a:r>
                      <a:endParaRPr lang="cs-CZ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Zjišťuje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zda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lze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stejném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pozitivním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účinku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léčby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postupu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snížit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náklady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zda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lze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pacientům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klientům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poskytnout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větší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prospěch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při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stejných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nákladech</a:t>
                      </a:r>
                      <a:r>
                        <a:rPr lang="en-GB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336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 err="1"/>
                        <a:t>Jaké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má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člověk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zkušenosti</a:t>
                      </a:r>
                      <a:r>
                        <a:rPr lang="en-GB" sz="1200" b="1" dirty="0"/>
                        <a:t>, jak </a:t>
                      </a:r>
                      <a:r>
                        <a:rPr lang="en-GB" sz="1200" b="1" dirty="0" err="1"/>
                        <a:t>prožívá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nemoc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nebo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problém</a:t>
                      </a:r>
                      <a:r>
                        <a:rPr lang="en-GB" sz="1200" b="1" dirty="0"/>
                        <a:t>, </a:t>
                      </a:r>
                      <a:r>
                        <a:rPr lang="en-GB" sz="1200" b="1" dirty="0" err="1"/>
                        <a:t>jaké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strategie</a:t>
                      </a:r>
                      <a:r>
                        <a:rPr lang="en-GB" sz="1200" b="1" dirty="0"/>
                        <a:t> </a:t>
                      </a:r>
                      <a:r>
                        <a:rPr lang="en-GB" sz="1200" b="1" dirty="0" err="1"/>
                        <a:t>volí</a:t>
                      </a:r>
                      <a:r>
                        <a:rPr lang="en-GB" sz="1200" b="1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843FA1"/>
                          </a:solidFill>
                          <a:effectLst/>
                        </a:rPr>
                        <a:t>Question asking about experiences/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200" b="1" dirty="0">
                          <a:solidFill>
                            <a:srgbClr val="843FA1"/>
                          </a:solidFill>
                          <a:effectLst/>
                        </a:rPr>
                        <a:t>strategies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200" dirty="0" err="1"/>
                        <a:t>Otázka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která</a:t>
                      </a:r>
                      <a:r>
                        <a:rPr lang="en-GB" sz="1200" dirty="0"/>
                        <a:t> se </a:t>
                      </a:r>
                      <a:r>
                        <a:rPr lang="en-GB" sz="1200" dirty="0" err="1"/>
                        <a:t>ptá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na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zkušenosti</a:t>
                      </a:r>
                      <a:r>
                        <a:rPr lang="en-GB" sz="1200" dirty="0"/>
                        <a:t>/</a:t>
                      </a:r>
                      <a:r>
                        <a:rPr lang="cs-CZ" sz="1200" dirty="0"/>
                        <a:t>s</a:t>
                      </a:r>
                      <a:r>
                        <a:rPr lang="en-GB" sz="1200" dirty="0" err="1"/>
                        <a:t>trategie</a:t>
                      </a:r>
                      <a:endParaRPr lang="cs-CZ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err="1"/>
                        <a:t>Hodnotí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smysluplnost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vhodnost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proveditelnost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zkoumaného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jevu</a:t>
                      </a:r>
                      <a:r>
                        <a:rPr lang="en-GB" sz="1200" dirty="0"/>
                        <a:t> pro </a:t>
                      </a:r>
                      <a:r>
                        <a:rPr lang="en-GB" sz="1200" dirty="0" err="1"/>
                        <a:t>jednotlivce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nebo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skupinu</a:t>
                      </a:r>
                      <a:r>
                        <a:rPr lang="en-GB" sz="1200" dirty="0"/>
                        <a:t>. </a:t>
                      </a:r>
                      <a:r>
                        <a:rPr lang="en-GB" sz="1200" dirty="0" err="1"/>
                        <a:t>Zde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vstupujeme</a:t>
                      </a:r>
                      <a:r>
                        <a:rPr lang="en-GB" sz="1200" dirty="0"/>
                        <a:t> do </a:t>
                      </a:r>
                      <a:r>
                        <a:rPr lang="en-GB" sz="1200" dirty="0" err="1"/>
                        <a:t>oblasti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kvalitativního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výzkumu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přičemž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nejčastěji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používanými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metodami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jsou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fenomenologie</a:t>
                      </a:r>
                      <a:r>
                        <a:rPr lang="en-GB" sz="1200" dirty="0"/>
                        <a:t>, </a:t>
                      </a:r>
                      <a:r>
                        <a:rPr lang="en-GB" sz="1200" dirty="0" err="1"/>
                        <a:t>zakotvená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teorie</a:t>
                      </a:r>
                      <a:r>
                        <a:rPr lang="en-GB" sz="1200" dirty="0"/>
                        <a:t> a </a:t>
                      </a:r>
                      <a:r>
                        <a:rPr lang="en-GB" sz="1200" dirty="0" err="1"/>
                        <a:t>etnografie</a:t>
                      </a:r>
                      <a:r>
                        <a:rPr lang="en-GB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26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7825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131" y="222724"/>
            <a:ext cx="8208912" cy="638667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3 krok: hledání nejlepších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8323" y="764772"/>
            <a:ext cx="10585095" cy="5672646"/>
          </a:xfrm>
        </p:spPr>
        <p:txBody>
          <a:bodyPr vert="horz" lIns="91440" tIns="45720" rIns="91440" bIns="45720" rtlCol="0">
            <a:normAutofit/>
          </a:bodyPr>
          <a:lstStyle/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Volba vyhledávače</a:t>
            </a:r>
          </a:p>
          <a:p>
            <a:pPr lvl="1"/>
            <a:r>
              <a:rPr lang="cs-CZ" sz="2400" dirty="0"/>
              <a:t>Google, SCOPUS, Web </a:t>
            </a:r>
            <a:r>
              <a:rPr lang="cs-CZ" sz="2400" dirty="0" err="1"/>
              <a:t>of</a:t>
            </a:r>
            <a:r>
              <a:rPr lang="cs-CZ" sz="2400" dirty="0"/>
              <a:t> Science, </a:t>
            </a:r>
            <a:r>
              <a:rPr lang="cs-CZ" sz="2400" dirty="0" err="1"/>
              <a:t>Medline</a:t>
            </a:r>
            <a:r>
              <a:rPr lang="cs-CZ" sz="2400" dirty="0"/>
              <a:t>, CINAHL…</a:t>
            </a:r>
          </a:p>
          <a:p>
            <a:pPr lvl="1"/>
            <a:r>
              <a:rPr lang="cs-CZ" sz="2400" dirty="0"/>
              <a:t>Využití vyhledávače v KUK</a:t>
            </a:r>
          </a:p>
          <a:p>
            <a:pPr lvl="1"/>
            <a:endParaRPr lang="cs-CZ" sz="2400" dirty="0"/>
          </a:p>
          <a:p>
            <a:pPr marL="7200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Stanovení klíčových slov na základě formulace klinické otázky PICO(T)</a:t>
            </a:r>
          </a:p>
          <a:p>
            <a:pPr lvl="1"/>
            <a:r>
              <a:rPr lang="cs-CZ" sz="2400" dirty="0"/>
              <a:t>Anglicky</a:t>
            </a:r>
          </a:p>
          <a:p>
            <a:pPr lvl="1"/>
            <a:r>
              <a:rPr lang="cs-CZ" sz="2400" dirty="0"/>
              <a:t>Česky</a:t>
            </a:r>
          </a:p>
          <a:p>
            <a:pPr lvl="1"/>
            <a:endParaRPr lang="cs-CZ" sz="2400" dirty="0"/>
          </a:p>
          <a:p>
            <a:pPr marL="68580" indent="0">
              <a:buNone/>
            </a:pPr>
            <a:r>
              <a:rPr lang="cs-CZ" sz="2400" dirty="0">
                <a:solidFill>
                  <a:srgbClr val="0000DC"/>
                </a:solidFill>
              </a:rPr>
              <a:t>Stanovení limitů vyhledávání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Rok vydání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Jazyk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Strukturovaný abstrakt nebo full text …</a:t>
            </a:r>
          </a:p>
          <a:p>
            <a:pPr marL="324000" lvl="1" indent="0">
              <a:buNone/>
            </a:pPr>
            <a:endParaRPr lang="cs-CZ" sz="2400" dirty="0"/>
          </a:p>
          <a:p>
            <a:pPr marL="324000" lvl="1" indent="0">
              <a:buNone/>
            </a:pPr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9116069" y="1536108"/>
            <a:ext cx="3075931" cy="26931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endParaRPr lang="cs-CZ" dirty="0"/>
          </a:p>
        </p:txBody>
      </p:sp>
      <p:pic>
        <p:nvPicPr>
          <p:cNvPr id="3074" name="Picture 2" descr="Výsledek obrázku pro obrázek evidence based practi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7262" r="24549" b="16349"/>
          <a:stretch/>
        </p:blipFill>
        <p:spPr bwMode="auto">
          <a:xfrm>
            <a:off x="8977745" y="0"/>
            <a:ext cx="3208557" cy="21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4BFC9B1-CE86-4D8C-91B4-92773DB3B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03DBD97-7441-492C-AB32-5DC2B4E0F4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977848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871" y="152565"/>
            <a:ext cx="8208912" cy="579116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4 krok: kritické posouzení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458" y="1514641"/>
            <a:ext cx="3807227" cy="4578470"/>
          </a:xfrm>
        </p:spPr>
        <p:txBody>
          <a:bodyPr>
            <a:normAutofit/>
          </a:bodyPr>
          <a:lstStyle/>
          <a:p>
            <a:r>
              <a:rPr lang="cs-CZ" sz="2000" dirty="0"/>
              <a:t>Ideální stav: více  posuzovatelů vybírá dle předem stanovených parametrů, které informace jsou validní  a relevantní</a:t>
            </a:r>
          </a:p>
          <a:p>
            <a:r>
              <a:rPr lang="cs-CZ" sz="2000" dirty="0"/>
              <a:t>Zdroje informací, které vyberou všichni se uplatní k tvorbě výstupu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365760" lvl="1" indent="0">
              <a:buNone/>
            </a:pPr>
            <a:r>
              <a:rPr lang="cs-CZ" dirty="0"/>
              <a:t>  </a:t>
            </a:r>
          </a:p>
          <a:p>
            <a:pPr marL="68580" indent="0">
              <a:buNone/>
            </a:pPr>
            <a:endParaRPr lang="cs-CZ" sz="2000" dirty="0"/>
          </a:p>
        </p:txBody>
      </p:sp>
      <p:pic>
        <p:nvPicPr>
          <p:cNvPr id="8" name="Obrázek 7"/>
          <p:cNvPicPr/>
          <p:nvPr/>
        </p:nvPicPr>
        <p:blipFill rotWithShape="1">
          <a:blip r:embed="rId2"/>
          <a:srcRect l="17719" t="12057" r="16497" b="6480"/>
          <a:stretch/>
        </p:blipFill>
        <p:spPr bwMode="auto">
          <a:xfrm>
            <a:off x="4042905" y="2492711"/>
            <a:ext cx="4411877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4889108" y="1527571"/>
            <a:ext cx="3746448" cy="862595"/>
          </a:xfrm>
          <a:prstGeom prst="wedgeRoundRectCallout">
            <a:avLst>
              <a:gd name="adj1" fmla="val -13352"/>
              <a:gd name="adj2" fmla="val 88179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err="1">
                <a:solidFill>
                  <a:schemeClr val="tx2"/>
                </a:solidFill>
              </a:rPr>
              <a:t>Hayesova</a:t>
            </a:r>
            <a:r>
              <a:rPr lang="cs-CZ" sz="2000" dirty="0">
                <a:solidFill>
                  <a:schemeClr val="tx2"/>
                </a:solidFill>
              </a:rPr>
              <a:t> pyramida evidence důkazů</a:t>
            </a:r>
          </a:p>
          <a:p>
            <a:pPr algn="ctr"/>
            <a:r>
              <a:rPr lang="cs-CZ" sz="1100" dirty="0">
                <a:solidFill>
                  <a:schemeClr val="tx2"/>
                </a:solidFill>
              </a:rPr>
              <a:t>(Čím výš, tím větší váha důkazu)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384772" y="2054509"/>
            <a:ext cx="3807227" cy="39227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1pPr>
            <a:lvl2pPr marL="640080" lvl="1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pPr marL="68580" indent="0">
              <a:buNone/>
            </a:pPr>
            <a:r>
              <a:rPr lang="cs-CZ" sz="2000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Posuzované parametry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Relevantnost uvedených zdrojů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Rok výzkumu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Metodologie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Charakteristika cílového souboru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Sběr dat a jejich analýza</a:t>
            </a:r>
          </a:p>
          <a:p>
            <a:pPr>
              <a:buFont typeface="Arial" panose="020B0604020202020204" pitchFamily="34" charset="0"/>
              <a:buChar char="-"/>
            </a:pPr>
            <a:r>
              <a:rPr lang="cs-CZ" sz="2000" dirty="0">
                <a:solidFill>
                  <a:schemeClr val="tx1"/>
                </a:solidFill>
                <a:latin typeface="+mn-lt"/>
              </a:rPr>
              <a:t>Závěry a interpretace</a:t>
            </a:r>
          </a:p>
          <a:p>
            <a:endParaRPr lang="cs-CZ" sz="2000" dirty="0">
              <a:latin typeface="+mn-lt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E7D172-6209-4B94-8827-65EE6469B1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808E3D-9D5A-43D6-88EA-5E0E1C9EEE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E189C2A-532B-42F9-A55B-2D095EC47666}"/>
              </a:ext>
            </a:extLst>
          </p:cNvPr>
          <p:cNvSpPr/>
          <p:nvPr/>
        </p:nvSpPr>
        <p:spPr>
          <a:xfrm>
            <a:off x="128032" y="856129"/>
            <a:ext cx="8444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 algn="ctr">
              <a:buNone/>
            </a:pPr>
            <a:r>
              <a:rPr lang="cs-CZ" b="1" i="1" dirty="0"/>
              <a:t>Rozhodování o síle (validitě a reliabilitě) důkazů.</a:t>
            </a:r>
          </a:p>
        </p:txBody>
      </p:sp>
    </p:spTree>
    <p:extLst>
      <p:ext uri="{BB962C8B-B14F-4D97-AF65-F5344CB8AC3E}">
        <p14:creationId xmlns:p14="http://schemas.microsoft.com/office/powerpoint/2010/main" val="3792163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44742C-1AE5-745D-89FB-D336C8A626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9ECB25-283B-EE33-AED1-877CBD590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1D46E3-6EE4-51BA-DC8A-9B62C571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7E5728B-02D5-74CD-F285-D7822A1AD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701790-ABFB-E568-E476-48F752FE1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0" y="378000"/>
            <a:ext cx="10577922" cy="618416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E316B7BC-C7FD-F4A7-5978-282B1C1F290D}"/>
              </a:ext>
            </a:extLst>
          </p:cNvPr>
          <p:cNvSpPr txBox="1"/>
          <p:nvPr/>
        </p:nvSpPr>
        <p:spPr>
          <a:xfrm>
            <a:off x="414000" y="6537446"/>
            <a:ext cx="102123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Marečková (2015) - </a:t>
            </a:r>
            <a:r>
              <a:rPr lang="en-GB" sz="800" dirty="0">
                <a:solidFill>
                  <a:srgbClr val="0000D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https://cebhckt-jbi.med.muni.cz/res/file/publications/monographs/mareckova-2015-zdravonictvi-zalozene-na-dukazech.pdf</a:t>
            </a:r>
            <a:endParaRPr lang="cs-CZ" sz="800" dirty="0"/>
          </a:p>
          <a:p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4341226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745" y="157200"/>
            <a:ext cx="5323655" cy="640877"/>
          </a:xfrm>
          <a:solidFill>
            <a:schemeClr val="tx2"/>
          </a:solidFill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5 krok: aplikace důkazů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4292" y="1221953"/>
            <a:ext cx="11760912" cy="1036927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cs-CZ" sz="2400" i="1" dirty="0"/>
              <a:t>.</a:t>
            </a:r>
            <a:endParaRPr lang="cs-CZ" sz="2400" dirty="0"/>
          </a:p>
          <a:p>
            <a:pPr marL="68580" indent="0">
              <a:buNone/>
            </a:pPr>
            <a:r>
              <a:rPr lang="cs-CZ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Aplikace zohledňuje:</a:t>
            </a:r>
          </a:p>
          <a:p>
            <a:r>
              <a:rPr lang="cs-CZ" sz="2400" dirty="0"/>
              <a:t>Klinické prostředí </a:t>
            </a:r>
          </a:p>
          <a:p>
            <a:r>
              <a:rPr lang="cs-CZ" sz="2400" dirty="0"/>
              <a:t>Preference pacienta a jeho blízkých</a:t>
            </a:r>
          </a:p>
          <a:p>
            <a:r>
              <a:rPr lang="cs-CZ" sz="2400" dirty="0"/>
              <a:t>Klinické zkušenosti sestry  </a:t>
            </a:r>
          </a:p>
          <a:p>
            <a:pPr marL="68580" indent="0">
              <a:buNone/>
            </a:pP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6240017" y="3059669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9" name="Rámeček 8"/>
          <p:cNvSpPr/>
          <p:nvPr/>
        </p:nvSpPr>
        <p:spPr>
          <a:xfrm>
            <a:off x="527424" y="1046242"/>
            <a:ext cx="7142921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162745" y="4144977"/>
            <a:ext cx="4051446" cy="5694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sz="3200" b="1" dirty="0"/>
          </a:p>
          <a:p>
            <a:r>
              <a:rPr lang="cs-CZ" sz="3200" b="1" dirty="0">
                <a:solidFill>
                  <a:schemeClr val="bg1"/>
                </a:solidFill>
              </a:rPr>
              <a:t>6 krok: zhodnocení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40000" y="4848840"/>
            <a:ext cx="10212619" cy="613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68580" indent="0" algn="ctr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 i="1">
                <a:latin typeface="+mn-lt"/>
              </a:defRPr>
            </a:lvl1pPr>
            <a:lvl2pPr marL="504000" indent="-180000" eaLnBrk="1" hangingPunct="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latin typeface="+mn-lt"/>
              </a:defRPr>
            </a:lvl2pPr>
            <a:lvl3pPr indent="0" eaLnBrk="1" hangingPunct="1">
              <a:lnSpc>
                <a:spcPts val="1800"/>
              </a:lnSpc>
              <a:spcBef>
                <a:spcPts val="0"/>
              </a:spcBef>
              <a:buClr>
                <a:schemeClr val="folHlink"/>
              </a:buClr>
              <a:buSzPct val="80000"/>
              <a:buFontTx/>
              <a:buNone/>
              <a:defRPr sz="1500" b="0">
                <a:latin typeface="+mn-lt"/>
              </a:defRPr>
            </a:lvl3pPr>
            <a:lvl4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SzPct val="90000"/>
              <a:buFontTx/>
              <a:buNone/>
              <a:defRPr sz="1500" b="0">
                <a:latin typeface="+mn-lt"/>
              </a:defRPr>
            </a:lvl4pPr>
            <a:lvl5pPr indent="0" eaLnBrk="1" hangingPunct="1">
              <a:lnSpc>
                <a:spcPts val="1800"/>
              </a:lnSpc>
              <a:spcBef>
                <a:spcPts val="0"/>
              </a:spcBef>
              <a:buClr>
                <a:schemeClr val="accent1"/>
              </a:buClr>
              <a:buFontTx/>
              <a:buNone/>
              <a:defRPr sz="1500" b="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latin typeface="+mn-lt"/>
              </a:defRPr>
            </a:lvl6pPr>
            <a:lvl7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latin typeface="+mn-lt"/>
              </a:defRPr>
            </a:lvl7pPr>
            <a:lvl8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8pPr>
            <a:lvl9pPr indent="0" fontAlgn="base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latin typeface="+mn-lt"/>
              </a:defRPr>
            </a:lvl9pPr>
          </a:lstStyle>
          <a:p>
            <a:r>
              <a:rPr lang="cs-CZ" dirty="0"/>
              <a:t>Hodnocení efektivnosti a účinnost aplikace důkazu v klinické praxi.</a:t>
            </a:r>
          </a:p>
          <a:p>
            <a:endParaRPr lang="cs-CZ" dirty="0"/>
          </a:p>
        </p:txBody>
      </p:sp>
      <p:sp>
        <p:nvSpPr>
          <p:cNvPr id="14" name="Rámeček 13"/>
          <p:cNvSpPr/>
          <p:nvPr/>
        </p:nvSpPr>
        <p:spPr>
          <a:xfrm>
            <a:off x="527424" y="4839650"/>
            <a:ext cx="10212619" cy="648072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FD1D48-48A2-4B12-BCC2-765819049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01B5822-B475-40A2-BC54-BAA9F92960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622978F-2C08-33C4-628B-A291010DF6F3}"/>
              </a:ext>
            </a:extLst>
          </p:cNvPr>
          <p:cNvSpPr txBox="1"/>
          <p:nvPr/>
        </p:nvSpPr>
        <p:spPr>
          <a:xfrm>
            <a:off x="539999" y="1135548"/>
            <a:ext cx="70269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i="1" dirty="0"/>
              <a:t>Aplikace důkazů v konkrétním klinickém prostředí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6873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000" y="256477"/>
            <a:ext cx="8208912" cy="782960"/>
          </a:xfrm>
        </p:spPr>
        <p:txBody>
          <a:bodyPr>
            <a:normAutofit fontScale="90000"/>
          </a:bodyPr>
          <a:lstStyle/>
          <a:p>
            <a:r>
              <a:rPr lang="cs-CZ" dirty="0"/>
              <a:t>Klinické doporučené postupy = KDP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5748" y="1039437"/>
            <a:ext cx="11774332" cy="4845974"/>
          </a:xfrm>
        </p:spPr>
        <p:txBody>
          <a:bodyPr>
            <a:normAutofit/>
          </a:bodyPr>
          <a:lstStyle/>
          <a:p>
            <a:r>
              <a:rPr lang="cs-CZ" dirty="0"/>
              <a:t>Systematicky vytvářená stanoviska usnadňující rozhodnutí o vhodné a přiměřené zdravotní péči v určité klinické situaci.</a:t>
            </a:r>
          </a:p>
          <a:p>
            <a:endParaRPr lang="cs-CZ" dirty="0"/>
          </a:p>
          <a:p>
            <a:r>
              <a:rPr lang="cs-CZ" dirty="0"/>
              <a:t>Formulace na základě poznatků definovaných  prostřednictvím EBM, EBP, EBN.</a:t>
            </a:r>
          </a:p>
          <a:p>
            <a:endParaRPr lang="cs-CZ" dirty="0"/>
          </a:p>
          <a:p>
            <a:r>
              <a:rPr lang="cs-CZ" dirty="0"/>
              <a:t>Kvalita KDP je závislá na postupu procesu EBM, EBP, EBN. 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00F8D0-C82A-4AF2-8760-BB6D29F1CB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FBA432-4142-4950-AE4D-E8872B90B5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501482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CF64DE-914D-3AF5-3D50-A00E57DD85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0C0182-9604-802D-EFC4-96420FEDAE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7A6D05-F5BF-FFE2-E0B6-340753FE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84D935-2E0D-8856-0AA5-0446ACB4A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https://www.youtube.com/watch?v=Vj4s6izIphA</a:t>
            </a:r>
            <a:endParaRPr lang="cs-CZ" dirty="0"/>
          </a:p>
          <a:p>
            <a:endParaRPr lang="cs-CZ" dirty="0"/>
          </a:p>
          <a:p>
            <a:r>
              <a:rPr lang="en-GB" dirty="0">
                <a:hlinkClick r:id="rId3"/>
              </a:rPr>
              <a:t>https://www.youtube.com/watch?v=hWUu3wsJKnk&amp;t=65s</a:t>
            </a:r>
            <a:endParaRPr lang="cs-CZ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16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C1588-AC48-474A-B7E2-BAE69D063CDC}"/>
              </a:ext>
            </a:extLst>
          </p:cNvPr>
          <p:cNvSpPr txBox="1">
            <a:spLocks/>
          </p:cNvSpPr>
          <p:nvPr/>
        </p:nvSpPr>
        <p:spPr>
          <a:xfrm>
            <a:off x="191344" y="257558"/>
            <a:ext cx="8208912" cy="78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3600" dirty="0"/>
              <a:t>Definice empirie &amp; vědy &amp; výzkum 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D3AD16F-3FBF-4726-89E8-AEE26B560C3D}"/>
              </a:ext>
            </a:extLst>
          </p:cNvPr>
          <p:cNvSpPr/>
          <p:nvPr/>
        </p:nvSpPr>
        <p:spPr>
          <a:xfrm>
            <a:off x="1271464" y="1070030"/>
            <a:ext cx="532859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Věda</a:t>
            </a:r>
            <a:r>
              <a:rPr lang="cs-CZ" dirty="0"/>
              <a:t> je organizovaný (systematický a metodologický) způsob získávání poznání.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7469631-C808-4C1C-9373-F0002E307E95}"/>
              </a:ext>
            </a:extLst>
          </p:cNvPr>
          <p:cNvSpPr/>
          <p:nvPr/>
        </p:nvSpPr>
        <p:spPr>
          <a:xfrm>
            <a:off x="112333" y="4412118"/>
            <a:ext cx="4896544" cy="18158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Empirie</a:t>
            </a:r>
            <a:r>
              <a:rPr lang="cs-CZ" dirty="0"/>
              <a:t> je cílený a řízený způsob získávání informaci za využití metody pozorování nebo pokusu.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782C1D9-4CD7-4112-A9CA-37E02900D7C6}"/>
              </a:ext>
            </a:extLst>
          </p:cNvPr>
          <p:cNvSpPr/>
          <p:nvPr/>
        </p:nvSpPr>
        <p:spPr>
          <a:xfrm>
            <a:off x="540000" y="2566724"/>
            <a:ext cx="5731388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Výzkum </a:t>
            </a:r>
            <a:r>
              <a:rPr lang="cs-CZ" dirty="0"/>
              <a:t>je systematické, řízené, empirické a kritické zkoumání hypotetických tvrzení o předpokládaných vztazích mezi přirozenými jevy.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6C4C68-68C6-4870-94A0-EAEE040A83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364362"/>
              </p:ext>
            </p:extLst>
          </p:nvPr>
        </p:nvGraphicFramePr>
        <p:xfrm>
          <a:off x="6600056" y="966255"/>
          <a:ext cx="5591944" cy="487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8B124D2C-6CE0-4AC2-A156-6DA096D3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000" y="6228000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zdravotnických věd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FBD1E2-721B-4878-805C-42E8F3A2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8B8E-0111-4137-937E-571EF265879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6411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088" y="171841"/>
            <a:ext cx="8208912" cy="648072"/>
          </a:xfrm>
        </p:spPr>
        <p:txBody>
          <a:bodyPr>
            <a:normAutofit/>
          </a:bodyPr>
          <a:lstStyle/>
          <a:p>
            <a:r>
              <a:rPr lang="cs-CZ" dirty="0"/>
              <a:t>Zdroje</a:t>
            </a:r>
          </a:p>
        </p:txBody>
      </p:sp>
      <p:sp>
        <p:nvSpPr>
          <p:cNvPr id="4" name="Obdélník 3"/>
          <p:cNvSpPr/>
          <p:nvPr/>
        </p:nvSpPr>
        <p:spPr>
          <a:xfrm>
            <a:off x="414000" y="742051"/>
            <a:ext cx="10236912" cy="511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BÁRTLOVÁ S., SADÍLEK P., TÓTHOVÁ V. Výzkum v ošetřovatelství. Brno, Národní centrum ošetřovatelství a nelékařských zdravotnických oborů, 2008. ISBN 978-80-7013-467-2.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BRABCOVÁ, J a kol. Skoč! Aneb reálný život, Plzeň: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Grafia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2005, ISBN 80 -902340-7-9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http://knihovna.upol.cz/lf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(vzdělávání, DSP).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DISMAN, M. Jak se vyrábí sociologická znalost. Karolinum, Praha 1993, 2005.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FARKAŠOVÁ, D. A kol. Výzkum v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ošetrovatelstve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Martin: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ISBN 80-80632-286.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HENDL, J. Kvantitativní výzkum: základní metody a aplikace. Praha: Portál, 2005. ISBN 80-7367-040-2.</a:t>
            </a:r>
          </a:p>
          <a:p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HUŠÁK, V. Jak napsat publikaci? Jak připravit prezentaci?, Olomouc: LF UP 2007, ISBN 978-80-44-1736-3.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CHRÁSKA, M.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Metody pedagogického výzkumu: základy kvantitativního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Publishing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2007. ISBN 978-80-247-1369-4.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KUTNOHORSKÁ, J. Výzkum v ošetřovatelství.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2009. ISBN 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978-80-247-2713-4.</a:t>
            </a:r>
          </a:p>
          <a:p>
            <a:r>
              <a:rPr lang="cs-CZ" sz="14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Marečková (2015) - </a:t>
            </a:r>
            <a:r>
              <a:rPr lang="en-GB" sz="1400" dirty="0">
                <a:solidFill>
                  <a:srgbClr val="0000D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https://cebhckt-jbi.med.muni.cz/res/file/publications/monographs/mareckova-2015-zdravonictvi-zalozene-na-dukazech.pdf</a:t>
            </a:r>
            <a:endParaRPr lang="cs-CZ" sz="1400" dirty="0"/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MAZALOVÁ, L. 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Kapitoly z výzkumu v ošetřovatelství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Olomouc: Fakulta zdravotních věd 2016. Dostupné: 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http://old.fzv.upol.cz/fileadmin/user_upload/FZV/DSP_Osetrovatelstvi/Skripta/Kapitoly_z_vyzkumu_v_osetrovatelstvi.pdf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PLEVOVÁ I, et al. Ošetřovatelství. I Praha: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Grada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2011. ISBN 9788024735573.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PUNCH, K. </a:t>
            </a:r>
            <a:r>
              <a:rPr 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Úspěšný návrh výzkumu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Translated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by Jan </a:t>
            </a:r>
            <a:r>
              <a:rPr 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Hendl</a:t>
            </a:r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Vyd. 1. Praha: Portál, 2008. 230 s. ISBN 9788073674687.</a:t>
            </a:r>
            <a:endParaRPr lang="cs-CZ" alt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ŽIAKOVÁ, K et al.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Ošetrovateľstvo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teóra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 </a:t>
            </a:r>
            <a:r>
              <a:rPr lang="cs-CZ" altLang="cs-CZ" sz="14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vedecký</a:t>
            </a:r>
            <a:r>
              <a:rPr lang="cs-CZ" altLang="cs-CZ" sz="1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výzkum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Martin: </a:t>
            </a:r>
            <a:r>
              <a:rPr lang="cs-CZ" altLang="cs-CZ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Osveta</a:t>
            </a:r>
            <a:r>
              <a:rPr lang="cs-CZ" alt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2003, ISBN 80-8063-131-X</a:t>
            </a: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5"/>
              </a:rPr>
              <a:t>http://www.e-metodologia.fedu.uniba.sk/index.php/o-ucebnici/ako-citovat.php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  <a:hlinkClick r:id="rId6"/>
              </a:rPr>
              <a:t>https://www.google.cz/search?q=Testov%C3%A9+krit%C3%A9rium&amp;ie=utf-8&amp;oe=utf-8&amp;client=firefox-b-ab&amp;gfe_rd=cr&amp;dcr=0&amp;ei=GEe6WeTHCKGE8QfBkYXoCQ</a:t>
            </a:r>
            <a:endParaRPr lang="cs-CZ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http://home.ef.jcu.cz/~birom/stat/cviceni/09/p_value.pdf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68A959-26A2-4666-A934-81095E0B33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0D3A30-1E05-41C7-8251-08AF9A9241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813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7BE0B2-2484-4692-BAFD-A0FDE9F1D5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C1122A-4EB4-4241-B562-DC6E634BA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3B3E2C-3FF3-4D19-9A31-B615A7F5E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Empirie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36A42702-D614-4230-96C1-A14BA78EE3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40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544" y="211037"/>
            <a:ext cx="8208912" cy="936104"/>
          </a:xfrm>
        </p:spPr>
        <p:txBody>
          <a:bodyPr>
            <a:normAutofit/>
          </a:bodyPr>
          <a:lstStyle/>
          <a:p>
            <a:r>
              <a:rPr lang="cs-CZ" dirty="0"/>
              <a:t>Zdroje lidského poznání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9395" y="1097416"/>
            <a:ext cx="8752572" cy="5256584"/>
          </a:xfrm>
        </p:spPr>
        <p:txBody>
          <a:bodyPr vert="horz" lIns="91440" tIns="45720" rIns="91440" bIns="45720" rtlCol="0">
            <a:noAutofit/>
          </a:bodyPr>
          <a:lstStyle/>
          <a:p>
            <a:pPr marL="265113" indent="-265113">
              <a:lnSpc>
                <a:spcPct val="10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tradice </a:t>
            </a:r>
            <a:r>
              <a:rPr lang="cs-CZ" sz="2000" dirty="0"/>
              <a:t>- existence všeobecné základny akceptovaných pravd, které znaly již předchozí generace.</a:t>
            </a:r>
          </a:p>
          <a:p>
            <a:pPr marL="265113" indent="-265113">
              <a:lnSpc>
                <a:spcPct val="100000"/>
              </a:lnSpc>
            </a:pPr>
            <a:endParaRPr lang="cs-CZ" sz="2000" dirty="0"/>
          </a:p>
          <a:p>
            <a:pPr indent="-270000">
              <a:lnSpc>
                <a:spcPct val="10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autority </a:t>
            </a:r>
            <a:r>
              <a:rPr lang="cs-CZ" sz="2000" dirty="0"/>
              <a:t>– považujeme za pravdu to, co nám řekl někdo, koho považujeme za autoritu.</a:t>
            </a:r>
          </a:p>
          <a:p>
            <a:pPr indent="-270000">
              <a:lnSpc>
                <a:spcPct val="100000"/>
              </a:lnSpc>
            </a:pPr>
            <a:endParaRPr lang="cs-CZ" sz="2000" dirty="0"/>
          </a:p>
          <a:p>
            <a:pPr indent="-270000">
              <a:lnSpc>
                <a:spcPct val="100000"/>
              </a:lnSpc>
            </a:pPr>
            <a:r>
              <a:rPr lang="cs-CZ" sz="2000" dirty="0">
                <a:solidFill>
                  <a:schemeClr val="accent1"/>
                </a:solidFill>
              </a:rPr>
              <a:t>Metoda pokusů a omylů (vlastní zkušenosti) </a:t>
            </a:r>
            <a:r>
              <a:rPr lang="cs-CZ" sz="2000" dirty="0"/>
              <a:t>- zkoumání všech alternativ, dokud nenajdeme dopověď na nové otázky.</a:t>
            </a:r>
          </a:p>
          <a:p>
            <a:pPr indent="-270000">
              <a:lnSpc>
                <a:spcPct val="100000"/>
              </a:lnSpc>
            </a:pPr>
            <a:endParaRPr lang="cs-CZ" sz="2000" dirty="0"/>
          </a:p>
          <a:p>
            <a:pPr indent="-270000">
              <a:lnSpc>
                <a:spcPct val="100000"/>
              </a:lnSpc>
            </a:pPr>
            <a:r>
              <a:rPr lang="cs-CZ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Metoda vědeckého přístupu = empirické poznání </a:t>
            </a:r>
            <a:r>
              <a:rPr lang="cs-CZ" sz="2000" dirty="0"/>
              <a:t>- nejvyšší forma lidského poznání. Za použití vědeckého přístupu dospíváme k objektivním poznáním.</a:t>
            </a:r>
          </a:p>
          <a:p>
            <a:pPr indent="-270000">
              <a:lnSpc>
                <a:spcPct val="100000"/>
              </a:lnSpc>
            </a:pPr>
            <a:endParaRPr lang="cs-CZ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EF8F37-C1EB-4932-96D5-54E86F3451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A27403-5D1E-419D-AA9D-5ABD186D1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7068496D-8EF0-4CAB-9299-B46C91A702F7}"/>
              </a:ext>
            </a:extLst>
          </p:cNvPr>
          <p:cNvSpPr/>
          <p:nvPr/>
        </p:nvSpPr>
        <p:spPr bwMode="auto">
          <a:xfrm>
            <a:off x="10009546" y="1147141"/>
            <a:ext cx="471054" cy="549982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6" name="Picture 2" descr="Od vzniku myšlenky „medicíny založené na důkazech“ uplynula již čtyři  století - Vitalia.cz">
            <a:extLst>
              <a:ext uri="{FF2B5EF4-FFF2-40B4-BE49-F238E27FC236}">
                <a16:creationId xmlns:a16="http://schemas.microsoft.com/office/drawing/2014/main" id="{ED6FB532-BB58-C67B-73D1-38C6C6FD7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60" y="47326"/>
            <a:ext cx="28003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thit - Centrum přírodní medicíny a indiánské kultury v Ekvádoru">
            <a:extLst>
              <a:ext uri="{FF2B5EF4-FFF2-40B4-BE49-F238E27FC236}">
                <a16:creationId xmlns:a16="http://schemas.microsoft.com/office/drawing/2014/main" id="{6119D9CC-57A9-E32B-EEB5-E3BDD2923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385" y="175123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byt Terapeutický balíček s využitím tradiční čínské medicíny - SPA Hotel  Dvořák | Lázně Travel">
            <a:extLst>
              <a:ext uri="{FF2B5EF4-FFF2-40B4-BE49-F238E27FC236}">
                <a16:creationId xmlns:a16="http://schemas.microsoft.com/office/drawing/2014/main" id="{B94F6FD4-0D9C-CE5A-C3EA-047D43050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831" y="3559919"/>
            <a:ext cx="2481679" cy="9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50 nejzajímavějších milníků ve vývoji medicíny | KOSMAS.cz - vaše  internetové knihkupectví">
            <a:extLst>
              <a:ext uri="{FF2B5EF4-FFF2-40B4-BE49-F238E27FC236}">
                <a16:creationId xmlns:a16="http://schemas.microsoft.com/office/drawing/2014/main" id="{4C3B3730-1B0D-7721-BB9E-6839B0059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33" y="4547479"/>
            <a:ext cx="2573315" cy="18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1286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678</TotalTime>
  <Words>5924</Words>
  <Application>Microsoft Office PowerPoint</Application>
  <PresentationFormat>Širokoúhlá obrazovka</PresentationFormat>
  <Paragraphs>923</Paragraphs>
  <Slides>70</Slides>
  <Notes>1</Notes>
  <HiddenSlides>3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9" baseType="lpstr">
      <vt:lpstr>Arial</vt:lpstr>
      <vt:lpstr>Arial</vt:lpstr>
      <vt:lpstr>Cambria</vt:lpstr>
      <vt:lpstr>Lato Extended</vt:lpstr>
      <vt:lpstr>Söhne</vt:lpstr>
      <vt:lpstr>Tahoma</vt:lpstr>
      <vt:lpstr>Wingdings</vt:lpstr>
      <vt:lpstr>Wingdings 2</vt:lpstr>
      <vt:lpstr>Prezentace_MU_CZ</vt:lpstr>
      <vt:lpstr>Výzkum v ošetřovatelství</vt:lpstr>
      <vt:lpstr>Rozvrh, požadavky na ukončení předmětů</vt:lpstr>
      <vt:lpstr>Proč výzkum v ošetřovatelství?</vt:lpstr>
      <vt:lpstr>Prezentace aplikace PowerPoint</vt:lpstr>
      <vt:lpstr>VĚDA A LIDSKÉ POZNÁNÍ</vt:lpstr>
      <vt:lpstr> Empirie…………………….   Výzkum…………………….   Věda……………………….</vt:lpstr>
      <vt:lpstr>Prezentace aplikace PowerPoint</vt:lpstr>
      <vt:lpstr>Empirie</vt:lpstr>
      <vt:lpstr>Zdroje lidského poznání</vt:lpstr>
      <vt:lpstr>Empirie</vt:lpstr>
      <vt:lpstr>Prezentace aplikace PowerPoint</vt:lpstr>
      <vt:lpstr>Věda a vědecká teorie</vt:lpstr>
      <vt:lpstr>Definice vědy</vt:lpstr>
      <vt:lpstr>Prezentace aplikace PowerPoint</vt:lpstr>
      <vt:lpstr>Předpoklady kvalitní vědecké teorie</vt:lpstr>
      <vt:lpstr>Vztah empirie a teorie – výzkumný cyklus</vt:lpstr>
      <vt:lpstr>Tvorba a ověřování teorie</vt:lpstr>
      <vt:lpstr>VÝZKUM</vt:lpstr>
      <vt:lpstr>Základní fakta společenské reality</vt:lpstr>
      <vt:lpstr>Výzkum</vt:lpstr>
      <vt:lpstr>Výzkumné myšlení</vt:lpstr>
      <vt:lpstr>Účel výzkumu</vt:lpstr>
      <vt:lpstr>Druhy výzkumu – dle zaměření</vt:lpstr>
      <vt:lpstr>Dělení aplikovaného výzkumu</vt:lpstr>
      <vt:lpstr>Dělení výzkumu podle účelnosti</vt:lpstr>
      <vt:lpstr>Druhy výzkumu – dle rozsahu zaměření</vt:lpstr>
      <vt:lpstr>Dělení výzkumu podle toho, jakým způsobem dochází k realizaci výzkumu</vt:lpstr>
      <vt:lpstr>Dělení výzkumu dle použité metodiky</vt:lpstr>
      <vt:lpstr>Dělení výzkumu podle použité metody </vt:lpstr>
      <vt:lpstr>Dělení výzkumu podle použité metody </vt:lpstr>
      <vt:lpstr>Omezení výzkumu</vt:lpstr>
      <vt:lpstr>Výzkum v ošetřovatelství</vt:lpstr>
      <vt:lpstr>Výzkum v ošetřovatelství </vt:lpstr>
      <vt:lpstr>Globální priority výzkumu v ošetřovatelství</vt:lpstr>
      <vt:lpstr>Koncepce zdravotnického výzkumu do roku 2030 (MZ ČR)</vt:lpstr>
      <vt:lpstr>Dílčí cíle koncepce zdravotnického výzkumu </vt:lpstr>
      <vt:lpstr>Kontext ošetřovatelského prostředí</vt:lpstr>
      <vt:lpstr>?</vt:lpstr>
      <vt:lpstr>Prezentace aplikace PowerPoint</vt:lpstr>
      <vt:lpstr>Vymezení termínu „Výzkum v ošetřovatelství" a jeho specifika ve srovnání s výzkumem v jiných oblastech. </vt:lpstr>
      <vt:lpstr>Důležitost výzkumu v ošetřovatelství pro vývoj zdravotní péče</vt:lpstr>
      <vt:lpstr>Cíle výzkumu v ošetřovatelství </vt:lpstr>
      <vt:lpstr>Stavební kameny výzkumu v ošetřovatelství</vt:lpstr>
      <vt:lpstr>Co je a co není výzkum v ošetřovatelství</vt:lpstr>
      <vt:lpstr>Sestra ve výzkumu</vt:lpstr>
      <vt:lpstr>Zdroje znalostí v ošetřovatelství</vt:lpstr>
      <vt:lpstr>Úrovně klinických zkušeností a expertízy</vt:lpstr>
      <vt:lpstr>Teoretická základna ošetřovatelství</vt:lpstr>
      <vt:lpstr>Metodologie, metodika, metoda</vt:lpstr>
      <vt:lpstr>Typy výzkumu</vt:lpstr>
      <vt:lpstr>Druhy výzkumu dle: </vt:lpstr>
      <vt:lpstr>Plánování výzkumného projektu</vt:lpstr>
      <vt:lpstr>Děkuji za pozornost</vt:lpstr>
      <vt:lpstr>PRAXE ZALOŽENÁ NA DŮKAZECH</vt:lpstr>
      <vt:lpstr>Prezentace aplikace PowerPoint</vt:lpstr>
      <vt:lpstr>Prezentace aplikace PowerPoint</vt:lpstr>
      <vt:lpstr>Formulace přesné/jasné otázky</vt:lpstr>
      <vt:lpstr>PICO</vt:lpstr>
      <vt:lpstr>Standardizovaný formát klinické otázky PICO(TS) a PECO(TS)  </vt:lpstr>
      <vt:lpstr>Prezentace aplikace PowerPoint</vt:lpstr>
      <vt:lpstr>Kategorie klinické otázky</vt:lpstr>
      <vt:lpstr>Prezentace aplikace PowerPoint</vt:lpstr>
      <vt:lpstr>Typy klinických otázek-2</vt:lpstr>
      <vt:lpstr>3 krok: hledání nejlepších důkazů</vt:lpstr>
      <vt:lpstr>4 krok: kritické posouzení důkazů</vt:lpstr>
      <vt:lpstr>Prezentace aplikace PowerPoint</vt:lpstr>
      <vt:lpstr>5 krok: aplikace důkazů</vt:lpstr>
      <vt:lpstr>Klinické doporučené postupy = KDP</vt:lpstr>
      <vt:lpstr>Prezentace aplikace PowerPoint</vt:lpstr>
      <vt:lpstr>Zdroje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Dana Dolanová</cp:lastModifiedBy>
  <cp:revision>55</cp:revision>
  <cp:lastPrinted>1601-01-01T00:00:00Z</cp:lastPrinted>
  <dcterms:created xsi:type="dcterms:W3CDTF">2018-10-05T10:13:37Z</dcterms:created>
  <dcterms:modified xsi:type="dcterms:W3CDTF">2023-11-06T09:35:44Z</dcterms:modified>
</cp:coreProperties>
</file>