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73" r:id="rId2"/>
    <p:sldId id="322" r:id="rId3"/>
    <p:sldId id="360" r:id="rId4"/>
    <p:sldId id="323" r:id="rId5"/>
    <p:sldId id="324" r:id="rId6"/>
    <p:sldId id="361" r:id="rId7"/>
    <p:sldId id="325" r:id="rId8"/>
    <p:sldId id="362" r:id="rId9"/>
    <p:sldId id="326" r:id="rId10"/>
    <p:sldId id="327" r:id="rId11"/>
    <p:sldId id="363" r:id="rId12"/>
    <p:sldId id="328" r:id="rId13"/>
    <p:sldId id="329" r:id="rId14"/>
    <p:sldId id="330" r:id="rId15"/>
    <p:sldId id="364" r:id="rId16"/>
    <p:sldId id="331" r:id="rId17"/>
    <p:sldId id="365" r:id="rId18"/>
    <p:sldId id="332" r:id="rId19"/>
    <p:sldId id="366" r:id="rId20"/>
    <p:sldId id="333" r:id="rId21"/>
    <p:sldId id="334" r:id="rId22"/>
    <p:sldId id="335" r:id="rId23"/>
    <p:sldId id="336" r:id="rId24"/>
    <p:sldId id="367" r:id="rId25"/>
    <p:sldId id="337" r:id="rId26"/>
    <p:sldId id="338" r:id="rId27"/>
    <p:sldId id="340" r:id="rId28"/>
    <p:sldId id="342" r:id="rId29"/>
    <p:sldId id="343" r:id="rId30"/>
    <p:sldId id="380" r:id="rId31"/>
    <p:sldId id="382" r:id="rId32"/>
    <p:sldId id="381" r:id="rId33"/>
    <p:sldId id="341" r:id="rId34"/>
    <p:sldId id="339" r:id="rId35"/>
    <p:sldId id="369" r:id="rId36"/>
    <p:sldId id="370" r:id="rId37"/>
    <p:sldId id="371" r:id="rId38"/>
    <p:sldId id="368" r:id="rId39"/>
    <p:sldId id="344" r:id="rId40"/>
    <p:sldId id="346" r:id="rId41"/>
    <p:sldId id="347" r:id="rId42"/>
    <p:sldId id="353" r:id="rId43"/>
    <p:sldId id="374" r:id="rId44"/>
    <p:sldId id="375" r:id="rId45"/>
    <p:sldId id="377" r:id="rId46"/>
    <p:sldId id="379" r:id="rId47"/>
    <p:sldId id="378" r:id="rId48"/>
    <p:sldId id="376" r:id="rId49"/>
    <p:sldId id="383" r:id="rId50"/>
    <p:sldId id="384" r:id="rId51"/>
    <p:sldId id="385" r:id="rId52"/>
    <p:sldId id="386" r:id="rId53"/>
    <p:sldId id="372" r:id="rId54"/>
    <p:sldId id="293" r:id="rId5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616"/>
    <a:srgbClr val="FA0000"/>
    <a:srgbClr val="2CB074"/>
    <a:srgbClr val="D72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1D018-399A-1E8C-46D8-7C32AAA5F9F6}" v="164" dt="2023-11-27T13:48:39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0" autoAdjust="0"/>
    <p:restoredTop sz="94622" autoAdjust="0"/>
  </p:normalViewPr>
  <p:slideViewPr>
    <p:cSldViewPr>
      <p:cViewPr>
        <p:scale>
          <a:sx n="60" d="100"/>
          <a:sy n="60" d="100"/>
        </p:scale>
        <p:origin x="-70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stál Marek" userId="S::14027@fnbrno.cz::807abb9d-505e-444e-9dda-ce4713603397" providerId="AD" clId="Web-{EDB1D018-399A-1E8C-46D8-7C32AAA5F9F6}"/>
    <pc:docChg chg="addSld delSld modSld sldOrd">
      <pc:chgData name="Dostál Marek" userId="S::14027@fnbrno.cz::807abb9d-505e-444e-9dda-ce4713603397" providerId="AD" clId="Web-{EDB1D018-399A-1E8C-46D8-7C32AAA5F9F6}" dt="2023-11-27T13:48:31.137" v="192" actId="20577"/>
      <pc:docMkLst>
        <pc:docMk/>
      </pc:docMkLst>
      <pc:sldChg chg="modSp">
        <pc:chgData name="Dostál Marek" userId="S::14027@fnbrno.cz::807abb9d-505e-444e-9dda-ce4713603397" providerId="AD" clId="Web-{EDB1D018-399A-1E8C-46D8-7C32AAA5F9F6}" dt="2023-11-27T13:48:31.137" v="192" actId="20577"/>
        <pc:sldMkLst>
          <pc:docMk/>
          <pc:sldMk cId="1944419707" sldId="372"/>
        </pc:sldMkLst>
        <pc:spChg chg="mod">
          <ac:chgData name="Dostál Marek" userId="S::14027@fnbrno.cz::807abb9d-505e-444e-9dda-ce4713603397" providerId="AD" clId="Web-{EDB1D018-399A-1E8C-46D8-7C32AAA5F9F6}" dt="2023-11-27T13:48:31.137" v="192" actId="20577"/>
          <ac:spMkLst>
            <pc:docMk/>
            <pc:sldMk cId="1944419707" sldId="372"/>
            <ac:spMk id="3" creationId="{00000000-0000-0000-0000-000000000000}"/>
          </ac:spMkLst>
        </pc:spChg>
      </pc:sldChg>
      <pc:sldChg chg="addSp delSp modSp add replId modNotes">
        <pc:chgData name="Dostál Marek" userId="S::14027@fnbrno.cz::807abb9d-505e-444e-9dda-ce4713603397" providerId="AD" clId="Web-{EDB1D018-399A-1E8C-46D8-7C32AAA5F9F6}" dt="2023-11-27T11:56:12.612" v="25" actId="1076"/>
        <pc:sldMkLst>
          <pc:docMk/>
          <pc:sldMk cId="3001200440" sldId="374"/>
        </pc:sldMkLst>
        <pc:spChg chg="mod">
          <ac:chgData name="Dostál Marek" userId="S::14027@fnbrno.cz::807abb9d-505e-444e-9dda-ce4713603397" providerId="AD" clId="Web-{EDB1D018-399A-1E8C-46D8-7C32AAA5F9F6}" dt="2023-11-27T11:54:29.251" v="4" actId="20577"/>
          <ac:spMkLst>
            <pc:docMk/>
            <pc:sldMk cId="3001200440" sldId="374"/>
            <ac:spMk id="2" creationId="{00000000-0000-0000-0000-000000000000}"/>
          </ac:spMkLst>
        </pc:spChg>
        <pc:spChg chg="del">
          <ac:chgData name="Dostál Marek" userId="S::14027@fnbrno.cz::807abb9d-505e-444e-9dda-ce4713603397" providerId="AD" clId="Web-{EDB1D018-399A-1E8C-46D8-7C32AAA5F9F6}" dt="2023-11-27T11:54:31.797" v="5"/>
          <ac:spMkLst>
            <pc:docMk/>
            <pc:sldMk cId="3001200440" sldId="374"/>
            <ac:spMk id="3" creationId="{00000000-0000-0000-0000-000000000000}"/>
          </ac:spMkLst>
        </pc:spChg>
        <pc:spChg chg="add del mod">
          <ac:chgData name="Dostál Marek" userId="S::14027@fnbrno.cz::807abb9d-505e-444e-9dda-ce4713603397" providerId="AD" clId="Web-{EDB1D018-399A-1E8C-46D8-7C32AAA5F9F6}" dt="2023-11-27T11:54:33.204" v="6"/>
          <ac:spMkLst>
            <pc:docMk/>
            <pc:sldMk cId="3001200440" sldId="374"/>
            <ac:spMk id="5" creationId="{9EA68547-EDF4-B7C7-3990-50BB9011E6E0}"/>
          </ac:spMkLst>
        </pc:spChg>
        <pc:picChg chg="add del mod">
          <ac:chgData name="Dostál Marek" userId="S::14027@fnbrno.cz::807abb9d-505e-444e-9dda-ce4713603397" providerId="AD" clId="Web-{EDB1D018-399A-1E8C-46D8-7C32AAA5F9F6}" dt="2023-11-27T11:55:12.486" v="15"/>
          <ac:picMkLst>
            <pc:docMk/>
            <pc:sldMk cId="3001200440" sldId="374"/>
            <ac:picMk id="6" creationId="{0E61F280-B4B3-A78F-10BE-5CBE727C9BF1}"/>
          </ac:picMkLst>
        </pc:picChg>
        <pc:picChg chg="add mod">
          <ac:chgData name="Dostál Marek" userId="S::14027@fnbrno.cz::807abb9d-505e-444e-9dda-ce4713603397" providerId="AD" clId="Web-{EDB1D018-399A-1E8C-46D8-7C32AAA5F9F6}" dt="2023-11-27T11:56:12.612" v="25" actId="1076"/>
          <ac:picMkLst>
            <pc:docMk/>
            <pc:sldMk cId="3001200440" sldId="374"/>
            <ac:picMk id="7" creationId="{302DA85D-7509-DF35-EDED-671A700A3306}"/>
          </ac:picMkLst>
        </pc:picChg>
      </pc:sldChg>
      <pc:sldChg chg="delSp modSp add replId modNotes">
        <pc:chgData name="Dostál Marek" userId="S::14027@fnbrno.cz::807abb9d-505e-444e-9dda-ce4713603397" providerId="AD" clId="Web-{EDB1D018-399A-1E8C-46D8-7C32AAA5F9F6}" dt="2023-11-27T11:56:02.424" v="22" actId="1076"/>
        <pc:sldMkLst>
          <pc:docMk/>
          <pc:sldMk cId="2721580618" sldId="375"/>
        </pc:sldMkLst>
        <pc:picChg chg="mod">
          <ac:chgData name="Dostál Marek" userId="S::14027@fnbrno.cz::807abb9d-505e-444e-9dda-ce4713603397" providerId="AD" clId="Web-{EDB1D018-399A-1E8C-46D8-7C32AAA5F9F6}" dt="2023-11-27T11:56:02.424" v="22" actId="1076"/>
          <ac:picMkLst>
            <pc:docMk/>
            <pc:sldMk cId="2721580618" sldId="375"/>
            <ac:picMk id="6" creationId="{0E61F280-B4B3-A78F-10BE-5CBE727C9BF1}"/>
          </ac:picMkLst>
        </pc:picChg>
        <pc:picChg chg="del">
          <ac:chgData name="Dostál Marek" userId="S::14027@fnbrno.cz::807abb9d-505e-444e-9dda-ce4713603397" providerId="AD" clId="Web-{EDB1D018-399A-1E8C-46D8-7C32AAA5F9F6}" dt="2023-11-27T11:55:12.142" v="14"/>
          <ac:picMkLst>
            <pc:docMk/>
            <pc:sldMk cId="2721580618" sldId="375"/>
            <ac:picMk id="7" creationId="{302DA85D-7509-DF35-EDED-671A700A3306}"/>
          </ac:picMkLst>
        </pc:picChg>
      </pc:sldChg>
      <pc:sldChg chg="addSp delSp modSp add del ord replId modNotes">
        <pc:chgData name="Dostál Marek" userId="S::14027@fnbrno.cz::807abb9d-505e-444e-9dda-ce4713603397" providerId="AD" clId="Web-{EDB1D018-399A-1E8C-46D8-7C32AAA5F9F6}" dt="2023-11-27T13:37:04.500" v="119"/>
        <pc:sldMkLst>
          <pc:docMk/>
          <pc:sldMk cId="3666755302" sldId="376"/>
        </pc:sldMkLst>
        <pc:spChg chg="mod">
          <ac:chgData name="Dostál Marek" userId="S::14027@fnbrno.cz::807abb9d-505e-444e-9dda-ce4713603397" providerId="AD" clId="Web-{EDB1D018-399A-1E8C-46D8-7C32AAA5F9F6}" dt="2023-11-27T13:35:56.656" v="117" actId="20577"/>
          <ac:spMkLst>
            <pc:docMk/>
            <pc:sldMk cId="3666755302" sldId="376"/>
            <ac:spMk id="2" creationId="{00000000-0000-0000-0000-000000000000}"/>
          </ac:spMkLst>
        </pc:spChg>
        <pc:picChg chg="add mod">
          <ac:chgData name="Dostál Marek" userId="S::14027@fnbrno.cz::807abb9d-505e-444e-9dda-ce4713603397" providerId="AD" clId="Web-{EDB1D018-399A-1E8C-46D8-7C32AAA5F9F6}" dt="2023-11-27T12:04:09.792" v="32" actId="1076"/>
          <ac:picMkLst>
            <pc:docMk/>
            <pc:sldMk cId="3666755302" sldId="376"/>
            <ac:picMk id="3" creationId="{0F51BEAB-7B7B-D68B-2A4C-EB23AA69C112}"/>
          </ac:picMkLst>
        </pc:picChg>
        <pc:picChg chg="del">
          <ac:chgData name="Dostál Marek" userId="S::14027@fnbrno.cz::807abb9d-505e-444e-9dda-ce4713603397" providerId="AD" clId="Web-{EDB1D018-399A-1E8C-46D8-7C32AAA5F9F6}" dt="2023-11-27T11:56:22.737" v="27"/>
          <ac:picMkLst>
            <pc:docMk/>
            <pc:sldMk cId="3666755302" sldId="376"/>
            <ac:picMk id="6" creationId="{0E61F280-B4B3-A78F-10BE-5CBE727C9BF1}"/>
          </ac:picMkLst>
        </pc:picChg>
      </pc:sldChg>
      <pc:sldChg chg="addSp delSp modSp add replId modNotes">
        <pc:chgData name="Dostál Marek" userId="S::14027@fnbrno.cz::807abb9d-505e-444e-9dda-ce4713603397" providerId="AD" clId="Web-{EDB1D018-399A-1E8C-46D8-7C32AAA5F9F6}" dt="2023-11-27T13:02:23.073" v="71"/>
        <pc:sldMkLst>
          <pc:docMk/>
          <pc:sldMk cId="2393263053" sldId="377"/>
        </pc:sldMkLst>
        <pc:spChg chg="mod">
          <ac:chgData name="Dostál Marek" userId="S::14027@fnbrno.cz::807abb9d-505e-444e-9dda-ce4713603397" providerId="AD" clId="Web-{EDB1D018-399A-1E8C-46D8-7C32AAA5F9F6}" dt="2023-11-27T13:00:29.789" v="57" actId="20577"/>
          <ac:spMkLst>
            <pc:docMk/>
            <pc:sldMk cId="2393263053" sldId="377"/>
            <ac:spMk id="2" creationId="{00000000-0000-0000-0000-000000000000}"/>
          </ac:spMkLst>
        </pc:spChg>
        <pc:picChg chg="del">
          <ac:chgData name="Dostál Marek" userId="S::14027@fnbrno.cz::807abb9d-505e-444e-9dda-ce4713603397" providerId="AD" clId="Web-{EDB1D018-399A-1E8C-46D8-7C32AAA5F9F6}" dt="2023-11-27T12:59:01.507" v="37"/>
          <ac:picMkLst>
            <pc:docMk/>
            <pc:sldMk cId="2393263053" sldId="377"/>
            <ac:picMk id="3" creationId="{0F51BEAB-7B7B-D68B-2A4C-EB23AA69C112}"/>
          </ac:picMkLst>
        </pc:picChg>
        <pc:picChg chg="add del mod">
          <ac:chgData name="Dostál Marek" userId="S::14027@fnbrno.cz::807abb9d-505e-444e-9dda-ce4713603397" providerId="AD" clId="Web-{EDB1D018-399A-1E8C-46D8-7C32AAA5F9F6}" dt="2023-11-27T13:00:29.899" v="58"/>
          <ac:picMkLst>
            <pc:docMk/>
            <pc:sldMk cId="2393263053" sldId="377"/>
            <ac:picMk id="4" creationId="{A5D78770-A7A2-7939-C66E-B20398F47D07}"/>
          </ac:picMkLst>
        </pc:picChg>
        <pc:picChg chg="add mod modCrop">
          <ac:chgData name="Dostál Marek" userId="S::14027@fnbrno.cz::807abb9d-505e-444e-9dda-ce4713603397" providerId="AD" clId="Web-{EDB1D018-399A-1E8C-46D8-7C32AAA5F9F6}" dt="2023-11-27T13:02:23.073" v="71"/>
          <ac:picMkLst>
            <pc:docMk/>
            <pc:sldMk cId="2393263053" sldId="377"/>
            <ac:picMk id="5" creationId="{7675D9C0-6257-73B0-E1D3-7793D781BF04}"/>
          </ac:picMkLst>
        </pc:picChg>
      </pc:sldChg>
      <pc:sldChg chg="modSp add replId">
        <pc:chgData name="Dostál Marek" userId="S::14027@fnbrno.cz::807abb9d-505e-444e-9dda-ce4713603397" providerId="AD" clId="Web-{EDB1D018-399A-1E8C-46D8-7C32AAA5F9F6}" dt="2023-11-27T13:35:26.499" v="115" actId="20577"/>
        <pc:sldMkLst>
          <pc:docMk/>
          <pc:sldMk cId="2082646571" sldId="378"/>
        </pc:sldMkLst>
        <pc:spChg chg="mod">
          <ac:chgData name="Dostál Marek" userId="S::14027@fnbrno.cz::807abb9d-505e-444e-9dda-ce4713603397" providerId="AD" clId="Web-{EDB1D018-399A-1E8C-46D8-7C32AAA5F9F6}" dt="2023-11-27T13:35:26.499" v="115" actId="20577"/>
          <ac:spMkLst>
            <pc:docMk/>
            <pc:sldMk cId="2082646571" sldId="378"/>
            <ac:spMk id="2" creationId="{00000000-0000-0000-0000-000000000000}"/>
          </ac:spMkLst>
        </pc:spChg>
      </pc:sldChg>
      <pc:sldChg chg="addSp delSp modSp add replId modNotes">
        <pc:chgData name="Dostál Marek" userId="S::14027@fnbrno.cz::807abb9d-505e-444e-9dda-ce4713603397" providerId="AD" clId="Web-{EDB1D018-399A-1E8C-46D8-7C32AAA5F9F6}" dt="2023-11-27T13:35:20.092" v="114"/>
        <pc:sldMkLst>
          <pc:docMk/>
          <pc:sldMk cId="1853773640" sldId="379"/>
        </pc:sldMkLst>
        <pc:picChg chg="add mod">
          <ac:chgData name="Dostál Marek" userId="S::14027@fnbrno.cz::807abb9d-505e-444e-9dda-ce4713603397" providerId="AD" clId="Web-{EDB1D018-399A-1E8C-46D8-7C32AAA5F9F6}" dt="2023-11-27T13:28:42.882" v="111" actId="1076"/>
          <ac:picMkLst>
            <pc:docMk/>
            <pc:sldMk cId="1853773640" sldId="379"/>
            <ac:picMk id="3" creationId="{309A0BDE-79C5-9E89-47B5-194D3A030933}"/>
          </ac:picMkLst>
        </pc:picChg>
        <pc:picChg chg="del">
          <ac:chgData name="Dostál Marek" userId="S::14027@fnbrno.cz::807abb9d-505e-444e-9dda-ce4713603397" providerId="AD" clId="Web-{EDB1D018-399A-1E8C-46D8-7C32AAA5F9F6}" dt="2023-11-27T13:02:33.542" v="73"/>
          <ac:picMkLst>
            <pc:docMk/>
            <pc:sldMk cId="1853773640" sldId="379"/>
            <ac:picMk id="5" creationId="{7675D9C0-6257-73B0-E1D3-7793D781BF04}"/>
          </ac:picMkLst>
        </pc:picChg>
      </pc:sldChg>
      <pc:sldChg chg="addSp delSp modSp add replId modNotes">
        <pc:chgData name="Dostál Marek" userId="S::14027@fnbrno.cz::807abb9d-505e-444e-9dda-ce4713603397" providerId="AD" clId="Web-{EDB1D018-399A-1E8C-46D8-7C32AAA5F9F6}" dt="2023-11-27T13:06:18.796" v="90" actId="14100"/>
        <pc:sldMkLst>
          <pc:docMk/>
          <pc:sldMk cId="3086131213" sldId="380"/>
        </pc:sldMkLst>
        <pc:spChg chg="del">
          <ac:chgData name="Dostál Marek" userId="S::14027@fnbrno.cz::807abb9d-505e-444e-9dda-ce4713603397" providerId="AD" clId="Web-{EDB1D018-399A-1E8C-46D8-7C32AAA5F9F6}" dt="2023-11-27T13:05:04.810" v="77"/>
          <ac:spMkLst>
            <pc:docMk/>
            <pc:sldMk cId="3086131213" sldId="380"/>
            <ac:spMk id="3" creationId="{00000000-0000-0000-0000-000000000000}"/>
          </ac:spMkLst>
        </pc:spChg>
        <pc:spChg chg="add del mod">
          <ac:chgData name="Dostál Marek" userId="S::14027@fnbrno.cz::807abb9d-505e-444e-9dda-ce4713603397" providerId="AD" clId="Web-{EDB1D018-399A-1E8C-46D8-7C32AAA5F9F6}" dt="2023-11-27T13:05:15.201" v="78"/>
          <ac:spMkLst>
            <pc:docMk/>
            <pc:sldMk cId="3086131213" sldId="380"/>
            <ac:spMk id="7" creationId="{1764FE38-F18E-7D65-903A-80A6DEE04E5C}"/>
          </ac:spMkLst>
        </pc:spChg>
        <pc:graphicFrameChg chg="del">
          <ac:chgData name="Dostál Marek" userId="S::14027@fnbrno.cz::807abb9d-505e-444e-9dda-ce4713603397" providerId="AD" clId="Web-{EDB1D018-399A-1E8C-46D8-7C32AAA5F9F6}" dt="2023-11-27T13:05:04.701" v="75"/>
          <ac:graphicFrameMkLst>
            <pc:docMk/>
            <pc:sldMk cId="3086131213" sldId="380"/>
            <ac:graphicFrameMk id="4" creationId="{00000000-0000-0000-0000-000000000000}"/>
          </ac:graphicFrameMkLst>
        </pc:graphicFrameChg>
        <pc:graphicFrameChg chg="del">
          <ac:chgData name="Dostál Marek" userId="S::14027@fnbrno.cz::807abb9d-505e-444e-9dda-ce4713603397" providerId="AD" clId="Web-{EDB1D018-399A-1E8C-46D8-7C32AAA5F9F6}" dt="2023-11-27T13:05:04.763" v="76"/>
          <ac:graphicFrameMkLst>
            <pc:docMk/>
            <pc:sldMk cId="3086131213" sldId="380"/>
            <ac:graphicFrameMk id="5" creationId="{00000000-0000-0000-0000-000000000000}"/>
          </ac:graphicFrameMkLst>
        </pc:graphicFrameChg>
        <pc:picChg chg="add del mod">
          <ac:chgData name="Dostál Marek" userId="S::14027@fnbrno.cz::807abb9d-505e-444e-9dda-ce4713603397" providerId="AD" clId="Web-{EDB1D018-399A-1E8C-46D8-7C32AAA5F9F6}" dt="2023-11-27T13:05:40.936" v="84"/>
          <ac:picMkLst>
            <pc:docMk/>
            <pc:sldMk cId="3086131213" sldId="380"/>
            <ac:picMk id="8" creationId="{E531FA61-AF07-ADE1-39F5-362D4CDAB291}"/>
          </ac:picMkLst>
        </pc:picChg>
        <pc:picChg chg="add mod">
          <ac:chgData name="Dostál Marek" userId="S::14027@fnbrno.cz::807abb9d-505e-444e-9dda-ce4713603397" providerId="AD" clId="Web-{EDB1D018-399A-1E8C-46D8-7C32AAA5F9F6}" dt="2023-11-27T13:06:18.796" v="90" actId="14100"/>
          <ac:picMkLst>
            <pc:docMk/>
            <pc:sldMk cId="3086131213" sldId="380"/>
            <ac:picMk id="9" creationId="{9AD2F3C7-420F-BE58-73CC-74BB6CC6D713}"/>
          </ac:picMkLst>
        </pc:picChg>
      </pc:sldChg>
      <pc:sldChg chg="addSp delSp modSp add replId modNotes">
        <pc:chgData name="Dostál Marek" userId="S::14027@fnbrno.cz::807abb9d-505e-444e-9dda-ce4713603397" providerId="AD" clId="Web-{EDB1D018-399A-1E8C-46D8-7C32AAA5F9F6}" dt="2023-11-27T13:09:28.237" v="99" actId="1076"/>
        <pc:sldMkLst>
          <pc:docMk/>
          <pc:sldMk cId="872496178" sldId="381"/>
        </pc:sldMkLst>
        <pc:picChg chg="add mod">
          <ac:chgData name="Dostál Marek" userId="S::14027@fnbrno.cz::807abb9d-505e-444e-9dda-ce4713603397" providerId="AD" clId="Web-{EDB1D018-399A-1E8C-46D8-7C32AAA5F9F6}" dt="2023-11-27T13:09:28.237" v="99" actId="1076"/>
          <ac:picMkLst>
            <pc:docMk/>
            <pc:sldMk cId="872496178" sldId="381"/>
            <ac:picMk id="3" creationId="{76B67E8E-9AF3-BAA9-A521-5207496E9271}"/>
          </ac:picMkLst>
        </pc:picChg>
        <pc:picChg chg="del">
          <ac:chgData name="Dostál Marek" userId="S::14027@fnbrno.cz::807abb9d-505e-444e-9dda-ce4713603397" providerId="AD" clId="Web-{EDB1D018-399A-1E8C-46D8-7C32AAA5F9F6}" dt="2023-11-27T13:08:51.252" v="92"/>
          <ac:picMkLst>
            <pc:docMk/>
            <pc:sldMk cId="872496178" sldId="381"/>
            <ac:picMk id="9" creationId="{9AD2F3C7-420F-BE58-73CC-74BB6CC6D713}"/>
          </ac:picMkLst>
        </pc:picChg>
      </pc:sldChg>
      <pc:sldChg chg="addSp delSp modSp add replId modNotes">
        <pc:chgData name="Dostál Marek" userId="S::14027@fnbrno.cz::807abb9d-505e-444e-9dda-ce4713603397" providerId="AD" clId="Web-{EDB1D018-399A-1E8C-46D8-7C32AAA5F9F6}" dt="2023-11-27T13:20:51.108" v="107" actId="1076"/>
        <pc:sldMkLst>
          <pc:docMk/>
          <pc:sldMk cId="2838616514" sldId="382"/>
        </pc:sldMkLst>
        <pc:picChg chg="add mod">
          <ac:chgData name="Dostál Marek" userId="S::14027@fnbrno.cz::807abb9d-505e-444e-9dda-ce4713603397" providerId="AD" clId="Web-{EDB1D018-399A-1E8C-46D8-7C32AAA5F9F6}" dt="2023-11-27T13:20:51.108" v="107" actId="1076"/>
          <ac:picMkLst>
            <pc:docMk/>
            <pc:sldMk cId="2838616514" sldId="382"/>
            <ac:picMk id="3" creationId="{B5183E83-360A-B241-123C-ED1384CBFE58}"/>
          </ac:picMkLst>
        </pc:picChg>
        <pc:picChg chg="del">
          <ac:chgData name="Dostál Marek" userId="S::14027@fnbrno.cz::807abb9d-505e-444e-9dda-ce4713603397" providerId="AD" clId="Web-{EDB1D018-399A-1E8C-46D8-7C32AAA5F9F6}" dt="2023-11-27T13:19:10.497" v="101"/>
          <ac:picMkLst>
            <pc:docMk/>
            <pc:sldMk cId="2838616514" sldId="382"/>
            <ac:picMk id="9" creationId="{9AD2F3C7-420F-BE58-73CC-74BB6CC6D713}"/>
          </ac:picMkLst>
        </pc:picChg>
      </pc:sldChg>
      <pc:sldChg chg="addSp delSp modSp add replId modNotes">
        <pc:chgData name="Dostál Marek" userId="S::14027@fnbrno.cz::807abb9d-505e-444e-9dda-ce4713603397" providerId="AD" clId="Web-{EDB1D018-399A-1E8C-46D8-7C32AAA5F9F6}" dt="2023-11-27T13:37:40.298" v="131" actId="20577"/>
        <pc:sldMkLst>
          <pc:docMk/>
          <pc:sldMk cId="993118448" sldId="383"/>
        </pc:sldMkLst>
        <pc:spChg chg="mod">
          <ac:chgData name="Dostál Marek" userId="S::14027@fnbrno.cz::807abb9d-505e-444e-9dda-ce4713603397" providerId="AD" clId="Web-{EDB1D018-399A-1E8C-46D8-7C32AAA5F9F6}" dt="2023-11-27T13:37:40.298" v="131" actId="20577"/>
          <ac:spMkLst>
            <pc:docMk/>
            <pc:sldMk cId="993118448" sldId="383"/>
            <ac:spMk id="2" creationId="{00000000-0000-0000-0000-000000000000}"/>
          </ac:spMkLst>
        </pc:spChg>
        <pc:picChg chg="del">
          <ac:chgData name="Dostál Marek" userId="S::14027@fnbrno.cz::807abb9d-505e-444e-9dda-ce4713603397" providerId="AD" clId="Web-{EDB1D018-399A-1E8C-46D8-7C32AAA5F9F6}" dt="2023-11-27T13:37:12.844" v="121"/>
          <ac:picMkLst>
            <pc:docMk/>
            <pc:sldMk cId="993118448" sldId="383"/>
            <ac:picMk id="3" creationId="{0F51BEAB-7B7B-D68B-2A4C-EB23AA69C112}"/>
          </ac:picMkLst>
        </pc:picChg>
        <pc:picChg chg="add mod">
          <ac:chgData name="Dostál Marek" userId="S::14027@fnbrno.cz::807abb9d-505e-444e-9dda-ce4713603397" providerId="AD" clId="Web-{EDB1D018-399A-1E8C-46D8-7C32AAA5F9F6}" dt="2023-11-27T13:37:20.220" v="125" actId="1076"/>
          <ac:picMkLst>
            <pc:docMk/>
            <pc:sldMk cId="993118448" sldId="383"/>
            <ac:picMk id="4" creationId="{60C7839A-308F-FF75-F541-46DEF0AD0EF8}"/>
          </ac:picMkLst>
        </pc:picChg>
      </pc:sldChg>
      <pc:sldChg chg="addSp delSp modSp add replId modNotes">
        <pc:chgData name="Dostál Marek" userId="S::14027@fnbrno.cz::807abb9d-505e-444e-9dda-ce4713603397" providerId="AD" clId="Web-{EDB1D018-399A-1E8C-46D8-7C32AAA5F9F6}" dt="2023-11-27T13:39:00.393" v="144" actId="1076"/>
        <pc:sldMkLst>
          <pc:docMk/>
          <pc:sldMk cId="3441537643" sldId="384"/>
        </pc:sldMkLst>
        <pc:spChg chg="mod">
          <ac:chgData name="Dostál Marek" userId="S::14027@fnbrno.cz::807abb9d-505e-444e-9dda-ce4713603397" providerId="AD" clId="Web-{EDB1D018-399A-1E8C-46D8-7C32AAA5F9F6}" dt="2023-11-27T13:38:48.940" v="143" actId="20577"/>
          <ac:spMkLst>
            <pc:docMk/>
            <pc:sldMk cId="3441537643" sldId="384"/>
            <ac:spMk id="2" creationId="{00000000-0000-0000-0000-000000000000}"/>
          </ac:spMkLst>
        </pc:spChg>
        <pc:picChg chg="add mod">
          <ac:chgData name="Dostál Marek" userId="S::14027@fnbrno.cz::807abb9d-505e-444e-9dda-ce4713603397" providerId="AD" clId="Web-{EDB1D018-399A-1E8C-46D8-7C32AAA5F9F6}" dt="2023-11-27T13:39:00.393" v="144" actId="1076"/>
          <ac:picMkLst>
            <pc:docMk/>
            <pc:sldMk cId="3441537643" sldId="384"/>
            <ac:picMk id="3" creationId="{691AFD46-B5D3-AC3D-A549-EA3BD9EFC66E}"/>
          </ac:picMkLst>
        </pc:picChg>
        <pc:picChg chg="del">
          <ac:chgData name="Dostál Marek" userId="S::14027@fnbrno.cz::807abb9d-505e-444e-9dda-ce4713603397" providerId="AD" clId="Web-{EDB1D018-399A-1E8C-46D8-7C32AAA5F9F6}" dt="2023-11-27T13:38:33.315" v="133"/>
          <ac:picMkLst>
            <pc:docMk/>
            <pc:sldMk cId="3441537643" sldId="384"/>
            <ac:picMk id="4" creationId="{60C7839A-308F-FF75-F541-46DEF0AD0EF8}"/>
          </ac:picMkLst>
        </pc:picChg>
      </pc:sldChg>
      <pc:sldChg chg="addSp delSp modSp add replId modNotes">
        <pc:chgData name="Dostál Marek" userId="S::14027@fnbrno.cz::807abb9d-505e-444e-9dda-ce4713603397" providerId="AD" clId="Web-{EDB1D018-399A-1E8C-46D8-7C32AAA5F9F6}" dt="2023-11-27T13:41:17.849" v="164" actId="1076"/>
        <pc:sldMkLst>
          <pc:docMk/>
          <pc:sldMk cId="1936151709" sldId="385"/>
        </pc:sldMkLst>
        <pc:spChg chg="mod">
          <ac:chgData name="Dostál Marek" userId="S::14027@fnbrno.cz::807abb9d-505e-444e-9dda-ce4713603397" providerId="AD" clId="Web-{EDB1D018-399A-1E8C-46D8-7C32AAA5F9F6}" dt="2023-11-27T13:39:58.207" v="148" actId="20577"/>
          <ac:spMkLst>
            <pc:docMk/>
            <pc:sldMk cId="1936151709" sldId="385"/>
            <ac:spMk id="2" creationId="{00000000-0000-0000-0000-000000000000}"/>
          </ac:spMkLst>
        </pc:spChg>
        <pc:picChg chg="del">
          <ac:chgData name="Dostál Marek" userId="S::14027@fnbrno.cz::807abb9d-505e-444e-9dda-ce4713603397" providerId="AD" clId="Web-{EDB1D018-399A-1E8C-46D8-7C32AAA5F9F6}" dt="2023-11-27T13:39:58.300" v="149"/>
          <ac:picMkLst>
            <pc:docMk/>
            <pc:sldMk cId="1936151709" sldId="385"/>
            <ac:picMk id="3" creationId="{691AFD46-B5D3-AC3D-A549-EA3BD9EFC66E}"/>
          </ac:picMkLst>
        </pc:picChg>
        <pc:picChg chg="add mod modCrop">
          <ac:chgData name="Dostál Marek" userId="S::14027@fnbrno.cz::807abb9d-505e-444e-9dda-ce4713603397" providerId="AD" clId="Web-{EDB1D018-399A-1E8C-46D8-7C32AAA5F9F6}" dt="2023-11-27T13:41:17.849" v="164" actId="1076"/>
          <ac:picMkLst>
            <pc:docMk/>
            <pc:sldMk cId="1936151709" sldId="385"/>
            <ac:picMk id="4" creationId="{5588586D-F770-B31C-D629-7C7F0884A58A}"/>
          </ac:picMkLst>
        </pc:picChg>
      </pc:sldChg>
      <pc:sldChg chg="addSp delSp modSp add replId">
        <pc:chgData name="Dostál Marek" userId="S::14027@fnbrno.cz::807abb9d-505e-444e-9dda-ce4713603397" providerId="AD" clId="Web-{EDB1D018-399A-1E8C-46D8-7C32AAA5F9F6}" dt="2023-11-27T13:47:00.464" v="173" actId="14100"/>
        <pc:sldMkLst>
          <pc:docMk/>
          <pc:sldMk cId="2553926722" sldId="386"/>
        </pc:sldMkLst>
        <pc:picChg chg="add mod">
          <ac:chgData name="Dostál Marek" userId="S::14027@fnbrno.cz::807abb9d-505e-444e-9dda-ce4713603397" providerId="AD" clId="Web-{EDB1D018-399A-1E8C-46D8-7C32AAA5F9F6}" dt="2023-11-27T13:47:00.464" v="173" actId="14100"/>
          <ac:picMkLst>
            <pc:docMk/>
            <pc:sldMk cId="2553926722" sldId="386"/>
            <ac:picMk id="3" creationId="{49536BFE-F9A4-1F5C-B8CC-718FDD19530B}"/>
          </ac:picMkLst>
        </pc:picChg>
        <pc:picChg chg="del">
          <ac:chgData name="Dostál Marek" userId="S::14027@fnbrno.cz::807abb9d-505e-444e-9dda-ce4713603397" providerId="AD" clId="Web-{EDB1D018-399A-1E8C-46D8-7C32AAA5F9F6}" dt="2023-11-27T13:46:30.026" v="166"/>
          <ac:picMkLst>
            <pc:docMk/>
            <pc:sldMk cId="2553926722" sldId="386"/>
            <ac:picMk id="4" creationId="{5588586D-F770-B31C-D629-7C7F0884A5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https://courses.washington.edu/bioen508/Lecture6-US.pdf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769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https://upload.wikimedia.org/wikipedia/commons/thumb/4/4f/Ultrasonography_of_deep_vein_thrombosis_of_the_femoral_vein_-annotated.jpg/220px-Ultrasonography_of_deep_vein_thrombosis_of_the_femoral_vein_-annotated.jpg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823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https://www.medione.gr/images/triplex_karotida.jpg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66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https://radiologykey.com/wp-content/uploads/2016/03/9783131598820_c007_t001.jpg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384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https://radiologykey.com/wp-content/uploads/2016/03/9783131598820_c007_t001.jpg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82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https://www.nysora.com/physics-of-ultrasound/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50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https://www.visualsonics.com/sites/default/files/styles/open_crop_1920bp/public/Conventional%20vs%20UHF_0.jpg.webp?itok=cEq4tFjx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84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https://www.med.muni.cz/biofyz/files/vlzl/lectures/uz_diagnostika_18.pdf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082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https://www.google.com/url?sa=i&amp;url=https%3A%2F%2Fwww.cehjournal.org%2Farticle%2Fcaring-for-a-and-b-scans%2F&amp;psig=AOvVaw0vfyiG2OHTfKjCVhHIOCoC&amp;ust=1701172394622000&amp;source=images&amp;cd=vfe&amp;ved=0CBIQjRxqFwoTCJiitcWP5IIDFQAAAAAdAAAAABAE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32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https://www.google.com/url?sa=i&amp;url=http%3A%2F%2Feyerounds.org%2Ftutorials%2Fultrasound%2Findex.htm&amp;psig=AOvVaw0vfyiG2OHTfKjCVhHIOCoC&amp;ust=1701172394622000&amp;source=images&amp;cd=vfe&amp;ved=0CBIQjRxqFwoTCJiitcWP5IIDFQAAAAAdAAAAABAK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078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https://marjanphysics.files.wordpress.com/2016/08/images-4.jpg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64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https://www.medison.ru/ultrasound/img/b636.jpg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106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data:image</a:t>
            </a:r>
            <a:r>
              <a:rPr lang="en-US" dirty="0"/>
              <a:t>/jpeg;base64,/9j/4AAQSkZJRgABAQAAAQABAAD/2wCEAAkGBxATEhUSExIWFhUWFx0YFhUWFxsXGRgXFRgaFhcaGBkYKCoiGBoqHhgaIzEkJSkrLi4uGCA2ODMsNygvLisBCgoKDg0OGRAPGjIdHyU3Ky0rLyswNzctNi8rLTAtLTczNS43LSsvKy0tMS0vLSsrLTUtNy0tLzc3LSstKy8tK//</a:t>
            </a:r>
            <a:r>
              <a:rPr lang="en-US" dirty="0" err="1"/>
              <a:t>AABEIALkBEQMBIgACEQEDEQH</a:t>
            </a:r>
            <a:r>
              <a:rPr lang="en-US" dirty="0"/>
              <a:t>/</a:t>
            </a:r>
            <a:r>
              <a:rPr lang="en-US" dirty="0" err="1"/>
              <a:t>xAAcAAEAAQUBAQAAAAAAAAAAAAAABgMEBQcIAgH</a:t>
            </a:r>
            <a:r>
              <a:rPr lang="en-US" dirty="0"/>
              <a:t>/xABTEAABAwEEBAYJDwoFBQEAAAABAAIDEQQSITEFBhNBIlFUYXHSBxcygZGToaPRCBUWIzRCUlNjc6KyweLwFDVVYnKSsbPT4SUzgoO0JENkwvFE/8QAGgEBAQEBAAMAAAAAAAAAAAAAAAECAwQFBv/EACkRAQABAgMHAwUAAAAAAAAAAAABAxECBCESExRRUmGhFTHRI0FDU/D/2gAMAwEAAhEDEQA/ANy6U0i2Ft44k4NaN5+wLAHWeX4DPL6V61uB2jDuumnTXH7Fj7E5lwseQA52J3i6Kg9/Ed9ccWKb2e0oUKe6jHii8yvvZPL8Bnl9K+HWib4DPL6VaSSRvla53vrl4V4IFAHAnMZLywwkNvBrataXFpNQdrdcACT7zGnfWdqebvuaX3wLs60zfAZ5fSvjtaph7xngd6VZuZHQ4R36Hg3+B3Qoa17qlcK8W9ereYTtHCjiXOxvAEG9waAnEU4gcytXnmsUaN7bC5Otc3wGfS9K8nW2b4DPpelW1lka1ovHgujuH/VLwz0gUPRRfJnxuAAuEsaWsDjRpuuGJNRmC5wqd6sTK7mje2wuDrfN8CP6XpXw64T/ABcf0vSrWV8V2jC0AbYVvEOxj4AzqWk4c9ADnj4kZZxewZQXtnRxN5oY4tv44OvXcMDicMlq8tRRofrXnsxn+Lj+l6V5Ouc/xcf0vSsX7VtCaNu7K8G1N3aGMGmde6rhXmVZws5JwYKEXeE6ji6JzqOJPciQNFcKVxO9ab4ehH4+69GudoyEcdeKjvSvPs1tHxcf0vSqFj2DZI3DZ3g+Mvq/gsAxcYzXhY0riaHLBULM2EbG6BWrC514VGFZg9ta3c/egUGeONNzl9fpr0a7z744/pD7VKtBaYjtLC5oo4YOacwTljvB3FatUo7HjXbaU+9uCvSXcHyBytmc7kqOGjOPDFphPERFHz4iIgIiICIiAiIgIiICIiAiIgIiICIiC2t9iZK268c4IzB4wsKdVvlvof3UjRZnDE+7tTzFSnFsMo37Fvlvof3Xw6q/</a:t>
            </a:r>
            <a:r>
              <a:rPr lang="en-US" dirty="0" err="1"/>
              <a:t>LfQ</a:t>
            </a:r>
            <a:r>
              <a:rPr lang="en-US" dirty="0"/>
              <a:t>/upKimxhdOMrdXiEZ9ify30PvL4dUflvofeUnRXYg42v1eIRc6ofLfQ+8vPsP+X8395SpE2YXjq/V4hFDqb8v5v7y+ewz5fzf3lLEVtC8fmOrxHwiXsK+X8395efYT8v5v7yl6K2PUMx1eI+EP9g//keb+8vnsG/8jzf3lMURfUcx1eI+ENGovHaPN/eUl0ToyKzsuRjnJOJceMq9RHKrm61WLY8V4/uQiwMWn3GES7MY2t1mpXc21ust6tM6NvU56K3sWtzLpMzXNDLObRJI1jiwMDpAcgcQIyeetEeOkyLHevMV6NpEjdqaMLontFSHOAcSOCSGnOm4ZkA0otYrO6OORu0cJv8AKAjeXSNubS+1tK3LpBvGgxAzICDLIsVHrDZXNc4SEhsUcruC4UZM57GEgitaxvBbmLuIC8t1kspfcLy3hSMvOY5rC+C8ZWh7hdJAY454hriMjQMuiwui9Oie0Oia1wYII5QXxvjcdo54GDwMKMG6oxrTJWlh1rZcvTFreBC4hjZHOvWmaSCMBoBqC6MAUJNa1AFCQkqLEHWSz3Q72wn2yrBE8yDYENlJYBeAaSN2N5tK1FcrHIHAOaQQRUEZEHEEIPSIiAiIgIiICIiAiIgIoh2VtN2ix6NltFnfcka5gDi1rsHPa04OBGRWie3FpzlLfExdVB1Ki5a7cWnOUt8TF1V8d2YdOEU/KgOcQxfa1B1Mi5U7beneW+Zg6idtvTvLfMwdRB1Wi5U7beneW+Zg6idtvTvLfMwdRB1Wi5U7beneW+Zg6idtvTvLfMwdRB1Wi5U7beneW+Zg6idtvTvLfMwdRB1Wi5U7beneW+Zg6idtvTvLfMwdRB1Wi5U7beneW+Zg6i9wdlfTznNaLbi4gD2mDMmg94g6JsuhGX3ASybJloM2yIbd2r/bTR1LxZtHl9Mw/fdF1U5tUo3RPh2rw2SzPsz8G1LHl5DgaYOBkdzGowwXPVo7K+mWveIrZRl51PaoTWpJLsWbzj3+JeO23p3lvmYOorKz7ukLVq4x9oFoL3Xg9j6XWEgxtLQ0OIvNjxrdBHCqd5Bo2XVcRu2kczmSbRz6tYwM9tY1sjdmBQBxY2QkYl4rWhLVzr229O8t8zB1E7beneW+Zg6iiOh3aoR0LWzytDomRSngEyCKR8rXEltA4ulkvUABvYAUCq2nVSCRgjeXOYJp5S3DhflbJ45Gmg7mlodTfgFzn229O8t8zB1E7beneW+Zg6iDpbRmh3RSGV875XmJkXCDALsZc4GjAOEb5qcuIDJWcOqcTae2PwFnHvf/AMk8loZu3ukIPMBSi517beneW+Zg6idtvTvLfMwdRB0TbdUYJHiQ0Lw6Rw2kbJW0nLC8XXjjjaQcxjmDRSCNgAAGAAoAMMBzDJcrdtvTvLfMwdRO23p3lvmYOog6rRaz7B+tFtt8Fofa5tq5kjWtNxjKAtqe4Ar31sxAREQEREBERAREQQDs6fmef9qL+a1ctrqbs5fma0ftRfzmLllAREQEREBERAREQEREBERAV7ozg35fi2Gn7buA3vit7/SkFnidEeG7bXgGxgYEGmNfD4Fl7RqtaGWdrwa36OMYbiC281tT0EnvqxNlibTdG0X0hG0qK5b6cSiPiL3M0A8EkjdWgOPHQleEBERAREQEREG//U1+5rX86z6hW5Fpv1Nfua1/Os+oVuRAREQEREBERAREQQLs4/ma09MX85i5ZXU/</a:t>
            </a:r>
            <a:r>
              <a:rPr lang="en-US" dirty="0" err="1"/>
              <a:t>ZxH+DWnpi</a:t>
            </a:r>
            <a:r>
              <a:rPr lang="en-US" dirty="0"/>
              <a:t>/nxrlhAREQEREBERAREQEREBEWe0Pq86ZjyMXAVoM+im/D7EHnV7Rck5uxtxvAPefes98WjfQVJ6FKdFactE0lwsLWB1C1zKCNtaNGW4UHeWK0Doi1QmWRlKkCNhqADeIc80OdGtLaHfIFI2Wl1XC1SRsq0tF3FwJxqeMD7UEW16sVnbLWFwqe6Ay7x41FVNPY+ZHXgWvYMng8E/wCnPvK00vqvsohNxOxjOBc3Oo4vxxII5aWULcQatacDWmGR4jzKisjPJCKVgeKtBFZCKimBHBFRzqnt7P8AEu8Z91W3dq0c1kivdvZ/iXeM+6m3s/xLvGfdS3ctHNZIr3b2f4l3jPupt7P8S7xn3Ut3LRzWSK929n+Jd4z7qbez/Eu8Z91Ldy0c28vU1+5rX86z6hW4pZGtBc4gAZkmgHSStO+p54VntWy9rG1bUO4dTcO/Ci2lpi0CKAvkidOQRRjIi8ude4PBaHEAGhLt1KokwuLRpKCO7fmjZf7m89rb37NTjnuVd8jQASQASACTSpOAA5yVC9EtZA+BzmTOYYLTeLbNPQPltMcroxHcvNYCXBgIxa0Z0V5Y7LPFYoGBjmn8qaRGAHGKzvtZeyMgVDQyFzWmmDbuBoKqIlaKAvj0hs2na2q86xzyu4OVpidH+TtAu4Gj38D393EOoVcaR0jbzM78njkD6PYGvbIYnEWR0sTySBHG3bBrcCSakEg8EBNkUAdpGe/JHC+1OY2KzPeJWSNlbtJZmzODbu0xDGg3RQC9cpTCXaviTYDaPLzefQua5puX3XGm+A40bQXiKuABxrUhkUREEE7N/wCZbV0xfz41yuuqezcP8FtX+1/yIlysgIir2OxvkJDAOCLziXNa1oqBVznEBoqQMTmQN6CgiurTo6aNxa+NwIaHnCvAdSjqjCmIFePBfJtHzNpeie29W7VpFaOuGlc+FwenBBbIr2x6JtEpAZE41oRXAGrmMFC6gPCkYP8AUFf6K1YntEbZIy2hcWm85raUpkK1OfF4UGDRSR2pNrFf8vm9sbj5cEGpNsqMGeMb6UEbRSf2D2y6ahl6ooNoylMamtc8t28rx7C7X8l41nF0oI2pDqhpJ0czWj4VV7GpNs4o/Gs9KqN1GteNbmRpR7DU7q44DwoNo2nR8cgbQAClS2tKOfQu564AZ+9WH05oezyua1zi2QDdiXAYC8TxdKjFk0fpiOlJm0rU3pGPxJx7rEqu+y6WIcTsKuPdVZe7zq+RBmNFaHZC5xMl6lCMRn0DesNrLpprgYxV7vgt4RqfhkfwWPGrGkCQ18gDScaSNrjnQVFfCvlg1Y0hCSWbKp3GRpG/n5/Kgik5x7w/h0D8ceapqUy6nW11K7PBtBR7BkMBhz71S9hFs4o/GN9KCNopNJqRa6mgYR70l7akVwqATTDpRuo1tNMGc/tjfSgjKKT+wW28UdfnWelWOm9XZbMxr3lvCN0gOBIdQn3pILab/</a:t>
            </a:r>
            <a:r>
              <a:rPr lang="en-US" dirty="0" err="1"/>
              <a:t>IgwyIiDf</a:t>
            </a:r>
            <a:r>
              <a:rPr lang="en-US" dirty="0"/>
              <a:t>/</a:t>
            </a:r>
            <a:r>
              <a:rPr lang="en-US" dirty="0" err="1"/>
              <a:t>qa</a:t>
            </a:r>
            <a:r>
              <a:rPr lang="en-US" dirty="0"/>
              <a:t>/c1r+dZ9Qrci036mv3Na/nWfUK3IgIiIC+OAIocivqILax2CKKuzYG3qXiMzTAVOZpu4lcoiAiIgg3Zt/</a:t>
            </a:r>
            <a:r>
              <a:rPr lang="en-US" dirty="0" err="1"/>
              <a:t>Mtr</a:t>
            </a:r>
            <a:r>
              <a:rPr lang="en-US" dirty="0"/>
              <a:t>/</a:t>
            </a:r>
            <a:r>
              <a:rPr lang="en-US" dirty="0" err="1"/>
              <a:t>wBr</a:t>
            </a:r>
            <a:r>
              <a:rPr lang="en-US" dirty="0"/>
              <a:t>/kRLlVdVdm38y2v/AGv+REuVUBXmj7eYr4uNe2Rt17H3qEBzXg1YQQQWjfxqzRBJo9d7WGOZSPEgg0febSNsXAcHVZwQcvhO71F+t1o2rZmtjY5jXtbcaQ0bR7pQbpNA5sjr7SPfNbWtFktN6mxQiV7Zy5sIcX1aK4vkgiu0ONZYiHZXQ7fTG1ZqNai1xDmVbdFDfF5zy1rWMJbR5LpIwCODwxjTFA9nNppdEUDRfa7gsI/y5BIxuDu5aA1g/VaBuqsnqM47NnCIG17ndm3fX7FYz6jyAMuzxFzi8GpcG0juF7w+lC0Nc5+NDdjcRXJY/Vm3yNkijB4JlZgRXN7a04kE5kmYHU/KLp+CG4/WxVWJ27bydF1u/vqDWqG1VcTHIWlxobrqUqad5W7bVKw4mh4qkHwYINgFrR/3ZO+fvKkH8Urjzi8fKHUUItel5HNxd07q99W9m0k9pq00PTh5UE9bG2tdrLU8Zcf4vR0FOGLVI0cRaCPK4nyqFx6YlDq3/DTyBemz2qY0jD3H9XID+AyQTiK0Vyndhn+Kr5MH57d5H7IP8HKByMtDKl7ZBzuDgD38ivdm0vK1pAdhxHHLfigmrz8u7oNQfBfX01pg93TV3XWv7VpJznVJqfIBxAK4ZpmUNptMN2OPhzQTVlTT25/l+169CS6SDaDXn/gKEqEDTMl2l7v0FUdZrY5ofclLTvunEZ+hBPquIwmrUKlfcMDI/wDd+28oG+2StIvG6d3NuKq2jTUpaQXDixwPhQTUSVxDg7n4WP0qKOa6E7JnCPd9ya/BOINTgsBZ7e9pqDTo/FCvmk7fJIAHOqAcK5nPHD8YoMciIg3/AOpr9zWv51n1CtyLTfqa/c1r+dZ9QrciAiIgIiICIiAiIgg3Zt/</a:t>
            </a:r>
            <a:r>
              <a:rPr lang="en-US" dirty="0" err="1"/>
              <a:t>Mtr</a:t>
            </a:r>
            <a:r>
              <a:rPr lang="en-US" dirty="0"/>
              <a:t>/2v+REuVV1Z2aW10LaxzRnwTxn7FymgIiIJDoHQcVpiJMjo3iSl93cFtG0awAe2TEk8C82tRSvCplfYdGAb9scAWXmEx3ARfLagPcDda0Oc8UBZeGdSrCXVhrYXzOe9rY4o5DVtL35RA10Wz+ENq4tdxChzVY6l2l7SdoDcDGtvB1HF5a1jIye6BdIwAgXeETWgxCpZ9WdmC02vZvkFxzQwGgcYGlrjfBbjaADQdy2ToOQ1D0LY3wtnkDjMJOCK8Dg0LSQOfnWNn1IIDLs7KuLga1uXYg1z3h9MgwvfQjuYnEVyVzqHbJQGxtFRtK47hheI7yCTS60wRvdG7MGh4OAPly6FXmbYLcy64h9KUcw3XMOO4471rvTVkkZK6/iC4kOrga85VLRlqdG+80kHm3839kE/smirBBgyIPPG6rzl+scPAra06s2KU0ubN5x4IoK97Jeo5LW+MuYGsBGJoAT0YcfEorZNN2mF2Dzvq1/CGOeBQSyHUvR0eEjnvfng43cMxgMf7K9m0hDA28xoYxppRjcyB5fDXjUZ0fpy0PfibxPvQMK8QaMFX1g0ZaZG1dIC4Y7IEk7t+VfxVBnLFrVZpDQ0aCKHaAd0a0xwoKVwxyCqT6s6PkftRESTmwO4JNK1o3d3wtZPaWgggghwqDXDB+6lOPPHirjSQ6t2+ctMUdTgSACeDnkd3Hhhhigk81hskjbhs7bvHdFcMiDn5fCsdHqNZHOvbUtZmRXHjoMM6LFaafamXHlxaKm6W4AZCgpupSnN0qjFrLabtwubTjDRePFiPRVBLbNoWwWc34o7xIp7aS6lfg7h5V8tGs8ETjG8mu+jagY/jcsfo+1WmVnBIaB3T3eEDjKi2mdHyxvc5xvgn/MFaEnj4jVBsN7LBbGEOLHg48CjHtO4neP7Kzs+g7BASGxB5yq8lxOJ3EgDdkFrux2l0bg9riCN4NKd8KbWeS1SsvtawVGLnUFeiuB7yD3adVbJNWjRFIcqVDa1woMh/8AFHdbdXIrJA0iQPke8AjAgNDScHUwNeI/2pxaatMTyA81ri1wqKnmOXeVrrJpWSZgvkd0DRooBgfxmgjqK72dn+Mk8U3rps7P8ZJ4pvXVs1sy3p6mv3Na/nWfUK3ItNep4qLPatlR42ramT2sg3TkG36+RbE1xjkksmzvGN0k0DL0bjVodaIw4tdga3apZJiyQooPobSM81pitLmuB2Mln2IdRpli2Tp6VwqJRJHUj/s4Z43Wl9M2tj3lro2Bj7KzZuZfNbXMIXlzg4Vu3w4Upi01JBwiJcih/r9MHiGSeKIA2gOtD2gAmzuj2baE3Qbjy52IJEbi0AVu4m26wTWiIbYsgcJrB/0zgb79tJZpnPF4h1A9z2DDDYPrjW6GxkUZ1e0zaJpiHXLntocyrL0bo5A1gAa4u7mofeA4V0i6DRSZAREQQvsy/ma1/ss/nRrlBdZ9l78z2z9hv8xi5+tes9jmJ2tmqGhojq28S0MIo43wWAPuuow4gFvBvOJCGopkNOaLrwrM9wBAA2cTSW7aWR14xluN18YFKU2VO5JrSj07o8i9JZi54bldBbfEcbWkG9UMDmyC5kQ8HNoACJL7VSbR2ldHCFjZbO7bDupWtYcnk9y83TwaA1G8q40nrDZJHRNijdGyP8pDbwHBE7LsHckngkAk5imFUEVgtD2Xrri280tdTCrTmOgqdagBojDqCt+la45twCtZdZ7IXuLWO4U7nFzo2gmyueZzBRrjiX4V4nbgsp2P4Gfk7Hua53trroGQOAvHjzQZaVsb8KcE4uOdCMqg/Ysa/RELXXyxhFczUYnjaMu+pHCHuNXWcg1peYaZc3gzVxadGB3CAuO43s4XRUZ+RBHxpBrXXcKUpvwFKYUWL0zoeKRxc11HUxpkcM+ZSaKJjTcjg2hOZcM+P7F79ai4VDHCuLmUyIzunwoI5oTR7YqVpePfp39xpvWTh0i15o5mHTQE0OZ+1XXrYxgvStcBWt0HhO3ivNkvbZpSbrLM25kARu6cqoMdpCwQyUqwB3vrxrU1wN7dhh0DdUqlZ7NFADQBpyN01NCd5G70KSQQl/BMJaDuwLaZYjCor0K0tFhjZ3WLQeDG0UHECcvwEGKllZPEQ/uQO56TWoPGo+NAcMEGrczuoPtKmrYhJT/py1p98yhIpkP1l5n0S/O4XVNc6DDj76DGR2hkTKNaCK0oObeeM86ub0cjalpxre5uKreneq7Y2RVux7STe4ngimFBXcrizSSuxdZhnm3Ajfv34n8BBG36Dhv3iwEbyDdHfFaq8bbGMIYCKUoBjQDfQD+6kE9hDwH3Q1wOBcKlu/cKHyUVg2zxh1GxCV29xriTxAbu8gjml9ERyG80gPp3jhhWmR3KOad0eWQBxIBv9zUVpQ/inMtk+tTnY7JzSc20woN7XDoUP7IFhdHCwuaRWTN1CTwTxbkEDREQb/8AU1+5rX86z6hW5Fpv1Nfua1/Os+oVuRB8olF9RB5cwHMA7++vpaK1oK8a+og8hgrWgqczvXpEQEREER7LTa6ItnzYPge0rkpdbdlj80Wz5r/2auSUBERAREQFuDsZWlo0fdLanavo440rdyC0+pLq9rOLPGIzGXUfeqDTMiv8EG6o9NQgAXBwQa0cMt9Kjj/+pJpWNze4Bw38XP4Ny1BFrrTOMnHj59yqDXojJjvCPQrojadktsd+9weYBo3VoOlXYt7aZfZ+AtPx67kOrcJ74VR2vYrXY+VNFbbmt0OPAGflH4/irWLS8bSCGtPFuxHf/GK1dPr0DlCac7vQrRuuBrXZ9OXoRG5W6bYfegjGnPj+M1QtGk4zhs2gb8Knm6PAtUt13AI9rceYkZcWSpS65k5Md+8PQmg3DHpBlAaDvAVrvyFEOkmE1MY7/wDZakg14DRTZu6ajLmXs6+Yn2t2NN47+CaGradp0lAKUDRXAnjPFU0ruVSz6bYBS4OahpjTDA1WnbRrhexEZB6ePoyX2HXK77w+EcVE0G4hphp7qNmG87uep8Kpt0jHeqA0EgUGH8e9/danbrv8m7DnHoVNuufCvbMnpPgTQ1bddpn9WoypQYY+EqEdlu3iSzQ0bd9tr9A7lH/ZwKg7N1ekDwYLHaya0flUbWbINumta1yrlxJoa3RtERRW/wD1Nfua1/Os+oVuRab9TX7mtfzrPqFbkQEREBERAREQEREET7K35otnzX/sFyQuueymP8JtvzJ/iFyMgIiICIiAiK+sNujjaQ6ywykmt6QzAgcQ2UjRTvVxzQWKLL+u8H6Ps371q/rJ67wfo+zfvWr+sgxCLL+u8H6Ps371q/rJ67wfo+zfvWr+sgxCkFr1UkYxr/yizvDo3StDHuLnRx3w5wBaML0T29IVha9IxPYWtscEZPv2OnLhQ1w2kjm82IOayNk1hYxsQuONyxT2U4jF077Q8O6Bthh+qUGKk0RaWgudZ5QGi8SY3ABtbt4kjAVBFeMKjNY5WBjnxvaHirC5pAeONpPdDoUtt2vJkfKaS3ZJbc+6X1F23WcQRNIy4FCeg4KjrFray0mIljrglEssF2JjahrWFrJY2iQgtFKuNQA3OlUEdm0VaGuuOgla6rRdMbgayVuChFamhpx0K9WjRM7QTcLmhjJHOYC5rGyi8y+acE7sd6mp19szX1jgkDdkYKAsipG+eSdz2iMACVt8Bh3G84kkrGWvWuB9mfC6OR3tMUcbTdDWyRRMi214cMGjDwQbrgRXJBD0V3YLWyOt+zxTVpTaGUXaVy2T2Z89cleeu8H6Ps371q/</a:t>
            </a:r>
            <a:r>
              <a:rPr lang="en-US" dirty="0" err="1"/>
              <a:t>rIMQiy</a:t>
            </a:r>
            <a:r>
              <a:rPr lang="en-US" dirty="0"/>
              <a:t>/rvB+j7N+9av6yeu8H6Ps371q/rIMbZ7O+R11jHPdQm60Fxo0FzjQbgASeYFUlN9Q9brJZLdFaJLHFGyMSEuhM7pMYntAaJJS2pJAxG/dmsXr1rHFb7SZ47JHZwdzK3n41vSU4JdzgDPEnNBHEREG//AFNfua1/Os+oVuRab9TX7mtfzrPqFbkQEREBERAREQEREFrpTR0VoifBM2/HILr21IqOKraEd4qKdqjQfIm+Ml6ymqIIV2qNB8ib4yXrIexPoPkQ8bN11NUQQjtSaC5EPHT9dO1JoLkQ8dP11N0QQjtSaC5EPHT9dO1JoLkQ8dP11N0QQjtSaC5EPHT9dO1JoLkQ8dP11N0QQjtSaC5EPHT9dO1JoLkQ8dP11N0QQjtSaC5EPHT9dO1JoLkQ8dP11N0QQjtSaC5EPHT9dO1JoLkQ8dP11N0QQjtSaC5EPHT9dfWdifQYysdOiacZ/wCtTZEEI7UmguRDx0/XTtSaC5EPHT9dTdEEI7UmguRDx0/XTtSaC5EPHT9dTdEEI7UmguRDx0/XTtSaC5EPHT9dTdEEI7UmguRDx0/XTtSaC5EPHT9dTdEGG1b1XsVga9lkh2TXkOcL731IFB3ZNMOJZlEQEREBERAREQEREH//2Q==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35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27.11.2023.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27.11.2023.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27.11.2023.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27.11.2023.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27.11.2023.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27.11.2023.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27.11.2023.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27.11.2023.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27.11.2023.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27.11.2023.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27.11.2023.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27.11.2023.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/>
              <a:t>Radiologická 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11.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0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Akustická intenzita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Důležitější než energie je výkon a intenzita akustické vlny. </a:t>
                </a: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Akustický výkon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je definován jako množství akustické energie, která projde jednotkou plochy za jednotku času. </a:t>
                </a: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Akustická intenzita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je definována jako výkon vlny vztažený na jednotkovou plochu kolmou na směr šíření vlny: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𝑆</m:t>
                          </m:r>
                          <m:func>
                            <m:func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sub>
                            <m:sup/>
                          </m:sSub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Úhel </a:t>
                </a:r>
                <a:r>
                  <a:rPr lang="el-GR" sz="2800" dirty="0"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je úhel mezi směrem šíření vlny a normálou plochy.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2870" b="-3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/>
          <p:cNvSpPr/>
          <p:nvPr/>
        </p:nvSpPr>
        <p:spPr>
          <a:xfrm>
            <a:off x="6084168" y="4653136"/>
            <a:ext cx="396000" cy="3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516216" y="4509120"/>
            <a:ext cx="1080000" cy="468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061527" y="505126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endParaRPr lang="cs-CZ" sz="16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782062" y="3934696"/>
                <a:ext cx="5485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bSupPr>
                        <m:e>
                          <m:r>
                            <a:rPr lang="cs-CZ" sz="20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cs-CZ" sz="20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cs-CZ" sz="20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1600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62" y="3934696"/>
                <a:ext cx="54854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14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Akustická intenzita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Výkon vlny je součin tlakové síly a akustické rychlosti: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𝑃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𝑝𝑆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cs-CZ" sz="2400" i="1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800" i="1" dirty="0">
                    <a:latin typeface="Times New Roman" pitchFamily="18" charset="0"/>
                    <a:cs typeface="Times New Roman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cs-CZ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Dostáváme:</a:t>
                </a:r>
              </a:p>
              <a:p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cs-CZ" sz="105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90000"/>
                  </a:lnSpc>
                  <a:spcBef>
                    <a:spcPct val="50000"/>
                  </a:spcBef>
                  <a:buNone/>
                </a:pPr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05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Akustická intenzita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Protože pro postupnou vlnu platí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𝑍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, dostáváme:</a:t>
                </a:r>
              </a:p>
              <a:p>
                <a:pPr>
                  <a:lnSpc>
                    <a:spcPct val="90000"/>
                  </a:lnSpc>
                </a:pPr>
                <a:endParaRPr lang="cs-CZ" sz="8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𝑍</m:t>
                      </m:r>
                      <m:sSubSup>
                        <m:sSubSup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Příspěvek prvního členu k průměrné intenzitě je prakticky nulový, protože akustická rychlost osciluje okolo nuly. Zůstává pouze druhý člen: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±</m:t>
                      </m:r>
                      <m:d>
                        <m:dPr>
                          <m:begChr m:val="⟨"/>
                          <m:endChr m:val="⟩"/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𝑍</m:t>
                          </m:r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cs-CZ" sz="2400" i="1">
                          <a:latin typeface="Cambria Math"/>
                          <a:ea typeface="Cambria Math"/>
                        </a:rPr>
                        <m:t>=±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29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8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Akustická intenzita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Speciálně pro harmonickou vlnu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𝑢</m:t>
                    </m:r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</a:rPr>
                      <m:t>𝐴</m:t>
                    </m:r>
                    <m:func>
                      <m:func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cs-CZ" sz="2400" i="1">
                            <a:latin typeface="Cambria Math"/>
                          </a:rPr>
                          <m:t>(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𝑘𝑥</m:t>
                        </m:r>
                        <m:r>
                          <a:rPr lang="cs-CZ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vychází: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𝑚𝑎𝑥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i="1">
                          <a:latin typeface="Cambria Math"/>
                        </a:rPr>
                        <m:t>          </m:t>
                      </m:r>
                      <m:d>
                        <m:dPr>
                          <m:begChr m:val="⟨"/>
                          <m:endChr m:val="⟩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𝑍</m:t>
                      </m:r>
                      <m:sSubSup>
                        <m:sSub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𝑚𝑎𝑥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  <m:r>
                            <a:rPr lang="cs-CZ" sz="2400" i="1">
                              <a:latin typeface="Cambria Math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</a:rPr>
                      <m:t>𝑍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𝐴𝑍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Pokud zavedeme efektivní veličiny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𝑒𝑓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cs-CZ" sz="2400" i="1">
                          <a:latin typeface="Cambria Math"/>
                        </a:rPr>
                        <m:t>          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𝑒𝑓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Dostáváme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𝑒𝑓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𝑍𝑣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𝑒𝑓</m:t>
                        </m:r>
                      </m:sub>
                    </m:sSub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a tedy: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𝑒𝑓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i="1">
                          <a:latin typeface="Cambria Math"/>
                        </a:rPr>
                        <m:t>          </m:t>
                      </m:r>
                      <m:d>
                        <m:dPr>
                          <m:begChr m:val="⟨"/>
                          <m:endChr m:val="⟩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𝑒𝑓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b="-68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16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Odraz a průchod zvuku rozhraním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Vlna se na rozhraní dvou prostředí částečně odráží a částečně prochází do druhého prostředí.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Musí platit zákon zachování energie.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Zjednodušeně (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v – akustická rychlost dopadající vlny, </a:t>
                </a:r>
                <a:r>
                  <a:rPr lang="cs-CZ" sz="2400" dirty="0" err="1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cs-CZ" sz="2400" baseline="-250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– odražené vlny, </a:t>
                </a:r>
                <a:r>
                  <a:rPr lang="cs-CZ" sz="2400" dirty="0" err="1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cs-CZ" sz="2400" baseline="-25000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– prošlé vlny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):</a:t>
                </a:r>
              </a:p>
              <a:p>
                <a:pPr>
                  <a:lnSpc>
                    <a:spcPct val="90000"/>
                  </a:lnSpc>
                </a:pPr>
                <a:endParaRPr lang="cs-CZ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39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Odraz a průchod zvuku rozhraním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K řešení je nutné splnit podmínky spojitosti na rozhraní. Na obou stranách rozhraní musí být stejná akustická rychlost vlny a stejný tlak: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(plyne z rovnice kontinuity a pohybové rovnice):</a:t>
                </a:r>
              </a:p>
              <a:p>
                <a:pPr>
                  <a:lnSpc>
                    <a:spcPct val="90000"/>
                  </a:lnSpc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(</m:t>
                    </m:r>
                    <m:r>
                      <a:rPr lang="cs-CZ" sz="2400" i="1">
                        <a:latin typeface="Cambria Math"/>
                      </a:rPr>
                      <m:t>𝑡</m:t>
                    </m:r>
                    <m:r>
                      <a:rPr lang="cs-CZ" sz="2400" i="1">
                        <a:latin typeface="Cambria Math"/>
                      </a:rPr>
                      <m:t>)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marL="0" indent="0">
                  <a:buNone/>
                </a:pPr>
                <a:endParaRPr lang="cs-CZ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3517473" y="4365104"/>
            <a:ext cx="936000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788128" y="4365104"/>
            <a:ext cx="1008000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228288" y="4365104"/>
            <a:ext cx="1008000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827226" y="4760342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148064" y="4773258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cs-CZ" sz="2400" baseline="-250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endParaRPr lang="cs-CZ" sz="2400" baseline="-250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96758" y="4773258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cs-CZ" sz="2400" baseline="-250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endParaRPr lang="cs-CZ" sz="2400" baseline="-250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82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Odraz a průchod zvuku rozhraním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Z předchozích rovnic snadno dostaneme: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𝑟𝑣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          </m:t>
                          </m:r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𝑡𝑣</m:t>
                      </m:r>
                      <m:r>
                        <a:rPr lang="cs-CZ" sz="2400" i="1">
                          <a:latin typeface="Cambria Math"/>
                        </a:rPr>
                        <m:t>(</m:t>
                      </m:r>
                      <m:r>
                        <a:rPr lang="cs-CZ" sz="2400" i="1">
                          <a:latin typeface="Cambria Math"/>
                        </a:rPr>
                        <m:t>𝑡</m:t>
                      </m:r>
                      <m:r>
                        <a:rPr lang="cs-CZ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𝑟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sz="2400" i="1">
                          <a:latin typeface="Cambria Math"/>
                        </a:rPr>
                        <m:t>          </m:t>
                      </m:r>
                      <m:r>
                        <a:rPr lang="cs-CZ" sz="2400" i="1">
                          <a:latin typeface="Cambria Math"/>
                        </a:rPr>
                        <m:t>𝑡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Koeficienty odrazivosti a propustnosti. Platí: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cs-CZ" sz="8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−1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0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≤2</m:t>
                    </m:r>
                  </m:oMath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5728418" y="2852936"/>
            <a:ext cx="1656000" cy="82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491880" y="2852936"/>
            <a:ext cx="1620000" cy="82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355976" y="2177336"/>
            <a:ext cx="1800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04248" y="2132856"/>
            <a:ext cx="180000" cy="28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50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Odraz a průchod zvuku rozhraním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Při odrazu zvuku na rozhraní látky s vyšší akustickou impedancí dochází ke změně polarity (fáze) vlny. Při odrazu na rozhraní látky s menší akustickou impedancí se fáze ani polarita odražené vlny nemění.</a:t>
            </a:r>
          </a:p>
          <a:p>
            <a:pPr>
              <a:lnSpc>
                <a:spcPct val="90000"/>
              </a:lnSpc>
            </a:pP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Např. pro rozhraní vzduch/voda je r~-0,9995 a t~0,0005.</a:t>
            </a:r>
          </a:p>
          <a:p>
            <a:pPr marL="0" indent="0">
              <a:lnSpc>
                <a:spcPct val="90000"/>
              </a:lnSpc>
              <a:buNone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0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Odrazivost a průchodnost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Propustnost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(platí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</a:rPr>
                      <m:t>𝑡𝑣</m:t>
                    </m:r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):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𝑇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  <m:r>
                                <a:rPr lang="cs-CZ" sz="2400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  <m:r>
                                <a:rPr lang="cs-CZ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Odrazivost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(platí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</a:rPr>
                      <m:t>𝑟𝑣</m:t>
                    </m:r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):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>
                          <a:latin typeface="Cambria Math"/>
                        </a:rPr>
                        <m:t>𝑅</m:t>
                      </m:r>
                      <m:r>
                        <a:rPr lang="cs-CZ" sz="24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b="0" i="1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cs-CZ" sz="2400" b="0" i="1">
                              <a:latin typeface="Cambria Math"/>
                            </a:rPr>
                            <m:t>𝐼</m:t>
                          </m:r>
                        </m:den>
                      </m:f>
                      <m:r>
                        <a:rPr lang="cs-CZ" sz="24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b="0" i="1">
                                  <a:latin typeface="Cambria Math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cs-CZ" sz="2400" b="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sz="2400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b="0" i="1"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sz="24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2400" b="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b="0" i="1"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sz="24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b="0" i="1"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sz="24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2400" b="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b="0" i="1"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sz="24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400" b="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91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Odrazivost a průchodnost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Platí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0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𝑅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0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a také zákon zachování energie: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𝐼</m:t>
                      </m:r>
                      <m:r>
                        <a:rPr lang="cs-CZ" sz="2400" i="1">
                          <a:latin typeface="Cambria Math"/>
                        </a:rPr>
                        <m:t>     →     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Jsou-li akustické impedance příliš odlišné, většina energie se odrazí. Jsou-li podobné, většina energie prochází.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44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Časová střední hodnota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Z různých důvodů není zajímavá a mnohdy ani dobře měřitelná okamžitá hodnota fyzikální veličiny </a:t>
                </a:r>
                <a:r>
                  <a:rPr lang="cs-CZ" altLang="cs-CZ" sz="28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cs-CZ" altLang="cs-CZ" sz="28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), ale její střední hodnota za dobu </a:t>
                </a:r>
                <a:r>
                  <a:rPr lang="cs-CZ" altLang="cs-CZ" sz="28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 , tj.</a:t>
                </a:r>
              </a:p>
              <a:p>
                <a:pPr algn="just">
                  <a:lnSpc>
                    <a:spcPct val="90000"/>
                  </a:lnSpc>
                  <a:spcBef>
                    <a:spcPct val="50000"/>
                  </a:spcBef>
                </a:pPr>
                <a:endParaRPr lang="cs-CZ" alt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90000"/>
                  </a:lnSpc>
                  <a:spcBef>
                    <a:spcPct val="50000"/>
                  </a:spcBef>
                  <a:buNone/>
                </a:pPr>
                <a:endParaRPr lang="cs-CZ" alt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90000"/>
                  </a:lnSpc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400" i="1">
                                  <a:latin typeface="Cambria Math"/>
                                </a:rPr>
                                <m:t>𝐹</m:t>
                              </m:r>
                            </m:e>
                          </m:d>
                        </m:e>
                        <m:sub>
                          <m:r>
                            <a:rPr lang="cs-CZ" altLang="cs-CZ" sz="24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cs-CZ" alt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400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altLang="cs-CZ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altLang="cs-CZ" sz="2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cs-CZ" altLang="cs-CZ" sz="2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cs-CZ" altLang="cs-CZ" sz="24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17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516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Odrazivost a průchodnost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Při šikmém dopadu na rozhraní platí zákony odrazu a lomu:</a:t>
                </a:r>
                <a:endParaRPr lang="cs-CZ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cs-CZ" sz="24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4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cs-CZ" sz="2400" b="0" i="1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cs-CZ" sz="2400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a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cs-CZ" sz="2400" b="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cs-CZ" sz="2400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4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sz="24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cs-CZ" sz="2400" b="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cs-CZ" sz="2400" b="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4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Podle těchto zákonů je možné zvuk fokusovat do jediného bodu podobně jako světlo.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565" t="-2267" r="-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902517"/>
              </p:ext>
            </p:extLst>
          </p:nvPr>
        </p:nvGraphicFramePr>
        <p:xfrm>
          <a:off x="5661918" y="4501281"/>
          <a:ext cx="3230562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13200" imgH="3022560" progId="">
                  <p:embed/>
                </p:oleObj>
              </mc:Choice>
              <mc:Fallback>
                <p:oleObj name="Equation" r:id="rId4" imgW="4813200" imgH="3022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918" y="4501281"/>
                        <a:ext cx="3230562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31" y="4581128"/>
            <a:ext cx="362517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589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Intenzita a hlasitost zvuku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Intenzita vlny je dána její amplitudou. Vztah mezi amplitudou akustického tlaku a amplitudou rychlosti vlny je dán Ohmovým zákonem. Pro efektivní hodnoty platí: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0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𝑒𝑓</m:t>
                          </m:r>
                        </m:sub>
                      </m:sSub>
                      <m:r>
                        <a:rPr lang="cs-CZ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solidFill>
                            <a:schemeClr val="tx1"/>
                          </a:solidFill>
                          <a:latin typeface="Cambria Math"/>
                        </a:rPr>
                        <m:t>𝑍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𝑒𝑓</m:t>
                          </m:r>
                        </m:sub>
                      </m:sSub>
                      <m:r>
                        <a:rPr lang="cs-CZ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𝑒𝑓</m:t>
                          </m:r>
                        </m:sub>
                      </m:sSub>
                    </m:oMath>
                  </m:oMathPara>
                </a14:m>
                <a:endParaRPr lang="cs-CZ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Hustota akustické energie: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cs-C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𝜌</m:t>
                    </m:r>
                    <m:sSubSup>
                      <m:sSubSup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𝑒𝑓</m:t>
                        </m:r>
                      </m:sub>
                      <m:sup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[J/m</a:t>
                </a:r>
                <a:r>
                  <a:rPr lang="cs-CZ" sz="200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cs-CZ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Akustická intenzita: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cs-C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/>
                      </a:rPr>
                      <m:t>𝑍</m:t>
                    </m:r>
                    <m:sSubSup>
                      <m:sSubSup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𝑒𝑓</m:t>
                        </m:r>
                      </m:sub>
                      <m:sup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cs-C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𝑒𝑓</m:t>
                            </m:r>
                          </m:sub>
                          <m:sup>
                            <m: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</m:den>
                    </m:f>
                    <m:r>
                      <a:rPr lang="cs-C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cs-CZ" sz="20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cs-CZ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[W/m</a:t>
                </a:r>
                <a:r>
                  <a:rPr lang="cs-CZ" sz="200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(Pro běžné zvuky platí: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cs-CZ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−12</m:t>
                        </m:r>
                      </m:sup>
                    </m:sSup>
                    <m:r>
                      <a:rPr lang="cs-CZ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cs-CZ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7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047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Intenzita a hlasitost zvuku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Akustický výkon prošlý plochou </a:t>
                </a:r>
                <a:r>
                  <a:rPr lang="cs-CZ" sz="2800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skloněnou o úhel </a:t>
                </a:r>
                <a:r>
                  <a:rPr lang="el-GR" sz="2800" dirty="0"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vůči směru akustické vlny: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𝑃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𝑆</m:t>
                      </m:r>
                      <m:func>
                        <m:func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Celkový výkon je integrací přes plochu: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𝑃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cs-CZ" sz="2400" i="1">
                              <a:latin typeface="Cambria Math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Pro kulovou plochu okolo bodového zářiče: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Intenzita klesá se druhou mocninou vzdálenosti od zdroje.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2696" b="-8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683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Hladina akustické intenzity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Interval hodnot akustické intenzity je velmi široký, proto je pro její popis vhodné použít logaritmické měřítko. Lidské smysly reagují na podněty také logaritmicky. Tato zákonitost se označuje jako 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Weber-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Fechnerův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zákon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Psychofyziologickou mírou intenzity zvuku je hlasitost. Nejbližší veličinou k ní je 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hladina akustické intenzity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6005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Hladina akustické intenzity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Hladina akustické intenzity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se definuje: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=10</m:t>
                    </m:r>
                    <m:func>
                      <m:func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	I</a:t>
                </a:r>
                <a:r>
                  <a:rPr lang="cs-CZ" sz="2400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=10</a:t>
                </a:r>
                <a:r>
                  <a:rPr lang="cs-CZ" sz="2400" baseline="30000" dirty="0">
                    <a:latin typeface="Times New Roman" pitchFamily="18" charset="0"/>
                    <a:cs typeface="Times New Roman" pitchFamily="18" charset="0"/>
                  </a:rPr>
                  <a:t>-12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W/m</a:t>
                </a:r>
                <a:r>
                  <a:rPr lang="cs-CZ" sz="24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1" indent="-342900"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cs-CZ" sz="2800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je prahová intenzita slyšení lidského ucha při 1 kHz. Odpovídající prahová hodnota akustického </a:t>
                </a:r>
                <a:r>
                  <a:rPr lang="cs-CZ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tlaku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cs-C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rad>
                    <m:r>
                      <a:rPr lang="cs-CZ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≈2</m:t>
                    </m:r>
                    <m:sSup>
                      <m:sSup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Pa.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Rozsah slyšení je 10</a:t>
                </a:r>
                <a:r>
                  <a:rPr lang="cs-CZ" sz="2800" baseline="30000" dirty="0">
                    <a:latin typeface="Times New Roman" pitchFamily="18" charset="0"/>
                    <a:cs typeface="Times New Roman" pitchFamily="18" charset="0"/>
                  </a:rPr>
                  <a:t>-12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až 10</a:t>
                </a:r>
                <a:r>
                  <a:rPr lang="cs-CZ" sz="28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W/m</a:t>
                </a:r>
                <a:r>
                  <a:rPr lang="cs-CZ" sz="28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, tj. 0 až 140 dB. Lidského ucho dokáže rozlišit rozdíl hladiny asi 1 dB. V oblasti středních intenzit je ucho ještě citlivější. Celkově dokážeme rozpoznat až 325 stupňů intenzity zvuku.</a:t>
                </a:r>
              </a:p>
              <a:p>
                <a:pPr>
                  <a:lnSpc>
                    <a:spcPct val="90000"/>
                  </a:lnSpc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1826" b="-49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ál 3"/>
          <p:cNvSpPr/>
          <p:nvPr/>
        </p:nvSpPr>
        <p:spPr>
          <a:xfrm>
            <a:off x="4716048" y="2420888"/>
            <a:ext cx="252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>
            <a:stCxn id="4" idx="6"/>
          </p:cNvCxnSpPr>
          <p:nvPr/>
        </p:nvCxnSpPr>
        <p:spPr>
          <a:xfrm flipV="1">
            <a:off x="4968048" y="2420888"/>
            <a:ext cx="828088" cy="16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004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Hladina akustické intenzity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Zatímco akustická intenzita je objektivní hodnota, hlasitost je hodnota subjektivní. Zavádíme hladinu hlasitosti zvuku při dané frekvenci. Jednotkou je fón </a:t>
                </a:r>
                <a:r>
                  <a:rPr lang="cs-CZ" sz="2800" dirty="0" err="1">
                    <a:latin typeface="Times New Roman" pitchFamily="18" charset="0"/>
                    <a:cs typeface="Times New Roman" pitchFamily="18" charset="0"/>
                  </a:rPr>
                  <a:t>Ph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 (</m:t>
                      </m:r>
                      <m:r>
                        <a:rPr lang="cs-CZ" sz="2400" i="1">
                          <a:latin typeface="Cambria Math"/>
                        </a:rPr>
                        <m:t>𝑓</m:t>
                      </m:r>
                      <m:r>
                        <a:rPr lang="cs-CZ" sz="2400" i="1">
                          <a:latin typeface="Cambria Math"/>
                        </a:rPr>
                        <m:t>=1 </m:t>
                      </m:r>
                      <m:r>
                        <a:rPr lang="cs-CZ" sz="2400" i="1">
                          <a:latin typeface="Cambria Math"/>
                        </a:rPr>
                        <m:t>𝑘𝐻𝑧</m:t>
                      </m:r>
                      <m:r>
                        <a:rPr lang="cs-CZ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Hladina intenzity a hladina hlasitosti mají stejné hodnoty pro frekvenci f=1 kHz.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Křivky stejné hlasitosti  (L=</a:t>
                </a:r>
                <a:r>
                  <a:rPr lang="cs-CZ" sz="2800" dirty="0" err="1">
                    <a:latin typeface="Times New Roman" pitchFamily="18" charset="0"/>
                    <a:cs typeface="Times New Roman" pitchFamily="18" charset="0"/>
                  </a:rPr>
                  <a:t>konst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.) označujeme jako </a:t>
                </a:r>
                <a:r>
                  <a:rPr lang="cs-CZ" sz="2800" dirty="0" err="1">
                    <a:latin typeface="Times New Roman" pitchFamily="18" charset="0"/>
                    <a:cs typeface="Times New Roman" pitchFamily="18" charset="0"/>
                  </a:rPr>
                  <a:t>izofóny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274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Hladina akustické intenzity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Jednotka hlasitosti (N) son je definována jako hlasitost hladiny zvuku 40 </a:t>
                </a:r>
                <a:r>
                  <a:rPr lang="cs-CZ" sz="2800" dirty="0" err="1">
                    <a:latin typeface="Times New Roman" pitchFamily="18" charset="0"/>
                    <a:cs typeface="Times New Roman" pitchFamily="18" charset="0"/>
                  </a:rPr>
                  <a:t>Ph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Platí, že zvuk silnější o 10 </a:t>
                </a:r>
                <a:r>
                  <a:rPr lang="cs-CZ" sz="2800" dirty="0" err="1">
                    <a:latin typeface="Times New Roman" pitchFamily="18" charset="0"/>
                    <a:cs typeface="Times New Roman" pitchFamily="18" charset="0"/>
                  </a:rPr>
                  <a:t>Ph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je 2x hlasitější: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/>
                        </a:rPr>
                        <m:t>𝑁</m:t>
                      </m:r>
                      <m:r>
                        <a:rPr lang="cs-CZ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cs-CZ" sz="2800" i="1">
                              <a:latin typeface="Cambria Math"/>
                            </a:rPr>
                            <m:t>(</m:t>
                          </m:r>
                          <m:r>
                            <a:rPr lang="cs-CZ" sz="2800" i="1">
                              <a:latin typeface="Cambria Math"/>
                            </a:rPr>
                            <m:t>𝐿</m:t>
                          </m:r>
                          <m:r>
                            <a:rPr lang="cs-CZ" sz="2800" i="1">
                              <a:latin typeface="Cambria Math"/>
                            </a:rPr>
                            <m:t>−40)/10</m:t>
                          </m:r>
                        </m:sup>
                      </m:sSup>
                    </m:oMath>
                  </m:oMathPara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376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Citlivost lidského ucha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Sluchové pole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– je rozsah intenzit zvuků při různých frekvencích, které vnímá sluchem daná osoba. Zdola je sluchové pole omezeno prahem slyšení a shora prahem bolesti.</a:t>
            </a:r>
          </a:p>
          <a:p>
            <a:endParaRPr lang="cs-CZ" sz="2400" dirty="0">
              <a:latin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04" y="3212976"/>
            <a:ext cx="4813064" cy="350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143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Absorpce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Zvukové vlnění je při šíření prostředím částečně absorbováno. Pro pokles intenzity můžeme psát exponenciální zákon – pokles intenzity je úměrný dráze, kterou paprsek vlnění prochází 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𝑑𝐼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=−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𝑑𝑥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     →     </m:t>
                      </m:r>
                      <m:r>
                        <a:rPr lang="cs-CZ" sz="2400" i="1">
                          <a:latin typeface="Cambria Math"/>
                        </a:rPr>
                        <m:t>𝐼</m:t>
                      </m:r>
                      <m:r>
                        <a:rPr lang="cs-CZ" sz="2400" i="1">
                          <a:latin typeface="Cambria Math"/>
                        </a:rPr>
                        <m:t>(</m:t>
                      </m:r>
                      <m:r>
                        <a:rPr lang="cs-CZ" sz="2400" i="1">
                          <a:latin typeface="Cambria Math"/>
                        </a:rPr>
                        <m:t>𝑥</m:t>
                      </m:r>
                      <m:r>
                        <a:rPr lang="cs-CZ" sz="2400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	x je tloušťka prostředí, 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je koeficient absorpce 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Koeficient absorpce je úměrný frekvenci vlnění: </a:t>
                </a:r>
                <a:r>
                  <a:rPr lang="el-GR" sz="2800" dirty="0"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~f</a:t>
                </a:r>
                <a:r>
                  <a:rPr lang="cs-CZ" sz="28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Příčinou absorpce je přeměna energie akustické vlny v teplo.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87" b="-128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70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Absorpce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U zvuku je obvyklé charakterizovat útlum nikoliv lineárním koeficientem útlumu s rozměrem </a:t>
            </a:r>
            <a:r>
              <a:rPr lang="en-US" altLang="cs-CZ" sz="28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en-US" altLang="cs-CZ" sz="28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, ale koeficientem s rozměrem </a:t>
            </a:r>
            <a:r>
              <a:rPr lang="en-US" altLang="cs-CZ" sz="28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cs-CZ" sz="2800" dirty="0" err="1">
                <a:latin typeface="Times New Roman" pitchFamily="18" charset="0"/>
                <a:cs typeface="Times New Roman" pitchFamily="18" charset="0"/>
              </a:rPr>
              <a:t>dB.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altLang="cs-CZ" sz="2800" baseline="30000" dirty="0"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en-US" altLang="cs-CZ" sz="2800" dirty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Logaritmováním zákona absorpce dostáváme: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838220"/>
              </p:ext>
            </p:extLst>
          </p:nvPr>
        </p:nvGraphicFramePr>
        <p:xfrm>
          <a:off x="2915816" y="3990429"/>
          <a:ext cx="49053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84800" imgH="889000" progId="">
                  <p:embed/>
                </p:oleObj>
              </mc:Choice>
              <mc:Fallback>
                <p:oleObj name="Equation" r:id="rId2" imgW="5384800" imgH="889000" progId="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990429"/>
                        <a:ext cx="49053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491092"/>
              </p:ext>
            </p:extLst>
          </p:nvPr>
        </p:nvGraphicFramePr>
        <p:xfrm>
          <a:off x="2633241" y="5358854"/>
          <a:ext cx="56927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48400" imgH="889000" progId="">
                  <p:embed/>
                </p:oleObj>
              </mc:Choice>
              <mc:Fallback>
                <p:oleObj name="Equation" r:id="rId4" imgW="6248400" imgH="889000" progId="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241" y="5358854"/>
                        <a:ext cx="56927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6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Časová střední hodnota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Tato doba bývá někdy velmi dlouhá (čekáme, až se nějaký jev ustálí a nezajímá nás přechodový jev). Pro veličinu s periodou ω=2π</a:t>
                </a:r>
                <a:r>
                  <a:rPr lang="cs-CZ" altLang="cs-CZ" sz="28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 je touto dobou perioda </a:t>
                </a:r>
                <a:r>
                  <a:rPr lang="cs-CZ" altLang="cs-CZ" sz="28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=1/</a:t>
                </a:r>
                <a:r>
                  <a:rPr lang="cs-CZ" altLang="cs-CZ" sz="28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90000"/>
                  </a:lnSpc>
                  <a:spcBef>
                    <a:spcPct val="50000"/>
                  </a:spcBef>
                  <a:buNone/>
                </a:pPr>
                <a:endParaRPr lang="cs-CZ" altLang="cs-CZ" sz="8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90000"/>
                  </a:lnSpc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400" i="1">
                              <a:latin typeface="Cambria Math"/>
                            </a:rPr>
                            <m:t>𝑡</m:t>
                          </m:r>
                          <m:r>
                            <a:rPr lang="cs-CZ" altLang="cs-CZ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2400" i="1">
                                  <a:latin typeface="Cambria Math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r>
                        <a:rPr lang="cs-CZ" altLang="cs-CZ" sz="2400" i="1">
                          <a:latin typeface="Cambria Math"/>
                        </a:rPr>
                        <m:t>=</m:t>
                      </m:r>
                      <m:r>
                        <a:rPr lang="cs-CZ" altLang="cs-CZ" sz="24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altLang="cs-CZ" sz="2400" i="1">
                          <a:latin typeface="Cambria Math"/>
                        </a:rPr>
                        <m:t>,   </m:t>
                      </m:r>
                      <m:d>
                        <m:dPr>
                          <m:begChr m:val="⟨"/>
                          <m:endChr m:val="⟩"/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400" i="1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cs-CZ" altLang="cs-CZ" sz="2400" i="1">
                          <a:latin typeface="Cambria Math"/>
                        </a:rPr>
                        <m:t>=</m:t>
                      </m:r>
                      <m:r>
                        <a:rPr lang="cs-CZ" altLang="cs-CZ" sz="2400" i="1">
                          <a:latin typeface="Cambria Math"/>
                        </a:rPr>
                        <m:t>𝑓</m:t>
                      </m:r>
                      <m:nary>
                        <m:nary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altLang="cs-CZ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altLang="cs-CZ" sz="2400" i="1">
                              <a:latin typeface="Cambria Math"/>
                            </a:rPr>
                            <m:t>1/</m:t>
                          </m:r>
                          <m:r>
                            <a:rPr lang="cs-CZ" altLang="cs-CZ" sz="2400" i="1">
                              <a:latin typeface="Cambria Math"/>
                            </a:rPr>
                            <m:t>𝑓</m:t>
                          </m:r>
                        </m:sup>
                        <m:e>
                          <m:r>
                            <a:rPr lang="cs-CZ" altLang="cs-CZ" sz="2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cs-CZ" altLang="cs-CZ" sz="2400" i="1">
                              <a:latin typeface="Cambria Math"/>
                            </a:rPr>
                            <m:t>𝑓𝑡</m:t>
                          </m:r>
                        </m:e>
                      </m:nary>
                    </m:oMath>
                  </m:oMathPara>
                </a14:m>
                <a:endParaRPr lang="cs-CZ" alt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17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53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Absorpce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D2F3C7-420F-BE58-73CC-74BB6CC6D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" y="1782889"/>
            <a:ext cx="9139382" cy="41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31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Absorpce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83E83-360A-B241-123C-ED1384CBF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19" y="1151048"/>
            <a:ext cx="8409561" cy="558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6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Absorpce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67E8E-9AF3-BAA9-A521-5207496E9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414675"/>
            <a:ext cx="7199744" cy="49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96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Ultrazvuk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Ultrazvuk je zvukové vlnění s frekvencí vyšší jak 15 kHz. Tato hranice je dána hranicí slyšitelnosti zvuku u průměrného lidského ucha. Pro ultrazvukovou diagnostiku v medicíně (velmi rozšířená je také ultrazvuková diagnostika v různých inženýrských aplikacích) se používají frekvence řádu jednotek až desítek  MHz.</a:t>
            </a:r>
          </a:p>
        </p:txBody>
      </p:sp>
    </p:spTree>
    <p:extLst>
      <p:ext uri="{BB962C8B-B14F-4D97-AF65-F5344CB8AC3E}">
        <p14:creationId xmlns:p14="http://schemas.microsoft.com/office/powerpoint/2010/main" val="64231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Ultrazvuk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Ultrazvuk se šíří spíše jako světlo než zvuk. Platí zákony odrazu, lomu a možnost fokusace. Odlišné vlastnosti souvisí s krátkou vlnovou délkou.</a:t>
            </a:r>
          </a:p>
          <a:p>
            <a:pPr>
              <a:lnSpc>
                <a:spcPct val="90000"/>
              </a:lnSpc>
            </a:pP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Zvukové vlny o frekvenci &gt;10</a:t>
            </a:r>
            <a:r>
              <a:rPr lang="cs-CZ" sz="2800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Hz se  již běžnými látkami nešíří, protože vlnová délka takové vlny je již menší než vzdálenost atomů.</a:t>
            </a:r>
          </a:p>
          <a:p>
            <a:pPr>
              <a:lnSpc>
                <a:spcPct val="90000"/>
              </a:lnSpc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91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Ultrazvukové pole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53721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843808" y="5949280"/>
            <a:ext cx="196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Blízké pole</a:t>
            </a:r>
          </a:p>
          <a:p>
            <a:pPr algn="ctr"/>
            <a:r>
              <a:rPr lang="cs-CZ" dirty="0"/>
              <a:t>(Fresnelova oblast)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25147" y="5949280"/>
            <a:ext cx="231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Vzdálené pole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Fraunhoferova</a:t>
            </a:r>
            <a:r>
              <a:rPr lang="cs-CZ" dirty="0"/>
              <a:t> oblast)</a:t>
            </a:r>
          </a:p>
        </p:txBody>
      </p:sp>
    </p:spTree>
    <p:extLst>
      <p:ext uri="{BB962C8B-B14F-4D97-AF65-F5344CB8AC3E}">
        <p14:creationId xmlns:p14="http://schemas.microsoft.com/office/powerpoint/2010/main" val="4122439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Ultrazvukové pole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Blízké pole (Fresnelova oblast)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: Vyznačuje se vznikem minim a maxim akustického tlaku. V celém blízkém poli jsou proto typické složité amplitudové i fázové poměry. Příčný řez blízkého pole má přibližně stejný tvar jako je tvar zdroje kmitů, tzn. že v něm nedochází k rozbíhání ultrazvukového svazku.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Délka blízkého pole: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=</m:t>
                          </m:r>
                        </m:e>
                      </m:acc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15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204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Ultrazvukové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Vzdálené pole (</a:t>
            </a:r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Fraunhoferova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oblast):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Vyznačuje se rovnoměrným poklesem akustického tlaku na ose se vzdáleností od zdroje ultrazvuku, bez minim a maxim akustického tlaku. Typická je také rozbíhavost ultrazvukového svazku.</a:t>
            </a:r>
          </a:p>
          <a:p>
            <a:pPr>
              <a:lnSpc>
                <a:spcPct val="90000"/>
              </a:lnSpc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48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Absorpce ultrazvuku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Ve vzduchu je ultrazvuk silně absorbován (pro 1 MHz se intenzita UZ zeslabí na polovinu průchodem 22 mm vrstvy vzduchu, ve vodě je to 10 m).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Útlum UZ je dán koeficientem absorpce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  <a:ea typeface="Cambria Math"/>
                      </a:rPr>
                      <m:t>𝜅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𝑎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, kde </a:t>
                </a:r>
                <a:r>
                  <a:rPr lang="cs-CZ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je součinitel absorpce charakteristický pro danou látku. 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Důležitá je závislost útlumu na druhé mocnině frekvence</a:t>
                </a:r>
                <a:r>
                  <a:rPr lang="cs-CZ" sz="28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17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484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Absorpce ultrazvuku</a:t>
            </a: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621" y="1556792"/>
            <a:ext cx="560079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3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Časová střední hodnota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02971"/>
              </p:ext>
            </p:extLst>
          </p:nvPr>
        </p:nvGraphicFramePr>
        <p:xfrm>
          <a:off x="1954008" y="2060848"/>
          <a:ext cx="6938472" cy="198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039100" imgH="2298700" progId="">
                  <p:embed/>
                </p:oleObj>
              </mc:Choice>
              <mc:Fallback>
                <p:oleObj name="Equation" r:id="rId2" imgW="8039100" imgH="2298700" progId="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008" y="2060848"/>
                        <a:ext cx="6938472" cy="1983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6" name="Picture 48" descr="https://d185gl3cu1ekvp.cloudfront.net/datastreams/f-d%3Aa5d1a325cbd4281891fb206634ceacea%2BEQUATION%2BEQUATION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96" y="4221089"/>
            <a:ext cx="367240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860032" y="4149079"/>
            <a:ext cx="3888000" cy="2592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020272" y="3213264"/>
            <a:ext cx="1440000" cy="79200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08" y="1340768"/>
            <a:ext cx="3027893" cy="59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580272" y="1268760"/>
            <a:ext cx="3096000" cy="720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300536" y="2132856"/>
            <a:ext cx="1116000" cy="792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675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Dopplerův jev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Pohybuje-li se zdroj nebo přijímač zvuku, dochází ke změně přijímačem vnímané výšky tónu (frekvence) oproti stavu, kdy byli zdroj i přijímač v klidu.</a:t>
            </a:r>
          </a:p>
          <a:p>
            <a:pPr>
              <a:lnSpc>
                <a:spcPct val="90000"/>
              </a:lnSpc>
            </a:pP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Objeven Ch. Dopplerem v r. 1842. Platí pro všechny druhy vlnění (světlo, zvuk, rádiové vlny, aj.).</a:t>
            </a:r>
          </a:p>
        </p:txBody>
      </p:sp>
    </p:spTree>
    <p:extLst>
      <p:ext uri="{BB962C8B-B14F-4D97-AF65-F5344CB8AC3E}">
        <p14:creationId xmlns:p14="http://schemas.microsoft.com/office/powerpoint/2010/main" val="4238251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Dopplerův jev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Ve směru pohybu dochází ke zhušťování vlnoploch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doba mezi jednotlivými vlnoplochami se zkracuje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zvyšuje se frekvence</a:t>
            </a:r>
          </a:p>
          <a:p>
            <a:pPr marL="0" indent="0">
              <a:lnSpc>
                <a:spcPct val="90000"/>
              </a:lnSpc>
              <a:buNone/>
            </a:pPr>
            <a:endParaRPr lang="cs-CZ" sz="8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Proti směru pohybu dochází ke zřeďování vlnoploch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doba mezi vlnoplochami se prodlužuje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snižuje se frekvence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601" y="5152727"/>
            <a:ext cx="5184775" cy="14446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165309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Dopplerův jev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Obecný zápis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∓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ea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f … frekvence vlnění vytvořeného zdrojem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	f‘ … detekovaná frekvence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	v … rychlost šíření vlnění prostředím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cs-CZ" sz="2400" dirty="0" err="1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cs-CZ" sz="2400" baseline="-25000" dirty="0" err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… rychlost pohybu detektoru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cs-CZ" sz="2400" dirty="0" err="1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cs-CZ" sz="2400" baseline="-25000" dirty="0" err="1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… rychlost pohybu zdroje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Znaménka v rovnici se určují podle pravidla: 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cs-CZ" sz="2400" b="1" dirty="0">
                    <a:latin typeface="Times New Roman" pitchFamily="18" charset="0"/>
                    <a:cs typeface="Times New Roman" pitchFamily="18" charset="0"/>
                  </a:rPr>
                  <a:t>Pohyb směrem k sobě = vyšší detekovaná frekvence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1652" b="-44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2659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Microsoft New Tai Lue"/>
                <a:cs typeface="Microsoft New Tai Lue"/>
              </a:rPr>
              <a:t>A mód</a:t>
            </a:r>
            <a:endParaRPr lang="cs-CZ" sz="4000" dirty="0"/>
          </a:p>
        </p:txBody>
      </p:sp>
      <p:pic>
        <p:nvPicPr>
          <p:cNvPr id="7" name="Picture 6" descr="Community Eye Health Journal » Caring for A- and B-scans">
            <a:extLst>
              <a:ext uri="{FF2B5EF4-FFF2-40B4-BE49-F238E27FC236}">
                <a16:creationId xmlns:a16="http://schemas.microsoft.com/office/drawing/2014/main" id="{302DA85D-7509-DF35-EDED-671A700A3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843" y="1409352"/>
            <a:ext cx="6529063" cy="497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00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Microsoft New Tai Lue"/>
                <a:cs typeface="Microsoft New Tai Lue"/>
              </a:rPr>
              <a:t>A mód</a:t>
            </a:r>
            <a:endParaRPr lang="cs-CZ" sz="4000" dirty="0"/>
          </a:p>
        </p:txBody>
      </p:sp>
      <p:pic>
        <p:nvPicPr>
          <p:cNvPr id="6" name="Picture 5" descr="Ocular Ultrasound: A Quick Reference Guide for the On-Call Physician">
            <a:extLst>
              <a:ext uri="{FF2B5EF4-FFF2-40B4-BE49-F238E27FC236}">
                <a16:creationId xmlns:a16="http://schemas.microsoft.com/office/drawing/2014/main" id="{0E61F280-B4B3-A78F-10BE-5CBE727C9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1" y="1655236"/>
            <a:ext cx="8975555" cy="37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80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Microsoft New Tai Lue"/>
                <a:cs typeface="Microsoft New Tai Lue"/>
              </a:rPr>
              <a:t>B mód</a:t>
            </a:r>
            <a:endParaRPr lang="cs-CZ" sz="4000" err="1"/>
          </a:p>
        </p:txBody>
      </p:sp>
      <p:pic>
        <p:nvPicPr>
          <p:cNvPr id="5" name="Picture 4" descr="Ultrasound Modes – basic concepts in ultrasound physics">
            <a:extLst>
              <a:ext uri="{FF2B5EF4-FFF2-40B4-BE49-F238E27FC236}">
                <a16:creationId xmlns:a16="http://schemas.microsoft.com/office/drawing/2014/main" id="{7675D9C0-6257-73B0-E1D3-7793D781B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41" b="7590"/>
          <a:stretch/>
        </p:blipFill>
        <p:spPr>
          <a:xfrm>
            <a:off x="1952" y="1177780"/>
            <a:ext cx="9144543" cy="52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63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Microsoft New Tai Lue"/>
                <a:cs typeface="Microsoft New Tai Lue"/>
              </a:rPr>
              <a:t>B mód</a:t>
            </a:r>
            <a:endParaRPr lang="cs-CZ" sz="4000" err="1"/>
          </a:p>
        </p:txBody>
      </p:sp>
      <p:pic>
        <p:nvPicPr>
          <p:cNvPr id="3" name="Picture 2" descr="Ultrasound images • Kidney, B-mode, echogramm №636">
            <a:extLst>
              <a:ext uri="{FF2B5EF4-FFF2-40B4-BE49-F238E27FC236}">
                <a16:creationId xmlns:a16="http://schemas.microsoft.com/office/drawing/2014/main" id="{309A0BDE-79C5-9E89-47B5-194D3A030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3" y="1123545"/>
            <a:ext cx="7497593" cy="56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73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Microsoft New Tai Lue"/>
                <a:cs typeface="Microsoft New Tai Lue"/>
              </a:rPr>
              <a:t>M mód</a:t>
            </a:r>
            <a:endParaRPr lang="cs-CZ" sz="4000" err="1"/>
          </a:p>
        </p:txBody>
      </p:sp>
      <p:pic>
        <p:nvPicPr>
          <p:cNvPr id="4" name="Picture 3" descr="M-mode (motion mode) echocardiography – ECG &amp; ECHO">
            <a:extLst>
              <a:ext uri="{FF2B5EF4-FFF2-40B4-BE49-F238E27FC236}">
                <a16:creationId xmlns:a16="http://schemas.microsoft.com/office/drawing/2014/main" id="{A5D78770-A7A2-7939-C66E-B20398F47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269" y="1460484"/>
            <a:ext cx="7418256" cy="50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465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Microsoft New Tai Lue"/>
                <a:cs typeface="Microsoft New Tai Lue"/>
              </a:rPr>
              <a:t>Shrnutí UZ módů</a:t>
            </a:r>
            <a:endParaRPr lang="cs-CZ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1BEAB-7B7B-D68B-2A4C-EB23AA69C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72" y="1494362"/>
            <a:ext cx="7394027" cy="50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55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Microsoft New Tai Lue"/>
                <a:cs typeface="Microsoft New Tai Lue"/>
              </a:rPr>
              <a:t>Duplexní UZ</a:t>
            </a:r>
            <a:endParaRPr lang="cs-CZ" sz="4000"/>
          </a:p>
        </p:txBody>
      </p:sp>
      <p:pic>
        <p:nvPicPr>
          <p:cNvPr id="4" name="Picture 3" descr="Doppler ultrasonography - Wikipedia">
            <a:extLst>
              <a:ext uri="{FF2B5EF4-FFF2-40B4-BE49-F238E27FC236}">
                <a16:creationId xmlns:a16="http://schemas.microsoft.com/office/drawing/2014/main" id="{60C7839A-308F-FF75-F541-46DEF0AD0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52" y="1563721"/>
            <a:ext cx="7944254" cy="51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1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Akustická energie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Dochází k přelévání energie mezi kinetickou a potenciální složkou. Platí zákon zachování energie.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Kinetická energie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bSup>
                        <m:sSubSup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sub>
                            <m:sup/>
                          </m:sSub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=−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𝑘𝑥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cs-CZ" sz="2400" i="1">
                          <a:latin typeface="Cambria Math"/>
                          <a:ea typeface="Cambria Math"/>
                        </a:rPr>
                        <m:t>) → 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𝑎𝑚</m:t>
                          </m:r>
                        </m:sub>
                      </m:sSub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000" dirty="0" err="1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cs-CZ" sz="20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cs-CZ" sz="2000" dirty="0">
                    <a:latin typeface="Times New Roman" pitchFamily="18" charset="0"/>
                    <a:cs typeface="Times New Roman" pitchFamily="18" charset="0"/>
                  </a:rPr>
                  <a:t>	akustická rychlost (rychlost výchylky částice)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000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cs-CZ" sz="2000" baseline="-250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cs-CZ" sz="2000" dirty="0">
                    <a:latin typeface="Times New Roman" pitchFamily="18" charset="0"/>
                    <a:cs typeface="Times New Roman" pitchFamily="18" charset="0"/>
                  </a:rPr>
                  <a:t>	amplituda výchylky částice</a:t>
                </a:r>
              </a:p>
              <a:p>
                <a:pPr>
                  <a:lnSpc>
                    <a:spcPct val="90000"/>
                  </a:lnSpc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1130" b="-8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6552336" y="3609064"/>
            <a:ext cx="1044000" cy="4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860032" y="3645072"/>
            <a:ext cx="396000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876256" y="4725144"/>
            <a:ext cx="1656000" cy="4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355976" y="3645024"/>
            <a:ext cx="432000" cy="396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796184" y="3645024"/>
            <a:ext cx="720000" cy="396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7236296" y="4149080"/>
            <a:ext cx="467960" cy="576064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33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Microsoft New Tai Lue"/>
                <a:cs typeface="Microsoft New Tai Lue"/>
              </a:rPr>
              <a:t>Triplexní</a:t>
            </a:r>
            <a:r>
              <a:rPr lang="cs-CZ" sz="4000" dirty="0">
                <a:latin typeface="Microsoft New Tai Lue"/>
                <a:cs typeface="Microsoft New Tai Lue"/>
              </a:rPr>
              <a:t> UZ</a:t>
            </a:r>
            <a:endParaRPr lang="cs-CZ" sz="4000" dirty="0"/>
          </a:p>
        </p:txBody>
      </p:sp>
      <p:pic>
        <p:nvPicPr>
          <p:cNvPr id="3" name="Picture 2" descr="Carotid &amp; Spinal Artery Ultrasound">
            <a:extLst>
              <a:ext uri="{FF2B5EF4-FFF2-40B4-BE49-F238E27FC236}">
                <a16:creationId xmlns:a16="http://schemas.microsoft.com/office/drawing/2014/main" id="{691AFD46-B5D3-AC3D-A549-EA3BD9EF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59" y="1213428"/>
            <a:ext cx="7862380" cy="54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376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Microsoft New Tai Lue"/>
                <a:cs typeface="Microsoft New Tai Lue"/>
              </a:rPr>
              <a:t>Kontrastní UZ</a:t>
            </a:r>
            <a:endParaRPr lang="cs-CZ" sz="4000" dirty="0"/>
          </a:p>
        </p:txBody>
      </p:sp>
      <p:pic>
        <p:nvPicPr>
          <p:cNvPr id="4" name="Picture 3" descr="Ultrasound Contrast Agents and Contrast-Enhanced Ultrasonography |  Radiology Key">
            <a:extLst>
              <a:ext uri="{FF2B5EF4-FFF2-40B4-BE49-F238E27FC236}">
                <a16:creationId xmlns:a16="http://schemas.microsoft.com/office/drawing/2014/main" id="{5588586D-F770-B31C-D629-7C7F0884A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6" r="5755" b="362"/>
          <a:stretch/>
        </p:blipFill>
        <p:spPr>
          <a:xfrm>
            <a:off x="0" y="1713966"/>
            <a:ext cx="9145300" cy="34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17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Microsoft New Tai Lue"/>
                <a:cs typeface="Microsoft New Tai Lue"/>
              </a:rPr>
              <a:t>Kontrastní UZ</a:t>
            </a:r>
            <a:endParaRPr lang="cs-CZ" sz="4000" dirty="0"/>
          </a:p>
        </p:txBody>
      </p:sp>
      <p:pic>
        <p:nvPicPr>
          <p:cNvPr id="3" name="Picture 2" descr="Kontrastní UZ vyšetření">
            <a:extLst>
              <a:ext uri="{FF2B5EF4-FFF2-40B4-BE49-F238E27FC236}">
                <a16:creationId xmlns:a16="http://schemas.microsoft.com/office/drawing/2014/main" id="{49536BFE-F9A4-1F5C-B8CC-718FDD195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19" y="1079771"/>
            <a:ext cx="7918719" cy="57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267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6998241" cy="50192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Akustická energie, akustický výkon a akustická intenzita zvukové vlny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Akustická impedance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Odraz a průchod zvuku rozhraním – koeficienty odrazivosti a propustnosti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Hladina akustické intenzity, sluchové pole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Absorpce zvuku a ultrazvuku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Co je Dopplerův jev, rovnice Dopplerova jevu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/>
                <a:cs typeface="Times New Roman"/>
              </a:rPr>
              <a:t>Využití v praxi (A,B,M-mód, duplexní...)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latin typeface="Times New Roman"/>
                <a:cs typeface="Times New Roman"/>
              </a:rPr>
              <a:t>Kontrastní látky v UZ diagnostice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197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6394722"/>
          </a:xfrm>
        </p:spPr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Konec </a:t>
            </a:r>
            <a:br>
              <a:rPr lang="cs-CZ"/>
            </a:br>
            <a:r>
              <a:rPr lang="cs-CZ"/>
              <a:t>11. přednášky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400" dirty="0"/>
              <a:t>Prezentace vznikla v rámci projektu </a:t>
            </a:r>
            <a:br>
              <a:rPr lang="cs-CZ" sz="2400" dirty="0"/>
            </a:br>
            <a:r>
              <a:rPr lang="cs-CZ" sz="2400" dirty="0"/>
              <a:t>fondu rozvoje MU 1515/2014</a:t>
            </a:r>
          </a:p>
        </p:txBody>
      </p:sp>
    </p:spTree>
    <p:extLst>
      <p:ext uri="{BB962C8B-B14F-4D97-AF65-F5344CB8AC3E}">
        <p14:creationId xmlns:p14="http://schemas.microsoft.com/office/powerpoint/2010/main" val="130088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Akustická energie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Potenciální energie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je rovna práci potřebné ke změně objemu elementu vzduchu: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cs-CZ" sz="2400" i="1">
                          <a:latin typeface="Cambria Math"/>
                          <a:ea typeface="Cambria Math"/>
                        </a:rPr>
                        <m:t>=−</m:t>
                      </m:r>
                      <m:nary>
                        <m:nary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sup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∙∆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𝑥𝑑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nary>
                      <m:r>
                        <a:rPr lang="cs-CZ" sz="2400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𝑥</m:t>
                      </m:r>
                      <m:nary>
                        <m:nary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sup>
                        <m:e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nary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Vzhledem ke stavové rovnici a rovnici kontinuity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cs-CZ" sz="2400" i="1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cs-CZ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24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, dostáváme: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000" i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400" i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0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cs-CZ" sz="2000" i="1">
                          <a:latin typeface="Cambria Math"/>
                        </a:rPr>
                        <m:t>=−</m:t>
                      </m:r>
                      <m:r>
                        <a:rPr lang="cs-CZ" sz="2000" i="1">
                          <a:latin typeface="Cambria Math"/>
                        </a:rPr>
                        <m:t>𝑆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𝑥</m:t>
                      </m:r>
                      <m:nary>
                        <m:nary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sup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</m:e>
                      </m:nary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000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cs-CZ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b="-56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3959976" y="2672960"/>
            <a:ext cx="432000" cy="396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635896" y="3749659"/>
                <a:ext cx="839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Síla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endParaRPr lang="cs-CZ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749659"/>
                <a:ext cx="83971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072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508104" y="3684545"/>
                <a:ext cx="2746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𝑢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=∆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;  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… deformace</a:t>
                </a: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684545"/>
                <a:ext cx="274697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333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4572040" y="2672960"/>
            <a:ext cx="684000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5148088" y="3150260"/>
            <a:ext cx="504008" cy="576064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4045743" y="3150260"/>
            <a:ext cx="76185" cy="577736"/>
          </a:xfrm>
          <a:prstGeom prst="straightConnector1">
            <a:avLst/>
          </a:prstGeom>
          <a:ln w="508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2771800" y="5161689"/>
                <a:ext cx="5573321" cy="571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>
                    <a:solidFill>
                      <a:srgbClr val="FF0000"/>
                    </a:solidFill>
                  </a:rPr>
                  <a:t>viz odvození vlnové rovnice: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𝑑𝑝</m:t>
                                </m:r>
                              </m:num>
                              <m:den>
                                <m: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cs-CZ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≈−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161689"/>
                <a:ext cx="5573321" cy="571567"/>
              </a:xfrm>
              <a:prstGeom prst="rect">
                <a:avLst/>
              </a:prstGeom>
              <a:blipFill rotWithShape="1">
                <a:blip r:embed="rId5"/>
                <a:stretch>
                  <a:fillRect l="-985" b="-2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Přímá spojnice 16"/>
          <p:cNvCxnSpPr/>
          <p:nvPr/>
        </p:nvCxnSpPr>
        <p:spPr>
          <a:xfrm>
            <a:off x="4175976" y="5085184"/>
            <a:ext cx="2808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1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Akustická energie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Definujeme objemovou hustotu akustické energie:</a:t>
                </a:r>
              </a:p>
              <a:p>
                <a:pPr>
                  <a:lnSpc>
                    <a:spcPct val="90000"/>
                  </a:lnSpc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+∆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𝑍𝑐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Protože pro postupnou vlnu platí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𝑍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, dostáváme:</a:t>
                </a:r>
              </a:p>
              <a:p>
                <a:pPr>
                  <a:lnSpc>
                    <a:spcPct val="90000"/>
                  </a:lnSpc>
                </a:pPr>
                <a:endParaRPr lang="cs-CZ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𝑍𝑐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Bez odvození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b="-44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7092280" y="3995772"/>
            <a:ext cx="1404000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156176" y="4499828"/>
            <a:ext cx="282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Ohmův zákon akustiky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749844" y="2197617"/>
                <a:ext cx="4812664" cy="499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>
                    <a:solidFill>
                      <a:srgbClr val="FF0000"/>
                    </a:solidFill>
                    <a:ea typeface="Cambria Math"/>
                  </a:rPr>
                  <a:t>Za předpokladu: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=∓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;  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… deformace</a:t>
                </a: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844" y="2197617"/>
                <a:ext cx="4812664" cy="499560"/>
              </a:xfrm>
              <a:prstGeom prst="rect">
                <a:avLst/>
              </a:prstGeom>
              <a:blipFill rotWithShape="1">
                <a:blip r:embed="rId3"/>
                <a:stretch>
                  <a:fillRect l="-1013" r="-253" b="-86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47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Akustická energie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První člen osciluje a má nulovou střední hodnotu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cs-CZ" sz="2400" i="1">
                        <a:latin typeface="Cambria Math"/>
                      </a:rPr>
                      <m:t>=0</m:t>
                    </m:r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, proto je střední hodnota akustické energie rovna: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Výkon vlny: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𝑃</m:t>
                          </m:r>
                        </m:e>
                      </m:acc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𝑆𝑐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sub>
                            <m:sup/>
                          </m:sSub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4427984" y="3933056"/>
            <a:ext cx="46298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783244" y="3360635"/>
                <a:ext cx="141038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Verdana" pitchFamily="34" charset="0"/>
                        </a:rPr>
                        <m:t>∆</m:t>
                      </m:r>
                      <m:sSub>
                        <m:sSubPr>
                          <m:ctrlPr>
                            <a:rPr lang="cs-CZ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𝑘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Verdana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2</m:t>
                          </m:r>
                        </m:den>
                      </m:f>
                      <m:r>
                        <a:rPr lang="cs-CZ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Verdana" pitchFamily="34" charset="0"/>
                        </a:rPr>
                        <m:t>𝑚</m:t>
                      </m:r>
                      <m:sSubSup>
                        <m:sSubSupPr>
                          <m:ctrlP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sSubSupPr>
                        <m:e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1600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244" y="3360635"/>
                <a:ext cx="1410386" cy="5533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6444208" y="345264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</a:t>
            </a:r>
            <a:r>
              <a:rPr lang="cs-CZ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x=c</a:t>
            </a:r>
            <a:r>
              <a:rPr lang="el-GR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</a:t>
            </a:r>
            <a:r>
              <a:rPr lang="cs-CZ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427984" y="4887642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ρ</a:t>
            </a:r>
            <a:r>
              <a:rPr lang="cs-CZ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c=Z … akustická impedance</a:t>
            </a:r>
            <a:endParaRPr lang="cs-CZ" sz="16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5822394" y="4509121"/>
            <a:ext cx="245361" cy="3433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67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Akustická impedance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lnSpc>
                    <a:spcPct val="90000"/>
                  </a:lnSpc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i="1" smtClean="0">
                          <a:latin typeface="Cambria Math"/>
                        </a:rPr>
                        <m:t>𝑍</m:t>
                      </m:r>
                      <m:r>
                        <a:rPr lang="cs-CZ" altLang="cs-CZ" sz="2800" i="1" smtClean="0">
                          <a:latin typeface="Cambria Math"/>
                        </a:rPr>
                        <m:t>=</m:t>
                      </m:r>
                      <m:r>
                        <a:rPr lang="cs-CZ" altLang="cs-CZ" sz="28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altLang="cs-CZ" sz="2800" i="1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cs-CZ" altLang="cs-CZ" sz="2800" b="0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800" i="1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cs-CZ" sz="2800" i="1">
                          <a:latin typeface="Cambria Math"/>
                          <a:ea typeface="Cambria Math"/>
                        </a:rPr>
                        <m:t>𝑍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cs-CZ" altLang="cs-CZ" sz="28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 algn="just">
                  <a:lnSpc>
                    <a:spcPct val="90000"/>
                  </a:lnSpc>
                  <a:spcBef>
                    <a:spcPct val="50000"/>
                  </a:spcBef>
                  <a:buNone/>
                </a:pPr>
                <a:endParaRPr lang="cs-CZ" altLang="cs-CZ" sz="8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algn="just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Jednotkou akustické impedance je </a:t>
                </a:r>
                <a:r>
                  <a:rPr lang="cs-CZ" altLang="cs-CZ" sz="2800" dirty="0" err="1">
                    <a:latin typeface="Times New Roman" pitchFamily="18" charset="0"/>
                    <a:cs typeface="Times New Roman" pitchFamily="18" charset="0"/>
                  </a:rPr>
                  <a:t>rayleigh</a:t>
                </a: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:  1 </a:t>
                </a:r>
                <a:r>
                  <a:rPr lang="cs-CZ" altLang="cs-CZ" sz="2800" dirty="0" err="1">
                    <a:latin typeface="Times New Roman" pitchFamily="18" charset="0"/>
                    <a:cs typeface="Times New Roman" pitchFamily="18" charset="0"/>
                  </a:rPr>
                  <a:t>Rayl</a:t>
                </a: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 = 1 </a:t>
                </a:r>
                <a:r>
                  <a:rPr lang="cs-CZ" altLang="cs-CZ" sz="2800" dirty="0" err="1">
                    <a:latin typeface="Times New Roman" pitchFamily="18" charset="0"/>
                    <a:cs typeface="Times New Roman" pitchFamily="18" charset="0"/>
                  </a:rPr>
                  <a:t>kg.m</a:t>
                </a:r>
                <a:r>
                  <a:rPr lang="cs-CZ" altLang="cs-CZ" sz="2800" baseline="30000" dirty="0">
                    <a:latin typeface="Times New Roman" pitchFamily="18" charset="0"/>
                    <a:cs typeface="Times New Roman" pitchFamily="18" charset="0"/>
                  </a:rPr>
                  <a:t>–2</a:t>
                </a: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altLang="cs-CZ" sz="2800" baseline="30000" dirty="0">
                    <a:latin typeface="Times New Roman" pitchFamily="18" charset="0"/>
                    <a:cs typeface="Times New Roman" pitchFamily="18" charset="0"/>
                  </a:rPr>
                  <a:t>–1</a:t>
                </a: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r="-17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140968"/>
            <a:ext cx="5029200" cy="30963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730004" y="3193231"/>
                <a:ext cx="5062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1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altLang="cs-CZ" sz="1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004" y="3193231"/>
                <a:ext cx="50629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684091"/>
      </p:ext>
    </p:extLst>
  </p:cSld>
  <p:clrMapOvr>
    <a:masterClrMapping/>
  </p:clrMapOvr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9127</TotalTime>
  <Words>2429</Words>
  <Application>Microsoft Office PowerPoint</Application>
  <PresentationFormat>On-screen Show (4:3)</PresentationFormat>
  <Paragraphs>279</Paragraphs>
  <Slides>54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Physics-PowerPoint-Template</vt:lpstr>
      <vt:lpstr>Radiologická fyzika a radiobiologie </vt:lpstr>
      <vt:lpstr>Časová střední hodnota</vt:lpstr>
      <vt:lpstr>Časová střední hodnota</vt:lpstr>
      <vt:lpstr>Časová střední hodnota</vt:lpstr>
      <vt:lpstr>Akustická energie</vt:lpstr>
      <vt:lpstr>Akustická energie</vt:lpstr>
      <vt:lpstr>Akustická energie</vt:lpstr>
      <vt:lpstr>Akustická energie</vt:lpstr>
      <vt:lpstr>Akustická impedance</vt:lpstr>
      <vt:lpstr>Akustická intenzita</vt:lpstr>
      <vt:lpstr>Akustická intenzita</vt:lpstr>
      <vt:lpstr>Akustická intenzita</vt:lpstr>
      <vt:lpstr>Akustická intenzita</vt:lpstr>
      <vt:lpstr>Odraz a průchod zvuku rozhraním</vt:lpstr>
      <vt:lpstr>Odraz a průchod zvuku rozhraním</vt:lpstr>
      <vt:lpstr>Odraz a průchod zvuku rozhraním</vt:lpstr>
      <vt:lpstr>Odraz a průchod zvuku rozhraním</vt:lpstr>
      <vt:lpstr>Odrazivost a průchodnost</vt:lpstr>
      <vt:lpstr>Odrazivost a průchodnost</vt:lpstr>
      <vt:lpstr>Odrazivost a průchodnost</vt:lpstr>
      <vt:lpstr>Intenzita a hlasitost zvuku</vt:lpstr>
      <vt:lpstr>Intenzita a hlasitost zvuku</vt:lpstr>
      <vt:lpstr>Hladina akustické intenzity</vt:lpstr>
      <vt:lpstr>Hladina akustické intenzity</vt:lpstr>
      <vt:lpstr>Hladina akustické intenzity</vt:lpstr>
      <vt:lpstr>Hladina akustické intenzity</vt:lpstr>
      <vt:lpstr>Citlivost lidského ucha</vt:lpstr>
      <vt:lpstr>Absorpce</vt:lpstr>
      <vt:lpstr>Absorpce</vt:lpstr>
      <vt:lpstr>Absorpce</vt:lpstr>
      <vt:lpstr>Absorpce</vt:lpstr>
      <vt:lpstr>Absorpce</vt:lpstr>
      <vt:lpstr>Ultrazvuk</vt:lpstr>
      <vt:lpstr>Ultrazvuk</vt:lpstr>
      <vt:lpstr>Ultrazvukové pole</vt:lpstr>
      <vt:lpstr>Ultrazvukové pole</vt:lpstr>
      <vt:lpstr>Ultrazvukové pole</vt:lpstr>
      <vt:lpstr>Absorpce ultrazvuku</vt:lpstr>
      <vt:lpstr>Absorpce ultrazvuku</vt:lpstr>
      <vt:lpstr>Dopplerův jev</vt:lpstr>
      <vt:lpstr>Dopplerův jev</vt:lpstr>
      <vt:lpstr>Dopplerův jev</vt:lpstr>
      <vt:lpstr>A mód</vt:lpstr>
      <vt:lpstr>A mód</vt:lpstr>
      <vt:lpstr>B mód</vt:lpstr>
      <vt:lpstr>B mód</vt:lpstr>
      <vt:lpstr>M mód</vt:lpstr>
      <vt:lpstr>Shrnutí UZ módů</vt:lpstr>
      <vt:lpstr>Duplexní UZ</vt:lpstr>
      <vt:lpstr>Triplexní UZ</vt:lpstr>
      <vt:lpstr>Kontrastní UZ</vt:lpstr>
      <vt:lpstr>Kontrastní UZ</vt:lpstr>
      <vt:lpstr>Shrnutí</vt:lpstr>
      <vt:lpstr>Děkuji za pozornost  Konec  11. přednášky   Prezentace vznikla v rámci projektu  fondu rozvoje MU 1515/2014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M</cp:lastModifiedBy>
  <cp:revision>238</cp:revision>
  <dcterms:created xsi:type="dcterms:W3CDTF">2015-01-23T09:47:57Z</dcterms:created>
  <dcterms:modified xsi:type="dcterms:W3CDTF">2023-11-27T13:48:47Z</dcterms:modified>
</cp:coreProperties>
</file>