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91" r:id="rId4"/>
    <p:sldId id="293" r:id="rId5"/>
    <p:sldId id="294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49708-6ADD-461A-A9DD-F0DA523DD12F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99BD7-25AF-40C2-A29B-C88B6F79ED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00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D495-4F6F-4894-901D-1A3B1246E526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49EF-8B23-4756-87D0-19A88A954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78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D495-4F6F-4894-901D-1A3B1246E526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49EF-8B23-4756-87D0-19A88A954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13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D495-4F6F-4894-901D-1A3B1246E526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49EF-8B23-4756-87D0-19A88A954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80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D495-4F6F-4894-901D-1A3B1246E526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49EF-8B23-4756-87D0-19A88A954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57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D495-4F6F-4894-901D-1A3B1246E526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49EF-8B23-4756-87D0-19A88A954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23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D495-4F6F-4894-901D-1A3B1246E526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49EF-8B23-4756-87D0-19A88A954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8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D495-4F6F-4894-901D-1A3B1246E526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49EF-8B23-4756-87D0-19A88A954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4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D495-4F6F-4894-901D-1A3B1246E526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49EF-8B23-4756-87D0-19A88A954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92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D495-4F6F-4894-901D-1A3B1246E526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49EF-8B23-4756-87D0-19A88A954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80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D495-4F6F-4894-901D-1A3B1246E526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49EF-8B23-4756-87D0-19A88A954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91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D495-4F6F-4894-901D-1A3B1246E526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49EF-8B23-4756-87D0-19A88A954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58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AD495-4F6F-4894-901D-1A3B1246E526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649EF-8B23-4756-87D0-19A88A954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86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620688"/>
            <a:ext cx="9108504" cy="6237311"/>
          </a:xfrm>
        </p:spPr>
        <p:txBody>
          <a:bodyPr>
            <a:normAutofit/>
          </a:bodyPr>
          <a:lstStyle/>
          <a:p>
            <a:r>
              <a:rPr lang="cs-CZ" sz="7200" b="1" dirty="0" smtClean="0"/>
              <a:t>KPR</a:t>
            </a:r>
            <a:br>
              <a:rPr lang="cs-CZ" sz="7200" b="1" dirty="0" smtClean="0"/>
            </a:br>
            <a:r>
              <a:rPr lang="cs-CZ" sz="3600" b="1" dirty="0" smtClean="0"/>
              <a:t>kardiopulmonální resuscitace</a:t>
            </a:r>
            <a:br>
              <a:rPr lang="cs-CZ" sz="3600" b="1" dirty="0" smtClean="0"/>
            </a:br>
            <a:r>
              <a:rPr lang="cs-CZ" sz="5400" b="1" dirty="0"/>
              <a:t/>
            </a:r>
            <a:br>
              <a:rPr lang="cs-CZ" sz="5400" b="1" dirty="0"/>
            </a:br>
            <a:r>
              <a:rPr lang="cs-CZ" sz="4000" b="1" dirty="0" smtClean="0">
                <a:solidFill>
                  <a:srgbClr val="C00000"/>
                </a:solidFill>
              </a:rPr>
              <a:t>Klinika interní, geriatrie a </a:t>
            </a:r>
            <a:br>
              <a:rPr lang="cs-CZ" sz="4000" b="1" dirty="0" smtClean="0">
                <a:solidFill>
                  <a:srgbClr val="C00000"/>
                </a:solidFill>
              </a:rPr>
            </a:br>
            <a:r>
              <a:rPr lang="cs-CZ" sz="4000" b="1" dirty="0" smtClean="0">
                <a:solidFill>
                  <a:srgbClr val="C00000"/>
                </a:solidFill>
              </a:rPr>
              <a:t>praktického lékařství</a:t>
            </a:r>
            <a:r>
              <a:rPr lang="cs-CZ" sz="5400" b="1" dirty="0" smtClean="0">
                <a:solidFill>
                  <a:srgbClr val="C00000"/>
                </a:solidFill>
              </a:rPr>
              <a:t/>
            </a:r>
            <a:br>
              <a:rPr lang="cs-CZ" sz="5400" b="1" dirty="0" smtClean="0">
                <a:solidFill>
                  <a:srgbClr val="C00000"/>
                </a:solidFill>
              </a:rPr>
            </a:br>
            <a:endParaRPr lang="cs-CZ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40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b="1" dirty="0" smtClean="0"/>
              <a:t>Laická KPR u dospělých</a:t>
            </a:r>
            <a:endParaRPr lang="cs-CZ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6083" y="803243"/>
            <a:ext cx="4431833" cy="605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7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372200" y="335699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Kapilára (vlásečnice)</a:t>
            </a:r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b="1" dirty="0" smtClean="0"/>
              <a:t>Laická KPR u dětí</a:t>
            </a:r>
            <a:endParaRPr lang="cs-CZ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509" y="735122"/>
            <a:ext cx="4418982" cy="612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8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0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/>
              <a:t>Rozšířená KPR u dospělých</a:t>
            </a:r>
            <a:endParaRPr lang="cs-CZ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618870" y="-248915"/>
            <a:ext cx="5906261" cy="807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94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0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/>
              <a:t>Rozšířená KPR u dětí</a:t>
            </a:r>
            <a:endParaRPr lang="cs-CZ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834655"/>
            <a:ext cx="5760640" cy="602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8911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21</Words>
  <Application>Microsoft Office PowerPoint</Application>
  <PresentationFormat>Předvádění na obrazovce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KPR kardiopulmonální resuscitace  Klinika interní, geriatrie a  praktického lékařství </vt:lpstr>
      <vt:lpstr>Laická KPR u dospělých</vt:lpstr>
      <vt:lpstr>Laická KPR u dětí</vt:lpstr>
      <vt:lpstr>Prezentace aplikace PowerPoint</vt:lpstr>
      <vt:lpstr>Prezentace aplikace PowerPoint</vt:lpstr>
    </vt:vector>
  </TitlesOfParts>
  <Company>FN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Lekeš Denis</dc:creator>
  <cp:lastModifiedBy>Lokaj Petr</cp:lastModifiedBy>
  <cp:revision>79</cp:revision>
  <dcterms:created xsi:type="dcterms:W3CDTF">2020-01-19T18:21:52Z</dcterms:created>
  <dcterms:modified xsi:type="dcterms:W3CDTF">2023-09-26T12:19:37Z</dcterms:modified>
</cp:coreProperties>
</file>