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4663844" imgH="1203810" progId="Paint.Picture">
                  <p:embed/>
                </p:oleObj>
              </mc:Choice>
              <mc:Fallback>
                <p:oleObj name="Rastrový obrázek" r:id="rId3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Levá komora            Pravá komora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r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k udržování tonu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nRTlogC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800" dirty="0">
                <a:solidFill>
                  <a:srgbClr val="FFFFCC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+2,0 kPa</a:t>
            </a:r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ie" r:id="rId3" imgW="3390476" imgH="3228571" progId="MSPhotoEd.3">
                  <p:embed/>
                </p:oleObj>
              </mc:Choice>
              <mc:Fallback>
                <p:oleObj name="Fotografie" r:id="rId3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Mornstein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 a ozvučení: </a:t>
            </a:r>
            <a:r>
              <a:rPr lang="cs-CZ" altLang="cs-CZ" sz="2800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9250" name="Zástupný symbol pro obsah 4">
            <a:extLst>
              <a:ext uri="{FF2B5EF4-FFF2-40B4-BE49-F238E27FC236}">
                <a16:creationId xmlns:a16="http://schemas.microsoft.com/office/drawing/2014/main" id="{0EECE9D9-23B8-4546-BB03-905DEA2845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24014"/>
            <a:ext cx="3024188" cy="2930525"/>
          </a:xfr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1575"/>
            <a:ext cx="10753200" cy="3960000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</a:p>
          <a:p>
            <a:pPr eaLnBrk="1" hangingPunct="1"/>
            <a:r>
              <a:rPr lang="cs-CZ" altLang="cs-CZ" dirty="0"/>
              <a:t>  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2672438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788625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530" y="1639125"/>
            <a:ext cx="5473700" cy="4714875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91D1B77-F858-484B-92B6-FB474D58EE3F}"/>
              </a:ext>
            </a:extLst>
          </p:cNvPr>
          <p:cNvSpPr txBox="1"/>
          <p:nvPr/>
        </p:nvSpPr>
        <p:spPr>
          <a:xfrm rot="3377159">
            <a:off x="7609489" y="3689131"/>
            <a:ext cx="463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0000"/>
                </a:solidFill>
                <a:latin typeface="+mn-lt"/>
              </a:rPr>
              <a:t>Malá záhada: Co je na ose x tohoto grafu?</a:t>
            </a:r>
            <a:endParaRPr lang="en-GB" sz="18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117</TotalTime>
  <Words>1482</Words>
  <Application>Microsoft Office PowerPoint</Application>
  <PresentationFormat>Širokoúhlá obrazovka</PresentationFormat>
  <Paragraphs>235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Pružníkové a muskulární cévy</vt:lpstr>
      <vt:lpstr>Reynoldsovo číslo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10</cp:revision>
  <cp:lastPrinted>1601-01-01T00:00:00Z</cp:lastPrinted>
  <dcterms:created xsi:type="dcterms:W3CDTF">2021-03-12T14:36:03Z</dcterms:created>
  <dcterms:modified xsi:type="dcterms:W3CDTF">2021-03-12T16:33:28Z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