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A4DF-56ED-41BD-9FC1-BB0B9B9C7896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7F28-CBDA-4936-91C9-678F64847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80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A4DF-56ED-41BD-9FC1-BB0B9B9C7896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7F28-CBDA-4936-91C9-678F64847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31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A4DF-56ED-41BD-9FC1-BB0B9B9C7896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7F28-CBDA-4936-91C9-678F64847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730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A4DF-56ED-41BD-9FC1-BB0B9B9C7896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7F28-CBDA-4936-91C9-678F64847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86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A4DF-56ED-41BD-9FC1-BB0B9B9C7896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7F28-CBDA-4936-91C9-678F64847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07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A4DF-56ED-41BD-9FC1-BB0B9B9C7896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7F28-CBDA-4936-91C9-678F64847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73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A4DF-56ED-41BD-9FC1-BB0B9B9C7896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7F28-CBDA-4936-91C9-678F64847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52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A4DF-56ED-41BD-9FC1-BB0B9B9C7896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7F28-CBDA-4936-91C9-678F64847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80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A4DF-56ED-41BD-9FC1-BB0B9B9C7896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7F28-CBDA-4936-91C9-678F64847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137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A4DF-56ED-41BD-9FC1-BB0B9B9C7896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7F28-CBDA-4936-91C9-678F64847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37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A4DF-56ED-41BD-9FC1-BB0B9B9C7896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07F28-CBDA-4936-91C9-678F64847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56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EA4DF-56ED-41BD-9FC1-BB0B9B9C7896}" type="datetimeFigureOut">
              <a:rPr lang="cs-CZ" smtClean="0"/>
              <a:t>18.2.2020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07F28-CBDA-4936-91C9-678F648479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45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Workshopy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Mgr. Kamila Kroupová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963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Tibi krystaly (zrna)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96" y="1600200"/>
            <a:ext cx="61266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418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Kombucha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2011"/>
            <a:ext cx="4693816" cy="312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642992" cy="278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10535"/>
            <a:ext cx="3549688" cy="236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704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Sója je lepší kvašená. Zkuste tempeh, natto nebo miso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2039144"/>
            <a:ext cx="62293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126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Zelené potraviny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79" y="1233105"/>
            <a:ext cx="2833049" cy="196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026" y="1257157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5" y="1201974"/>
            <a:ext cx="3016374" cy="176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5" y="3184899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86" y="4848367"/>
            <a:ext cx="1993435" cy="199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3358791"/>
            <a:ext cx="2659957" cy="148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58" y="4983071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362" y="3226106"/>
            <a:ext cx="3242775" cy="157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83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Entomofágie</a:t>
            </a:r>
            <a:endParaRPr lang="cs-CZ" dirty="0"/>
          </a:p>
        </p:txBody>
      </p:sp>
      <p:pic>
        <p:nvPicPr>
          <p:cNvPr id="12290" name="Picture 2" descr="C:\Users\Mama\Desktop\pro ncv\špi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2206630" cy="28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ama\Desktop\pro ncv\sušenk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95" y="404664"/>
            <a:ext cx="2393206" cy="22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Mama\Desktop\pro ncv\salats bourc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92446"/>
            <a:ext cx="3633170" cy="242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Mama\Desktop\pro ncv\potemníkbraz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10644"/>
            <a:ext cx="3131840" cy="306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Mama\Desktop\pro ncv\ovocnýsala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6" y="3789040"/>
            <a:ext cx="4690011" cy="263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454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Klíčení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2156"/>
            <a:ext cx="4139952" cy="413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322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1671"/>
            <a:ext cx="51435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033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918080" cy="646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38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Kvašení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620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818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5"/>
            <a:ext cx="8064896" cy="537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368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80420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419872" y="476672"/>
            <a:ext cx="158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/>
              <a:t>Kimchi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120063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Kysané zelí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94552"/>
            <a:ext cx="4176464" cy="279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45024"/>
            <a:ext cx="475767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663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Probiotické potraviny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05908"/>
            <a:ext cx="3888432" cy="510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440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5601"/>
            <a:ext cx="4466991" cy="297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914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4078"/>
            <a:ext cx="2657146" cy="393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609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63" y="3750380"/>
            <a:ext cx="3528392" cy="208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1322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32</Words>
  <Application>Microsoft Office PowerPoint</Application>
  <PresentationFormat>Předvádění na obrazovce (4:3)</PresentationFormat>
  <Paragraphs>12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systému Office</vt:lpstr>
      <vt:lpstr>Workshopy</vt:lpstr>
      <vt:lpstr>Klíčení</vt:lpstr>
      <vt:lpstr>Prezentace aplikace PowerPoint</vt:lpstr>
      <vt:lpstr>Kvašení</vt:lpstr>
      <vt:lpstr>Prezentace aplikace PowerPoint</vt:lpstr>
      <vt:lpstr>Prezentace aplikace PowerPoint</vt:lpstr>
      <vt:lpstr>Kysané zelí</vt:lpstr>
      <vt:lpstr>Probiotické potraviny</vt:lpstr>
      <vt:lpstr>Prezentace aplikace PowerPoint</vt:lpstr>
      <vt:lpstr>Tibi krystaly (zrna)</vt:lpstr>
      <vt:lpstr>Kombucha</vt:lpstr>
      <vt:lpstr>Sója je lepší kvašená. Zkuste tempeh, natto nebo miso</vt:lpstr>
      <vt:lpstr>Zelené potraviny</vt:lpstr>
      <vt:lpstr>Entomofágie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Workshopy</dc:title>
  <dc:creator>Mama</dc:creator>
  <cp:lastModifiedBy>Mama</cp:lastModifiedBy>
  <cp:revision>8</cp:revision>
  <dcterms:created xsi:type="dcterms:W3CDTF">2020-02-18T07:23:59Z</dcterms:created>
  <dcterms:modified xsi:type="dcterms:W3CDTF">2020-02-18T10:07:12Z</dcterms:modified>
</cp:coreProperties>
</file>