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74" r:id="rId4"/>
    <p:sldId id="266" r:id="rId5"/>
    <p:sldId id="275" r:id="rId6"/>
    <p:sldId id="276" r:id="rId7"/>
    <p:sldId id="277" r:id="rId8"/>
    <p:sldId id="278" r:id="rId9"/>
    <p:sldId id="281" r:id="rId10"/>
    <p:sldId id="280" r:id="rId11"/>
    <p:sldId id="284" r:id="rId12"/>
    <p:sldId id="285" r:id="rId13"/>
    <p:sldId id="282" r:id="rId14"/>
    <p:sldId id="283" r:id="rId15"/>
    <p:sldId id="279" r:id="rId16"/>
    <p:sldId id="286" r:id="rId17"/>
    <p:sldId id="267" r:id="rId18"/>
    <p:sldId id="287" r:id="rId19"/>
    <p:sldId id="288" r:id="rId20"/>
    <p:sldId id="293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12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2. – 4.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24981" y="6460015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Axonový reflex </a:t>
            </a:r>
            <a:r>
              <a:rPr lang="cs-CZ" sz="3200" b="0" dirty="0"/>
              <a:t>(</a:t>
            </a:r>
            <a:r>
              <a:rPr lang="cs-CZ" sz="3200" b="0" dirty="0" err="1"/>
              <a:t>extracentrální</a:t>
            </a:r>
            <a:r>
              <a:rPr lang="cs-CZ" sz="3200" b="0" dirty="0"/>
              <a:t>)</a:t>
            </a:r>
            <a:endParaRPr lang="en-GB" sz="32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244247"/>
            <a:ext cx="7171328" cy="524396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Impulzy vznikající v </a:t>
            </a:r>
            <a:r>
              <a:rPr lang="cs-CZ" sz="2400" dirty="0" err="1"/>
              <a:t>sensorickém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nervu se antidromně (protisměrně)</a:t>
            </a:r>
            <a:br>
              <a:rPr lang="cs-CZ" sz="2400" dirty="0"/>
            </a:br>
            <a:r>
              <a:rPr lang="cs-CZ" sz="2400" dirty="0"/>
              <a:t>přenáší do dalších větví </a:t>
            </a:r>
            <a:br>
              <a:rPr lang="cs-CZ" sz="2400" dirty="0"/>
            </a:br>
            <a:r>
              <a:rPr lang="cs-CZ" sz="2400" dirty="0" err="1"/>
              <a:t>sensorického</a:t>
            </a:r>
            <a:r>
              <a:rPr lang="cs-CZ" sz="2400" dirty="0"/>
              <a:t> vlákna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Při podráždění kožních receptorů </a:t>
            </a:r>
            <a:br>
              <a:rPr lang="cs-CZ" sz="2400" dirty="0"/>
            </a:br>
            <a:r>
              <a:rPr lang="cs-CZ" sz="2400" dirty="0"/>
              <a:t>dochází k převedení impulzu k blízkým arteriolám, které jsou inervované stejným vláknem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/>
              <a:t>Z nervových zakončení je vyplavena substance P, která z dilatuje arteriolu a zvyšuje propustnost cév </a:t>
            </a:r>
            <a:r>
              <a:rPr lang="cs-CZ" sz="2000" dirty="0"/>
              <a:t>(podstata červeného </a:t>
            </a:r>
            <a:r>
              <a:rPr lang="cs-CZ" sz="2000" dirty="0" err="1"/>
              <a:t>dermatografismu</a:t>
            </a:r>
            <a:r>
              <a:rPr lang="cs-CZ" sz="2000" dirty="0"/>
              <a:t> – zčervenání po škrábnutí)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Kromě toho dochází k vylití histaminu z žírných buněk, který rovněž dilatuje cévy a zvyšuje jejich propustnost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5729626" y="912111"/>
            <a:ext cx="6468844" cy="4870430"/>
            <a:chOff x="4954953" y="543615"/>
            <a:chExt cx="6468844" cy="5995672"/>
          </a:xfrm>
        </p:grpSpPr>
        <p:grpSp>
          <p:nvGrpSpPr>
            <p:cNvPr id="7" name="Skupina 6"/>
            <p:cNvGrpSpPr/>
            <p:nvPr/>
          </p:nvGrpSpPr>
          <p:grpSpPr>
            <a:xfrm>
              <a:off x="9141962" y="3691953"/>
              <a:ext cx="1402056" cy="332679"/>
              <a:chOff x="9993164" y="3329333"/>
              <a:chExt cx="1402056" cy="332679"/>
            </a:xfrm>
          </p:grpSpPr>
          <p:grpSp>
            <p:nvGrpSpPr>
              <p:cNvPr id="40" name="Skupina 39"/>
              <p:cNvGrpSpPr/>
              <p:nvPr/>
            </p:nvGrpSpPr>
            <p:grpSpPr>
              <a:xfrm>
                <a:off x="9993164" y="3329333"/>
                <a:ext cx="1402056" cy="332679"/>
                <a:chOff x="10271670" y="2295015"/>
                <a:chExt cx="1402056" cy="332679"/>
              </a:xfrm>
            </p:grpSpPr>
            <p:sp>
              <p:nvSpPr>
                <p:cNvPr id="44" name="Zaoblený obdélník 43"/>
                <p:cNvSpPr/>
                <p:nvPr/>
              </p:nvSpPr>
              <p:spPr>
                <a:xfrm>
                  <a:off x="10271670" y="2295015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45" name="Zaoblený obdélník 44"/>
                <p:cNvSpPr/>
                <p:nvPr/>
              </p:nvSpPr>
              <p:spPr>
                <a:xfrm>
                  <a:off x="10745332" y="2300687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46" name="Zaoblený obdélník 45"/>
                <p:cNvSpPr/>
                <p:nvPr/>
              </p:nvSpPr>
              <p:spPr>
                <a:xfrm>
                  <a:off x="11210721" y="2300687"/>
                  <a:ext cx="463005" cy="327007"/>
                </a:xfrm>
                <a:prstGeom prst="roundRect">
                  <a:avLst>
                    <a:gd name="adj" fmla="val 3268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41" name="Ovál 40"/>
              <p:cNvSpPr/>
              <p:nvPr/>
            </p:nvSpPr>
            <p:spPr>
              <a:xfrm>
                <a:off x="10158817" y="3444600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10653554" y="3455206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11129032" y="3455206"/>
                <a:ext cx="131698" cy="13018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grpSp>
          <p:nvGrpSpPr>
            <p:cNvPr id="8" name="Skupina 7"/>
            <p:cNvGrpSpPr/>
            <p:nvPr/>
          </p:nvGrpSpPr>
          <p:grpSpPr>
            <a:xfrm>
              <a:off x="4954953" y="1343437"/>
              <a:ext cx="2078656" cy="1651430"/>
              <a:chOff x="5087094" y="1387980"/>
              <a:chExt cx="1934640" cy="1571262"/>
            </a:xfrm>
          </p:grpSpPr>
          <p:sp>
            <p:nvSpPr>
              <p:cNvPr id="35" name="Volný tvar 34"/>
              <p:cNvSpPr/>
              <p:nvPr/>
            </p:nvSpPr>
            <p:spPr>
              <a:xfrm>
                <a:off x="5087094" y="1387980"/>
                <a:ext cx="1934640" cy="1571262"/>
              </a:xfrm>
              <a:custGeom>
                <a:avLst/>
                <a:gdLst>
                  <a:gd name="connsiteX0" fmla="*/ 1024864 w 1934640"/>
                  <a:gd name="connsiteY0" fmla="*/ 1006 h 1571004"/>
                  <a:gd name="connsiteX1" fmla="*/ 1326141 w 1934640"/>
                  <a:gd name="connsiteY1" fmla="*/ 85575 h 1571004"/>
                  <a:gd name="connsiteX2" fmla="*/ 1632703 w 1934640"/>
                  <a:gd name="connsiteY2" fmla="*/ 302283 h 1571004"/>
                  <a:gd name="connsiteX3" fmla="*/ 1902266 w 1934640"/>
                  <a:gd name="connsiteY3" fmla="*/ 682842 h 1571004"/>
                  <a:gd name="connsiteX4" fmla="*/ 1912837 w 1934640"/>
                  <a:gd name="connsiteY4" fmla="*/ 1010546 h 1571004"/>
                  <a:gd name="connsiteX5" fmla="*/ 1748985 w 1934640"/>
                  <a:gd name="connsiteY5" fmla="*/ 1253681 h 1571004"/>
                  <a:gd name="connsiteX6" fmla="*/ 1537563 w 1934640"/>
                  <a:gd name="connsiteY6" fmla="*/ 1412248 h 1571004"/>
                  <a:gd name="connsiteX7" fmla="*/ 1310284 w 1934640"/>
                  <a:gd name="connsiteY7" fmla="*/ 1507388 h 1571004"/>
                  <a:gd name="connsiteX8" fmla="*/ 1067149 w 1934640"/>
                  <a:gd name="connsiteY8" fmla="*/ 1554958 h 1571004"/>
                  <a:gd name="connsiteX9" fmla="*/ 1003722 w 1934640"/>
                  <a:gd name="connsiteY9" fmla="*/ 1560243 h 1571004"/>
                  <a:gd name="connsiteX10" fmla="*/ 993151 w 1934640"/>
                  <a:gd name="connsiteY10" fmla="*/ 1544387 h 1571004"/>
                  <a:gd name="connsiteX11" fmla="*/ 993151 w 1934640"/>
                  <a:gd name="connsiteY11" fmla="*/ 1517959 h 1571004"/>
                  <a:gd name="connsiteX12" fmla="*/ 945581 w 1934640"/>
                  <a:gd name="connsiteY12" fmla="*/ 1517959 h 1571004"/>
                  <a:gd name="connsiteX13" fmla="*/ 935010 w 1934640"/>
                  <a:gd name="connsiteY13" fmla="*/ 1570814 h 1571004"/>
                  <a:gd name="connsiteX14" fmla="*/ 787015 w 1934640"/>
                  <a:gd name="connsiteY14" fmla="*/ 1533816 h 1571004"/>
                  <a:gd name="connsiteX15" fmla="*/ 565022 w 1934640"/>
                  <a:gd name="connsiteY15" fmla="*/ 1486246 h 1571004"/>
                  <a:gd name="connsiteX16" fmla="*/ 332457 w 1934640"/>
                  <a:gd name="connsiteY16" fmla="*/ 1380535 h 1571004"/>
                  <a:gd name="connsiteX17" fmla="*/ 52323 w 1934640"/>
                  <a:gd name="connsiteY17" fmla="*/ 1100400 h 1571004"/>
                  <a:gd name="connsiteX18" fmla="*/ 4753 w 1934640"/>
                  <a:gd name="connsiteY18" fmla="*/ 825552 h 1571004"/>
                  <a:gd name="connsiteX19" fmla="*/ 115750 w 1934640"/>
                  <a:gd name="connsiteY19" fmla="*/ 503133 h 1571004"/>
                  <a:gd name="connsiteX20" fmla="*/ 417026 w 1934640"/>
                  <a:gd name="connsiteY20" fmla="*/ 222999 h 1571004"/>
                  <a:gd name="connsiteX21" fmla="*/ 559736 w 1934640"/>
                  <a:gd name="connsiteY21" fmla="*/ 117288 h 1571004"/>
                  <a:gd name="connsiteX22" fmla="*/ 750016 w 1934640"/>
                  <a:gd name="connsiteY22" fmla="*/ 32720 h 1571004"/>
                  <a:gd name="connsiteX23" fmla="*/ 908582 w 1934640"/>
                  <a:gd name="connsiteY23" fmla="*/ 16863 h 1571004"/>
                  <a:gd name="connsiteX24" fmla="*/ 935010 w 1934640"/>
                  <a:gd name="connsiteY24" fmla="*/ 27434 h 1571004"/>
                  <a:gd name="connsiteX25" fmla="*/ 982580 w 1934640"/>
                  <a:gd name="connsiteY25" fmla="*/ 38005 h 1571004"/>
                  <a:gd name="connsiteX26" fmla="*/ 1024864 w 1934640"/>
                  <a:gd name="connsiteY26" fmla="*/ 1006 h 1571004"/>
                  <a:gd name="connsiteX0" fmla="*/ 1024864 w 1934640"/>
                  <a:gd name="connsiteY0" fmla="*/ 1006 h 1571004"/>
                  <a:gd name="connsiteX1" fmla="*/ 1326141 w 1934640"/>
                  <a:gd name="connsiteY1" fmla="*/ 85575 h 1571004"/>
                  <a:gd name="connsiteX2" fmla="*/ 1632703 w 1934640"/>
                  <a:gd name="connsiteY2" fmla="*/ 302283 h 1571004"/>
                  <a:gd name="connsiteX3" fmla="*/ 1902266 w 1934640"/>
                  <a:gd name="connsiteY3" fmla="*/ 682842 h 1571004"/>
                  <a:gd name="connsiteX4" fmla="*/ 1912837 w 1934640"/>
                  <a:gd name="connsiteY4" fmla="*/ 1010546 h 1571004"/>
                  <a:gd name="connsiteX5" fmla="*/ 1748985 w 1934640"/>
                  <a:gd name="connsiteY5" fmla="*/ 1253681 h 1571004"/>
                  <a:gd name="connsiteX6" fmla="*/ 1537563 w 1934640"/>
                  <a:gd name="connsiteY6" fmla="*/ 1412248 h 1571004"/>
                  <a:gd name="connsiteX7" fmla="*/ 1310284 w 1934640"/>
                  <a:gd name="connsiteY7" fmla="*/ 1507388 h 1571004"/>
                  <a:gd name="connsiteX8" fmla="*/ 1067149 w 1934640"/>
                  <a:gd name="connsiteY8" fmla="*/ 1554958 h 1571004"/>
                  <a:gd name="connsiteX9" fmla="*/ 1003722 w 1934640"/>
                  <a:gd name="connsiteY9" fmla="*/ 1560243 h 1571004"/>
                  <a:gd name="connsiteX10" fmla="*/ 993151 w 1934640"/>
                  <a:gd name="connsiteY10" fmla="*/ 1544387 h 1571004"/>
                  <a:gd name="connsiteX11" fmla="*/ 993151 w 1934640"/>
                  <a:gd name="connsiteY11" fmla="*/ 1517959 h 1571004"/>
                  <a:gd name="connsiteX12" fmla="*/ 945581 w 1934640"/>
                  <a:gd name="connsiteY12" fmla="*/ 1517959 h 1571004"/>
                  <a:gd name="connsiteX13" fmla="*/ 935010 w 1934640"/>
                  <a:gd name="connsiteY13" fmla="*/ 1570814 h 1571004"/>
                  <a:gd name="connsiteX14" fmla="*/ 787015 w 1934640"/>
                  <a:gd name="connsiteY14" fmla="*/ 1533816 h 1571004"/>
                  <a:gd name="connsiteX15" fmla="*/ 565022 w 1934640"/>
                  <a:gd name="connsiteY15" fmla="*/ 1486246 h 1571004"/>
                  <a:gd name="connsiteX16" fmla="*/ 332457 w 1934640"/>
                  <a:gd name="connsiteY16" fmla="*/ 1380535 h 1571004"/>
                  <a:gd name="connsiteX17" fmla="*/ 52323 w 1934640"/>
                  <a:gd name="connsiteY17" fmla="*/ 1100400 h 1571004"/>
                  <a:gd name="connsiteX18" fmla="*/ 4753 w 1934640"/>
                  <a:gd name="connsiteY18" fmla="*/ 825552 h 1571004"/>
                  <a:gd name="connsiteX19" fmla="*/ 115750 w 1934640"/>
                  <a:gd name="connsiteY19" fmla="*/ 503133 h 1571004"/>
                  <a:gd name="connsiteX20" fmla="*/ 417026 w 1934640"/>
                  <a:gd name="connsiteY20" fmla="*/ 222999 h 1571004"/>
                  <a:gd name="connsiteX21" fmla="*/ 559736 w 1934640"/>
                  <a:gd name="connsiteY21" fmla="*/ 117288 h 1571004"/>
                  <a:gd name="connsiteX22" fmla="*/ 750016 w 1934640"/>
                  <a:gd name="connsiteY22" fmla="*/ 32720 h 1571004"/>
                  <a:gd name="connsiteX23" fmla="*/ 908582 w 1934640"/>
                  <a:gd name="connsiteY23" fmla="*/ 1006 h 1571004"/>
                  <a:gd name="connsiteX24" fmla="*/ 935010 w 1934640"/>
                  <a:gd name="connsiteY24" fmla="*/ 27434 h 1571004"/>
                  <a:gd name="connsiteX25" fmla="*/ 982580 w 1934640"/>
                  <a:gd name="connsiteY25" fmla="*/ 38005 h 1571004"/>
                  <a:gd name="connsiteX26" fmla="*/ 1024864 w 1934640"/>
                  <a:gd name="connsiteY26" fmla="*/ 1006 h 1571004"/>
                  <a:gd name="connsiteX0" fmla="*/ 1024864 w 1934640"/>
                  <a:gd name="connsiteY0" fmla="*/ 1064 h 1571062"/>
                  <a:gd name="connsiteX1" fmla="*/ 1326141 w 1934640"/>
                  <a:gd name="connsiteY1" fmla="*/ 85633 h 1571062"/>
                  <a:gd name="connsiteX2" fmla="*/ 1632703 w 1934640"/>
                  <a:gd name="connsiteY2" fmla="*/ 302341 h 1571062"/>
                  <a:gd name="connsiteX3" fmla="*/ 1902266 w 1934640"/>
                  <a:gd name="connsiteY3" fmla="*/ 682900 h 1571062"/>
                  <a:gd name="connsiteX4" fmla="*/ 1912837 w 1934640"/>
                  <a:gd name="connsiteY4" fmla="*/ 1010604 h 1571062"/>
                  <a:gd name="connsiteX5" fmla="*/ 1748985 w 1934640"/>
                  <a:gd name="connsiteY5" fmla="*/ 1253739 h 1571062"/>
                  <a:gd name="connsiteX6" fmla="*/ 1537563 w 1934640"/>
                  <a:gd name="connsiteY6" fmla="*/ 1412306 h 1571062"/>
                  <a:gd name="connsiteX7" fmla="*/ 1310284 w 1934640"/>
                  <a:gd name="connsiteY7" fmla="*/ 1507446 h 1571062"/>
                  <a:gd name="connsiteX8" fmla="*/ 1067149 w 1934640"/>
                  <a:gd name="connsiteY8" fmla="*/ 1555016 h 1571062"/>
                  <a:gd name="connsiteX9" fmla="*/ 1003722 w 1934640"/>
                  <a:gd name="connsiteY9" fmla="*/ 1560301 h 1571062"/>
                  <a:gd name="connsiteX10" fmla="*/ 993151 w 1934640"/>
                  <a:gd name="connsiteY10" fmla="*/ 1544445 h 1571062"/>
                  <a:gd name="connsiteX11" fmla="*/ 993151 w 1934640"/>
                  <a:gd name="connsiteY11" fmla="*/ 1518017 h 1571062"/>
                  <a:gd name="connsiteX12" fmla="*/ 945581 w 1934640"/>
                  <a:gd name="connsiteY12" fmla="*/ 1518017 h 1571062"/>
                  <a:gd name="connsiteX13" fmla="*/ 935010 w 1934640"/>
                  <a:gd name="connsiteY13" fmla="*/ 1570872 h 1571062"/>
                  <a:gd name="connsiteX14" fmla="*/ 787015 w 1934640"/>
                  <a:gd name="connsiteY14" fmla="*/ 1533874 h 1571062"/>
                  <a:gd name="connsiteX15" fmla="*/ 565022 w 1934640"/>
                  <a:gd name="connsiteY15" fmla="*/ 1486304 h 1571062"/>
                  <a:gd name="connsiteX16" fmla="*/ 332457 w 1934640"/>
                  <a:gd name="connsiteY16" fmla="*/ 1380593 h 1571062"/>
                  <a:gd name="connsiteX17" fmla="*/ 52323 w 1934640"/>
                  <a:gd name="connsiteY17" fmla="*/ 1100458 h 1571062"/>
                  <a:gd name="connsiteX18" fmla="*/ 4753 w 1934640"/>
                  <a:gd name="connsiteY18" fmla="*/ 825610 h 1571062"/>
                  <a:gd name="connsiteX19" fmla="*/ 115750 w 1934640"/>
                  <a:gd name="connsiteY19" fmla="*/ 503191 h 1571062"/>
                  <a:gd name="connsiteX20" fmla="*/ 417026 w 1934640"/>
                  <a:gd name="connsiteY20" fmla="*/ 223057 h 1571062"/>
                  <a:gd name="connsiteX21" fmla="*/ 559736 w 1934640"/>
                  <a:gd name="connsiteY21" fmla="*/ 117346 h 1571062"/>
                  <a:gd name="connsiteX22" fmla="*/ 750016 w 1934640"/>
                  <a:gd name="connsiteY22" fmla="*/ 32778 h 1571062"/>
                  <a:gd name="connsiteX23" fmla="*/ 908582 w 1934640"/>
                  <a:gd name="connsiteY23" fmla="*/ 1064 h 1571062"/>
                  <a:gd name="connsiteX24" fmla="*/ 942938 w 1934640"/>
                  <a:gd name="connsiteY24" fmla="*/ 38063 h 1571062"/>
                  <a:gd name="connsiteX25" fmla="*/ 982580 w 1934640"/>
                  <a:gd name="connsiteY25" fmla="*/ 38063 h 1571062"/>
                  <a:gd name="connsiteX26" fmla="*/ 1024864 w 1934640"/>
                  <a:gd name="connsiteY26" fmla="*/ 1064 h 1571062"/>
                  <a:gd name="connsiteX0" fmla="*/ 1043364 w 1934640"/>
                  <a:gd name="connsiteY0" fmla="*/ 1064 h 1571062"/>
                  <a:gd name="connsiteX1" fmla="*/ 1326141 w 1934640"/>
                  <a:gd name="connsiteY1" fmla="*/ 85633 h 1571062"/>
                  <a:gd name="connsiteX2" fmla="*/ 1632703 w 1934640"/>
                  <a:gd name="connsiteY2" fmla="*/ 302341 h 1571062"/>
                  <a:gd name="connsiteX3" fmla="*/ 1902266 w 1934640"/>
                  <a:gd name="connsiteY3" fmla="*/ 682900 h 1571062"/>
                  <a:gd name="connsiteX4" fmla="*/ 1912837 w 1934640"/>
                  <a:gd name="connsiteY4" fmla="*/ 1010604 h 1571062"/>
                  <a:gd name="connsiteX5" fmla="*/ 1748985 w 1934640"/>
                  <a:gd name="connsiteY5" fmla="*/ 1253739 h 1571062"/>
                  <a:gd name="connsiteX6" fmla="*/ 1537563 w 1934640"/>
                  <a:gd name="connsiteY6" fmla="*/ 1412306 h 1571062"/>
                  <a:gd name="connsiteX7" fmla="*/ 1310284 w 1934640"/>
                  <a:gd name="connsiteY7" fmla="*/ 1507446 h 1571062"/>
                  <a:gd name="connsiteX8" fmla="*/ 1067149 w 1934640"/>
                  <a:gd name="connsiteY8" fmla="*/ 1555016 h 1571062"/>
                  <a:gd name="connsiteX9" fmla="*/ 1003722 w 1934640"/>
                  <a:gd name="connsiteY9" fmla="*/ 1560301 h 1571062"/>
                  <a:gd name="connsiteX10" fmla="*/ 993151 w 1934640"/>
                  <a:gd name="connsiteY10" fmla="*/ 1544445 h 1571062"/>
                  <a:gd name="connsiteX11" fmla="*/ 993151 w 1934640"/>
                  <a:gd name="connsiteY11" fmla="*/ 1518017 h 1571062"/>
                  <a:gd name="connsiteX12" fmla="*/ 945581 w 1934640"/>
                  <a:gd name="connsiteY12" fmla="*/ 1518017 h 1571062"/>
                  <a:gd name="connsiteX13" fmla="*/ 935010 w 1934640"/>
                  <a:gd name="connsiteY13" fmla="*/ 1570872 h 1571062"/>
                  <a:gd name="connsiteX14" fmla="*/ 787015 w 1934640"/>
                  <a:gd name="connsiteY14" fmla="*/ 1533874 h 1571062"/>
                  <a:gd name="connsiteX15" fmla="*/ 565022 w 1934640"/>
                  <a:gd name="connsiteY15" fmla="*/ 1486304 h 1571062"/>
                  <a:gd name="connsiteX16" fmla="*/ 332457 w 1934640"/>
                  <a:gd name="connsiteY16" fmla="*/ 1380593 h 1571062"/>
                  <a:gd name="connsiteX17" fmla="*/ 52323 w 1934640"/>
                  <a:gd name="connsiteY17" fmla="*/ 1100458 h 1571062"/>
                  <a:gd name="connsiteX18" fmla="*/ 4753 w 1934640"/>
                  <a:gd name="connsiteY18" fmla="*/ 825610 h 1571062"/>
                  <a:gd name="connsiteX19" fmla="*/ 115750 w 1934640"/>
                  <a:gd name="connsiteY19" fmla="*/ 503191 h 1571062"/>
                  <a:gd name="connsiteX20" fmla="*/ 417026 w 1934640"/>
                  <a:gd name="connsiteY20" fmla="*/ 223057 h 1571062"/>
                  <a:gd name="connsiteX21" fmla="*/ 559736 w 1934640"/>
                  <a:gd name="connsiteY21" fmla="*/ 117346 h 1571062"/>
                  <a:gd name="connsiteX22" fmla="*/ 750016 w 1934640"/>
                  <a:gd name="connsiteY22" fmla="*/ 32778 h 1571062"/>
                  <a:gd name="connsiteX23" fmla="*/ 908582 w 1934640"/>
                  <a:gd name="connsiteY23" fmla="*/ 1064 h 1571062"/>
                  <a:gd name="connsiteX24" fmla="*/ 942938 w 1934640"/>
                  <a:gd name="connsiteY24" fmla="*/ 38063 h 1571062"/>
                  <a:gd name="connsiteX25" fmla="*/ 982580 w 1934640"/>
                  <a:gd name="connsiteY25" fmla="*/ 38063 h 1571062"/>
                  <a:gd name="connsiteX26" fmla="*/ 1043364 w 1934640"/>
                  <a:gd name="connsiteY26" fmla="*/ 1064 h 1571062"/>
                  <a:gd name="connsiteX0" fmla="*/ 1043364 w 1934640"/>
                  <a:gd name="connsiteY0" fmla="*/ 1064 h 1572121"/>
                  <a:gd name="connsiteX1" fmla="*/ 1326141 w 1934640"/>
                  <a:gd name="connsiteY1" fmla="*/ 85633 h 1572121"/>
                  <a:gd name="connsiteX2" fmla="*/ 1632703 w 1934640"/>
                  <a:gd name="connsiteY2" fmla="*/ 302341 h 1572121"/>
                  <a:gd name="connsiteX3" fmla="*/ 1902266 w 1934640"/>
                  <a:gd name="connsiteY3" fmla="*/ 682900 h 1572121"/>
                  <a:gd name="connsiteX4" fmla="*/ 1912837 w 1934640"/>
                  <a:gd name="connsiteY4" fmla="*/ 1010604 h 1572121"/>
                  <a:gd name="connsiteX5" fmla="*/ 1748985 w 1934640"/>
                  <a:gd name="connsiteY5" fmla="*/ 1253739 h 1572121"/>
                  <a:gd name="connsiteX6" fmla="*/ 1537563 w 1934640"/>
                  <a:gd name="connsiteY6" fmla="*/ 1412306 h 1572121"/>
                  <a:gd name="connsiteX7" fmla="*/ 1310284 w 1934640"/>
                  <a:gd name="connsiteY7" fmla="*/ 1507446 h 1572121"/>
                  <a:gd name="connsiteX8" fmla="*/ 1067149 w 1934640"/>
                  <a:gd name="connsiteY8" fmla="*/ 1555016 h 1572121"/>
                  <a:gd name="connsiteX9" fmla="*/ 1003722 w 1934640"/>
                  <a:gd name="connsiteY9" fmla="*/ 1560301 h 1572121"/>
                  <a:gd name="connsiteX10" fmla="*/ 993151 w 1934640"/>
                  <a:gd name="connsiteY10" fmla="*/ 1544445 h 1572121"/>
                  <a:gd name="connsiteX11" fmla="*/ 993151 w 1934640"/>
                  <a:gd name="connsiteY11" fmla="*/ 1518017 h 1572121"/>
                  <a:gd name="connsiteX12" fmla="*/ 945581 w 1934640"/>
                  <a:gd name="connsiteY12" fmla="*/ 1518017 h 1572121"/>
                  <a:gd name="connsiteX13" fmla="*/ 935010 w 1934640"/>
                  <a:gd name="connsiteY13" fmla="*/ 1570872 h 1572121"/>
                  <a:gd name="connsiteX14" fmla="*/ 757945 w 1934640"/>
                  <a:gd name="connsiteY14" fmla="*/ 1549731 h 1572121"/>
                  <a:gd name="connsiteX15" fmla="*/ 565022 w 1934640"/>
                  <a:gd name="connsiteY15" fmla="*/ 1486304 h 1572121"/>
                  <a:gd name="connsiteX16" fmla="*/ 332457 w 1934640"/>
                  <a:gd name="connsiteY16" fmla="*/ 1380593 h 1572121"/>
                  <a:gd name="connsiteX17" fmla="*/ 52323 w 1934640"/>
                  <a:gd name="connsiteY17" fmla="*/ 1100458 h 1572121"/>
                  <a:gd name="connsiteX18" fmla="*/ 4753 w 1934640"/>
                  <a:gd name="connsiteY18" fmla="*/ 825610 h 1572121"/>
                  <a:gd name="connsiteX19" fmla="*/ 115750 w 1934640"/>
                  <a:gd name="connsiteY19" fmla="*/ 503191 h 1572121"/>
                  <a:gd name="connsiteX20" fmla="*/ 417026 w 1934640"/>
                  <a:gd name="connsiteY20" fmla="*/ 223057 h 1572121"/>
                  <a:gd name="connsiteX21" fmla="*/ 559736 w 1934640"/>
                  <a:gd name="connsiteY21" fmla="*/ 117346 h 1572121"/>
                  <a:gd name="connsiteX22" fmla="*/ 750016 w 1934640"/>
                  <a:gd name="connsiteY22" fmla="*/ 32778 h 1572121"/>
                  <a:gd name="connsiteX23" fmla="*/ 908582 w 1934640"/>
                  <a:gd name="connsiteY23" fmla="*/ 1064 h 1572121"/>
                  <a:gd name="connsiteX24" fmla="*/ 942938 w 1934640"/>
                  <a:gd name="connsiteY24" fmla="*/ 38063 h 1572121"/>
                  <a:gd name="connsiteX25" fmla="*/ 982580 w 1934640"/>
                  <a:gd name="connsiteY25" fmla="*/ 38063 h 1572121"/>
                  <a:gd name="connsiteX26" fmla="*/ 1043364 w 1934640"/>
                  <a:gd name="connsiteY26" fmla="*/ 1064 h 1572121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3151 w 1934640"/>
                  <a:gd name="connsiteY10" fmla="*/ 1544445 h 1571262"/>
                  <a:gd name="connsiteX11" fmla="*/ 993151 w 1934640"/>
                  <a:gd name="connsiteY11" fmla="*/ 1518017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3151 w 1934640"/>
                  <a:gd name="connsiteY10" fmla="*/ 1544445 h 1571262"/>
                  <a:gd name="connsiteX11" fmla="*/ 982580 w 1934640"/>
                  <a:gd name="connsiteY11" fmla="*/ 1510089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  <a:gd name="connsiteX0" fmla="*/ 1043364 w 1934640"/>
                  <a:gd name="connsiteY0" fmla="*/ 1064 h 1571262"/>
                  <a:gd name="connsiteX1" fmla="*/ 1326141 w 1934640"/>
                  <a:gd name="connsiteY1" fmla="*/ 85633 h 1571262"/>
                  <a:gd name="connsiteX2" fmla="*/ 1632703 w 1934640"/>
                  <a:gd name="connsiteY2" fmla="*/ 302341 h 1571262"/>
                  <a:gd name="connsiteX3" fmla="*/ 1902266 w 1934640"/>
                  <a:gd name="connsiteY3" fmla="*/ 682900 h 1571262"/>
                  <a:gd name="connsiteX4" fmla="*/ 1912837 w 1934640"/>
                  <a:gd name="connsiteY4" fmla="*/ 1010604 h 1571262"/>
                  <a:gd name="connsiteX5" fmla="*/ 1748985 w 1934640"/>
                  <a:gd name="connsiteY5" fmla="*/ 1253739 h 1571262"/>
                  <a:gd name="connsiteX6" fmla="*/ 1537563 w 1934640"/>
                  <a:gd name="connsiteY6" fmla="*/ 1412306 h 1571262"/>
                  <a:gd name="connsiteX7" fmla="*/ 1310284 w 1934640"/>
                  <a:gd name="connsiteY7" fmla="*/ 1507446 h 1571262"/>
                  <a:gd name="connsiteX8" fmla="*/ 1067149 w 1934640"/>
                  <a:gd name="connsiteY8" fmla="*/ 1555016 h 1571262"/>
                  <a:gd name="connsiteX9" fmla="*/ 1003722 w 1934640"/>
                  <a:gd name="connsiteY9" fmla="*/ 1560301 h 1571262"/>
                  <a:gd name="connsiteX10" fmla="*/ 995793 w 1934640"/>
                  <a:gd name="connsiteY10" fmla="*/ 1523303 h 1571262"/>
                  <a:gd name="connsiteX11" fmla="*/ 982580 w 1934640"/>
                  <a:gd name="connsiteY11" fmla="*/ 1510089 h 1571262"/>
                  <a:gd name="connsiteX12" fmla="*/ 945581 w 1934640"/>
                  <a:gd name="connsiteY12" fmla="*/ 1518017 h 1571262"/>
                  <a:gd name="connsiteX13" fmla="*/ 935010 w 1934640"/>
                  <a:gd name="connsiteY13" fmla="*/ 1570872 h 1571262"/>
                  <a:gd name="connsiteX14" fmla="*/ 765873 w 1934640"/>
                  <a:gd name="connsiteY14" fmla="*/ 1539160 h 1571262"/>
                  <a:gd name="connsiteX15" fmla="*/ 565022 w 1934640"/>
                  <a:gd name="connsiteY15" fmla="*/ 1486304 h 1571262"/>
                  <a:gd name="connsiteX16" fmla="*/ 332457 w 1934640"/>
                  <a:gd name="connsiteY16" fmla="*/ 1380593 h 1571262"/>
                  <a:gd name="connsiteX17" fmla="*/ 52323 w 1934640"/>
                  <a:gd name="connsiteY17" fmla="*/ 1100458 h 1571262"/>
                  <a:gd name="connsiteX18" fmla="*/ 4753 w 1934640"/>
                  <a:gd name="connsiteY18" fmla="*/ 825610 h 1571262"/>
                  <a:gd name="connsiteX19" fmla="*/ 115750 w 1934640"/>
                  <a:gd name="connsiteY19" fmla="*/ 503191 h 1571262"/>
                  <a:gd name="connsiteX20" fmla="*/ 417026 w 1934640"/>
                  <a:gd name="connsiteY20" fmla="*/ 223057 h 1571262"/>
                  <a:gd name="connsiteX21" fmla="*/ 559736 w 1934640"/>
                  <a:gd name="connsiteY21" fmla="*/ 117346 h 1571262"/>
                  <a:gd name="connsiteX22" fmla="*/ 750016 w 1934640"/>
                  <a:gd name="connsiteY22" fmla="*/ 32778 h 1571262"/>
                  <a:gd name="connsiteX23" fmla="*/ 908582 w 1934640"/>
                  <a:gd name="connsiteY23" fmla="*/ 1064 h 1571262"/>
                  <a:gd name="connsiteX24" fmla="*/ 942938 w 1934640"/>
                  <a:gd name="connsiteY24" fmla="*/ 38063 h 1571262"/>
                  <a:gd name="connsiteX25" fmla="*/ 982580 w 1934640"/>
                  <a:gd name="connsiteY25" fmla="*/ 38063 h 1571262"/>
                  <a:gd name="connsiteX26" fmla="*/ 1043364 w 1934640"/>
                  <a:gd name="connsiteY26" fmla="*/ 1064 h 157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934640" h="1571262">
                    <a:moveTo>
                      <a:pt x="1043364" y="1064"/>
                    </a:moveTo>
                    <a:cubicBezTo>
                      <a:pt x="1100624" y="8992"/>
                      <a:pt x="1227918" y="35420"/>
                      <a:pt x="1326141" y="85633"/>
                    </a:cubicBezTo>
                    <a:cubicBezTo>
                      <a:pt x="1424364" y="135846"/>
                      <a:pt x="1536682" y="202797"/>
                      <a:pt x="1632703" y="302341"/>
                    </a:cubicBezTo>
                    <a:cubicBezTo>
                      <a:pt x="1728724" y="401886"/>
                      <a:pt x="1855577" y="564856"/>
                      <a:pt x="1902266" y="682900"/>
                    </a:cubicBezTo>
                    <a:cubicBezTo>
                      <a:pt x="1948955" y="800944"/>
                      <a:pt x="1938384" y="915464"/>
                      <a:pt x="1912837" y="1010604"/>
                    </a:cubicBezTo>
                    <a:cubicBezTo>
                      <a:pt x="1887290" y="1105744"/>
                      <a:pt x="1811531" y="1186789"/>
                      <a:pt x="1748985" y="1253739"/>
                    </a:cubicBezTo>
                    <a:cubicBezTo>
                      <a:pt x="1686439" y="1320689"/>
                      <a:pt x="1610680" y="1370022"/>
                      <a:pt x="1537563" y="1412306"/>
                    </a:cubicBezTo>
                    <a:cubicBezTo>
                      <a:pt x="1464446" y="1454590"/>
                      <a:pt x="1388686" y="1483661"/>
                      <a:pt x="1310284" y="1507446"/>
                    </a:cubicBezTo>
                    <a:cubicBezTo>
                      <a:pt x="1231882" y="1531231"/>
                      <a:pt x="1118243" y="1546207"/>
                      <a:pt x="1067149" y="1555016"/>
                    </a:cubicBezTo>
                    <a:cubicBezTo>
                      <a:pt x="1016055" y="1563825"/>
                      <a:pt x="1015615" y="1565586"/>
                      <a:pt x="1003722" y="1560301"/>
                    </a:cubicBezTo>
                    <a:cubicBezTo>
                      <a:pt x="991829" y="1555016"/>
                      <a:pt x="999317" y="1531671"/>
                      <a:pt x="995793" y="1523303"/>
                    </a:cubicBezTo>
                    <a:cubicBezTo>
                      <a:pt x="992269" y="1514935"/>
                      <a:pt x="990949" y="1510970"/>
                      <a:pt x="982580" y="1510089"/>
                    </a:cubicBezTo>
                    <a:cubicBezTo>
                      <a:pt x="974211" y="1509208"/>
                      <a:pt x="953509" y="1507887"/>
                      <a:pt x="945581" y="1518017"/>
                    </a:cubicBezTo>
                    <a:cubicBezTo>
                      <a:pt x="937653" y="1528147"/>
                      <a:pt x="964961" y="1567348"/>
                      <a:pt x="935010" y="1570872"/>
                    </a:cubicBezTo>
                    <a:cubicBezTo>
                      <a:pt x="905059" y="1574396"/>
                      <a:pt x="827538" y="1553255"/>
                      <a:pt x="765873" y="1539160"/>
                    </a:cubicBezTo>
                    <a:cubicBezTo>
                      <a:pt x="704208" y="1525065"/>
                      <a:pt x="637258" y="1512732"/>
                      <a:pt x="565022" y="1486304"/>
                    </a:cubicBezTo>
                    <a:cubicBezTo>
                      <a:pt x="492786" y="1459876"/>
                      <a:pt x="417907" y="1444901"/>
                      <a:pt x="332457" y="1380593"/>
                    </a:cubicBezTo>
                    <a:cubicBezTo>
                      <a:pt x="247007" y="1316285"/>
                      <a:pt x="106940" y="1192955"/>
                      <a:pt x="52323" y="1100458"/>
                    </a:cubicBezTo>
                    <a:cubicBezTo>
                      <a:pt x="-2294" y="1007961"/>
                      <a:pt x="-5818" y="925155"/>
                      <a:pt x="4753" y="825610"/>
                    </a:cubicBezTo>
                    <a:cubicBezTo>
                      <a:pt x="15324" y="726066"/>
                      <a:pt x="47038" y="603616"/>
                      <a:pt x="115750" y="503191"/>
                    </a:cubicBezTo>
                    <a:cubicBezTo>
                      <a:pt x="184462" y="402766"/>
                      <a:pt x="343028" y="287364"/>
                      <a:pt x="417026" y="223057"/>
                    </a:cubicBezTo>
                    <a:cubicBezTo>
                      <a:pt x="491024" y="158750"/>
                      <a:pt x="504238" y="149059"/>
                      <a:pt x="559736" y="117346"/>
                    </a:cubicBezTo>
                    <a:cubicBezTo>
                      <a:pt x="615234" y="85633"/>
                      <a:pt x="691875" y="52158"/>
                      <a:pt x="750016" y="32778"/>
                    </a:cubicBezTo>
                    <a:cubicBezTo>
                      <a:pt x="808157" y="13398"/>
                      <a:pt x="876428" y="183"/>
                      <a:pt x="908582" y="1064"/>
                    </a:cubicBezTo>
                    <a:cubicBezTo>
                      <a:pt x="940736" y="1945"/>
                      <a:pt x="930605" y="34539"/>
                      <a:pt x="942938" y="38063"/>
                    </a:cubicBezTo>
                    <a:cubicBezTo>
                      <a:pt x="955271" y="41587"/>
                      <a:pt x="965842" y="44229"/>
                      <a:pt x="982580" y="38063"/>
                    </a:cubicBezTo>
                    <a:cubicBezTo>
                      <a:pt x="999318" y="31897"/>
                      <a:pt x="986104" y="-6864"/>
                      <a:pt x="1043364" y="1064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5231758" y="1540161"/>
                <a:ext cx="1654650" cy="1272434"/>
              </a:xfrm>
              <a:custGeom>
                <a:avLst/>
                <a:gdLst>
                  <a:gd name="connsiteX0" fmla="*/ 1530010 w 1654650"/>
                  <a:gd name="connsiteY0" fmla="*/ 2522 h 1272434"/>
                  <a:gd name="connsiteX1" fmla="*/ 1457889 w 1654650"/>
                  <a:gd name="connsiteY1" fmla="*/ 43734 h 1272434"/>
                  <a:gd name="connsiteX2" fmla="*/ 1393494 w 1654650"/>
                  <a:gd name="connsiteY2" fmla="*/ 87522 h 1272434"/>
                  <a:gd name="connsiteX3" fmla="*/ 1352282 w 1654650"/>
                  <a:gd name="connsiteY3" fmla="*/ 169947 h 1272434"/>
                  <a:gd name="connsiteX4" fmla="*/ 1318797 w 1654650"/>
                  <a:gd name="connsiteY4" fmla="*/ 234341 h 1272434"/>
                  <a:gd name="connsiteX5" fmla="*/ 1244099 w 1654650"/>
                  <a:gd name="connsiteY5" fmla="*/ 283281 h 1272434"/>
                  <a:gd name="connsiteX6" fmla="*/ 1197735 w 1654650"/>
                  <a:gd name="connsiteY6" fmla="*/ 314190 h 1272434"/>
                  <a:gd name="connsiteX7" fmla="*/ 1151371 w 1654650"/>
                  <a:gd name="connsiteY7" fmla="*/ 432676 h 1272434"/>
                  <a:gd name="connsiteX8" fmla="*/ 1135917 w 1654650"/>
                  <a:gd name="connsiteY8" fmla="*/ 486767 h 1272434"/>
                  <a:gd name="connsiteX9" fmla="*/ 1089553 w 1654650"/>
                  <a:gd name="connsiteY9" fmla="*/ 522828 h 1272434"/>
                  <a:gd name="connsiteX10" fmla="*/ 1061219 w 1654650"/>
                  <a:gd name="connsiteY10" fmla="*/ 597525 h 1272434"/>
                  <a:gd name="connsiteX11" fmla="*/ 1053492 w 1654650"/>
                  <a:gd name="connsiteY11" fmla="*/ 697981 h 1272434"/>
                  <a:gd name="connsiteX12" fmla="*/ 1053492 w 1654650"/>
                  <a:gd name="connsiteY12" fmla="*/ 775254 h 1272434"/>
                  <a:gd name="connsiteX13" fmla="*/ 950461 w 1654650"/>
                  <a:gd name="connsiteY13" fmla="*/ 839648 h 1272434"/>
                  <a:gd name="connsiteX14" fmla="*/ 775308 w 1654650"/>
                  <a:gd name="connsiteY14" fmla="*/ 831921 h 1272434"/>
                  <a:gd name="connsiteX15" fmla="*/ 667126 w 1654650"/>
                  <a:gd name="connsiteY15" fmla="*/ 806163 h 1272434"/>
                  <a:gd name="connsiteX16" fmla="*/ 607883 w 1654650"/>
                  <a:gd name="connsiteY16" fmla="*/ 741769 h 1272434"/>
                  <a:gd name="connsiteX17" fmla="*/ 597580 w 1654650"/>
                  <a:gd name="connsiteY17" fmla="*/ 615556 h 1272434"/>
                  <a:gd name="connsiteX18" fmla="*/ 576974 w 1654650"/>
                  <a:gd name="connsiteY18" fmla="*/ 543434 h 1272434"/>
                  <a:gd name="connsiteX19" fmla="*/ 504852 w 1654650"/>
                  <a:gd name="connsiteY19" fmla="*/ 481616 h 1272434"/>
                  <a:gd name="connsiteX20" fmla="*/ 489397 w 1654650"/>
                  <a:gd name="connsiteY20" fmla="*/ 448131 h 1272434"/>
                  <a:gd name="connsiteX21" fmla="*/ 468791 w 1654650"/>
                  <a:gd name="connsiteY21" fmla="*/ 352827 h 1272434"/>
                  <a:gd name="connsiteX22" fmla="*/ 365760 w 1654650"/>
                  <a:gd name="connsiteY22" fmla="*/ 283281 h 1272434"/>
                  <a:gd name="connsiteX23" fmla="*/ 332275 w 1654650"/>
                  <a:gd name="connsiteY23" fmla="*/ 244644 h 1272434"/>
                  <a:gd name="connsiteX24" fmla="*/ 273032 w 1654650"/>
                  <a:gd name="connsiteY24" fmla="*/ 126159 h 1272434"/>
                  <a:gd name="connsiteX25" fmla="*/ 221517 w 1654650"/>
                  <a:gd name="connsiteY25" fmla="*/ 56613 h 1272434"/>
                  <a:gd name="connsiteX26" fmla="*/ 108183 w 1654650"/>
                  <a:gd name="connsiteY26" fmla="*/ 7673 h 1272434"/>
                  <a:gd name="connsiteX27" fmla="*/ 82425 w 1654650"/>
                  <a:gd name="connsiteY27" fmla="*/ 30855 h 1272434"/>
                  <a:gd name="connsiteX28" fmla="*/ 0 w 1654650"/>
                  <a:gd name="connsiteY28" fmla="*/ 118431 h 1272434"/>
                  <a:gd name="connsiteX29" fmla="*/ 12879 w 1654650"/>
                  <a:gd name="connsiteY29" fmla="*/ 126159 h 1272434"/>
                  <a:gd name="connsiteX30" fmla="*/ 121062 w 1654650"/>
                  <a:gd name="connsiteY30" fmla="*/ 169947 h 1272434"/>
                  <a:gd name="connsiteX31" fmla="*/ 195759 w 1654650"/>
                  <a:gd name="connsiteY31" fmla="*/ 252372 h 1272434"/>
                  <a:gd name="connsiteX32" fmla="*/ 244699 w 1654650"/>
                  <a:gd name="connsiteY32" fmla="*/ 339948 h 1272434"/>
                  <a:gd name="connsiteX33" fmla="*/ 293638 w 1654650"/>
                  <a:gd name="connsiteY33" fmla="*/ 427524 h 1272434"/>
                  <a:gd name="connsiteX34" fmla="*/ 347730 w 1654650"/>
                  <a:gd name="connsiteY34" fmla="*/ 484191 h 1272434"/>
                  <a:gd name="connsiteX35" fmla="*/ 340002 w 1654650"/>
                  <a:gd name="connsiteY35" fmla="*/ 612980 h 1272434"/>
                  <a:gd name="connsiteX36" fmla="*/ 342578 w 1654650"/>
                  <a:gd name="connsiteY36" fmla="*/ 679950 h 1272434"/>
                  <a:gd name="connsiteX37" fmla="*/ 347730 w 1654650"/>
                  <a:gd name="connsiteY37" fmla="*/ 697981 h 1272434"/>
                  <a:gd name="connsiteX38" fmla="*/ 316820 w 1654650"/>
                  <a:gd name="connsiteY38" fmla="*/ 739193 h 1272434"/>
                  <a:gd name="connsiteX39" fmla="*/ 316820 w 1654650"/>
                  <a:gd name="connsiteY39" fmla="*/ 790709 h 1272434"/>
                  <a:gd name="connsiteX40" fmla="*/ 388942 w 1654650"/>
                  <a:gd name="connsiteY40" fmla="*/ 842224 h 1272434"/>
                  <a:gd name="connsiteX41" fmla="*/ 448185 w 1654650"/>
                  <a:gd name="connsiteY41" fmla="*/ 927225 h 1272434"/>
                  <a:gd name="connsiteX42" fmla="*/ 453336 w 1654650"/>
                  <a:gd name="connsiteY42" fmla="*/ 1007074 h 1272434"/>
                  <a:gd name="connsiteX43" fmla="*/ 458488 w 1654650"/>
                  <a:gd name="connsiteY43" fmla="*/ 1094650 h 1272434"/>
                  <a:gd name="connsiteX44" fmla="*/ 528034 w 1654650"/>
                  <a:gd name="connsiteY44" fmla="*/ 1182226 h 1272434"/>
                  <a:gd name="connsiteX45" fmla="*/ 602731 w 1654650"/>
                  <a:gd name="connsiteY45" fmla="*/ 1256924 h 1272434"/>
                  <a:gd name="connsiteX46" fmla="*/ 651671 w 1654650"/>
                  <a:gd name="connsiteY46" fmla="*/ 1264651 h 1272434"/>
                  <a:gd name="connsiteX47" fmla="*/ 692884 w 1654650"/>
                  <a:gd name="connsiteY47" fmla="*/ 1166772 h 1272434"/>
                  <a:gd name="connsiteX48" fmla="*/ 703187 w 1654650"/>
                  <a:gd name="connsiteY48" fmla="*/ 1056013 h 1272434"/>
                  <a:gd name="connsiteX49" fmla="*/ 744399 w 1654650"/>
                  <a:gd name="connsiteY49" fmla="*/ 976164 h 1272434"/>
                  <a:gd name="connsiteX50" fmla="*/ 813945 w 1654650"/>
                  <a:gd name="connsiteY50" fmla="*/ 960710 h 1272434"/>
                  <a:gd name="connsiteX51" fmla="*/ 911824 w 1654650"/>
                  <a:gd name="connsiteY51" fmla="*/ 973589 h 1272434"/>
                  <a:gd name="connsiteX52" fmla="*/ 953037 w 1654650"/>
                  <a:gd name="connsiteY52" fmla="*/ 1050862 h 1272434"/>
                  <a:gd name="connsiteX53" fmla="*/ 953037 w 1654650"/>
                  <a:gd name="connsiteY53" fmla="*/ 1133287 h 1272434"/>
                  <a:gd name="connsiteX54" fmla="*/ 960764 w 1654650"/>
                  <a:gd name="connsiteY54" fmla="*/ 1205408 h 1272434"/>
                  <a:gd name="connsiteX55" fmla="*/ 1014855 w 1654650"/>
                  <a:gd name="connsiteY55" fmla="*/ 1267227 h 1272434"/>
                  <a:gd name="connsiteX56" fmla="*/ 1081825 w 1654650"/>
                  <a:gd name="connsiteY56" fmla="*/ 1215711 h 1272434"/>
                  <a:gd name="connsiteX57" fmla="*/ 1159099 w 1654650"/>
                  <a:gd name="connsiteY57" fmla="*/ 1128135 h 1272434"/>
                  <a:gd name="connsiteX58" fmla="*/ 1202887 w 1654650"/>
                  <a:gd name="connsiteY58" fmla="*/ 1035407 h 1272434"/>
                  <a:gd name="connsiteX59" fmla="*/ 1210614 w 1654650"/>
                  <a:gd name="connsiteY59" fmla="*/ 919497 h 1272434"/>
                  <a:gd name="connsiteX60" fmla="*/ 1259554 w 1654650"/>
                  <a:gd name="connsiteY60" fmla="*/ 855103 h 1272434"/>
                  <a:gd name="connsiteX61" fmla="*/ 1344555 w 1654650"/>
                  <a:gd name="connsiteY61" fmla="*/ 795860 h 1272434"/>
                  <a:gd name="connsiteX62" fmla="*/ 1357433 w 1654650"/>
                  <a:gd name="connsiteY62" fmla="*/ 762375 h 1272434"/>
                  <a:gd name="connsiteX63" fmla="*/ 1313645 w 1654650"/>
                  <a:gd name="connsiteY63" fmla="*/ 692829 h 1272434"/>
                  <a:gd name="connsiteX64" fmla="*/ 1313645 w 1654650"/>
                  <a:gd name="connsiteY64" fmla="*/ 631011 h 1272434"/>
                  <a:gd name="connsiteX65" fmla="*/ 1318797 w 1654650"/>
                  <a:gd name="connsiteY65" fmla="*/ 468737 h 1272434"/>
                  <a:gd name="connsiteX66" fmla="*/ 1372888 w 1654650"/>
                  <a:gd name="connsiteY66" fmla="*/ 409494 h 1272434"/>
                  <a:gd name="connsiteX67" fmla="*/ 1419252 w 1654650"/>
                  <a:gd name="connsiteY67" fmla="*/ 303887 h 1272434"/>
                  <a:gd name="connsiteX68" fmla="*/ 1475919 w 1654650"/>
                  <a:gd name="connsiteY68" fmla="*/ 218887 h 1272434"/>
                  <a:gd name="connsiteX69" fmla="*/ 1584102 w 1654650"/>
                  <a:gd name="connsiteY69" fmla="*/ 146765 h 1272434"/>
                  <a:gd name="connsiteX70" fmla="*/ 1653647 w 1654650"/>
                  <a:gd name="connsiteY70" fmla="*/ 121007 h 1272434"/>
                  <a:gd name="connsiteX71" fmla="*/ 1530010 w 1654650"/>
                  <a:gd name="connsiteY71" fmla="*/ 2522 h 127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654650" h="1272434">
                    <a:moveTo>
                      <a:pt x="1530010" y="2522"/>
                    </a:moveTo>
                    <a:cubicBezTo>
                      <a:pt x="1497384" y="-10357"/>
                      <a:pt x="1480642" y="29567"/>
                      <a:pt x="1457889" y="43734"/>
                    </a:cubicBezTo>
                    <a:cubicBezTo>
                      <a:pt x="1435136" y="57901"/>
                      <a:pt x="1411095" y="66486"/>
                      <a:pt x="1393494" y="87522"/>
                    </a:cubicBezTo>
                    <a:cubicBezTo>
                      <a:pt x="1375893" y="108558"/>
                      <a:pt x="1364731" y="145477"/>
                      <a:pt x="1352282" y="169947"/>
                    </a:cubicBezTo>
                    <a:cubicBezTo>
                      <a:pt x="1339833" y="194417"/>
                      <a:pt x="1336827" y="215452"/>
                      <a:pt x="1318797" y="234341"/>
                    </a:cubicBezTo>
                    <a:cubicBezTo>
                      <a:pt x="1300767" y="253230"/>
                      <a:pt x="1244099" y="283281"/>
                      <a:pt x="1244099" y="283281"/>
                    </a:cubicBezTo>
                    <a:cubicBezTo>
                      <a:pt x="1223922" y="296589"/>
                      <a:pt x="1213190" y="289291"/>
                      <a:pt x="1197735" y="314190"/>
                    </a:cubicBezTo>
                    <a:cubicBezTo>
                      <a:pt x="1182280" y="339089"/>
                      <a:pt x="1161674" y="403913"/>
                      <a:pt x="1151371" y="432676"/>
                    </a:cubicBezTo>
                    <a:cubicBezTo>
                      <a:pt x="1141068" y="461439"/>
                      <a:pt x="1146220" y="471742"/>
                      <a:pt x="1135917" y="486767"/>
                    </a:cubicBezTo>
                    <a:cubicBezTo>
                      <a:pt x="1125614" y="501792"/>
                      <a:pt x="1102003" y="504368"/>
                      <a:pt x="1089553" y="522828"/>
                    </a:cubicBezTo>
                    <a:cubicBezTo>
                      <a:pt x="1077103" y="541288"/>
                      <a:pt x="1067229" y="568333"/>
                      <a:pt x="1061219" y="597525"/>
                    </a:cubicBezTo>
                    <a:cubicBezTo>
                      <a:pt x="1055209" y="626717"/>
                      <a:pt x="1054780" y="668360"/>
                      <a:pt x="1053492" y="697981"/>
                    </a:cubicBezTo>
                    <a:cubicBezTo>
                      <a:pt x="1052204" y="727602"/>
                      <a:pt x="1070664" y="751643"/>
                      <a:pt x="1053492" y="775254"/>
                    </a:cubicBezTo>
                    <a:cubicBezTo>
                      <a:pt x="1036320" y="798865"/>
                      <a:pt x="996825" y="830204"/>
                      <a:pt x="950461" y="839648"/>
                    </a:cubicBezTo>
                    <a:cubicBezTo>
                      <a:pt x="904097" y="849092"/>
                      <a:pt x="822531" y="837502"/>
                      <a:pt x="775308" y="831921"/>
                    </a:cubicBezTo>
                    <a:cubicBezTo>
                      <a:pt x="728085" y="826340"/>
                      <a:pt x="695030" y="821188"/>
                      <a:pt x="667126" y="806163"/>
                    </a:cubicBezTo>
                    <a:cubicBezTo>
                      <a:pt x="639222" y="791138"/>
                      <a:pt x="619474" y="773537"/>
                      <a:pt x="607883" y="741769"/>
                    </a:cubicBezTo>
                    <a:cubicBezTo>
                      <a:pt x="596292" y="710001"/>
                      <a:pt x="602731" y="648612"/>
                      <a:pt x="597580" y="615556"/>
                    </a:cubicBezTo>
                    <a:cubicBezTo>
                      <a:pt x="592429" y="582500"/>
                      <a:pt x="592429" y="565757"/>
                      <a:pt x="576974" y="543434"/>
                    </a:cubicBezTo>
                    <a:cubicBezTo>
                      <a:pt x="561519" y="521111"/>
                      <a:pt x="519448" y="497500"/>
                      <a:pt x="504852" y="481616"/>
                    </a:cubicBezTo>
                    <a:cubicBezTo>
                      <a:pt x="490256" y="465732"/>
                      <a:pt x="495407" y="469596"/>
                      <a:pt x="489397" y="448131"/>
                    </a:cubicBezTo>
                    <a:cubicBezTo>
                      <a:pt x="483387" y="426666"/>
                      <a:pt x="489397" y="380302"/>
                      <a:pt x="468791" y="352827"/>
                    </a:cubicBezTo>
                    <a:cubicBezTo>
                      <a:pt x="448185" y="325352"/>
                      <a:pt x="388513" y="301311"/>
                      <a:pt x="365760" y="283281"/>
                    </a:cubicBezTo>
                    <a:cubicBezTo>
                      <a:pt x="343007" y="265251"/>
                      <a:pt x="347730" y="270831"/>
                      <a:pt x="332275" y="244644"/>
                    </a:cubicBezTo>
                    <a:cubicBezTo>
                      <a:pt x="316820" y="218457"/>
                      <a:pt x="291492" y="157498"/>
                      <a:pt x="273032" y="126159"/>
                    </a:cubicBezTo>
                    <a:cubicBezTo>
                      <a:pt x="254572" y="94821"/>
                      <a:pt x="248992" y="76361"/>
                      <a:pt x="221517" y="56613"/>
                    </a:cubicBezTo>
                    <a:cubicBezTo>
                      <a:pt x="194042" y="36865"/>
                      <a:pt x="131365" y="11966"/>
                      <a:pt x="108183" y="7673"/>
                    </a:cubicBezTo>
                    <a:cubicBezTo>
                      <a:pt x="85001" y="3380"/>
                      <a:pt x="100455" y="12395"/>
                      <a:pt x="82425" y="30855"/>
                    </a:cubicBezTo>
                    <a:cubicBezTo>
                      <a:pt x="64395" y="49315"/>
                      <a:pt x="11591" y="102547"/>
                      <a:pt x="0" y="118431"/>
                    </a:cubicBezTo>
                    <a:cubicBezTo>
                      <a:pt x="-11591" y="134315"/>
                      <a:pt x="-7298" y="117573"/>
                      <a:pt x="12879" y="126159"/>
                    </a:cubicBezTo>
                    <a:cubicBezTo>
                      <a:pt x="33056" y="134745"/>
                      <a:pt x="90582" y="148912"/>
                      <a:pt x="121062" y="169947"/>
                    </a:cubicBezTo>
                    <a:cubicBezTo>
                      <a:pt x="151542" y="190982"/>
                      <a:pt x="175153" y="224039"/>
                      <a:pt x="195759" y="252372"/>
                    </a:cubicBezTo>
                    <a:cubicBezTo>
                      <a:pt x="216365" y="280706"/>
                      <a:pt x="244699" y="339948"/>
                      <a:pt x="244699" y="339948"/>
                    </a:cubicBezTo>
                    <a:cubicBezTo>
                      <a:pt x="261012" y="369140"/>
                      <a:pt x="276466" y="403484"/>
                      <a:pt x="293638" y="427524"/>
                    </a:cubicBezTo>
                    <a:cubicBezTo>
                      <a:pt x="310810" y="451565"/>
                      <a:pt x="340003" y="453282"/>
                      <a:pt x="347730" y="484191"/>
                    </a:cubicBezTo>
                    <a:cubicBezTo>
                      <a:pt x="355457" y="515100"/>
                      <a:pt x="340861" y="580354"/>
                      <a:pt x="340002" y="612980"/>
                    </a:cubicBezTo>
                    <a:cubicBezTo>
                      <a:pt x="339143" y="645607"/>
                      <a:pt x="341290" y="665783"/>
                      <a:pt x="342578" y="679950"/>
                    </a:cubicBezTo>
                    <a:cubicBezTo>
                      <a:pt x="343866" y="694117"/>
                      <a:pt x="352023" y="688107"/>
                      <a:pt x="347730" y="697981"/>
                    </a:cubicBezTo>
                    <a:cubicBezTo>
                      <a:pt x="343437" y="707855"/>
                      <a:pt x="321972" y="723738"/>
                      <a:pt x="316820" y="739193"/>
                    </a:cubicBezTo>
                    <a:cubicBezTo>
                      <a:pt x="311668" y="754648"/>
                      <a:pt x="304800" y="773537"/>
                      <a:pt x="316820" y="790709"/>
                    </a:cubicBezTo>
                    <a:cubicBezTo>
                      <a:pt x="328840" y="807881"/>
                      <a:pt x="367048" y="819471"/>
                      <a:pt x="388942" y="842224"/>
                    </a:cubicBezTo>
                    <a:cubicBezTo>
                      <a:pt x="410836" y="864977"/>
                      <a:pt x="437453" y="899750"/>
                      <a:pt x="448185" y="927225"/>
                    </a:cubicBezTo>
                    <a:cubicBezTo>
                      <a:pt x="458917" y="954700"/>
                      <a:pt x="451619" y="979170"/>
                      <a:pt x="453336" y="1007074"/>
                    </a:cubicBezTo>
                    <a:cubicBezTo>
                      <a:pt x="455053" y="1034978"/>
                      <a:pt x="446038" y="1065458"/>
                      <a:pt x="458488" y="1094650"/>
                    </a:cubicBezTo>
                    <a:cubicBezTo>
                      <a:pt x="470938" y="1123842"/>
                      <a:pt x="503993" y="1155180"/>
                      <a:pt x="528034" y="1182226"/>
                    </a:cubicBezTo>
                    <a:cubicBezTo>
                      <a:pt x="552074" y="1209272"/>
                      <a:pt x="582125" y="1243187"/>
                      <a:pt x="602731" y="1256924"/>
                    </a:cubicBezTo>
                    <a:cubicBezTo>
                      <a:pt x="623337" y="1270662"/>
                      <a:pt x="636646" y="1279676"/>
                      <a:pt x="651671" y="1264651"/>
                    </a:cubicBezTo>
                    <a:cubicBezTo>
                      <a:pt x="666696" y="1249626"/>
                      <a:pt x="684298" y="1201545"/>
                      <a:pt x="692884" y="1166772"/>
                    </a:cubicBezTo>
                    <a:cubicBezTo>
                      <a:pt x="701470" y="1131999"/>
                      <a:pt x="694601" y="1087781"/>
                      <a:pt x="703187" y="1056013"/>
                    </a:cubicBezTo>
                    <a:cubicBezTo>
                      <a:pt x="711773" y="1024245"/>
                      <a:pt x="725939" y="992048"/>
                      <a:pt x="744399" y="976164"/>
                    </a:cubicBezTo>
                    <a:cubicBezTo>
                      <a:pt x="762859" y="960280"/>
                      <a:pt x="786041" y="961139"/>
                      <a:pt x="813945" y="960710"/>
                    </a:cubicBezTo>
                    <a:cubicBezTo>
                      <a:pt x="841849" y="960281"/>
                      <a:pt x="888642" y="958564"/>
                      <a:pt x="911824" y="973589"/>
                    </a:cubicBezTo>
                    <a:cubicBezTo>
                      <a:pt x="935006" y="988614"/>
                      <a:pt x="946168" y="1024246"/>
                      <a:pt x="953037" y="1050862"/>
                    </a:cubicBezTo>
                    <a:cubicBezTo>
                      <a:pt x="959906" y="1077478"/>
                      <a:pt x="951749" y="1107529"/>
                      <a:pt x="953037" y="1133287"/>
                    </a:cubicBezTo>
                    <a:cubicBezTo>
                      <a:pt x="954325" y="1159045"/>
                      <a:pt x="950461" y="1183085"/>
                      <a:pt x="960764" y="1205408"/>
                    </a:cubicBezTo>
                    <a:cubicBezTo>
                      <a:pt x="971067" y="1227731"/>
                      <a:pt x="994678" y="1265510"/>
                      <a:pt x="1014855" y="1267227"/>
                    </a:cubicBezTo>
                    <a:cubicBezTo>
                      <a:pt x="1035032" y="1268944"/>
                      <a:pt x="1057784" y="1238893"/>
                      <a:pt x="1081825" y="1215711"/>
                    </a:cubicBezTo>
                    <a:cubicBezTo>
                      <a:pt x="1105866" y="1192529"/>
                      <a:pt x="1138922" y="1158186"/>
                      <a:pt x="1159099" y="1128135"/>
                    </a:cubicBezTo>
                    <a:cubicBezTo>
                      <a:pt x="1179276" y="1098084"/>
                      <a:pt x="1194301" y="1070180"/>
                      <a:pt x="1202887" y="1035407"/>
                    </a:cubicBezTo>
                    <a:cubicBezTo>
                      <a:pt x="1211473" y="1000634"/>
                      <a:pt x="1201170" y="949548"/>
                      <a:pt x="1210614" y="919497"/>
                    </a:cubicBezTo>
                    <a:cubicBezTo>
                      <a:pt x="1220058" y="889446"/>
                      <a:pt x="1237231" y="875709"/>
                      <a:pt x="1259554" y="855103"/>
                    </a:cubicBezTo>
                    <a:cubicBezTo>
                      <a:pt x="1281877" y="834497"/>
                      <a:pt x="1328242" y="811315"/>
                      <a:pt x="1344555" y="795860"/>
                    </a:cubicBezTo>
                    <a:cubicBezTo>
                      <a:pt x="1360868" y="780405"/>
                      <a:pt x="1362585" y="779547"/>
                      <a:pt x="1357433" y="762375"/>
                    </a:cubicBezTo>
                    <a:cubicBezTo>
                      <a:pt x="1352281" y="745203"/>
                      <a:pt x="1320943" y="714723"/>
                      <a:pt x="1313645" y="692829"/>
                    </a:cubicBezTo>
                    <a:cubicBezTo>
                      <a:pt x="1306347" y="670935"/>
                      <a:pt x="1312786" y="668360"/>
                      <a:pt x="1313645" y="631011"/>
                    </a:cubicBezTo>
                    <a:cubicBezTo>
                      <a:pt x="1314504" y="593662"/>
                      <a:pt x="1308923" y="505656"/>
                      <a:pt x="1318797" y="468737"/>
                    </a:cubicBezTo>
                    <a:cubicBezTo>
                      <a:pt x="1328671" y="431818"/>
                      <a:pt x="1356146" y="436969"/>
                      <a:pt x="1372888" y="409494"/>
                    </a:cubicBezTo>
                    <a:cubicBezTo>
                      <a:pt x="1389630" y="382019"/>
                      <a:pt x="1402080" y="335655"/>
                      <a:pt x="1419252" y="303887"/>
                    </a:cubicBezTo>
                    <a:cubicBezTo>
                      <a:pt x="1436424" y="272119"/>
                      <a:pt x="1448444" y="245074"/>
                      <a:pt x="1475919" y="218887"/>
                    </a:cubicBezTo>
                    <a:cubicBezTo>
                      <a:pt x="1503394" y="192700"/>
                      <a:pt x="1554481" y="163078"/>
                      <a:pt x="1584102" y="146765"/>
                    </a:cubicBezTo>
                    <a:cubicBezTo>
                      <a:pt x="1613723" y="130452"/>
                      <a:pt x="1662233" y="144618"/>
                      <a:pt x="1653647" y="121007"/>
                    </a:cubicBezTo>
                    <a:cubicBezTo>
                      <a:pt x="1645061" y="97396"/>
                      <a:pt x="1562636" y="15401"/>
                      <a:pt x="1530010" y="25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7" name="Ovál 36"/>
              <p:cNvSpPr/>
              <p:nvPr/>
            </p:nvSpPr>
            <p:spPr>
              <a:xfrm>
                <a:off x="6474893" y="1810981"/>
                <a:ext cx="131698" cy="130186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8" name="Oblouk 37"/>
              <p:cNvSpPr/>
              <p:nvPr/>
            </p:nvSpPr>
            <p:spPr>
              <a:xfrm rot="18793797">
                <a:off x="6506444" y="1749449"/>
                <a:ext cx="162733" cy="164622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5526521" y="1934783"/>
                <a:ext cx="976218" cy="703194"/>
              </a:xfrm>
              <a:custGeom>
                <a:avLst/>
                <a:gdLst>
                  <a:gd name="connsiteX0" fmla="*/ 976218 w 976218"/>
                  <a:gd name="connsiteY0" fmla="*/ 0 h 674853"/>
                  <a:gd name="connsiteX1" fmla="*/ 940158 w 976218"/>
                  <a:gd name="connsiteY1" fmla="*/ 115910 h 674853"/>
                  <a:gd name="connsiteX2" fmla="*/ 857733 w 976218"/>
                  <a:gd name="connsiteY2" fmla="*/ 332275 h 674853"/>
                  <a:gd name="connsiteX3" fmla="*/ 728944 w 976218"/>
                  <a:gd name="connsiteY3" fmla="*/ 461064 h 674853"/>
                  <a:gd name="connsiteX4" fmla="*/ 399245 w 976218"/>
                  <a:gd name="connsiteY4" fmla="*/ 540913 h 674853"/>
                  <a:gd name="connsiteX5" fmla="*/ 170001 w 976218"/>
                  <a:gd name="connsiteY5" fmla="*/ 592428 h 674853"/>
                  <a:gd name="connsiteX6" fmla="*/ 0 w 976218"/>
                  <a:gd name="connsiteY6" fmla="*/ 674853 h 67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6218" h="674853">
                    <a:moveTo>
                      <a:pt x="976218" y="0"/>
                    </a:moveTo>
                    <a:cubicBezTo>
                      <a:pt x="968061" y="30265"/>
                      <a:pt x="959905" y="60531"/>
                      <a:pt x="940158" y="115910"/>
                    </a:cubicBezTo>
                    <a:cubicBezTo>
                      <a:pt x="920411" y="171289"/>
                      <a:pt x="892935" y="274750"/>
                      <a:pt x="857733" y="332275"/>
                    </a:cubicBezTo>
                    <a:cubicBezTo>
                      <a:pt x="822531" y="389800"/>
                      <a:pt x="805359" y="426291"/>
                      <a:pt x="728944" y="461064"/>
                    </a:cubicBezTo>
                    <a:cubicBezTo>
                      <a:pt x="652529" y="495837"/>
                      <a:pt x="492402" y="519019"/>
                      <a:pt x="399245" y="540913"/>
                    </a:cubicBezTo>
                    <a:cubicBezTo>
                      <a:pt x="306088" y="562807"/>
                      <a:pt x="236542" y="570105"/>
                      <a:pt x="170001" y="592428"/>
                    </a:cubicBezTo>
                    <a:cubicBezTo>
                      <a:pt x="103460" y="614751"/>
                      <a:pt x="0" y="674853"/>
                      <a:pt x="0" y="674853"/>
                    </a:cubicBezTo>
                  </a:path>
                </a:pathLst>
              </a:cu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9" name="Volný tvar 8"/>
            <p:cNvSpPr/>
            <p:nvPr/>
          </p:nvSpPr>
          <p:spPr>
            <a:xfrm>
              <a:off x="7535921" y="1446883"/>
              <a:ext cx="256815" cy="280987"/>
            </a:xfrm>
            <a:custGeom>
              <a:avLst/>
              <a:gdLst>
                <a:gd name="connsiteX0" fmla="*/ 9165 w 256815"/>
                <a:gd name="connsiteY0" fmla="*/ 280987 h 280987"/>
                <a:gd name="connsiteX1" fmla="*/ 9165 w 256815"/>
                <a:gd name="connsiteY1" fmla="*/ 161925 h 280987"/>
                <a:gd name="connsiteX2" fmla="*/ 104415 w 256815"/>
                <a:gd name="connsiteY2" fmla="*/ 76200 h 280987"/>
                <a:gd name="connsiteX3" fmla="*/ 204427 w 256815"/>
                <a:gd name="connsiteY3" fmla="*/ 61912 h 280987"/>
                <a:gd name="connsiteX4" fmla="*/ 256815 w 256815"/>
                <a:gd name="connsiteY4" fmla="*/ 0 h 28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15" h="280987">
                  <a:moveTo>
                    <a:pt x="9165" y="280987"/>
                  </a:moveTo>
                  <a:cubicBezTo>
                    <a:pt x="1227" y="238521"/>
                    <a:pt x="-6710" y="196056"/>
                    <a:pt x="9165" y="161925"/>
                  </a:cubicBezTo>
                  <a:cubicBezTo>
                    <a:pt x="25040" y="127794"/>
                    <a:pt x="71871" y="92869"/>
                    <a:pt x="104415" y="76200"/>
                  </a:cubicBezTo>
                  <a:cubicBezTo>
                    <a:pt x="136959" y="59531"/>
                    <a:pt x="179027" y="74612"/>
                    <a:pt x="204427" y="61912"/>
                  </a:cubicBezTo>
                  <a:cubicBezTo>
                    <a:pt x="229827" y="49212"/>
                    <a:pt x="243321" y="9525"/>
                    <a:pt x="256815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8387897" y="3764858"/>
              <a:ext cx="1090764" cy="369450"/>
            </a:xfrm>
            <a:custGeom>
              <a:avLst/>
              <a:gdLst>
                <a:gd name="connsiteX0" fmla="*/ 0 w 1081088"/>
                <a:gd name="connsiteY0" fmla="*/ 0 h 278102"/>
                <a:gd name="connsiteX1" fmla="*/ 409575 w 1081088"/>
                <a:gd name="connsiteY1" fmla="*/ 238125 h 278102"/>
                <a:gd name="connsiteX2" fmla="*/ 809625 w 1081088"/>
                <a:gd name="connsiteY2" fmla="*/ 266700 h 278102"/>
                <a:gd name="connsiteX3" fmla="*/ 1081088 w 1081088"/>
                <a:gd name="connsiteY3" fmla="*/ 119063 h 278102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54159"/>
                <a:gd name="connsiteX1" fmla="*/ 419251 w 1090764"/>
                <a:gd name="connsiteY1" fmla="*/ 310696 h 354159"/>
                <a:gd name="connsiteX2" fmla="*/ 819301 w 1090764"/>
                <a:gd name="connsiteY2" fmla="*/ 339271 h 354159"/>
                <a:gd name="connsiteX3" fmla="*/ 1090764 w 1090764"/>
                <a:gd name="connsiteY3" fmla="*/ 191634 h 354159"/>
                <a:gd name="connsiteX0" fmla="*/ 0 w 1090764"/>
                <a:gd name="connsiteY0" fmla="*/ 0 h 369450"/>
                <a:gd name="connsiteX1" fmla="*/ 419251 w 1090764"/>
                <a:gd name="connsiteY1" fmla="*/ 325211 h 369450"/>
                <a:gd name="connsiteX2" fmla="*/ 819301 w 1090764"/>
                <a:gd name="connsiteY2" fmla="*/ 353786 h 369450"/>
                <a:gd name="connsiteX3" fmla="*/ 1090764 w 1090764"/>
                <a:gd name="connsiteY3" fmla="*/ 206149 h 369450"/>
                <a:gd name="connsiteX0" fmla="*/ 0 w 1090764"/>
                <a:gd name="connsiteY0" fmla="*/ 0 h 369450"/>
                <a:gd name="connsiteX1" fmla="*/ 419251 w 1090764"/>
                <a:gd name="connsiteY1" fmla="*/ 325211 h 369450"/>
                <a:gd name="connsiteX2" fmla="*/ 819301 w 1090764"/>
                <a:gd name="connsiteY2" fmla="*/ 353786 h 369450"/>
                <a:gd name="connsiteX3" fmla="*/ 1090764 w 1090764"/>
                <a:gd name="connsiteY3" fmla="*/ 206149 h 36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764" h="369450">
                  <a:moveTo>
                    <a:pt x="0" y="0"/>
                  </a:moveTo>
                  <a:cubicBezTo>
                    <a:pt x="50233" y="147637"/>
                    <a:pt x="282701" y="266247"/>
                    <a:pt x="419251" y="325211"/>
                  </a:cubicBezTo>
                  <a:cubicBezTo>
                    <a:pt x="555801" y="384175"/>
                    <a:pt x="707382" y="373630"/>
                    <a:pt x="819301" y="353786"/>
                  </a:cubicBezTo>
                  <a:cubicBezTo>
                    <a:pt x="931220" y="333942"/>
                    <a:pt x="1019138" y="271879"/>
                    <a:pt x="1090764" y="206149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8398705" y="3812746"/>
              <a:ext cx="1442887" cy="464535"/>
            </a:xfrm>
            <a:custGeom>
              <a:avLst/>
              <a:gdLst>
                <a:gd name="connsiteX0" fmla="*/ 0 w 1452562"/>
                <a:gd name="connsiteY0" fmla="*/ 0 h 416154"/>
                <a:gd name="connsiteX1" fmla="*/ 147637 w 1452562"/>
                <a:gd name="connsiteY1" fmla="*/ 142875 h 416154"/>
                <a:gd name="connsiteX2" fmla="*/ 457200 w 1452562"/>
                <a:gd name="connsiteY2" fmla="*/ 328613 h 416154"/>
                <a:gd name="connsiteX3" fmla="*/ 866775 w 1452562"/>
                <a:gd name="connsiteY3" fmla="*/ 414338 h 416154"/>
                <a:gd name="connsiteX4" fmla="*/ 1204912 w 1452562"/>
                <a:gd name="connsiteY4" fmla="*/ 376238 h 416154"/>
                <a:gd name="connsiteX5" fmla="*/ 1343025 w 1452562"/>
                <a:gd name="connsiteY5" fmla="*/ 252413 h 416154"/>
                <a:gd name="connsiteX6" fmla="*/ 1452562 w 1452562"/>
                <a:gd name="connsiteY6" fmla="*/ 95250 h 416154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22184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22184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69496"/>
                <a:gd name="connsiteY0" fmla="*/ 0 h 464535"/>
                <a:gd name="connsiteX1" fmla="*/ 164571 w 1469496"/>
                <a:gd name="connsiteY1" fmla="*/ 191256 h 464535"/>
                <a:gd name="connsiteX2" fmla="*/ 474134 w 1469496"/>
                <a:gd name="connsiteY2" fmla="*/ 376994 h 464535"/>
                <a:gd name="connsiteX3" fmla="*/ 883709 w 1469496"/>
                <a:gd name="connsiteY3" fmla="*/ 462719 h 464535"/>
                <a:gd name="connsiteX4" fmla="*/ 1197656 w 1469496"/>
                <a:gd name="connsiteY4" fmla="*/ 424619 h 464535"/>
                <a:gd name="connsiteX5" fmla="*/ 1359959 w 1469496"/>
                <a:gd name="connsiteY5" fmla="*/ 300794 h 464535"/>
                <a:gd name="connsiteX6" fmla="*/ 1469496 w 1469496"/>
                <a:gd name="connsiteY6" fmla="*/ 143631 h 464535"/>
                <a:gd name="connsiteX0" fmla="*/ 0 w 1435630"/>
                <a:gd name="connsiteY0" fmla="*/ 0 h 464535"/>
                <a:gd name="connsiteX1" fmla="*/ 164571 w 1435630"/>
                <a:gd name="connsiteY1" fmla="*/ 191256 h 464535"/>
                <a:gd name="connsiteX2" fmla="*/ 474134 w 1435630"/>
                <a:gd name="connsiteY2" fmla="*/ 376994 h 464535"/>
                <a:gd name="connsiteX3" fmla="*/ 883709 w 1435630"/>
                <a:gd name="connsiteY3" fmla="*/ 462719 h 464535"/>
                <a:gd name="connsiteX4" fmla="*/ 1197656 w 1435630"/>
                <a:gd name="connsiteY4" fmla="*/ 424619 h 464535"/>
                <a:gd name="connsiteX5" fmla="*/ 1359959 w 1435630"/>
                <a:gd name="connsiteY5" fmla="*/ 300794 h 464535"/>
                <a:gd name="connsiteX6" fmla="*/ 1435630 w 1435630"/>
                <a:gd name="connsiteY6" fmla="*/ 175079 h 464535"/>
                <a:gd name="connsiteX0" fmla="*/ 0 w 1435630"/>
                <a:gd name="connsiteY0" fmla="*/ 0 h 464535"/>
                <a:gd name="connsiteX1" fmla="*/ 164571 w 1435630"/>
                <a:gd name="connsiteY1" fmla="*/ 191256 h 464535"/>
                <a:gd name="connsiteX2" fmla="*/ 474134 w 1435630"/>
                <a:gd name="connsiteY2" fmla="*/ 376994 h 464535"/>
                <a:gd name="connsiteX3" fmla="*/ 883709 w 1435630"/>
                <a:gd name="connsiteY3" fmla="*/ 462719 h 464535"/>
                <a:gd name="connsiteX4" fmla="*/ 1197656 w 1435630"/>
                <a:gd name="connsiteY4" fmla="*/ 424619 h 464535"/>
                <a:gd name="connsiteX5" fmla="*/ 1359959 w 1435630"/>
                <a:gd name="connsiteY5" fmla="*/ 300794 h 464535"/>
                <a:gd name="connsiteX6" fmla="*/ 1435630 w 1435630"/>
                <a:gd name="connsiteY6" fmla="*/ 175079 h 464535"/>
                <a:gd name="connsiteX0" fmla="*/ 0 w 1442887"/>
                <a:gd name="connsiteY0" fmla="*/ 0 h 464535"/>
                <a:gd name="connsiteX1" fmla="*/ 164571 w 1442887"/>
                <a:gd name="connsiteY1" fmla="*/ 191256 h 464535"/>
                <a:gd name="connsiteX2" fmla="*/ 474134 w 1442887"/>
                <a:gd name="connsiteY2" fmla="*/ 376994 h 464535"/>
                <a:gd name="connsiteX3" fmla="*/ 883709 w 1442887"/>
                <a:gd name="connsiteY3" fmla="*/ 462719 h 464535"/>
                <a:gd name="connsiteX4" fmla="*/ 1197656 w 1442887"/>
                <a:gd name="connsiteY4" fmla="*/ 424619 h 464535"/>
                <a:gd name="connsiteX5" fmla="*/ 1359959 w 1442887"/>
                <a:gd name="connsiteY5" fmla="*/ 300794 h 464535"/>
                <a:gd name="connsiteX6" fmla="*/ 1442887 w 1442887"/>
                <a:gd name="connsiteY6" fmla="*/ 158146 h 46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887" h="464535">
                  <a:moveTo>
                    <a:pt x="0" y="0"/>
                  </a:moveTo>
                  <a:cubicBezTo>
                    <a:pt x="35718" y="80339"/>
                    <a:pt x="85549" y="128424"/>
                    <a:pt x="164571" y="191256"/>
                  </a:cubicBezTo>
                  <a:cubicBezTo>
                    <a:pt x="243593" y="254088"/>
                    <a:pt x="354278" y="331750"/>
                    <a:pt x="474134" y="376994"/>
                  </a:cubicBezTo>
                  <a:cubicBezTo>
                    <a:pt x="593990" y="422238"/>
                    <a:pt x="763122" y="454782"/>
                    <a:pt x="883709" y="462719"/>
                  </a:cubicBezTo>
                  <a:cubicBezTo>
                    <a:pt x="1004296" y="470656"/>
                    <a:pt x="1118281" y="451606"/>
                    <a:pt x="1197656" y="424619"/>
                  </a:cubicBezTo>
                  <a:cubicBezTo>
                    <a:pt x="1277031" y="397632"/>
                    <a:pt x="1319087" y="345206"/>
                    <a:pt x="1359959" y="300794"/>
                  </a:cubicBezTo>
                  <a:cubicBezTo>
                    <a:pt x="1400831" y="256382"/>
                    <a:pt x="1428788" y="223838"/>
                    <a:pt x="1442887" y="158146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8404678" y="3834031"/>
              <a:ext cx="1826457" cy="628706"/>
            </a:xfrm>
            <a:custGeom>
              <a:avLst/>
              <a:gdLst>
                <a:gd name="connsiteX0" fmla="*/ 0 w 1824038"/>
                <a:gd name="connsiteY0" fmla="*/ 0 h 545051"/>
                <a:gd name="connsiteX1" fmla="*/ 223838 w 1824038"/>
                <a:gd name="connsiteY1" fmla="*/ 238125 h 545051"/>
                <a:gd name="connsiteX2" fmla="*/ 661988 w 1824038"/>
                <a:gd name="connsiteY2" fmla="*/ 452437 h 545051"/>
                <a:gd name="connsiteX3" fmla="*/ 1257300 w 1824038"/>
                <a:gd name="connsiteY3" fmla="*/ 542925 h 545051"/>
                <a:gd name="connsiteX4" fmla="*/ 1638300 w 1824038"/>
                <a:gd name="connsiteY4" fmla="*/ 371475 h 545051"/>
                <a:gd name="connsiteX5" fmla="*/ 1824038 w 1824038"/>
                <a:gd name="connsiteY5" fmla="*/ 28575 h 545051"/>
                <a:gd name="connsiteX0" fmla="*/ 0 w 1826457"/>
                <a:gd name="connsiteY0" fmla="*/ 0 h 624879"/>
                <a:gd name="connsiteX1" fmla="*/ 226257 w 1826457"/>
                <a:gd name="connsiteY1" fmla="*/ 317953 h 624879"/>
                <a:gd name="connsiteX2" fmla="*/ 664407 w 1826457"/>
                <a:gd name="connsiteY2" fmla="*/ 532265 h 624879"/>
                <a:gd name="connsiteX3" fmla="*/ 1259719 w 1826457"/>
                <a:gd name="connsiteY3" fmla="*/ 622753 h 624879"/>
                <a:gd name="connsiteX4" fmla="*/ 1640719 w 1826457"/>
                <a:gd name="connsiteY4" fmla="*/ 451303 h 624879"/>
                <a:gd name="connsiteX5" fmla="*/ 1826457 w 1826457"/>
                <a:gd name="connsiteY5" fmla="*/ 108403 h 624879"/>
                <a:gd name="connsiteX0" fmla="*/ 0 w 1826457"/>
                <a:gd name="connsiteY0" fmla="*/ 0 h 624879"/>
                <a:gd name="connsiteX1" fmla="*/ 35984 w 1826457"/>
                <a:gd name="connsiteY1" fmla="*/ 95476 h 624879"/>
                <a:gd name="connsiteX2" fmla="*/ 226257 w 1826457"/>
                <a:gd name="connsiteY2" fmla="*/ 317953 h 624879"/>
                <a:gd name="connsiteX3" fmla="*/ 664407 w 1826457"/>
                <a:gd name="connsiteY3" fmla="*/ 532265 h 624879"/>
                <a:gd name="connsiteX4" fmla="*/ 1259719 w 1826457"/>
                <a:gd name="connsiteY4" fmla="*/ 622753 h 624879"/>
                <a:gd name="connsiteX5" fmla="*/ 1640719 w 1826457"/>
                <a:gd name="connsiteY5" fmla="*/ 451303 h 624879"/>
                <a:gd name="connsiteX6" fmla="*/ 1826457 w 1826457"/>
                <a:gd name="connsiteY6" fmla="*/ 108403 h 624879"/>
                <a:gd name="connsiteX0" fmla="*/ 0 w 1826457"/>
                <a:gd name="connsiteY0" fmla="*/ 0 h 624879"/>
                <a:gd name="connsiteX1" fmla="*/ 60175 w 1826457"/>
                <a:gd name="connsiteY1" fmla="*/ 124504 h 624879"/>
                <a:gd name="connsiteX2" fmla="*/ 226257 w 1826457"/>
                <a:gd name="connsiteY2" fmla="*/ 317953 h 624879"/>
                <a:gd name="connsiteX3" fmla="*/ 664407 w 1826457"/>
                <a:gd name="connsiteY3" fmla="*/ 532265 h 624879"/>
                <a:gd name="connsiteX4" fmla="*/ 1259719 w 1826457"/>
                <a:gd name="connsiteY4" fmla="*/ 622753 h 624879"/>
                <a:gd name="connsiteX5" fmla="*/ 1640719 w 1826457"/>
                <a:gd name="connsiteY5" fmla="*/ 451303 h 624879"/>
                <a:gd name="connsiteX6" fmla="*/ 1826457 w 1826457"/>
                <a:gd name="connsiteY6" fmla="*/ 108403 h 624879"/>
                <a:gd name="connsiteX0" fmla="*/ 0 w 1826457"/>
                <a:gd name="connsiteY0" fmla="*/ 0 h 624675"/>
                <a:gd name="connsiteX1" fmla="*/ 60175 w 1826457"/>
                <a:gd name="connsiteY1" fmla="*/ 124504 h 624675"/>
                <a:gd name="connsiteX2" fmla="*/ 289152 w 1826457"/>
                <a:gd name="connsiteY2" fmla="*/ 361496 h 624675"/>
                <a:gd name="connsiteX3" fmla="*/ 664407 w 1826457"/>
                <a:gd name="connsiteY3" fmla="*/ 532265 h 624675"/>
                <a:gd name="connsiteX4" fmla="*/ 1259719 w 1826457"/>
                <a:gd name="connsiteY4" fmla="*/ 622753 h 624675"/>
                <a:gd name="connsiteX5" fmla="*/ 1640719 w 1826457"/>
                <a:gd name="connsiteY5" fmla="*/ 451303 h 624675"/>
                <a:gd name="connsiteX6" fmla="*/ 1826457 w 1826457"/>
                <a:gd name="connsiteY6" fmla="*/ 108403 h 624675"/>
                <a:gd name="connsiteX0" fmla="*/ 0 w 1826457"/>
                <a:gd name="connsiteY0" fmla="*/ 0 h 625407"/>
                <a:gd name="connsiteX1" fmla="*/ 60175 w 1826457"/>
                <a:gd name="connsiteY1" fmla="*/ 124504 h 625407"/>
                <a:gd name="connsiteX2" fmla="*/ 289152 w 1826457"/>
                <a:gd name="connsiteY2" fmla="*/ 361496 h 625407"/>
                <a:gd name="connsiteX3" fmla="*/ 674083 w 1826457"/>
                <a:gd name="connsiteY3" fmla="*/ 541941 h 625407"/>
                <a:gd name="connsiteX4" fmla="*/ 1259719 w 1826457"/>
                <a:gd name="connsiteY4" fmla="*/ 622753 h 625407"/>
                <a:gd name="connsiteX5" fmla="*/ 1640719 w 1826457"/>
                <a:gd name="connsiteY5" fmla="*/ 451303 h 625407"/>
                <a:gd name="connsiteX6" fmla="*/ 1826457 w 1826457"/>
                <a:gd name="connsiteY6" fmla="*/ 108403 h 625407"/>
                <a:gd name="connsiteX0" fmla="*/ 0 w 1826457"/>
                <a:gd name="connsiteY0" fmla="*/ 0 h 628394"/>
                <a:gd name="connsiteX1" fmla="*/ 60175 w 1826457"/>
                <a:gd name="connsiteY1" fmla="*/ 124504 h 628394"/>
                <a:gd name="connsiteX2" fmla="*/ 289152 w 1826457"/>
                <a:gd name="connsiteY2" fmla="*/ 361496 h 628394"/>
                <a:gd name="connsiteX3" fmla="*/ 715207 w 1826457"/>
                <a:gd name="connsiteY3" fmla="*/ 566131 h 628394"/>
                <a:gd name="connsiteX4" fmla="*/ 1259719 w 1826457"/>
                <a:gd name="connsiteY4" fmla="*/ 622753 h 628394"/>
                <a:gd name="connsiteX5" fmla="*/ 1640719 w 1826457"/>
                <a:gd name="connsiteY5" fmla="*/ 451303 h 628394"/>
                <a:gd name="connsiteX6" fmla="*/ 1826457 w 1826457"/>
                <a:gd name="connsiteY6" fmla="*/ 108403 h 628394"/>
                <a:gd name="connsiteX0" fmla="*/ 0 w 1826457"/>
                <a:gd name="connsiteY0" fmla="*/ 0 h 628706"/>
                <a:gd name="connsiteX1" fmla="*/ 60175 w 1826457"/>
                <a:gd name="connsiteY1" fmla="*/ 124504 h 628706"/>
                <a:gd name="connsiteX2" fmla="*/ 289152 w 1826457"/>
                <a:gd name="connsiteY2" fmla="*/ 361496 h 628706"/>
                <a:gd name="connsiteX3" fmla="*/ 715207 w 1826457"/>
                <a:gd name="connsiteY3" fmla="*/ 566131 h 628706"/>
                <a:gd name="connsiteX4" fmla="*/ 1259719 w 1826457"/>
                <a:gd name="connsiteY4" fmla="*/ 622753 h 628706"/>
                <a:gd name="connsiteX5" fmla="*/ 1611690 w 1826457"/>
                <a:gd name="connsiteY5" fmla="*/ 446465 h 628706"/>
                <a:gd name="connsiteX6" fmla="*/ 1826457 w 1826457"/>
                <a:gd name="connsiteY6" fmla="*/ 108403 h 628706"/>
                <a:gd name="connsiteX0" fmla="*/ 0 w 1826457"/>
                <a:gd name="connsiteY0" fmla="*/ 0 h 628706"/>
                <a:gd name="connsiteX1" fmla="*/ 60175 w 1826457"/>
                <a:gd name="connsiteY1" fmla="*/ 124504 h 628706"/>
                <a:gd name="connsiteX2" fmla="*/ 289152 w 1826457"/>
                <a:gd name="connsiteY2" fmla="*/ 361496 h 628706"/>
                <a:gd name="connsiteX3" fmla="*/ 715207 w 1826457"/>
                <a:gd name="connsiteY3" fmla="*/ 566131 h 628706"/>
                <a:gd name="connsiteX4" fmla="*/ 1259719 w 1826457"/>
                <a:gd name="connsiteY4" fmla="*/ 622753 h 628706"/>
                <a:gd name="connsiteX5" fmla="*/ 1611690 w 1826457"/>
                <a:gd name="connsiteY5" fmla="*/ 446465 h 628706"/>
                <a:gd name="connsiteX6" fmla="*/ 1826457 w 1826457"/>
                <a:gd name="connsiteY6" fmla="*/ 108403 h 62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6457" h="628706">
                  <a:moveTo>
                    <a:pt x="0" y="0"/>
                  </a:moveTo>
                  <a:cubicBezTo>
                    <a:pt x="7610" y="13493"/>
                    <a:pt x="22466" y="71512"/>
                    <a:pt x="60175" y="124504"/>
                  </a:cubicBezTo>
                  <a:cubicBezTo>
                    <a:pt x="97884" y="177496"/>
                    <a:pt x="179980" y="287891"/>
                    <a:pt x="289152" y="361496"/>
                  </a:cubicBezTo>
                  <a:cubicBezTo>
                    <a:pt x="398324" y="435101"/>
                    <a:pt x="553446" y="522588"/>
                    <a:pt x="715207" y="566131"/>
                  </a:cubicBezTo>
                  <a:cubicBezTo>
                    <a:pt x="876968" y="609674"/>
                    <a:pt x="1110305" y="642697"/>
                    <a:pt x="1259719" y="622753"/>
                  </a:cubicBezTo>
                  <a:cubicBezTo>
                    <a:pt x="1409133" y="602809"/>
                    <a:pt x="1517234" y="532190"/>
                    <a:pt x="1611690" y="446465"/>
                  </a:cubicBezTo>
                  <a:cubicBezTo>
                    <a:pt x="1706146" y="360740"/>
                    <a:pt x="1774675" y="220661"/>
                    <a:pt x="1826457" y="108403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13" name="Skupina 12"/>
            <p:cNvGrpSpPr/>
            <p:nvPr/>
          </p:nvGrpSpPr>
          <p:grpSpPr>
            <a:xfrm rot="20583529">
              <a:off x="7900636" y="5466236"/>
              <a:ext cx="2785979" cy="446877"/>
              <a:chOff x="7244915" y="4218669"/>
              <a:chExt cx="2785979" cy="446877"/>
            </a:xfrm>
          </p:grpSpPr>
          <p:sp>
            <p:nvSpPr>
              <p:cNvPr id="31" name="Ovál 30"/>
              <p:cNvSpPr/>
              <p:nvPr/>
            </p:nvSpPr>
            <p:spPr>
              <a:xfrm>
                <a:off x="9820166" y="4221088"/>
                <a:ext cx="210728" cy="4444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7334092" y="4221088"/>
                <a:ext cx="2577538" cy="4444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3" name="Ovál 32"/>
              <p:cNvSpPr/>
              <p:nvPr/>
            </p:nvSpPr>
            <p:spPr>
              <a:xfrm>
                <a:off x="7244915" y="4218669"/>
                <a:ext cx="210728" cy="44445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9865422" y="4245999"/>
                <a:ext cx="72000" cy="396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14" name="Volný tvar 13"/>
            <p:cNvSpPr/>
            <p:nvPr/>
          </p:nvSpPr>
          <p:spPr>
            <a:xfrm>
              <a:off x="8754761" y="4990183"/>
              <a:ext cx="766762" cy="538162"/>
            </a:xfrm>
            <a:custGeom>
              <a:avLst/>
              <a:gdLst>
                <a:gd name="connsiteX0" fmla="*/ 0 w 766762"/>
                <a:gd name="connsiteY0" fmla="*/ 0 h 538162"/>
                <a:gd name="connsiteX1" fmla="*/ 419100 w 766762"/>
                <a:gd name="connsiteY1" fmla="*/ 338137 h 538162"/>
                <a:gd name="connsiteX2" fmla="*/ 766762 w 766762"/>
                <a:gd name="connsiteY2" fmla="*/ 538162 h 5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762" h="538162">
                  <a:moveTo>
                    <a:pt x="0" y="0"/>
                  </a:moveTo>
                  <a:cubicBezTo>
                    <a:pt x="145653" y="124221"/>
                    <a:pt x="291306" y="248443"/>
                    <a:pt x="419100" y="338137"/>
                  </a:cubicBezTo>
                  <a:cubicBezTo>
                    <a:pt x="546894" y="427831"/>
                    <a:pt x="678656" y="499268"/>
                    <a:pt x="766762" y="538162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8730344" y="4941423"/>
              <a:ext cx="295880" cy="925059"/>
            </a:xfrm>
            <a:custGeom>
              <a:avLst/>
              <a:gdLst>
                <a:gd name="connsiteX0" fmla="*/ 0 w 257175"/>
                <a:gd name="connsiteY0" fmla="*/ 0 h 852488"/>
                <a:gd name="connsiteX1" fmla="*/ 38100 w 257175"/>
                <a:gd name="connsiteY1" fmla="*/ 290513 h 852488"/>
                <a:gd name="connsiteX2" fmla="*/ 171450 w 257175"/>
                <a:gd name="connsiteY2" fmla="*/ 647700 h 852488"/>
                <a:gd name="connsiteX3" fmla="*/ 257175 w 257175"/>
                <a:gd name="connsiteY3" fmla="*/ 852488 h 852488"/>
                <a:gd name="connsiteX0" fmla="*/ 0 w 303137"/>
                <a:gd name="connsiteY0" fmla="*/ 0 h 922640"/>
                <a:gd name="connsiteX1" fmla="*/ 84062 w 303137"/>
                <a:gd name="connsiteY1" fmla="*/ 360665 h 922640"/>
                <a:gd name="connsiteX2" fmla="*/ 217412 w 303137"/>
                <a:gd name="connsiteY2" fmla="*/ 717852 h 922640"/>
                <a:gd name="connsiteX3" fmla="*/ 303137 w 303137"/>
                <a:gd name="connsiteY3" fmla="*/ 922640 h 922640"/>
                <a:gd name="connsiteX0" fmla="*/ 0 w 295880"/>
                <a:gd name="connsiteY0" fmla="*/ 0 h 925059"/>
                <a:gd name="connsiteX1" fmla="*/ 76805 w 295880"/>
                <a:gd name="connsiteY1" fmla="*/ 363084 h 925059"/>
                <a:gd name="connsiteX2" fmla="*/ 210155 w 295880"/>
                <a:gd name="connsiteY2" fmla="*/ 720271 h 925059"/>
                <a:gd name="connsiteX3" fmla="*/ 295880 w 295880"/>
                <a:gd name="connsiteY3" fmla="*/ 925059 h 925059"/>
                <a:gd name="connsiteX0" fmla="*/ 0 w 295880"/>
                <a:gd name="connsiteY0" fmla="*/ 0 h 925059"/>
                <a:gd name="connsiteX1" fmla="*/ 76805 w 295880"/>
                <a:gd name="connsiteY1" fmla="*/ 363084 h 925059"/>
                <a:gd name="connsiteX2" fmla="*/ 210155 w 295880"/>
                <a:gd name="connsiteY2" fmla="*/ 720271 h 925059"/>
                <a:gd name="connsiteX3" fmla="*/ 295880 w 295880"/>
                <a:gd name="connsiteY3" fmla="*/ 925059 h 9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880" h="925059">
                  <a:moveTo>
                    <a:pt x="0" y="0"/>
                  </a:moveTo>
                  <a:cubicBezTo>
                    <a:pt x="41048" y="127567"/>
                    <a:pt x="41779" y="243039"/>
                    <a:pt x="76805" y="363084"/>
                  </a:cubicBezTo>
                  <a:cubicBezTo>
                    <a:pt x="111831" y="483129"/>
                    <a:pt x="173643" y="626609"/>
                    <a:pt x="210155" y="720271"/>
                  </a:cubicBezTo>
                  <a:cubicBezTo>
                    <a:pt x="246667" y="813933"/>
                    <a:pt x="283180" y="888547"/>
                    <a:pt x="295880" y="925059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8321373" y="2956595"/>
              <a:ext cx="676275" cy="1042988"/>
            </a:xfrm>
            <a:custGeom>
              <a:avLst/>
              <a:gdLst>
                <a:gd name="connsiteX0" fmla="*/ 676275 w 676275"/>
                <a:gd name="connsiteY0" fmla="*/ 1042988 h 1042988"/>
                <a:gd name="connsiteX1" fmla="*/ 266700 w 676275"/>
                <a:gd name="connsiteY1" fmla="*/ 904875 h 1042988"/>
                <a:gd name="connsiteX2" fmla="*/ 138113 w 676275"/>
                <a:gd name="connsiteY2" fmla="*/ 628650 h 1042988"/>
                <a:gd name="connsiteX3" fmla="*/ 0 w 676275"/>
                <a:gd name="connsiteY3" fmla="*/ 0 h 10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1042988">
                  <a:moveTo>
                    <a:pt x="676275" y="1042988"/>
                  </a:moveTo>
                  <a:cubicBezTo>
                    <a:pt x="516334" y="1008459"/>
                    <a:pt x="356394" y="973931"/>
                    <a:pt x="266700" y="904875"/>
                  </a:cubicBezTo>
                  <a:cubicBezTo>
                    <a:pt x="177006" y="835819"/>
                    <a:pt x="182563" y="779462"/>
                    <a:pt x="138113" y="628650"/>
                  </a:cubicBezTo>
                  <a:cubicBezTo>
                    <a:pt x="93663" y="477838"/>
                    <a:pt x="16669" y="101600"/>
                    <a:pt x="0" y="0"/>
                  </a:cubicBezTo>
                </a:path>
              </a:pathLst>
            </a:custGeom>
            <a:ln w="28575">
              <a:solidFill>
                <a:srgbClr val="009900"/>
              </a:solidFill>
              <a:prstDash val="lgDashDot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8311848" y="4037683"/>
              <a:ext cx="319088" cy="890587"/>
            </a:xfrm>
            <a:custGeom>
              <a:avLst/>
              <a:gdLst>
                <a:gd name="connsiteX0" fmla="*/ 0 w 319088"/>
                <a:gd name="connsiteY0" fmla="*/ 0 h 890587"/>
                <a:gd name="connsiteX1" fmla="*/ 119063 w 319088"/>
                <a:gd name="connsiteY1" fmla="*/ 471487 h 890587"/>
                <a:gd name="connsiteX2" fmla="*/ 319088 w 319088"/>
                <a:gd name="connsiteY2" fmla="*/ 890587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088" h="890587">
                  <a:moveTo>
                    <a:pt x="0" y="0"/>
                  </a:moveTo>
                  <a:cubicBezTo>
                    <a:pt x="32941" y="161528"/>
                    <a:pt x="65882" y="323056"/>
                    <a:pt x="119063" y="471487"/>
                  </a:cubicBezTo>
                  <a:cubicBezTo>
                    <a:pt x="172244" y="619918"/>
                    <a:pt x="285750" y="825499"/>
                    <a:pt x="319088" y="890587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8566176" y="4109120"/>
              <a:ext cx="1803072" cy="1304925"/>
            </a:xfrm>
            <a:custGeom>
              <a:avLst/>
              <a:gdLst>
                <a:gd name="connsiteX0" fmla="*/ 736272 w 736272"/>
                <a:gd name="connsiteY0" fmla="*/ 347950 h 700375"/>
                <a:gd name="connsiteX1" fmla="*/ 321935 w 736272"/>
                <a:gd name="connsiteY1" fmla="*/ 224125 h 700375"/>
                <a:gd name="connsiteX2" fmla="*/ 107622 w 736272"/>
                <a:gd name="connsiteY2" fmla="*/ 90775 h 700375"/>
                <a:gd name="connsiteX3" fmla="*/ 7610 w 736272"/>
                <a:gd name="connsiteY3" fmla="*/ 288 h 700375"/>
                <a:gd name="connsiteX4" fmla="*/ 17135 w 736272"/>
                <a:gd name="connsiteY4" fmla="*/ 71725 h 700375"/>
                <a:gd name="connsiteX5" fmla="*/ 98097 w 736272"/>
                <a:gd name="connsiteY5" fmla="*/ 309850 h 700375"/>
                <a:gd name="connsiteX6" fmla="*/ 298122 w 736272"/>
                <a:gd name="connsiteY6" fmla="*/ 700375 h 700375"/>
                <a:gd name="connsiteX0" fmla="*/ 1803072 w 1803072"/>
                <a:gd name="connsiteY0" fmla="*/ 3568 h 784618"/>
                <a:gd name="connsiteX1" fmla="*/ 321935 w 1803072"/>
                <a:gd name="connsiteY1" fmla="*/ 308368 h 784618"/>
                <a:gd name="connsiteX2" fmla="*/ 107622 w 1803072"/>
                <a:gd name="connsiteY2" fmla="*/ 175018 h 784618"/>
                <a:gd name="connsiteX3" fmla="*/ 7610 w 1803072"/>
                <a:gd name="connsiteY3" fmla="*/ 84531 h 784618"/>
                <a:gd name="connsiteX4" fmla="*/ 17135 w 1803072"/>
                <a:gd name="connsiteY4" fmla="*/ 155968 h 784618"/>
                <a:gd name="connsiteX5" fmla="*/ 98097 w 1803072"/>
                <a:gd name="connsiteY5" fmla="*/ 394093 h 784618"/>
                <a:gd name="connsiteX6" fmla="*/ 298122 w 1803072"/>
                <a:gd name="connsiteY6" fmla="*/ 784618 h 784618"/>
                <a:gd name="connsiteX0" fmla="*/ 1803072 w 1803072"/>
                <a:gd name="connsiteY0" fmla="*/ 0 h 781050"/>
                <a:gd name="connsiteX1" fmla="*/ 1210293 w 1803072"/>
                <a:gd name="connsiteY1" fmla="*/ 443830 h 781050"/>
                <a:gd name="connsiteX2" fmla="*/ 321935 w 1803072"/>
                <a:gd name="connsiteY2" fmla="*/ 304800 h 781050"/>
                <a:gd name="connsiteX3" fmla="*/ 107622 w 1803072"/>
                <a:gd name="connsiteY3" fmla="*/ 171450 h 781050"/>
                <a:gd name="connsiteX4" fmla="*/ 7610 w 1803072"/>
                <a:gd name="connsiteY4" fmla="*/ 80963 h 781050"/>
                <a:gd name="connsiteX5" fmla="*/ 17135 w 1803072"/>
                <a:gd name="connsiteY5" fmla="*/ 152400 h 781050"/>
                <a:gd name="connsiteX6" fmla="*/ 98097 w 1803072"/>
                <a:gd name="connsiteY6" fmla="*/ 390525 h 781050"/>
                <a:gd name="connsiteX7" fmla="*/ 298122 w 1803072"/>
                <a:gd name="connsiteY7" fmla="*/ 781050 h 781050"/>
                <a:gd name="connsiteX0" fmla="*/ 1803072 w 1803072"/>
                <a:gd name="connsiteY0" fmla="*/ 0 h 781050"/>
                <a:gd name="connsiteX1" fmla="*/ 1210293 w 1803072"/>
                <a:gd name="connsiteY1" fmla="*/ 443830 h 781050"/>
                <a:gd name="connsiteX2" fmla="*/ 521960 w 1803072"/>
                <a:gd name="connsiteY2" fmla="*/ 390525 h 781050"/>
                <a:gd name="connsiteX3" fmla="*/ 107622 w 1803072"/>
                <a:gd name="connsiteY3" fmla="*/ 171450 h 781050"/>
                <a:gd name="connsiteX4" fmla="*/ 7610 w 1803072"/>
                <a:gd name="connsiteY4" fmla="*/ 80963 h 781050"/>
                <a:gd name="connsiteX5" fmla="*/ 17135 w 1803072"/>
                <a:gd name="connsiteY5" fmla="*/ 152400 h 781050"/>
                <a:gd name="connsiteX6" fmla="*/ 98097 w 1803072"/>
                <a:gd name="connsiteY6" fmla="*/ 390525 h 781050"/>
                <a:gd name="connsiteX7" fmla="*/ 298122 w 1803072"/>
                <a:gd name="connsiteY7" fmla="*/ 781050 h 781050"/>
                <a:gd name="connsiteX0" fmla="*/ 1803072 w 1803072"/>
                <a:gd name="connsiteY0" fmla="*/ 0 h 1304925"/>
                <a:gd name="connsiteX1" fmla="*/ 1210293 w 1803072"/>
                <a:gd name="connsiteY1" fmla="*/ 443830 h 1304925"/>
                <a:gd name="connsiteX2" fmla="*/ 521960 w 1803072"/>
                <a:gd name="connsiteY2" fmla="*/ 390525 h 1304925"/>
                <a:gd name="connsiteX3" fmla="*/ 107622 w 1803072"/>
                <a:gd name="connsiteY3" fmla="*/ 171450 h 1304925"/>
                <a:gd name="connsiteX4" fmla="*/ 7610 w 1803072"/>
                <a:gd name="connsiteY4" fmla="*/ 80963 h 1304925"/>
                <a:gd name="connsiteX5" fmla="*/ 17135 w 1803072"/>
                <a:gd name="connsiteY5" fmla="*/ 152400 h 1304925"/>
                <a:gd name="connsiteX6" fmla="*/ 98097 w 1803072"/>
                <a:gd name="connsiteY6" fmla="*/ 390525 h 1304925"/>
                <a:gd name="connsiteX7" fmla="*/ 993447 w 1803072"/>
                <a:gd name="connsiteY7" fmla="*/ 1304925 h 1304925"/>
                <a:gd name="connsiteX0" fmla="*/ 1803072 w 1803072"/>
                <a:gd name="connsiteY0" fmla="*/ 0 h 1304925"/>
                <a:gd name="connsiteX1" fmla="*/ 1210293 w 1803072"/>
                <a:gd name="connsiteY1" fmla="*/ 443830 h 1304925"/>
                <a:gd name="connsiteX2" fmla="*/ 521960 w 1803072"/>
                <a:gd name="connsiteY2" fmla="*/ 390525 h 1304925"/>
                <a:gd name="connsiteX3" fmla="*/ 107622 w 1803072"/>
                <a:gd name="connsiteY3" fmla="*/ 171450 h 1304925"/>
                <a:gd name="connsiteX4" fmla="*/ 7610 w 1803072"/>
                <a:gd name="connsiteY4" fmla="*/ 80963 h 1304925"/>
                <a:gd name="connsiteX5" fmla="*/ 17135 w 1803072"/>
                <a:gd name="connsiteY5" fmla="*/ 152400 h 1304925"/>
                <a:gd name="connsiteX6" fmla="*/ 98097 w 1803072"/>
                <a:gd name="connsiteY6" fmla="*/ 390525 h 1304925"/>
                <a:gd name="connsiteX7" fmla="*/ 391143 w 1803072"/>
                <a:gd name="connsiteY7" fmla="*/ 862930 h 1304925"/>
                <a:gd name="connsiteX8" fmla="*/ 993447 w 1803072"/>
                <a:gd name="connsiteY8" fmla="*/ 1304925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3072" h="1304925">
                  <a:moveTo>
                    <a:pt x="1803072" y="0"/>
                  </a:moveTo>
                  <a:cubicBezTo>
                    <a:pt x="1697926" y="18409"/>
                    <a:pt x="1457149" y="393030"/>
                    <a:pt x="1210293" y="443830"/>
                  </a:cubicBezTo>
                  <a:cubicBezTo>
                    <a:pt x="963437" y="494630"/>
                    <a:pt x="705738" y="435922"/>
                    <a:pt x="521960" y="390525"/>
                  </a:cubicBezTo>
                  <a:cubicBezTo>
                    <a:pt x="338182" y="345128"/>
                    <a:pt x="193347" y="223044"/>
                    <a:pt x="107622" y="171450"/>
                  </a:cubicBezTo>
                  <a:cubicBezTo>
                    <a:pt x="21897" y="119856"/>
                    <a:pt x="22691" y="84138"/>
                    <a:pt x="7610" y="80963"/>
                  </a:cubicBezTo>
                  <a:cubicBezTo>
                    <a:pt x="-7471" y="77788"/>
                    <a:pt x="2054" y="100806"/>
                    <a:pt x="17135" y="152400"/>
                  </a:cubicBezTo>
                  <a:cubicBezTo>
                    <a:pt x="32216" y="203994"/>
                    <a:pt x="35762" y="272103"/>
                    <a:pt x="98097" y="390525"/>
                  </a:cubicBezTo>
                  <a:cubicBezTo>
                    <a:pt x="160432" y="508947"/>
                    <a:pt x="241918" y="710530"/>
                    <a:pt x="391143" y="862930"/>
                  </a:cubicBezTo>
                  <a:cubicBezTo>
                    <a:pt x="540368" y="1015330"/>
                    <a:pt x="897826" y="1213797"/>
                    <a:pt x="993447" y="1304925"/>
                  </a:cubicBezTo>
                </a:path>
              </a:pathLst>
            </a:custGeom>
            <a:ln w="2857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19" name="Ovál 18"/>
            <p:cNvSpPr/>
            <p:nvPr/>
          </p:nvSpPr>
          <p:spPr>
            <a:xfrm>
              <a:off x="7731320" y="1307812"/>
              <a:ext cx="180000" cy="180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625924" y="1526072"/>
              <a:ext cx="2814638" cy="4207061"/>
            </a:xfrm>
            <a:custGeom>
              <a:avLst/>
              <a:gdLst>
                <a:gd name="connsiteX0" fmla="*/ 0 w 1833563"/>
                <a:gd name="connsiteY0" fmla="*/ 235136 h 2587811"/>
                <a:gd name="connsiteX1" fmla="*/ 114300 w 1833563"/>
                <a:gd name="connsiteY1" fmla="*/ 111311 h 2587811"/>
                <a:gd name="connsiteX2" fmla="*/ 352425 w 1833563"/>
                <a:gd name="connsiteY2" fmla="*/ 6536 h 2587811"/>
                <a:gd name="connsiteX3" fmla="*/ 642938 w 1833563"/>
                <a:gd name="connsiteY3" fmla="*/ 30348 h 2587811"/>
                <a:gd name="connsiteX4" fmla="*/ 890588 w 1833563"/>
                <a:gd name="connsiteY4" fmla="*/ 187511 h 2587811"/>
                <a:gd name="connsiteX5" fmla="*/ 1266825 w 1833563"/>
                <a:gd name="connsiteY5" fmla="*/ 611373 h 2587811"/>
                <a:gd name="connsiteX6" fmla="*/ 1585913 w 1833563"/>
                <a:gd name="connsiteY6" fmla="*/ 1468623 h 2587811"/>
                <a:gd name="connsiteX7" fmla="*/ 1757363 w 1833563"/>
                <a:gd name="connsiteY7" fmla="*/ 2221098 h 2587811"/>
                <a:gd name="connsiteX8" fmla="*/ 1833563 w 1833563"/>
                <a:gd name="connsiteY8" fmla="*/ 2587811 h 258781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814638 w 2814638"/>
                <a:gd name="connsiteY8" fmla="*/ 4207061 h 420706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024062 w 2814638"/>
                <a:gd name="connsiteY8" fmla="*/ 3197411 h 4207061"/>
                <a:gd name="connsiteX9" fmla="*/ 2814638 w 2814638"/>
                <a:gd name="connsiteY9" fmla="*/ 4207061 h 4207061"/>
                <a:gd name="connsiteX0" fmla="*/ 0 w 2814638"/>
                <a:gd name="connsiteY0" fmla="*/ 235136 h 4207061"/>
                <a:gd name="connsiteX1" fmla="*/ 114300 w 2814638"/>
                <a:gd name="connsiteY1" fmla="*/ 111311 h 4207061"/>
                <a:gd name="connsiteX2" fmla="*/ 352425 w 2814638"/>
                <a:gd name="connsiteY2" fmla="*/ 6536 h 4207061"/>
                <a:gd name="connsiteX3" fmla="*/ 642938 w 2814638"/>
                <a:gd name="connsiteY3" fmla="*/ 30348 h 4207061"/>
                <a:gd name="connsiteX4" fmla="*/ 890588 w 2814638"/>
                <a:gd name="connsiteY4" fmla="*/ 187511 h 4207061"/>
                <a:gd name="connsiteX5" fmla="*/ 1266825 w 2814638"/>
                <a:gd name="connsiteY5" fmla="*/ 611373 h 4207061"/>
                <a:gd name="connsiteX6" fmla="*/ 1585913 w 2814638"/>
                <a:gd name="connsiteY6" fmla="*/ 1468623 h 4207061"/>
                <a:gd name="connsiteX7" fmla="*/ 1757363 w 2814638"/>
                <a:gd name="connsiteY7" fmla="*/ 2221098 h 4207061"/>
                <a:gd name="connsiteX8" fmla="*/ 2024062 w 2814638"/>
                <a:gd name="connsiteY8" fmla="*/ 3197411 h 4207061"/>
                <a:gd name="connsiteX9" fmla="*/ 2252662 w 2814638"/>
                <a:gd name="connsiteY9" fmla="*/ 3673661 h 4207061"/>
                <a:gd name="connsiteX10" fmla="*/ 2814638 w 2814638"/>
                <a:gd name="connsiteY10" fmla="*/ 4207061 h 420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4638" h="4207061">
                  <a:moveTo>
                    <a:pt x="0" y="235136"/>
                  </a:moveTo>
                  <a:cubicBezTo>
                    <a:pt x="27781" y="192273"/>
                    <a:pt x="55562" y="149411"/>
                    <a:pt x="114300" y="111311"/>
                  </a:cubicBezTo>
                  <a:cubicBezTo>
                    <a:pt x="173038" y="73211"/>
                    <a:pt x="264319" y="20030"/>
                    <a:pt x="352425" y="6536"/>
                  </a:cubicBezTo>
                  <a:cubicBezTo>
                    <a:pt x="440531" y="-6958"/>
                    <a:pt x="553244" y="186"/>
                    <a:pt x="642938" y="30348"/>
                  </a:cubicBezTo>
                  <a:cubicBezTo>
                    <a:pt x="732632" y="60510"/>
                    <a:pt x="786607" y="90673"/>
                    <a:pt x="890588" y="187511"/>
                  </a:cubicBezTo>
                  <a:cubicBezTo>
                    <a:pt x="994569" y="284349"/>
                    <a:pt x="1150938" y="397854"/>
                    <a:pt x="1266825" y="611373"/>
                  </a:cubicBezTo>
                  <a:cubicBezTo>
                    <a:pt x="1382712" y="824892"/>
                    <a:pt x="1504157" y="1200336"/>
                    <a:pt x="1585913" y="1468623"/>
                  </a:cubicBezTo>
                  <a:cubicBezTo>
                    <a:pt x="1667669" y="1736910"/>
                    <a:pt x="1684338" y="1932967"/>
                    <a:pt x="1757363" y="2221098"/>
                  </a:cubicBezTo>
                  <a:cubicBezTo>
                    <a:pt x="1830388" y="2509229"/>
                    <a:pt x="1930400" y="2967224"/>
                    <a:pt x="2024062" y="3197411"/>
                  </a:cubicBezTo>
                  <a:cubicBezTo>
                    <a:pt x="2117724" y="3427599"/>
                    <a:pt x="2120899" y="3505386"/>
                    <a:pt x="2252662" y="3673661"/>
                  </a:cubicBezTo>
                  <a:cubicBezTo>
                    <a:pt x="2384425" y="3841936"/>
                    <a:pt x="2732088" y="4106255"/>
                    <a:pt x="2814638" y="4207061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063431" y="543615"/>
              <a:ext cx="2078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tělo </a:t>
              </a:r>
              <a:r>
                <a:rPr lang="cs-CZ" sz="1800" dirty="0" err="1"/>
                <a:t>sensorického</a:t>
              </a:r>
              <a:r>
                <a:rPr lang="cs-CZ" sz="1800" dirty="0"/>
                <a:t> neuronu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657003" y="696015"/>
              <a:ext cx="806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mícha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513634" y="3212976"/>
              <a:ext cx="1910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kožní zakončení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191550" y="5892956"/>
              <a:ext cx="2028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zakončení u arteriol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756469" y="4163753"/>
              <a:ext cx="1904587" cy="7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antidromní vedení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138142" y="4443656"/>
              <a:ext cx="2285655" cy="79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směr šíření impulzů (reflexní oblouk)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286385" y="2472545"/>
              <a:ext cx="22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ortodromní</a:t>
              </a:r>
              <a:r>
                <a:rPr lang="cs-CZ" sz="1800" dirty="0"/>
                <a:t> vedení</a:t>
              </a:r>
            </a:p>
          </p:txBody>
        </p:sp>
        <p:cxnSp>
          <p:nvCxnSpPr>
            <p:cNvPr id="28" name="Přímá spojnice 27"/>
            <p:cNvCxnSpPr>
              <a:endCxn id="17" idx="1"/>
            </p:cNvCxnSpPr>
            <p:nvPr/>
          </p:nvCxnSpPr>
          <p:spPr>
            <a:xfrm flipV="1">
              <a:off x="7535921" y="4509170"/>
              <a:ext cx="894990" cy="13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endCxn id="16" idx="2"/>
            </p:cNvCxnSpPr>
            <p:nvPr/>
          </p:nvCxnSpPr>
          <p:spPr>
            <a:xfrm flipH="1">
              <a:off x="8459486" y="2812595"/>
              <a:ext cx="660662" cy="772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stCxn id="26" idx="0"/>
              <a:endCxn id="18" idx="0"/>
            </p:cNvCxnSpPr>
            <p:nvPr/>
          </p:nvCxnSpPr>
          <p:spPr>
            <a:xfrm flipV="1">
              <a:off x="10280970" y="4109120"/>
              <a:ext cx="88278" cy="334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7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400" dirty="0"/>
              <a:t>Pupilární reflex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54" y="818804"/>
            <a:ext cx="6628192" cy="600436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06375" y="5667673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https://www.researchgate.net/figure/Schematic-drawing-of-the-pupillary-light-reflex-pathway-By-way-of-the-optic-tract-the_fig1_318593544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46733" y="357140"/>
            <a:ext cx="4265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Zúžení zornic v reakci na osvit</a:t>
            </a:r>
            <a:endParaRPr lang="en-GB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04389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 reakci na osvit dojde symetricky ke zúžení osvícené i neosvícené zornice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Symetrie odpovědi je daná křížením nervových drah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Mióza – zúžení zornice, aktivace parasympatiku</a:t>
            </a:r>
            <a:br>
              <a:rPr lang="cs-CZ" sz="2400" dirty="0"/>
            </a:br>
            <a:r>
              <a:rPr lang="cs-CZ" sz="2400" dirty="0"/>
              <a:t>Mydriáza – rozšíření zornice, aktivace sympatiku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Centrum reflexu: mozkový kmen (mezimozek)</a:t>
            </a:r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Registrace reflexu Achillovy šlachy</a:t>
            </a:r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Registrace reflexu Achillovy šlachy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Cíl:</a:t>
            </a:r>
          </a:p>
          <a:p>
            <a:pPr>
              <a:lnSpc>
                <a:spcPct val="100000"/>
              </a:lnSpc>
            </a:pPr>
            <a:r>
              <a:rPr lang="cs-CZ" dirty="0"/>
              <a:t>Naučit se registrovat elektrickou a mechanickou odpověď reflexu Achillovy šlachy.</a:t>
            </a:r>
          </a:p>
          <a:p>
            <a:pPr>
              <a:lnSpc>
                <a:spcPct val="100000"/>
              </a:lnSpc>
            </a:pPr>
            <a:r>
              <a:rPr lang="cs-CZ" dirty="0"/>
              <a:t>Naměřením příslušných hodnot získat představu o časové postupnosti  elektrofyziologických dějů reflexní odpovědi, které začínají podrážděním příslušných receptorů a končí relaxací svalu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Zařazení reflexu Achillovy šlachy: </a:t>
            </a:r>
            <a:r>
              <a:rPr lang="cs-CZ" dirty="0" err="1"/>
              <a:t>monosynaptický</a:t>
            </a:r>
            <a:r>
              <a:rPr lang="cs-CZ" dirty="0"/>
              <a:t>, </a:t>
            </a:r>
            <a:r>
              <a:rPr lang="cs-CZ" dirty="0" err="1"/>
              <a:t>proproceptivný</a:t>
            </a:r>
            <a:r>
              <a:rPr lang="cs-CZ" dirty="0"/>
              <a:t>, somatický, napínací, nepodmíněný, míšní, </a:t>
            </a:r>
            <a:r>
              <a:rPr lang="cs-CZ" dirty="0" err="1"/>
              <a:t>monosegmentární</a:t>
            </a:r>
            <a:r>
              <a:rPr lang="cs-CZ" dirty="0"/>
              <a:t> reflex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 Achillovy šlachy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Spouští se úderem na šlachu, což způsobí protažení svalu a tím podráždění svalových vřetének v </a:t>
            </a:r>
            <a:r>
              <a:rPr lang="cs-CZ" dirty="0" err="1"/>
              <a:t>musculus</a:t>
            </a:r>
            <a:r>
              <a:rPr lang="cs-CZ" dirty="0"/>
              <a:t> triceps </a:t>
            </a:r>
            <a:r>
              <a:rPr lang="cs-CZ" dirty="0" err="1"/>
              <a:t>surae</a:t>
            </a:r>
            <a:r>
              <a:rPr lang="cs-CZ" dirty="0"/>
              <a:t> (lýtkový sv.). </a:t>
            </a:r>
          </a:p>
          <a:p>
            <a:pPr>
              <a:lnSpc>
                <a:spcPct val="100000"/>
              </a:lnSpc>
            </a:pPr>
            <a:r>
              <a:rPr lang="cs-CZ" dirty="0"/>
              <a:t>Dostředivá vlákna typu </a:t>
            </a:r>
            <a:r>
              <a:rPr lang="cs-CZ" dirty="0" err="1"/>
              <a:t>I.a</a:t>
            </a:r>
            <a:r>
              <a:rPr lang="cs-CZ" dirty="0"/>
              <a:t> se v míše (hlavně segment S1) přepojí na příslušné alfa </a:t>
            </a:r>
            <a:r>
              <a:rPr lang="cs-CZ" dirty="0" err="1"/>
              <a:t>motoneurony</a:t>
            </a:r>
            <a:r>
              <a:rPr lang="cs-CZ" dirty="0"/>
              <a:t>. Vzruch je veden odstředivými vlákny ke stejnému svalu, z kterého informace o podráždění přišla. Reflexní odpovědí je záškub chodidla.</a:t>
            </a:r>
          </a:p>
          <a:p>
            <a:pPr>
              <a:lnSpc>
                <a:spcPct val="100000"/>
              </a:lnSpc>
            </a:pPr>
            <a:r>
              <a:rPr lang="cs-CZ" dirty="0"/>
              <a:t>Vlastnímu stahu svalu předchází depolarizace membrán svalových vláken, tedy elektrická odpověď. Vzniká sumační akční svalový potenciál (CMAP), který je možno snímat povrchovými elektrodami (elektromyograficky) Hodnotí se trvání a zpoždění od stimulace (latence).  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 Achillovy šlachy: </a:t>
            </a:r>
            <a:r>
              <a:rPr lang="cs-CZ" sz="3200" dirty="0"/>
              <a:t>metoda a účel měření 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Mechanickou odpověď svalu, tj. jeho zkrácení a relaxaci, registrujeme pomocí kloubního goniometru, připevněného na lýtko a nohu. Pohyb v kloubu se převádí na elektrický signál na výstupu snímače. Derivací tohoto signálu získáme rychlost kontrakce a relaxace.</a:t>
            </a:r>
          </a:p>
          <a:p>
            <a:pPr>
              <a:lnSpc>
                <a:spcPct val="100000"/>
              </a:lnSpc>
            </a:pPr>
            <a:r>
              <a:rPr lang="cs-CZ" dirty="0"/>
              <a:t>Elektrodami na lýtku se měří elektromyografický záznam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Diagnostický význam:</a:t>
            </a:r>
          </a:p>
          <a:p>
            <a:pPr lvl="1"/>
            <a:r>
              <a:rPr lang="cs-CZ" dirty="0"/>
              <a:t>Hodnocení mechanické odpovědi reflexu Achillovy šlachy (konkrétně okamžiku, kdy rychlost relaxace svalu dosáhla maxima) se dříve využívalo v klinice při orientačním vyšetření funkce štítné žlázy. </a:t>
            </a:r>
          </a:p>
          <a:p>
            <a:pPr lvl="1"/>
            <a:r>
              <a:rPr lang="cs-CZ" dirty="0"/>
              <a:t>Při hyperfunkci je maximální rychlost relaxace svalu dosažena dříve, mechanická odpověď je zkrácena. Při hypofunkci je odpověď naopak prodloužena.</a:t>
            </a:r>
          </a:p>
          <a:p>
            <a:pPr lvl="1"/>
            <a:r>
              <a:rPr lang="cs-CZ" b="1" dirty="0"/>
              <a:t>Hypertyreóza → </a:t>
            </a:r>
            <a:r>
              <a:rPr lang="cs-CZ" b="1" dirty="0" err="1"/>
              <a:t>hyperreflexie</a:t>
            </a:r>
            <a:r>
              <a:rPr lang="cs-CZ" b="1" dirty="0"/>
              <a:t>, hypotyreóza → </a:t>
            </a:r>
            <a:r>
              <a:rPr lang="cs-CZ" b="1" dirty="0" err="1"/>
              <a:t>hyporeflexie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4940494" y="724772"/>
            <a:ext cx="6871162" cy="6080224"/>
            <a:chOff x="-1401504" y="15688"/>
            <a:chExt cx="12137821" cy="1074063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0"/>
            <a:stretch/>
          </p:blipFill>
          <p:spPr bwMode="auto">
            <a:xfrm>
              <a:off x="869932" y="15688"/>
              <a:ext cx="9866385" cy="1074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-1287315" y="2251918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Zemnící elektroda (zelená)</a:t>
              </a:r>
            </a:p>
            <a:p>
              <a:r>
                <a:rPr lang="cs-CZ" sz="1600" dirty="0"/>
                <a:t>(mezi aktivní elektrodou a podkolenní jamkou)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-1287315" y="3692079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Aktivní elektroda (žlutá)</a:t>
              </a:r>
            </a:p>
            <a:p>
              <a:r>
                <a:rPr lang="cs-CZ" sz="1600" dirty="0"/>
                <a:t>(v polovině spojnice vnitřního kotníku a jamky)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-1401504" y="5253666"/>
              <a:ext cx="6500681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Referenční elektroda (černá)</a:t>
              </a:r>
            </a:p>
            <a:p>
              <a:r>
                <a:rPr lang="cs-CZ" sz="1600" dirty="0"/>
                <a:t>(5 cm distálně a laterálně od aktivní elektrody)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-1287315" y="6821997"/>
              <a:ext cx="6234093" cy="152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Goniometr</a:t>
              </a:r>
            </a:p>
            <a:p>
              <a:r>
                <a:rPr lang="cs-CZ" sz="1600" dirty="0"/>
                <a:t>(</a:t>
              </a:r>
              <a:r>
                <a:rPr lang="cs-CZ" sz="1600" b="1" dirty="0"/>
                <a:t>krabička s kabelem umístěná na mediální straně lýtka</a:t>
              </a:r>
              <a:r>
                <a:rPr lang="cs-CZ" sz="1600" dirty="0"/>
                <a:t>)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810703" y="6562460"/>
              <a:ext cx="2838469" cy="422391"/>
            </a:xfrm>
            <a:custGeom>
              <a:avLst/>
              <a:gdLst>
                <a:gd name="connsiteX0" fmla="*/ 0 w 3704897"/>
                <a:gd name="connsiteY0" fmla="*/ 346911 h 347039"/>
                <a:gd name="connsiteX1" fmla="*/ 457200 w 3704897"/>
                <a:gd name="connsiteY1" fmla="*/ 141959 h 347039"/>
                <a:gd name="connsiteX2" fmla="*/ 1434663 w 3704897"/>
                <a:gd name="connsiteY2" fmla="*/ 70 h 347039"/>
                <a:gd name="connsiteX3" fmla="*/ 2128345 w 3704897"/>
                <a:gd name="connsiteY3" fmla="*/ 126194 h 347039"/>
                <a:gd name="connsiteX4" fmla="*/ 2916621 w 3704897"/>
                <a:gd name="connsiteY4" fmla="*/ 346911 h 347039"/>
                <a:gd name="connsiteX5" fmla="*/ 3704897 w 3704897"/>
                <a:gd name="connsiteY5" fmla="*/ 157725 h 34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4897" h="347039">
                  <a:moveTo>
                    <a:pt x="0" y="346911"/>
                  </a:moveTo>
                  <a:cubicBezTo>
                    <a:pt x="109045" y="273338"/>
                    <a:pt x="218090" y="199766"/>
                    <a:pt x="457200" y="141959"/>
                  </a:cubicBezTo>
                  <a:cubicBezTo>
                    <a:pt x="696311" y="84152"/>
                    <a:pt x="1156139" y="2697"/>
                    <a:pt x="1434663" y="70"/>
                  </a:cubicBezTo>
                  <a:cubicBezTo>
                    <a:pt x="1713187" y="-2557"/>
                    <a:pt x="1881352" y="68387"/>
                    <a:pt x="2128345" y="126194"/>
                  </a:cubicBezTo>
                  <a:cubicBezTo>
                    <a:pt x="2375338" y="184001"/>
                    <a:pt x="2653862" y="341656"/>
                    <a:pt x="2916621" y="346911"/>
                  </a:cubicBezTo>
                  <a:cubicBezTo>
                    <a:pt x="3179380" y="352166"/>
                    <a:pt x="3584028" y="194511"/>
                    <a:pt x="3704897" y="1577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9668134" y="6445865"/>
              <a:ext cx="691499" cy="543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/>
                <a:t>PC</a:t>
              </a:r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4464596" y="2790285"/>
              <a:ext cx="2515580" cy="1259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4168180" y="4248547"/>
              <a:ext cx="2892734" cy="375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4616996" y="5760715"/>
              <a:ext cx="2515580" cy="5760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 flipV="1">
              <a:off x="4356757" y="7063087"/>
              <a:ext cx="2052055" cy="2818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4356757" y="7459508"/>
              <a:ext cx="1257790" cy="11095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sz="4400" dirty="0"/>
              <a:t>Připevnění elektrod a goniometru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4339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Polygrafický záznam </a:t>
            </a:r>
            <a:r>
              <a:rPr lang="cs-CZ" sz="2800" dirty="0"/>
              <a:t>reflexu Achillovy šlachy</a:t>
            </a:r>
          </a:p>
        </p:txBody>
      </p:sp>
      <p:grpSp>
        <p:nvGrpSpPr>
          <p:cNvPr id="45" name="Skupina 44"/>
          <p:cNvGrpSpPr/>
          <p:nvPr/>
        </p:nvGrpSpPr>
        <p:grpSpPr>
          <a:xfrm>
            <a:off x="190550" y="908721"/>
            <a:ext cx="11694060" cy="5848997"/>
            <a:chOff x="190550" y="908721"/>
            <a:chExt cx="11694060" cy="5848997"/>
          </a:xfrm>
        </p:grpSpPr>
        <p:grpSp>
          <p:nvGrpSpPr>
            <p:cNvPr id="46" name="Skupina 45"/>
            <p:cNvGrpSpPr>
              <a:grpSpLocks noChangeAspect="1"/>
            </p:cNvGrpSpPr>
            <p:nvPr/>
          </p:nvGrpSpPr>
          <p:grpSpPr>
            <a:xfrm>
              <a:off x="190550" y="908721"/>
              <a:ext cx="11694060" cy="5848997"/>
              <a:chOff x="760970" y="658250"/>
              <a:chExt cx="13424706" cy="6714611"/>
            </a:xfrm>
          </p:grpSpPr>
          <p:cxnSp>
            <p:nvCxnSpPr>
              <p:cNvPr id="52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760970" y="6968969"/>
                <a:ext cx="13316120" cy="0"/>
              </a:xfrm>
              <a:prstGeom prst="straightConnector1">
                <a:avLst/>
              </a:prstGeom>
              <a:noFill/>
              <a:ln w="5715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1"/>
              <p:cNvCxnSpPr>
                <a:cxnSpLocks noChangeShapeType="1"/>
              </p:cNvCxnSpPr>
              <p:nvPr/>
            </p:nvCxnSpPr>
            <p:spPr bwMode="auto">
              <a:xfrm>
                <a:off x="783755" y="658250"/>
                <a:ext cx="0" cy="6322579"/>
              </a:xfrm>
              <a:prstGeom prst="straightConnector1">
                <a:avLst/>
              </a:prstGeom>
              <a:noFill/>
              <a:ln w="5715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1">
                          <a:lumMod val="50000"/>
                          <a:lumOff val="0"/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781948" y="5571579"/>
                <a:ext cx="13260517" cy="935437"/>
              </a:xfrm>
              <a:custGeom>
                <a:avLst/>
                <a:gdLst>
                  <a:gd name="T0" fmla="*/ 0 w 6603"/>
                  <a:gd name="T1" fmla="*/ 369 h 665"/>
                  <a:gd name="T2" fmla="*/ 308 w 6603"/>
                  <a:gd name="T3" fmla="*/ 369 h 665"/>
                  <a:gd name="T4" fmla="*/ 358 w 6603"/>
                  <a:gd name="T5" fmla="*/ 446 h 665"/>
                  <a:gd name="T6" fmla="*/ 443 w 6603"/>
                  <a:gd name="T7" fmla="*/ 27 h 665"/>
                  <a:gd name="T8" fmla="*/ 478 w 6603"/>
                  <a:gd name="T9" fmla="*/ 608 h 665"/>
                  <a:gd name="T10" fmla="*/ 531 w 6603"/>
                  <a:gd name="T11" fmla="*/ 369 h 665"/>
                  <a:gd name="T12" fmla="*/ 670 w 6603"/>
                  <a:gd name="T13" fmla="*/ 416 h 665"/>
                  <a:gd name="T14" fmla="*/ 812 w 6603"/>
                  <a:gd name="T15" fmla="*/ 392 h 665"/>
                  <a:gd name="T16" fmla="*/ 913 w 6603"/>
                  <a:gd name="T17" fmla="*/ 427 h 665"/>
                  <a:gd name="T18" fmla="*/ 1032 w 6603"/>
                  <a:gd name="T19" fmla="*/ 381 h 665"/>
                  <a:gd name="T20" fmla="*/ 1221 w 6603"/>
                  <a:gd name="T21" fmla="*/ 400 h 665"/>
                  <a:gd name="T22" fmla="*/ 1721 w 6603"/>
                  <a:gd name="T23" fmla="*/ 412 h 665"/>
                  <a:gd name="T24" fmla="*/ 2106 w 6603"/>
                  <a:gd name="T25" fmla="*/ 412 h 665"/>
                  <a:gd name="T26" fmla="*/ 3142 w 6603"/>
                  <a:gd name="T27" fmla="*/ 400 h 665"/>
                  <a:gd name="T28" fmla="*/ 4809 w 6603"/>
                  <a:gd name="T29" fmla="*/ 396 h 665"/>
                  <a:gd name="T30" fmla="*/ 6603 w 6603"/>
                  <a:gd name="T31" fmla="*/ 377 h 665"/>
                  <a:gd name="connsiteX0" fmla="*/ 0 w 10809"/>
                  <a:gd name="connsiteY0" fmla="*/ 5164 h 8878"/>
                  <a:gd name="connsiteX1" fmla="*/ 1275 w 10809"/>
                  <a:gd name="connsiteY1" fmla="*/ 5164 h 8878"/>
                  <a:gd name="connsiteX2" fmla="*/ 1351 w 10809"/>
                  <a:gd name="connsiteY2" fmla="*/ 6322 h 8878"/>
                  <a:gd name="connsiteX3" fmla="*/ 1480 w 10809"/>
                  <a:gd name="connsiteY3" fmla="*/ 21 h 8878"/>
                  <a:gd name="connsiteX4" fmla="*/ 1533 w 10809"/>
                  <a:gd name="connsiteY4" fmla="*/ 8758 h 8878"/>
                  <a:gd name="connsiteX5" fmla="*/ 1613 w 10809"/>
                  <a:gd name="connsiteY5" fmla="*/ 5164 h 8878"/>
                  <a:gd name="connsiteX6" fmla="*/ 1824 w 10809"/>
                  <a:gd name="connsiteY6" fmla="*/ 5871 h 8878"/>
                  <a:gd name="connsiteX7" fmla="*/ 2039 w 10809"/>
                  <a:gd name="connsiteY7" fmla="*/ 5510 h 8878"/>
                  <a:gd name="connsiteX8" fmla="*/ 2192 w 10809"/>
                  <a:gd name="connsiteY8" fmla="*/ 6036 h 8878"/>
                  <a:gd name="connsiteX9" fmla="*/ 2372 w 10809"/>
                  <a:gd name="connsiteY9" fmla="*/ 5344 h 8878"/>
                  <a:gd name="connsiteX10" fmla="*/ 2658 w 10809"/>
                  <a:gd name="connsiteY10" fmla="*/ 5630 h 8878"/>
                  <a:gd name="connsiteX11" fmla="*/ 3415 w 10809"/>
                  <a:gd name="connsiteY11" fmla="*/ 5810 h 8878"/>
                  <a:gd name="connsiteX12" fmla="*/ 3998 w 10809"/>
                  <a:gd name="connsiteY12" fmla="*/ 5810 h 8878"/>
                  <a:gd name="connsiteX13" fmla="*/ 5567 w 10809"/>
                  <a:gd name="connsiteY13" fmla="*/ 5630 h 8878"/>
                  <a:gd name="connsiteX14" fmla="*/ 8092 w 10809"/>
                  <a:gd name="connsiteY14" fmla="*/ 5570 h 8878"/>
                  <a:gd name="connsiteX15" fmla="*/ 10809 w 10809"/>
                  <a:gd name="connsiteY15" fmla="*/ 5284 h 8878"/>
                  <a:gd name="connsiteX0" fmla="*/ 0 w 10000"/>
                  <a:gd name="connsiteY0" fmla="*/ 5816 h 9999"/>
                  <a:gd name="connsiteX1" fmla="*/ 1180 w 10000"/>
                  <a:gd name="connsiteY1" fmla="*/ 5816 h 9999"/>
                  <a:gd name="connsiteX2" fmla="*/ 1250 w 10000"/>
                  <a:gd name="connsiteY2" fmla="*/ 7120 h 9999"/>
                  <a:gd name="connsiteX3" fmla="*/ 1369 w 10000"/>
                  <a:gd name="connsiteY3" fmla="*/ 23 h 9999"/>
                  <a:gd name="connsiteX4" fmla="*/ 1418 w 10000"/>
                  <a:gd name="connsiteY4" fmla="*/ 9864 h 9999"/>
                  <a:gd name="connsiteX5" fmla="*/ 1492 w 10000"/>
                  <a:gd name="connsiteY5" fmla="*/ 5816 h 9999"/>
                  <a:gd name="connsiteX6" fmla="*/ 1687 w 10000"/>
                  <a:gd name="connsiteY6" fmla="*/ 6612 h 9999"/>
                  <a:gd name="connsiteX7" fmla="*/ 1886 w 10000"/>
                  <a:gd name="connsiteY7" fmla="*/ 6205 h 9999"/>
                  <a:gd name="connsiteX8" fmla="*/ 2028 w 10000"/>
                  <a:gd name="connsiteY8" fmla="*/ 6798 h 9999"/>
                  <a:gd name="connsiteX9" fmla="*/ 2194 w 10000"/>
                  <a:gd name="connsiteY9" fmla="*/ 6018 h 9999"/>
                  <a:gd name="connsiteX10" fmla="*/ 2459 w 10000"/>
                  <a:gd name="connsiteY10" fmla="*/ 6341 h 9999"/>
                  <a:gd name="connsiteX11" fmla="*/ 3159 w 10000"/>
                  <a:gd name="connsiteY11" fmla="*/ 6543 h 9999"/>
                  <a:gd name="connsiteX12" fmla="*/ 3699 w 10000"/>
                  <a:gd name="connsiteY12" fmla="*/ 6543 h 9999"/>
                  <a:gd name="connsiteX13" fmla="*/ 5150 w 10000"/>
                  <a:gd name="connsiteY13" fmla="*/ 6341 h 9999"/>
                  <a:gd name="connsiteX14" fmla="*/ 7486 w 10000"/>
                  <a:gd name="connsiteY14" fmla="*/ 6273 h 9999"/>
                  <a:gd name="connsiteX15" fmla="*/ 10000 w 10000"/>
                  <a:gd name="connsiteY15" fmla="*/ 5951 h 9999"/>
                  <a:gd name="connsiteX0" fmla="*/ 0 w 10000"/>
                  <a:gd name="connsiteY0" fmla="*/ 5817 h 10000"/>
                  <a:gd name="connsiteX1" fmla="*/ 1141 w 10000"/>
                  <a:gd name="connsiteY1" fmla="*/ 5817 h 10000"/>
                  <a:gd name="connsiteX2" fmla="*/ 1250 w 10000"/>
                  <a:gd name="connsiteY2" fmla="*/ 7121 h 10000"/>
                  <a:gd name="connsiteX3" fmla="*/ 1369 w 10000"/>
                  <a:gd name="connsiteY3" fmla="*/ 23 h 10000"/>
                  <a:gd name="connsiteX4" fmla="*/ 1418 w 10000"/>
                  <a:gd name="connsiteY4" fmla="*/ 9865 h 10000"/>
                  <a:gd name="connsiteX5" fmla="*/ 1492 w 10000"/>
                  <a:gd name="connsiteY5" fmla="*/ 5817 h 10000"/>
                  <a:gd name="connsiteX6" fmla="*/ 1687 w 10000"/>
                  <a:gd name="connsiteY6" fmla="*/ 6613 h 10000"/>
                  <a:gd name="connsiteX7" fmla="*/ 1886 w 10000"/>
                  <a:gd name="connsiteY7" fmla="*/ 6206 h 10000"/>
                  <a:gd name="connsiteX8" fmla="*/ 2028 w 10000"/>
                  <a:gd name="connsiteY8" fmla="*/ 6799 h 10000"/>
                  <a:gd name="connsiteX9" fmla="*/ 2194 w 10000"/>
                  <a:gd name="connsiteY9" fmla="*/ 6019 h 10000"/>
                  <a:gd name="connsiteX10" fmla="*/ 2459 w 10000"/>
                  <a:gd name="connsiteY10" fmla="*/ 6342 h 10000"/>
                  <a:gd name="connsiteX11" fmla="*/ 3159 w 10000"/>
                  <a:gd name="connsiteY11" fmla="*/ 6544 h 10000"/>
                  <a:gd name="connsiteX12" fmla="*/ 3699 w 10000"/>
                  <a:gd name="connsiteY12" fmla="*/ 6544 h 10000"/>
                  <a:gd name="connsiteX13" fmla="*/ 5150 w 10000"/>
                  <a:gd name="connsiteY13" fmla="*/ 6342 h 10000"/>
                  <a:gd name="connsiteX14" fmla="*/ 7486 w 10000"/>
                  <a:gd name="connsiteY14" fmla="*/ 6274 h 10000"/>
                  <a:gd name="connsiteX15" fmla="*/ 10000 w 10000"/>
                  <a:gd name="connsiteY15" fmla="*/ 5952 h 10000"/>
                  <a:gd name="connsiteX0" fmla="*/ 0 w 10000"/>
                  <a:gd name="connsiteY0" fmla="*/ 5817 h 10000"/>
                  <a:gd name="connsiteX1" fmla="*/ 1210 w 10000"/>
                  <a:gd name="connsiteY1" fmla="*/ 5865 h 10000"/>
                  <a:gd name="connsiteX2" fmla="*/ 1250 w 10000"/>
                  <a:gd name="connsiteY2" fmla="*/ 7121 h 10000"/>
                  <a:gd name="connsiteX3" fmla="*/ 1369 w 10000"/>
                  <a:gd name="connsiteY3" fmla="*/ 23 h 10000"/>
                  <a:gd name="connsiteX4" fmla="*/ 1418 w 10000"/>
                  <a:gd name="connsiteY4" fmla="*/ 9865 h 10000"/>
                  <a:gd name="connsiteX5" fmla="*/ 1492 w 10000"/>
                  <a:gd name="connsiteY5" fmla="*/ 5817 h 10000"/>
                  <a:gd name="connsiteX6" fmla="*/ 1687 w 10000"/>
                  <a:gd name="connsiteY6" fmla="*/ 6613 h 10000"/>
                  <a:gd name="connsiteX7" fmla="*/ 1886 w 10000"/>
                  <a:gd name="connsiteY7" fmla="*/ 6206 h 10000"/>
                  <a:gd name="connsiteX8" fmla="*/ 2028 w 10000"/>
                  <a:gd name="connsiteY8" fmla="*/ 6799 h 10000"/>
                  <a:gd name="connsiteX9" fmla="*/ 2194 w 10000"/>
                  <a:gd name="connsiteY9" fmla="*/ 6019 h 10000"/>
                  <a:gd name="connsiteX10" fmla="*/ 2459 w 10000"/>
                  <a:gd name="connsiteY10" fmla="*/ 6342 h 10000"/>
                  <a:gd name="connsiteX11" fmla="*/ 3159 w 10000"/>
                  <a:gd name="connsiteY11" fmla="*/ 6544 h 10000"/>
                  <a:gd name="connsiteX12" fmla="*/ 3699 w 10000"/>
                  <a:gd name="connsiteY12" fmla="*/ 6544 h 10000"/>
                  <a:gd name="connsiteX13" fmla="*/ 5150 w 10000"/>
                  <a:gd name="connsiteY13" fmla="*/ 6342 h 10000"/>
                  <a:gd name="connsiteX14" fmla="*/ 7486 w 10000"/>
                  <a:gd name="connsiteY14" fmla="*/ 6274 h 10000"/>
                  <a:gd name="connsiteX15" fmla="*/ 10000 w 10000"/>
                  <a:gd name="connsiteY15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0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66 w 10000"/>
                  <a:gd name="connsiteY3" fmla="*/ 7073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1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10000"/>
                  <a:gd name="connsiteY0" fmla="*/ 5817 h 10000"/>
                  <a:gd name="connsiteX1" fmla="*/ 972 w 10000"/>
                  <a:gd name="connsiteY1" fmla="*/ 5864 h 10000"/>
                  <a:gd name="connsiteX2" fmla="*/ 1220 w 10000"/>
                  <a:gd name="connsiteY2" fmla="*/ 5865 h 10000"/>
                  <a:gd name="connsiteX3" fmla="*/ 1253 w 10000"/>
                  <a:gd name="connsiteY3" fmla="*/ 7121 h 10000"/>
                  <a:gd name="connsiteX4" fmla="*/ 1369 w 10000"/>
                  <a:gd name="connsiteY4" fmla="*/ 23 h 10000"/>
                  <a:gd name="connsiteX5" fmla="*/ 1418 w 10000"/>
                  <a:gd name="connsiteY5" fmla="*/ 9865 h 10000"/>
                  <a:gd name="connsiteX6" fmla="*/ 1492 w 10000"/>
                  <a:gd name="connsiteY6" fmla="*/ 5817 h 10000"/>
                  <a:gd name="connsiteX7" fmla="*/ 1687 w 10000"/>
                  <a:gd name="connsiteY7" fmla="*/ 6613 h 10000"/>
                  <a:gd name="connsiteX8" fmla="*/ 1886 w 10000"/>
                  <a:gd name="connsiteY8" fmla="*/ 6206 h 10000"/>
                  <a:gd name="connsiteX9" fmla="*/ 2028 w 10000"/>
                  <a:gd name="connsiteY9" fmla="*/ 6799 h 10000"/>
                  <a:gd name="connsiteX10" fmla="*/ 2194 w 10000"/>
                  <a:gd name="connsiteY10" fmla="*/ 6019 h 10000"/>
                  <a:gd name="connsiteX11" fmla="*/ 2459 w 10000"/>
                  <a:gd name="connsiteY11" fmla="*/ 6342 h 10000"/>
                  <a:gd name="connsiteX12" fmla="*/ 3159 w 10000"/>
                  <a:gd name="connsiteY12" fmla="*/ 6544 h 10000"/>
                  <a:gd name="connsiteX13" fmla="*/ 3699 w 10000"/>
                  <a:gd name="connsiteY13" fmla="*/ 6544 h 10000"/>
                  <a:gd name="connsiteX14" fmla="*/ 5150 w 10000"/>
                  <a:gd name="connsiteY14" fmla="*/ 6342 h 10000"/>
                  <a:gd name="connsiteX15" fmla="*/ 7486 w 10000"/>
                  <a:gd name="connsiteY15" fmla="*/ 6274 h 10000"/>
                  <a:gd name="connsiteX16" fmla="*/ 10000 w 10000"/>
                  <a:gd name="connsiteY16" fmla="*/ 5952 h 10000"/>
                  <a:gd name="connsiteX0" fmla="*/ 0 w 9620"/>
                  <a:gd name="connsiteY0" fmla="*/ 5817 h 10000"/>
                  <a:gd name="connsiteX1" fmla="*/ 592 w 9620"/>
                  <a:gd name="connsiteY1" fmla="*/ 5864 h 10000"/>
                  <a:gd name="connsiteX2" fmla="*/ 840 w 9620"/>
                  <a:gd name="connsiteY2" fmla="*/ 5865 h 10000"/>
                  <a:gd name="connsiteX3" fmla="*/ 873 w 9620"/>
                  <a:gd name="connsiteY3" fmla="*/ 7121 h 10000"/>
                  <a:gd name="connsiteX4" fmla="*/ 989 w 9620"/>
                  <a:gd name="connsiteY4" fmla="*/ 23 h 10000"/>
                  <a:gd name="connsiteX5" fmla="*/ 1038 w 9620"/>
                  <a:gd name="connsiteY5" fmla="*/ 9865 h 10000"/>
                  <a:gd name="connsiteX6" fmla="*/ 1112 w 9620"/>
                  <a:gd name="connsiteY6" fmla="*/ 5817 h 10000"/>
                  <a:gd name="connsiteX7" fmla="*/ 1307 w 9620"/>
                  <a:gd name="connsiteY7" fmla="*/ 6613 h 10000"/>
                  <a:gd name="connsiteX8" fmla="*/ 1506 w 9620"/>
                  <a:gd name="connsiteY8" fmla="*/ 6206 h 10000"/>
                  <a:gd name="connsiteX9" fmla="*/ 1648 w 9620"/>
                  <a:gd name="connsiteY9" fmla="*/ 6799 h 10000"/>
                  <a:gd name="connsiteX10" fmla="*/ 1814 w 9620"/>
                  <a:gd name="connsiteY10" fmla="*/ 6019 h 10000"/>
                  <a:gd name="connsiteX11" fmla="*/ 2079 w 9620"/>
                  <a:gd name="connsiteY11" fmla="*/ 6342 h 10000"/>
                  <a:gd name="connsiteX12" fmla="*/ 2779 w 9620"/>
                  <a:gd name="connsiteY12" fmla="*/ 6544 h 10000"/>
                  <a:gd name="connsiteX13" fmla="*/ 3319 w 9620"/>
                  <a:gd name="connsiteY13" fmla="*/ 6544 h 10000"/>
                  <a:gd name="connsiteX14" fmla="*/ 4770 w 9620"/>
                  <a:gd name="connsiteY14" fmla="*/ 6342 h 10000"/>
                  <a:gd name="connsiteX15" fmla="*/ 7106 w 9620"/>
                  <a:gd name="connsiteY15" fmla="*/ 6274 h 10000"/>
                  <a:gd name="connsiteX16" fmla="*/ 9620 w 9620"/>
                  <a:gd name="connsiteY16" fmla="*/ 5952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20" h="10000">
                    <a:moveTo>
                      <a:pt x="0" y="5817"/>
                    </a:moveTo>
                    <a:cubicBezTo>
                      <a:pt x="324" y="5833"/>
                      <a:pt x="268" y="5848"/>
                      <a:pt x="592" y="5864"/>
                    </a:cubicBezTo>
                    <a:cubicBezTo>
                      <a:pt x="794" y="5872"/>
                      <a:pt x="823" y="5608"/>
                      <a:pt x="840" y="5865"/>
                    </a:cubicBezTo>
                    <a:cubicBezTo>
                      <a:pt x="857" y="6122"/>
                      <a:pt x="848" y="8095"/>
                      <a:pt x="873" y="7121"/>
                    </a:cubicBezTo>
                    <a:cubicBezTo>
                      <a:pt x="898" y="6147"/>
                      <a:pt x="962" y="-434"/>
                      <a:pt x="989" y="23"/>
                    </a:cubicBezTo>
                    <a:cubicBezTo>
                      <a:pt x="1016" y="480"/>
                      <a:pt x="1017" y="8900"/>
                      <a:pt x="1038" y="9865"/>
                    </a:cubicBezTo>
                    <a:cubicBezTo>
                      <a:pt x="1060" y="10830"/>
                      <a:pt x="1068" y="6358"/>
                      <a:pt x="1112" y="5817"/>
                    </a:cubicBezTo>
                    <a:cubicBezTo>
                      <a:pt x="1158" y="5275"/>
                      <a:pt x="1242" y="6544"/>
                      <a:pt x="1307" y="6613"/>
                    </a:cubicBezTo>
                    <a:cubicBezTo>
                      <a:pt x="1373" y="6681"/>
                      <a:pt x="1450" y="6173"/>
                      <a:pt x="1506" y="6206"/>
                    </a:cubicBezTo>
                    <a:cubicBezTo>
                      <a:pt x="1562" y="6240"/>
                      <a:pt x="1596" y="6833"/>
                      <a:pt x="1648" y="6799"/>
                    </a:cubicBezTo>
                    <a:cubicBezTo>
                      <a:pt x="1700" y="6765"/>
                      <a:pt x="1743" y="6087"/>
                      <a:pt x="1814" y="6019"/>
                    </a:cubicBezTo>
                    <a:cubicBezTo>
                      <a:pt x="1886" y="5952"/>
                      <a:pt x="1918" y="6257"/>
                      <a:pt x="2079" y="6342"/>
                    </a:cubicBezTo>
                    <a:cubicBezTo>
                      <a:pt x="2240" y="6426"/>
                      <a:pt x="2574" y="6510"/>
                      <a:pt x="2779" y="6544"/>
                    </a:cubicBezTo>
                    <a:cubicBezTo>
                      <a:pt x="2986" y="6579"/>
                      <a:pt x="2988" y="6579"/>
                      <a:pt x="3319" y="6544"/>
                    </a:cubicBezTo>
                    <a:cubicBezTo>
                      <a:pt x="3651" y="6510"/>
                      <a:pt x="4140" y="6392"/>
                      <a:pt x="4770" y="6342"/>
                    </a:cubicBezTo>
                    <a:cubicBezTo>
                      <a:pt x="5401" y="6291"/>
                      <a:pt x="6298" y="6342"/>
                      <a:pt x="7106" y="6274"/>
                    </a:cubicBezTo>
                    <a:cubicBezTo>
                      <a:pt x="7915" y="6206"/>
                      <a:pt x="9201" y="6002"/>
                      <a:pt x="9620" y="5952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 sz="2000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782076" y="1653383"/>
                <a:ext cx="13347298" cy="1266100"/>
              </a:xfrm>
              <a:custGeom>
                <a:avLst/>
                <a:gdLst>
                  <a:gd name="connsiteX0" fmla="*/ 0 w 4229100"/>
                  <a:gd name="connsiteY0" fmla="*/ 37637 h 507735"/>
                  <a:gd name="connsiteX1" fmla="*/ 206375 w 4229100"/>
                  <a:gd name="connsiteY1" fmla="*/ 40812 h 507735"/>
                  <a:gd name="connsiteX2" fmla="*/ 428625 w 4229100"/>
                  <a:gd name="connsiteY2" fmla="*/ 82087 h 507735"/>
                  <a:gd name="connsiteX3" fmla="*/ 749300 w 4229100"/>
                  <a:gd name="connsiteY3" fmla="*/ 2712 h 507735"/>
                  <a:gd name="connsiteX4" fmla="*/ 1022350 w 4229100"/>
                  <a:gd name="connsiteY4" fmla="*/ 199562 h 507735"/>
                  <a:gd name="connsiteX5" fmla="*/ 1238250 w 4229100"/>
                  <a:gd name="connsiteY5" fmla="*/ 383712 h 507735"/>
                  <a:gd name="connsiteX6" fmla="*/ 1549400 w 4229100"/>
                  <a:gd name="connsiteY6" fmla="*/ 507537 h 507735"/>
                  <a:gd name="connsiteX7" fmla="*/ 2133600 w 4229100"/>
                  <a:gd name="connsiteY7" fmla="*/ 405937 h 507735"/>
                  <a:gd name="connsiteX8" fmla="*/ 2774950 w 4229100"/>
                  <a:gd name="connsiteY8" fmla="*/ 167812 h 507735"/>
                  <a:gd name="connsiteX9" fmla="*/ 3498850 w 4229100"/>
                  <a:gd name="connsiteY9" fmla="*/ 21762 h 507735"/>
                  <a:gd name="connsiteX10" fmla="*/ 4229100 w 4229100"/>
                  <a:gd name="connsiteY10" fmla="*/ 5887 h 507735"/>
                  <a:gd name="connsiteX0" fmla="*/ 331625 w 4560725"/>
                  <a:gd name="connsiteY0" fmla="*/ 37637 h 507735"/>
                  <a:gd name="connsiteX1" fmla="*/ 0 w 4560725"/>
                  <a:gd name="connsiteY1" fmla="*/ 39486 h 507735"/>
                  <a:gd name="connsiteX2" fmla="*/ 538000 w 4560725"/>
                  <a:gd name="connsiteY2" fmla="*/ 40812 h 507735"/>
                  <a:gd name="connsiteX3" fmla="*/ 760250 w 4560725"/>
                  <a:gd name="connsiteY3" fmla="*/ 82087 h 507735"/>
                  <a:gd name="connsiteX4" fmla="*/ 1080925 w 4560725"/>
                  <a:gd name="connsiteY4" fmla="*/ 2712 h 507735"/>
                  <a:gd name="connsiteX5" fmla="*/ 1353975 w 4560725"/>
                  <a:gd name="connsiteY5" fmla="*/ 199562 h 507735"/>
                  <a:gd name="connsiteX6" fmla="*/ 1569875 w 4560725"/>
                  <a:gd name="connsiteY6" fmla="*/ 383712 h 507735"/>
                  <a:gd name="connsiteX7" fmla="*/ 1881025 w 4560725"/>
                  <a:gd name="connsiteY7" fmla="*/ 507537 h 507735"/>
                  <a:gd name="connsiteX8" fmla="*/ 2465225 w 4560725"/>
                  <a:gd name="connsiteY8" fmla="*/ 405937 h 507735"/>
                  <a:gd name="connsiteX9" fmla="*/ 3106575 w 4560725"/>
                  <a:gd name="connsiteY9" fmla="*/ 167812 h 507735"/>
                  <a:gd name="connsiteX10" fmla="*/ 3830475 w 4560725"/>
                  <a:gd name="connsiteY10" fmla="*/ 21762 h 507735"/>
                  <a:gd name="connsiteX11" fmla="*/ 4560725 w 4560725"/>
                  <a:gd name="connsiteY11" fmla="*/ 5887 h 507735"/>
                  <a:gd name="connsiteX0" fmla="*/ 159323 w 4388423"/>
                  <a:gd name="connsiteY0" fmla="*/ 37637 h 507735"/>
                  <a:gd name="connsiteX1" fmla="*/ 0 w 4388423"/>
                  <a:gd name="connsiteY1" fmla="*/ 39486 h 507735"/>
                  <a:gd name="connsiteX2" fmla="*/ 365698 w 4388423"/>
                  <a:gd name="connsiteY2" fmla="*/ 40812 h 507735"/>
                  <a:gd name="connsiteX3" fmla="*/ 587948 w 4388423"/>
                  <a:gd name="connsiteY3" fmla="*/ 82087 h 507735"/>
                  <a:gd name="connsiteX4" fmla="*/ 908623 w 4388423"/>
                  <a:gd name="connsiteY4" fmla="*/ 2712 h 507735"/>
                  <a:gd name="connsiteX5" fmla="*/ 1181673 w 4388423"/>
                  <a:gd name="connsiteY5" fmla="*/ 199562 h 507735"/>
                  <a:gd name="connsiteX6" fmla="*/ 1397573 w 4388423"/>
                  <a:gd name="connsiteY6" fmla="*/ 383712 h 507735"/>
                  <a:gd name="connsiteX7" fmla="*/ 1708723 w 4388423"/>
                  <a:gd name="connsiteY7" fmla="*/ 507537 h 507735"/>
                  <a:gd name="connsiteX8" fmla="*/ 2292923 w 4388423"/>
                  <a:gd name="connsiteY8" fmla="*/ 405937 h 507735"/>
                  <a:gd name="connsiteX9" fmla="*/ 2934273 w 4388423"/>
                  <a:gd name="connsiteY9" fmla="*/ 167812 h 507735"/>
                  <a:gd name="connsiteX10" fmla="*/ 3658173 w 4388423"/>
                  <a:gd name="connsiteY10" fmla="*/ 21762 h 507735"/>
                  <a:gd name="connsiteX11" fmla="*/ 4388423 w 4388423"/>
                  <a:gd name="connsiteY11" fmla="*/ 5887 h 50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388423" h="507735">
                    <a:moveTo>
                      <a:pt x="159323" y="37637"/>
                    </a:moveTo>
                    <a:cubicBezTo>
                      <a:pt x="48781" y="38253"/>
                      <a:pt x="110542" y="38870"/>
                      <a:pt x="0" y="39486"/>
                    </a:cubicBezTo>
                    <a:cubicBezTo>
                      <a:pt x="34396" y="40015"/>
                      <a:pt x="267707" y="33712"/>
                      <a:pt x="365698" y="40812"/>
                    </a:cubicBezTo>
                    <a:cubicBezTo>
                      <a:pt x="463689" y="47912"/>
                      <a:pt x="497461" y="88437"/>
                      <a:pt x="587948" y="82087"/>
                    </a:cubicBezTo>
                    <a:cubicBezTo>
                      <a:pt x="678435" y="75737"/>
                      <a:pt x="809669" y="-16867"/>
                      <a:pt x="908623" y="2712"/>
                    </a:cubicBezTo>
                    <a:cubicBezTo>
                      <a:pt x="1007577" y="22291"/>
                      <a:pt x="1100181" y="136062"/>
                      <a:pt x="1181673" y="199562"/>
                    </a:cubicBezTo>
                    <a:cubicBezTo>
                      <a:pt x="1263165" y="263062"/>
                      <a:pt x="1309731" y="332383"/>
                      <a:pt x="1397573" y="383712"/>
                    </a:cubicBezTo>
                    <a:cubicBezTo>
                      <a:pt x="1485415" y="435041"/>
                      <a:pt x="1559498" y="503833"/>
                      <a:pt x="1708723" y="507537"/>
                    </a:cubicBezTo>
                    <a:cubicBezTo>
                      <a:pt x="1857948" y="511241"/>
                      <a:pt x="2088665" y="462558"/>
                      <a:pt x="2292923" y="405937"/>
                    </a:cubicBezTo>
                    <a:cubicBezTo>
                      <a:pt x="2497181" y="349316"/>
                      <a:pt x="2706731" y="231841"/>
                      <a:pt x="2934273" y="167812"/>
                    </a:cubicBezTo>
                    <a:cubicBezTo>
                      <a:pt x="3161815" y="103783"/>
                      <a:pt x="3415815" y="48749"/>
                      <a:pt x="3658173" y="21762"/>
                    </a:cubicBezTo>
                    <a:cubicBezTo>
                      <a:pt x="3900531" y="-5225"/>
                      <a:pt x="4144477" y="331"/>
                      <a:pt x="4388423" y="5887"/>
                    </a:cubicBezTo>
                  </a:path>
                </a:pathLst>
              </a:custGeom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 sz="2000"/>
              </a:p>
            </p:txBody>
          </p:sp>
          <p:cxnSp>
            <p:nvCxnSpPr>
              <p:cNvPr id="56" name="Přímá spojnice 55"/>
              <p:cNvCxnSpPr/>
              <p:nvPr/>
            </p:nvCxnSpPr>
            <p:spPr>
              <a:xfrm flipH="1">
                <a:off x="3543704" y="1650214"/>
                <a:ext cx="0" cy="58471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/>
              <p:nvPr/>
            </p:nvCxnSpPr>
            <p:spPr>
              <a:xfrm flipH="1">
                <a:off x="1935656" y="2104995"/>
                <a:ext cx="0" cy="3564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/>
              <p:nvPr/>
            </p:nvCxnSpPr>
            <p:spPr>
              <a:xfrm flipH="1">
                <a:off x="6197365" y="2602562"/>
                <a:ext cx="9657" cy="57204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/>
              <p:nvPr/>
            </p:nvCxnSpPr>
            <p:spPr>
              <a:xfrm flipH="1">
                <a:off x="8959180" y="3174605"/>
                <a:ext cx="9657" cy="572043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/>
              <p:nvPr/>
            </p:nvCxnSpPr>
            <p:spPr>
              <a:xfrm flipH="1">
                <a:off x="4316240" y="4460826"/>
                <a:ext cx="0" cy="7439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/>
              <p:nvPr/>
            </p:nvCxnSpPr>
            <p:spPr>
              <a:xfrm flipH="1">
                <a:off x="2342411" y="5187055"/>
                <a:ext cx="0" cy="1538652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/>
              <p:nvPr/>
            </p:nvCxnSpPr>
            <p:spPr>
              <a:xfrm flipH="1">
                <a:off x="1934899" y="5602223"/>
                <a:ext cx="0" cy="687719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se šipkou 62"/>
              <p:cNvCxnSpPr/>
              <p:nvPr/>
            </p:nvCxnSpPr>
            <p:spPr>
              <a:xfrm flipH="1">
                <a:off x="1946487" y="2144611"/>
                <a:ext cx="1587561" cy="950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se šipkou 63"/>
              <p:cNvCxnSpPr/>
              <p:nvPr/>
            </p:nvCxnSpPr>
            <p:spPr>
              <a:xfrm flipH="1" flipV="1">
                <a:off x="1294464" y="2967022"/>
                <a:ext cx="4896000" cy="63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se šipkou 64"/>
              <p:cNvCxnSpPr/>
              <p:nvPr/>
            </p:nvCxnSpPr>
            <p:spPr>
              <a:xfrm flipH="1" flipV="1">
                <a:off x="1291762" y="3312466"/>
                <a:ext cx="7704000" cy="269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se šipkou 65"/>
              <p:cNvCxnSpPr/>
              <p:nvPr/>
            </p:nvCxnSpPr>
            <p:spPr>
              <a:xfrm flipH="1">
                <a:off x="1294072" y="4460826"/>
                <a:ext cx="3024000" cy="6338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se šipkou 66"/>
              <p:cNvCxnSpPr/>
              <p:nvPr/>
            </p:nvCxnSpPr>
            <p:spPr>
              <a:xfrm flipH="1">
                <a:off x="1289048" y="6561481"/>
                <a:ext cx="104400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se šipkou 67"/>
              <p:cNvCxnSpPr/>
              <p:nvPr/>
            </p:nvCxnSpPr>
            <p:spPr>
              <a:xfrm flipH="1">
                <a:off x="1297177" y="5838328"/>
                <a:ext cx="612000" cy="0"/>
              </a:xfrm>
              <a:prstGeom prst="straightConnector1">
                <a:avLst/>
              </a:prstGeom>
              <a:ln>
                <a:solidFill>
                  <a:schemeClr val="accent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777277" y="3416786"/>
                <a:ext cx="13199522" cy="1459896"/>
              </a:xfrm>
              <a:custGeom>
                <a:avLst/>
                <a:gdLst>
                  <a:gd name="T0" fmla="*/ 0 w 6569"/>
                  <a:gd name="T1" fmla="*/ 271 h 956"/>
                  <a:gd name="T2" fmla="*/ 193 w 6569"/>
                  <a:gd name="T3" fmla="*/ 275 h 956"/>
                  <a:gd name="T4" fmla="*/ 489 w 6569"/>
                  <a:gd name="T5" fmla="*/ 433 h 956"/>
                  <a:gd name="T6" fmla="*/ 666 w 6569"/>
                  <a:gd name="T7" fmla="*/ 321 h 956"/>
                  <a:gd name="T8" fmla="*/ 839 w 6569"/>
                  <a:gd name="T9" fmla="*/ 59 h 956"/>
                  <a:gd name="T10" fmla="*/ 1001 w 6569"/>
                  <a:gd name="T11" fmla="*/ 51 h 956"/>
                  <a:gd name="T12" fmla="*/ 1182 w 6569"/>
                  <a:gd name="T13" fmla="*/ 359 h 956"/>
                  <a:gd name="T14" fmla="*/ 1332 w 6569"/>
                  <a:gd name="T15" fmla="*/ 733 h 956"/>
                  <a:gd name="T16" fmla="*/ 1494 w 6569"/>
                  <a:gd name="T17" fmla="*/ 914 h 956"/>
                  <a:gd name="T18" fmla="*/ 1660 w 6569"/>
                  <a:gd name="T19" fmla="*/ 910 h 956"/>
                  <a:gd name="T20" fmla="*/ 1960 w 6569"/>
                  <a:gd name="T21" fmla="*/ 637 h 956"/>
                  <a:gd name="T22" fmla="*/ 2391 w 6569"/>
                  <a:gd name="T23" fmla="*/ 332 h 956"/>
                  <a:gd name="T24" fmla="*/ 2715 w 6569"/>
                  <a:gd name="T25" fmla="*/ 198 h 956"/>
                  <a:gd name="T26" fmla="*/ 3384 w 6569"/>
                  <a:gd name="T27" fmla="*/ 82 h 956"/>
                  <a:gd name="T28" fmla="*/ 3970 w 6569"/>
                  <a:gd name="T29" fmla="*/ 44 h 956"/>
                  <a:gd name="T30" fmla="*/ 6569 w 6569"/>
                  <a:gd name="T31" fmla="*/ 344 h 956"/>
                  <a:gd name="connsiteX0" fmla="*/ 0 w 10000"/>
                  <a:gd name="connsiteY0" fmla="*/ 2638 h 9638"/>
                  <a:gd name="connsiteX1" fmla="*/ 294 w 10000"/>
                  <a:gd name="connsiteY1" fmla="*/ 2680 h 9638"/>
                  <a:gd name="connsiteX2" fmla="*/ 744 w 10000"/>
                  <a:gd name="connsiteY2" fmla="*/ 4332 h 9638"/>
                  <a:gd name="connsiteX3" fmla="*/ 1014 w 10000"/>
                  <a:gd name="connsiteY3" fmla="*/ 3161 h 9638"/>
                  <a:gd name="connsiteX4" fmla="*/ 1277 w 10000"/>
                  <a:gd name="connsiteY4" fmla="*/ 420 h 9638"/>
                  <a:gd name="connsiteX5" fmla="*/ 1524 w 10000"/>
                  <a:gd name="connsiteY5" fmla="*/ 336 h 9638"/>
                  <a:gd name="connsiteX6" fmla="*/ 1799 w 10000"/>
                  <a:gd name="connsiteY6" fmla="*/ 3558 h 9638"/>
                  <a:gd name="connsiteX7" fmla="*/ 2028 w 10000"/>
                  <a:gd name="connsiteY7" fmla="*/ 7470 h 9638"/>
                  <a:gd name="connsiteX8" fmla="*/ 2274 w 10000"/>
                  <a:gd name="connsiteY8" fmla="*/ 9364 h 9638"/>
                  <a:gd name="connsiteX9" fmla="*/ 2527 w 10000"/>
                  <a:gd name="connsiteY9" fmla="*/ 9322 h 9638"/>
                  <a:gd name="connsiteX10" fmla="*/ 2984 w 10000"/>
                  <a:gd name="connsiteY10" fmla="*/ 6466 h 9638"/>
                  <a:gd name="connsiteX11" fmla="*/ 3640 w 10000"/>
                  <a:gd name="connsiteY11" fmla="*/ 3276 h 9638"/>
                  <a:gd name="connsiteX12" fmla="*/ 4133 w 10000"/>
                  <a:gd name="connsiteY12" fmla="*/ 1874 h 9638"/>
                  <a:gd name="connsiteX13" fmla="*/ 5112 w 10000"/>
                  <a:gd name="connsiteY13" fmla="*/ 393 h 9638"/>
                  <a:gd name="connsiteX14" fmla="*/ 6044 w 10000"/>
                  <a:gd name="connsiteY14" fmla="*/ 263 h 9638"/>
                  <a:gd name="connsiteX15" fmla="*/ 10000 w 10000"/>
                  <a:gd name="connsiteY15" fmla="*/ 3401 h 9638"/>
                  <a:gd name="connsiteX0" fmla="*/ 0 w 10000"/>
                  <a:gd name="connsiteY0" fmla="*/ 2737 h 9999"/>
                  <a:gd name="connsiteX1" fmla="*/ 294 w 10000"/>
                  <a:gd name="connsiteY1" fmla="*/ 2781 h 9999"/>
                  <a:gd name="connsiteX2" fmla="*/ 744 w 10000"/>
                  <a:gd name="connsiteY2" fmla="*/ 4495 h 9999"/>
                  <a:gd name="connsiteX3" fmla="*/ 1014 w 10000"/>
                  <a:gd name="connsiteY3" fmla="*/ 3280 h 9999"/>
                  <a:gd name="connsiteX4" fmla="*/ 1277 w 10000"/>
                  <a:gd name="connsiteY4" fmla="*/ 436 h 9999"/>
                  <a:gd name="connsiteX5" fmla="*/ 1524 w 10000"/>
                  <a:gd name="connsiteY5" fmla="*/ 349 h 9999"/>
                  <a:gd name="connsiteX6" fmla="*/ 1799 w 10000"/>
                  <a:gd name="connsiteY6" fmla="*/ 3692 h 9999"/>
                  <a:gd name="connsiteX7" fmla="*/ 2028 w 10000"/>
                  <a:gd name="connsiteY7" fmla="*/ 7751 h 9999"/>
                  <a:gd name="connsiteX8" fmla="*/ 2274 w 10000"/>
                  <a:gd name="connsiteY8" fmla="*/ 9716 h 9999"/>
                  <a:gd name="connsiteX9" fmla="*/ 2527 w 10000"/>
                  <a:gd name="connsiteY9" fmla="*/ 9672 h 9999"/>
                  <a:gd name="connsiteX10" fmla="*/ 2984 w 10000"/>
                  <a:gd name="connsiteY10" fmla="*/ 6709 h 9999"/>
                  <a:gd name="connsiteX11" fmla="*/ 3640 w 10000"/>
                  <a:gd name="connsiteY11" fmla="*/ 3399 h 9999"/>
                  <a:gd name="connsiteX12" fmla="*/ 4133 w 10000"/>
                  <a:gd name="connsiteY12" fmla="*/ 1944 h 9999"/>
                  <a:gd name="connsiteX13" fmla="*/ 5112 w 10000"/>
                  <a:gd name="connsiteY13" fmla="*/ 408 h 9999"/>
                  <a:gd name="connsiteX14" fmla="*/ 6044 w 10000"/>
                  <a:gd name="connsiteY14" fmla="*/ 273 h 9999"/>
                  <a:gd name="connsiteX15" fmla="*/ 10000 w 10000"/>
                  <a:gd name="connsiteY15" fmla="*/ 3529 h 9999"/>
                  <a:gd name="connsiteX0" fmla="*/ 0 w 10799"/>
                  <a:gd name="connsiteY0" fmla="*/ 2582 h 10000"/>
                  <a:gd name="connsiteX1" fmla="*/ 1093 w 10799"/>
                  <a:gd name="connsiteY1" fmla="*/ 2781 h 10000"/>
                  <a:gd name="connsiteX2" fmla="*/ 1543 w 10799"/>
                  <a:gd name="connsiteY2" fmla="*/ 4495 h 10000"/>
                  <a:gd name="connsiteX3" fmla="*/ 1813 w 10799"/>
                  <a:gd name="connsiteY3" fmla="*/ 3280 h 10000"/>
                  <a:gd name="connsiteX4" fmla="*/ 2076 w 10799"/>
                  <a:gd name="connsiteY4" fmla="*/ 436 h 10000"/>
                  <a:gd name="connsiteX5" fmla="*/ 2323 w 10799"/>
                  <a:gd name="connsiteY5" fmla="*/ 349 h 10000"/>
                  <a:gd name="connsiteX6" fmla="*/ 2598 w 10799"/>
                  <a:gd name="connsiteY6" fmla="*/ 3692 h 10000"/>
                  <a:gd name="connsiteX7" fmla="*/ 2827 w 10799"/>
                  <a:gd name="connsiteY7" fmla="*/ 7752 h 10000"/>
                  <a:gd name="connsiteX8" fmla="*/ 3073 w 10799"/>
                  <a:gd name="connsiteY8" fmla="*/ 9717 h 10000"/>
                  <a:gd name="connsiteX9" fmla="*/ 3326 w 10799"/>
                  <a:gd name="connsiteY9" fmla="*/ 9673 h 10000"/>
                  <a:gd name="connsiteX10" fmla="*/ 3783 w 10799"/>
                  <a:gd name="connsiteY10" fmla="*/ 6710 h 10000"/>
                  <a:gd name="connsiteX11" fmla="*/ 4439 w 10799"/>
                  <a:gd name="connsiteY11" fmla="*/ 3399 h 10000"/>
                  <a:gd name="connsiteX12" fmla="*/ 4932 w 10799"/>
                  <a:gd name="connsiteY12" fmla="*/ 1944 h 10000"/>
                  <a:gd name="connsiteX13" fmla="*/ 5911 w 10799"/>
                  <a:gd name="connsiteY13" fmla="*/ 408 h 10000"/>
                  <a:gd name="connsiteX14" fmla="*/ 6843 w 10799"/>
                  <a:gd name="connsiteY14" fmla="*/ 273 h 10000"/>
                  <a:gd name="connsiteX15" fmla="*/ 10799 w 10799"/>
                  <a:gd name="connsiteY15" fmla="*/ 3529 h 10000"/>
                  <a:gd name="connsiteX0" fmla="*/ 0 w 10799"/>
                  <a:gd name="connsiteY0" fmla="*/ 2582 h 10000"/>
                  <a:gd name="connsiteX1" fmla="*/ 1093 w 10799"/>
                  <a:gd name="connsiteY1" fmla="*/ 2781 h 10000"/>
                  <a:gd name="connsiteX2" fmla="*/ 1543 w 10799"/>
                  <a:gd name="connsiteY2" fmla="*/ 4495 h 10000"/>
                  <a:gd name="connsiteX3" fmla="*/ 1813 w 10799"/>
                  <a:gd name="connsiteY3" fmla="*/ 3280 h 10000"/>
                  <a:gd name="connsiteX4" fmla="*/ 2076 w 10799"/>
                  <a:gd name="connsiteY4" fmla="*/ 436 h 10000"/>
                  <a:gd name="connsiteX5" fmla="*/ 2323 w 10799"/>
                  <a:gd name="connsiteY5" fmla="*/ 349 h 10000"/>
                  <a:gd name="connsiteX6" fmla="*/ 2598 w 10799"/>
                  <a:gd name="connsiteY6" fmla="*/ 3692 h 10000"/>
                  <a:gd name="connsiteX7" fmla="*/ 2827 w 10799"/>
                  <a:gd name="connsiteY7" fmla="*/ 7752 h 10000"/>
                  <a:gd name="connsiteX8" fmla="*/ 3073 w 10799"/>
                  <a:gd name="connsiteY8" fmla="*/ 9717 h 10000"/>
                  <a:gd name="connsiteX9" fmla="*/ 3326 w 10799"/>
                  <a:gd name="connsiteY9" fmla="*/ 9673 h 10000"/>
                  <a:gd name="connsiteX10" fmla="*/ 3783 w 10799"/>
                  <a:gd name="connsiteY10" fmla="*/ 6710 h 10000"/>
                  <a:gd name="connsiteX11" fmla="*/ 4439 w 10799"/>
                  <a:gd name="connsiteY11" fmla="*/ 3399 h 10000"/>
                  <a:gd name="connsiteX12" fmla="*/ 4932 w 10799"/>
                  <a:gd name="connsiteY12" fmla="*/ 1944 h 10000"/>
                  <a:gd name="connsiteX13" fmla="*/ 5911 w 10799"/>
                  <a:gd name="connsiteY13" fmla="*/ 408 h 10000"/>
                  <a:gd name="connsiteX14" fmla="*/ 6843 w 10799"/>
                  <a:gd name="connsiteY14" fmla="*/ 273 h 10000"/>
                  <a:gd name="connsiteX15" fmla="*/ 10799 w 10799"/>
                  <a:gd name="connsiteY15" fmla="*/ 3529 h 10000"/>
                  <a:gd name="connsiteX0" fmla="*/ 0 w 10404"/>
                  <a:gd name="connsiteY0" fmla="*/ 2504 h 10000"/>
                  <a:gd name="connsiteX1" fmla="*/ 698 w 10404"/>
                  <a:gd name="connsiteY1" fmla="*/ 2781 h 10000"/>
                  <a:gd name="connsiteX2" fmla="*/ 1148 w 10404"/>
                  <a:gd name="connsiteY2" fmla="*/ 4495 h 10000"/>
                  <a:gd name="connsiteX3" fmla="*/ 1418 w 10404"/>
                  <a:gd name="connsiteY3" fmla="*/ 3280 h 10000"/>
                  <a:gd name="connsiteX4" fmla="*/ 1681 w 10404"/>
                  <a:gd name="connsiteY4" fmla="*/ 436 h 10000"/>
                  <a:gd name="connsiteX5" fmla="*/ 1928 w 10404"/>
                  <a:gd name="connsiteY5" fmla="*/ 349 h 10000"/>
                  <a:gd name="connsiteX6" fmla="*/ 2203 w 10404"/>
                  <a:gd name="connsiteY6" fmla="*/ 3692 h 10000"/>
                  <a:gd name="connsiteX7" fmla="*/ 2432 w 10404"/>
                  <a:gd name="connsiteY7" fmla="*/ 7752 h 10000"/>
                  <a:gd name="connsiteX8" fmla="*/ 2678 w 10404"/>
                  <a:gd name="connsiteY8" fmla="*/ 9717 h 10000"/>
                  <a:gd name="connsiteX9" fmla="*/ 2931 w 10404"/>
                  <a:gd name="connsiteY9" fmla="*/ 9673 h 10000"/>
                  <a:gd name="connsiteX10" fmla="*/ 3388 w 10404"/>
                  <a:gd name="connsiteY10" fmla="*/ 6710 h 10000"/>
                  <a:gd name="connsiteX11" fmla="*/ 4044 w 10404"/>
                  <a:gd name="connsiteY11" fmla="*/ 3399 h 10000"/>
                  <a:gd name="connsiteX12" fmla="*/ 4537 w 10404"/>
                  <a:gd name="connsiteY12" fmla="*/ 1944 h 10000"/>
                  <a:gd name="connsiteX13" fmla="*/ 5516 w 10404"/>
                  <a:gd name="connsiteY13" fmla="*/ 408 h 10000"/>
                  <a:gd name="connsiteX14" fmla="*/ 6448 w 10404"/>
                  <a:gd name="connsiteY14" fmla="*/ 273 h 10000"/>
                  <a:gd name="connsiteX15" fmla="*/ 10404 w 10404"/>
                  <a:gd name="connsiteY15" fmla="*/ 352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4" h="10000">
                    <a:moveTo>
                      <a:pt x="0" y="2504"/>
                    </a:moveTo>
                    <a:cubicBezTo>
                      <a:pt x="438" y="2590"/>
                      <a:pt x="507" y="2449"/>
                      <a:pt x="698" y="2781"/>
                    </a:cubicBezTo>
                    <a:cubicBezTo>
                      <a:pt x="889" y="3113"/>
                      <a:pt x="1028" y="4409"/>
                      <a:pt x="1148" y="4495"/>
                    </a:cubicBezTo>
                    <a:cubicBezTo>
                      <a:pt x="1269" y="4582"/>
                      <a:pt x="1330" y="3952"/>
                      <a:pt x="1418" y="3280"/>
                    </a:cubicBezTo>
                    <a:cubicBezTo>
                      <a:pt x="1506" y="2606"/>
                      <a:pt x="1596" y="924"/>
                      <a:pt x="1681" y="436"/>
                    </a:cubicBezTo>
                    <a:cubicBezTo>
                      <a:pt x="1766" y="-53"/>
                      <a:pt x="1841" y="-194"/>
                      <a:pt x="1928" y="349"/>
                    </a:cubicBezTo>
                    <a:cubicBezTo>
                      <a:pt x="2015" y="891"/>
                      <a:pt x="2120" y="2455"/>
                      <a:pt x="2203" y="3692"/>
                    </a:cubicBezTo>
                    <a:cubicBezTo>
                      <a:pt x="2287" y="4929"/>
                      <a:pt x="2353" y="6753"/>
                      <a:pt x="2432" y="7752"/>
                    </a:cubicBezTo>
                    <a:cubicBezTo>
                      <a:pt x="2511" y="8751"/>
                      <a:pt x="2595" y="9401"/>
                      <a:pt x="2678" y="9717"/>
                    </a:cubicBezTo>
                    <a:cubicBezTo>
                      <a:pt x="2762" y="10031"/>
                      <a:pt x="2812" y="10172"/>
                      <a:pt x="2931" y="9673"/>
                    </a:cubicBezTo>
                    <a:cubicBezTo>
                      <a:pt x="3050" y="9174"/>
                      <a:pt x="3202" y="7752"/>
                      <a:pt x="3388" y="6710"/>
                    </a:cubicBezTo>
                    <a:cubicBezTo>
                      <a:pt x="3573" y="5668"/>
                      <a:pt x="3852" y="4191"/>
                      <a:pt x="4044" y="3399"/>
                    </a:cubicBezTo>
                    <a:cubicBezTo>
                      <a:pt x="4236" y="2606"/>
                      <a:pt x="4292" y="2442"/>
                      <a:pt x="4537" y="1944"/>
                    </a:cubicBezTo>
                    <a:cubicBezTo>
                      <a:pt x="4782" y="1446"/>
                      <a:pt x="5198" y="690"/>
                      <a:pt x="5516" y="408"/>
                    </a:cubicBezTo>
                    <a:cubicBezTo>
                      <a:pt x="5835" y="126"/>
                      <a:pt x="6055" y="74"/>
                      <a:pt x="6448" y="273"/>
                    </a:cubicBezTo>
                    <a:cubicBezTo>
                      <a:pt x="7256" y="751"/>
                      <a:pt x="9745" y="2986"/>
                      <a:pt x="10404" y="3529"/>
                    </a:cubicBezTo>
                  </a:path>
                </a:pathLst>
              </a:custGeom>
              <a:noFill/>
              <a:ln w="38100">
                <a:solidFill>
                  <a:srgbClr val="0272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cs-CZ" sz="2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1139160" y="5329840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1</a:t>
                </a:r>
              </a:p>
            </p:txBody>
          </p:sp>
          <p:sp>
            <p:nvSpPr>
              <p:cNvPr id="71" name="TextovéPole 70"/>
              <p:cNvSpPr txBox="1"/>
              <p:nvPr/>
            </p:nvSpPr>
            <p:spPr>
              <a:xfrm>
                <a:off x="1306190" y="6448104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2</a:t>
                </a: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2276160" y="4433594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3</a:t>
                </a:r>
              </a:p>
            </p:txBody>
          </p:sp>
          <p:sp>
            <p:nvSpPr>
              <p:cNvPr id="73" name="TextovéPole 72"/>
              <p:cNvSpPr txBox="1"/>
              <p:nvPr/>
            </p:nvSpPr>
            <p:spPr>
              <a:xfrm>
                <a:off x="2958959" y="2489362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4</a:t>
                </a:r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4461118" y="3283405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</a:t>
                </a:r>
                <a:r>
                  <a:rPr lang="cs-CZ" sz="2000" dirty="0"/>
                  <a:t>t</a:t>
                </a:r>
                <a:r>
                  <a:rPr lang="cs-CZ" sz="2000" baseline="-25000" dirty="0"/>
                  <a:t>5</a:t>
                </a:r>
              </a:p>
            </p:txBody>
          </p:sp>
          <p:sp>
            <p:nvSpPr>
              <p:cNvPr id="75" name="TextovéPole 74"/>
              <p:cNvSpPr txBox="1"/>
              <p:nvPr/>
            </p:nvSpPr>
            <p:spPr>
              <a:xfrm>
                <a:off x="2287421" y="2110619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EML</a:t>
                </a:r>
                <a:endParaRPr lang="cs-CZ" sz="2000" baseline="-25000" dirty="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13251761" y="6897381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ym typeface="Symbol"/>
                  </a:rPr>
                  <a:t>čas</a:t>
                </a:r>
                <a:endParaRPr lang="cs-CZ" sz="2000" baseline="-25000" dirty="0"/>
              </a:p>
            </p:txBody>
          </p:sp>
          <p:sp>
            <p:nvSpPr>
              <p:cNvPr id="77" name="TextovéPole 76"/>
              <p:cNvSpPr txBox="1"/>
              <p:nvPr/>
            </p:nvSpPr>
            <p:spPr>
              <a:xfrm>
                <a:off x="1103425" y="6913537"/>
                <a:ext cx="933915" cy="459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sym typeface="Symbol"/>
                  </a:rPr>
                  <a:t>0</a:t>
                </a:r>
                <a:endParaRPr lang="cs-CZ" sz="2000" baseline="-25000" dirty="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9438396" y="1144063"/>
                <a:ext cx="4574750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záznam pohybu chodidla</a:t>
                </a:r>
                <a:endParaRPr lang="cs-CZ" sz="1800" baseline="-25000" dirty="0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8209012" y="2837179"/>
                <a:ext cx="580413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záznam rychlosti pohybu chodidla</a:t>
                </a:r>
                <a:endParaRPr lang="cs-CZ" sz="1800" baseline="-25000" dirty="0"/>
              </a:p>
            </p:txBody>
          </p:sp>
          <p:sp>
            <p:nvSpPr>
              <p:cNvPr id="80" name="TextovéPole 79"/>
              <p:cNvSpPr txBox="1"/>
              <p:nvPr/>
            </p:nvSpPr>
            <p:spPr>
              <a:xfrm>
                <a:off x="8988545" y="5580871"/>
                <a:ext cx="5024602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800" dirty="0">
                    <a:sym typeface="Symbol"/>
                  </a:rPr>
                  <a:t>elektromyografický záznam</a:t>
                </a:r>
                <a:endParaRPr lang="cs-CZ" sz="1800" baseline="-25000" dirty="0"/>
              </a:p>
            </p:txBody>
          </p:sp>
          <p:cxnSp>
            <p:nvCxnSpPr>
              <p:cNvPr id="81" name="Přímá spojnice 80"/>
              <p:cNvCxnSpPr/>
              <p:nvPr/>
            </p:nvCxnSpPr>
            <p:spPr>
              <a:xfrm flipH="1">
                <a:off x="1282724" y="2880395"/>
                <a:ext cx="0" cy="3852000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Přímá spojnice 81"/>
              <p:cNvCxnSpPr/>
              <p:nvPr/>
            </p:nvCxnSpPr>
            <p:spPr>
              <a:xfrm flipH="1">
                <a:off x="1279500" y="5334431"/>
                <a:ext cx="0" cy="792000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7" name="TextovéPole 46"/>
            <p:cNvSpPr txBox="1"/>
            <p:nvPr/>
          </p:nvSpPr>
          <p:spPr>
            <a:xfrm>
              <a:off x="1169045" y="4437112"/>
              <a:ext cx="492443" cy="80251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2000" dirty="0">
                  <a:sym typeface="Symbol"/>
                </a:rPr>
                <a:t>CAMP</a:t>
              </a:r>
              <a:endParaRPr lang="cs-CZ" sz="2000" baseline="-25000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384111" y="3933056"/>
              <a:ext cx="43768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sym typeface="Symbol"/>
                </a:rPr>
                <a:t>Fyziologické hodnoty: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1</a:t>
              </a:r>
              <a:r>
                <a:rPr lang="cs-CZ" sz="1800" dirty="0"/>
                <a:t> : 32 ± 3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3</a:t>
              </a:r>
              <a:r>
                <a:rPr lang="cs-CZ" sz="1800" dirty="0"/>
                <a:t> : 120 ± 20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5</a:t>
              </a:r>
              <a:r>
                <a:rPr lang="cs-CZ" sz="1800" dirty="0"/>
                <a:t> : 320 ± 50 </a:t>
              </a:r>
              <a:r>
                <a:rPr lang="cs-CZ" sz="1800" dirty="0" err="1"/>
                <a:t>ms</a:t>
              </a:r>
              <a:endParaRPr lang="cs-CZ" sz="1800" dirty="0"/>
            </a:p>
            <a:p>
              <a:pPr marL="342900" indent="-342900">
                <a:buFont typeface="Arial" pitchFamily="34" charset="0"/>
                <a:buChar char="•"/>
              </a:pPr>
              <a:r>
                <a:rPr lang="cs-CZ" sz="1800" dirty="0"/>
                <a:t>CAMP (</a:t>
              </a: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2</a:t>
              </a:r>
              <a:r>
                <a:rPr lang="cs-CZ" sz="1800" dirty="0"/>
                <a:t> - </a:t>
              </a:r>
              <a:r>
                <a:rPr lang="cs-CZ" sz="1800" dirty="0">
                  <a:sym typeface="Symbol"/>
                </a:rPr>
                <a:t></a:t>
              </a:r>
              <a:r>
                <a:rPr lang="cs-CZ" sz="1800" dirty="0"/>
                <a:t>t</a:t>
              </a:r>
              <a:r>
                <a:rPr lang="cs-CZ" sz="1800" baseline="-25000" dirty="0"/>
                <a:t>1</a:t>
              </a:r>
              <a:r>
                <a:rPr lang="cs-CZ" sz="1800" dirty="0"/>
                <a:t>): 14,9 ± 2,5 </a:t>
              </a:r>
              <a:r>
                <a:rPr lang="cs-CZ" sz="1800" dirty="0" err="1"/>
                <a:t>ms</a:t>
              </a:r>
              <a:r>
                <a:rPr lang="cs-CZ" sz="1800" dirty="0"/>
                <a:t> 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968923" y="2150172"/>
              <a:ext cx="2053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čas maximální kontrakce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627100" y="4824184"/>
              <a:ext cx="1755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okamžik nejvyšší rychlosti kontrakce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6571074" y="2636912"/>
              <a:ext cx="1836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okamžik nejvyšší rychlosti relaxace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6429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Výsledky z pěti kvalitních záznamů zapište do tabulky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92709"/>
              </p:ext>
            </p:extLst>
          </p:nvPr>
        </p:nvGraphicFramePr>
        <p:xfrm>
          <a:off x="452715" y="1890749"/>
          <a:ext cx="1051316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průměr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fyz</a:t>
                      </a:r>
                      <a:r>
                        <a:rPr lang="cs-CZ" dirty="0"/>
                        <a:t>. hodnoty (</a:t>
                      </a:r>
                      <a:r>
                        <a:rPr lang="cs-CZ" dirty="0" err="1"/>
                        <a:t>ms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1</a:t>
                      </a:r>
                      <a:r>
                        <a:rPr lang="cs-CZ" sz="1800" dirty="0"/>
                        <a:t> 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32 ± 3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2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3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120 ± 20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4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>
                          <a:sym typeface="Symbol"/>
                        </a:rPr>
                        <a:t></a:t>
                      </a:r>
                      <a:r>
                        <a:rPr lang="cs-CZ" sz="1800" dirty="0"/>
                        <a:t>t</a:t>
                      </a:r>
                      <a:r>
                        <a:rPr lang="cs-CZ" sz="1800" baseline="-25000" dirty="0"/>
                        <a:t>5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320 ± 50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CAMP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14,9 ± 2,5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ástupný symbol pro obsah 4"/>
          <p:cNvSpPr txBox="1">
            <a:spLocks/>
          </p:cNvSpPr>
          <p:nvPr/>
        </p:nvSpPr>
        <p:spPr>
          <a:xfrm>
            <a:off x="439235" y="4754055"/>
            <a:ext cx="11482893" cy="1375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Průměrné hodnoty porovnejte s fyziologickými hodnotami</a:t>
            </a:r>
          </a:p>
          <a:p>
            <a:pPr>
              <a:lnSpc>
                <a:spcPct val="100000"/>
              </a:lnSpc>
            </a:pPr>
            <a:r>
              <a:rPr lang="cs-CZ" dirty="0"/>
              <a:t>Vyšší hodnoty </a:t>
            </a:r>
            <a:r>
              <a:rPr lang="cs-CZ" dirty="0">
                <a:sym typeface="Symbol"/>
              </a:rPr>
              <a:t></a:t>
            </a:r>
            <a:r>
              <a:rPr lang="cs-CZ" dirty="0"/>
              <a:t>t</a:t>
            </a:r>
            <a:r>
              <a:rPr lang="cs-CZ" baseline="-25000" dirty="0"/>
              <a:t>5</a:t>
            </a:r>
            <a:r>
              <a:rPr lang="cs-CZ" dirty="0"/>
              <a:t> mohou naznačovat podezření na sníženou funkci štítné žlázy</a:t>
            </a:r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Vyhodnocení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3148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47199" y="1214750"/>
            <a:ext cx="113704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Napínací reflexy </a:t>
            </a:r>
            <a:r>
              <a:rPr lang="cs-CZ" sz="2800" dirty="0">
                <a:hlinkClick r:id="rId2"/>
              </a:rPr>
              <a:t>https://www.youtube.com/watch?v=0sqCIzuotWo</a:t>
            </a:r>
            <a:endParaRPr lang="cs-CZ" sz="2800" dirty="0"/>
          </a:p>
          <a:p>
            <a:r>
              <a:rPr lang="cs-CZ" sz="2800" dirty="0"/>
              <a:t>Babinského a plantární reflex:</a:t>
            </a:r>
          </a:p>
          <a:p>
            <a:r>
              <a:rPr lang="cs-CZ" sz="2800" dirty="0">
                <a:hlinkClick r:id="rId3"/>
              </a:rPr>
              <a:t>https://www.youtube.com/watch?v=HnX4bH1WRHQ</a:t>
            </a:r>
            <a:endParaRPr lang="cs-CZ" sz="2800" dirty="0"/>
          </a:p>
          <a:p>
            <a:r>
              <a:rPr lang="cs-CZ" sz="2800" dirty="0">
                <a:hlinkClick r:id="rId4"/>
              </a:rPr>
              <a:t>https://www.youtube.com/watch?v=iV_a2WSbdM8</a:t>
            </a:r>
            <a:endParaRPr lang="cs-CZ" sz="2800" dirty="0"/>
          </a:p>
          <a:p>
            <a:r>
              <a:rPr lang="cs-CZ" sz="2800" dirty="0"/>
              <a:t>Vyšetření mozkové smrti:</a:t>
            </a:r>
          </a:p>
          <a:p>
            <a:r>
              <a:rPr lang="cs-CZ" sz="2800" dirty="0">
                <a:hlinkClick r:id="rId5"/>
              </a:rPr>
              <a:t>https://www.youtube.com/watch?v=Nty6bICZlyA</a:t>
            </a:r>
            <a:r>
              <a:rPr lang="cs-CZ" sz="2800" dirty="0"/>
              <a:t> </a:t>
            </a:r>
          </a:p>
          <a:p>
            <a:r>
              <a:rPr lang="cs-CZ" sz="2800" dirty="0"/>
              <a:t>8:40 min  </a:t>
            </a:r>
            <a:r>
              <a:rPr lang="cs-CZ" sz="2800" dirty="0">
                <a:hlinkClick r:id="rId6"/>
              </a:rPr>
              <a:t>https://www.youtube.com/watch?v=qiZBGFWvv4E&amp;t=524s</a:t>
            </a:r>
            <a:endParaRPr lang="cs-CZ" sz="2800" dirty="0"/>
          </a:p>
          <a:p>
            <a:r>
              <a:rPr lang="cs-CZ" sz="2800" dirty="0" err="1"/>
              <a:t>Vestibulookulární</a:t>
            </a:r>
            <a:r>
              <a:rPr lang="cs-CZ" sz="2800" dirty="0"/>
              <a:t> reflex</a:t>
            </a:r>
          </a:p>
          <a:p>
            <a:r>
              <a:rPr lang="cs-CZ" sz="2800" dirty="0">
                <a:hlinkClick r:id="rId7"/>
              </a:rPr>
              <a:t>https://www.youtube.com/watch?v=j_R0LcPnZ_w</a:t>
            </a:r>
            <a:endParaRPr lang="cs-CZ" sz="2800" dirty="0"/>
          </a:p>
          <a:p>
            <a:r>
              <a:rPr lang="cs-CZ" sz="2800" dirty="0"/>
              <a:t>Pupilární reflex 3:25 min</a:t>
            </a:r>
          </a:p>
          <a:p>
            <a:r>
              <a:rPr lang="cs-CZ" sz="2800" dirty="0">
                <a:hlinkClick r:id="rId8"/>
              </a:rPr>
              <a:t>https://www.youtube.com/watch?v=aM0ipmW3ikc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8072" y="467961"/>
            <a:ext cx="11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Zajímavé odkazy </a:t>
            </a:r>
            <a:r>
              <a:rPr lang="cs-CZ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(dobrovolné)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Reflexy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Reflex: </a:t>
            </a:r>
            <a:r>
              <a:rPr lang="cs-CZ" dirty="0"/>
              <a:t>mimovolní standardní odpověď organismu vyvolaná podrážděním receptorů – základní funkční prvek nervové soustavy pracující na </a:t>
            </a:r>
            <a:r>
              <a:rPr lang="cs-CZ" b="1" dirty="0"/>
              <a:t>principu negativní zpětné vazby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Reflexní oblouk</a:t>
            </a:r>
            <a:r>
              <a:rPr lang="cs-CZ" dirty="0"/>
              <a:t>: 1.-receptor, 2.- dostředivé (aferentní) dráhy, 3.- centrum (v míše nebo v mozkovém kmeni), 4.- odstředivé (eferentní) dráhy a 5.- výkonný orgán (efektor).</a:t>
            </a:r>
          </a:p>
          <a:p>
            <a:pPr>
              <a:lnSpc>
                <a:spcPct val="100000"/>
              </a:lnSpc>
            </a:pPr>
            <a:r>
              <a:rPr lang="cs-CZ" dirty="0"/>
              <a:t>Jednotlivé reflexy mají </a:t>
            </a:r>
            <a:r>
              <a:rPr lang="cs-CZ" b="1" dirty="0"/>
              <a:t>přesně anatomicky definované reflexní oblouky</a:t>
            </a:r>
            <a:r>
              <a:rPr lang="cs-CZ" dirty="0"/>
              <a:t>, tedy dráhu a centrum.</a:t>
            </a:r>
          </a:p>
          <a:p>
            <a:pPr marL="177800" indent="-177800">
              <a:lnSpc>
                <a:spcPct val="100000"/>
              </a:lnSpc>
            </a:pPr>
            <a:r>
              <a:rPr lang="cs-CZ" dirty="0"/>
              <a:t>Podle charakteru reflexní odpovědi na určitý podnět, lze </a:t>
            </a:r>
            <a:r>
              <a:rPr lang="cs-CZ" b="1" dirty="0"/>
              <a:t>diagnostikovat </a:t>
            </a:r>
            <a:r>
              <a:rPr lang="cs-CZ" dirty="0"/>
              <a:t>a určit </a:t>
            </a:r>
            <a:r>
              <a:rPr lang="cs-CZ" b="1" dirty="0"/>
              <a:t>místo postižení </a:t>
            </a:r>
            <a:r>
              <a:rPr lang="cs-CZ" dirty="0"/>
              <a:t>nervového systému.</a:t>
            </a:r>
          </a:p>
          <a:p>
            <a:pPr marL="0">
              <a:lnSpc>
                <a:spcPct val="100000"/>
              </a:lnSpc>
            </a:pPr>
            <a:r>
              <a:rPr lang="cs-CZ" b="1" dirty="0"/>
              <a:t>Funkce reflexu</a:t>
            </a:r>
            <a:r>
              <a:rPr lang="cs-CZ" dirty="0"/>
              <a:t>: korekce na změnu nebo ochrana před poškozením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Závrať a nystagmus</a:t>
            </a:r>
          </a:p>
        </p:txBody>
      </p:sp>
      <p:sp>
        <p:nvSpPr>
          <p:cNvPr id="5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66374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Nystagmus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Rytmický kmitavý pohyb očních bulbů</a:t>
            </a:r>
          </a:p>
          <a:p>
            <a:pPr>
              <a:lnSpc>
                <a:spcPct val="100000"/>
              </a:lnSpc>
            </a:pPr>
            <a:r>
              <a:rPr lang="cs-CZ" dirty="0"/>
              <a:t>Skládá se z rychlé (</a:t>
            </a:r>
            <a:r>
              <a:rPr lang="cs-CZ" dirty="0" err="1"/>
              <a:t>sakadické</a:t>
            </a:r>
            <a:r>
              <a:rPr lang="cs-CZ" dirty="0"/>
              <a:t>) a pomalé složky, které se pravidelně střídají</a:t>
            </a:r>
          </a:p>
          <a:p>
            <a:pPr>
              <a:lnSpc>
                <a:spcPct val="100000"/>
              </a:lnSpc>
            </a:pPr>
            <a:r>
              <a:rPr lang="cs-CZ" dirty="0"/>
              <a:t>Směr nystagmu se určuje podle směru rychlé složky (</a:t>
            </a:r>
            <a:r>
              <a:rPr lang="cs-CZ" dirty="0" err="1"/>
              <a:t>sakád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Spontánní (nevyprovokovaný) nystagmus je vždy patologický </a:t>
            </a:r>
            <a:br>
              <a:rPr lang="cs-CZ" dirty="0"/>
            </a:br>
            <a:r>
              <a:rPr lang="cs-CZ" dirty="0"/>
              <a:t>(poškození vestibulárního systému, nervových drah nebo mozkových center)</a:t>
            </a:r>
          </a:p>
        </p:txBody>
      </p:sp>
      <p:pic>
        <p:nvPicPr>
          <p:cNvPr id="6" name="Obrázek 5" descr="Optokinetic_nystag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3861048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732861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Funkce vzhledem ke zraku: </a:t>
            </a:r>
            <a:r>
              <a:rPr lang="cs-CZ" b="1" dirty="0" err="1"/>
              <a:t>vestibulookulární</a:t>
            </a:r>
            <a:r>
              <a:rPr lang="cs-CZ" b="1" dirty="0"/>
              <a:t> reflexy </a:t>
            </a:r>
            <a:r>
              <a:rPr lang="cs-CZ" dirty="0"/>
              <a:t>-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sz="2400" b="1" dirty="0"/>
              <a:t>Polokruhovité kanálky </a:t>
            </a:r>
            <a:r>
              <a:rPr lang="cs-CZ" sz="2400" dirty="0"/>
              <a:t>(kinetické čidlo)</a:t>
            </a:r>
            <a:br>
              <a:rPr lang="cs-CZ" sz="2400" dirty="0"/>
            </a:br>
            <a:r>
              <a:rPr lang="cs-CZ" sz="2400" dirty="0" err="1"/>
              <a:t>cristae</a:t>
            </a:r>
            <a:r>
              <a:rPr lang="cs-CZ" sz="2400" dirty="0"/>
              <a:t> </a:t>
            </a:r>
            <a:r>
              <a:rPr lang="cs-CZ" sz="2400" dirty="0" err="1"/>
              <a:t>ampullares</a:t>
            </a:r>
            <a:r>
              <a:rPr lang="cs-CZ" sz="2400" dirty="0"/>
              <a:t>, reakce na úhlové zrychlení (rotace hlavy)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Utriculus</a:t>
            </a:r>
            <a:r>
              <a:rPr lang="cs-CZ" sz="2400" b="1" dirty="0"/>
              <a:t>, </a:t>
            </a:r>
            <a:r>
              <a:rPr lang="cs-CZ" sz="2400" b="1" dirty="0" err="1"/>
              <a:t>sacculus</a:t>
            </a:r>
            <a:r>
              <a:rPr lang="cs-CZ" sz="2400" b="1" dirty="0"/>
              <a:t> </a:t>
            </a:r>
            <a:r>
              <a:rPr lang="cs-CZ" sz="2400" dirty="0"/>
              <a:t>- </a:t>
            </a:r>
            <a:r>
              <a:rPr lang="cs-CZ" sz="2400" dirty="0" err="1"/>
              <a:t>maculae</a:t>
            </a:r>
            <a:r>
              <a:rPr lang="cs-CZ" sz="2400" dirty="0"/>
              <a:t> </a:t>
            </a:r>
            <a:r>
              <a:rPr lang="cs-CZ" sz="2400" dirty="0" err="1"/>
              <a:t>staticae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(statické čidlo) </a:t>
            </a:r>
            <a:br>
              <a:rPr lang="cs-CZ" sz="2400" dirty="0"/>
            </a:br>
            <a:r>
              <a:rPr lang="cs-CZ" sz="2400" dirty="0"/>
              <a:t>lineární akcelerace, poloha hlavy v gravitačním poli (registrace statické polohy hlavy)</a:t>
            </a: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86" y="55082"/>
            <a:ext cx="4398963" cy="663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Vestibulární aparát</a:t>
            </a:r>
            <a:r>
              <a:rPr lang="cs-CZ" sz="3200" dirty="0"/>
              <a:t> – polokruhovité kanálky</a:t>
            </a:r>
          </a:p>
        </p:txBody>
      </p:sp>
      <p:pic>
        <p:nvPicPr>
          <p:cNvPr id="6" name="Picture 2" descr="C:\Users\Johanka\Desktop\výuka\prezentace k praktikám ppt\Nové verze praktik\Nystagmus a reakční doba\obrázky\M9780323045827-008-f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10" y="2714681"/>
            <a:ext cx="5712468" cy="40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vestibulární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60" y="3068960"/>
            <a:ext cx="4845230" cy="34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414686" y="6464360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http://users.atw.hu/blp6/BLP6/HTML/C0089780323045827.htm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Zrychlený pohyb hlavy vyvolá pohyb endolymfy (tekutiny) v kanálku</a:t>
            </a:r>
          </a:p>
          <a:p>
            <a:pPr>
              <a:lnSpc>
                <a:spcPct val="100000"/>
              </a:lnSpc>
            </a:pPr>
            <a:r>
              <a:rPr lang="cs-CZ" dirty="0"/>
              <a:t>Endolymfa ohne </a:t>
            </a:r>
            <a:r>
              <a:rPr lang="cs-CZ" dirty="0" err="1"/>
              <a:t>cílie</a:t>
            </a:r>
            <a:r>
              <a:rPr lang="cs-CZ" dirty="0"/>
              <a:t> – záznam pohybu hlavy </a:t>
            </a:r>
          </a:p>
          <a:p>
            <a:pPr>
              <a:lnSpc>
                <a:spcPct val="100000"/>
              </a:lnSpc>
            </a:pPr>
            <a:r>
              <a:rPr lang="cs-CZ" dirty="0"/>
              <a:t>Tři polokruhovité kanálky jsou na sebe kolmé, takže poskytují informaci o pohybu hlavy ve všech třech rozměrech</a:t>
            </a:r>
          </a:p>
        </p:txBody>
      </p:sp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 err="1"/>
              <a:t>Vestibulookulární</a:t>
            </a:r>
            <a:r>
              <a:rPr lang="cs-CZ" dirty="0"/>
              <a:t> reflex</a:t>
            </a:r>
            <a:endParaRPr lang="en-GB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135063"/>
            <a:ext cx="6737255" cy="330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 mozkového kmene</a:t>
            </a:r>
          </a:p>
          <a:p>
            <a:pPr>
              <a:lnSpc>
                <a:spcPct val="100000"/>
              </a:lnSpc>
            </a:pPr>
            <a:r>
              <a:rPr lang="cs-CZ" dirty="0"/>
              <a:t>Funkce: stabilizace retinálního obrazu a udržení zrakové ostrosti při pohybu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Každý kanálek je spojen s tím párem okohybných svalů, které působí spřažení pohybů očí v jeho rovině</a:t>
            </a:r>
          </a:p>
          <a:p>
            <a:pPr lvl="1"/>
            <a:r>
              <a:rPr lang="cs-CZ" dirty="0"/>
              <a:t>Např. pokud otočíme hlavu doleva, endolymfa v kanálku setrvačností půjde proti směru rotace – pohyb očí kopíruje pohyb endolymfy - oči tedy budou rotovat doprava, proti směru rotace</a:t>
            </a:r>
          </a:p>
        </p:txBody>
      </p:sp>
      <p:pic>
        <p:nvPicPr>
          <p:cNvPr id="6" name="Zástupný symbol pro obsah 3" descr="Obráze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6627" y="419939"/>
            <a:ext cx="4772273" cy="5955741"/>
          </a:xfrm>
          <a:prstGeom prst="rect">
            <a:avLst/>
          </a:prstGeom>
        </p:spPr>
      </p:pic>
      <p:pic>
        <p:nvPicPr>
          <p:cNvPr id="7" name="Obrázek 4" descr="Obráze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56" y="4451675"/>
            <a:ext cx="2901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Postup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Při vyšetřování reflexů sledujeme:</a:t>
            </a:r>
          </a:p>
          <a:p>
            <a:pPr lvl="1"/>
            <a:r>
              <a:rPr lang="cs-CZ" dirty="0"/>
              <a:t>Vybavitelnost reflexu – jestli lze reflex vyvolat</a:t>
            </a:r>
          </a:p>
          <a:p>
            <a:pPr lvl="1"/>
            <a:r>
              <a:rPr lang="cs-CZ" dirty="0"/>
              <a:t>Kvantitativní změny odpovědi – jak silná je reflexní odpověď, symetrie u oboustranných reflexů</a:t>
            </a:r>
          </a:p>
          <a:p>
            <a:pPr lvl="1"/>
            <a:r>
              <a:rPr lang="cs-CZ" dirty="0"/>
              <a:t>Kvalitativní změny odpovědi – jestli dostáváme očekávanou odpověď nebo úplně jinou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 napínacích reflexů musí být vyšetřovaný sval uvolněný</a:t>
            </a:r>
          </a:p>
          <a:p>
            <a:pPr>
              <a:lnSpc>
                <a:spcPct val="100000"/>
              </a:lnSpc>
            </a:pPr>
            <a:r>
              <a:rPr lang="cs-CZ" dirty="0"/>
              <a:t>Zlepšení vybavitelnosti tzv. zesilovacími manévry,  spočívajícími ve zvýšení napětí antagonistů (např. </a:t>
            </a:r>
            <a:r>
              <a:rPr lang="cs-CZ" dirty="0" err="1"/>
              <a:t>Jendrassikův</a:t>
            </a:r>
            <a:r>
              <a:rPr lang="cs-CZ" dirty="0"/>
              <a:t> manévr - vyšetřovaný zaklesne ruce do sebe a snaží se je usilovně roztáhnout)</a:t>
            </a:r>
          </a:p>
          <a:p>
            <a:pPr>
              <a:lnSpc>
                <a:spcPct val="100000"/>
              </a:lnSpc>
            </a:pPr>
            <a:r>
              <a:rPr lang="cs-CZ" dirty="0"/>
              <a:t>Někdy musíme odvést i pozornost vyšetřovaného (např. jednoduchý početní úkon během vyšetření)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90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118541" y="116632"/>
            <a:ext cx="12098484" cy="6226298"/>
            <a:chOff x="118541" y="116632"/>
            <a:chExt cx="12098484" cy="6903075"/>
          </a:xfrm>
        </p:grpSpPr>
        <p:grpSp>
          <p:nvGrpSpPr>
            <p:cNvPr id="10" name="Skupina 9"/>
            <p:cNvGrpSpPr/>
            <p:nvPr/>
          </p:nvGrpSpPr>
          <p:grpSpPr>
            <a:xfrm>
              <a:off x="118542" y="116632"/>
              <a:ext cx="12098483" cy="6903075"/>
              <a:chOff x="91930" y="116632"/>
              <a:chExt cx="12098483" cy="6903075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2603588" y="116632"/>
                <a:ext cx="3508310" cy="78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Rozdělení reflexů</a:t>
                </a:r>
              </a:p>
              <a:p>
                <a:r>
                  <a:rPr lang="cs-CZ" sz="1600" dirty="0"/>
                  <a:t>(dle reflexního oblouku)</a:t>
                </a:r>
                <a:endParaRPr lang="en-GB" sz="16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810257" y="3382534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Receptor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710120" y="2224802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 err="1"/>
                  <a:t>Aferentace</a:t>
                </a:r>
                <a:endParaRPr lang="cs-CZ" sz="1800" b="1" dirty="0"/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4364091" y="1145052"/>
                <a:ext cx="2088232" cy="1015663"/>
              </a:xfrm>
              <a:prstGeom prst="rect">
                <a:avLst/>
              </a:prstGeom>
              <a:noFill/>
              <a:ln w="571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Centrum vyhodnocení reflexu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6792825" y="3769876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/>
                  <a:t>Efektor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673208" y="2823319"/>
                <a:ext cx="2088232" cy="409477"/>
              </a:xfrm>
              <a:prstGeom prst="rect">
                <a:avLst/>
              </a:prstGeom>
              <a:noFill/>
              <a:ln w="571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b="1" dirty="0" err="1"/>
                  <a:t>Eferentace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08496" y="4093041"/>
                <a:ext cx="208823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interoreceptory</a:t>
                </a:r>
                <a:endParaRPr lang="cs-CZ" sz="16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173945" y="4271547"/>
                <a:ext cx="1870468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exteroreceptory</a:t>
                </a: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1917239" y="4797152"/>
                <a:ext cx="1369655" cy="64833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Proprio</a:t>
                </a:r>
                <a:r>
                  <a:rPr lang="cs-CZ" sz="1600" dirty="0"/>
                  <a:t>-</a:t>
                </a:r>
                <a:br>
                  <a:rPr lang="cs-CZ" sz="1600" dirty="0"/>
                </a:br>
                <a:r>
                  <a:rPr lang="cs-CZ" sz="1600" dirty="0"/>
                  <a:t>receptory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8947365" y="4390124"/>
                <a:ext cx="1279856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somatické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8677000" y="5242812"/>
                <a:ext cx="1581375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autonomní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6793417" y="4887263"/>
                <a:ext cx="1660062" cy="37535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kombinované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8829764" y="1388546"/>
                <a:ext cx="922957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míšní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69846" y="2214986"/>
                <a:ext cx="1300999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mozkové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8625169" y="394438"/>
                <a:ext cx="1332148" cy="648338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axonové, gangliové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6831961" y="1305048"/>
                <a:ext cx="1146306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centrální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6589296" y="454613"/>
                <a:ext cx="1711555" cy="375354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 err="1"/>
                  <a:t>extracentrální</a:t>
                </a:r>
                <a:endParaRPr lang="cs-CZ" sz="16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8618556" y="5825399"/>
                <a:ext cx="2019523" cy="11943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baroreflex, chemoreflex, dávicí reflex, </a:t>
                </a:r>
                <a:r>
                  <a:rPr lang="cs-CZ" sz="1600" dirty="0" err="1">
                    <a:solidFill>
                      <a:srgbClr val="C00000"/>
                    </a:solidFill>
                  </a:rPr>
                  <a:t>gastro-ileální</a:t>
                </a:r>
                <a:r>
                  <a:rPr lang="cs-CZ" sz="1600" dirty="0">
                    <a:solidFill>
                      <a:srgbClr val="C00000"/>
                    </a:solidFill>
                  </a:rPr>
                  <a:t> reflex</a:t>
                </a:r>
              </a:p>
            </p:txBody>
          </p:sp>
          <p:sp>
            <p:nvSpPr>
              <p:cNvPr id="29" name="TextovéPole 28"/>
              <p:cNvSpPr txBox="1"/>
              <p:nvPr/>
            </p:nvSpPr>
            <p:spPr>
              <a:xfrm>
                <a:off x="2003317" y="1114560"/>
                <a:ext cx="160310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vznik reflexu</a:t>
                </a: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118542" y="1145052"/>
                <a:ext cx="1591578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nepodmíněné (vrozené)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289337" y="331502"/>
                <a:ext cx="1327861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podmíněné (naučené)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4979612" y="5030096"/>
                <a:ext cx="1226232" cy="37535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smyslové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918742" y="5661248"/>
                <a:ext cx="1892160" cy="11943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napínací (patelární, 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bicipitární</a:t>
                </a:r>
                <a:r>
                  <a:rPr lang="cs-CZ" sz="1600" dirty="0">
                    <a:solidFill>
                      <a:srgbClr val="0000FF"/>
                    </a:solidFill>
                  </a:rPr>
                  <a:t>), inverzně napínací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5402405" y="5810780"/>
                <a:ext cx="1844930" cy="9233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0000FF"/>
                    </a:solidFill>
                  </a:rPr>
                  <a:t>vestibulookulární</a:t>
                </a:r>
                <a:r>
                  <a:rPr lang="cs-CZ" sz="1600" dirty="0">
                    <a:solidFill>
                      <a:srgbClr val="0000FF"/>
                    </a:solidFill>
                  </a:rPr>
                  <a:t>, zornicový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1930" y="5963900"/>
                <a:ext cx="1780108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baroreflex, chemoreflex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536826" y="5805264"/>
                <a:ext cx="1707535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00FF"/>
                    </a:solidFill>
                  </a:rPr>
                  <a:t>Např</a:t>
                </a:r>
                <a:r>
                  <a:rPr lang="cs-CZ" sz="1600" dirty="0">
                    <a:solidFill>
                      <a:srgbClr val="0000FF"/>
                    </a:solidFill>
                  </a:rPr>
                  <a:t>: </a:t>
                </a:r>
                <a:br>
                  <a:rPr lang="cs-CZ" sz="1600" dirty="0">
                    <a:solidFill>
                      <a:srgbClr val="0000FF"/>
                    </a:solidFill>
                  </a:rPr>
                </a:br>
                <a:r>
                  <a:rPr lang="cs-CZ" sz="1600" dirty="0">
                    <a:solidFill>
                      <a:srgbClr val="0000FF"/>
                    </a:solidFill>
                  </a:rPr>
                  <a:t>flexorový reflex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7397735" y="5630261"/>
                <a:ext cx="950504" cy="92333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C00000"/>
                    </a:solidFill>
                  </a:rPr>
                  <a:t>kašlací</a:t>
                </a:r>
                <a:r>
                  <a:rPr lang="cs-CZ" sz="1600" dirty="0">
                    <a:solidFill>
                      <a:srgbClr val="C00000"/>
                    </a:solidFill>
                  </a:rPr>
                  <a:t> reflex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10418018" y="4401437"/>
                <a:ext cx="1772395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C00000"/>
                    </a:solidFill>
                  </a:rPr>
                  <a:t>Např</a:t>
                </a:r>
                <a:r>
                  <a:rPr lang="cs-CZ" sz="1600" dirty="0">
                    <a:solidFill>
                      <a:srgbClr val="C00000"/>
                    </a:solidFill>
                  </a:rPr>
                  <a:t>: napínací, flexorový reflex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10104831" y="332656"/>
                <a:ext cx="2085582" cy="64633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červený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dermatografismus</a:t>
                </a:r>
                <a:endParaRPr lang="cs-CZ" sz="1600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8906954" y="3131095"/>
                <a:ext cx="2516844" cy="64833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vestibulookulární</a:t>
                </a:r>
                <a:r>
                  <a:rPr lang="cs-CZ" sz="1600" dirty="0">
                    <a:solidFill>
                      <a:srgbClr val="009900"/>
                    </a:solidFill>
                  </a:rPr>
                  <a:t>, pupilární reflex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10031074" y="1367175"/>
                <a:ext cx="1809666" cy="120032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>
                    <a:solidFill>
                      <a:srgbClr val="009900"/>
                    </a:solidFill>
                  </a:rPr>
                  <a:t>Např</a:t>
                </a:r>
                <a:r>
                  <a:rPr lang="cs-CZ" sz="1600" dirty="0">
                    <a:solidFill>
                      <a:srgbClr val="009900"/>
                    </a:solidFill>
                  </a:rPr>
                  <a:t>: napínací (patelární, </a:t>
                </a:r>
                <a:r>
                  <a:rPr lang="cs-CZ" sz="1600" dirty="0" err="1">
                    <a:solidFill>
                      <a:srgbClr val="009900"/>
                    </a:solidFill>
                  </a:rPr>
                  <a:t>bicipitární</a:t>
                </a:r>
                <a:r>
                  <a:rPr lang="cs-CZ" sz="1600" dirty="0">
                    <a:solidFill>
                      <a:srgbClr val="009900"/>
                    </a:solidFill>
                  </a:rPr>
                  <a:t>), flexorový reflex</a:t>
                </a:r>
              </a:p>
            </p:txBody>
          </p:sp>
          <p:cxnSp>
            <p:nvCxnSpPr>
              <p:cNvPr id="42" name="Přímá spojnice 41"/>
              <p:cNvCxnSpPr>
                <a:endCxn id="29" idx="3"/>
              </p:cNvCxnSpPr>
              <p:nvPr/>
            </p:nvCxnSpPr>
            <p:spPr>
              <a:xfrm flipH="1">
                <a:off x="3606419" y="1145052"/>
                <a:ext cx="757672" cy="1571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/>
              <p:cNvCxnSpPr>
                <a:stCxn id="29" idx="1"/>
                <a:endCxn id="31" idx="3"/>
              </p:cNvCxnSpPr>
              <p:nvPr/>
            </p:nvCxnSpPr>
            <p:spPr>
              <a:xfrm flipH="1" flipV="1">
                <a:off x="1617198" y="654668"/>
                <a:ext cx="386119" cy="6475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/>
              <p:cNvCxnSpPr>
                <a:stCxn id="29" idx="1"/>
                <a:endCxn id="30" idx="3"/>
              </p:cNvCxnSpPr>
              <p:nvPr/>
            </p:nvCxnSpPr>
            <p:spPr>
              <a:xfrm flipH="1">
                <a:off x="1710120" y="1302237"/>
                <a:ext cx="293197" cy="16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>
                <a:endCxn id="27" idx="1"/>
              </p:cNvCxnSpPr>
              <p:nvPr/>
            </p:nvCxnSpPr>
            <p:spPr>
              <a:xfrm flipV="1">
                <a:off x="6452323" y="642289"/>
                <a:ext cx="136973" cy="460036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>
                <a:endCxn id="26" idx="1"/>
              </p:cNvCxnSpPr>
              <p:nvPr/>
            </p:nvCxnSpPr>
            <p:spPr>
              <a:xfrm>
                <a:off x="6452323" y="1145052"/>
                <a:ext cx="379638" cy="347673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/>
              <p:cNvCxnSpPr>
                <a:stCxn id="27" idx="3"/>
                <a:endCxn id="25" idx="1"/>
              </p:cNvCxnSpPr>
              <p:nvPr/>
            </p:nvCxnSpPr>
            <p:spPr>
              <a:xfrm>
                <a:off x="8300851" y="642289"/>
                <a:ext cx="324318" cy="7631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/>
              <p:cNvCxnSpPr>
                <a:stCxn id="25" idx="3"/>
                <a:endCxn id="39" idx="1"/>
              </p:cNvCxnSpPr>
              <p:nvPr/>
            </p:nvCxnSpPr>
            <p:spPr>
              <a:xfrm flipV="1">
                <a:off x="9957317" y="655822"/>
                <a:ext cx="147514" cy="62785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/>
              <p:cNvCxnSpPr>
                <a:stCxn id="26" idx="3"/>
                <a:endCxn id="24" idx="0"/>
              </p:cNvCxnSpPr>
              <p:nvPr/>
            </p:nvCxnSpPr>
            <p:spPr>
              <a:xfrm>
                <a:off x="7978267" y="1492725"/>
                <a:ext cx="942079" cy="722260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>
                <a:stCxn id="26" idx="3"/>
                <a:endCxn id="23" idx="1"/>
              </p:cNvCxnSpPr>
              <p:nvPr/>
            </p:nvCxnSpPr>
            <p:spPr>
              <a:xfrm>
                <a:off x="7978267" y="1492725"/>
                <a:ext cx="851497" cy="83498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/>
              <p:cNvCxnSpPr>
                <a:stCxn id="23" idx="3"/>
                <a:endCxn id="41" idx="1"/>
              </p:cNvCxnSpPr>
              <p:nvPr/>
            </p:nvCxnSpPr>
            <p:spPr>
              <a:xfrm>
                <a:off x="9752721" y="1576223"/>
                <a:ext cx="278353" cy="391117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>
                <a:stCxn id="24" idx="2"/>
                <a:endCxn id="40" idx="0"/>
              </p:cNvCxnSpPr>
              <p:nvPr/>
            </p:nvCxnSpPr>
            <p:spPr>
              <a:xfrm>
                <a:off x="8920346" y="2590339"/>
                <a:ext cx="1245030" cy="540756"/>
              </a:xfrm>
              <a:prstGeom prst="line">
                <a:avLst/>
              </a:prstGeom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stCxn id="12" idx="2"/>
                <a:endCxn id="18" idx="0"/>
              </p:cNvCxnSpPr>
              <p:nvPr/>
            </p:nvCxnSpPr>
            <p:spPr>
              <a:xfrm>
                <a:off x="2854373" y="3792011"/>
                <a:ext cx="1254806" cy="47953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>
                <a:stCxn id="17" idx="2"/>
                <a:endCxn id="19" idx="0"/>
              </p:cNvCxnSpPr>
              <p:nvPr/>
            </p:nvCxnSpPr>
            <p:spPr>
              <a:xfrm>
                <a:off x="1152612" y="4468395"/>
                <a:ext cx="1449455" cy="32875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/>
              <p:cNvCxnSpPr>
                <a:stCxn id="12" idx="2"/>
                <a:endCxn id="17" idx="3"/>
              </p:cNvCxnSpPr>
              <p:nvPr/>
            </p:nvCxnSpPr>
            <p:spPr>
              <a:xfrm flipH="1">
                <a:off x="2196728" y="3792011"/>
                <a:ext cx="657645" cy="48870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>
                <a:stCxn id="18" idx="2"/>
                <a:endCxn id="32" idx="0"/>
              </p:cNvCxnSpPr>
              <p:nvPr/>
            </p:nvCxnSpPr>
            <p:spPr>
              <a:xfrm>
                <a:off x="4109179" y="4646900"/>
                <a:ext cx="1483549" cy="38319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/>
              <p:cNvCxnSpPr>
                <a:stCxn id="19" idx="2"/>
                <a:endCxn id="33" idx="0"/>
              </p:cNvCxnSpPr>
              <p:nvPr/>
            </p:nvCxnSpPr>
            <p:spPr>
              <a:xfrm>
                <a:off x="2602067" y="5445490"/>
                <a:ext cx="262755" cy="21575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/>
              <p:cNvCxnSpPr>
                <a:stCxn id="32" idx="2"/>
                <a:endCxn id="34" idx="0"/>
              </p:cNvCxnSpPr>
              <p:nvPr/>
            </p:nvCxnSpPr>
            <p:spPr>
              <a:xfrm>
                <a:off x="5592728" y="5405450"/>
                <a:ext cx="732142" cy="40533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/>
              <p:cNvCxnSpPr>
                <a:stCxn id="75" idx="2"/>
                <a:endCxn id="35" idx="0"/>
              </p:cNvCxnSpPr>
              <p:nvPr/>
            </p:nvCxnSpPr>
            <p:spPr>
              <a:xfrm>
                <a:off x="740002" y="5612604"/>
                <a:ext cx="241982" cy="351296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/>
              <p:cNvCxnSpPr>
                <a:stCxn id="18" idx="2"/>
                <a:endCxn id="77" idx="0"/>
              </p:cNvCxnSpPr>
              <p:nvPr/>
            </p:nvCxnSpPr>
            <p:spPr>
              <a:xfrm>
                <a:off x="4109179" y="4646900"/>
                <a:ext cx="94768" cy="48224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/>
              <p:cNvCxnSpPr>
                <a:stCxn id="15" idx="2"/>
                <a:endCxn id="21" idx="0"/>
              </p:cNvCxnSpPr>
              <p:nvPr/>
            </p:nvCxnSpPr>
            <p:spPr>
              <a:xfrm>
                <a:off x="7836941" y="4179353"/>
                <a:ext cx="1630747" cy="106345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/>
              <p:cNvCxnSpPr>
                <a:stCxn id="15" idx="2"/>
                <a:endCxn id="20" idx="1"/>
              </p:cNvCxnSpPr>
              <p:nvPr/>
            </p:nvCxnSpPr>
            <p:spPr>
              <a:xfrm>
                <a:off x="7836941" y="4179353"/>
                <a:ext cx="1110424" cy="3984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Přímá spojnice 62"/>
              <p:cNvCxnSpPr>
                <a:stCxn id="15" idx="2"/>
                <a:endCxn id="22" idx="0"/>
              </p:cNvCxnSpPr>
              <p:nvPr/>
            </p:nvCxnSpPr>
            <p:spPr>
              <a:xfrm flipH="1">
                <a:off x="7623448" y="4179353"/>
                <a:ext cx="213493" cy="70790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Přímá spojnice 63"/>
              <p:cNvCxnSpPr>
                <a:stCxn id="22" idx="2"/>
                <a:endCxn id="37" idx="0"/>
              </p:cNvCxnSpPr>
              <p:nvPr/>
            </p:nvCxnSpPr>
            <p:spPr>
              <a:xfrm>
                <a:off x="7623448" y="5262616"/>
                <a:ext cx="249539" cy="3676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Přímá spojnice 64"/>
              <p:cNvCxnSpPr>
                <a:stCxn id="21" idx="2"/>
                <a:endCxn id="28" idx="0"/>
              </p:cNvCxnSpPr>
              <p:nvPr/>
            </p:nvCxnSpPr>
            <p:spPr>
              <a:xfrm>
                <a:off x="9467688" y="5618166"/>
                <a:ext cx="160630" cy="20723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Přímá spojnice 65"/>
              <p:cNvCxnSpPr>
                <a:stCxn id="20" idx="3"/>
                <a:endCxn id="38" idx="1"/>
              </p:cNvCxnSpPr>
              <p:nvPr/>
            </p:nvCxnSpPr>
            <p:spPr>
              <a:xfrm>
                <a:off x="10227221" y="4577801"/>
                <a:ext cx="190797" cy="14680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Přímá spojnice 66"/>
              <p:cNvCxnSpPr>
                <a:stCxn id="13" idx="2"/>
                <a:endCxn id="12" idx="0"/>
              </p:cNvCxnSpPr>
              <p:nvPr/>
            </p:nvCxnSpPr>
            <p:spPr>
              <a:xfrm>
                <a:off x="2754236" y="2634279"/>
                <a:ext cx="100137" cy="74825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Přímá spojnice 67"/>
              <p:cNvCxnSpPr>
                <a:stCxn id="14" idx="1"/>
                <a:endCxn id="13" idx="0"/>
              </p:cNvCxnSpPr>
              <p:nvPr/>
            </p:nvCxnSpPr>
            <p:spPr>
              <a:xfrm flipH="1">
                <a:off x="2754236" y="1652884"/>
                <a:ext cx="1609855" cy="57191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/>
              <p:cNvCxnSpPr>
                <a:stCxn id="16" idx="0"/>
                <a:endCxn id="14" idx="3"/>
              </p:cNvCxnSpPr>
              <p:nvPr/>
            </p:nvCxnSpPr>
            <p:spPr>
              <a:xfrm flipH="1" flipV="1">
                <a:off x="6452323" y="1652884"/>
                <a:ext cx="1265001" cy="117043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Přímá spojnice 69"/>
              <p:cNvCxnSpPr>
                <a:stCxn id="15" idx="0"/>
                <a:endCxn id="16" idx="2"/>
              </p:cNvCxnSpPr>
              <p:nvPr/>
            </p:nvCxnSpPr>
            <p:spPr>
              <a:xfrm flipH="1" flipV="1">
                <a:off x="7717324" y="3232797"/>
                <a:ext cx="119617" cy="53707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ovéPole 70"/>
              <p:cNvSpPr txBox="1"/>
              <p:nvPr/>
            </p:nvSpPr>
            <p:spPr>
              <a:xfrm>
                <a:off x="4606656" y="2674648"/>
                <a:ext cx="1603102" cy="64833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dirty="0"/>
                  <a:t>počet synapsí v oblouku</a:t>
                </a:r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4253692" y="3558207"/>
                <a:ext cx="2057538" cy="584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err="1"/>
                  <a:t>monosynaptické</a:t>
                </a:r>
                <a:r>
                  <a:rPr lang="cs-CZ" sz="1400" dirty="0"/>
                  <a:t>, </a:t>
                </a:r>
                <a:r>
                  <a:rPr lang="cs-CZ" sz="1400" dirty="0" err="1"/>
                  <a:t>polysynaptické</a:t>
                </a:r>
                <a:endParaRPr lang="cs-CZ" sz="1400" dirty="0"/>
              </a:p>
            </p:txBody>
          </p:sp>
          <p:cxnSp>
            <p:nvCxnSpPr>
              <p:cNvPr id="73" name="Přímá spojnice 72"/>
              <p:cNvCxnSpPr>
                <a:stCxn id="14" idx="2"/>
                <a:endCxn id="71" idx="0"/>
              </p:cNvCxnSpPr>
              <p:nvPr/>
            </p:nvCxnSpPr>
            <p:spPr>
              <a:xfrm>
                <a:off x="5408207" y="2160715"/>
                <a:ext cx="0" cy="5139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>
                <a:stCxn id="71" idx="2"/>
                <a:endCxn id="72" idx="0"/>
              </p:cNvCxnSpPr>
              <p:nvPr/>
            </p:nvCxnSpPr>
            <p:spPr>
              <a:xfrm flipH="1">
                <a:off x="5282461" y="3322986"/>
                <a:ext cx="125746" cy="2352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ovéPole 74"/>
            <p:cNvSpPr txBox="1"/>
            <p:nvPr/>
          </p:nvSpPr>
          <p:spPr>
            <a:xfrm>
              <a:off x="118541" y="4964266"/>
              <a:ext cx="1296145" cy="648338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Viscero</a:t>
              </a:r>
              <a:r>
                <a:rPr lang="cs-CZ" sz="1600" dirty="0"/>
                <a:t>-</a:t>
              </a:r>
              <a:br>
                <a:rPr lang="cs-CZ" sz="1600" dirty="0"/>
              </a:br>
              <a:r>
                <a:rPr lang="cs-CZ" sz="1600" dirty="0"/>
                <a:t>receptory</a:t>
              </a:r>
            </a:p>
          </p:txBody>
        </p:sp>
        <p:cxnSp>
          <p:nvCxnSpPr>
            <p:cNvPr id="76" name="Přímá spojnice 75"/>
            <p:cNvCxnSpPr>
              <a:stCxn id="17" idx="2"/>
              <a:endCxn id="75" idx="0"/>
            </p:cNvCxnSpPr>
            <p:nvPr/>
          </p:nvCxnSpPr>
          <p:spPr>
            <a:xfrm flipH="1">
              <a:off x="766614" y="4468395"/>
              <a:ext cx="412610" cy="49587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ovéPole 76"/>
            <p:cNvSpPr txBox="1"/>
            <p:nvPr/>
          </p:nvSpPr>
          <p:spPr>
            <a:xfrm>
              <a:off x="3745748" y="5129142"/>
              <a:ext cx="969622" cy="37535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kožní</a:t>
              </a:r>
            </a:p>
          </p:txBody>
        </p:sp>
        <p:cxnSp>
          <p:nvCxnSpPr>
            <p:cNvPr id="78" name="Přímá spojnice 77"/>
            <p:cNvCxnSpPr>
              <a:stCxn id="77" idx="2"/>
              <a:endCxn id="36" idx="0"/>
            </p:cNvCxnSpPr>
            <p:nvPr/>
          </p:nvCxnSpPr>
          <p:spPr>
            <a:xfrm>
              <a:off x="4230559" y="5504496"/>
              <a:ext cx="186647" cy="30076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Reflexy v praktiku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Reflexy proprioceptivní </a:t>
            </a:r>
            <a:r>
              <a:rPr lang="cs-CZ" dirty="0"/>
              <a:t>(</a:t>
            </a:r>
            <a:r>
              <a:rPr lang="cs-CZ" dirty="0" err="1"/>
              <a:t>myotatické</a:t>
            </a:r>
            <a:r>
              <a:rPr lang="cs-CZ" dirty="0"/>
              <a:t>, napínací): </a:t>
            </a:r>
            <a:br>
              <a:rPr lang="cs-CZ" dirty="0"/>
            </a:br>
            <a:r>
              <a:rPr lang="cs-CZ" dirty="0"/>
              <a:t>1- Reflex </a:t>
            </a:r>
            <a:r>
              <a:rPr lang="cs-CZ" dirty="0" err="1"/>
              <a:t>masseterový</a:t>
            </a:r>
            <a:r>
              <a:rPr lang="cs-CZ" dirty="0"/>
              <a:t>, 2- Reflex </a:t>
            </a:r>
            <a:r>
              <a:rPr lang="cs-CZ" dirty="0" err="1"/>
              <a:t>nasopalpebrální</a:t>
            </a:r>
            <a:r>
              <a:rPr lang="cs-CZ" dirty="0"/>
              <a:t>, 3- Reflex </a:t>
            </a:r>
            <a:r>
              <a:rPr lang="cs-CZ" dirty="0" err="1"/>
              <a:t>bicipitální</a:t>
            </a:r>
            <a:r>
              <a:rPr lang="cs-CZ" dirty="0"/>
              <a:t>, 4- Reflex </a:t>
            </a:r>
            <a:r>
              <a:rPr lang="cs-CZ" dirty="0" err="1"/>
              <a:t>styloradiální</a:t>
            </a:r>
            <a:r>
              <a:rPr lang="cs-CZ" dirty="0"/>
              <a:t>, 5- Reflex </a:t>
            </a:r>
            <a:r>
              <a:rPr lang="cs-CZ" dirty="0" err="1"/>
              <a:t>tricipitální</a:t>
            </a:r>
            <a:r>
              <a:rPr lang="cs-CZ" dirty="0"/>
              <a:t>, 6- Reflex </a:t>
            </a:r>
            <a:r>
              <a:rPr lang="cs-CZ" dirty="0" err="1"/>
              <a:t>patellární</a:t>
            </a:r>
            <a:r>
              <a:rPr lang="cs-CZ" dirty="0"/>
              <a:t>, 7-Reflex šlachy Achillovy a 8- Reflex </a:t>
            </a:r>
            <a:r>
              <a:rPr lang="cs-CZ" dirty="0" err="1"/>
              <a:t>medioplantární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Reflexy exteroceptivní </a:t>
            </a:r>
            <a:r>
              <a:rPr lang="cs-CZ" dirty="0"/>
              <a:t>(kožní a slizniční):</a:t>
            </a:r>
            <a:br>
              <a:rPr lang="cs-CZ" dirty="0"/>
            </a:br>
            <a:r>
              <a:rPr lang="cs-CZ" dirty="0"/>
              <a:t>1- Reflex korneální a </a:t>
            </a:r>
            <a:r>
              <a:rPr lang="cs-CZ" dirty="0" err="1"/>
              <a:t>konjuktivální</a:t>
            </a:r>
            <a:r>
              <a:rPr lang="cs-CZ" dirty="0"/>
              <a:t>, 2- Reflex patrový, 3- Reflex epigastrický, </a:t>
            </a:r>
            <a:r>
              <a:rPr lang="cs-CZ" dirty="0" err="1"/>
              <a:t>mesogastrický</a:t>
            </a:r>
            <a:r>
              <a:rPr lang="cs-CZ" dirty="0"/>
              <a:t>, </a:t>
            </a:r>
            <a:r>
              <a:rPr lang="cs-CZ" dirty="0" err="1"/>
              <a:t>hypogastrický</a:t>
            </a:r>
            <a:r>
              <a:rPr lang="cs-CZ" dirty="0"/>
              <a:t> a 4- Reflex plantární.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Reflexy smyslové:</a:t>
            </a:r>
            <a:br>
              <a:rPr lang="cs-CZ" dirty="0"/>
            </a:br>
            <a:r>
              <a:rPr lang="cs-CZ" dirty="0"/>
              <a:t>1- Zornicové reakce: a- Reakce na světlo: přímá a nepřímá (konsensuální) reakce, b- Reakce na konvergenci a c- Reakce na bolest. 2- </a:t>
            </a:r>
            <a:r>
              <a:rPr lang="cs-CZ" dirty="0" err="1"/>
              <a:t>Mžikací</a:t>
            </a:r>
            <a:r>
              <a:rPr lang="cs-CZ" dirty="0"/>
              <a:t> reflex.</a:t>
            </a:r>
          </a:p>
        </p:txBody>
      </p:sp>
    </p:spTree>
    <p:extLst>
      <p:ext uri="{BB962C8B-B14F-4D97-AF65-F5344CB8AC3E}">
        <p14:creationId xmlns:p14="http://schemas.microsoft.com/office/powerpoint/2010/main" val="90890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1139904" cy="574480"/>
          </a:xfrm>
        </p:spPr>
        <p:txBody>
          <a:bodyPr/>
          <a:lstStyle/>
          <a:p>
            <a:r>
              <a:rPr lang="cs-CZ" sz="4400" dirty="0"/>
              <a:t>Proprioreceptory: </a:t>
            </a:r>
            <a:r>
              <a:rPr lang="cs-CZ" sz="2800" dirty="0"/>
              <a:t>Svalové vřeténko a Golgiho tělísko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560203" y="836712"/>
            <a:ext cx="6918531" cy="5799549"/>
            <a:chOff x="1463758" y="836712"/>
            <a:chExt cx="6918531" cy="5799549"/>
          </a:xfrm>
        </p:grpSpPr>
        <p:sp>
          <p:nvSpPr>
            <p:cNvPr id="9" name="TextovéPole 8"/>
            <p:cNvSpPr txBox="1"/>
            <p:nvPr/>
          </p:nvSpPr>
          <p:spPr>
            <a:xfrm>
              <a:off x="6008293" y="1095137"/>
              <a:ext cx="2373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el-GR" sz="1600" dirty="0"/>
                <a:t>γ</a:t>
              </a:r>
              <a:r>
                <a:rPr lang="cs-CZ" sz="1600" dirty="0"/>
                <a:t>-motoneuronu</a:t>
              </a:r>
            </a:p>
            <a:p>
              <a:r>
                <a:rPr lang="cs-CZ" sz="1600" dirty="0"/>
                <a:t>- inervuje kontraktilní část vřeténka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1905049" y="1367336"/>
              <a:ext cx="4202443" cy="4263858"/>
            </a:xfrm>
            <a:custGeom>
              <a:avLst/>
              <a:gdLst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252521 w 4202443"/>
                <a:gd name="connsiteY18" fmla="*/ 1193737 h 4263714"/>
                <a:gd name="connsiteX19" fmla="*/ 3029885 w 4202443"/>
                <a:gd name="connsiteY19" fmla="*/ 971101 h 4263714"/>
                <a:gd name="connsiteX20" fmla="*/ 2656174 w 4202443"/>
                <a:gd name="connsiteY20" fmla="*/ 716659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252521 w 4202443"/>
                <a:gd name="connsiteY18" fmla="*/ 1193737 h 4263714"/>
                <a:gd name="connsiteX19" fmla="*/ 3029885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3029885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91916 w 4202443"/>
                <a:gd name="connsiteY23" fmla="*/ 319094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588834 w 4202443"/>
                <a:gd name="connsiteY3" fmla="*/ 1933208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461614 w 4202443"/>
                <a:gd name="connsiteY2" fmla="*/ 1217591 h 4263714"/>
                <a:gd name="connsiteX3" fmla="*/ 698016 w 4202443"/>
                <a:gd name="connsiteY3" fmla="*/ 1899089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698016 w 4202443"/>
                <a:gd name="connsiteY3" fmla="*/ 1899089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906887 w 4202443"/>
                <a:gd name="connsiteY4" fmla="*/ 2545459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44208 w 4202443"/>
                <a:gd name="connsiteY5" fmla="*/ 2998683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892848 w 4202443"/>
                <a:gd name="connsiteY6" fmla="*/ 3372394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01732 w 4202443"/>
                <a:gd name="connsiteY7" fmla="*/ 3642739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02664 w 4202443"/>
                <a:gd name="connsiteY8" fmla="*/ 3825619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16132 w 4202443"/>
                <a:gd name="connsiteY9" fmla="*/ 3936937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34997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84897 w 4202443"/>
                <a:gd name="connsiteY22" fmla="*/ 47812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42706 w 4202443"/>
                <a:gd name="connsiteY21" fmla="*/ 597389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608466 w 4202443"/>
                <a:gd name="connsiteY20" fmla="*/ 732562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934470 w 4202443"/>
                <a:gd name="connsiteY19" fmla="*/ 971101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196862 w 4202443"/>
                <a:gd name="connsiteY18" fmla="*/ 1217591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411547 w 4202443"/>
                <a:gd name="connsiteY17" fmla="*/ 1511789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602379 w 4202443"/>
                <a:gd name="connsiteY16" fmla="*/ 2004770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737551 w 4202443"/>
                <a:gd name="connsiteY15" fmla="*/ 2545459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864772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796533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29058 w 4202443"/>
                <a:gd name="connsiteY21" fmla="*/ 747514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581 h 4263714"/>
                <a:gd name="connsiteX1" fmla="*/ 278734 w 4202443"/>
                <a:gd name="connsiteY1" fmla="*/ 565584 h 4263714"/>
                <a:gd name="connsiteX2" fmla="*/ 529853 w 4202443"/>
                <a:gd name="connsiteY2" fmla="*/ 1231239 h 4263714"/>
                <a:gd name="connsiteX3" fmla="*/ 745783 w 4202443"/>
                <a:gd name="connsiteY3" fmla="*/ 1885442 h 4263714"/>
                <a:gd name="connsiteX4" fmla="*/ 1022893 w 4202443"/>
                <a:gd name="connsiteY4" fmla="*/ 2477220 h 4263714"/>
                <a:gd name="connsiteX5" fmla="*/ 1398799 w 4202443"/>
                <a:gd name="connsiteY5" fmla="*/ 2930444 h 4263714"/>
                <a:gd name="connsiteX6" fmla="*/ 1933791 w 4202443"/>
                <a:gd name="connsiteY6" fmla="*/ 3324627 h 4263714"/>
                <a:gd name="connsiteX7" fmla="*/ 2463147 w 4202443"/>
                <a:gd name="connsiteY7" fmla="*/ 3588148 h 4263714"/>
                <a:gd name="connsiteX8" fmla="*/ 2977727 w 4202443"/>
                <a:gd name="connsiteY8" fmla="*/ 3764204 h 4263714"/>
                <a:gd name="connsiteX9" fmla="*/ 3357075 w 4202443"/>
                <a:gd name="connsiteY9" fmla="*/ 3902818 h 4263714"/>
                <a:gd name="connsiteX10" fmla="*/ 3769356 w 4202443"/>
                <a:gd name="connsiteY10" fmla="*/ 4095963 h 4263714"/>
                <a:gd name="connsiteX11" fmla="*/ 4119214 w 4202443"/>
                <a:gd name="connsiteY11" fmla="*/ 4262941 h 4263714"/>
                <a:gd name="connsiteX12" fmla="*/ 4198727 w 4202443"/>
                <a:gd name="connsiteY12" fmla="*/ 4143671 h 4263714"/>
                <a:gd name="connsiteX13" fmla="*/ 4039700 w 4202443"/>
                <a:gd name="connsiteY13" fmla="*/ 3825619 h 4263714"/>
                <a:gd name="connsiteX14" fmla="*/ 3796533 w 4202443"/>
                <a:gd name="connsiteY14" fmla="*/ 3157709 h 4263714"/>
                <a:gd name="connsiteX15" fmla="*/ 3587425 w 4202443"/>
                <a:gd name="connsiteY15" fmla="*/ 2586403 h 4263714"/>
                <a:gd name="connsiteX16" fmla="*/ 3445430 w 4202443"/>
                <a:gd name="connsiteY16" fmla="*/ 2038889 h 4263714"/>
                <a:gd name="connsiteX17" fmla="*/ 3295541 w 4202443"/>
                <a:gd name="connsiteY17" fmla="*/ 1689210 h 4263714"/>
                <a:gd name="connsiteX18" fmla="*/ 3080856 w 4202443"/>
                <a:gd name="connsiteY18" fmla="*/ 1360892 h 4263714"/>
                <a:gd name="connsiteX19" fmla="*/ 2866232 w 4202443"/>
                <a:gd name="connsiteY19" fmla="*/ 1155346 h 4263714"/>
                <a:gd name="connsiteX20" fmla="*/ 2581171 w 4202443"/>
                <a:gd name="connsiteY20" fmla="*/ 923630 h 4263714"/>
                <a:gd name="connsiteX21" fmla="*/ 2215411 w 4202443"/>
                <a:gd name="connsiteY21" fmla="*/ 733866 h 4263714"/>
                <a:gd name="connsiteX22" fmla="*/ 1864425 w 4202443"/>
                <a:gd name="connsiteY22" fmla="*/ 566830 h 4263714"/>
                <a:gd name="connsiteX23" fmla="*/ 1376014 w 4202443"/>
                <a:gd name="connsiteY23" fmla="*/ 396412 h 4263714"/>
                <a:gd name="connsiteX24" fmla="*/ 1010254 w 4202443"/>
                <a:gd name="connsiteY24" fmla="*/ 247532 h 4263714"/>
                <a:gd name="connsiteX25" fmla="*/ 493419 w 4202443"/>
                <a:gd name="connsiteY25" fmla="*/ 104408 h 4263714"/>
                <a:gd name="connsiteX26" fmla="*/ 223074 w 4202443"/>
                <a:gd name="connsiteY26" fmla="*/ 1041 h 4263714"/>
                <a:gd name="connsiteX27" fmla="*/ 48146 w 4202443"/>
                <a:gd name="connsiteY27" fmla="*/ 168019 h 4263714"/>
                <a:gd name="connsiteX28" fmla="*/ 16340 w 4202443"/>
                <a:gd name="connsiteY28" fmla="*/ 239581 h 4263714"/>
                <a:gd name="connsiteX0" fmla="*/ 16340 w 4202443"/>
                <a:gd name="connsiteY0" fmla="*/ 239725 h 4263858"/>
                <a:gd name="connsiteX1" fmla="*/ 278734 w 4202443"/>
                <a:gd name="connsiteY1" fmla="*/ 565728 h 4263858"/>
                <a:gd name="connsiteX2" fmla="*/ 529853 w 4202443"/>
                <a:gd name="connsiteY2" fmla="*/ 1231383 h 4263858"/>
                <a:gd name="connsiteX3" fmla="*/ 745783 w 4202443"/>
                <a:gd name="connsiteY3" fmla="*/ 1885586 h 4263858"/>
                <a:gd name="connsiteX4" fmla="*/ 1022893 w 4202443"/>
                <a:gd name="connsiteY4" fmla="*/ 2477364 h 4263858"/>
                <a:gd name="connsiteX5" fmla="*/ 1398799 w 4202443"/>
                <a:gd name="connsiteY5" fmla="*/ 2930588 h 4263858"/>
                <a:gd name="connsiteX6" fmla="*/ 1933791 w 4202443"/>
                <a:gd name="connsiteY6" fmla="*/ 3324771 h 4263858"/>
                <a:gd name="connsiteX7" fmla="*/ 2463147 w 4202443"/>
                <a:gd name="connsiteY7" fmla="*/ 3588292 h 4263858"/>
                <a:gd name="connsiteX8" fmla="*/ 2977727 w 4202443"/>
                <a:gd name="connsiteY8" fmla="*/ 3764348 h 4263858"/>
                <a:gd name="connsiteX9" fmla="*/ 3357075 w 4202443"/>
                <a:gd name="connsiteY9" fmla="*/ 3902962 h 4263858"/>
                <a:gd name="connsiteX10" fmla="*/ 3769356 w 4202443"/>
                <a:gd name="connsiteY10" fmla="*/ 4096107 h 4263858"/>
                <a:gd name="connsiteX11" fmla="*/ 4119214 w 4202443"/>
                <a:gd name="connsiteY11" fmla="*/ 4263085 h 4263858"/>
                <a:gd name="connsiteX12" fmla="*/ 4198727 w 4202443"/>
                <a:gd name="connsiteY12" fmla="*/ 4143815 h 4263858"/>
                <a:gd name="connsiteX13" fmla="*/ 4039700 w 4202443"/>
                <a:gd name="connsiteY13" fmla="*/ 3825763 h 4263858"/>
                <a:gd name="connsiteX14" fmla="*/ 3796533 w 4202443"/>
                <a:gd name="connsiteY14" fmla="*/ 3157853 h 4263858"/>
                <a:gd name="connsiteX15" fmla="*/ 3587425 w 4202443"/>
                <a:gd name="connsiteY15" fmla="*/ 2586547 h 4263858"/>
                <a:gd name="connsiteX16" fmla="*/ 3445430 w 4202443"/>
                <a:gd name="connsiteY16" fmla="*/ 2039033 h 4263858"/>
                <a:gd name="connsiteX17" fmla="*/ 3295541 w 4202443"/>
                <a:gd name="connsiteY17" fmla="*/ 1689354 h 4263858"/>
                <a:gd name="connsiteX18" fmla="*/ 3080856 w 4202443"/>
                <a:gd name="connsiteY18" fmla="*/ 1361036 h 4263858"/>
                <a:gd name="connsiteX19" fmla="*/ 2866232 w 4202443"/>
                <a:gd name="connsiteY19" fmla="*/ 1155490 h 4263858"/>
                <a:gd name="connsiteX20" fmla="*/ 2581171 w 4202443"/>
                <a:gd name="connsiteY20" fmla="*/ 923774 h 4263858"/>
                <a:gd name="connsiteX21" fmla="*/ 2215411 w 4202443"/>
                <a:gd name="connsiteY21" fmla="*/ 734010 h 4263858"/>
                <a:gd name="connsiteX22" fmla="*/ 1864425 w 4202443"/>
                <a:gd name="connsiteY22" fmla="*/ 566974 h 4263858"/>
                <a:gd name="connsiteX23" fmla="*/ 1376014 w 4202443"/>
                <a:gd name="connsiteY23" fmla="*/ 396556 h 4263858"/>
                <a:gd name="connsiteX24" fmla="*/ 982959 w 4202443"/>
                <a:gd name="connsiteY24" fmla="*/ 309091 h 4263858"/>
                <a:gd name="connsiteX25" fmla="*/ 493419 w 4202443"/>
                <a:gd name="connsiteY25" fmla="*/ 104552 h 4263858"/>
                <a:gd name="connsiteX26" fmla="*/ 223074 w 4202443"/>
                <a:gd name="connsiteY26" fmla="*/ 1185 h 4263858"/>
                <a:gd name="connsiteX27" fmla="*/ 48146 w 4202443"/>
                <a:gd name="connsiteY27" fmla="*/ 168163 h 4263858"/>
                <a:gd name="connsiteX28" fmla="*/ 16340 w 4202443"/>
                <a:gd name="connsiteY28" fmla="*/ 239725 h 426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202443" h="4263858">
                  <a:moveTo>
                    <a:pt x="16340" y="239725"/>
                  </a:moveTo>
                  <a:cubicBezTo>
                    <a:pt x="54771" y="305986"/>
                    <a:pt x="193149" y="400452"/>
                    <a:pt x="278734" y="565728"/>
                  </a:cubicBezTo>
                  <a:cubicBezTo>
                    <a:pt x="364319" y="731004"/>
                    <a:pt x="452011" y="1011407"/>
                    <a:pt x="529853" y="1231383"/>
                  </a:cubicBezTo>
                  <a:cubicBezTo>
                    <a:pt x="607695" y="1451359"/>
                    <a:pt x="663610" y="1677923"/>
                    <a:pt x="745783" y="1885586"/>
                  </a:cubicBezTo>
                  <a:cubicBezTo>
                    <a:pt x="827956" y="2093250"/>
                    <a:pt x="914057" y="2303197"/>
                    <a:pt x="1022893" y="2477364"/>
                  </a:cubicBezTo>
                  <a:cubicBezTo>
                    <a:pt x="1131729" y="2651531"/>
                    <a:pt x="1246983" y="2789354"/>
                    <a:pt x="1398799" y="2930588"/>
                  </a:cubicBezTo>
                  <a:cubicBezTo>
                    <a:pt x="1550615" y="3071822"/>
                    <a:pt x="1756400" y="3215154"/>
                    <a:pt x="1933791" y="3324771"/>
                  </a:cubicBezTo>
                  <a:cubicBezTo>
                    <a:pt x="2111182" y="3434388"/>
                    <a:pt x="2289158" y="3515029"/>
                    <a:pt x="2463147" y="3588292"/>
                  </a:cubicBezTo>
                  <a:cubicBezTo>
                    <a:pt x="2637136" y="3661555"/>
                    <a:pt x="2828739" y="3711903"/>
                    <a:pt x="2977727" y="3764348"/>
                  </a:cubicBezTo>
                  <a:cubicBezTo>
                    <a:pt x="3126715" y="3816793"/>
                    <a:pt x="3225137" y="3847669"/>
                    <a:pt x="3357075" y="3902962"/>
                  </a:cubicBezTo>
                  <a:cubicBezTo>
                    <a:pt x="3489013" y="3958255"/>
                    <a:pt x="3642333" y="4036087"/>
                    <a:pt x="3769356" y="4096107"/>
                  </a:cubicBezTo>
                  <a:cubicBezTo>
                    <a:pt x="3896379" y="4156127"/>
                    <a:pt x="4047652" y="4255134"/>
                    <a:pt x="4119214" y="4263085"/>
                  </a:cubicBezTo>
                  <a:cubicBezTo>
                    <a:pt x="4190776" y="4271036"/>
                    <a:pt x="4211979" y="4216702"/>
                    <a:pt x="4198727" y="4143815"/>
                  </a:cubicBezTo>
                  <a:cubicBezTo>
                    <a:pt x="4185475" y="4070928"/>
                    <a:pt x="4106732" y="3990090"/>
                    <a:pt x="4039700" y="3825763"/>
                  </a:cubicBezTo>
                  <a:cubicBezTo>
                    <a:pt x="3972668" y="3661436"/>
                    <a:pt x="3871912" y="3364389"/>
                    <a:pt x="3796533" y="3157853"/>
                  </a:cubicBezTo>
                  <a:cubicBezTo>
                    <a:pt x="3721154" y="2951317"/>
                    <a:pt x="3645942" y="2773017"/>
                    <a:pt x="3587425" y="2586547"/>
                  </a:cubicBezTo>
                  <a:cubicBezTo>
                    <a:pt x="3528908" y="2400077"/>
                    <a:pt x="3494077" y="2188565"/>
                    <a:pt x="3445430" y="2039033"/>
                  </a:cubicBezTo>
                  <a:cubicBezTo>
                    <a:pt x="3396783" y="1889501"/>
                    <a:pt x="3356303" y="1802354"/>
                    <a:pt x="3295541" y="1689354"/>
                  </a:cubicBezTo>
                  <a:cubicBezTo>
                    <a:pt x="3234779" y="1576354"/>
                    <a:pt x="3152407" y="1450013"/>
                    <a:pt x="3080856" y="1361036"/>
                  </a:cubicBezTo>
                  <a:cubicBezTo>
                    <a:pt x="3009305" y="1272059"/>
                    <a:pt x="2949513" y="1228367"/>
                    <a:pt x="2866232" y="1155490"/>
                  </a:cubicBezTo>
                  <a:cubicBezTo>
                    <a:pt x="2782951" y="1082613"/>
                    <a:pt x="2689641" y="994021"/>
                    <a:pt x="2581171" y="923774"/>
                  </a:cubicBezTo>
                  <a:cubicBezTo>
                    <a:pt x="2472701" y="853527"/>
                    <a:pt x="2334869" y="793477"/>
                    <a:pt x="2215411" y="734010"/>
                  </a:cubicBezTo>
                  <a:cubicBezTo>
                    <a:pt x="2095953" y="674543"/>
                    <a:pt x="2004324" y="623216"/>
                    <a:pt x="1864425" y="566974"/>
                  </a:cubicBezTo>
                  <a:cubicBezTo>
                    <a:pt x="1724526" y="510732"/>
                    <a:pt x="1522925" y="439536"/>
                    <a:pt x="1376014" y="396556"/>
                  </a:cubicBezTo>
                  <a:cubicBezTo>
                    <a:pt x="1229103" y="353576"/>
                    <a:pt x="1130058" y="357758"/>
                    <a:pt x="982959" y="309091"/>
                  </a:cubicBezTo>
                  <a:cubicBezTo>
                    <a:pt x="835860" y="260424"/>
                    <a:pt x="620067" y="155870"/>
                    <a:pt x="493419" y="104552"/>
                  </a:cubicBezTo>
                  <a:cubicBezTo>
                    <a:pt x="366772" y="53234"/>
                    <a:pt x="297286" y="-9417"/>
                    <a:pt x="223074" y="1185"/>
                  </a:cubicBezTo>
                  <a:cubicBezTo>
                    <a:pt x="148862" y="11787"/>
                    <a:pt x="81276" y="123106"/>
                    <a:pt x="48146" y="168163"/>
                  </a:cubicBezTo>
                  <a:cubicBezTo>
                    <a:pt x="15016" y="213220"/>
                    <a:pt x="-22091" y="173464"/>
                    <a:pt x="16340" y="239725"/>
                  </a:cubicBez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157828" y="1599934"/>
              <a:ext cx="3623095" cy="3623095"/>
            </a:xfrm>
            <a:custGeom>
              <a:avLst/>
              <a:gdLst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2122098 w 3623095"/>
                <a:gd name="connsiteY4" fmla="*/ 1276710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131389 w 3623095"/>
                <a:gd name="connsiteY8" fmla="*/ 2838091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2122098 w 3623095"/>
                <a:gd name="connsiteY4" fmla="*/ 1276710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337759 w 3623095"/>
                <a:gd name="connsiteY5" fmla="*/ 1466491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96551 w 3623095"/>
                <a:gd name="connsiteY6" fmla="*/ 1846053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786332 w 3623095"/>
                <a:gd name="connsiteY7" fmla="*/ 2337759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3045125 w 3623095"/>
                <a:gd name="connsiteY8" fmla="*/ 2898476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518249 w 3623095"/>
                <a:gd name="connsiteY3" fmla="*/ 92302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26544 w 3623095"/>
                <a:gd name="connsiteY2" fmla="*/ 646982 h 3623095"/>
                <a:gd name="connsiteX3" fmla="*/ 1490953 w 3623095"/>
                <a:gd name="connsiteY3" fmla="*/ 95714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06073 w 3623095"/>
                <a:gd name="connsiteY2" fmla="*/ 715221 h 3623095"/>
                <a:gd name="connsiteX3" fmla="*/ 1490953 w 3623095"/>
                <a:gd name="connsiteY3" fmla="*/ 957147 h 3623095"/>
                <a:gd name="connsiteX4" fmla="*/ 1915064 w 3623095"/>
                <a:gd name="connsiteY4" fmla="*/ 1173193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  <a:gd name="connsiteX0" fmla="*/ 0 w 3623095"/>
                <a:gd name="connsiteY0" fmla="*/ 0 h 3623095"/>
                <a:gd name="connsiteX1" fmla="*/ 396815 w 3623095"/>
                <a:gd name="connsiteY1" fmla="*/ 258793 h 3623095"/>
                <a:gd name="connsiteX2" fmla="*/ 1006073 w 3623095"/>
                <a:gd name="connsiteY2" fmla="*/ 715221 h 3623095"/>
                <a:gd name="connsiteX3" fmla="*/ 1490953 w 3623095"/>
                <a:gd name="connsiteY3" fmla="*/ 957147 h 3623095"/>
                <a:gd name="connsiteX4" fmla="*/ 1894592 w 3623095"/>
                <a:gd name="connsiteY4" fmla="*/ 1186841 h 3623095"/>
                <a:gd name="connsiteX5" fmla="*/ 2228577 w 3623095"/>
                <a:gd name="connsiteY5" fmla="*/ 1493786 h 3623095"/>
                <a:gd name="connsiteX6" fmla="*/ 2507841 w 3623095"/>
                <a:gd name="connsiteY6" fmla="*/ 1900644 h 3623095"/>
                <a:gd name="connsiteX7" fmla="*/ 2663503 w 3623095"/>
                <a:gd name="connsiteY7" fmla="*/ 2385527 h 3623095"/>
                <a:gd name="connsiteX8" fmla="*/ 2997358 w 3623095"/>
                <a:gd name="connsiteY8" fmla="*/ 2912124 h 3623095"/>
                <a:gd name="connsiteX9" fmla="*/ 3450566 w 3623095"/>
                <a:gd name="connsiteY9" fmla="*/ 3424687 h 3623095"/>
                <a:gd name="connsiteX10" fmla="*/ 3623095 w 3623095"/>
                <a:gd name="connsiteY10" fmla="*/ 3623095 h 36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5" h="3623095">
                  <a:moveTo>
                    <a:pt x="0" y="0"/>
                  </a:moveTo>
                  <a:cubicBezTo>
                    <a:pt x="112862" y="75481"/>
                    <a:pt x="229136" y="139590"/>
                    <a:pt x="396815" y="258793"/>
                  </a:cubicBezTo>
                  <a:cubicBezTo>
                    <a:pt x="564494" y="377997"/>
                    <a:pt x="823717" y="598829"/>
                    <a:pt x="1006073" y="715221"/>
                  </a:cubicBezTo>
                  <a:cubicBezTo>
                    <a:pt x="1188429" y="831613"/>
                    <a:pt x="1342867" y="878544"/>
                    <a:pt x="1490953" y="957147"/>
                  </a:cubicBezTo>
                  <a:cubicBezTo>
                    <a:pt x="1639040" y="1035750"/>
                    <a:pt x="1771655" y="1097401"/>
                    <a:pt x="1894592" y="1186841"/>
                  </a:cubicBezTo>
                  <a:cubicBezTo>
                    <a:pt x="2017529" y="1276281"/>
                    <a:pt x="2126369" y="1374819"/>
                    <a:pt x="2228577" y="1493786"/>
                  </a:cubicBezTo>
                  <a:cubicBezTo>
                    <a:pt x="2330785" y="1612753"/>
                    <a:pt x="2435353" y="1752021"/>
                    <a:pt x="2507841" y="1900644"/>
                  </a:cubicBezTo>
                  <a:cubicBezTo>
                    <a:pt x="2580329" y="2049268"/>
                    <a:pt x="2581917" y="2216947"/>
                    <a:pt x="2663503" y="2385527"/>
                  </a:cubicBezTo>
                  <a:cubicBezTo>
                    <a:pt x="2745089" y="2554107"/>
                    <a:pt x="2866181" y="2738931"/>
                    <a:pt x="2997358" y="2912124"/>
                  </a:cubicBezTo>
                  <a:cubicBezTo>
                    <a:pt x="3128535" y="3085317"/>
                    <a:pt x="3346277" y="3306192"/>
                    <a:pt x="3450566" y="3424687"/>
                  </a:cubicBezTo>
                  <a:cubicBezTo>
                    <a:pt x="3554855" y="3543182"/>
                    <a:pt x="3577806" y="3589308"/>
                    <a:pt x="3623095" y="3623095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131949" y="1556802"/>
              <a:ext cx="3605842" cy="3683480"/>
            </a:xfrm>
            <a:custGeom>
              <a:avLst/>
              <a:gdLst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2018581 w 3605842"/>
                <a:gd name="connsiteY3" fmla="*/ 888521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72596 w 3605842"/>
                <a:gd name="connsiteY6" fmla="*/ 1777042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72596 w 3605842"/>
                <a:gd name="connsiteY6" fmla="*/ 1777042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74521 w 3605842"/>
                <a:gd name="connsiteY8" fmla="*/ 2587925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22762 w 3605842"/>
                <a:gd name="connsiteY8" fmla="*/ 2596551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50830 w 3605842"/>
                <a:gd name="connsiteY2" fmla="*/ 552091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37426 w 3605842"/>
                <a:gd name="connsiteY3" fmla="*/ 836762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782835 w 3605842"/>
                <a:gd name="connsiteY3" fmla="*/ 939120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55011 w 3605842"/>
                <a:gd name="connsiteY4" fmla="*/ 1155940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700068 w 3605842"/>
                <a:gd name="connsiteY5" fmla="*/ 1457864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881223 w 3605842"/>
                <a:gd name="connsiteY6" fmla="*/ 180292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3019245 w 3605842"/>
                <a:gd name="connsiteY7" fmla="*/ 2191110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165894 w 3605842"/>
                <a:gd name="connsiteY8" fmla="*/ 2656936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090832 w 3605842"/>
                <a:gd name="connsiteY8" fmla="*/ 2704703 h 3683480"/>
                <a:gd name="connsiteX9" fmla="*/ 3303917 w 3605842"/>
                <a:gd name="connsiteY9" fmla="*/ 2950234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  <a:gd name="connsiteX0" fmla="*/ 0 w 3605842"/>
                <a:gd name="connsiteY0" fmla="*/ 0 h 3683480"/>
                <a:gd name="connsiteX1" fmla="*/ 655608 w 3605842"/>
                <a:gd name="connsiteY1" fmla="*/ 319178 h 3683480"/>
                <a:gd name="connsiteX2" fmla="*/ 1230358 w 3605842"/>
                <a:gd name="connsiteY2" fmla="*/ 627154 h 3683480"/>
                <a:gd name="connsiteX3" fmla="*/ 1816954 w 3605842"/>
                <a:gd name="connsiteY3" fmla="*/ 898177 h 3683480"/>
                <a:gd name="connsiteX4" fmla="*/ 2314067 w 3605842"/>
                <a:gd name="connsiteY4" fmla="*/ 1237826 h 3683480"/>
                <a:gd name="connsiteX5" fmla="*/ 2590885 w 3605842"/>
                <a:gd name="connsiteY5" fmla="*/ 1539751 h 3683480"/>
                <a:gd name="connsiteX6" fmla="*/ 2758393 w 3605842"/>
                <a:gd name="connsiteY6" fmla="*/ 1837041 h 3683480"/>
                <a:gd name="connsiteX7" fmla="*/ 2896415 w 3605842"/>
                <a:gd name="connsiteY7" fmla="*/ 2300292 h 3683480"/>
                <a:gd name="connsiteX8" fmla="*/ 3090832 w 3605842"/>
                <a:gd name="connsiteY8" fmla="*/ 2704703 h 3683480"/>
                <a:gd name="connsiteX9" fmla="*/ 3249326 w 3605842"/>
                <a:gd name="connsiteY9" fmla="*/ 3011649 h 3683480"/>
                <a:gd name="connsiteX10" fmla="*/ 3467819 w 3605842"/>
                <a:gd name="connsiteY10" fmla="*/ 3398808 h 3683480"/>
                <a:gd name="connsiteX11" fmla="*/ 3605842 w 3605842"/>
                <a:gd name="connsiteY11" fmla="*/ 3683480 h 368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5842" h="3683480">
                  <a:moveTo>
                    <a:pt x="0" y="0"/>
                  </a:moveTo>
                  <a:cubicBezTo>
                    <a:pt x="223568" y="113581"/>
                    <a:pt x="450548" y="214652"/>
                    <a:pt x="655608" y="319178"/>
                  </a:cubicBezTo>
                  <a:cubicBezTo>
                    <a:pt x="860668" y="423704"/>
                    <a:pt x="1036800" y="530654"/>
                    <a:pt x="1230358" y="627154"/>
                  </a:cubicBezTo>
                  <a:cubicBezTo>
                    <a:pt x="1423916" y="723654"/>
                    <a:pt x="1636336" y="796398"/>
                    <a:pt x="1816954" y="898177"/>
                  </a:cubicBezTo>
                  <a:cubicBezTo>
                    <a:pt x="1997572" y="999956"/>
                    <a:pt x="2185079" y="1130897"/>
                    <a:pt x="2314067" y="1237826"/>
                  </a:cubicBezTo>
                  <a:cubicBezTo>
                    <a:pt x="2443056" y="1344755"/>
                    <a:pt x="2516831" y="1439882"/>
                    <a:pt x="2590885" y="1539751"/>
                  </a:cubicBezTo>
                  <a:cubicBezTo>
                    <a:pt x="2664939" y="1639620"/>
                    <a:pt x="2707471" y="1710284"/>
                    <a:pt x="2758393" y="1837041"/>
                  </a:cubicBezTo>
                  <a:cubicBezTo>
                    <a:pt x="2809315" y="1963798"/>
                    <a:pt x="2841009" y="2155682"/>
                    <a:pt x="2896415" y="2300292"/>
                  </a:cubicBezTo>
                  <a:cubicBezTo>
                    <a:pt x="2951821" y="2444902"/>
                    <a:pt x="3032014" y="2586144"/>
                    <a:pt x="3090832" y="2704703"/>
                  </a:cubicBezTo>
                  <a:cubicBezTo>
                    <a:pt x="3149650" y="2823262"/>
                    <a:pt x="3186495" y="2895965"/>
                    <a:pt x="3249326" y="3011649"/>
                  </a:cubicBezTo>
                  <a:cubicBezTo>
                    <a:pt x="3312157" y="3127333"/>
                    <a:pt x="3408400" y="3286836"/>
                    <a:pt x="3467819" y="3398808"/>
                  </a:cubicBezTo>
                  <a:cubicBezTo>
                    <a:pt x="3527238" y="3510780"/>
                    <a:pt x="3561991" y="3602248"/>
                    <a:pt x="3605842" y="3683480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59421" y="1548176"/>
              <a:ext cx="3881887" cy="3752490"/>
            </a:xfrm>
            <a:custGeom>
              <a:avLst/>
              <a:gdLst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932981 h 3752490"/>
                <a:gd name="connsiteX8" fmla="*/ 2708694 w 3881887"/>
                <a:gd name="connsiteY8" fmla="*/ 3286664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932981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345720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112807 w 3881887"/>
                <a:gd name="connsiteY5" fmla="*/ 205308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957532 w 3881887"/>
                <a:gd name="connsiteY4" fmla="*/ 1733909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715992 w 3881887"/>
                <a:gd name="connsiteY3" fmla="*/ 1293962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603849 w 3881887"/>
                <a:gd name="connsiteY2" fmla="*/ 854015 h 3752490"/>
                <a:gd name="connsiteX3" fmla="*/ 8281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8281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9043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50566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  <a:gd name="connsiteX0" fmla="*/ 0 w 3881887"/>
                <a:gd name="connsiteY0" fmla="*/ 0 h 3752490"/>
                <a:gd name="connsiteX1" fmla="*/ 319177 w 3881887"/>
                <a:gd name="connsiteY1" fmla="*/ 293298 h 3752490"/>
                <a:gd name="connsiteX2" fmla="*/ 718149 w 3881887"/>
                <a:gd name="connsiteY2" fmla="*/ 863540 h 3752490"/>
                <a:gd name="connsiteX3" fmla="*/ 904335 w 3881887"/>
                <a:gd name="connsiteY3" fmla="*/ 1259457 h 3752490"/>
                <a:gd name="connsiteX4" fmla="*/ 1043797 w 3881887"/>
                <a:gd name="connsiteY4" fmla="*/ 1673524 h 3752490"/>
                <a:gd name="connsiteX5" fmla="*/ 1207698 w 3881887"/>
                <a:gd name="connsiteY5" fmla="*/ 2027207 h 3752490"/>
                <a:gd name="connsiteX6" fmla="*/ 1483742 w 3881887"/>
                <a:gd name="connsiteY6" fmla="*/ 2372264 h 3752490"/>
                <a:gd name="connsiteX7" fmla="*/ 2001328 w 3881887"/>
                <a:gd name="connsiteY7" fmla="*/ 2820838 h 3752490"/>
                <a:gd name="connsiteX8" fmla="*/ 2760452 w 3881887"/>
                <a:gd name="connsiteY8" fmla="*/ 3217653 h 3752490"/>
                <a:gd name="connsiteX9" fmla="*/ 3217653 w 3881887"/>
                <a:gd name="connsiteY9" fmla="*/ 3402941 h 3752490"/>
                <a:gd name="connsiteX10" fmla="*/ 3700732 w 3881887"/>
                <a:gd name="connsiteY10" fmla="*/ 3674853 h 3752490"/>
                <a:gd name="connsiteX11" fmla="*/ 3881887 w 3881887"/>
                <a:gd name="connsiteY11" fmla="*/ 3752490 h 375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1887" h="3752490">
                  <a:moveTo>
                    <a:pt x="0" y="0"/>
                  </a:moveTo>
                  <a:cubicBezTo>
                    <a:pt x="109268" y="75481"/>
                    <a:pt x="199486" y="149375"/>
                    <a:pt x="319177" y="293298"/>
                  </a:cubicBezTo>
                  <a:cubicBezTo>
                    <a:pt x="438869" y="437221"/>
                    <a:pt x="620623" y="702514"/>
                    <a:pt x="718149" y="863540"/>
                  </a:cubicBezTo>
                  <a:cubicBezTo>
                    <a:pt x="815675" y="1024567"/>
                    <a:pt x="850060" y="1124460"/>
                    <a:pt x="904335" y="1259457"/>
                  </a:cubicBezTo>
                  <a:cubicBezTo>
                    <a:pt x="958610" y="1394454"/>
                    <a:pt x="993237" y="1545566"/>
                    <a:pt x="1043797" y="1673524"/>
                  </a:cubicBezTo>
                  <a:cubicBezTo>
                    <a:pt x="1094358" y="1801482"/>
                    <a:pt x="1134374" y="1910750"/>
                    <a:pt x="1207698" y="2027207"/>
                  </a:cubicBezTo>
                  <a:cubicBezTo>
                    <a:pt x="1281022" y="2143664"/>
                    <a:pt x="1351470" y="2239992"/>
                    <a:pt x="1483742" y="2372264"/>
                  </a:cubicBezTo>
                  <a:cubicBezTo>
                    <a:pt x="1616014" y="2504536"/>
                    <a:pt x="1788543" y="2679940"/>
                    <a:pt x="2001328" y="2820838"/>
                  </a:cubicBezTo>
                  <a:cubicBezTo>
                    <a:pt x="2214113" y="2961736"/>
                    <a:pt x="2557731" y="3120636"/>
                    <a:pt x="2760452" y="3217653"/>
                  </a:cubicBezTo>
                  <a:cubicBezTo>
                    <a:pt x="2963173" y="3314670"/>
                    <a:pt x="3060940" y="3326741"/>
                    <a:pt x="3217653" y="3402941"/>
                  </a:cubicBezTo>
                  <a:cubicBezTo>
                    <a:pt x="3374366" y="3479141"/>
                    <a:pt x="3590026" y="3616595"/>
                    <a:pt x="3700732" y="3674853"/>
                  </a:cubicBezTo>
                  <a:cubicBezTo>
                    <a:pt x="3811438" y="3733111"/>
                    <a:pt x="3846662" y="3738832"/>
                    <a:pt x="3881887" y="3752490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1968049" y="1582681"/>
              <a:ext cx="4054414" cy="3950223"/>
            </a:xfrm>
            <a:custGeom>
              <a:avLst/>
              <a:gdLst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915728 w 4106173"/>
                <a:gd name="connsiteY8" fmla="*/ 3493698 h 3933645"/>
                <a:gd name="connsiteX9" fmla="*/ 3286664 w 4106173"/>
                <a:gd name="connsiteY9" fmla="*/ 3605841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881222 w 4106173"/>
                <a:gd name="connsiteY8" fmla="*/ 3441939 h 3933645"/>
                <a:gd name="connsiteX9" fmla="*/ 3286664 w 4106173"/>
                <a:gd name="connsiteY9" fmla="*/ 3605841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242868 w 4106173"/>
                <a:gd name="connsiteY7" fmla="*/ 3252158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02920 w 4106173"/>
                <a:gd name="connsiteY6" fmla="*/ 3062377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242203 w 4106173"/>
                <a:gd name="connsiteY5" fmla="*/ 2562045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940279 w 4106173"/>
                <a:gd name="connsiteY4" fmla="*/ 2242868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698739 w 4106173"/>
                <a:gd name="connsiteY3" fmla="*/ 1794294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517585 w 4106173"/>
                <a:gd name="connsiteY2" fmla="*/ 1173192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301924 w 4106173"/>
                <a:gd name="connsiteY1" fmla="*/ 457200 h 3933645"/>
                <a:gd name="connsiteX2" fmla="*/ 646981 w 4106173"/>
                <a:gd name="connsiteY2" fmla="*/ 1207697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106173"/>
                <a:gd name="connsiteY0" fmla="*/ 0 h 3933645"/>
                <a:gd name="connsiteX1" fmla="*/ 422693 w 4106173"/>
                <a:gd name="connsiteY1" fmla="*/ 483079 h 3933645"/>
                <a:gd name="connsiteX2" fmla="*/ 646981 w 4106173"/>
                <a:gd name="connsiteY2" fmla="*/ 1207697 h 3933645"/>
                <a:gd name="connsiteX3" fmla="*/ 793630 w 4106173"/>
                <a:gd name="connsiteY3" fmla="*/ 1690777 h 3933645"/>
                <a:gd name="connsiteX4" fmla="*/ 1078301 w 4106173"/>
                <a:gd name="connsiteY4" fmla="*/ 2191109 h 3933645"/>
                <a:gd name="connsiteX5" fmla="*/ 1354346 w 4106173"/>
                <a:gd name="connsiteY5" fmla="*/ 2527539 h 3933645"/>
                <a:gd name="connsiteX6" fmla="*/ 1811546 w 4106173"/>
                <a:gd name="connsiteY6" fmla="*/ 2907101 h 3933645"/>
                <a:gd name="connsiteX7" fmla="*/ 2329132 w 4106173"/>
                <a:gd name="connsiteY7" fmla="*/ 3226279 h 3933645"/>
                <a:gd name="connsiteX8" fmla="*/ 2881222 w 4106173"/>
                <a:gd name="connsiteY8" fmla="*/ 3441939 h 3933645"/>
                <a:gd name="connsiteX9" fmla="*/ 3260785 w 4106173"/>
                <a:gd name="connsiteY9" fmla="*/ 3554083 h 3933645"/>
                <a:gd name="connsiteX10" fmla="*/ 3692105 w 4106173"/>
                <a:gd name="connsiteY10" fmla="*/ 3709358 h 3933645"/>
                <a:gd name="connsiteX11" fmla="*/ 4106173 w 4106173"/>
                <a:gd name="connsiteY11" fmla="*/ 3933645 h 3933645"/>
                <a:gd name="connsiteX0" fmla="*/ 0 w 4054414"/>
                <a:gd name="connsiteY0" fmla="*/ 0 h 3942272"/>
                <a:gd name="connsiteX1" fmla="*/ 370934 w 4054414"/>
                <a:gd name="connsiteY1" fmla="*/ 491706 h 3942272"/>
                <a:gd name="connsiteX2" fmla="*/ 595222 w 4054414"/>
                <a:gd name="connsiteY2" fmla="*/ 1216324 h 3942272"/>
                <a:gd name="connsiteX3" fmla="*/ 741871 w 4054414"/>
                <a:gd name="connsiteY3" fmla="*/ 1699404 h 3942272"/>
                <a:gd name="connsiteX4" fmla="*/ 1026542 w 4054414"/>
                <a:gd name="connsiteY4" fmla="*/ 2199736 h 3942272"/>
                <a:gd name="connsiteX5" fmla="*/ 1302587 w 4054414"/>
                <a:gd name="connsiteY5" fmla="*/ 2536166 h 3942272"/>
                <a:gd name="connsiteX6" fmla="*/ 1759787 w 4054414"/>
                <a:gd name="connsiteY6" fmla="*/ 2915728 h 3942272"/>
                <a:gd name="connsiteX7" fmla="*/ 2277373 w 4054414"/>
                <a:gd name="connsiteY7" fmla="*/ 3234906 h 3942272"/>
                <a:gd name="connsiteX8" fmla="*/ 2829463 w 4054414"/>
                <a:gd name="connsiteY8" fmla="*/ 3450566 h 3942272"/>
                <a:gd name="connsiteX9" fmla="*/ 3209026 w 4054414"/>
                <a:gd name="connsiteY9" fmla="*/ 3562710 h 3942272"/>
                <a:gd name="connsiteX10" fmla="*/ 3640346 w 4054414"/>
                <a:gd name="connsiteY10" fmla="*/ 3717985 h 3942272"/>
                <a:gd name="connsiteX11" fmla="*/ 4054414 w 4054414"/>
                <a:gd name="connsiteY11" fmla="*/ 3942272 h 3942272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595222 w 4054414"/>
                <a:gd name="connsiteY2" fmla="*/ 1216324 h 3950223"/>
                <a:gd name="connsiteX3" fmla="*/ 741871 w 4054414"/>
                <a:gd name="connsiteY3" fmla="*/ 1699404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741871 w 4054414"/>
                <a:gd name="connsiteY3" fmla="*/ 1699404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26542 w 4054414"/>
                <a:gd name="connsiteY4" fmla="*/ 2199736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02587 w 4054414"/>
                <a:gd name="connsiteY5" fmla="*/ 2536166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59787 w 4054414"/>
                <a:gd name="connsiteY6" fmla="*/ 2915728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77373 w 4054414"/>
                <a:gd name="connsiteY7" fmla="*/ 3234906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29463 w 4054414"/>
                <a:gd name="connsiteY8" fmla="*/ 3450566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56759 w 4054414"/>
                <a:gd name="connsiteY8" fmla="*/ 3402799 h 3950223"/>
                <a:gd name="connsiteX9" fmla="*/ 3209026 w 4054414"/>
                <a:gd name="connsiteY9" fmla="*/ 3562710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  <a:gd name="connsiteX0" fmla="*/ 0 w 4054414"/>
                <a:gd name="connsiteY0" fmla="*/ 0 h 3950223"/>
                <a:gd name="connsiteX1" fmla="*/ 370934 w 4054414"/>
                <a:gd name="connsiteY1" fmla="*/ 491706 h 3950223"/>
                <a:gd name="connsiteX2" fmla="*/ 670285 w 4054414"/>
                <a:gd name="connsiteY2" fmla="*/ 1195852 h 3950223"/>
                <a:gd name="connsiteX3" fmla="*/ 844229 w 4054414"/>
                <a:gd name="connsiteY3" fmla="*/ 1740347 h 3950223"/>
                <a:gd name="connsiteX4" fmla="*/ 1060661 w 4054414"/>
                <a:gd name="connsiteY4" fmla="*/ 2192912 h 3950223"/>
                <a:gd name="connsiteX5" fmla="*/ 1357178 w 4054414"/>
                <a:gd name="connsiteY5" fmla="*/ 2515694 h 3950223"/>
                <a:gd name="connsiteX6" fmla="*/ 1787083 w 4054414"/>
                <a:gd name="connsiteY6" fmla="*/ 2902081 h 3950223"/>
                <a:gd name="connsiteX7" fmla="*/ 2297845 w 4054414"/>
                <a:gd name="connsiteY7" fmla="*/ 3187139 h 3950223"/>
                <a:gd name="connsiteX8" fmla="*/ 2856759 w 4054414"/>
                <a:gd name="connsiteY8" fmla="*/ 3402799 h 3950223"/>
                <a:gd name="connsiteX9" fmla="*/ 3222674 w 4054414"/>
                <a:gd name="connsiteY9" fmla="*/ 3535415 h 3950223"/>
                <a:gd name="connsiteX10" fmla="*/ 3640346 w 4054414"/>
                <a:gd name="connsiteY10" fmla="*/ 3717985 h 3950223"/>
                <a:gd name="connsiteX11" fmla="*/ 4054414 w 4054414"/>
                <a:gd name="connsiteY11" fmla="*/ 3950223 h 39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414" h="3950223">
                  <a:moveTo>
                    <a:pt x="0" y="0"/>
                  </a:moveTo>
                  <a:cubicBezTo>
                    <a:pt x="107830" y="130834"/>
                    <a:pt x="259220" y="292397"/>
                    <a:pt x="370934" y="491706"/>
                  </a:cubicBezTo>
                  <a:cubicBezTo>
                    <a:pt x="482648" y="691015"/>
                    <a:pt x="591403" y="987745"/>
                    <a:pt x="670285" y="1195852"/>
                  </a:cubicBezTo>
                  <a:cubicBezTo>
                    <a:pt x="749167" y="1403959"/>
                    <a:pt x="779166" y="1574170"/>
                    <a:pt x="844229" y="1740347"/>
                  </a:cubicBezTo>
                  <a:cubicBezTo>
                    <a:pt x="909292" y="1906524"/>
                    <a:pt x="975169" y="2063687"/>
                    <a:pt x="1060661" y="2192912"/>
                  </a:cubicBezTo>
                  <a:cubicBezTo>
                    <a:pt x="1146153" y="2322137"/>
                    <a:pt x="1236108" y="2397499"/>
                    <a:pt x="1357178" y="2515694"/>
                  </a:cubicBezTo>
                  <a:cubicBezTo>
                    <a:pt x="1478248" y="2633889"/>
                    <a:pt x="1630305" y="2790174"/>
                    <a:pt x="1787083" y="2902081"/>
                  </a:cubicBezTo>
                  <a:cubicBezTo>
                    <a:pt x="1943861" y="3013988"/>
                    <a:pt x="2119566" y="3103686"/>
                    <a:pt x="2297845" y="3187139"/>
                  </a:cubicBezTo>
                  <a:cubicBezTo>
                    <a:pt x="2476124" y="3270592"/>
                    <a:pt x="2702621" y="3344753"/>
                    <a:pt x="2856759" y="3402799"/>
                  </a:cubicBezTo>
                  <a:cubicBezTo>
                    <a:pt x="3010897" y="3460845"/>
                    <a:pt x="3092076" y="3482884"/>
                    <a:pt x="3222674" y="3535415"/>
                  </a:cubicBezTo>
                  <a:cubicBezTo>
                    <a:pt x="3353272" y="3587946"/>
                    <a:pt x="3501723" y="3648850"/>
                    <a:pt x="3640346" y="3717985"/>
                  </a:cubicBezTo>
                  <a:cubicBezTo>
                    <a:pt x="3778969" y="3787120"/>
                    <a:pt x="3915672" y="3865396"/>
                    <a:pt x="4054414" y="3950223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2088817" y="1436033"/>
              <a:ext cx="3925019" cy="4019909"/>
            </a:xfrm>
            <a:custGeom>
              <a:avLst/>
              <a:gdLst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68415 w 3925019"/>
                <a:gd name="connsiteY3" fmla="*/ 603849 h 4019909"/>
                <a:gd name="connsiteX4" fmla="*/ 2078966 w 3925019"/>
                <a:gd name="connsiteY4" fmla="*/ 707366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68415 w 3925019"/>
                <a:gd name="connsiteY3" fmla="*/ 603849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05441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3027872 w 3925019"/>
                <a:gd name="connsiteY6" fmla="*/ 1414732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70672 w 3925019"/>
                <a:gd name="connsiteY5" fmla="*/ 1009290 h 4019909"/>
                <a:gd name="connsiteX6" fmla="*/ 2950234 w 3925019"/>
                <a:gd name="connsiteY6" fmla="*/ 1457864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321170 w 3925019"/>
                <a:gd name="connsiteY7" fmla="*/ 2053086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64566 w 3925019"/>
                <a:gd name="connsiteY2" fmla="*/ 431320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85668 w 3925019"/>
                <a:gd name="connsiteY3" fmla="*/ 638354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37901 w 3925019"/>
                <a:gd name="connsiteY3" fmla="*/ 747536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73857 w 3925019"/>
                <a:gd name="connsiteY4" fmla="*/ 810883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553420 w 3925019"/>
                <a:gd name="connsiteY5" fmla="*/ 1026543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950234 w 3925019"/>
                <a:gd name="connsiteY6" fmla="*/ 1457864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217653 w 3925019"/>
                <a:gd name="connsiteY7" fmla="*/ 2001327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372928 w 3925019"/>
                <a:gd name="connsiteY8" fmla="*/ 2510286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243274 w 3925019"/>
                <a:gd name="connsiteY8" fmla="*/ 2564877 h 4019909"/>
                <a:gd name="connsiteX9" fmla="*/ 3493698 w 3925019"/>
                <a:gd name="connsiteY9" fmla="*/ 2993366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  <a:gd name="connsiteX0" fmla="*/ 0 w 3925019"/>
                <a:gd name="connsiteY0" fmla="*/ 0 h 4019909"/>
                <a:gd name="connsiteX1" fmla="*/ 672860 w 3925019"/>
                <a:gd name="connsiteY1" fmla="*/ 319177 h 4019909"/>
                <a:gd name="connsiteX2" fmla="*/ 1130447 w 3925019"/>
                <a:gd name="connsiteY2" fmla="*/ 465439 h 4019909"/>
                <a:gd name="connsiteX3" fmla="*/ 1758373 w 3925019"/>
                <a:gd name="connsiteY3" fmla="*/ 713417 h 4019909"/>
                <a:gd name="connsiteX4" fmla="*/ 2119266 w 3925019"/>
                <a:gd name="connsiteY4" fmla="*/ 926889 h 4019909"/>
                <a:gd name="connsiteX5" fmla="*/ 2471533 w 3925019"/>
                <a:gd name="connsiteY5" fmla="*/ 1169844 h 4019909"/>
                <a:gd name="connsiteX6" fmla="*/ 2847876 w 3925019"/>
                <a:gd name="connsiteY6" fmla="*/ 1560222 h 4019909"/>
                <a:gd name="connsiteX7" fmla="*/ 3081175 w 3925019"/>
                <a:gd name="connsiteY7" fmla="*/ 2049094 h 4019909"/>
                <a:gd name="connsiteX8" fmla="*/ 3243274 w 3925019"/>
                <a:gd name="connsiteY8" fmla="*/ 2564877 h 4019909"/>
                <a:gd name="connsiteX9" fmla="*/ 3404988 w 3925019"/>
                <a:gd name="connsiteY9" fmla="*/ 3027485 h 4019909"/>
                <a:gd name="connsiteX10" fmla="*/ 3631721 w 3925019"/>
                <a:gd name="connsiteY10" fmla="*/ 3407433 h 4019909"/>
                <a:gd name="connsiteX11" fmla="*/ 3743864 w 3925019"/>
                <a:gd name="connsiteY11" fmla="*/ 3700732 h 4019909"/>
                <a:gd name="connsiteX12" fmla="*/ 3873260 w 3925019"/>
                <a:gd name="connsiteY12" fmla="*/ 3950898 h 4019909"/>
                <a:gd name="connsiteX13" fmla="*/ 3925019 w 3925019"/>
                <a:gd name="connsiteY13" fmla="*/ 4019909 h 401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5019" h="4019909">
                  <a:moveTo>
                    <a:pt x="0" y="0"/>
                  </a:moveTo>
                  <a:cubicBezTo>
                    <a:pt x="239383" y="125802"/>
                    <a:pt x="484452" y="241604"/>
                    <a:pt x="672860" y="319177"/>
                  </a:cubicBezTo>
                  <a:cubicBezTo>
                    <a:pt x="861268" y="396750"/>
                    <a:pt x="949528" y="399732"/>
                    <a:pt x="1130447" y="465439"/>
                  </a:cubicBezTo>
                  <a:cubicBezTo>
                    <a:pt x="1311366" y="531146"/>
                    <a:pt x="1593570" y="636509"/>
                    <a:pt x="1758373" y="713417"/>
                  </a:cubicBezTo>
                  <a:cubicBezTo>
                    <a:pt x="1923176" y="790325"/>
                    <a:pt x="2000406" y="850818"/>
                    <a:pt x="2119266" y="926889"/>
                  </a:cubicBezTo>
                  <a:cubicBezTo>
                    <a:pt x="2238126" y="1002960"/>
                    <a:pt x="2350098" y="1064288"/>
                    <a:pt x="2471533" y="1169844"/>
                  </a:cubicBezTo>
                  <a:cubicBezTo>
                    <a:pt x="2592968" y="1275400"/>
                    <a:pt x="2746269" y="1413680"/>
                    <a:pt x="2847876" y="1560222"/>
                  </a:cubicBezTo>
                  <a:cubicBezTo>
                    <a:pt x="2949483" y="1706764"/>
                    <a:pt x="3015275" y="1881651"/>
                    <a:pt x="3081175" y="2049094"/>
                  </a:cubicBezTo>
                  <a:cubicBezTo>
                    <a:pt x="3147075" y="2216537"/>
                    <a:pt x="3189305" y="2401812"/>
                    <a:pt x="3243274" y="2564877"/>
                  </a:cubicBezTo>
                  <a:cubicBezTo>
                    <a:pt x="3297243" y="2727942"/>
                    <a:pt x="3340247" y="2887059"/>
                    <a:pt x="3404988" y="3027485"/>
                  </a:cubicBezTo>
                  <a:cubicBezTo>
                    <a:pt x="3469729" y="3167911"/>
                    <a:pt x="3575242" y="3295225"/>
                    <a:pt x="3631721" y="3407433"/>
                  </a:cubicBezTo>
                  <a:cubicBezTo>
                    <a:pt x="3688200" y="3519641"/>
                    <a:pt x="3703608" y="3610155"/>
                    <a:pt x="3743864" y="3700732"/>
                  </a:cubicBezTo>
                  <a:cubicBezTo>
                    <a:pt x="3784120" y="3791309"/>
                    <a:pt x="3843068" y="3897702"/>
                    <a:pt x="3873260" y="3950898"/>
                  </a:cubicBezTo>
                  <a:cubicBezTo>
                    <a:pt x="3903452" y="4004094"/>
                    <a:pt x="3914235" y="4012001"/>
                    <a:pt x="3925019" y="4019909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739095" y="2126147"/>
              <a:ext cx="2537511" cy="2682142"/>
              <a:chOff x="2739095" y="2126147"/>
              <a:chExt cx="2537511" cy="2682142"/>
            </a:xfrm>
          </p:grpSpPr>
          <p:sp>
            <p:nvSpPr>
              <p:cNvPr id="127" name="Volný tvar 126"/>
              <p:cNvSpPr/>
              <p:nvPr/>
            </p:nvSpPr>
            <p:spPr>
              <a:xfrm>
                <a:off x="2857449" y="2266185"/>
                <a:ext cx="2244437" cy="2363190"/>
              </a:xfrm>
              <a:custGeom>
                <a:avLst/>
                <a:gdLst>
                  <a:gd name="connsiteX0" fmla="*/ 0 w 1745673"/>
                  <a:gd name="connsiteY0" fmla="*/ 0 h 2137558"/>
                  <a:gd name="connsiteX1" fmla="*/ 510639 w 1745673"/>
                  <a:gd name="connsiteY1" fmla="*/ 285008 h 2137558"/>
                  <a:gd name="connsiteX2" fmla="*/ 950026 w 1745673"/>
                  <a:gd name="connsiteY2" fmla="*/ 700644 h 2137558"/>
                  <a:gd name="connsiteX3" fmla="*/ 1140031 w 1745673"/>
                  <a:gd name="connsiteY3" fmla="*/ 1104405 h 2137558"/>
                  <a:gd name="connsiteX4" fmla="*/ 1306286 w 1745673"/>
                  <a:gd name="connsiteY4" fmla="*/ 1698171 h 2137558"/>
                  <a:gd name="connsiteX5" fmla="*/ 1496291 w 1745673"/>
                  <a:gd name="connsiteY5" fmla="*/ 1935678 h 2137558"/>
                  <a:gd name="connsiteX6" fmla="*/ 1745673 w 1745673"/>
                  <a:gd name="connsiteY6" fmla="*/ 2137558 h 2137558"/>
                  <a:gd name="connsiteX0" fmla="*/ 0 w 2244437"/>
                  <a:gd name="connsiteY0" fmla="*/ 0 h 2363190"/>
                  <a:gd name="connsiteX1" fmla="*/ 1009403 w 2244437"/>
                  <a:gd name="connsiteY1" fmla="*/ 510640 h 2363190"/>
                  <a:gd name="connsiteX2" fmla="*/ 1448790 w 2244437"/>
                  <a:gd name="connsiteY2" fmla="*/ 926276 h 2363190"/>
                  <a:gd name="connsiteX3" fmla="*/ 1638795 w 2244437"/>
                  <a:gd name="connsiteY3" fmla="*/ 1330037 h 2363190"/>
                  <a:gd name="connsiteX4" fmla="*/ 1805050 w 2244437"/>
                  <a:gd name="connsiteY4" fmla="*/ 1923803 h 2363190"/>
                  <a:gd name="connsiteX5" fmla="*/ 1995055 w 2244437"/>
                  <a:gd name="connsiteY5" fmla="*/ 2161310 h 2363190"/>
                  <a:gd name="connsiteX6" fmla="*/ 2244437 w 2244437"/>
                  <a:gd name="connsiteY6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1009403 w 2244437"/>
                  <a:gd name="connsiteY2" fmla="*/ 510640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97528 w 2244437"/>
                  <a:gd name="connsiteY2" fmla="*/ 558141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448790 w 2244437"/>
                  <a:gd name="connsiteY3" fmla="*/ 926276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366039 w 2244437"/>
                  <a:gd name="connsiteY3" fmla="*/ 992477 h 2363190"/>
                  <a:gd name="connsiteX4" fmla="*/ 1638795 w 2244437"/>
                  <a:gd name="connsiteY4" fmla="*/ 1330037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  <a:gd name="connsiteX0" fmla="*/ 0 w 2244437"/>
                  <a:gd name="connsiteY0" fmla="*/ 0 h 2363190"/>
                  <a:gd name="connsiteX1" fmla="*/ 427512 w 2244437"/>
                  <a:gd name="connsiteY1" fmla="*/ 308759 h 2363190"/>
                  <a:gd name="connsiteX2" fmla="*/ 943740 w 2244437"/>
                  <a:gd name="connsiteY2" fmla="*/ 599516 h 2363190"/>
                  <a:gd name="connsiteX3" fmla="*/ 1366039 w 2244437"/>
                  <a:gd name="connsiteY3" fmla="*/ 992477 h 2363190"/>
                  <a:gd name="connsiteX4" fmla="*/ 1593282 w 2244437"/>
                  <a:gd name="connsiteY4" fmla="*/ 1367275 h 2363190"/>
                  <a:gd name="connsiteX5" fmla="*/ 1805050 w 2244437"/>
                  <a:gd name="connsiteY5" fmla="*/ 1923803 h 2363190"/>
                  <a:gd name="connsiteX6" fmla="*/ 1995055 w 2244437"/>
                  <a:gd name="connsiteY6" fmla="*/ 2161310 h 2363190"/>
                  <a:gd name="connsiteX7" fmla="*/ 2244437 w 2244437"/>
                  <a:gd name="connsiteY7" fmla="*/ 2363190 h 236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437" h="2363190">
                    <a:moveTo>
                      <a:pt x="0" y="0"/>
                    </a:moveTo>
                    <a:cubicBezTo>
                      <a:pt x="79169" y="39584"/>
                      <a:pt x="259278" y="223652"/>
                      <a:pt x="427512" y="308759"/>
                    </a:cubicBezTo>
                    <a:cubicBezTo>
                      <a:pt x="595746" y="393866"/>
                      <a:pt x="787319" y="485563"/>
                      <a:pt x="943740" y="599516"/>
                    </a:cubicBezTo>
                    <a:cubicBezTo>
                      <a:pt x="1100161" y="713469"/>
                      <a:pt x="1257782" y="864517"/>
                      <a:pt x="1366039" y="992477"/>
                    </a:cubicBezTo>
                    <a:cubicBezTo>
                      <a:pt x="1474296" y="1120437"/>
                      <a:pt x="1520114" y="1212054"/>
                      <a:pt x="1593282" y="1367275"/>
                    </a:cubicBezTo>
                    <a:cubicBezTo>
                      <a:pt x="1666450" y="1522496"/>
                      <a:pt x="1738088" y="1791464"/>
                      <a:pt x="1805050" y="1923803"/>
                    </a:cubicBezTo>
                    <a:cubicBezTo>
                      <a:pt x="1872012" y="2056142"/>
                      <a:pt x="1921824" y="2088079"/>
                      <a:pt x="1995055" y="2161310"/>
                    </a:cubicBezTo>
                    <a:cubicBezTo>
                      <a:pt x="2068286" y="2234541"/>
                      <a:pt x="2244437" y="2363190"/>
                      <a:pt x="2244437" y="2363190"/>
                    </a:cubicBez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8" name="Volný tvar 127"/>
              <p:cNvSpPr/>
              <p:nvPr/>
            </p:nvSpPr>
            <p:spPr>
              <a:xfrm>
                <a:off x="2869325" y="2278061"/>
                <a:ext cx="2125683" cy="2280062"/>
              </a:xfrm>
              <a:custGeom>
                <a:avLst/>
                <a:gdLst>
                  <a:gd name="connsiteX0" fmla="*/ 0 w 2125683"/>
                  <a:gd name="connsiteY0" fmla="*/ 0 h 2280062"/>
                  <a:gd name="connsiteX1" fmla="*/ 166254 w 2125683"/>
                  <a:gd name="connsiteY1" fmla="*/ 154379 h 2280062"/>
                  <a:gd name="connsiteX2" fmla="*/ 285007 w 2125683"/>
                  <a:gd name="connsiteY2" fmla="*/ 296883 h 2280062"/>
                  <a:gd name="connsiteX3" fmla="*/ 415636 w 2125683"/>
                  <a:gd name="connsiteY3" fmla="*/ 522514 h 2280062"/>
                  <a:gd name="connsiteX4" fmla="*/ 605641 w 2125683"/>
                  <a:gd name="connsiteY4" fmla="*/ 866899 h 2280062"/>
                  <a:gd name="connsiteX5" fmla="*/ 961901 w 2125683"/>
                  <a:gd name="connsiteY5" fmla="*/ 1341912 h 2280062"/>
                  <a:gd name="connsiteX6" fmla="*/ 1258784 w 2125683"/>
                  <a:gd name="connsiteY6" fmla="*/ 1531917 h 2280062"/>
                  <a:gd name="connsiteX7" fmla="*/ 1662545 w 2125683"/>
                  <a:gd name="connsiteY7" fmla="*/ 1852551 h 2280062"/>
                  <a:gd name="connsiteX8" fmla="*/ 1828800 w 2125683"/>
                  <a:gd name="connsiteY8" fmla="*/ 1983179 h 2280062"/>
                  <a:gd name="connsiteX9" fmla="*/ 1995054 w 2125683"/>
                  <a:gd name="connsiteY9" fmla="*/ 2185060 h 2280062"/>
                  <a:gd name="connsiteX10" fmla="*/ 2125683 w 2125683"/>
                  <a:gd name="connsiteY10" fmla="*/ 2280062 h 2280062"/>
                  <a:gd name="connsiteX11" fmla="*/ 2125683 w 2125683"/>
                  <a:gd name="connsiteY11" fmla="*/ 2280062 h 2280062"/>
                  <a:gd name="connsiteX12" fmla="*/ 2125683 w 2125683"/>
                  <a:gd name="connsiteY12" fmla="*/ 2268187 h 2280062"/>
                  <a:gd name="connsiteX0" fmla="*/ 0 w 2125683"/>
                  <a:gd name="connsiteY0" fmla="*/ 0 h 2280062"/>
                  <a:gd name="connsiteX1" fmla="*/ 166254 w 2125683"/>
                  <a:gd name="connsiteY1" fmla="*/ 154379 h 2280062"/>
                  <a:gd name="connsiteX2" fmla="*/ 285007 w 2125683"/>
                  <a:gd name="connsiteY2" fmla="*/ 296883 h 2280062"/>
                  <a:gd name="connsiteX3" fmla="*/ 415636 w 2125683"/>
                  <a:gd name="connsiteY3" fmla="*/ 522514 h 2280062"/>
                  <a:gd name="connsiteX4" fmla="*/ 605641 w 2125683"/>
                  <a:gd name="connsiteY4" fmla="*/ 866899 h 2280062"/>
                  <a:gd name="connsiteX5" fmla="*/ 961901 w 2125683"/>
                  <a:gd name="connsiteY5" fmla="*/ 1341912 h 2280062"/>
                  <a:gd name="connsiteX6" fmla="*/ 1282534 w 2125683"/>
                  <a:gd name="connsiteY6" fmla="*/ 1603169 h 2280062"/>
                  <a:gd name="connsiteX7" fmla="*/ 1662545 w 2125683"/>
                  <a:gd name="connsiteY7" fmla="*/ 1852551 h 2280062"/>
                  <a:gd name="connsiteX8" fmla="*/ 1828800 w 2125683"/>
                  <a:gd name="connsiteY8" fmla="*/ 1983179 h 2280062"/>
                  <a:gd name="connsiteX9" fmla="*/ 1995054 w 2125683"/>
                  <a:gd name="connsiteY9" fmla="*/ 2185060 h 2280062"/>
                  <a:gd name="connsiteX10" fmla="*/ 2125683 w 2125683"/>
                  <a:gd name="connsiteY10" fmla="*/ 2280062 h 2280062"/>
                  <a:gd name="connsiteX11" fmla="*/ 2125683 w 2125683"/>
                  <a:gd name="connsiteY11" fmla="*/ 2280062 h 2280062"/>
                  <a:gd name="connsiteX12" fmla="*/ 2125683 w 2125683"/>
                  <a:gd name="connsiteY12" fmla="*/ 2268187 h 228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5683" h="2280062">
                    <a:moveTo>
                      <a:pt x="0" y="0"/>
                    </a:moveTo>
                    <a:cubicBezTo>
                      <a:pt x="59376" y="52449"/>
                      <a:pt x="118753" y="104899"/>
                      <a:pt x="166254" y="154379"/>
                    </a:cubicBezTo>
                    <a:cubicBezTo>
                      <a:pt x="213755" y="203860"/>
                      <a:pt x="243443" y="235527"/>
                      <a:pt x="285007" y="296883"/>
                    </a:cubicBezTo>
                    <a:cubicBezTo>
                      <a:pt x="326571" y="358239"/>
                      <a:pt x="362197" y="427511"/>
                      <a:pt x="415636" y="522514"/>
                    </a:cubicBezTo>
                    <a:cubicBezTo>
                      <a:pt x="469075" y="617517"/>
                      <a:pt x="514597" y="730333"/>
                      <a:pt x="605641" y="866899"/>
                    </a:cubicBezTo>
                    <a:cubicBezTo>
                      <a:pt x="696685" y="1003465"/>
                      <a:pt x="849086" y="1219200"/>
                      <a:pt x="961901" y="1341912"/>
                    </a:cubicBezTo>
                    <a:cubicBezTo>
                      <a:pt x="1074717" y="1464624"/>
                      <a:pt x="1165760" y="1518063"/>
                      <a:pt x="1282534" y="1603169"/>
                    </a:cubicBezTo>
                    <a:cubicBezTo>
                      <a:pt x="1399308" y="1688275"/>
                      <a:pt x="1571501" y="1789216"/>
                      <a:pt x="1662545" y="1852551"/>
                    </a:cubicBezTo>
                    <a:cubicBezTo>
                      <a:pt x="1753589" y="1915886"/>
                      <a:pt x="1773382" y="1927761"/>
                      <a:pt x="1828800" y="1983179"/>
                    </a:cubicBezTo>
                    <a:cubicBezTo>
                      <a:pt x="1884218" y="2038597"/>
                      <a:pt x="1945574" y="2135580"/>
                      <a:pt x="1995054" y="2185060"/>
                    </a:cubicBezTo>
                    <a:cubicBezTo>
                      <a:pt x="2044534" y="2234540"/>
                      <a:pt x="2125683" y="2280062"/>
                      <a:pt x="2125683" y="2280062"/>
                    </a:cubicBezTo>
                    <a:lnTo>
                      <a:pt x="2125683" y="2280062"/>
                    </a:lnTo>
                    <a:lnTo>
                      <a:pt x="2125683" y="2268187"/>
                    </a:ln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9" name="Volný tvar 128"/>
              <p:cNvSpPr/>
              <p:nvPr/>
            </p:nvSpPr>
            <p:spPr>
              <a:xfrm>
                <a:off x="2739095" y="2126147"/>
                <a:ext cx="2537511" cy="2682142"/>
              </a:xfrm>
              <a:custGeom>
                <a:avLst/>
                <a:gdLst>
                  <a:gd name="connsiteX0" fmla="*/ 0 w 2054431"/>
                  <a:gd name="connsiteY0" fmla="*/ 0 h 2173184"/>
                  <a:gd name="connsiteX1" fmla="*/ 546265 w 2054431"/>
                  <a:gd name="connsiteY1" fmla="*/ 475013 h 2173184"/>
                  <a:gd name="connsiteX2" fmla="*/ 866899 w 2054431"/>
                  <a:gd name="connsiteY2" fmla="*/ 795647 h 2173184"/>
                  <a:gd name="connsiteX3" fmla="*/ 1223159 w 2054431"/>
                  <a:gd name="connsiteY3" fmla="*/ 1140031 h 2173184"/>
                  <a:gd name="connsiteX4" fmla="*/ 1531917 w 2054431"/>
                  <a:gd name="connsiteY4" fmla="*/ 1615044 h 2173184"/>
                  <a:gd name="connsiteX5" fmla="*/ 1650670 w 2054431"/>
                  <a:gd name="connsiteY5" fmla="*/ 1793174 h 2173184"/>
                  <a:gd name="connsiteX6" fmla="*/ 1923803 w 2054431"/>
                  <a:gd name="connsiteY6" fmla="*/ 2054431 h 2173184"/>
                  <a:gd name="connsiteX7" fmla="*/ 2054431 w 2054431"/>
                  <a:gd name="connsiteY7" fmla="*/ 2173184 h 2173184"/>
                  <a:gd name="connsiteX0" fmla="*/ 0 w 2054431"/>
                  <a:gd name="connsiteY0" fmla="*/ 0 h 2173184"/>
                  <a:gd name="connsiteX1" fmla="*/ 546265 w 2054431"/>
                  <a:gd name="connsiteY1" fmla="*/ 475013 h 2173184"/>
                  <a:gd name="connsiteX2" fmla="*/ 866899 w 2054431"/>
                  <a:gd name="connsiteY2" fmla="*/ 795647 h 2173184"/>
                  <a:gd name="connsiteX3" fmla="*/ 1175658 w 2054431"/>
                  <a:gd name="connsiteY3" fmla="*/ 1175657 h 2173184"/>
                  <a:gd name="connsiteX4" fmla="*/ 1531917 w 2054431"/>
                  <a:gd name="connsiteY4" fmla="*/ 1615044 h 2173184"/>
                  <a:gd name="connsiteX5" fmla="*/ 1650670 w 2054431"/>
                  <a:gd name="connsiteY5" fmla="*/ 1793174 h 2173184"/>
                  <a:gd name="connsiteX6" fmla="*/ 1923803 w 2054431"/>
                  <a:gd name="connsiteY6" fmla="*/ 2054431 h 2173184"/>
                  <a:gd name="connsiteX7" fmla="*/ 2054431 w 2054431"/>
                  <a:gd name="connsiteY7" fmla="*/ 2173184 h 2173184"/>
                  <a:gd name="connsiteX0" fmla="*/ 0 w 2330477"/>
                  <a:gd name="connsiteY0" fmla="*/ 0 h 2423350"/>
                  <a:gd name="connsiteX1" fmla="*/ 546265 w 2330477"/>
                  <a:gd name="connsiteY1" fmla="*/ 475013 h 2423350"/>
                  <a:gd name="connsiteX2" fmla="*/ 866899 w 2330477"/>
                  <a:gd name="connsiteY2" fmla="*/ 795647 h 2423350"/>
                  <a:gd name="connsiteX3" fmla="*/ 1175658 w 2330477"/>
                  <a:gd name="connsiteY3" fmla="*/ 1175657 h 2423350"/>
                  <a:gd name="connsiteX4" fmla="*/ 1531917 w 2330477"/>
                  <a:gd name="connsiteY4" fmla="*/ 1615044 h 2423350"/>
                  <a:gd name="connsiteX5" fmla="*/ 1650670 w 2330477"/>
                  <a:gd name="connsiteY5" fmla="*/ 1793174 h 2423350"/>
                  <a:gd name="connsiteX6" fmla="*/ 1923803 w 2330477"/>
                  <a:gd name="connsiteY6" fmla="*/ 2054431 h 2423350"/>
                  <a:gd name="connsiteX7" fmla="*/ 2330477 w 2330477"/>
                  <a:gd name="connsiteY7" fmla="*/ 2423350 h 2423350"/>
                  <a:gd name="connsiteX0" fmla="*/ 0 w 2537511"/>
                  <a:gd name="connsiteY0" fmla="*/ 0 h 2682142"/>
                  <a:gd name="connsiteX1" fmla="*/ 753299 w 2537511"/>
                  <a:gd name="connsiteY1" fmla="*/ 733805 h 2682142"/>
                  <a:gd name="connsiteX2" fmla="*/ 1073933 w 2537511"/>
                  <a:gd name="connsiteY2" fmla="*/ 1054439 h 2682142"/>
                  <a:gd name="connsiteX3" fmla="*/ 1382692 w 2537511"/>
                  <a:gd name="connsiteY3" fmla="*/ 1434449 h 2682142"/>
                  <a:gd name="connsiteX4" fmla="*/ 1738951 w 2537511"/>
                  <a:gd name="connsiteY4" fmla="*/ 1873836 h 2682142"/>
                  <a:gd name="connsiteX5" fmla="*/ 1857704 w 2537511"/>
                  <a:gd name="connsiteY5" fmla="*/ 2051966 h 2682142"/>
                  <a:gd name="connsiteX6" fmla="*/ 2130837 w 2537511"/>
                  <a:gd name="connsiteY6" fmla="*/ 2313223 h 2682142"/>
                  <a:gd name="connsiteX7" fmla="*/ 2537511 w 2537511"/>
                  <a:gd name="connsiteY7" fmla="*/ 2682142 h 268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7511" h="2682142">
                    <a:moveTo>
                      <a:pt x="0" y="0"/>
                    </a:moveTo>
                    <a:cubicBezTo>
                      <a:pt x="200891" y="171202"/>
                      <a:pt x="574310" y="558065"/>
                      <a:pt x="753299" y="733805"/>
                    </a:cubicBezTo>
                    <a:cubicBezTo>
                      <a:pt x="932288" y="909545"/>
                      <a:pt x="969034" y="937665"/>
                      <a:pt x="1073933" y="1054439"/>
                    </a:cubicBezTo>
                    <a:cubicBezTo>
                      <a:pt x="1178832" y="1171213"/>
                      <a:pt x="1271856" y="1297883"/>
                      <a:pt x="1382692" y="1434449"/>
                    </a:cubicBezTo>
                    <a:cubicBezTo>
                      <a:pt x="1493528" y="1571015"/>
                      <a:pt x="1659782" y="1770917"/>
                      <a:pt x="1738951" y="1873836"/>
                    </a:cubicBezTo>
                    <a:cubicBezTo>
                      <a:pt x="1818120" y="1976755"/>
                      <a:pt x="1792390" y="1978735"/>
                      <a:pt x="1857704" y="2051966"/>
                    </a:cubicBezTo>
                    <a:cubicBezTo>
                      <a:pt x="1923018" y="2125197"/>
                      <a:pt x="2017536" y="2208194"/>
                      <a:pt x="2130837" y="2313223"/>
                    </a:cubicBezTo>
                    <a:cubicBezTo>
                      <a:pt x="2244138" y="2418252"/>
                      <a:pt x="2537511" y="2682142"/>
                      <a:pt x="2537511" y="2682142"/>
                    </a:cubicBezTo>
                  </a:path>
                </a:pathLst>
              </a:custGeom>
              <a:noFill/>
              <a:ln w="76200"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7" name="Volný tvar 16"/>
            <p:cNvSpPr/>
            <p:nvPr/>
          </p:nvSpPr>
          <p:spPr>
            <a:xfrm>
              <a:off x="2067663" y="1476390"/>
              <a:ext cx="3730511" cy="3823377"/>
            </a:xfrm>
            <a:custGeom>
              <a:avLst/>
              <a:gdLst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941607 h 3657600"/>
                <a:gd name="connsiteX8" fmla="*/ 2958860 w 3614467"/>
                <a:gd name="connsiteY8" fmla="*/ 3234906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889848 h 3657600"/>
                <a:gd name="connsiteX8" fmla="*/ 2958860 w 3614467"/>
                <a:gd name="connsiteY8" fmla="*/ 3234906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1897811 w 3614467"/>
                <a:gd name="connsiteY6" fmla="*/ 2544792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0007 w 3614467"/>
                <a:gd name="connsiteY5" fmla="*/ 2303253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64566 w 3614467"/>
                <a:gd name="connsiteY4" fmla="*/ 1846053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897147 w 3614467"/>
                <a:gd name="connsiteY3" fmla="*/ 1423358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345056 w 3614467"/>
                <a:gd name="connsiteY2" fmla="*/ 552090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55275 w 3614467"/>
                <a:gd name="connsiteY1" fmla="*/ 172528 h 3657600"/>
                <a:gd name="connsiteX2" fmla="*/ 508958 w 3614467"/>
                <a:gd name="connsiteY2" fmla="*/ 560716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14467"/>
                <a:gd name="connsiteY0" fmla="*/ 0 h 3657600"/>
                <a:gd name="connsiteX1" fmla="*/ 198407 w 3614467"/>
                <a:gd name="connsiteY1" fmla="*/ 172528 h 3657600"/>
                <a:gd name="connsiteX2" fmla="*/ 508958 w 3614467"/>
                <a:gd name="connsiteY2" fmla="*/ 560716 h 3657600"/>
                <a:gd name="connsiteX3" fmla="*/ 992038 w 3614467"/>
                <a:gd name="connsiteY3" fmla="*/ 1397479 h 3657600"/>
                <a:gd name="connsiteX4" fmla="*/ 1199072 w 3614467"/>
                <a:gd name="connsiteY4" fmla="*/ 1828800 h 3657600"/>
                <a:gd name="connsiteX5" fmla="*/ 1578634 w 3614467"/>
                <a:gd name="connsiteY5" fmla="*/ 2268748 h 3657600"/>
                <a:gd name="connsiteX6" fmla="*/ 2001328 w 3614467"/>
                <a:gd name="connsiteY6" fmla="*/ 2579298 h 3657600"/>
                <a:gd name="connsiteX7" fmla="*/ 2475781 w 3614467"/>
                <a:gd name="connsiteY7" fmla="*/ 2889848 h 3657600"/>
                <a:gd name="connsiteX8" fmla="*/ 2967486 w 3614467"/>
                <a:gd name="connsiteY8" fmla="*/ 3183148 h 3657600"/>
                <a:gd name="connsiteX9" fmla="*/ 3243532 w 3614467"/>
                <a:gd name="connsiteY9" fmla="*/ 3372928 h 3657600"/>
                <a:gd name="connsiteX10" fmla="*/ 3545456 w 3614467"/>
                <a:gd name="connsiteY10" fmla="*/ 3579962 h 3657600"/>
                <a:gd name="connsiteX11" fmla="*/ 3614467 w 3614467"/>
                <a:gd name="connsiteY11" fmla="*/ 3657600 h 3657600"/>
                <a:gd name="connsiteX0" fmla="*/ 0 w 3674852"/>
                <a:gd name="connsiteY0" fmla="*/ 0 h 3743864"/>
                <a:gd name="connsiteX1" fmla="*/ 258792 w 3674852"/>
                <a:gd name="connsiteY1" fmla="*/ 258792 h 3743864"/>
                <a:gd name="connsiteX2" fmla="*/ 569343 w 3674852"/>
                <a:gd name="connsiteY2" fmla="*/ 646980 h 3743864"/>
                <a:gd name="connsiteX3" fmla="*/ 1052423 w 3674852"/>
                <a:gd name="connsiteY3" fmla="*/ 1483743 h 3743864"/>
                <a:gd name="connsiteX4" fmla="*/ 1259457 w 3674852"/>
                <a:gd name="connsiteY4" fmla="*/ 1915064 h 3743864"/>
                <a:gd name="connsiteX5" fmla="*/ 1639019 w 3674852"/>
                <a:gd name="connsiteY5" fmla="*/ 2355012 h 3743864"/>
                <a:gd name="connsiteX6" fmla="*/ 2061713 w 3674852"/>
                <a:gd name="connsiteY6" fmla="*/ 2665562 h 3743864"/>
                <a:gd name="connsiteX7" fmla="*/ 2536166 w 3674852"/>
                <a:gd name="connsiteY7" fmla="*/ 2976112 h 3743864"/>
                <a:gd name="connsiteX8" fmla="*/ 3027871 w 3674852"/>
                <a:gd name="connsiteY8" fmla="*/ 3269412 h 3743864"/>
                <a:gd name="connsiteX9" fmla="*/ 3303917 w 3674852"/>
                <a:gd name="connsiteY9" fmla="*/ 3459192 h 3743864"/>
                <a:gd name="connsiteX10" fmla="*/ 3605841 w 3674852"/>
                <a:gd name="connsiteY10" fmla="*/ 3666226 h 3743864"/>
                <a:gd name="connsiteX11" fmla="*/ 3674852 w 3674852"/>
                <a:gd name="connsiteY11" fmla="*/ 3743864 h 3743864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625002 w 3730511"/>
                <a:gd name="connsiteY2" fmla="*/ 726493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083530 w 3730511"/>
                <a:gd name="connsiteY8" fmla="*/ 3348925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625002 w 3730511"/>
                <a:gd name="connsiteY2" fmla="*/ 726493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131155 w 3730511"/>
                <a:gd name="connsiteY8" fmla="*/ 3301300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  <a:gd name="connsiteX0" fmla="*/ 0 w 3730511"/>
                <a:gd name="connsiteY0" fmla="*/ 0 h 3823377"/>
                <a:gd name="connsiteX1" fmla="*/ 314451 w 3730511"/>
                <a:gd name="connsiteY1" fmla="*/ 338305 h 3823377"/>
                <a:gd name="connsiteX2" fmla="*/ 729777 w 3730511"/>
                <a:gd name="connsiteY2" fmla="*/ 736018 h 3823377"/>
                <a:gd name="connsiteX3" fmla="*/ 1108082 w 3730511"/>
                <a:gd name="connsiteY3" fmla="*/ 1563256 h 3823377"/>
                <a:gd name="connsiteX4" fmla="*/ 1315116 w 3730511"/>
                <a:gd name="connsiteY4" fmla="*/ 1994577 h 3823377"/>
                <a:gd name="connsiteX5" fmla="*/ 1694678 w 3730511"/>
                <a:gd name="connsiteY5" fmla="*/ 2434525 h 3823377"/>
                <a:gd name="connsiteX6" fmla="*/ 2117372 w 3730511"/>
                <a:gd name="connsiteY6" fmla="*/ 2745075 h 3823377"/>
                <a:gd name="connsiteX7" fmla="*/ 2591825 w 3730511"/>
                <a:gd name="connsiteY7" fmla="*/ 3055625 h 3823377"/>
                <a:gd name="connsiteX8" fmla="*/ 3131155 w 3730511"/>
                <a:gd name="connsiteY8" fmla="*/ 3301300 h 3823377"/>
                <a:gd name="connsiteX9" fmla="*/ 3359576 w 3730511"/>
                <a:gd name="connsiteY9" fmla="*/ 3538705 h 3823377"/>
                <a:gd name="connsiteX10" fmla="*/ 3661500 w 3730511"/>
                <a:gd name="connsiteY10" fmla="*/ 3745739 h 3823377"/>
                <a:gd name="connsiteX11" fmla="*/ 3730511 w 3730511"/>
                <a:gd name="connsiteY11" fmla="*/ 3823377 h 382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0511" h="3823377">
                  <a:moveTo>
                    <a:pt x="0" y="0"/>
                  </a:moveTo>
                  <a:cubicBezTo>
                    <a:pt x="48883" y="40256"/>
                    <a:pt x="192821" y="215635"/>
                    <a:pt x="314451" y="338305"/>
                  </a:cubicBezTo>
                  <a:cubicBezTo>
                    <a:pt x="436081" y="460975"/>
                    <a:pt x="597505" y="531860"/>
                    <a:pt x="729777" y="736018"/>
                  </a:cubicBezTo>
                  <a:cubicBezTo>
                    <a:pt x="862049" y="940177"/>
                    <a:pt x="1010526" y="1353496"/>
                    <a:pt x="1108082" y="1563256"/>
                  </a:cubicBezTo>
                  <a:cubicBezTo>
                    <a:pt x="1205639" y="1773016"/>
                    <a:pt x="1217350" y="1849366"/>
                    <a:pt x="1315116" y="1994577"/>
                  </a:cubicBezTo>
                  <a:cubicBezTo>
                    <a:pt x="1412882" y="2139788"/>
                    <a:pt x="1560969" y="2309442"/>
                    <a:pt x="1694678" y="2434525"/>
                  </a:cubicBezTo>
                  <a:cubicBezTo>
                    <a:pt x="1828387" y="2559608"/>
                    <a:pt x="1967848" y="2641558"/>
                    <a:pt x="2117372" y="2745075"/>
                  </a:cubicBezTo>
                  <a:cubicBezTo>
                    <a:pt x="2266896" y="2848592"/>
                    <a:pt x="2422861" y="2962921"/>
                    <a:pt x="2591825" y="3055625"/>
                  </a:cubicBezTo>
                  <a:cubicBezTo>
                    <a:pt x="2760789" y="3148329"/>
                    <a:pt x="3003197" y="3220787"/>
                    <a:pt x="3131155" y="3301300"/>
                  </a:cubicBezTo>
                  <a:cubicBezTo>
                    <a:pt x="3259113" y="3381813"/>
                    <a:pt x="3271185" y="3464632"/>
                    <a:pt x="3359576" y="3538705"/>
                  </a:cubicBezTo>
                  <a:cubicBezTo>
                    <a:pt x="3447967" y="3612778"/>
                    <a:pt x="3599678" y="3698294"/>
                    <a:pt x="3661500" y="3745739"/>
                  </a:cubicBezTo>
                  <a:cubicBezTo>
                    <a:pt x="3723322" y="3793184"/>
                    <a:pt x="3730511" y="3823377"/>
                    <a:pt x="3730511" y="3823377"/>
                  </a:cubicBezTo>
                </a:path>
              </a:pathLst>
            </a:custGeom>
            <a:noFill/>
            <a:ln w="1428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5279274" y="4735221"/>
              <a:ext cx="1259111" cy="1306791"/>
              <a:chOff x="4415408" y="5076230"/>
              <a:chExt cx="1259111" cy="1306791"/>
            </a:xfrm>
          </p:grpSpPr>
          <p:sp>
            <p:nvSpPr>
              <p:cNvPr id="110" name="Volný tvar 109"/>
              <p:cNvSpPr/>
              <p:nvPr/>
            </p:nvSpPr>
            <p:spPr>
              <a:xfrm>
                <a:off x="4463565" y="5548135"/>
                <a:ext cx="994745" cy="834886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54046"/>
                  <a:gd name="connsiteY0" fmla="*/ 0 h 628153"/>
                  <a:gd name="connsiteX1" fmla="*/ 739361 w 954046"/>
                  <a:gd name="connsiteY1" fmla="*/ 437322 h 628153"/>
                  <a:gd name="connsiteX2" fmla="*/ 954046 w 954046"/>
                  <a:gd name="connsiteY2" fmla="*/ 628153 h 628153"/>
                  <a:gd name="connsiteX0" fmla="*/ 0 w 954046"/>
                  <a:gd name="connsiteY0" fmla="*/ 0 h 628153"/>
                  <a:gd name="connsiteX1" fmla="*/ 739361 w 954046"/>
                  <a:gd name="connsiteY1" fmla="*/ 437322 h 628153"/>
                  <a:gd name="connsiteX2" fmla="*/ 954046 w 954046"/>
                  <a:gd name="connsiteY2" fmla="*/ 628153 h 628153"/>
                  <a:gd name="connsiteX0" fmla="*/ 0 w 1192309"/>
                  <a:gd name="connsiteY0" fmla="*/ 0 h 834886"/>
                  <a:gd name="connsiteX1" fmla="*/ 739361 w 1192309"/>
                  <a:gd name="connsiteY1" fmla="*/ 437322 h 834886"/>
                  <a:gd name="connsiteX2" fmla="*/ 1192309 w 1192309"/>
                  <a:gd name="connsiteY2" fmla="*/ 834886 h 83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309" h="834886">
                    <a:moveTo>
                      <a:pt x="0" y="0"/>
                    </a:moveTo>
                    <a:cubicBezTo>
                      <a:pt x="364832" y="143786"/>
                      <a:pt x="540643" y="298174"/>
                      <a:pt x="739361" y="437322"/>
                    </a:cubicBezTo>
                    <a:cubicBezTo>
                      <a:pt x="938079" y="576470"/>
                      <a:pt x="1156528" y="790491"/>
                      <a:pt x="1192309" y="834886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4612029" y="5435166"/>
                <a:ext cx="924005" cy="795131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73647"/>
                  <a:gd name="connsiteY0" fmla="*/ 0 h 667910"/>
                  <a:gd name="connsiteX1" fmla="*/ 758962 w 973647"/>
                  <a:gd name="connsiteY1" fmla="*/ 477079 h 667910"/>
                  <a:gd name="connsiteX2" fmla="*/ 973647 w 973647"/>
                  <a:gd name="connsiteY2" fmla="*/ 667910 h 667910"/>
                  <a:gd name="connsiteX0" fmla="*/ 0 w 1213904"/>
                  <a:gd name="connsiteY0" fmla="*/ 0 h 795131"/>
                  <a:gd name="connsiteX1" fmla="*/ 758962 w 1213904"/>
                  <a:gd name="connsiteY1" fmla="*/ 477079 h 795131"/>
                  <a:gd name="connsiteX2" fmla="*/ 1213904 w 1213904"/>
                  <a:gd name="connsiteY2" fmla="*/ 795131 h 79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3904" h="795131">
                    <a:moveTo>
                      <a:pt x="0" y="0"/>
                    </a:moveTo>
                    <a:lnTo>
                      <a:pt x="758962" y="477079"/>
                    </a:lnTo>
                    <a:cubicBezTo>
                      <a:pt x="961279" y="609601"/>
                      <a:pt x="1178123" y="750736"/>
                      <a:pt x="1213904" y="795131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4705407" y="5256585"/>
                <a:ext cx="725222" cy="715617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858741"/>
                  <a:gd name="connsiteY0" fmla="*/ 0 h 612250"/>
                  <a:gd name="connsiteX1" fmla="*/ 602272 w 858741"/>
                  <a:gd name="connsiteY1" fmla="*/ 437321 h 612250"/>
                  <a:gd name="connsiteX2" fmla="*/ 858741 w 858741"/>
                  <a:gd name="connsiteY2" fmla="*/ 612250 h 612250"/>
                  <a:gd name="connsiteX0" fmla="*/ 0 w 952755"/>
                  <a:gd name="connsiteY0" fmla="*/ 0 h 715617"/>
                  <a:gd name="connsiteX1" fmla="*/ 696286 w 952755"/>
                  <a:gd name="connsiteY1" fmla="*/ 540688 h 715617"/>
                  <a:gd name="connsiteX2" fmla="*/ 952755 w 952755"/>
                  <a:gd name="connsiteY2" fmla="*/ 715617 h 715617"/>
                  <a:gd name="connsiteX0" fmla="*/ 0 w 952755"/>
                  <a:gd name="connsiteY0" fmla="*/ 0 h 715617"/>
                  <a:gd name="connsiteX1" fmla="*/ 294806 w 952755"/>
                  <a:gd name="connsiteY1" fmla="*/ 269572 h 715617"/>
                  <a:gd name="connsiteX2" fmla="*/ 696286 w 952755"/>
                  <a:gd name="connsiteY2" fmla="*/ 540688 h 715617"/>
                  <a:gd name="connsiteX3" fmla="*/ 952755 w 952755"/>
                  <a:gd name="connsiteY3" fmla="*/ 715617 h 7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755" h="715617">
                    <a:moveTo>
                      <a:pt x="0" y="0"/>
                    </a:moveTo>
                    <a:cubicBezTo>
                      <a:pt x="54357" y="40953"/>
                      <a:pt x="178758" y="179457"/>
                      <a:pt x="294806" y="269572"/>
                    </a:cubicBezTo>
                    <a:cubicBezTo>
                      <a:pt x="410854" y="359687"/>
                      <a:pt x="586628" y="466347"/>
                      <a:pt x="696286" y="540688"/>
                    </a:cubicBezTo>
                    <a:cubicBezTo>
                      <a:pt x="805944" y="615029"/>
                      <a:pt x="916974" y="671222"/>
                      <a:pt x="952755" y="71561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4798039" y="5133826"/>
                <a:ext cx="555116" cy="707623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97123 w 955864"/>
                  <a:gd name="connsiteY0" fmla="*/ 95373 h 707623"/>
                  <a:gd name="connsiteX1" fmla="*/ 35213 w 955864"/>
                  <a:gd name="connsiteY1" fmla="*/ 18618 h 707623"/>
                  <a:gd name="connsiteX2" fmla="*/ 741179 w 955864"/>
                  <a:gd name="connsiteY2" fmla="*/ 516792 h 707623"/>
                  <a:gd name="connsiteX3" fmla="*/ 955864 w 955864"/>
                  <a:gd name="connsiteY3" fmla="*/ 707623 h 707623"/>
                  <a:gd name="connsiteX0" fmla="*/ 97125 w 955866"/>
                  <a:gd name="connsiteY0" fmla="*/ 95373 h 707623"/>
                  <a:gd name="connsiteX1" fmla="*/ 35215 w 955866"/>
                  <a:gd name="connsiteY1" fmla="*/ 18618 h 707623"/>
                  <a:gd name="connsiteX2" fmla="*/ 295354 w 955866"/>
                  <a:gd name="connsiteY2" fmla="*/ 249207 h 707623"/>
                  <a:gd name="connsiteX3" fmla="*/ 741181 w 955866"/>
                  <a:gd name="connsiteY3" fmla="*/ 516792 h 707623"/>
                  <a:gd name="connsiteX4" fmla="*/ 955866 w 955866"/>
                  <a:gd name="connsiteY4" fmla="*/ 707623 h 70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866" h="707623">
                    <a:moveTo>
                      <a:pt x="97125" y="95373"/>
                    </a:moveTo>
                    <a:cubicBezTo>
                      <a:pt x="100498" y="99808"/>
                      <a:pt x="-72128" y="-51618"/>
                      <a:pt x="35215" y="18618"/>
                    </a:cubicBezTo>
                    <a:cubicBezTo>
                      <a:pt x="75099" y="44257"/>
                      <a:pt x="177693" y="166178"/>
                      <a:pt x="295354" y="249207"/>
                    </a:cubicBezTo>
                    <a:cubicBezTo>
                      <a:pt x="413015" y="332236"/>
                      <a:pt x="631096" y="440389"/>
                      <a:pt x="741181" y="516792"/>
                    </a:cubicBezTo>
                    <a:cubicBezTo>
                      <a:pt x="851266" y="593195"/>
                      <a:pt x="920085" y="663228"/>
                      <a:pt x="955866" y="70762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4776969" y="5735637"/>
                <a:ext cx="716449" cy="61225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741" h="612250">
                    <a:moveTo>
                      <a:pt x="0" y="0"/>
                    </a:moveTo>
                    <a:cubicBezTo>
                      <a:pt x="250466" y="159688"/>
                      <a:pt x="500933" y="319377"/>
                      <a:pt x="644056" y="421419"/>
                    </a:cubicBezTo>
                    <a:cubicBezTo>
                      <a:pt x="787180" y="523461"/>
                      <a:pt x="822960" y="567855"/>
                      <a:pt x="858741" y="61225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5" name="Volný tvar 114"/>
              <p:cNvSpPr/>
              <p:nvPr/>
            </p:nvSpPr>
            <p:spPr>
              <a:xfrm>
                <a:off x="4867797" y="5706834"/>
                <a:ext cx="653660" cy="61225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8741" h="612250">
                    <a:moveTo>
                      <a:pt x="0" y="0"/>
                    </a:moveTo>
                    <a:cubicBezTo>
                      <a:pt x="250466" y="159688"/>
                      <a:pt x="500933" y="319377"/>
                      <a:pt x="644056" y="421419"/>
                    </a:cubicBezTo>
                    <a:cubicBezTo>
                      <a:pt x="787180" y="523461"/>
                      <a:pt x="822960" y="567855"/>
                      <a:pt x="858741" y="61225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6" name="Volný tvar 115"/>
              <p:cNvSpPr/>
              <p:nvPr/>
            </p:nvSpPr>
            <p:spPr>
              <a:xfrm>
                <a:off x="4881873" y="5579415"/>
                <a:ext cx="725222" cy="675860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952755"/>
                  <a:gd name="connsiteY0" fmla="*/ 0 h 675860"/>
                  <a:gd name="connsiteX1" fmla="*/ 738070 w 952755"/>
                  <a:gd name="connsiteY1" fmla="*/ 485029 h 675860"/>
                  <a:gd name="connsiteX2" fmla="*/ 952755 w 952755"/>
                  <a:gd name="connsiteY2" fmla="*/ 675860 h 6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755" h="675860">
                    <a:moveTo>
                      <a:pt x="0" y="0"/>
                    </a:moveTo>
                    <a:cubicBezTo>
                      <a:pt x="250466" y="159688"/>
                      <a:pt x="579278" y="372386"/>
                      <a:pt x="738070" y="485029"/>
                    </a:cubicBezTo>
                    <a:cubicBezTo>
                      <a:pt x="896862" y="597672"/>
                      <a:pt x="916974" y="631465"/>
                      <a:pt x="952755" y="675860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7" name="Volný tvar 116"/>
              <p:cNvSpPr/>
              <p:nvPr/>
            </p:nvSpPr>
            <p:spPr>
              <a:xfrm>
                <a:off x="5014796" y="5477012"/>
                <a:ext cx="625932" cy="739471"/>
              </a:xfrm>
              <a:custGeom>
                <a:avLst/>
                <a:gdLst>
                  <a:gd name="connsiteX0" fmla="*/ 0 w 858741"/>
                  <a:gd name="connsiteY0" fmla="*/ 0 h 612250"/>
                  <a:gd name="connsiteX1" fmla="*/ 644056 w 858741"/>
                  <a:gd name="connsiteY1" fmla="*/ 421419 h 612250"/>
                  <a:gd name="connsiteX2" fmla="*/ 858741 w 858741"/>
                  <a:gd name="connsiteY2" fmla="*/ 612250 h 612250"/>
                  <a:gd name="connsiteX0" fmla="*/ 0 w 1077806"/>
                  <a:gd name="connsiteY0" fmla="*/ 0 h 739471"/>
                  <a:gd name="connsiteX1" fmla="*/ 644056 w 1077806"/>
                  <a:gd name="connsiteY1" fmla="*/ 421419 h 739471"/>
                  <a:gd name="connsiteX2" fmla="*/ 1077806 w 1077806"/>
                  <a:gd name="connsiteY2" fmla="*/ 739471 h 73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7806" h="739471">
                    <a:moveTo>
                      <a:pt x="0" y="0"/>
                    </a:moveTo>
                    <a:cubicBezTo>
                      <a:pt x="250466" y="159688"/>
                      <a:pt x="464422" y="298174"/>
                      <a:pt x="644056" y="421419"/>
                    </a:cubicBezTo>
                    <a:cubicBezTo>
                      <a:pt x="823690" y="544664"/>
                      <a:pt x="1042025" y="695076"/>
                      <a:pt x="1077806" y="739471"/>
                    </a:cubicBezTo>
                  </a:path>
                </a:pathLst>
              </a:custGeom>
              <a:noFill/>
              <a:ln w="9842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>
                <a:off x="4683918" y="5655469"/>
                <a:ext cx="804863" cy="702563"/>
              </a:xfrm>
              <a:custGeom>
                <a:avLst/>
                <a:gdLst>
                  <a:gd name="connsiteX0" fmla="*/ 0 w 781050"/>
                  <a:gd name="connsiteY0" fmla="*/ 0 h 716850"/>
                  <a:gd name="connsiteX1" fmla="*/ 104775 w 781050"/>
                  <a:gd name="connsiteY1" fmla="*/ 92869 h 716850"/>
                  <a:gd name="connsiteX2" fmla="*/ 288131 w 781050"/>
                  <a:gd name="connsiteY2" fmla="*/ 238125 h 716850"/>
                  <a:gd name="connsiteX3" fmla="*/ 528638 w 781050"/>
                  <a:gd name="connsiteY3" fmla="*/ 469106 h 716850"/>
                  <a:gd name="connsiteX4" fmla="*/ 759619 w 781050"/>
                  <a:gd name="connsiteY4" fmla="*/ 700088 h 716850"/>
                  <a:gd name="connsiteX5" fmla="*/ 771525 w 781050"/>
                  <a:gd name="connsiteY5" fmla="*/ 700088 h 716850"/>
                  <a:gd name="connsiteX6" fmla="*/ 781050 w 781050"/>
                  <a:gd name="connsiteY6" fmla="*/ 709613 h 716850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07181 w 804863"/>
                  <a:gd name="connsiteY2" fmla="*/ 240507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4863" h="702563">
                    <a:moveTo>
                      <a:pt x="0" y="0"/>
                    </a:moveTo>
                    <a:cubicBezTo>
                      <a:pt x="59332" y="24210"/>
                      <a:pt x="77391" y="38498"/>
                      <a:pt x="128588" y="78582"/>
                    </a:cubicBezTo>
                    <a:cubicBezTo>
                      <a:pt x="179785" y="118666"/>
                      <a:pt x="236537" y="177801"/>
                      <a:pt x="307181" y="240507"/>
                    </a:cubicBezTo>
                    <a:cubicBezTo>
                      <a:pt x="377825" y="303213"/>
                      <a:pt x="473076" y="380603"/>
                      <a:pt x="552451" y="454819"/>
                    </a:cubicBezTo>
                    <a:cubicBezTo>
                      <a:pt x="631826" y="529035"/>
                      <a:pt x="742951" y="647304"/>
                      <a:pt x="783432" y="685801"/>
                    </a:cubicBezTo>
                    <a:cubicBezTo>
                      <a:pt x="823913" y="724298"/>
                      <a:pt x="791766" y="684214"/>
                      <a:pt x="795338" y="685801"/>
                    </a:cubicBezTo>
                    <a:cubicBezTo>
                      <a:pt x="798910" y="687389"/>
                      <a:pt x="801886" y="691357"/>
                      <a:pt x="804863" y="695326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19" name="Volný tvar 118"/>
              <p:cNvSpPr/>
              <p:nvPr/>
            </p:nvSpPr>
            <p:spPr>
              <a:xfrm>
                <a:off x="4802981" y="5629275"/>
                <a:ext cx="719138" cy="683419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138" h="683419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609600" y="573881"/>
                      <a:pt x="609600" y="573881"/>
                    </a:cubicBezTo>
                    <a:lnTo>
                      <a:pt x="719138" y="683419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0" name="Volný tvar 119"/>
              <p:cNvSpPr/>
              <p:nvPr/>
            </p:nvSpPr>
            <p:spPr>
              <a:xfrm>
                <a:off x="4802997" y="5517232"/>
                <a:ext cx="776288" cy="754857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76288"/>
                  <a:gd name="connsiteY0" fmla="*/ 0 h 754857"/>
                  <a:gd name="connsiteX1" fmla="*/ 114300 w 776288"/>
                  <a:gd name="connsiteY1" fmla="*/ 97631 h 754857"/>
                  <a:gd name="connsiteX2" fmla="*/ 376238 w 776288"/>
                  <a:gd name="connsiteY2" fmla="*/ 340519 h 754857"/>
                  <a:gd name="connsiteX3" fmla="*/ 609600 w 776288"/>
                  <a:gd name="connsiteY3" fmla="*/ 573881 h 754857"/>
                  <a:gd name="connsiteX4" fmla="*/ 776288 w 776288"/>
                  <a:gd name="connsiteY4" fmla="*/ 754857 h 754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288" h="754857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542925" y="504825"/>
                      <a:pt x="609600" y="573881"/>
                    </a:cubicBezTo>
                    <a:cubicBezTo>
                      <a:pt x="676275" y="642937"/>
                      <a:pt x="720725" y="694532"/>
                      <a:pt x="776288" y="754857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1" name="Volný tvar 120"/>
              <p:cNvSpPr/>
              <p:nvPr/>
            </p:nvSpPr>
            <p:spPr>
              <a:xfrm>
                <a:off x="4907531" y="5458384"/>
                <a:ext cx="728663" cy="757238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26206 w 719138"/>
                  <a:gd name="connsiteY1" fmla="*/ 71437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28663"/>
                  <a:gd name="connsiteY0" fmla="*/ 0 h 757238"/>
                  <a:gd name="connsiteX1" fmla="*/ 135731 w 728663"/>
                  <a:gd name="connsiteY1" fmla="*/ 145256 h 757238"/>
                  <a:gd name="connsiteX2" fmla="*/ 385763 w 728663"/>
                  <a:gd name="connsiteY2" fmla="*/ 414338 h 757238"/>
                  <a:gd name="connsiteX3" fmla="*/ 619125 w 728663"/>
                  <a:gd name="connsiteY3" fmla="*/ 647700 h 757238"/>
                  <a:gd name="connsiteX4" fmla="*/ 728663 w 728663"/>
                  <a:gd name="connsiteY4" fmla="*/ 757238 h 75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663" h="757238">
                    <a:moveTo>
                      <a:pt x="0" y="0"/>
                    </a:moveTo>
                    <a:cubicBezTo>
                      <a:pt x="25797" y="20439"/>
                      <a:pt x="71437" y="76200"/>
                      <a:pt x="135731" y="145256"/>
                    </a:cubicBezTo>
                    <a:cubicBezTo>
                      <a:pt x="200025" y="214312"/>
                      <a:pt x="305197" y="330597"/>
                      <a:pt x="385763" y="414338"/>
                    </a:cubicBezTo>
                    <a:cubicBezTo>
                      <a:pt x="466329" y="498079"/>
                      <a:pt x="619125" y="647700"/>
                      <a:pt x="619125" y="647700"/>
                    </a:cubicBezTo>
                    <a:lnTo>
                      <a:pt x="728663" y="757238"/>
                    </a:ln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2" name="Volný tvar 121"/>
              <p:cNvSpPr/>
              <p:nvPr/>
            </p:nvSpPr>
            <p:spPr>
              <a:xfrm>
                <a:off x="4415408" y="5523136"/>
                <a:ext cx="1033463" cy="840675"/>
              </a:xfrm>
              <a:custGeom>
                <a:avLst/>
                <a:gdLst>
                  <a:gd name="connsiteX0" fmla="*/ 0 w 781050"/>
                  <a:gd name="connsiteY0" fmla="*/ 0 h 716850"/>
                  <a:gd name="connsiteX1" fmla="*/ 104775 w 781050"/>
                  <a:gd name="connsiteY1" fmla="*/ 92869 h 716850"/>
                  <a:gd name="connsiteX2" fmla="*/ 288131 w 781050"/>
                  <a:gd name="connsiteY2" fmla="*/ 238125 h 716850"/>
                  <a:gd name="connsiteX3" fmla="*/ 528638 w 781050"/>
                  <a:gd name="connsiteY3" fmla="*/ 469106 h 716850"/>
                  <a:gd name="connsiteX4" fmla="*/ 759619 w 781050"/>
                  <a:gd name="connsiteY4" fmla="*/ 700088 h 716850"/>
                  <a:gd name="connsiteX5" fmla="*/ 771525 w 781050"/>
                  <a:gd name="connsiteY5" fmla="*/ 700088 h 716850"/>
                  <a:gd name="connsiteX6" fmla="*/ 781050 w 781050"/>
                  <a:gd name="connsiteY6" fmla="*/ 709613 h 716850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11944 w 804863"/>
                  <a:gd name="connsiteY2" fmla="*/ 223838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804863"/>
                  <a:gd name="connsiteY0" fmla="*/ 0 h 702563"/>
                  <a:gd name="connsiteX1" fmla="*/ 128588 w 804863"/>
                  <a:gd name="connsiteY1" fmla="*/ 78582 h 702563"/>
                  <a:gd name="connsiteX2" fmla="*/ 307181 w 804863"/>
                  <a:gd name="connsiteY2" fmla="*/ 240507 h 702563"/>
                  <a:gd name="connsiteX3" fmla="*/ 552451 w 804863"/>
                  <a:gd name="connsiteY3" fmla="*/ 454819 h 702563"/>
                  <a:gd name="connsiteX4" fmla="*/ 783432 w 804863"/>
                  <a:gd name="connsiteY4" fmla="*/ 685801 h 702563"/>
                  <a:gd name="connsiteX5" fmla="*/ 795338 w 804863"/>
                  <a:gd name="connsiteY5" fmla="*/ 685801 h 702563"/>
                  <a:gd name="connsiteX6" fmla="*/ 804863 w 804863"/>
                  <a:gd name="connsiteY6" fmla="*/ 695326 h 702563"/>
                  <a:gd name="connsiteX0" fmla="*/ 0 w 1000125"/>
                  <a:gd name="connsiteY0" fmla="*/ 0 h 816863"/>
                  <a:gd name="connsiteX1" fmla="*/ 323850 w 1000125"/>
                  <a:gd name="connsiteY1" fmla="*/ 192882 h 816863"/>
                  <a:gd name="connsiteX2" fmla="*/ 502443 w 1000125"/>
                  <a:gd name="connsiteY2" fmla="*/ 354807 h 816863"/>
                  <a:gd name="connsiteX3" fmla="*/ 747713 w 1000125"/>
                  <a:gd name="connsiteY3" fmla="*/ 569119 h 816863"/>
                  <a:gd name="connsiteX4" fmla="*/ 978694 w 1000125"/>
                  <a:gd name="connsiteY4" fmla="*/ 800101 h 816863"/>
                  <a:gd name="connsiteX5" fmla="*/ 990600 w 1000125"/>
                  <a:gd name="connsiteY5" fmla="*/ 800101 h 816863"/>
                  <a:gd name="connsiteX6" fmla="*/ 1000125 w 1000125"/>
                  <a:gd name="connsiteY6" fmla="*/ 809626 h 816863"/>
                  <a:gd name="connsiteX0" fmla="*/ 0 w 1033463"/>
                  <a:gd name="connsiteY0" fmla="*/ 0 h 840675"/>
                  <a:gd name="connsiteX1" fmla="*/ 357188 w 1033463"/>
                  <a:gd name="connsiteY1" fmla="*/ 216694 h 840675"/>
                  <a:gd name="connsiteX2" fmla="*/ 535781 w 1033463"/>
                  <a:gd name="connsiteY2" fmla="*/ 378619 h 840675"/>
                  <a:gd name="connsiteX3" fmla="*/ 781051 w 1033463"/>
                  <a:gd name="connsiteY3" fmla="*/ 592931 h 840675"/>
                  <a:gd name="connsiteX4" fmla="*/ 1012032 w 1033463"/>
                  <a:gd name="connsiteY4" fmla="*/ 823913 h 840675"/>
                  <a:gd name="connsiteX5" fmla="*/ 1023938 w 1033463"/>
                  <a:gd name="connsiteY5" fmla="*/ 823913 h 840675"/>
                  <a:gd name="connsiteX6" fmla="*/ 1033463 w 1033463"/>
                  <a:gd name="connsiteY6" fmla="*/ 833438 h 84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63" h="840675">
                    <a:moveTo>
                      <a:pt x="0" y="0"/>
                    </a:moveTo>
                    <a:cubicBezTo>
                      <a:pt x="59332" y="24210"/>
                      <a:pt x="267891" y="153591"/>
                      <a:pt x="357188" y="216694"/>
                    </a:cubicBezTo>
                    <a:cubicBezTo>
                      <a:pt x="446485" y="279797"/>
                      <a:pt x="465137" y="315913"/>
                      <a:pt x="535781" y="378619"/>
                    </a:cubicBezTo>
                    <a:cubicBezTo>
                      <a:pt x="606425" y="441325"/>
                      <a:pt x="701676" y="518715"/>
                      <a:pt x="781051" y="592931"/>
                    </a:cubicBezTo>
                    <a:cubicBezTo>
                      <a:pt x="860426" y="667147"/>
                      <a:pt x="971551" y="785416"/>
                      <a:pt x="1012032" y="823913"/>
                    </a:cubicBezTo>
                    <a:cubicBezTo>
                      <a:pt x="1052513" y="862410"/>
                      <a:pt x="1020366" y="822326"/>
                      <a:pt x="1023938" y="823913"/>
                    </a:cubicBezTo>
                    <a:cubicBezTo>
                      <a:pt x="1027510" y="825501"/>
                      <a:pt x="1030486" y="829469"/>
                      <a:pt x="1033463" y="833438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572000" y="5403089"/>
                <a:ext cx="974392" cy="884986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9138" h="683419">
                    <a:moveTo>
                      <a:pt x="0" y="0"/>
                    </a:moveTo>
                    <a:cubicBezTo>
                      <a:pt x="25797" y="20439"/>
                      <a:pt x="51594" y="40878"/>
                      <a:pt x="114300" y="97631"/>
                    </a:cubicBezTo>
                    <a:cubicBezTo>
                      <a:pt x="177006" y="154384"/>
                      <a:pt x="293688" y="261144"/>
                      <a:pt x="376238" y="340519"/>
                    </a:cubicBezTo>
                    <a:cubicBezTo>
                      <a:pt x="458788" y="419894"/>
                      <a:pt x="609600" y="573881"/>
                      <a:pt x="609600" y="573881"/>
                    </a:cubicBezTo>
                    <a:lnTo>
                      <a:pt x="719138" y="683419"/>
                    </a:ln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>
                <a:off x="4658296" y="5187476"/>
                <a:ext cx="960104" cy="1051673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8593"/>
                  <a:gd name="connsiteY0" fmla="*/ 0 h 812141"/>
                  <a:gd name="connsiteX1" fmla="*/ 103755 w 708593"/>
                  <a:gd name="connsiteY1" fmla="*/ 226353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72723 w 708593"/>
                  <a:gd name="connsiteY2" fmla="*/ 443497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593" h="812141">
                    <a:moveTo>
                      <a:pt x="0" y="0"/>
                    </a:moveTo>
                    <a:cubicBezTo>
                      <a:pt x="25797" y="20439"/>
                      <a:pt x="94359" y="130370"/>
                      <a:pt x="156479" y="204286"/>
                    </a:cubicBezTo>
                    <a:cubicBezTo>
                      <a:pt x="218600" y="278202"/>
                      <a:pt x="298960" y="360444"/>
                      <a:pt x="372723" y="443497"/>
                    </a:cubicBezTo>
                    <a:cubicBezTo>
                      <a:pt x="446486" y="526550"/>
                      <a:pt x="543077" y="641162"/>
                      <a:pt x="599055" y="702603"/>
                    </a:cubicBezTo>
                    <a:cubicBezTo>
                      <a:pt x="655033" y="764044"/>
                      <a:pt x="672080" y="775628"/>
                      <a:pt x="708593" y="812141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5" name="Volný tvar 124"/>
              <p:cNvSpPr/>
              <p:nvPr/>
            </p:nvSpPr>
            <p:spPr>
              <a:xfrm>
                <a:off x="4744011" y="5076230"/>
                <a:ext cx="926766" cy="1132635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8593"/>
                  <a:gd name="connsiteY0" fmla="*/ 0 h 812141"/>
                  <a:gd name="connsiteX1" fmla="*/ 103755 w 708593"/>
                  <a:gd name="connsiteY1" fmla="*/ 226353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65693 w 708593"/>
                  <a:gd name="connsiteY2" fmla="*/ 469241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72723 w 708593"/>
                  <a:gd name="connsiteY2" fmla="*/ 443497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56479 w 708593"/>
                  <a:gd name="connsiteY1" fmla="*/ 204286 h 812141"/>
                  <a:gd name="connsiteX2" fmla="*/ 383268 w 708593"/>
                  <a:gd name="connsiteY2" fmla="*/ 428786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708593"/>
                  <a:gd name="connsiteY0" fmla="*/ 0 h 812141"/>
                  <a:gd name="connsiteX1" fmla="*/ 177568 w 708593"/>
                  <a:gd name="connsiteY1" fmla="*/ 156475 h 812141"/>
                  <a:gd name="connsiteX2" fmla="*/ 383268 w 708593"/>
                  <a:gd name="connsiteY2" fmla="*/ 428786 h 812141"/>
                  <a:gd name="connsiteX3" fmla="*/ 599055 w 708593"/>
                  <a:gd name="connsiteY3" fmla="*/ 702603 h 812141"/>
                  <a:gd name="connsiteX4" fmla="*/ 708593 w 708593"/>
                  <a:gd name="connsiteY4" fmla="*/ 812141 h 812141"/>
                  <a:gd name="connsiteX0" fmla="*/ 0 w 683988"/>
                  <a:gd name="connsiteY0" fmla="*/ 0 h 874663"/>
                  <a:gd name="connsiteX1" fmla="*/ 152963 w 683988"/>
                  <a:gd name="connsiteY1" fmla="*/ 218997 h 874663"/>
                  <a:gd name="connsiteX2" fmla="*/ 358663 w 683988"/>
                  <a:gd name="connsiteY2" fmla="*/ 491308 h 874663"/>
                  <a:gd name="connsiteX3" fmla="*/ 574450 w 683988"/>
                  <a:gd name="connsiteY3" fmla="*/ 765125 h 874663"/>
                  <a:gd name="connsiteX4" fmla="*/ 683988 w 683988"/>
                  <a:gd name="connsiteY4" fmla="*/ 874663 h 87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988" h="874663">
                    <a:moveTo>
                      <a:pt x="0" y="0"/>
                    </a:moveTo>
                    <a:cubicBezTo>
                      <a:pt x="25797" y="20439"/>
                      <a:pt x="93186" y="137113"/>
                      <a:pt x="152963" y="218997"/>
                    </a:cubicBezTo>
                    <a:cubicBezTo>
                      <a:pt x="212740" y="300881"/>
                      <a:pt x="288415" y="400287"/>
                      <a:pt x="358663" y="491308"/>
                    </a:cubicBezTo>
                    <a:cubicBezTo>
                      <a:pt x="428911" y="582329"/>
                      <a:pt x="520229" y="701233"/>
                      <a:pt x="574450" y="765125"/>
                    </a:cubicBezTo>
                    <a:cubicBezTo>
                      <a:pt x="628671" y="829018"/>
                      <a:pt x="647475" y="838150"/>
                      <a:pt x="683988" y="874663"/>
                    </a:cubicBezTo>
                  </a:path>
                </a:pathLst>
              </a:custGeom>
              <a:noFill/>
              <a:ln w="19050">
                <a:solidFill>
                  <a:srgbClr val="FFF9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6" name="Volný tvar 125"/>
              <p:cNvSpPr/>
              <p:nvPr/>
            </p:nvSpPr>
            <p:spPr>
              <a:xfrm>
                <a:off x="4967287" y="5389016"/>
                <a:ext cx="707232" cy="776288"/>
              </a:xfrm>
              <a:custGeom>
                <a:avLst/>
                <a:gdLst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40519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14300 w 719138"/>
                  <a:gd name="connsiteY1" fmla="*/ 97631 h 683419"/>
                  <a:gd name="connsiteX2" fmla="*/ 376238 w 719138"/>
                  <a:gd name="connsiteY2" fmla="*/ 309562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19138"/>
                  <a:gd name="connsiteY0" fmla="*/ 0 h 683419"/>
                  <a:gd name="connsiteX1" fmla="*/ 150019 w 719138"/>
                  <a:gd name="connsiteY1" fmla="*/ 52387 h 683419"/>
                  <a:gd name="connsiteX2" fmla="*/ 376238 w 719138"/>
                  <a:gd name="connsiteY2" fmla="*/ 309562 h 683419"/>
                  <a:gd name="connsiteX3" fmla="*/ 609600 w 719138"/>
                  <a:gd name="connsiteY3" fmla="*/ 573881 h 683419"/>
                  <a:gd name="connsiteX4" fmla="*/ 719138 w 719138"/>
                  <a:gd name="connsiteY4" fmla="*/ 683419 h 683419"/>
                  <a:gd name="connsiteX0" fmla="*/ 0 w 707232"/>
                  <a:gd name="connsiteY0" fmla="*/ 0 h 776288"/>
                  <a:gd name="connsiteX1" fmla="*/ 138113 w 707232"/>
                  <a:gd name="connsiteY1" fmla="*/ 145256 h 776288"/>
                  <a:gd name="connsiteX2" fmla="*/ 364332 w 707232"/>
                  <a:gd name="connsiteY2" fmla="*/ 402431 h 776288"/>
                  <a:gd name="connsiteX3" fmla="*/ 597694 w 707232"/>
                  <a:gd name="connsiteY3" fmla="*/ 666750 h 776288"/>
                  <a:gd name="connsiteX4" fmla="*/ 707232 w 707232"/>
                  <a:gd name="connsiteY4" fmla="*/ 776288 h 77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7232" h="776288">
                    <a:moveTo>
                      <a:pt x="0" y="0"/>
                    </a:moveTo>
                    <a:cubicBezTo>
                      <a:pt x="25797" y="20439"/>
                      <a:pt x="77391" y="78184"/>
                      <a:pt x="138113" y="145256"/>
                    </a:cubicBezTo>
                    <a:cubicBezTo>
                      <a:pt x="198835" y="212328"/>
                      <a:pt x="287735" y="315515"/>
                      <a:pt x="364332" y="402431"/>
                    </a:cubicBezTo>
                    <a:cubicBezTo>
                      <a:pt x="440929" y="489347"/>
                      <a:pt x="540544" y="604441"/>
                      <a:pt x="597694" y="666750"/>
                    </a:cubicBezTo>
                    <a:cubicBezTo>
                      <a:pt x="654844" y="729059"/>
                      <a:pt x="670719" y="739775"/>
                      <a:pt x="707232" y="776288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4344912" y="2595819"/>
                <a:ext cx="776114" cy="1161616"/>
              </a:xfrm>
              <a:custGeom>
                <a:avLst/>
                <a:gdLst>
                  <a:gd name="connsiteX0" fmla="*/ 11228 w 785639"/>
                  <a:gd name="connsiteY0" fmla="*/ 1161616 h 1161616"/>
                  <a:gd name="connsiteX1" fmla="*/ 8250 w 785639"/>
                  <a:gd name="connsiteY1" fmla="*/ 1096089 h 1161616"/>
                  <a:gd name="connsiteX2" fmla="*/ 103562 w 785639"/>
                  <a:gd name="connsiteY2" fmla="*/ 1009712 h 1161616"/>
                  <a:gd name="connsiteX3" fmla="*/ 294186 w 785639"/>
                  <a:gd name="connsiteY3" fmla="*/ 926314 h 1161616"/>
                  <a:gd name="connsiteX4" fmla="*/ 520552 w 785639"/>
                  <a:gd name="connsiteY4" fmla="*/ 735690 h 1161616"/>
                  <a:gd name="connsiteX5" fmla="*/ 636714 w 785639"/>
                  <a:gd name="connsiteY5" fmla="*/ 476560 h 1161616"/>
                  <a:gd name="connsiteX6" fmla="*/ 711176 w 785639"/>
                  <a:gd name="connsiteY6" fmla="*/ 217431 h 1161616"/>
                  <a:gd name="connsiteX7" fmla="*/ 785639 w 785639"/>
                  <a:gd name="connsiteY7" fmla="*/ 0 h 1161616"/>
                  <a:gd name="connsiteX0" fmla="*/ 11228 w 776114"/>
                  <a:gd name="connsiteY0" fmla="*/ 1161616 h 1161616"/>
                  <a:gd name="connsiteX1" fmla="*/ 8250 w 776114"/>
                  <a:gd name="connsiteY1" fmla="*/ 1096089 h 1161616"/>
                  <a:gd name="connsiteX2" fmla="*/ 103562 w 776114"/>
                  <a:gd name="connsiteY2" fmla="*/ 1009712 h 1161616"/>
                  <a:gd name="connsiteX3" fmla="*/ 294186 w 776114"/>
                  <a:gd name="connsiteY3" fmla="*/ 926314 h 1161616"/>
                  <a:gd name="connsiteX4" fmla="*/ 520552 w 776114"/>
                  <a:gd name="connsiteY4" fmla="*/ 735690 h 1161616"/>
                  <a:gd name="connsiteX5" fmla="*/ 636714 w 776114"/>
                  <a:gd name="connsiteY5" fmla="*/ 476560 h 1161616"/>
                  <a:gd name="connsiteX6" fmla="*/ 711176 w 776114"/>
                  <a:gd name="connsiteY6" fmla="*/ 217431 h 1161616"/>
                  <a:gd name="connsiteX7" fmla="*/ 776114 w 776114"/>
                  <a:gd name="connsiteY7" fmla="*/ 0 h 116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114" h="1161616">
                    <a:moveTo>
                      <a:pt x="11228" y="1161616"/>
                    </a:moveTo>
                    <a:cubicBezTo>
                      <a:pt x="2044" y="1141511"/>
                      <a:pt x="-7139" y="1121406"/>
                      <a:pt x="8250" y="1096089"/>
                    </a:cubicBezTo>
                    <a:cubicBezTo>
                      <a:pt x="23639" y="1070772"/>
                      <a:pt x="55906" y="1038008"/>
                      <a:pt x="103562" y="1009712"/>
                    </a:cubicBezTo>
                    <a:cubicBezTo>
                      <a:pt x="151218" y="981416"/>
                      <a:pt x="224688" y="971984"/>
                      <a:pt x="294186" y="926314"/>
                    </a:cubicBezTo>
                    <a:cubicBezTo>
                      <a:pt x="363684" y="880644"/>
                      <a:pt x="463464" y="810649"/>
                      <a:pt x="520552" y="735690"/>
                    </a:cubicBezTo>
                    <a:cubicBezTo>
                      <a:pt x="577640" y="660731"/>
                      <a:pt x="604943" y="562936"/>
                      <a:pt x="636714" y="476560"/>
                    </a:cubicBezTo>
                    <a:cubicBezTo>
                      <a:pt x="668485" y="390184"/>
                      <a:pt x="687943" y="296858"/>
                      <a:pt x="711176" y="217431"/>
                    </a:cubicBezTo>
                    <a:cubicBezTo>
                      <a:pt x="734409" y="138004"/>
                      <a:pt x="751293" y="69002"/>
                      <a:pt x="776114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4478472" y="2575565"/>
                <a:ext cx="646120" cy="1036518"/>
              </a:xfrm>
              <a:custGeom>
                <a:avLst/>
                <a:gdLst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64872 w 661013"/>
                  <a:gd name="connsiteY3" fmla="*/ 735690 h 1036518"/>
                  <a:gd name="connsiteX4" fmla="*/ 398905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398905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422733 w 661013"/>
                  <a:gd name="connsiteY4" fmla="*/ 580807 h 1036518"/>
                  <a:gd name="connsiteX5" fmla="*/ 491238 w 661013"/>
                  <a:gd name="connsiteY5" fmla="*/ 396140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61013"/>
                  <a:gd name="connsiteY0" fmla="*/ 1036518 h 1036518"/>
                  <a:gd name="connsiteX1" fmla="*/ 5742 w 661013"/>
                  <a:gd name="connsiteY1" fmla="*/ 973970 h 1036518"/>
                  <a:gd name="connsiteX2" fmla="*/ 83184 w 661013"/>
                  <a:gd name="connsiteY2" fmla="*/ 869722 h 1036518"/>
                  <a:gd name="connsiteX3" fmla="*/ 288700 w 661013"/>
                  <a:gd name="connsiteY3" fmla="*/ 747605 h 1036518"/>
                  <a:gd name="connsiteX4" fmla="*/ 422733 w 661013"/>
                  <a:gd name="connsiteY4" fmla="*/ 580807 h 1036518"/>
                  <a:gd name="connsiteX5" fmla="*/ 515066 w 661013"/>
                  <a:gd name="connsiteY5" fmla="*/ 399119 h 1036518"/>
                  <a:gd name="connsiteX6" fmla="*/ 586550 w 661013"/>
                  <a:gd name="connsiteY6" fmla="*/ 199559 h 1036518"/>
                  <a:gd name="connsiteX7" fmla="*/ 661013 w 661013"/>
                  <a:gd name="connsiteY7" fmla="*/ 0 h 1036518"/>
                  <a:gd name="connsiteX0" fmla="*/ 11699 w 646120"/>
                  <a:gd name="connsiteY0" fmla="*/ 1036518 h 1036518"/>
                  <a:gd name="connsiteX1" fmla="*/ 5742 w 646120"/>
                  <a:gd name="connsiteY1" fmla="*/ 973970 h 1036518"/>
                  <a:gd name="connsiteX2" fmla="*/ 83184 w 646120"/>
                  <a:gd name="connsiteY2" fmla="*/ 869722 h 1036518"/>
                  <a:gd name="connsiteX3" fmla="*/ 288700 w 646120"/>
                  <a:gd name="connsiteY3" fmla="*/ 747605 h 1036518"/>
                  <a:gd name="connsiteX4" fmla="*/ 422733 w 646120"/>
                  <a:gd name="connsiteY4" fmla="*/ 580807 h 1036518"/>
                  <a:gd name="connsiteX5" fmla="*/ 515066 w 646120"/>
                  <a:gd name="connsiteY5" fmla="*/ 399119 h 1036518"/>
                  <a:gd name="connsiteX6" fmla="*/ 586550 w 646120"/>
                  <a:gd name="connsiteY6" fmla="*/ 199559 h 1036518"/>
                  <a:gd name="connsiteX7" fmla="*/ 646120 w 646120"/>
                  <a:gd name="connsiteY7" fmla="*/ 0 h 10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120" h="1036518">
                    <a:moveTo>
                      <a:pt x="11699" y="1036518"/>
                    </a:moveTo>
                    <a:cubicBezTo>
                      <a:pt x="2763" y="1019143"/>
                      <a:pt x="-6172" y="1001769"/>
                      <a:pt x="5742" y="973970"/>
                    </a:cubicBezTo>
                    <a:cubicBezTo>
                      <a:pt x="17656" y="946171"/>
                      <a:pt x="36024" y="907449"/>
                      <a:pt x="83184" y="869722"/>
                    </a:cubicBezTo>
                    <a:cubicBezTo>
                      <a:pt x="130344" y="831995"/>
                      <a:pt x="232108" y="795758"/>
                      <a:pt x="288700" y="747605"/>
                    </a:cubicBezTo>
                    <a:cubicBezTo>
                      <a:pt x="345292" y="699452"/>
                      <a:pt x="385005" y="638888"/>
                      <a:pt x="422733" y="580807"/>
                    </a:cubicBezTo>
                    <a:cubicBezTo>
                      <a:pt x="460461" y="522726"/>
                      <a:pt x="487763" y="462660"/>
                      <a:pt x="515066" y="399119"/>
                    </a:cubicBezTo>
                    <a:cubicBezTo>
                      <a:pt x="542369" y="335578"/>
                      <a:pt x="564708" y="266079"/>
                      <a:pt x="586550" y="199559"/>
                    </a:cubicBezTo>
                    <a:cubicBezTo>
                      <a:pt x="608392" y="133039"/>
                      <a:pt x="623036" y="66768"/>
                      <a:pt x="646120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>
                <a:off x="4097654" y="1493769"/>
                <a:ext cx="1875867" cy="2565447"/>
                <a:chOff x="4097654" y="1493769"/>
                <a:chExt cx="1875867" cy="2565447"/>
              </a:xfrm>
            </p:grpSpPr>
            <p:sp>
              <p:nvSpPr>
                <p:cNvPr id="98" name="Volný tvar 97"/>
                <p:cNvSpPr/>
                <p:nvPr/>
              </p:nvSpPr>
              <p:spPr>
                <a:xfrm>
                  <a:off x="4097654" y="3790944"/>
                  <a:ext cx="45719" cy="149308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9" name="Volný tvar 98"/>
                <p:cNvSpPr/>
                <p:nvPr/>
              </p:nvSpPr>
              <p:spPr>
                <a:xfrm>
                  <a:off x="4201226" y="3865598"/>
                  <a:ext cx="46027" cy="137992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0" name="Volný tvar 99"/>
                <p:cNvSpPr/>
                <p:nvPr/>
              </p:nvSpPr>
              <p:spPr>
                <a:xfrm>
                  <a:off x="4283546" y="3920617"/>
                  <a:ext cx="46027" cy="138599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1" name="Volný tvar 100"/>
                <p:cNvSpPr/>
                <p:nvPr/>
              </p:nvSpPr>
              <p:spPr>
                <a:xfrm rot="1061302">
                  <a:off x="4242839" y="3653876"/>
                  <a:ext cx="60281" cy="141756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2" name="Volný tvar 101"/>
                <p:cNvSpPr/>
                <p:nvPr/>
              </p:nvSpPr>
              <p:spPr>
                <a:xfrm rot="1061302">
                  <a:off x="4332457" y="3760934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3" name="Volný tvar 102"/>
                <p:cNvSpPr/>
                <p:nvPr/>
              </p:nvSpPr>
              <p:spPr>
                <a:xfrm rot="1061302">
                  <a:off x="4418189" y="3865714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4" name="Volný tvar 103"/>
                <p:cNvSpPr/>
                <p:nvPr/>
              </p:nvSpPr>
              <p:spPr>
                <a:xfrm rot="2034996">
                  <a:off x="4380045" y="3477325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5" name="Volný tvar 104"/>
                <p:cNvSpPr/>
                <p:nvPr/>
              </p:nvSpPr>
              <p:spPr>
                <a:xfrm rot="2034996">
                  <a:off x="4439407" y="3615727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6" name="Volný tvar 105"/>
                <p:cNvSpPr/>
                <p:nvPr/>
              </p:nvSpPr>
              <p:spPr>
                <a:xfrm rot="2034996">
                  <a:off x="4506254" y="3785509"/>
                  <a:ext cx="67440" cy="153055"/>
                </a:xfrm>
                <a:custGeom>
                  <a:avLst/>
                  <a:gdLst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39890 w 92054"/>
                    <a:gd name="connsiteY2" fmla="*/ 79780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49095 w 92054"/>
                    <a:gd name="connsiteY1" fmla="*/ 24548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  <a:gd name="connsiteX0" fmla="*/ 0 w 92054"/>
                    <a:gd name="connsiteY0" fmla="*/ 0 h 171834"/>
                    <a:gd name="connsiteX1" fmla="*/ 39570 w 92054"/>
                    <a:gd name="connsiteY1" fmla="*/ 26929 h 171834"/>
                    <a:gd name="connsiteX2" fmla="*/ 47033 w 92054"/>
                    <a:gd name="connsiteY2" fmla="*/ 82161 h 171834"/>
                    <a:gd name="connsiteX3" fmla="*/ 49095 w 92054"/>
                    <a:gd name="connsiteY3" fmla="*/ 138081 h 171834"/>
                    <a:gd name="connsiteX4" fmla="*/ 92054 w 92054"/>
                    <a:gd name="connsiteY4" fmla="*/ 171834 h 171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054" h="171834">
                      <a:moveTo>
                        <a:pt x="0" y="0"/>
                      </a:moveTo>
                      <a:cubicBezTo>
                        <a:pt x="21223" y="5625"/>
                        <a:pt x="31731" y="13236"/>
                        <a:pt x="39570" y="26929"/>
                      </a:cubicBezTo>
                      <a:cubicBezTo>
                        <a:pt x="47409" y="40623"/>
                        <a:pt x="45446" y="63636"/>
                        <a:pt x="47033" y="82161"/>
                      </a:cubicBezTo>
                      <a:cubicBezTo>
                        <a:pt x="48620" y="100686"/>
                        <a:pt x="41591" y="123135"/>
                        <a:pt x="49095" y="138081"/>
                      </a:cubicBezTo>
                      <a:cubicBezTo>
                        <a:pt x="56599" y="153027"/>
                        <a:pt x="74921" y="162628"/>
                        <a:pt x="92054" y="171834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7" name="Volný tvar 106"/>
                <p:cNvSpPr/>
                <p:nvPr/>
              </p:nvSpPr>
              <p:spPr>
                <a:xfrm>
                  <a:off x="4390778" y="2564612"/>
                  <a:ext cx="738172" cy="1435412"/>
                </a:xfrm>
                <a:custGeom>
                  <a:avLst/>
                  <a:gdLst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45306 w 762000"/>
                    <a:gd name="connsiteY4" fmla="*/ 721518 h 1259681"/>
                    <a:gd name="connsiteX5" fmla="*/ 666750 w 762000"/>
                    <a:gd name="connsiteY5" fmla="*/ 333375 h 1259681"/>
                    <a:gd name="connsiteX6" fmla="*/ 762000 w 762000"/>
                    <a:gd name="connsiteY6" fmla="*/ 0 h 1259681"/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18499 w 762000"/>
                    <a:gd name="connsiteY4" fmla="*/ 620249 h 1259681"/>
                    <a:gd name="connsiteX5" fmla="*/ 666750 w 762000"/>
                    <a:gd name="connsiteY5" fmla="*/ 333375 h 1259681"/>
                    <a:gd name="connsiteX6" fmla="*/ 762000 w 762000"/>
                    <a:gd name="connsiteY6" fmla="*/ 0 h 1259681"/>
                    <a:gd name="connsiteX0" fmla="*/ 0 w 762000"/>
                    <a:gd name="connsiteY0" fmla="*/ 1259681 h 1259681"/>
                    <a:gd name="connsiteX1" fmla="*/ 33338 w 762000"/>
                    <a:gd name="connsiteY1" fmla="*/ 1162050 h 1259681"/>
                    <a:gd name="connsiteX2" fmla="*/ 140494 w 762000"/>
                    <a:gd name="connsiteY2" fmla="*/ 1021556 h 1259681"/>
                    <a:gd name="connsiteX3" fmla="*/ 288131 w 762000"/>
                    <a:gd name="connsiteY3" fmla="*/ 873918 h 1259681"/>
                    <a:gd name="connsiteX4" fmla="*/ 518499 w 762000"/>
                    <a:gd name="connsiteY4" fmla="*/ 620249 h 1259681"/>
                    <a:gd name="connsiteX5" fmla="*/ 631008 w 762000"/>
                    <a:gd name="connsiteY5" fmla="*/ 252955 h 1259681"/>
                    <a:gd name="connsiteX6" fmla="*/ 762000 w 762000"/>
                    <a:gd name="connsiteY6" fmla="*/ 0 h 1259681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  <a:gd name="connsiteX0" fmla="*/ 0 w 738172"/>
                    <a:gd name="connsiteY0" fmla="*/ 1435412 h 1435412"/>
                    <a:gd name="connsiteX1" fmla="*/ 33338 w 738172"/>
                    <a:gd name="connsiteY1" fmla="*/ 1337781 h 1435412"/>
                    <a:gd name="connsiteX2" fmla="*/ 140494 w 738172"/>
                    <a:gd name="connsiteY2" fmla="*/ 1197287 h 1435412"/>
                    <a:gd name="connsiteX3" fmla="*/ 288131 w 738172"/>
                    <a:gd name="connsiteY3" fmla="*/ 1049649 h 1435412"/>
                    <a:gd name="connsiteX4" fmla="*/ 518499 w 738172"/>
                    <a:gd name="connsiteY4" fmla="*/ 795980 h 1435412"/>
                    <a:gd name="connsiteX5" fmla="*/ 631008 w 738172"/>
                    <a:gd name="connsiteY5" fmla="*/ 428686 h 1435412"/>
                    <a:gd name="connsiteX6" fmla="*/ 738172 w 738172"/>
                    <a:gd name="connsiteY6" fmla="*/ 0 h 143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8172" h="1435412">
                      <a:moveTo>
                        <a:pt x="0" y="1435412"/>
                      </a:moveTo>
                      <a:cubicBezTo>
                        <a:pt x="4961" y="1406440"/>
                        <a:pt x="9922" y="1377468"/>
                        <a:pt x="33338" y="1337781"/>
                      </a:cubicBezTo>
                      <a:cubicBezTo>
                        <a:pt x="56754" y="1298093"/>
                        <a:pt x="98028" y="1245309"/>
                        <a:pt x="140494" y="1197287"/>
                      </a:cubicBezTo>
                      <a:cubicBezTo>
                        <a:pt x="182960" y="1149265"/>
                        <a:pt x="225130" y="1116533"/>
                        <a:pt x="288131" y="1049649"/>
                      </a:cubicBezTo>
                      <a:cubicBezTo>
                        <a:pt x="351132" y="982765"/>
                        <a:pt x="461353" y="899474"/>
                        <a:pt x="518499" y="795980"/>
                      </a:cubicBezTo>
                      <a:cubicBezTo>
                        <a:pt x="575645" y="692486"/>
                        <a:pt x="612267" y="570285"/>
                        <a:pt x="631008" y="428686"/>
                      </a:cubicBezTo>
                      <a:cubicBezTo>
                        <a:pt x="649749" y="287087"/>
                        <a:pt x="693712" y="100604"/>
                        <a:pt x="738172" y="0"/>
                      </a:cubicBezTo>
                    </a:path>
                  </a:pathLst>
                </a:custGeom>
                <a:noFill/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8" name="Volný tvar 107"/>
                <p:cNvSpPr/>
                <p:nvPr/>
              </p:nvSpPr>
              <p:spPr>
                <a:xfrm>
                  <a:off x="5112429" y="1791848"/>
                  <a:ext cx="611699" cy="809800"/>
                </a:xfrm>
                <a:custGeom>
                  <a:avLst/>
                  <a:gdLst>
                    <a:gd name="connsiteX0" fmla="*/ 0 w 184994"/>
                    <a:gd name="connsiteY0" fmla="*/ 412273 h 412273"/>
                    <a:gd name="connsiteX1" fmla="*/ 100425 w 184994"/>
                    <a:gd name="connsiteY1" fmla="*/ 174423 h 412273"/>
                    <a:gd name="connsiteX2" fmla="*/ 184994 w 184994"/>
                    <a:gd name="connsiteY2" fmla="*/ 0 h 412273"/>
                    <a:gd name="connsiteX0" fmla="*/ 0 w 184994"/>
                    <a:gd name="connsiteY0" fmla="*/ 412273 h 412273"/>
                    <a:gd name="connsiteX1" fmla="*/ 91145 w 184994"/>
                    <a:gd name="connsiteY1" fmla="*/ 155677 h 412273"/>
                    <a:gd name="connsiteX2" fmla="*/ 184994 w 184994"/>
                    <a:gd name="connsiteY2" fmla="*/ 0 h 412273"/>
                    <a:gd name="connsiteX0" fmla="*/ 0 w 184994"/>
                    <a:gd name="connsiteY0" fmla="*/ 412273 h 412273"/>
                    <a:gd name="connsiteX1" fmla="*/ 26322 w 184994"/>
                    <a:gd name="connsiteY1" fmla="*/ 316977 h 412273"/>
                    <a:gd name="connsiteX2" fmla="*/ 91145 w 184994"/>
                    <a:gd name="connsiteY2" fmla="*/ 155677 h 412273"/>
                    <a:gd name="connsiteX3" fmla="*/ 184994 w 184994"/>
                    <a:gd name="connsiteY3" fmla="*/ 0 h 41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994" h="412273">
                      <a:moveTo>
                        <a:pt x="0" y="412273"/>
                      </a:moveTo>
                      <a:cubicBezTo>
                        <a:pt x="4851" y="398734"/>
                        <a:pt x="11131" y="359743"/>
                        <a:pt x="26322" y="316977"/>
                      </a:cubicBezTo>
                      <a:cubicBezTo>
                        <a:pt x="41513" y="274211"/>
                        <a:pt x="64700" y="208507"/>
                        <a:pt x="91145" y="155677"/>
                      </a:cubicBezTo>
                      <a:cubicBezTo>
                        <a:pt x="117590" y="102848"/>
                        <a:pt x="158125" y="52855"/>
                        <a:pt x="184994" y="0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109" name="Přímá spojnice se šipkou 108"/>
                <p:cNvCxnSpPr/>
                <p:nvPr/>
              </p:nvCxnSpPr>
              <p:spPr>
                <a:xfrm flipH="1">
                  <a:off x="5771397" y="1493769"/>
                  <a:ext cx="202124" cy="257458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Skupina 19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3638158" y="2484240"/>
                <a:ext cx="1402631" cy="897850"/>
                <a:chOff x="3638158" y="2484240"/>
                <a:chExt cx="1402631" cy="897850"/>
              </a:xfrm>
            </p:grpSpPr>
            <p:sp>
              <p:nvSpPr>
                <p:cNvPr id="93" name="Volný tvar 92"/>
                <p:cNvSpPr/>
                <p:nvPr/>
              </p:nvSpPr>
              <p:spPr>
                <a:xfrm>
                  <a:off x="4155352" y="2484240"/>
                  <a:ext cx="885437" cy="662009"/>
                </a:xfrm>
                <a:custGeom>
                  <a:avLst/>
                  <a:gdLst>
                    <a:gd name="connsiteX0" fmla="*/ 0 w 885437"/>
                    <a:gd name="connsiteY0" fmla="*/ 662009 h 662009"/>
                    <a:gd name="connsiteX1" fmla="*/ 124127 w 885437"/>
                    <a:gd name="connsiteY1" fmla="*/ 649597 h 662009"/>
                    <a:gd name="connsiteX2" fmla="*/ 314455 w 885437"/>
                    <a:gd name="connsiteY2" fmla="*/ 649597 h 662009"/>
                    <a:gd name="connsiteX3" fmla="*/ 591671 w 885437"/>
                    <a:gd name="connsiteY3" fmla="*/ 537883 h 662009"/>
                    <a:gd name="connsiteX4" fmla="*/ 719935 w 885437"/>
                    <a:gd name="connsiteY4" fmla="*/ 281354 h 662009"/>
                    <a:gd name="connsiteX5" fmla="*/ 885437 w 885437"/>
                    <a:gd name="connsiteY5" fmla="*/ 0 h 662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5437" h="662009">
                      <a:moveTo>
                        <a:pt x="0" y="662009"/>
                      </a:moveTo>
                      <a:cubicBezTo>
                        <a:pt x="35859" y="656837"/>
                        <a:pt x="71718" y="651666"/>
                        <a:pt x="124127" y="649597"/>
                      </a:cubicBezTo>
                      <a:cubicBezTo>
                        <a:pt x="176536" y="647528"/>
                        <a:pt x="236531" y="668216"/>
                        <a:pt x="314455" y="649597"/>
                      </a:cubicBezTo>
                      <a:cubicBezTo>
                        <a:pt x="392379" y="630978"/>
                        <a:pt x="524091" y="599257"/>
                        <a:pt x="591671" y="537883"/>
                      </a:cubicBezTo>
                      <a:cubicBezTo>
                        <a:pt x="659251" y="476509"/>
                        <a:pt x="670974" y="371001"/>
                        <a:pt x="719935" y="281354"/>
                      </a:cubicBezTo>
                      <a:cubicBezTo>
                        <a:pt x="768896" y="191707"/>
                        <a:pt x="827166" y="95853"/>
                        <a:pt x="885437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4" name="Volný tvar 93"/>
                <p:cNvSpPr/>
                <p:nvPr/>
              </p:nvSpPr>
              <p:spPr>
                <a:xfrm>
                  <a:off x="3638158" y="2645605"/>
                  <a:ext cx="1319880" cy="736485"/>
                </a:xfrm>
                <a:custGeom>
                  <a:avLst/>
                  <a:gdLst>
                    <a:gd name="connsiteX0" fmla="*/ 0 w 1319880"/>
                    <a:gd name="connsiteY0" fmla="*/ 736485 h 736485"/>
                    <a:gd name="connsiteX1" fmla="*/ 82751 w 1319880"/>
                    <a:gd name="connsiteY1" fmla="*/ 649596 h 736485"/>
                    <a:gd name="connsiteX2" fmla="*/ 281354 w 1319880"/>
                    <a:gd name="connsiteY2" fmla="*/ 566845 h 736485"/>
                    <a:gd name="connsiteX3" fmla="*/ 479956 w 1319880"/>
                    <a:gd name="connsiteY3" fmla="*/ 591671 h 736485"/>
                    <a:gd name="connsiteX4" fmla="*/ 724072 w 1319880"/>
                    <a:gd name="connsiteY4" fmla="*/ 575120 h 736485"/>
                    <a:gd name="connsiteX5" fmla="*/ 1021976 w 1319880"/>
                    <a:gd name="connsiteY5" fmla="*/ 484094 h 736485"/>
                    <a:gd name="connsiteX6" fmla="*/ 1162653 w 1319880"/>
                    <a:gd name="connsiteY6" fmla="*/ 326867 h 736485"/>
                    <a:gd name="connsiteX7" fmla="*/ 1261955 w 1319880"/>
                    <a:gd name="connsiteY7" fmla="*/ 86889 h 736485"/>
                    <a:gd name="connsiteX8" fmla="*/ 1319880 w 1319880"/>
                    <a:gd name="connsiteY8" fmla="*/ 0 h 73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9880" h="736485">
                      <a:moveTo>
                        <a:pt x="0" y="736485"/>
                      </a:moveTo>
                      <a:cubicBezTo>
                        <a:pt x="17929" y="707177"/>
                        <a:pt x="35859" y="677869"/>
                        <a:pt x="82751" y="649596"/>
                      </a:cubicBezTo>
                      <a:cubicBezTo>
                        <a:pt x="129643" y="621323"/>
                        <a:pt x="215153" y="576499"/>
                        <a:pt x="281354" y="566845"/>
                      </a:cubicBezTo>
                      <a:cubicBezTo>
                        <a:pt x="347555" y="557191"/>
                        <a:pt x="406170" y="590292"/>
                        <a:pt x="479956" y="591671"/>
                      </a:cubicBezTo>
                      <a:cubicBezTo>
                        <a:pt x="553742" y="593050"/>
                        <a:pt x="633735" y="593049"/>
                        <a:pt x="724072" y="575120"/>
                      </a:cubicBezTo>
                      <a:cubicBezTo>
                        <a:pt x="814409" y="557191"/>
                        <a:pt x="948879" y="525469"/>
                        <a:pt x="1021976" y="484094"/>
                      </a:cubicBezTo>
                      <a:cubicBezTo>
                        <a:pt x="1095073" y="442718"/>
                        <a:pt x="1122657" y="393068"/>
                        <a:pt x="1162653" y="326867"/>
                      </a:cubicBezTo>
                      <a:cubicBezTo>
                        <a:pt x="1202649" y="260666"/>
                        <a:pt x="1235751" y="141367"/>
                        <a:pt x="1261955" y="86889"/>
                      </a:cubicBezTo>
                      <a:cubicBezTo>
                        <a:pt x="1288159" y="32411"/>
                        <a:pt x="1308847" y="15171"/>
                        <a:pt x="1319880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grpSp>
            <p:nvGrpSpPr>
              <p:cNvPr id="60" name="Skupina 59"/>
              <p:cNvGrpSpPr/>
              <p:nvPr/>
            </p:nvGrpSpPr>
            <p:grpSpPr>
              <a:xfrm>
                <a:off x="3470523" y="1287791"/>
                <a:ext cx="1941490" cy="2503153"/>
                <a:chOff x="3470523" y="1287791"/>
                <a:chExt cx="1941490" cy="2503153"/>
              </a:xfrm>
            </p:grpSpPr>
            <p:sp>
              <p:nvSpPr>
                <p:cNvPr id="61" name="Volný tvar 60"/>
                <p:cNvSpPr/>
                <p:nvPr/>
              </p:nvSpPr>
              <p:spPr>
                <a:xfrm>
                  <a:off x="3688875" y="3039981"/>
                  <a:ext cx="120444" cy="73044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44" h="73044">
                      <a:moveTo>
                        <a:pt x="21003" y="73044"/>
                      </a:moveTo>
                      <a:cubicBezTo>
                        <a:pt x="-2251" y="50205"/>
                        <a:pt x="-2852" y="39779"/>
                        <a:pt x="3340" y="27645"/>
                      </a:cubicBezTo>
                      <a:cubicBezTo>
                        <a:pt x="9532" y="15511"/>
                        <a:pt x="38638" y="-2255"/>
                        <a:pt x="58155" y="237"/>
                      </a:cubicBezTo>
                      <a:cubicBezTo>
                        <a:pt x="77672" y="2729"/>
                        <a:pt x="97604" y="28890"/>
                        <a:pt x="120444" y="42594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749097" y="310263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3806938" y="316732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3857332" y="3229041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5" name="Volný tvar 64"/>
                <p:cNvSpPr/>
                <p:nvPr/>
              </p:nvSpPr>
              <p:spPr>
                <a:xfrm>
                  <a:off x="3899116" y="328360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6" name="Volný tvar 65"/>
                <p:cNvSpPr/>
                <p:nvPr/>
              </p:nvSpPr>
              <p:spPr>
                <a:xfrm>
                  <a:off x="3943626" y="334322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7" name="Volný tvar 66"/>
                <p:cNvSpPr/>
                <p:nvPr/>
              </p:nvSpPr>
              <p:spPr>
                <a:xfrm>
                  <a:off x="3993967" y="340332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8" name="Volný tvar 67"/>
                <p:cNvSpPr/>
                <p:nvPr/>
              </p:nvSpPr>
              <p:spPr>
                <a:xfrm>
                  <a:off x="4039206" y="346580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69" name="Volný tvar 68"/>
                <p:cNvSpPr/>
                <p:nvPr/>
              </p:nvSpPr>
              <p:spPr>
                <a:xfrm>
                  <a:off x="4082064" y="351638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0" name="Volný tvar 69"/>
                <p:cNvSpPr/>
                <p:nvPr/>
              </p:nvSpPr>
              <p:spPr>
                <a:xfrm>
                  <a:off x="4129615" y="357479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1" name="Volný tvar 70"/>
                <p:cNvSpPr/>
                <p:nvPr/>
              </p:nvSpPr>
              <p:spPr>
                <a:xfrm>
                  <a:off x="3901612" y="2949889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2" name="Volný tvar 71"/>
                <p:cNvSpPr/>
                <p:nvPr/>
              </p:nvSpPr>
              <p:spPr>
                <a:xfrm>
                  <a:off x="3955408" y="2997509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3" name="Volný tvar 72"/>
                <p:cNvSpPr/>
                <p:nvPr/>
              </p:nvSpPr>
              <p:spPr>
                <a:xfrm>
                  <a:off x="4001340" y="3038564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4" name="Volný tvar 73"/>
                <p:cNvSpPr/>
                <p:nvPr/>
              </p:nvSpPr>
              <p:spPr>
                <a:xfrm>
                  <a:off x="4051093" y="309390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4107999" y="3149246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6" name="Volný tvar 75"/>
                <p:cNvSpPr/>
                <p:nvPr/>
              </p:nvSpPr>
              <p:spPr>
                <a:xfrm>
                  <a:off x="4160959" y="320458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4206198" y="325935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4247253" y="332163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79" name="Volný tvar 78"/>
                <p:cNvSpPr/>
                <p:nvPr/>
              </p:nvSpPr>
              <p:spPr>
                <a:xfrm>
                  <a:off x="4283546" y="337591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0" name="Volný tvar 79"/>
                <p:cNvSpPr/>
                <p:nvPr/>
              </p:nvSpPr>
              <p:spPr>
                <a:xfrm>
                  <a:off x="3470523" y="3185238"/>
                  <a:ext cx="120444" cy="73044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444" h="73044">
                      <a:moveTo>
                        <a:pt x="21003" y="73044"/>
                      </a:moveTo>
                      <a:cubicBezTo>
                        <a:pt x="-2251" y="50205"/>
                        <a:pt x="-2852" y="39779"/>
                        <a:pt x="3340" y="27645"/>
                      </a:cubicBezTo>
                      <a:cubicBezTo>
                        <a:pt x="9532" y="15511"/>
                        <a:pt x="38638" y="-2255"/>
                        <a:pt x="58155" y="237"/>
                      </a:cubicBezTo>
                      <a:cubicBezTo>
                        <a:pt x="77672" y="2729"/>
                        <a:pt x="97604" y="28890"/>
                        <a:pt x="120444" y="42594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1" name="Volný tvar 80"/>
                <p:cNvSpPr/>
                <p:nvPr/>
              </p:nvSpPr>
              <p:spPr>
                <a:xfrm>
                  <a:off x="3516459" y="324789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2" name="Volný tvar 81"/>
                <p:cNvSpPr/>
                <p:nvPr/>
              </p:nvSpPr>
              <p:spPr>
                <a:xfrm>
                  <a:off x="3567157" y="3312582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3" name="Volný tvar 82"/>
                <p:cNvSpPr/>
                <p:nvPr/>
              </p:nvSpPr>
              <p:spPr>
                <a:xfrm>
                  <a:off x="3610408" y="3374298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4" name="Volný tvar 83"/>
                <p:cNvSpPr/>
                <p:nvPr/>
              </p:nvSpPr>
              <p:spPr>
                <a:xfrm>
                  <a:off x="3652192" y="3428865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3699083" y="3488477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6" name="Volný tvar 85"/>
                <p:cNvSpPr/>
                <p:nvPr/>
              </p:nvSpPr>
              <p:spPr>
                <a:xfrm>
                  <a:off x="3754186" y="3548580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7" name="Volný tvar 86"/>
                <p:cNvSpPr/>
                <p:nvPr/>
              </p:nvSpPr>
              <p:spPr>
                <a:xfrm>
                  <a:off x="3811330" y="3611064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3863712" y="3661643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89" name="Volný tvar 88"/>
                <p:cNvSpPr/>
                <p:nvPr/>
              </p:nvSpPr>
              <p:spPr>
                <a:xfrm>
                  <a:off x="3927930" y="3717671"/>
                  <a:ext cx="115682" cy="73273"/>
                </a:xfrm>
                <a:custGeom>
                  <a:avLst/>
                  <a:gdLst>
                    <a:gd name="connsiteX0" fmla="*/ 0 w 117103"/>
                    <a:gd name="connsiteY0" fmla="*/ 68133 h 68133"/>
                    <a:gd name="connsiteX1" fmla="*/ 17440 w 117103"/>
                    <a:gd name="connsiteY1" fmla="*/ 3353 h 68133"/>
                    <a:gd name="connsiteX2" fmla="*/ 54814 w 117103"/>
                    <a:gd name="connsiteY2" fmla="*/ 13319 h 68133"/>
                    <a:gd name="connsiteX3" fmla="*/ 117103 w 117103"/>
                    <a:gd name="connsiteY3" fmla="*/ 48201 h 68133"/>
                    <a:gd name="connsiteX0" fmla="*/ 0 w 104645"/>
                    <a:gd name="connsiteY0" fmla="*/ 92169 h 92169"/>
                    <a:gd name="connsiteX1" fmla="*/ 4982 w 104645"/>
                    <a:gd name="connsiteY1" fmla="*/ 4965 h 92169"/>
                    <a:gd name="connsiteX2" fmla="*/ 42356 w 104645"/>
                    <a:gd name="connsiteY2" fmla="*/ 14931 h 92169"/>
                    <a:gd name="connsiteX3" fmla="*/ 104645 w 104645"/>
                    <a:gd name="connsiteY3" fmla="*/ 49813 h 92169"/>
                    <a:gd name="connsiteX0" fmla="*/ 16165 w 120810"/>
                    <a:gd name="connsiteY0" fmla="*/ 77376 h 77376"/>
                    <a:gd name="connsiteX1" fmla="*/ 1215 w 120810"/>
                    <a:gd name="connsiteY1" fmla="*/ 25054 h 77376"/>
                    <a:gd name="connsiteX2" fmla="*/ 58521 w 120810"/>
                    <a:gd name="connsiteY2" fmla="*/ 138 h 77376"/>
                    <a:gd name="connsiteX3" fmla="*/ 120810 w 120810"/>
                    <a:gd name="connsiteY3" fmla="*/ 35020 h 77376"/>
                    <a:gd name="connsiteX0" fmla="*/ 16165 w 120810"/>
                    <a:gd name="connsiteY0" fmla="*/ 84810 h 84810"/>
                    <a:gd name="connsiteX1" fmla="*/ 1215 w 120810"/>
                    <a:gd name="connsiteY1" fmla="*/ 32488 h 84810"/>
                    <a:gd name="connsiteX2" fmla="*/ 58521 w 120810"/>
                    <a:gd name="connsiteY2" fmla="*/ 97 h 84810"/>
                    <a:gd name="connsiteX3" fmla="*/ 120810 w 120810"/>
                    <a:gd name="connsiteY3" fmla="*/ 42454 h 84810"/>
                    <a:gd name="connsiteX0" fmla="*/ 13783 w 118428"/>
                    <a:gd name="connsiteY0" fmla="*/ 84974 h 84974"/>
                    <a:gd name="connsiteX1" fmla="*/ 1324 w 118428"/>
                    <a:gd name="connsiteY1" fmla="*/ 27669 h 84974"/>
                    <a:gd name="connsiteX2" fmla="*/ 56139 w 118428"/>
                    <a:gd name="connsiteY2" fmla="*/ 261 h 84974"/>
                    <a:gd name="connsiteX3" fmla="*/ 118428 w 118428"/>
                    <a:gd name="connsiteY3" fmla="*/ 42618 h 84974"/>
                    <a:gd name="connsiteX0" fmla="*/ 14690 w 119335"/>
                    <a:gd name="connsiteY0" fmla="*/ 84974 h 84974"/>
                    <a:gd name="connsiteX1" fmla="*/ 2231 w 119335"/>
                    <a:gd name="connsiteY1" fmla="*/ 27669 h 84974"/>
                    <a:gd name="connsiteX2" fmla="*/ 57046 w 119335"/>
                    <a:gd name="connsiteY2" fmla="*/ 261 h 84974"/>
                    <a:gd name="connsiteX3" fmla="*/ 119335 w 119335"/>
                    <a:gd name="connsiteY3" fmla="*/ 42618 h 84974"/>
                    <a:gd name="connsiteX0" fmla="*/ 17841 w 122486"/>
                    <a:gd name="connsiteY0" fmla="*/ 84974 h 84974"/>
                    <a:gd name="connsiteX1" fmla="*/ 5382 w 122486"/>
                    <a:gd name="connsiteY1" fmla="*/ 27669 h 84974"/>
                    <a:gd name="connsiteX2" fmla="*/ 60197 w 122486"/>
                    <a:gd name="connsiteY2" fmla="*/ 261 h 84974"/>
                    <a:gd name="connsiteX3" fmla="*/ 122486 w 122486"/>
                    <a:gd name="connsiteY3" fmla="*/ 42618 h 84974"/>
                    <a:gd name="connsiteX0" fmla="*/ 24470 w 119149"/>
                    <a:gd name="connsiteY0" fmla="*/ 84974 h 84974"/>
                    <a:gd name="connsiteX1" fmla="*/ 2045 w 119149"/>
                    <a:gd name="connsiteY1" fmla="*/ 27669 h 84974"/>
                    <a:gd name="connsiteX2" fmla="*/ 56860 w 119149"/>
                    <a:gd name="connsiteY2" fmla="*/ 261 h 84974"/>
                    <a:gd name="connsiteX3" fmla="*/ 119149 w 119149"/>
                    <a:gd name="connsiteY3" fmla="*/ 42618 h 8497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20444"/>
                    <a:gd name="connsiteY0" fmla="*/ 73044 h 73044"/>
                    <a:gd name="connsiteX1" fmla="*/ 3340 w 120444"/>
                    <a:gd name="connsiteY1" fmla="*/ 27645 h 73044"/>
                    <a:gd name="connsiteX2" fmla="*/ 58155 w 120444"/>
                    <a:gd name="connsiteY2" fmla="*/ 237 h 73044"/>
                    <a:gd name="connsiteX3" fmla="*/ 120444 w 120444"/>
                    <a:gd name="connsiteY3" fmla="*/ 42594 h 73044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  <a:gd name="connsiteX0" fmla="*/ 21003 w 115682"/>
                    <a:gd name="connsiteY0" fmla="*/ 73273 h 73273"/>
                    <a:gd name="connsiteX1" fmla="*/ 3340 w 115682"/>
                    <a:gd name="connsiteY1" fmla="*/ 27874 h 73273"/>
                    <a:gd name="connsiteX2" fmla="*/ 58155 w 115682"/>
                    <a:gd name="connsiteY2" fmla="*/ 466 h 73273"/>
                    <a:gd name="connsiteX3" fmla="*/ 115682 w 115682"/>
                    <a:gd name="connsiteY3" fmla="*/ 49967 h 7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82" h="73273">
                      <a:moveTo>
                        <a:pt x="21003" y="73273"/>
                      </a:moveTo>
                      <a:cubicBezTo>
                        <a:pt x="-2251" y="50434"/>
                        <a:pt x="-2852" y="40008"/>
                        <a:pt x="3340" y="27874"/>
                      </a:cubicBezTo>
                      <a:cubicBezTo>
                        <a:pt x="9532" y="15740"/>
                        <a:pt x="39431" y="-3216"/>
                        <a:pt x="58155" y="466"/>
                      </a:cubicBezTo>
                      <a:cubicBezTo>
                        <a:pt x="76879" y="4148"/>
                        <a:pt x="104749" y="12450"/>
                        <a:pt x="115682" y="49967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0" name="Volný tvar 89"/>
                <p:cNvSpPr/>
                <p:nvPr/>
              </p:nvSpPr>
              <p:spPr>
                <a:xfrm>
                  <a:off x="4039501" y="2529753"/>
                  <a:ext cx="972326" cy="868887"/>
                </a:xfrm>
                <a:custGeom>
                  <a:avLst/>
                  <a:gdLst>
                    <a:gd name="connsiteX0" fmla="*/ 0 w 972326"/>
                    <a:gd name="connsiteY0" fmla="*/ 868887 h 868887"/>
                    <a:gd name="connsiteX1" fmla="*/ 115851 w 972326"/>
                    <a:gd name="connsiteY1" fmla="*/ 810962 h 868887"/>
                    <a:gd name="connsiteX2" fmla="*/ 314454 w 972326"/>
                    <a:gd name="connsiteY2" fmla="*/ 769586 h 868887"/>
                    <a:gd name="connsiteX3" fmla="*/ 599945 w 972326"/>
                    <a:gd name="connsiteY3" fmla="*/ 678560 h 868887"/>
                    <a:gd name="connsiteX4" fmla="*/ 786136 w 972326"/>
                    <a:gd name="connsiteY4" fmla="*/ 484095 h 868887"/>
                    <a:gd name="connsiteX5" fmla="*/ 885437 w 972326"/>
                    <a:gd name="connsiteY5" fmla="*/ 194466 h 868887"/>
                    <a:gd name="connsiteX6" fmla="*/ 972326 w 972326"/>
                    <a:gd name="connsiteY6" fmla="*/ 0 h 86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326" h="868887">
                      <a:moveTo>
                        <a:pt x="0" y="868887"/>
                      </a:moveTo>
                      <a:cubicBezTo>
                        <a:pt x="31721" y="848199"/>
                        <a:pt x="63442" y="827512"/>
                        <a:pt x="115851" y="810962"/>
                      </a:cubicBezTo>
                      <a:cubicBezTo>
                        <a:pt x="168260" y="794412"/>
                        <a:pt x="233772" y="791653"/>
                        <a:pt x="314454" y="769586"/>
                      </a:cubicBezTo>
                      <a:cubicBezTo>
                        <a:pt x="395136" y="747519"/>
                        <a:pt x="521331" y="726142"/>
                        <a:pt x="599945" y="678560"/>
                      </a:cubicBezTo>
                      <a:cubicBezTo>
                        <a:pt x="678559" y="630978"/>
                        <a:pt x="738554" y="564777"/>
                        <a:pt x="786136" y="484095"/>
                      </a:cubicBezTo>
                      <a:cubicBezTo>
                        <a:pt x="833718" y="403413"/>
                        <a:pt x="854405" y="275148"/>
                        <a:pt x="885437" y="194466"/>
                      </a:cubicBezTo>
                      <a:cubicBezTo>
                        <a:pt x="916469" y="113783"/>
                        <a:pt x="972326" y="0"/>
                        <a:pt x="972326" y="0"/>
                      </a:cubicBezTo>
                    </a:path>
                  </a:pathLst>
                </a:custGeom>
                <a:noFill/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91" name="Volný tvar 90"/>
                <p:cNvSpPr/>
                <p:nvPr/>
              </p:nvSpPr>
              <p:spPr>
                <a:xfrm>
                  <a:off x="5026433" y="1664540"/>
                  <a:ext cx="289004" cy="853390"/>
                </a:xfrm>
                <a:custGeom>
                  <a:avLst/>
                  <a:gdLst>
                    <a:gd name="connsiteX0" fmla="*/ 0 w 174423"/>
                    <a:gd name="connsiteY0" fmla="*/ 317133 h 317133"/>
                    <a:gd name="connsiteX1" fmla="*/ 73997 w 174423"/>
                    <a:gd name="connsiteY1" fmla="*/ 184994 h 317133"/>
                    <a:gd name="connsiteX2" fmla="*/ 174423 w 174423"/>
                    <a:gd name="connsiteY2" fmla="*/ 0 h 317133"/>
                    <a:gd name="connsiteX0" fmla="*/ 0 w 174423"/>
                    <a:gd name="connsiteY0" fmla="*/ 317133 h 317133"/>
                    <a:gd name="connsiteX1" fmla="*/ 96220 w 174423"/>
                    <a:gd name="connsiteY1" fmla="*/ 191836 h 317133"/>
                    <a:gd name="connsiteX2" fmla="*/ 174423 w 174423"/>
                    <a:gd name="connsiteY2" fmla="*/ 0 h 31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423" h="317133">
                      <a:moveTo>
                        <a:pt x="0" y="317133"/>
                      </a:moveTo>
                      <a:cubicBezTo>
                        <a:pt x="22463" y="277050"/>
                        <a:pt x="67150" y="244691"/>
                        <a:pt x="96220" y="191836"/>
                      </a:cubicBezTo>
                      <a:cubicBezTo>
                        <a:pt x="125290" y="138981"/>
                        <a:pt x="138745" y="66069"/>
                        <a:pt x="174423" y="0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cxnSp>
              <p:nvCxnSpPr>
                <p:cNvPr id="92" name="Přímá spojnice se šipkou 91"/>
                <p:cNvCxnSpPr/>
                <p:nvPr/>
              </p:nvCxnSpPr>
              <p:spPr>
                <a:xfrm flipH="1">
                  <a:off x="5331634" y="1287791"/>
                  <a:ext cx="80379" cy="327239"/>
                </a:xfrm>
                <a:prstGeom prst="straightConnector1">
                  <a:avLst/>
                </a:prstGeom>
                <a:ln w="28575">
                  <a:solidFill>
                    <a:srgbClr val="0000CC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ovéPole 20"/>
            <p:cNvSpPr txBox="1"/>
            <p:nvPr/>
          </p:nvSpPr>
          <p:spPr>
            <a:xfrm>
              <a:off x="4704118" y="836712"/>
              <a:ext cx="10773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cs-CZ" sz="1600" dirty="0" err="1"/>
                <a:t>I</a:t>
              </a:r>
              <a:r>
                <a:rPr lang="cs-CZ" sz="1600" baseline="-25000" dirty="0" err="1"/>
                <a:t>a</a:t>
              </a:r>
              <a:endParaRPr lang="cs-CZ" sz="1600" baseline="-25000" dirty="0"/>
            </a:p>
          </p:txBody>
        </p:sp>
        <p:sp>
          <p:nvSpPr>
            <p:cNvPr id="22" name="Levá složená závorka 21"/>
            <p:cNvSpPr/>
            <p:nvPr/>
          </p:nvSpPr>
          <p:spPr>
            <a:xfrm rot="19278250">
              <a:off x="3473471" y="2550171"/>
              <a:ext cx="421105" cy="216292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1463758" y="3751391"/>
              <a:ext cx="2219965" cy="1453063"/>
              <a:chOff x="1463758" y="3751391"/>
              <a:chExt cx="2219965" cy="1453063"/>
            </a:xfrm>
          </p:grpSpPr>
          <p:sp>
            <p:nvSpPr>
              <p:cNvPr id="57" name="TextovéPole 56"/>
              <p:cNvSpPr txBox="1"/>
              <p:nvPr/>
            </p:nvSpPr>
            <p:spPr>
              <a:xfrm>
                <a:off x="1463758" y="4373457"/>
                <a:ext cx="22199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Svalové vřeténko</a:t>
                </a:r>
              </a:p>
              <a:p>
                <a:r>
                  <a:rPr lang="cs-CZ" sz="1600" dirty="0"/>
                  <a:t>regulace délky svalu</a:t>
                </a:r>
              </a:p>
              <a:p>
                <a:endParaRPr lang="cs-CZ" sz="1600" b="1" dirty="0"/>
              </a:p>
            </p:txBody>
          </p:sp>
          <p:cxnSp>
            <p:nvCxnSpPr>
              <p:cNvPr id="58" name="Přímá spojnice 57"/>
              <p:cNvCxnSpPr/>
              <p:nvPr/>
            </p:nvCxnSpPr>
            <p:spPr>
              <a:xfrm flipH="1">
                <a:off x="2639429" y="3751391"/>
                <a:ext cx="892138" cy="54886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/>
          </p:nvGrpSpPr>
          <p:grpSpPr>
            <a:xfrm>
              <a:off x="2903918" y="5678736"/>
              <a:ext cx="3363185" cy="957525"/>
              <a:chOff x="2903918" y="5678736"/>
              <a:chExt cx="3363185" cy="957525"/>
            </a:xfrm>
          </p:grpSpPr>
          <p:sp>
            <p:nvSpPr>
              <p:cNvPr id="55" name="TextovéPole 54"/>
              <p:cNvSpPr txBox="1"/>
              <p:nvPr/>
            </p:nvSpPr>
            <p:spPr>
              <a:xfrm>
                <a:off x="2903918" y="5805264"/>
                <a:ext cx="2766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Šlachové (Golgiho) tělísko</a:t>
                </a:r>
              </a:p>
              <a:p>
                <a:r>
                  <a:rPr lang="cs-CZ" sz="1600" dirty="0"/>
                  <a:t>regulace svalového napětí</a:t>
                </a:r>
              </a:p>
            </p:txBody>
          </p:sp>
          <p:sp>
            <p:nvSpPr>
              <p:cNvPr id="56" name="Levá složená závorka 55"/>
              <p:cNvSpPr/>
              <p:nvPr/>
            </p:nvSpPr>
            <p:spPr>
              <a:xfrm rot="18500372">
                <a:off x="5458701" y="5291439"/>
                <a:ext cx="421105" cy="119569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3140323" y="1363510"/>
              <a:ext cx="2022239" cy="1672507"/>
              <a:chOff x="3140323" y="1363510"/>
              <a:chExt cx="2022239" cy="1672507"/>
            </a:xfrm>
          </p:grpSpPr>
          <p:sp>
            <p:nvSpPr>
              <p:cNvPr id="51" name="TextovéPole 50"/>
              <p:cNvSpPr txBox="1"/>
              <p:nvPr/>
            </p:nvSpPr>
            <p:spPr>
              <a:xfrm>
                <a:off x="3140323" y="1363510"/>
                <a:ext cx="2022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intrafuzální</a:t>
                </a:r>
                <a:r>
                  <a:rPr lang="cs-CZ" sz="1600" dirty="0"/>
                  <a:t> vlákna</a:t>
                </a:r>
              </a:p>
            </p:txBody>
          </p:sp>
          <p:cxnSp>
            <p:nvCxnSpPr>
              <p:cNvPr id="52" name="Přímá spojnice 51"/>
              <p:cNvCxnSpPr/>
              <p:nvPr/>
            </p:nvCxnSpPr>
            <p:spPr>
              <a:xfrm flipH="1">
                <a:off x="3420961" y="1762607"/>
                <a:ext cx="661792" cy="127341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/>
              <p:cNvCxnSpPr>
                <a:endCxn id="127" idx="2"/>
              </p:cNvCxnSpPr>
              <p:nvPr/>
            </p:nvCxnSpPr>
            <p:spPr>
              <a:xfrm flipH="1">
                <a:off x="3801189" y="1717324"/>
                <a:ext cx="365586" cy="11483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/>
              <p:cNvCxnSpPr/>
              <p:nvPr/>
            </p:nvCxnSpPr>
            <p:spPr>
              <a:xfrm flipH="1">
                <a:off x="3653632" y="1751227"/>
                <a:ext cx="493144" cy="12129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>
            <a:xfrm>
              <a:off x="5841308" y="4088903"/>
              <a:ext cx="2331092" cy="1735392"/>
              <a:chOff x="5841308" y="4088903"/>
              <a:chExt cx="2331092" cy="1735392"/>
            </a:xfrm>
          </p:grpSpPr>
          <p:grpSp>
            <p:nvGrpSpPr>
              <p:cNvPr id="42" name="Skupina 41"/>
              <p:cNvGrpSpPr/>
              <p:nvPr/>
            </p:nvGrpSpPr>
            <p:grpSpPr>
              <a:xfrm>
                <a:off x="5841308" y="4464622"/>
                <a:ext cx="709136" cy="1359673"/>
                <a:chOff x="4960144" y="4810539"/>
                <a:chExt cx="709136" cy="1359673"/>
              </a:xfrm>
            </p:grpSpPr>
            <p:sp>
              <p:nvSpPr>
                <p:cNvPr id="45" name="Volný tvar 44"/>
                <p:cNvSpPr/>
                <p:nvPr/>
              </p:nvSpPr>
              <p:spPr>
                <a:xfrm>
                  <a:off x="5341491" y="4810539"/>
                  <a:ext cx="327789" cy="1240404"/>
                </a:xfrm>
                <a:custGeom>
                  <a:avLst/>
                  <a:gdLst>
                    <a:gd name="connsiteX0" fmla="*/ 105152 w 327789"/>
                    <a:gd name="connsiteY0" fmla="*/ 1240404 h 1240404"/>
                    <a:gd name="connsiteX1" fmla="*/ 9737 w 327789"/>
                    <a:gd name="connsiteY1" fmla="*/ 1129085 h 1240404"/>
                    <a:gd name="connsiteX2" fmla="*/ 25639 w 327789"/>
                    <a:gd name="connsiteY2" fmla="*/ 930303 h 1240404"/>
                    <a:gd name="connsiteX3" fmla="*/ 208519 w 327789"/>
                    <a:gd name="connsiteY3" fmla="*/ 604299 h 1240404"/>
                    <a:gd name="connsiteX4" fmla="*/ 327789 w 327789"/>
                    <a:gd name="connsiteY4" fmla="*/ 0 h 1240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789" h="1240404">
                      <a:moveTo>
                        <a:pt x="105152" y="1240404"/>
                      </a:moveTo>
                      <a:cubicBezTo>
                        <a:pt x="64070" y="1210586"/>
                        <a:pt x="22989" y="1180768"/>
                        <a:pt x="9737" y="1129085"/>
                      </a:cubicBezTo>
                      <a:cubicBezTo>
                        <a:pt x="-3515" y="1077402"/>
                        <a:pt x="-7491" y="1017767"/>
                        <a:pt x="25639" y="930303"/>
                      </a:cubicBezTo>
                      <a:cubicBezTo>
                        <a:pt x="58769" y="842839"/>
                        <a:pt x="158161" y="759349"/>
                        <a:pt x="208519" y="604299"/>
                      </a:cubicBezTo>
                      <a:cubicBezTo>
                        <a:pt x="258877" y="449249"/>
                        <a:pt x="293333" y="224624"/>
                        <a:pt x="327789" y="0"/>
                      </a:cubicBezTo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6" name="Volný tvar 45"/>
                <p:cNvSpPr/>
                <p:nvPr/>
              </p:nvSpPr>
              <p:spPr>
                <a:xfrm>
                  <a:off x="5023652" y="5637475"/>
                  <a:ext cx="349857" cy="140943"/>
                </a:xfrm>
                <a:custGeom>
                  <a:avLst/>
                  <a:gdLst>
                    <a:gd name="connsiteX0" fmla="*/ 0 w 349857"/>
                    <a:gd name="connsiteY0" fmla="*/ 0 h 140943"/>
                    <a:gd name="connsiteX1" fmla="*/ 182880 w 349857"/>
                    <a:gd name="connsiteY1" fmla="*/ 135172 h 140943"/>
                    <a:gd name="connsiteX2" fmla="*/ 349857 w 349857"/>
                    <a:gd name="connsiteY2" fmla="*/ 103367 h 140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857" h="140943">
                      <a:moveTo>
                        <a:pt x="0" y="0"/>
                      </a:moveTo>
                      <a:cubicBezTo>
                        <a:pt x="62285" y="58972"/>
                        <a:pt x="124571" y="117944"/>
                        <a:pt x="182880" y="135172"/>
                      </a:cubicBezTo>
                      <a:cubicBezTo>
                        <a:pt x="241189" y="152400"/>
                        <a:pt x="295523" y="127883"/>
                        <a:pt x="349857" y="103367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7" name="Volný tvar 46"/>
                <p:cNvSpPr/>
                <p:nvPr/>
              </p:nvSpPr>
              <p:spPr>
                <a:xfrm>
                  <a:off x="5293780" y="5653377"/>
                  <a:ext cx="136961" cy="516835"/>
                </a:xfrm>
                <a:custGeom>
                  <a:avLst/>
                  <a:gdLst>
                    <a:gd name="connsiteX0" fmla="*/ 136961 w 136961"/>
                    <a:gd name="connsiteY0" fmla="*/ 516835 h 516835"/>
                    <a:gd name="connsiteX1" fmla="*/ 57448 w 136961"/>
                    <a:gd name="connsiteY1" fmla="*/ 421420 h 516835"/>
                    <a:gd name="connsiteX2" fmla="*/ 9740 w 136961"/>
                    <a:gd name="connsiteY2" fmla="*/ 349858 h 516835"/>
                    <a:gd name="connsiteX3" fmla="*/ 1789 w 136961"/>
                    <a:gd name="connsiteY3" fmla="*/ 262393 h 516835"/>
                    <a:gd name="connsiteX4" fmla="*/ 33594 w 136961"/>
                    <a:gd name="connsiteY4" fmla="*/ 159026 h 516835"/>
                    <a:gd name="connsiteX5" fmla="*/ 121058 w 136961"/>
                    <a:gd name="connsiteY5" fmla="*/ 0 h 516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961" h="516835">
                      <a:moveTo>
                        <a:pt x="136961" y="516835"/>
                      </a:moveTo>
                      <a:cubicBezTo>
                        <a:pt x="107806" y="483042"/>
                        <a:pt x="78651" y="449249"/>
                        <a:pt x="57448" y="421420"/>
                      </a:cubicBezTo>
                      <a:cubicBezTo>
                        <a:pt x="36245" y="393591"/>
                        <a:pt x="19016" y="376362"/>
                        <a:pt x="9740" y="349858"/>
                      </a:cubicBezTo>
                      <a:cubicBezTo>
                        <a:pt x="463" y="323353"/>
                        <a:pt x="-2187" y="294198"/>
                        <a:pt x="1789" y="262393"/>
                      </a:cubicBezTo>
                      <a:cubicBezTo>
                        <a:pt x="5765" y="230588"/>
                        <a:pt x="13716" y="202758"/>
                        <a:pt x="33594" y="159026"/>
                      </a:cubicBezTo>
                      <a:cubicBezTo>
                        <a:pt x="53472" y="115294"/>
                        <a:pt x="87265" y="57647"/>
                        <a:pt x="121058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8" name="Volný tvar 47"/>
                <p:cNvSpPr/>
                <p:nvPr/>
              </p:nvSpPr>
              <p:spPr>
                <a:xfrm>
                  <a:off x="4960144" y="5719763"/>
                  <a:ext cx="404812" cy="138123"/>
                </a:xfrm>
                <a:custGeom>
                  <a:avLst/>
                  <a:gdLst>
                    <a:gd name="connsiteX0" fmla="*/ 0 w 404812"/>
                    <a:gd name="connsiteY0" fmla="*/ 0 h 138123"/>
                    <a:gd name="connsiteX1" fmla="*/ 61912 w 404812"/>
                    <a:gd name="connsiteY1" fmla="*/ 33337 h 138123"/>
                    <a:gd name="connsiteX2" fmla="*/ 109537 w 404812"/>
                    <a:gd name="connsiteY2" fmla="*/ 107156 h 138123"/>
                    <a:gd name="connsiteX3" fmla="*/ 230981 w 404812"/>
                    <a:gd name="connsiteY3" fmla="*/ 138112 h 138123"/>
                    <a:gd name="connsiteX4" fmla="*/ 319087 w 404812"/>
                    <a:gd name="connsiteY4" fmla="*/ 109537 h 138123"/>
                    <a:gd name="connsiteX5" fmla="*/ 404812 w 404812"/>
                    <a:gd name="connsiteY5" fmla="*/ 23812 h 138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4812" h="138123">
                      <a:moveTo>
                        <a:pt x="0" y="0"/>
                      </a:moveTo>
                      <a:cubicBezTo>
                        <a:pt x="21828" y="7739"/>
                        <a:pt x="43656" y="15478"/>
                        <a:pt x="61912" y="33337"/>
                      </a:cubicBezTo>
                      <a:cubicBezTo>
                        <a:pt x="80168" y="51196"/>
                        <a:pt x="81359" y="89694"/>
                        <a:pt x="109537" y="107156"/>
                      </a:cubicBezTo>
                      <a:cubicBezTo>
                        <a:pt x="137715" y="124618"/>
                        <a:pt x="196056" y="137715"/>
                        <a:pt x="230981" y="138112"/>
                      </a:cubicBezTo>
                      <a:cubicBezTo>
                        <a:pt x="265906" y="138509"/>
                        <a:pt x="290115" y="128587"/>
                        <a:pt x="319087" y="109537"/>
                      </a:cubicBezTo>
                      <a:cubicBezTo>
                        <a:pt x="348059" y="90487"/>
                        <a:pt x="376435" y="57149"/>
                        <a:pt x="404812" y="23812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49" name="Volný tvar 48"/>
                <p:cNvSpPr/>
                <p:nvPr/>
              </p:nvSpPr>
              <p:spPr>
                <a:xfrm>
                  <a:off x="5193243" y="5786438"/>
                  <a:ext cx="145520" cy="352425"/>
                </a:xfrm>
                <a:custGeom>
                  <a:avLst/>
                  <a:gdLst>
                    <a:gd name="connsiteX0" fmla="*/ 93132 w 145520"/>
                    <a:gd name="connsiteY0" fmla="*/ 352425 h 352425"/>
                    <a:gd name="connsiteX1" fmla="*/ 16932 w 145520"/>
                    <a:gd name="connsiteY1" fmla="*/ 254793 h 352425"/>
                    <a:gd name="connsiteX2" fmla="*/ 263 w 145520"/>
                    <a:gd name="connsiteY2" fmla="*/ 204787 h 352425"/>
                    <a:gd name="connsiteX3" fmla="*/ 24076 w 145520"/>
                    <a:gd name="connsiteY3" fmla="*/ 135731 h 352425"/>
                    <a:gd name="connsiteX4" fmla="*/ 69320 w 145520"/>
                    <a:gd name="connsiteY4" fmla="*/ 90487 h 352425"/>
                    <a:gd name="connsiteX5" fmla="*/ 145520 w 145520"/>
                    <a:gd name="connsiteY5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20" h="352425">
                      <a:moveTo>
                        <a:pt x="93132" y="352425"/>
                      </a:moveTo>
                      <a:cubicBezTo>
                        <a:pt x="62771" y="315912"/>
                        <a:pt x="32410" y="279399"/>
                        <a:pt x="16932" y="254793"/>
                      </a:cubicBezTo>
                      <a:cubicBezTo>
                        <a:pt x="1454" y="230187"/>
                        <a:pt x="-928" y="224631"/>
                        <a:pt x="263" y="204787"/>
                      </a:cubicBezTo>
                      <a:cubicBezTo>
                        <a:pt x="1454" y="184943"/>
                        <a:pt x="12567" y="154781"/>
                        <a:pt x="24076" y="135731"/>
                      </a:cubicBezTo>
                      <a:cubicBezTo>
                        <a:pt x="35585" y="116681"/>
                        <a:pt x="49079" y="113109"/>
                        <a:pt x="69320" y="90487"/>
                      </a:cubicBezTo>
                      <a:cubicBezTo>
                        <a:pt x="89561" y="67865"/>
                        <a:pt x="117540" y="33932"/>
                        <a:pt x="145520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0" name="Volný tvar 49"/>
                <p:cNvSpPr/>
                <p:nvPr/>
              </p:nvSpPr>
              <p:spPr>
                <a:xfrm>
                  <a:off x="4988719" y="5807869"/>
                  <a:ext cx="323850" cy="135545"/>
                </a:xfrm>
                <a:custGeom>
                  <a:avLst/>
                  <a:gdLst>
                    <a:gd name="connsiteX0" fmla="*/ 0 w 323850"/>
                    <a:gd name="connsiteY0" fmla="*/ 26194 h 135545"/>
                    <a:gd name="connsiteX1" fmla="*/ 16669 w 323850"/>
                    <a:gd name="connsiteY1" fmla="*/ 92869 h 135545"/>
                    <a:gd name="connsiteX2" fmla="*/ 80962 w 323850"/>
                    <a:gd name="connsiteY2" fmla="*/ 133350 h 135545"/>
                    <a:gd name="connsiteX3" fmla="*/ 142875 w 323850"/>
                    <a:gd name="connsiteY3" fmla="*/ 126206 h 135545"/>
                    <a:gd name="connsiteX4" fmla="*/ 171450 w 323850"/>
                    <a:gd name="connsiteY4" fmla="*/ 92869 h 135545"/>
                    <a:gd name="connsiteX5" fmla="*/ 257175 w 323850"/>
                    <a:gd name="connsiteY5" fmla="*/ 69056 h 135545"/>
                    <a:gd name="connsiteX6" fmla="*/ 323850 w 323850"/>
                    <a:gd name="connsiteY6" fmla="*/ 0 h 135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850" h="135545">
                      <a:moveTo>
                        <a:pt x="0" y="26194"/>
                      </a:moveTo>
                      <a:cubicBezTo>
                        <a:pt x="1587" y="50602"/>
                        <a:pt x="3175" y="75010"/>
                        <a:pt x="16669" y="92869"/>
                      </a:cubicBezTo>
                      <a:cubicBezTo>
                        <a:pt x="30163" y="110728"/>
                        <a:pt x="59928" y="127794"/>
                        <a:pt x="80962" y="133350"/>
                      </a:cubicBezTo>
                      <a:cubicBezTo>
                        <a:pt x="101996" y="138906"/>
                        <a:pt x="127794" y="132953"/>
                        <a:pt x="142875" y="126206"/>
                      </a:cubicBezTo>
                      <a:cubicBezTo>
                        <a:pt x="157956" y="119459"/>
                        <a:pt x="152400" y="102394"/>
                        <a:pt x="171450" y="92869"/>
                      </a:cubicBezTo>
                      <a:cubicBezTo>
                        <a:pt x="190500" y="83344"/>
                        <a:pt x="231775" y="84534"/>
                        <a:pt x="257175" y="69056"/>
                      </a:cubicBezTo>
                      <a:cubicBezTo>
                        <a:pt x="282575" y="53578"/>
                        <a:pt x="303212" y="26789"/>
                        <a:pt x="323850" y="0"/>
                      </a:cubicBezTo>
                    </a:path>
                  </a:pathLst>
                </a:custGeom>
                <a:noFill/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732010" y="4156972"/>
                <a:ext cx="14403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vlákno </a:t>
                </a:r>
                <a:r>
                  <a:rPr lang="cs-CZ" sz="1600" dirty="0" err="1"/>
                  <a:t>I</a:t>
                </a:r>
                <a:r>
                  <a:rPr lang="cs-CZ" sz="1600" baseline="-25000" dirty="0" err="1"/>
                  <a:t>b</a:t>
                </a:r>
                <a:r>
                  <a:rPr lang="cs-CZ" sz="1600" dirty="0"/>
                  <a:t>, II</a:t>
                </a:r>
                <a:endParaRPr lang="cs-CZ" sz="1600" baseline="-25000" dirty="0"/>
              </a:p>
            </p:txBody>
          </p:sp>
          <p:cxnSp>
            <p:nvCxnSpPr>
              <p:cNvPr id="44" name="Přímá spojnice se šipkou 43"/>
              <p:cNvCxnSpPr/>
              <p:nvPr/>
            </p:nvCxnSpPr>
            <p:spPr>
              <a:xfrm flipH="1">
                <a:off x="6560492" y="4088903"/>
                <a:ext cx="60205" cy="331319"/>
              </a:xfrm>
              <a:prstGeom prst="straightConnector1">
                <a:avLst/>
              </a:prstGeom>
              <a:ln w="28575">
                <a:solidFill>
                  <a:srgbClr val="660066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/>
          </p:nvGrpSpPr>
          <p:grpSpPr>
            <a:xfrm>
              <a:off x="1684236" y="4735221"/>
              <a:ext cx="3140572" cy="1006746"/>
              <a:chOff x="1684236" y="4735221"/>
              <a:chExt cx="3140572" cy="1006746"/>
            </a:xfrm>
          </p:grpSpPr>
          <p:sp>
            <p:nvSpPr>
              <p:cNvPr id="39" name="TextovéPole 38"/>
              <p:cNvSpPr txBox="1"/>
              <p:nvPr/>
            </p:nvSpPr>
            <p:spPr>
              <a:xfrm>
                <a:off x="1684236" y="5157192"/>
                <a:ext cx="20837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err="1"/>
                  <a:t>Extrafuzální</a:t>
                </a:r>
                <a:r>
                  <a:rPr lang="cs-CZ" sz="1600" dirty="0"/>
                  <a:t> vlákna (svalová vlákna)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 flipH="1">
                <a:off x="3606441" y="4735221"/>
                <a:ext cx="949007" cy="5615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>
                <a:stCxn id="14" idx="8"/>
              </p:cNvCxnSpPr>
              <p:nvPr/>
            </p:nvCxnSpPr>
            <p:spPr>
              <a:xfrm flipH="1">
                <a:off x="3625882" y="4985480"/>
                <a:ext cx="1198926" cy="4091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Skupina 27"/>
            <p:cNvGrpSpPr/>
            <p:nvPr/>
          </p:nvGrpSpPr>
          <p:grpSpPr>
            <a:xfrm>
              <a:off x="4995170" y="2134597"/>
              <a:ext cx="3019048" cy="2035701"/>
              <a:chOff x="4995170" y="2134597"/>
              <a:chExt cx="3019048" cy="2035701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4995170" y="2815244"/>
                <a:ext cx="1239121" cy="1355054"/>
                <a:chOff x="4995170" y="2815244"/>
                <a:chExt cx="1239121" cy="1355054"/>
              </a:xfrm>
            </p:grpSpPr>
            <p:grpSp>
              <p:nvGrpSpPr>
                <p:cNvPr id="31" name="Skupina 30"/>
                <p:cNvGrpSpPr/>
                <p:nvPr/>
              </p:nvGrpSpPr>
              <p:grpSpPr>
                <a:xfrm>
                  <a:off x="4995170" y="3102617"/>
                  <a:ext cx="1027392" cy="1067681"/>
                  <a:chOff x="4131304" y="3102617"/>
                  <a:chExt cx="1027392" cy="1067681"/>
                </a:xfrm>
              </p:grpSpPr>
              <p:sp>
                <p:nvSpPr>
                  <p:cNvPr id="33" name="Volný tvar 32"/>
                  <p:cNvSpPr/>
                  <p:nvPr/>
                </p:nvSpPr>
                <p:spPr>
                  <a:xfrm>
                    <a:off x="4318204" y="3102617"/>
                    <a:ext cx="840492" cy="1067681"/>
                  </a:xfrm>
                  <a:custGeom>
                    <a:avLst/>
                    <a:gdLst>
                      <a:gd name="connsiteX0" fmla="*/ 10661 w 602642"/>
                      <a:gd name="connsiteY0" fmla="*/ 708263 h 708263"/>
                      <a:gd name="connsiteX1" fmla="*/ 90 w 602642"/>
                      <a:gd name="connsiteY1" fmla="*/ 570839 h 708263"/>
                      <a:gd name="connsiteX2" fmla="*/ 15946 w 602642"/>
                      <a:gd name="connsiteY2" fmla="*/ 417558 h 708263"/>
                      <a:gd name="connsiteX3" fmla="*/ 100515 w 602642"/>
                      <a:gd name="connsiteY3" fmla="*/ 322418 h 708263"/>
                      <a:gd name="connsiteX4" fmla="*/ 401791 w 602642"/>
                      <a:gd name="connsiteY4" fmla="*/ 243135 h 708263"/>
                      <a:gd name="connsiteX5" fmla="*/ 602642 w 602642"/>
                      <a:gd name="connsiteY5" fmla="*/ 0 h 708263"/>
                      <a:gd name="connsiteX0" fmla="*/ 10661 w 840492"/>
                      <a:gd name="connsiteY0" fmla="*/ 1067681 h 1067681"/>
                      <a:gd name="connsiteX1" fmla="*/ 90 w 840492"/>
                      <a:gd name="connsiteY1" fmla="*/ 930257 h 1067681"/>
                      <a:gd name="connsiteX2" fmla="*/ 15946 w 840492"/>
                      <a:gd name="connsiteY2" fmla="*/ 776976 h 1067681"/>
                      <a:gd name="connsiteX3" fmla="*/ 100515 w 840492"/>
                      <a:gd name="connsiteY3" fmla="*/ 681836 h 1067681"/>
                      <a:gd name="connsiteX4" fmla="*/ 401791 w 840492"/>
                      <a:gd name="connsiteY4" fmla="*/ 602553 h 1067681"/>
                      <a:gd name="connsiteX5" fmla="*/ 840492 w 840492"/>
                      <a:gd name="connsiteY5" fmla="*/ 0 h 106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0492" h="1067681">
                        <a:moveTo>
                          <a:pt x="10661" y="1067681"/>
                        </a:moveTo>
                        <a:cubicBezTo>
                          <a:pt x="4935" y="1023194"/>
                          <a:pt x="-791" y="978708"/>
                          <a:pt x="90" y="930257"/>
                        </a:cubicBezTo>
                        <a:cubicBezTo>
                          <a:pt x="971" y="881806"/>
                          <a:pt x="-791" y="818379"/>
                          <a:pt x="15946" y="776976"/>
                        </a:cubicBezTo>
                        <a:cubicBezTo>
                          <a:pt x="32683" y="735573"/>
                          <a:pt x="36208" y="710906"/>
                          <a:pt x="100515" y="681836"/>
                        </a:cubicBezTo>
                        <a:cubicBezTo>
                          <a:pt x="164822" y="652766"/>
                          <a:pt x="278462" y="716192"/>
                          <a:pt x="401791" y="602553"/>
                        </a:cubicBezTo>
                        <a:cubicBezTo>
                          <a:pt x="525120" y="488914"/>
                          <a:pt x="781910" y="94699"/>
                          <a:pt x="840492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4" name="Volný tvar 33"/>
                  <p:cNvSpPr/>
                  <p:nvPr/>
                </p:nvSpPr>
                <p:spPr>
                  <a:xfrm>
                    <a:off x="4286580" y="3419751"/>
                    <a:ext cx="285420" cy="348845"/>
                  </a:xfrm>
                  <a:custGeom>
                    <a:avLst/>
                    <a:gdLst>
                      <a:gd name="connsiteX0" fmla="*/ 0 w 332990"/>
                      <a:gd name="connsiteY0" fmla="*/ 0 h 132138"/>
                      <a:gd name="connsiteX1" fmla="*/ 63427 w 332990"/>
                      <a:gd name="connsiteY1" fmla="*/ 84568 h 132138"/>
                      <a:gd name="connsiteX2" fmla="*/ 147996 w 332990"/>
                      <a:gd name="connsiteY2" fmla="*/ 116282 h 132138"/>
                      <a:gd name="connsiteX3" fmla="*/ 332990 w 332990"/>
                      <a:gd name="connsiteY3" fmla="*/ 132138 h 132138"/>
                      <a:gd name="connsiteX0" fmla="*/ 0 w 285420"/>
                      <a:gd name="connsiteY0" fmla="*/ 0 h 348845"/>
                      <a:gd name="connsiteX1" fmla="*/ 15857 w 285420"/>
                      <a:gd name="connsiteY1" fmla="*/ 301275 h 348845"/>
                      <a:gd name="connsiteX2" fmla="*/ 100426 w 285420"/>
                      <a:gd name="connsiteY2" fmla="*/ 332989 h 348845"/>
                      <a:gd name="connsiteX3" fmla="*/ 285420 w 285420"/>
                      <a:gd name="connsiteY3" fmla="*/ 348845 h 348845"/>
                      <a:gd name="connsiteX0" fmla="*/ 0 w 285420"/>
                      <a:gd name="connsiteY0" fmla="*/ 0 h 348845"/>
                      <a:gd name="connsiteX1" fmla="*/ 47571 w 285420"/>
                      <a:gd name="connsiteY1" fmla="*/ 206136 h 348845"/>
                      <a:gd name="connsiteX2" fmla="*/ 100426 w 285420"/>
                      <a:gd name="connsiteY2" fmla="*/ 332989 h 348845"/>
                      <a:gd name="connsiteX3" fmla="*/ 285420 w 285420"/>
                      <a:gd name="connsiteY3" fmla="*/ 348845 h 348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420" h="348845">
                        <a:moveTo>
                          <a:pt x="0" y="0"/>
                        </a:moveTo>
                        <a:cubicBezTo>
                          <a:pt x="19380" y="32594"/>
                          <a:pt x="30833" y="150638"/>
                          <a:pt x="47571" y="206136"/>
                        </a:cubicBezTo>
                        <a:cubicBezTo>
                          <a:pt x="64309" y="261634"/>
                          <a:pt x="60785" y="309204"/>
                          <a:pt x="100426" y="332989"/>
                        </a:cubicBezTo>
                        <a:cubicBezTo>
                          <a:pt x="140068" y="356774"/>
                          <a:pt x="215386" y="344881"/>
                          <a:pt x="285420" y="348845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4398291" y="3779168"/>
                    <a:ext cx="104997" cy="375274"/>
                  </a:xfrm>
                  <a:custGeom>
                    <a:avLst/>
                    <a:gdLst>
                      <a:gd name="connsiteX0" fmla="*/ 104997 w 104997"/>
                      <a:gd name="connsiteY0" fmla="*/ 375274 h 375274"/>
                      <a:gd name="connsiteX1" fmla="*/ 73284 w 104997"/>
                      <a:gd name="connsiteY1" fmla="*/ 274848 h 375274"/>
                      <a:gd name="connsiteX2" fmla="*/ 20428 w 104997"/>
                      <a:gd name="connsiteY2" fmla="*/ 184994 h 375274"/>
                      <a:gd name="connsiteX3" fmla="*/ 4571 w 104997"/>
                      <a:gd name="connsiteY3" fmla="*/ 121567 h 375274"/>
                      <a:gd name="connsiteX4" fmla="*/ 4571 w 104997"/>
                      <a:gd name="connsiteY4" fmla="*/ 26427 h 375274"/>
                      <a:gd name="connsiteX5" fmla="*/ 57427 w 104997"/>
                      <a:gd name="connsiteY5" fmla="*/ 0 h 37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7" h="375274">
                        <a:moveTo>
                          <a:pt x="104997" y="375274"/>
                        </a:moveTo>
                        <a:cubicBezTo>
                          <a:pt x="96188" y="340917"/>
                          <a:pt x="87379" y="306561"/>
                          <a:pt x="73284" y="274848"/>
                        </a:cubicBezTo>
                        <a:cubicBezTo>
                          <a:pt x="59189" y="243135"/>
                          <a:pt x="31880" y="210541"/>
                          <a:pt x="20428" y="184994"/>
                        </a:cubicBezTo>
                        <a:cubicBezTo>
                          <a:pt x="8976" y="159447"/>
                          <a:pt x="7214" y="147995"/>
                          <a:pt x="4571" y="121567"/>
                        </a:cubicBezTo>
                        <a:cubicBezTo>
                          <a:pt x="1928" y="95139"/>
                          <a:pt x="-4238" y="46688"/>
                          <a:pt x="4571" y="26427"/>
                        </a:cubicBezTo>
                        <a:cubicBezTo>
                          <a:pt x="13380" y="6166"/>
                          <a:pt x="35403" y="3083"/>
                          <a:pt x="57427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6" name="Volný tvar 35"/>
                  <p:cNvSpPr/>
                  <p:nvPr/>
                </p:nvSpPr>
                <p:spPr>
                  <a:xfrm>
                    <a:off x="4143871" y="3594174"/>
                    <a:ext cx="285419" cy="206341"/>
                  </a:xfrm>
                  <a:custGeom>
                    <a:avLst/>
                    <a:gdLst>
                      <a:gd name="connsiteX0" fmla="*/ 0 w 348846"/>
                      <a:gd name="connsiteY0" fmla="*/ 0 h 73155"/>
                      <a:gd name="connsiteX1" fmla="*/ 79283 w 348846"/>
                      <a:gd name="connsiteY1" fmla="*/ 21142 h 73155"/>
                      <a:gd name="connsiteX2" fmla="*/ 121568 w 348846"/>
                      <a:gd name="connsiteY2" fmla="*/ 68712 h 73155"/>
                      <a:gd name="connsiteX3" fmla="*/ 269563 w 348846"/>
                      <a:gd name="connsiteY3" fmla="*/ 68712 h 73155"/>
                      <a:gd name="connsiteX4" fmla="*/ 348846 w 348846"/>
                      <a:gd name="connsiteY4" fmla="*/ 47570 h 73155"/>
                      <a:gd name="connsiteX0" fmla="*/ 0 w 285419"/>
                      <a:gd name="connsiteY0" fmla="*/ 0 h 210579"/>
                      <a:gd name="connsiteX1" fmla="*/ 15856 w 285419"/>
                      <a:gd name="connsiteY1" fmla="*/ 158566 h 210579"/>
                      <a:gd name="connsiteX2" fmla="*/ 58141 w 285419"/>
                      <a:gd name="connsiteY2" fmla="*/ 206136 h 210579"/>
                      <a:gd name="connsiteX3" fmla="*/ 206136 w 285419"/>
                      <a:gd name="connsiteY3" fmla="*/ 206136 h 210579"/>
                      <a:gd name="connsiteX4" fmla="*/ 285419 w 285419"/>
                      <a:gd name="connsiteY4" fmla="*/ 184994 h 210579"/>
                      <a:gd name="connsiteX0" fmla="*/ 0 w 285419"/>
                      <a:gd name="connsiteY0" fmla="*/ 0 h 212102"/>
                      <a:gd name="connsiteX1" fmla="*/ 15856 w 285419"/>
                      <a:gd name="connsiteY1" fmla="*/ 137424 h 212102"/>
                      <a:gd name="connsiteX2" fmla="*/ 58141 w 285419"/>
                      <a:gd name="connsiteY2" fmla="*/ 206136 h 212102"/>
                      <a:gd name="connsiteX3" fmla="*/ 206136 w 285419"/>
                      <a:gd name="connsiteY3" fmla="*/ 206136 h 212102"/>
                      <a:gd name="connsiteX4" fmla="*/ 285419 w 285419"/>
                      <a:gd name="connsiteY4" fmla="*/ 184994 h 212102"/>
                      <a:gd name="connsiteX0" fmla="*/ 0 w 285419"/>
                      <a:gd name="connsiteY0" fmla="*/ 0 h 206341"/>
                      <a:gd name="connsiteX1" fmla="*/ 15856 w 285419"/>
                      <a:gd name="connsiteY1" fmla="*/ 137424 h 206341"/>
                      <a:gd name="connsiteX2" fmla="*/ 100425 w 285419"/>
                      <a:gd name="connsiteY2" fmla="*/ 169137 h 206341"/>
                      <a:gd name="connsiteX3" fmla="*/ 206136 w 285419"/>
                      <a:gd name="connsiteY3" fmla="*/ 206136 h 206341"/>
                      <a:gd name="connsiteX4" fmla="*/ 285419 w 285419"/>
                      <a:gd name="connsiteY4" fmla="*/ 184994 h 206341"/>
                      <a:gd name="connsiteX0" fmla="*/ 0 w 285419"/>
                      <a:gd name="connsiteY0" fmla="*/ 0 h 206341"/>
                      <a:gd name="connsiteX1" fmla="*/ 42283 w 285419"/>
                      <a:gd name="connsiteY1" fmla="*/ 95140 h 206341"/>
                      <a:gd name="connsiteX2" fmla="*/ 100425 w 285419"/>
                      <a:gd name="connsiteY2" fmla="*/ 169137 h 206341"/>
                      <a:gd name="connsiteX3" fmla="*/ 206136 w 285419"/>
                      <a:gd name="connsiteY3" fmla="*/ 206136 h 206341"/>
                      <a:gd name="connsiteX4" fmla="*/ 285419 w 285419"/>
                      <a:gd name="connsiteY4" fmla="*/ 184994 h 20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419" h="206341">
                        <a:moveTo>
                          <a:pt x="0" y="0"/>
                        </a:moveTo>
                        <a:cubicBezTo>
                          <a:pt x="29511" y="4845"/>
                          <a:pt x="25546" y="66951"/>
                          <a:pt x="42283" y="95140"/>
                        </a:cubicBezTo>
                        <a:cubicBezTo>
                          <a:pt x="59020" y="123329"/>
                          <a:pt x="73116" y="150638"/>
                          <a:pt x="100425" y="169137"/>
                        </a:cubicBezTo>
                        <a:cubicBezTo>
                          <a:pt x="127734" y="187636"/>
                          <a:pt x="175304" y="203493"/>
                          <a:pt x="206136" y="206136"/>
                        </a:cubicBezTo>
                        <a:cubicBezTo>
                          <a:pt x="236968" y="208779"/>
                          <a:pt x="285419" y="184994"/>
                          <a:pt x="285419" y="184994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7" name="Volný tvar 36"/>
                  <p:cNvSpPr/>
                  <p:nvPr/>
                </p:nvSpPr>
                <p:spPr>
                  <a:xfrm>
                    <a:off x="4154442" y="3810881"/>
                    <a:ext cx="258992" cy="211422"/>
                  </a:xfrm>
                  <a:custGeom>
                    <a:avLst/>
                    <a:gdLst>
                      <a:gd name="connsiteX0" fmla="*/ 0 w 258992"/>
                      <a:gd name="connsiteY0" fmla="*/ 211422 h 211422"/>
                      <a:gd name="connsiteX1" fmla="*/ 47570 w 258992"/>
                      <a:gd name="connsiteY1" fmla="*/ 142710 h 211422"/>
                      <a:gd name="connsiteX2" fmla="*/ 89854 w 258992"/>
                      <a:gd name="connsiteY2" fmla="*/ 105711 h 211422"/>
                      <a:gd name="connsiteX3" fmla="*/ 169137 w 258992"/>
                      <a:gd name="connsiteY3" fmla="*/ 21142 h 211422"/>
                      <a:gd name="connsiteX4" fmla="*/ 258992 w 258992"/>
                      <a:gd name="connsiteY4" fmla="*/ 0 h 21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92" h="211422">
                        <a:moveTo>
                          <a:pt x="0" y="211422"/>
                        </a:moveTo>
                        <a:cubicBezTo>
                          <a:pt x="16297" y="185875"/>
                          <a:pt x="32594" y="160328"/>
                          <a:pt x="47570" y="142710"/>
                        </a:cubicBezTo>
                        <a:cubicBezTo>
                          <a:pt x="62546" y="125091"/>
                          <a:pt x="69593" y="125972"/>
                          <a:pt x="89854" y="105711"/>
                        </a:cubicBezTo>
                        <a:cubicBezTo>
                          <a:pt x="110115" y="85450"/>
                          <a:pt x="140947" y="38761"/>
                          <a:pt x="169137" y="21142"/>
                        </a:cubicBezTo>
                        <a:cubicBezTo>
                          <a:pt x="197327" y="3523"/>
                          <a:pt x="228159" y="1761"/>
                          <a:pt x="258992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  <p:sp>
                <p:nvSpPr>
                  <p:cNvPr id="38" name="Volný tvar 37"/>
                  <p:cNvSpPr/>
                  <p:nvPr/>
                </p:nvSpPr>
                <p:spPr>
                  <a:xfrm>
                    <a:off x="4131304" y="3721026"/>
                    <a:ext cx="197562" cy="118624"/>
                  </a:xfrm>
                  <a:custGeom>
                    <a:avLst/>
                    <a:gdLst>
                      <a:gd name="connsiteX0" fmla="*/ 197562 w 197562"/>
                      <a:gd name="connsiteY0" fmla="*/ 89854 h 118624"/>
                      <a:gd name="connsiteX1" fmla="*/ 97137 w 197562"/>
                      <a:gd name="connsiteY1" fmla="*/ 116282 h 118624"/>
                      <a:gd name="connsiteX2" fmla="*/ 12568 w 197562"/>
                      <a:gd name="connsiteY2" fmla="*/ 36999 h 118624"/>
                      <a:gd name="connsiteX3" fmla="*/ 1997 w 197562"/>
                      <a:gd name="connsiteY3" fmla="*/ 0 h 118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62" h="118624">
                        <a:moveTo>
                          <a:pt x="197562" y="89854"/>
                        </a:moveTo>
                        <a:cubicBezTo>
                          <a:pt x="162765" y="107472"/>
                          <a:pt x="127969" y="125091"/>
                          <a:pt x="97137" y="116282"/>
                        </a:cubicBezTo>
                        <a:cubicBezTo>
                          <a:pt x="66305" y="107473"/>
                          <a:pt x="28425" y="56379"/>
                          <a:pt x="12568" y="36999"/>
                        </a:cubicBezTo>
                        <a:cubicBezTo>
                          <a:pt x="-3289" y="17619"/>
                          <a:pt x="-646" y="8809"/>
                          <a:pt x="1997" y="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600"/>
                  </a:p>
                </p:txBody>
              </p:sp>
            </p:grpSp>
            <p:cxnSp>
              <p:nvCxnSpPr>
                <p:cNvPr id="32" name="Přímá spojnice se šipkou 31"/>
                <p:cNvCxnSpPr/>
                <p:nvPr/>
              </p:nvCxnSpPr>
              <p:spPr>
                <a:xfrm flipV="1">
                  <a:off x="6043714" y="2815244"/>
                  <a:ext cx="190577" cy="26125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5640222" y="2134597"/>
                <a:ext cx="2373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vlákno </a:t>
                </a:r>
              </a:p>
              <a:p>
                <a:r>
                  <a:rPr lang="el-GR" sz="1600" dirty="0"/>
                  <a:t>α</a:t>
                </a:r>
                <a:r>
                  <a:rPr lang="cs-CZ" sz="1600" dirty="0"/>
                  <a:t>-motoneuronu</a:t>
                </a:r>
              </a:p>
            </p:txBody>
          </p:sp>
        </p:grpSp>
      </p:grpSp>
      <p:sp>
        <p:nvSpPr>
          <p:cNvPr id="130" name="TextovéPole 129"/>
          <p:cNvSpPr txBox="1"/>
          <p:nvPr/>
        </p:nvSpPr>
        <p:spPr>
          <a:xfrm>
            <a:off x="511700" y="2809083"/>
            <a:ext cx="325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Mezi proprioreceptory patří i receptory v kloubech informující o poloze kloubu</a:t>
            </a:r>
          </a:p>
        </p:txBody>
      </p:sp>
    </p:spTree>
    <p:extLst>
      <p:ext uri="{BB962C8B-B14F-4D97-AF65-F5344CB8AC3E}">
        <p14:creationId xmlns:p14="http://schemas.microsoft.com/office/powerpoint/2010/main" val="354708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Napínací reflex – reflexní oblouk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331591"/>
            <a:ext cx="4913494" cy="201558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Receptor: </a:t>
            </a:r>
            <a:r>
              <a:rPr lang="cs-CZ" sz="1800" dirty="0"/>
              <a:t>svalové vřeténko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b="1" dirty="0"/>
              <a:t>Hlavní funkce reflexu: </a:t>
            </a:r>
            <a:br>
              <a:rPr lang="cs-CZ" sz="1800" b="1" dirty="0"/>
            </a:br>
            <a:r>
              <a:rPr lang="cs-CZ" sz="1800" dirty="0"/>
              <a:t>Regulace nechtěných změn délky svalu, korekce svalového tonu, udržení vzpřímeného postoje, odolávání gravitaci (např. udržení polohy brady)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3629626" y="1248691"/>
            <a:ext cx="8288420" cy="5368694"/>
            <a:chOff x="1063879" y="1743721"/>
            <a:chExt cx="12538831" cy="8121833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6658104" y="2210379"/>
              <a:ext cx="6944606" cy="4187237"/>
              <a:chOff x="3366137" y="1378533"/>
              <a:chExt cx="4469495" cy="2678317"/>
            </a:xfrm>
          </p:grpSpPr>
          <p:grpSp>
            <p:nvGrpSpPr>
              <p:cNvPr id="58" name="Skupina 57"/>
              <p:cNvGrpSpPr/>
              <p:nvPr/>
            </p:nvGrpSpPr>
            <p:grpSpPr>
              <a:xfrm>
                <a:off x="3366137" y="1378533"/>
                <a:ext cx="4469495" cy="2678317"/>
                <a:chOff x="3366137" y="1378533"/>
                <a:chExt cx="4469495" cy="2678317"/>
              </a:xfrm>
            </p:grpSpPr>
            <p:sp>
              <p:nvSpPr>
                <p:cNvPr id="60" name="Volný tvar 59"/>
                <p:cNvSpPr/>
                <p:nvPr/>
              </p:nvSpPr>
              <p:spPr>
                <a:xfrm>
                  <a:off x="3378542" y="1378533"/>
                  <a:ext cx="4451430" cy="2442995"/>
                </a:xfrm>
                <a:custGeom>
                  <a:avLst/>
                  <a:gdLst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05676 w 4451430"/>
                    <a:gd name="connsiteY50" fmla="*/ 331530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27467 w 4451430"/>
                    <a:gd name="connsiteY43" fmla="*/ 141335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88012 h 2488440"/>
                    <a:gd name="connsiteX1" fmla="*/ 2188325 w 4451430"/>
                    <a:gd name="connsiteY1" fmla="*/ 1761241 h 2488440"/>
                    <a:gd name="connsiteX2" fmla="*/ 2202956 w 4451430"/>
                    <a:gd name="connsiteY2" fmla="*/ 1614937 h 2488440"/>
                    <a:gd name="connsiteX3" fmla="*/ 2268792 w 4451430"/>
                    <a:gd name="connsiteY3" fmla="*/ 1556415 h 2488440"/>
                    <a:gd name="connsiteX4" fmla="*/ 2334629 w 4451430"/>
                    <a:gd name="connsiteY4" fmla="*/ 1556415 h 2488440"/>
                    <a:gd name="connsiteX5" fmla="*/ 2363890 w 4451430"/>
                    <a:gd name="connsiteY5" fmla="*/ 1607621 h 2488440"/>
                    <a:gd name="connsiteX6" fmla="*/ 2363890 w 4451430"/>
                    <a:gd name="connsiteY6" fmla="*/ 1768556 h 2488440"/>
                    <a:gd name="connsiteX7" fmla="*/ 2356575 w 4451430"/>
                    <a:gd name="connsiteY7" fmla="*/ 2156261 h 2488440"/>
                    <a:gd name="connsiteX8" fmla="*/ 2385836 w 4451430"/>
                    <a:gd name="connsiteY8" fmla="*/ 2273305 h 2488440"/>
                    <a:gd name="connsiteX9" fmla="*/ 2502879 w 4451430"/>
                    <a:gd name="connsiteY9" fmla="*/ 2383033 h 2488440"/>
                    <a:gd name="connsiteX10" fmla="*/ 2715020 w 4451430"/>
                    <a:gd name="connsiteY10" fmla="*/ 2456185 h 2488440"/>
                    <a:gd name="connsiteX11" fmla="*/ 3102725 w 4451430"/>
                    <a:gd name="connsiteY11" fmla="*/ 2470815 h 2488440"/>
                    <a:gd name="connsiteX12" fmla="*/ 3461170 w 4451430"/>
                    <a:gd name="connsiteY12" fmla="*/ 2397663 h 2488440"/>
                    <a:gd name="connsiteX13" fmla="*/ 3753778 w 4451430"/>
                    <a:gd name="connsiteY13" fmla="*/ 2236729 h 2488440"/>
                    <a:gd name="connsiteX14" fmla="*/ 3951288 w 4451430"/>
                    <a:gd name="connsiteY14" fmla="*/ 2097740 h 2488440"/>
                    <a:gd name="connsiteX15" fmla="*/ 4243896 w 4451430"/>
                    <a:gd name="connsiteY15" fmla="*/ 1951436 h 2488440"/>
                    <a:gd name="connsiteX16" fmla="*/ 4397516 w 4451430"/>
                    <a:gd name="connsiteY16" fmla="*/ 1805132 h 2488440"/>
                    <a:gd name="connsiteX17" fmla="*/ 4448722 w 4451430"/>
                    <a:gd name="connsiteY17" fmla="*/ 1541785 h 2488440"/>
                    <a:gd name="connsiteX18" fmla="*/ 4419461 w 4451430"/>
                    <a:gd name="connsiteY18" fmla="*/ 1263807 h 2488440"/>
                    <a:gd name="connsiteX19" fmla="*/ 4214636 w 4451430"/>
                    <a:gd name="connsiteY19" fmla="*/ 941938 h 2488440"/>
                    <a:gd name="connsiteX20" fmla="*/ 4039071 w 4451430"/>
                    <a:gd name="connsiteY20" fmla="*/ 722482 h 2488440"/>
                    <a:gd name="connsiteX21" fmla="*/ 3856191 w 4451430"/>
                    <a:gd name="connsiteY21" fmla="*/ 620069 h 2488440"/>
                    <a:gd name="connsiteX22" fmla="*/ 3636735 w 4451430"/>
                    <a:gd name="connsiteY22" fmla="*/ 532287 h 2488440"/>
                    <a:gd name="connsiteX23" fmla="*/ 3417279 w 4451430"/>
                    <a:gd name="connsiteY23" fmla="*/ 422559 h 2488440"/>
                    <a:gd name="connsiteX24" fmla="*/ 3292920 w 4451430"/>
                    <a:gd name="connsiteY24" fmla="*/ 364037 h 2488440"/>
                    <a:gd name="connsiteX25" fmla="*/ 3124671 w 4451430"/>
                    <a:gd name="connsiteY25" fmla="*/ 290885 h 2488440"/>
                    <a:gd name="connsiteX26" fmla="*/ 3014943 w 4451430"/>
                    <a:gd name="connsiteY26" fmla="*/ 239679 h 2488440"/>
                    <a:gd name="connsiteX27" fmla="*/ 2824748 w 4451430"/>
                    <a:gd name="connsiteY27" fmla="*/ 261625 h 2488440"/>
                    <a:gd name="connsiteX28" fmla="*/ 2817432 w 4451430"/>
                    <a:gd name="connsiteY28" fmla="*/ 268940 h 2488440"/>
                    <a:gd name="connsiteX29" fmla="*/ 2758911 w 4451430"/>
                    <a:gd name="connsiteY29" fmla="*/ 188473 h 2488440"/>
                    <a:gd name="connsiteX30" fmla="*/ 2656498 w 4451430"/>
                    <a:gd name="connsiteY30" fmla="*/ 166527 h 2488440"/>
                    <a:gd name="connsiteX31" fmla="*/ 2568716 w 4451430"/>
                    <a:gd name="connsiteY31" fmla="*/ 159212 h 2488440"/>
                    <a:gd name="connsiteX32" fmla="*/ 2488248 w 4451430"/>
                    <a:gd name="connsiteY32" fmla="*/ 108005 h 2488440"/>
                    <a:gd name="connsiteX33" fmla="*/ 2400466 w 4451430"/>
                    <a:gd name="connsiteY33" fmla="*/ 71429 h 2488440"/>
                    <a:gd name="connsiteX34" fmla="*/ 2334629 w 4451430"/>
                    <a:gd name="connsiteY34" fmla="*/ 64114 h 2488440"/>
                    <a:gd name="connsiteX35" fmla="*/ 2276108 w 4451430"/>
                    <a:gd name="connsiteY35" fmla="*/ 115321 h 2488440"/>
                    <a:gd name="connsiteX36" fmla="*/ 2246847 w 4451430"/>
                    <a:gd name="connsiteY36" fmla="*/ 159212 h 2488440"/>
                    <a:gd name="connsiteX37" fmla="*/ 2254162 w 4451430"/>
                    <a:gd name="connsiteY37" fmla="*/ 839525 h 2488440"/>
                    <a:gd name="connsiteX38" fmla="*/ 2173695 w 4451430"/>
                    <a:gd name="connsiteY38" fmla="*/ 64114 h 2488440"/>
                    <a:gd name="connsiteX39" fmla="*/ 2129804 w 4451430"/>
                    <a:gd name="connsiteY39" fmla="*/ 49484 h 2488440"/>
                    <a:gd name="connsiteX40" fmla="*/ 2027391 w 4451430"/>
                    <a:gd name="connsiteY40" fmla="*/ 100690 h 2488440"/>
                    <a:gd name="connsiteX41" fmla="*/ 1954239 w 4451430"/>
                    <a:gd name="connsiteY41" fmla="*/ 137266 h 2488440"/>
                    <a:gd name="connsiteX42" fmla="*/ 1837196 w 4451430"/>
                    <a:gd name="connsiteY42" fmla="*/ 151897 h 2488440"/>
                    <a:gd name="connsiteX43" fmla="*/ 1727467 w 4451430"/>
                    <a:gd name="connsiteY43" fmla="*/ 188473 h 2488440"/>
                    <a:gd name="connsiteX44" fmla="*/ 1932294 w 4451430"/>
                    <a:gd name="connsiteY44" fmla="*/ 627385 h 2488440"/>
                    <a:gd name="connsiteX45" fmla="*/ 1676261 w 4451430"/>
                    <a:gd name="connsiteY45" fmla="*/ 203103 h 2488440"/>
                    <a:gd name="connsiteX46" fmla="*/ 1559218 w 4451430"/>
                    <a:gd name="connsiteY46" fmla="*/ 173842 h 2488440"/>
                    <a:gd name="connsiteX47" fmla="*/ 1390968 w 4451430"/>
                    <a:gd name="connsiteY47" fmla="*/ 225049 h 2488440"/>
                    <a:gd name="connsiteX48" fmla="*/ 1171512 w 4451430"/>
                    <a:gd name="connsiteY48" fmla="*/ 312831 h 2488440"/>
                    <a:gd name="connsiteX49" fmla="*/ 1105676 w 4451430"/>
                    <a:gd name="connsiteY49" fmla="*/ 342092 h 2488440"/>
                    <a:gd name="connsiteX50" fmla="*/ 1178828 w 4451430"/>
                    <a:gd name="connsiteY50" fmla="*/ 510341 h 2488440"/>
                    <a:gd name="connsiteX51" fmla="*/ 1069100 w 4451430"/>
                    <a:gd name="connsiteY51" fmla="*/ 371353 h 2488440"/>
                    <a:gd name="connsiteX52" fmla="*/ 886220 w 4451430"/>
                    <a:gd name="connsiteY52" fmla="*/ 481081 h 2488440"/>
                    <a:gd name="connsiteX53" fmla="*/ 769176 w 4451430"/>
                    <a:gd name="connsiteY53" fmla="*/ 510341 h 2488440"/>
                    <a:gd name="connsiteX54" fmla="*/ 674079 w 4451430"/>
                    <a:gd name="connsiteY54" fmla="*/ 612754 h 2488440"/>
                    <a:gd name="connsiteX55" fmla="*/ 483884 w 4451430"/>
                    <a:gd name="connsiteY55" fmla="*/ 722482 h 2488440"/>
                    <a:gd name="connsiteX56" fmla="*/ 322949 w 4451430"/>
                    <a:gd name="connsiteY56" fmla="*/ 810265 h 2488440"/>
                    <a:gd name="connsiteX57" fmla="*/ 132754 w 4451430"/>
                    <a:gd name="connsiteY57" fmla="*/ 985829 h 2488440"/>
                    <a:gd name="connsiteX58" fmla="*/ 37656 w 4451430"/>
                    <a:gd name="connsiteY58" fmla="*/ 1212601 h 2488440"/>
                    <a:gd name="connsiteX59" fmla="*/ 1080 w 4451430"/>
                    <a:gd name="connsiteY59" fmla="*/ 1483263 h 2488440"/>
                    <a:gd name="connsiteX60" fmla="*/ 74232 w 4451430"/>
                    <a:gd name="connsiteY60" fmla="*/ 1775871 h 2488440"/>
                    <a:gd name="connsiteX61" fmla="*/ 242482 w 4451430"/>
                    <a:gd name="connsiteY61" fmla="*/ 2017273 h 2488440"/>
                    <a:gd name="connsiteX62" fmla="*/ 381471 w 4451430"/>
                    <a:gd name="connsiteY62" fmla="*/ 2097740 h 2488440"/>
                    <a:gd name="connsiteX63" fmla="*/ 710655 w 4451430"/>
                    <a:gd name="connsiteY63" fmla="*/ 2200153 h 2488440"/>
                    <a:gd name="connsiteX64" fmla="*/ 922796 w 4451430"/>
                    <a:gd name="connsiteY64" fmla="*/ 2280620 h 2488440"/>
                    <a:gd name="connsiteX65" fmla="*/ 1251980 w 4451430"/>
                    <a:gd name="connsiteY65" fmla="*/ 2404978 h 2488440"/>
                    <a:gd name="connsiteX66" fmla="*/ 1632370 w 4451430"/>
                    <a:gd name="connsiteY66" fmla="*/ 2485445 h 2488440"/>
                    <a:gd name="connsiteX67" fmla="*/ 1881087 w 4451430"/>
                    <a:gd name="connsiteY67" fmla="*/ 2463500 h 2488440"/>
                    <a:gd name="connsiteX68" fmla="*/ 2063967 w 4451430"/>
                    <a:gd name="connsiteY68" fmla="*/ 2390348 h 2488440"/>
                    <a:gd name="connsiteX69" fmla="*/ 2181010 w 4451430"/>
                    <a:gd name="connsiteY69" fmla="*/ 2287935 h 2488440"/>
                    <a:gd name="connsiteX70" fmla="*/ 2210271 w 4451430"/>
                    <a:gd name="connsiteY70" fmla="*/ 2053849 h 2488440"/>
                    <a:gd name="connsiteX71" fmla="*/ 2195640 w 4451430"/>
                    <a:gd name="connsiteY71" fmla="*/ 1841708 h 2488440"/>
                    <a:gd name="connsiteX72" fmla="*/ 2188325 w 4451430"/>
                    <a:gd name="connsiteY72" fmla="*/ 1673458 h 2488440"/>
                    <a:gd name="connsiteX73" fmla="*/ 2239532 w 4451430"/>
                    <a:gd name="connsiteY73" fmla="*/ 1563730 h 2488440"/>
                    <a:gd name="connsiteX74" fmla="*/ 2239532 w 4451430"/>
                    <a:gd name="connsiteY74" fmla="*/ 1563730 h 2488440"/>
                    <a:gd name="connsiteX0" fmla="*/ 2195640 w 4451430"/>
                    <a:gd name="connsiteY0" fmla="*/ 1967577 h 2468005"/>
                    <a:gd name="connsiteX1" fmla="*/ 2188325 w 4451430"/>
                    <a:gd name="connsiteY1" fmla="*/ 1740806 h 2468005"/>
                    <a:gd name="connsiteX2" fmla="*/ 2202956 w 4451430"/>
                    <a:gd name="connsiteY2" fmla="*/ 1594502 h 2468005"/>
                    <a:gd name="connsiteX3" fmla="*/ 2268792 w 4451430"/>
                    <a:gd name="connsiteY3" fmla="*/ 1535980 h 2468005"/>
                    <a:gd name="connsiteX4" fmla="*/ 2334629 w 4451430"/>
                    <a:gd name="connsiteY4" fmla="*/ 1535980 h 2468005"/>
                    <a:gd name="connsiteX5" fmla="*/ 2363890 w 4451430"/>
                    <a:gd name="connsiteY5" fmla="*/ 1587186 h 2468005"/>
                    <a:gd name="connsiteX6" fmla="*/ 2363890 w 4451430"/>
                    <a:gd name="connsiteY6" fmla="*/ 1748121 h 2468005"/>
                    <a:gd name="connsiteX7" fmla="*/ 2356575 w 4451430"/>
                    <a:gd name="connsiteY7" fmla="*/ 2135826 h 2468005"/>
                    <a:gd name="connsiteX8" fmla="*/ 2385836 w 4451430"/>
                    <a:gd name="connsiteY8" fmla="*/ 2252870 h 2468005"/>
                    <a:gd name="connsiteX9" fmla="*/ 2502879 w 4451430"/>
                    <a:gd name="connsiteY9" fmla="*/ 2362598 h 2468005"/>
                    <a:gd name="connsiteX10" fmla="*/ 2715020 w 4451430"/>
                    <a:gd name="connsiteY10" fmla="*/ 2435750 h 2468005"/>
                    <a:gd name="connsiteX11" fmla="*/ 3102725 w 4451430"/>
                    <a:gd name="connsiteY11" fmla="*/ 2450380 h 2468005"/>
                    <a:gd name="connsiteX12" fmla="*/ 3461170 w 4451430"/>
                    <a:gd name="connsiteY12" fmla="*/ 2377228 h 2468005"/>
                    <a:gd name="connsiteX13" fmla="*/ 3753778 w 4451430"/>
                    <a:gd name="connsiteY13" fmla="*/ 2216294 h 2468005"/>
                    <a:gd name="connsiteX14" fmla="*/ 3951288 w 4451430"/>
                    <a:gd name="connsiteY14" fmla="*/ 2077305 h 2468005"/>
                    <a:gd name="connsiteX15" fmla="*/ 4243896 w 4451430"/>
                    <a:gd name="connsiteY15" fmla="*/ 1931001 h 2468005"/>
                    <a:gd name="connsiteX16" fmla="*/ 4397516 w 4451430"/>
                    <a:gd name="connsiteY16" fmla="*/ 1784697 h 2468005"/>
                    <a:gd name="connsiteX17" fmla="*/ 4448722 w 4451430"/>
                    <a:gd name="connsiteY17" fmla="*/ 1521350 h 2468005"/>
                    <a:gd name="connsiteX18" fmla="*/ 4419461 w 4451430"/>
                    <a:gd name="connsiteY18" fmla="*/ 1243372 h 2468005"/>
                    <a:gd name="connsiteX19" fmla="*/ 4214636 w 4451430"/>
                    <a:gd name="connsiteY19" fmla="*/ 921503 h 2468005"/>
                    <a:gd name="connsiteX20" fmla="*/ 4039071 w 4451430"/>
                    <a:gd name="connsiteY20" fmla="*/ 702047 h 2468005"/>
                    <a:gd name="connsiteX21" fmla="*/ 3856191 w 4451430"/>
                    <a:gd name="connsiteY21" fmla="*/ 599634 h 2468005"/>
                    <a:gd name="connsiteX22" fmla="*/ 3636735 w 4451430"/>
                    <a:gd name="connsiteY22" fmla="*/ 511852 h 2468005"/>
                    <a:gd name="connsiteX23" fmla="*/ 3417279 w 4451430"/>
                    <a:gd name="connsiteY23" fmla="*/ 402124 h 2468005"/>
                    <a:gd name="connsiteX24" fmla="*/ 3292920 w 4451430"/>
                    <a:gd name="connsiteY24" fmla="*/ 343602 h 2468005"/>
                    <a:gd name="connsiteX25" fmla="*/ 3124671 w 4451430"/>
                    <a:gd name="connsiteY25" fmla="*/ 270450 h 2468005"/>
                    <a:gd name="connsiteX26" fmla="*/ 3014943 w 4451430"/>
                    <a:gd name="connsiteY26" fmla="*/ 219244 h 2468005"/>
                    <a:gd name="connsiteX27" fmla="*/ 2824748 w 4451430"/>
                    <a:gd name="connsiteY27" fmla="*/ 241190 h 2468005"/>
                    <a:gd name="connsiteX28" fmla="*/ 2817432 w 4451430"/>
                    <a:gd name="connsiteY28" fmla="*/ 248505 h 2468005"/>
                    <a:gd name="connsiteX29" fmla="*/ 2758911 w 4451430"/>
                    <a:gd name="connsiteY29" fmla="*/ 168038 h 2468005"/>
                    <a:gd name="connsiteX30" fmla="*/ 2656498 w 4451430"/>
                    <a:gd name="connsiteY30" fmla="*/ 146092 h 2468005"/>
                    <a:gd name="connsiteX31" fmla="*/ 2568716 w 4451430"/>
                    <a:gd name="connsiteY31" fmla="*/ 138777 h 2468005"/>
                    <a:gd name="connsiteX32" fmla="*/ 2488248 w 4451430"/>
                    <a:gd name="connsiteY32" fmla="*/ 87570 h 2468005"/>
                    <a:gd name="connsiteX33" fmla="*/ 2400466 w 4451430"/>
                    <a:gd name="connsiteY33" fmla="*/ 50994 h 2468005"/>
                    <a:gd name="connsiteX34" fmla="*/ 2334629 w 4451430"/>
                    <a:gd name="connsiteY34" fmla="*/ 43679 h 2468005"/>
                    <a:gd name="connsiteX35" fmla="*/ 2276108 w 4451430"/>
                    <a:gd name="connsiteY35" fmla="*/ 94886 h 2468005"/>
                    <a:gd name="connsiteX36" fmla="*/ 2246847 w 4451430"/>
                    <a:gd name="connsiteY36" fmla="*/ 138777 h 2468005"/>
                    <a:gd name="connsiteX37" fmla="*/ 2254162 w 4451430"/>
                    <a:gd name="connsiteY37" fmla="*/ 819090 h 2468005"/>
                    <a:gd name="connsiteX38" fmla="*/ 2210271 w 4451430"/>
                    <a:gd name="connsiteY38" fmla="*/ 72940 h 2468005"/>
                    <a:gd name="connsiteX39" fmla="*/ 2129804 w 4451430"/>
                    <a:gd name="connsiteY39" fmla="*/ 29049 h 2468005"/>
                    <a:gd name="connsiteX40" fmla="*/ 2027391 w 4451430"/>
                    <a:gd name="connsiteY40" fmla="*/ 80255 h 2468005"/>
                    <a:gd name="connsiteX41" fmla="*/ 1954239 w 4451430"/>
                    <a:gd name="connsiteY41" fmla="*/ 116831 h 2468005"/>
                    <a:gd name="connsiteX42" fmla="*/ 1837196 w 4451430"/>
                    <a:gd name="connsiteY42" fmla="*/ 131462 h 2468005"/>
                    <a:gd name="connsiteX43" fmla="*/ 1727467 w 4451430"/>
                    <a:gd name="connsiteY43" fmla="*/ 168038 h 2468005"/>
                    <a:gd name="connsiteX44" fmla="*/ 1932294 w 4451430"/>
                    <a:gd name="connsiteY44" fmla="*/ 606950 h 2468005"/>
                    <a:gd name="connsiteX45" fmla="*/ 1676261 w 4451430"/>
                    <a:gd name="connsiteY45" fmla="*/ 182668 h 2468005"/>
                    <a:gd name="connsiteX46" fmla="*/ 1559218 w 4451430"/>
                    <a:gd name="connsiteY46" fmla="*/ 153407 h 2468005"/>
                    <a:gd name="connsiteX47" fmla="*/ 1390968 w 4451430"/>
                    <a:gd name="connsiteY47" fmla="*/ 204614 h 2468005"/>
                    <a:gd name="connsiteX48" fmla="*/ 1171512 w 4451430"/>
                    <a:gd name="connsiteY48" fmla="*/ 292396 h 2468005"/>
                    <a:gd name="connsiteX49" fmla="*/ 1105676 w 4451430"/>
                    <a:gd name="connsiteY49" fmla="*/ 321657 h 2468005"/>
                    <a:gd name="connsiteX50" fmla="*/ 1178828 w 4451430"/>
                    <a:gd name="connsiteY50" fmla="*/ 489906 h 2468005"/>
                    <a:gd name="connsiteX51" fmla="*/ 1069100 w 4451430"/>
                    <a:gd name="connsiteY51" fmla="*/ 350918 h 2468005"/>
                    <a:gd name="connsiteX52" fmla="*/ 886220 w 4451430"/>
                    <a:gd name="connsiteY52" fmla="*/ 460646 h 2468005"/>
                    <a:gd name="connsiteX53" fmla="*/ 769176 w 4451430"/>
                    <a:gd name="connsiteY53" fmla="*/ 489906 h 2468005"/>
                    <a:gd name="connsiteX54" fmla="*/ 674079 w 4451430"/>
                    <a:gd name="connsiteY54" fmla="*/ 592319 h 2468005"/>
                    <a:gd name="connsiteX55" fmla="*/ 483884 w 4451430"/>
                    <a:gd name="connsiteY55" fmla="*/ 702047 h 2468005"/>
                    <a:gd name="connsiteX56" fmla="*/ 322949 w 4451430"/>
                    <a:gd name="connsiteY56" fmla="*/ 789830 h 2468005"/>
                    <a:gd name="connsiteX57" fmla="*/ 132754 w 4451430"/>
                    <a:gd name="connsiteY57" fmla="*/ 965394 h 2468005"/>
                    <a:gd name="connsiteX58" fmla="*/ 37656 w 4451430"/>
                    <a:gd name="connsiteY58" fmla="*/ 1192166 h 2468005"/>
                    <a:gd name="connsiteX59" fmla="*/ 1080 w 4451430"/>
                    <a:gd name="connsiteY59" fmla="*/ 1462828 h 2468005"/>
                    <a:gd name="connsiteX60" fmla="*/ 74232 w 4451430"/>
                    <a:gd name="connsiteY60" fmla="*/ 1755436 h 2468005"/>
                    <a:gd name="connsiteX61" fmla="*/ 242482 w 4451430"/>
                    <a:gd name="connsiteY61" fmla="*/ 1996838 h 2468005"/>
                    <a:gd name="connsiteX62" fmla="*/ 381471 w 4451430"/>
                    <a:gd name="connsiteY62" fmla="*/ 2077305 h 2468005"/>
                    <a:gd name="connsiteX63" fmla="*/ 710655 w 4451430"/>
                    <a:gd name="connsiteY63" fmla="*/ 2179718 h 2468005"/>
                    <a:gd name="connsiteX64" fmla="*/ 922796 w 4451430"/>
                    <a:gd name="connsiteY64" fmla="*/ 2260185 h 2468005"/>
                    <a:gd name="connsiteX65" fmla="*/ 1251980 w 4451430"/>
                    <a:gd name="connsiteY65" fmla="*/ 2384543 h 2468005"/>
                    <a:gd name="connsiteX66" fmla="*/ 1632370 w 4451430"/>
                    <a:gd name="connsiteY66" fmla="*/ 2465010 h 2468005"/>
                    <a:gd name="connsiteX67" fmla="*/ 1881087 w 4451430"/>
                    <a:gd name="connsiteY67" fmla="*/ 2443065 h 2468005"/>
                    <a:gd name="connsiteX68" fmla="*/ 2063967 w 4451430"/>
                    <a:gd name="connsiteY68" fmla="*/ 2369913 h 2468005"/>
                    <a:gd name="connsiteX69" fmla="*/ 2181010 w 4451430"/>
                    <a:gd name="connsiteY69" fmla="*/ 2267500 h 2468005"/>
                    <a:gd name="connsiteX70" fmla="*/ 2210271 w 4451430"/>
                    <a:gd name="connsiteY70" fmla="*/ 2033414 h 2468005"/>
                    <a:gd name="connsiteX71" fmla="*/ 2195640 w 4451430"/>
                    <a:gd name="connsiteY71" fmla="*/ 1821273 h 2468005"/>
                    <a:gd name="connsiteX72" fmla="*/ 2188325 w 4451430"/>
                    <a:gd name="connsiteY72" fmla="*/ 1653023 h 2468005"/>
                    <a:gd name="connsiteX73" fmla="*/ 2239532 w 4451430"/>
                    <a:gd name="connsiteY73" fmla="*/ 1543295 h 2468005"/>
                    <a:gd name="connsiteX74" fmla="*/ 2239532 w 4451430"/>
                    <a:gd name="connsiteY74" fmla="*/ 1543295 h 2468005"/>
                    <a:gd name="connsiteX0" fmla="*/ 2195640 w 4451430"/>
                    <a:gd name="connsiteY0" fmla="*/ 1952737 h 2453165"/>
                    <a:gd name="connsiteX1" fmla="*/ 2188325 w 4451430"/>
                    <a:gd name="connsiteY1" fmla="*/ 1725966 h 2453165"/>
                    <a:gd name="connsiteX2" fmla="*/ 2202956 w 4451430"/>
                    <a:gd name="connsiteY2" fmla="*/ 1579662 h 2453165"/>
                    <a:gd name="connsiteX3" fmla="*/ 2268792 w 4451430"/>
                    <a:gd name="connsiteY3" fmla="*/ 1521140 h 2453165"/>
                    <a:gd name="connsiteX4" fmla="*/ 2334629 w 4451430"/>
                    <a:gd name="connsiteY4" fmla="*/ 1521140 h 2453165"/>
                    <a:gd name="connsiteX5" fmla="*/ 2363890 w 4451430"/>
                    <a:gd name="connsiteY5" fmla="*/ 1572346 h 2453165"/>
                    <a:gd name="connsiteX6" fmla="*/ 2363890 w 4451430"/>
                    <a:gd name="connsiteY6" fmla="*/ 1733281 h 2453165"/>
                    <a:gd name="connsiteX7" fmla="*/ 2356575 w 4451430"/>
                    <a:gd name="connsiteY7" fmla="*/ 2120986 h 2453165"/>
                    <a:gd name="connsiteX8" fmla="*/ 2385836 w 4451430"/>
                    <a:gd name="connsiteY8" fmla="*/ 2238030 h 2453165"/>
                    <a:gd name="connsiteX9" fmla="*/ 2502879 w 4451430"/>
                    <a:gd name="connsiteY9" fmla="*/ 2347758 h 2453165"/>
                    <a:gd name="connsiteX10" fmla="*/ 2715020 w 4451430"/>
                    <a:gd name="connsiteY10" fmla="*/ 2420910 h 2453165"/>
                    <a:gd name="connsiteX11" fmla="*/ 3102725 w 4451430"/>
                    <a:gd name="connsiteY11" fmla="*/ 2435540 h 2453165"/>
                    <a:gd name="connsiteX12" fmla="*/ 3461170 w 4451430"/>
                    <a:gd name="connsiteY12" fmla="*/ 2362388 h 2453165"/>
                    <a:gd name="connsiteX13" fmla="*/ 3753778 w 4451430"/>
                    <a:gd name="connsiteY13" fmla="*/ 2201454 h 2453165"/>
                    <a:gd name="connsiteX14" fmla="*/ 3951288 w 4451430"/>
                    <a:gd name="connsiteY14" fmla="*/ 2062465 h 2453165"/>
                    <a:gd name="connsiteX15" fmla="*/ 4243896 w 4451430"/>
                    <a:gd name="connsiteY15" fmla="*/ 1916161 h 2453165"/>
                    <a:gd name="connsiteX16" fmla="*/ 4397516 w 4451430"/>
                    <a:gd name="connsiteY16" fmla="*/ 1769857 h 2453165"/>
                    <a:gd name="connsiteX17" fmla="*/ 4448722 w 4451430"/>
                    <a:gd name="connsiteY17" fmla="*/ 1506510 h 2453165"/>
                    <a:gd name="connsiteX18" fmla="*/ 4419461 w 4451430"/>
                    <a:gd name="connsiteY18" fmla="*/ 1228532 h 2453165"/>
                    <a:gd name="connsiteX19" fmla="*/ 4214636 w 4451430"/>
                    <a:gd name="connsiteY19" fmla="*/ 906663 h 2453165"/>
                    <a:gd name="connsiteX20" fmla="*/ 4039071 w 4451430"/>
                    <a:gd name="connsiteY20" fmla="*/ 687207 h 2453165"/>
                    <a:gd name="connsiteX21" fmla="*/ 3856191 w 4451430"/>
                    <a:gd name="connsiteY21" fmla="*/ 584794 h 2453165"/>
                    <a:gd name="connsiteX22" fmla="*/ 3636735 w 4451430"/>
                    <a:gd name="connsiteY22" fmla="*/ 497012 h 2453165"/>
                    <a:gd name="connsiteX23" fmla="*/ 3417279 w 4451430"/>
                    <a:gd name="connsiteY23" fmla="*/ 387284 h 2453165"/>
                    <a:gd name="connsiteX24" fmla="*/ 3292920 w 4451430"/>
                    <a:gd name="connsiteY24" fmla="*/ 328762 h 2453165"/>
                    <a:gd name="connsiteX25" fmla="*/ 3124671 w 4451430"/>
                    <a:gd name="connsiteY25" fmla="*/ 255610 h 2453165"/>
                    <a:gd name="connsiteX26" fmla="*/ 3014943 w 4451430"/>
                    <a:gd name="connsiteY26" fmla="*/ 204404 h 2453165"/>
                    <a:gd name="connsiteX27" fmla="*/ 2824748 w 4451430"/>
                    <a:gd name="connsiteY27" fmla="*/ 226350 h 2453165"/>
                    <a:gd name="connsiteX28" fmla="*/ 2817432 w 4451430"/>
                    <a:gd name="connsiteY28" fmla="*/ 233665 h 2453165"/>
                    <a:gd name="connsiteX29" fmla="*/ 2758911 w 4451430"/>
                    <a:gd name="connsiteY29" fmla="*/ 153198 h 2453165"/>
                    <a:gd name="connsiteX30" fmla="*/ 2656498 w 4451430"/>
                    <a:gd name="connsiteY30" fmla="*/ 131252 h 2453165"/>
                    <a:gd name="connsiteX31" fmla="*/ 2568716 w 4451430"/>
                    <a:gd name="connsiteY31" fmla="*/ 123937 h 2453165"/>
                    <a:gd name="connsiteX32" fmla="*/ 2488248 w 4451430"/>
                    <a:gd name="connsiteY32" fmla="*/ 72730 h 2453165"/>
                    <a:gd name="connsiteX33" fmla="*/ 2400466 w 4451430"/>
                    <a:gd name="connsiteY33" fmla="*/ 36154 h 2453165"/>
                    <a:gd name="connsiteX34" fmla="*/ 2334629 w 4451430"/>
                    <a:gd name="connsiteY34" fmla="*/ 28839 h 2453165"/>
                    <a:gd name="connsiteX35" fmla="*/ 2276108 w 4451430"/>
                    <a:gd name="connsiteY35" fmla="*/ 80046 h 2453165"/>
                    <a:gd name="connsiteX36" fmla="*/ 2246847 w 4451430"/>
                    <a:gd name="connsiteY36" fmla="*/ 123937 h 2453165"/>
                    <a:gd name="connsiteX37" fmla="*/ 2254162 w 4451430"/>
                    <a:gd name="connsiteY37" fmla="*/ 804250 h 2453165"/>
                    <a:gd name="connsiteX38" fmla="*/ 2210271 w 4451430"/>
                    <a:gd name="connsiteY38" fmla="*/ 58100 h 2453165"/>
                    <a:gd name="connsiteX39" fmla="*/ 2129804 w 4451430"/>
                    <a:gd name="connsiteY39" fmla="*/ 14209 h 2453165"/>
                    <a:gd name="connsiteX40" fmla="*/ 2027391 w 4451430"/>
                    <a:gd name="connsiteY40" fmla="*/ 65415 h 2453165"/>
                    <a:gd name="connsiteX41" fmla="*/ 1954239 w 4451430"/>
                    <a:gd name="connsiteY41" fmla="*/ 101991 h 2453165"/>
                    <a:gd name="connsiteX42" fmla="*/ 1837196 w 4451430"/>
                    <a:gd name="connsiteY42" fmla="*/ 116622 h 2453165"/>
                    <a:gd name="connsiteX43" fmla="*/ 1727467 w 4451430"/>
                    <a:gd name="connsiteY43" fmla="*/ 153198 h 2453165"/>
                    <a:gd name="connsiteX44" fmla="*/ 1932294 w 4451430"/>
                    <a:gd name="connsiteY44" fmla="*/ 592110 h 2453165"/>
                    <a:gd name="connsiteX45" fmla="*/ 1676261 w 4451430"/>
                    <a:gd name="connsiteY45" fmla="*/ 167828 h 2453165"/>
                    <a:gd name="connsiteX46" fmla="*/ 1559218 w 4451430"/>
                    <a:gd name="connsiteY46" fmla="*/ 138567 h 2453165"/>
                    <a:gd name="connsiteX47" fmla="*/ 1390968 w 4451430"/>
                    <a:gd name="connsiteY47" fmla="*/ 189774 h 2453165"/>
                    <a:gd name="connsiteX48" fmla="*/ 1171512 w 4451430"/>
                    <a:gd name="connsiteY48" fmla="*/ 277556 h 2453165"/>
                    <a:gd name="connsiteX49" fmla="*/ 1105676 w 4451430"/>
                    <a:gd name="connsiteY49" fmla="*/ 306817 h 2453165"/>
                    <a:gd name="connsiteX50" fmla="*/ 1178828 w 4451430"/>
                    <a:gd name="connsiteY50" fmla="*/ 475066 h 2453165"/>
                    <a:gd name="connsiteX51" fmla="*/ 1069100 w 4451430"/>
                    <a:gd name="connsiteY51" fmla="*/ 336078 h 2453165"/>
                    <a:gd name="connsiteX52" fmla="*/ 886220 w 4451430"/>
                    <a:gd name="connsiteY52" fmla="*/ 445806 h 2453165"/>
                    <a:gd name="connsiteX53" fmla="*/ 769176 w 4451430"/>
                    <a:gd name="connsiteY53" fmla="*/ 475066 h 2453165"/>
                    <a:gd name="connsiteX54" fmla="*/ 674079 w 4451430"/>
                    <a:gd name="connsiteY54" fmla="*/ 577479 h 2453165"/>
                    <a:gd name="connsiteX55" fmla="*/ 483884 w 4451430"/>
                    <a:gd name="connsiteY55" fmla="*/ 687207 h 2453165"/>
                    <a:gd name="connsiteX56" fmla="*/ 322949 w 4451430"/>
                    <a:gd name="connsiteY56" fmla="*/ 774990 h 2453165"/>
                    <a:gd name="connsiteX57" fmla="*/ 132754 w 4451430"/>
                    <a:gd name="connsiteY57" fmla="*/ 950554 h 2453165"/>
                    <a:gd name="connsiteX58" fmla="*/ 37656 w 4451430"/>
                    <a:gd name="connsiteY58" fmla="*/ 1177326 h 2453165"/>
                    <a:gd name="connsiteX59" fmla="*/ 1080 w 4451430"/>
                    <a:gd name="connsiteY59" fmla="*/ 1447988 h 2453165"/>
                    <a:gd name="connsiteX60" fmla="*/ 74232 w 4451430"/>
                    <a:gd name="connsiteY60" fmla="*/ 1740596 h 2453165"/>
                    <a:gd name="connsiteX61" fmla="*/ 242482 w 4451430"/>
                    <a:gd name="connsiteY61" fmla="*/ 1981998 h 2453165"/>
                    <a:gd name="connsiteX62" fmla="*/ 381471 w 4451430"/>
                    <a:gd name="connsiteY62" fmla="*/ 2062465 h 2453165"/>
                    <a:gd name="connsiteX63" fmla="*/ 710655 w 4451430"/>
                    <a:gd name="connsiteY63" fmla="*/ 2164878 h 2453165"/>
                    <a:gd name="connsiteX64" fmla="*/ 922796 w 4451430"/>
                    <a:gd name="connsiteY64" fmla="*/ 2245345 h 2453165"/>
                    <a:gd name="connsiteX65" fmla="*/ 1251980 w 4451430"/>
                    <a:gd name="connsiteY65" fmla="*/ 2369703 h 2453165"/>
                    <a:gd name="connsiteX66" fmla="*/ 1632370 w 4451430"/>
                    <a:gd name="connsiteY66" fmla="*/ 2450170 h 2453165"/>
                    <a:gd name="connsiteX67" fmla="*/ 1881087 w 4451430"/>
                    <a:gd name="connsiteY67" fmla="*/ 2428225 h 2453165"/>
                    <a:gd name="connsiteX68" fmla="*/ 2063967 w 4451430"/>
                    <a:gd name="connsiteY68" fmla="*/ 2355073 h 2453165"/>
                    <a:gd name="connsiteX69" fmla="*/ 2181010 w 4451430"/>
                    <a:gd name="connsiteY69" fmla="*/ 2252660 h 2453165"/>
                    <a:gd name="connsiteX70" fmla="*/ 2210271 w 4451430"/>
                    <a:gd name="connsiteY70" fmla="*/ 2018574 h 2453165"/>
                    <a:gd name="connsiteX71" fmla="*/ 2195640 w 4451430"/>
                    <a:gd name="connsiteY71" fmla="*/ 1806433 h 2453165"/>
                    <a:gd name="connsiteX72" fmla="*/ 2188325 w 4451430"/>
                    <a:gd name="connsiteY72" fmla="*/ 1638183 h 2453165"/>
                    <a:gd name="connsiteX73" fmla="*/ 2239532 w 4451430"/>
                    <a:gd name="connsiteY73" fmla="*/ 1528455 h 2453165"/>
                    <a:gd name="connsiteX74" fmla="*/ 2239532 w 4451430"/>
                    <a:gd name="connsiteY74" fmla="*/ 1528455 h 245316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76108 w 4451430"/>
                    <a:gd name="connsiteY35" fmla="*/ 6987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802802 w 4451430"/>
                    <a:gd name="connsiteY29" fmla="*/ 201549 h 2442995"/>
                    <a:gd name="connsiteX30" fmla="*/ 2758911 w 4451430"/>
                    <a:gd name="connsiteY30" fmla="*/ 143028 h 2442995"/>
                    <a:gd name="connsiteX31" fmla="*/ 2656498 w 4451430"/>
                    <a:gd name="connsiteY31" fmla="*/ 121082 h 2442995"/>
                    <a:gd name="connsiteX32" fmla="*/ 2568716 w 4451430"/>
                    <a:gd name="connsiteY32" fmla="*/ 113767 h 2442995"/>
                    <a:gd name="connsiteX33" fmla="*/ 2488248 w 4451430"/>
                    <a:gd name="connsiteY33" fmla="*/ 62560 h 2442995"/>
                    <a:gd name="connsiteX34" fmla="*/ 2400466 w 4451430"/>
                    <a:gd name="connsiteY34" fmla="*/ 25984 h 2442995"/>
                    <a:gd name="connsiteX35" fmla="*/ 2334629 w 4451430"/>
                    <a:gd name="connsiteY35" fmla="*/ 18669 h 2442995"/>
                    <a:gd name="connsiteX36" fmla="*/ 2268793 w 4451430"/>
                    <a:gd name="connsiteY36" fmla="*/ 40616 h 2442995"/>
                    <a:gd name="connsiteX37" fmla="*/ 2246847 w 4451430"/>
                    <a:gd name="connsiteY37" fmla="*/ 113767 h 2442995"/>
                    <a:gd name="connsiteX38" fmla="*/ 2254162 w 4451430"/>
                    <a:gd name="connsiteY38" fmla="*/ 794080 h 2442995"/>
                    <a:gd name="connsiteX39" fmla="*/ 2210271 w 4451430"/>
                    <a:gd name="connsiteY39" fmla="*/ 47930 h 2442995"/>
                    <a:gd name="connsiteX40" fmla="*/ 2129804 w 4451430"/>
                    <a:gd name="connsiteY40" fmla="*/ 4039 h 2442995"/>
                    <a:gd name="connsiteX41" fmla="*/ 2027391 w 4451430"/>
                    <a:gd name="connsiteY41" fmla="*/ 55245 h 2442995"/>
                    <a:gd name="connsiteX42" fmla="*/ 1954239 w 4451430"/>
                    <a:gd name="connsiteY42" fmla="*/ 91821 h 2442995"/>
                    <a:gd name="connsiteX43" fmla="*/ 1837196 w 4451430"/>
                    <a:gd name="connsiteY43" fmla="*/ 106452 h 2442995"/>
                    <a:gd name="connsiteX44" fmla="*/ 1727467 w 4451430"/>
                    <a:gd name="connsiteY44" fmla="*/ 143028 h 2442995"/>
                    <a:gd name="connsiteX45" fmla="*/ 1932294 w 4451430"/>
                    <a:gd name="connsiteY45" fmla="*/ 581940 h 2442995"/>
                    <a:gd name="connsiteX46" fmla="*/ 1676261 w 4451430"/>
                    <a:gd name="connsiteY46" fmla="*/ 157658 h 2442995"/>
                    <a:gd name="connsiteX47" fmla="*/ 1559218 w 4451430"/>
                    <a:gd name="connsiteY47" fmla="*/ 128397 h 2442995"/>
                    <a:gd name="connsiteX48" fmla="*/ 1390968 w 4451430"/>
                    <a:gd name="connsiteY48" fmla="*/ 179604 h 2442995"/>
                    <a:gd name="connsiteX49" fmla="*/ 1171512 w 4451430"/>
                    <a:gd name="connsiteY49" fmla="*/ 267386 h 2442995"/>
                    <a:gd name="connsiteX50" fmla="*/ 1105676 w 4451430"/>
                    <a:gd name="connsiteY50" fmla="*/ 296647 h 2442995"/>
                    <a:gd name="connsiteX51" fmla="*/ 1178828 w 4451430"/>
                    <a:gd name="connsiteY51" fmla="*/ 464896 h 2442995"/>
                    <a:gd name="connsiteX52" fmla="*/ 1069100 w 4451430"/>
                    <a:gd name="connsiteY52" fmla="*/ 325908 h 2442995"/>
                    <a:gd name="connsiteX53" fmla="*/ 886220 w 4451430"/>
                    <a:gd name="connsiteY53" fmla="*/ 435636 h 2442995"/>
                    <a:gd name="connsiteX54" fmla="*/ 769176 w 4451430"/>
                    <a:gd name="connsiteY54" fmla="*/ 464896 h 2442995"/>
                    <a:gd name="connsiteX55" fmla="*/ 674079 w 4451430"/>
                    <a:gd name="connsiteY55" fmla="*/ 567309 h 2442995"/>
                    <a:gd name="connsiteX56" fmla="*/ 483884 w 4451430"/>
                    <a:gd name="connsiteY56" fmla="*/ 677037 h 2442995"/>
                    <a:gd name="connsiteX57" fmla="*/ 322949 w 4451430"/>
                    <a:gd name="connsiteY57" fmla="*/ 764820 h 2442995"/>
                    <a:gd name="connsiteX58" fmla="*/ 132754 w 4451430"/>
                    <a:gd name="connsiteY58" fmla="*/ 940384 h 2442995"/>
                    <a:gd name="connsiteX59" fmla="*/ 37656 w 4451430"/>
                    <a:gd name="connsiteY59" fmla="*/ 1167156 h 2442995"/>
                    <a:gd name="connsiteX60" fmla="*/ 1080 w 4451430"/>
                    <a:gd name="connsiteY60" fmla="*/ 1437818 h 2442995"/>
                    <a:gd name="connsiteX61" fmla="*/ 74232 w 4451430"/>
                    <a:gd name="connsiteY61" fmla="*/ 1730426 h 2442995"/>
                    <a:gd name="connsiteX62" fmla="*/ 242482 w 4451430"/>
                    <a:gd name="connsiteY62" fmla="*/ 1971828 h 2442995"/>
                    <a:gd name="connsiteX63" fmla="*/ 381471 w 4451430"/>
                    <a:gd name="connsiteY63" fmla="*/ 2052295 h 2442995"/>
                    <a:gd name="connsiteX64" fmla="*/ 710655 w 4451430"/>
                    <a:gd name="connsiteY64" fmla="*/ 2154708 h 2442995"/>
                    <a:gd name="connsiteX65" fmla="*/ 922796 w 4451430"/>
                    <a:gd name="connsiteY65" fmla="*/ 2235175 h 2442995"/>
                    <a:gd name="connsiteX66" fmla="*/ 1251980 w 4451430"/>
                    <a:gd name="connsiteY66" fmla="*/ 2359533 h 2442995"/>
                    <a:gd name="connsiteX67" fmla="*/ 1632370 w 4451430"/>
                    <a:gd name="connsiteY67" fmla="*/ 2440000 h 2442995"/>
                    <a:gd name="connsiteX68" fmla="*/ 1881087 w 4451430"/>
                    <a:gd name="connsiteY68" fmla="*/ 2418055 h 2442995"/>
                    <a:gd name="connsiteX69" fmla="*/ 2063967 w 4451430"/>
                    <a:gd name="connsiteY69" fmla="*/ 2344903 h 2442995"/>
                    <a:gd name="connsiteX70" fmla="*/ 2181010 w 4451430"/>
                    <a:gd name="connsiteY70" fmla="*/ 2242490 h 2442995"/>
                    <a:gd name="connsiteX71" fmla="*/ 2210271 w 4451430"/>
                    <a:gd name="connsiteY71" fmla="*/ 2008404 h 2442995"/>
                    <a:gd name="connsiteX72" fmla="*/ 2195640 w 4451430"/>
                    <a:gd name="connsiteY72" fmla="*/ 1796263 h 2442995"/>
                    <a:gd name="connsiteX73" fmla="*/ 2188325 w 4451430"/>
                    <a:gd name="connsiteY73" fmla="*/ 1628013 h 2442995"/>
                    <a:gd name="connsiteX74" fmla="*/ 2239532 w 4451430"/>
                    <a:gd name="connsiteY74" fmla="*/ 1518285 h 2442995"/>
                    <a:gd name="connsiteX75" fmla="*/ 2239532 w 4451430"/>
                    <a:gd name="connsiteY75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417279 w 4451430"/>
                    <a:gd name="connsiteY24" fmla="*/ 377114 h 2442995"/>
                    <a:gd name="connsiteX25" fmla="*/ 3292920 w 4451430"/>
                    <a:gd name="connsiteY25" fmla="*/ 318592 h 2442995"/>
                    <a:gd name="connsiteX26" fmla="*/ 3124671 w 4451430"/>
                    <a:gd name="connsiteY26" fmla="*/ 245440 h 2442995"/>
                    <a:gd name="connsiteX27" fmla="*/ 3014943 w 4451430"/>
                    <a:gd name="connsiteY27" fmla="*/ 194234 h 2442995"/>
                    <a:gd name="connsiteX28" fmla="*/ 2824748 w 4451430"/>
                    <a:gd name="connsiteY28" fmla="*/ 216180 h 2442995"/>
                    <a:gd name="connsiteX29" fmla="*/ 2758911 w 4451430"/>
                    <a:gd name="connsiteY29" fmla="*/ 399060 h 2442995"/>
                    <a:gd name="connsiteX30" fmla="*/ 2802802 w 4451430"/>
                    <a:gd name="connsiteY30" fmla="*/ 201549 h 2442995"/>
                    <a:gd name="connsiteX31" fmla="*/ 2758911 w 4451430"/>
                    <a:gd name="connsiteY31" fmla="*/ 143028 h 2442995"/>
                    <a:gd name="connsiteX32" fmla="*/ 2656498 w 4451430"/>
                    <a:gd name="connsiteY32" fmla="*/ 121082 h 2442995"/>
                    <a:gd name="connsiteX33" fmla="*/ 2568716 w 4451430"/>
                    <a:gd name="connsiteY33" fmla="*/ 113767 h 2442995"/>
                    <a:gd name="connsiteX34" fmla="*/ 2488248 w 4451430"/>
                    <a:gd name="connsiteY34" fmla="*/ 62560 h 2442995"/>
                    <a:gd name="connsiteX35" fmla="*/ 2400466 w 4451430"/>
                    <a:gd name="connsiteY35" fmla="*/ 25984 h 2442995"/>
                    <a:gd name="connsiteX36" fmla="*/ 2334629 w 4451430"/>
                    <a:gd name="connsiteY36" fmla="*/ 18669 h 2442995"/>
                    <a:gd name="connsiteX37" fmla="*/ 2268793 w 4451430"/>
                    <a:gd name="connsiteY37" fmla="*/ 40616 h 2442995"/>
                    <a:gd name="connsiteX38" fmla="*/ 2246847 w 4451430"/>
                    <a:gd name="connsiteY38" fmla="*/ 113767 h 2442995"/>
                    <a:gd name="connsiteX39" fmla="*/ 2254162 w 4451430"/>
                    <a:gd name="connsiteY39" fmla="*/ 794080 h 2442995"/>
                    <a:gd name="connsiteX40" fmla="*/ 2210271 w 4451430"/>
                    <a:gd name="connsiteY40" fmla="*/ 47930 h 2442995"/>
                    <a:gd name="connsiteX41" fmla="*/ 2129804 w 4451430"/>
                    <a:gd name="connsiteY41" fmla="*/ 4039 h 2442995"/>
                    <a:gd name="connsiteX42" fmla="*/ 2027391 w 4451430"/>
                    <a:gd name="connsiteY42" fmla="*/ 55245 h 2442995"/>
                    <a:gd name="connsiteX43" fmla="*/ 1954239 w 4451430"/>
                    <a:gd name="connsiteY43" fmla="*/ 91821 h 2442995"/>
                    <a:gd name="connsiteX44" fmla="*/ 1837196 w 4451430"/>
                    <a:gd name="connsiteY44" fmla="*/ 106452 h 2442995"/>
                    <a:gd name="connsiteX45" fmla="*/ 1727467 w 4451430"/>
                    <a:gd name="connsiteY45" fmla="*/ 143028 h 2442995"/>
                    <a:gd name="connsiteX46" fmla="*/ 1932294 w 4451430"/>
                    <a:gd name="connsiteY46" fmla="*/ 581940 h 2442995"/>
                    <a:gd name="connsiteX47" fmla="*/ 1676261 w 4451430"/>
                    <a:gd name="connsiteY47" fmla="*/ 157658 h 2442995"/>
                    <a:gd name="connsiteX48" fmla="*/ 1559218 w 4451430"/>
                    <a:gd name="connsiteY48" fmla="*/ 128397 h 2442995"/>
                    <a:gd name="connsiteX49" fmla="*/ 1390968 w 4451430"/>
                    <a:gd name="connsiteY49" fmla="*/ 179604 h 2442995"/>
                    <a:gd name="connsiteX50" fmla="*/ 1171512 w 4451430"/>
                    <a:gd name="connsiteY50" fmla="*/ 267386 h 2442995"/>
                    <a:gd name="connsiteX51" fmla="*/ 1105676 w 4451430"/>
                    <a:gd name="connsiteY51" fmla="*/ 296647 h 2442995"/>
                    <a:gd name="connsiteX52" fmla="*/ 1178828 w 4451430"/>
                    <a:gd name="connsiteY52" fmla="*/ 464896 h 2442995"/>
                    <a:gd name="connsiteX53" fmla="*/ 1069100 w 4451430"/>
                    <a:gd name="connsiteY53" fmla="*/ 325908 h 2442995"/>
                    <a:gd name="connsiteX54" fmla="*/ 886220 w 4451430"/>
                    <a:gd name="connsiteY54" fmla="*/ 435636 h 2442995"/>
                    <a:gd name="connsiteX55" fmla="*/ 769176 w 4451430"/>
                    <a:gd name="connsiteY55" fmla="*/ 464896 h 2442995"/>
                    <a:gd name="connsiteX56" fmla="*/ 674079 w 4451430"/>
                    <a:gd name="connsiteY56" fmla="*/ 567309 h 2442995"/>
                    <a:gd name="connsiteX57" fmla="*/ 483884 w 4451430"/>
                    <a:gd name="connsiteY57" fmla="*/ 677037 h 2442995"/>
                    <a:gd name="connsiteX58" fmla="*/ 322949 w 4451430"/>
                    <a:gd name="connsiteY58" fmla="*/ 764820 h 2442995"/>
                    <a:gd name="connsiteX59" fmla="*/ 132754 w 4451430"/>
                    <a:gd name="connsiteY59" fmla="*/ 940384 h 2442995"/>
                    <a:gd name="connsiteX60" fmla="*/ 37656 w 4451430"/>
                    <a:gd name="connsiteY60" fmla="*/ 1167156 h 2442995"/>
                    <a:gd name="connsiteX61" fmla="*/ 1080 w 4451430"/>
                    <a:gd name="connsiteY61" fmla="*/ 1437818 h 2442995"/>
                    <a:gd name="connsiteX62" fmla="*/ 74232 w 4451430"/>
                    <a:gd name="connsiteY62" fmla="*/ 1730426 h 2442995"/>
                    <a:gd name="connsiteX63" fmla="*/ 242482 w 4451430"/>
                    <a:gd name="connsiteY63" fmla="*/ 1971828 h 2442995"/>
                    <a:gd name="connsiteX64" fmla="*/ 381471 w 4451430"/>
                    <a:gd name="connsiteY64" fmla="*/ 2052295 h 2442995"/>
                    <a:gd name="connsiteX65" fmla="*/ 710655 w 4451430"/>
                    <a:gd name="connsiteY65" fmla="*/ 2154708 h 2442995"/>
                    <a:gd name="connsiteX66" fmla="*/ 922796 w 4451430"/>
                    <a:gd name="connsiteY66" fmla="*/ 2235175 h 2442995"/>
                    <a:gd name="connsiteX67" fmla="*/ 1251980 w 4451430"/>
                    <a:gd name="connsiteY67" fmla="*/ 2359533 h 2442995"/>
                    <a:gd name="connsiteX68" fmla="*/ 1632370 w 4451430"/>
                    <a:gd name="connsiteY68" fmla="*/ 2440000 h 2442995"/>
                    <a:gd name="connsiteX69" fmla="*/ 1881087 w 4451430"/>
                    <a:gd name="connsiteY69" fmla="*/ 2418055 h 2442995"/>
                    <a:gd name="connsiteX70" fmla="*/ 2063967 w 4451430"/>
                    <a:gd name="connsiteY70" fmla="*/ 2344903 h 2442995"/>
                    <a:gd name="connsiteX71" fmla="*/ 2181010 w 4451430"/>
                    <a:gd name="connsiteY71" fmla="*/ 2242490 h 2442995"/>
                    <a:gd name="connsiteX72" fmla="*/ 2210271 w 4451430"/>
                    <a:gd name="connsiteY72" fmla="*/ 2008404 h 2442995"/>
                    <a:gd name="connsiteX73" fmla="*/ 2195640 w 4451430"/>
                    <a:gd name="connsiteY73" fmla="*/ 1796263 h 2442995"/>
                    <a:gd name="connsiteX74" fmla="*/ 2188325 w 4451430"/>
                    <a:gd name="connsiteY74" fmla="*/ 1628013 h 2442995"/>
                    <a:gd name="connsiteX75" fmla="*/ 2239532 w 4451430"/>
                    <a:gd name="connsiteY75" fmla="*/ 1518285 h 2442995"/>
                    <a:gd name="connsiteX76" fmla="*/ 2239532 w 4451430"/>
                    <a:gd name="connsiteY76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2 w 4451430"/>
                    <a:gd name="connsiteY38" fmla="*/ 7959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8295 h 2443960"/>
                    <a:gd name="connsiteX1" fmla="*/ 2188325 w 4451430"/>
                    <a:gd name="connsiteY1" fmla="*/ 1716761 h 2443960"/>
                    <a:gd name="connsiteX2" fmla="*/ 2202956 w 4451430"/>
                    <a:gd name="connsiteY2" fmla="*/ 1570457 h 2443960"/>
                    <a:gd name="connsiteX3" fmla="*/ 2268792 w 4451430"/>
                    <a:gd name="connsiteY3" fmla="*/ 1511935 h 2443960"/>
                    <a:gd name="connsiteX4" fmla="*/ 2327485 w 4451430"/>
                    <a:gd name="connsiteY4" fmla="*/ 1514316 h 2443960"/>
                    <a:gd name="connsiteX5" fmla="*/ 2354365 w 4451430"/>
                    <a:gd name="connsiteY5" fmla="*/ 1577428 h 2443960"/>
                    <a:gd name="connsiteX6" fmla="*/ 2363890 w 4451430"/>
                    <a:gd name="connsiteY6" fmla="*/ 1724076 h 2443960"/>
                    <a:gd name="connsiteX7" fmla="*/ 2356575 w 4451430"/>
                    <a:gd name="connsiteY7" fmla="*/ 2111781 h 2443960"/>
                    <a:gd name="connsiteX8" fmla="*/ 2385836 w 4451430"/>
                    <a:gd name="connsiteY8" fmla="*/ 2228825 h 2443960"/>
                    <a:gd name="connsiteX9" fmla="*/ 2502879 w 4451430"/>
                    <a:gd name="connsiteY9" fmla="*/ 2338553 h 2443960"/>
                    <a:gd name="connsiteX10" fmla="*/ 2715020 w 4451430"/>
                    <a:gd name="connsiteY10" fmla="*/ 2411705 h 2443960"/>
                    <a:gd name="connsiteX11" fmla="*/ 3102725 w 4451430"/>
                    <a:gd name="connsiteY11" fmla="*/ 2426335 h 2443960"/>
                    <a:gd name="connsiteX12" fmla="*/ 3461170 w 4451430"/>
                    <a:gd name="connsiteY12" fmla="*/ 2353183 h 2443960"/>
                    <a:gd name="connsiteX13" fmla="*/ 3753778 w 4451430"/>
                    <a:gd name="connsiteY13" fmla="*/ 2192249 h 2443960"/>
                    <a:gd name="connsiteX14" fmla="*/ 3951288 w 4451430"/>
                    <a:gd name="connsiteY14" fmla="*/ 2053260 h 2443960"/>
                    <a:gd name="connsiteX15" fmla="*/ 4243896 w 4451430"/>
                    <a:gd name="connsiteY15" fmla="*/ 1906956 h 2443960"/>
                    <a:gd name="connsiteX16" fmla="*/ 4397516 w 4451430"/>
                    <a:gd name="connsiteY16" fmla="*/ 1760652 h 2443960"/>
                    <a:gd name="connsiteX17" fmla="*/ 4448722 w 4451430"/>
                    <a:gd name="connsiteY17" fmla="*/ 1497305 h 2443960"/>
                    <a:gd name="connsiteX18" fmla="*/ 4419461 w 4451430"/>
                    <a:gd name="connsiteY18" fmla="*/ 1219327 h 2443960"/>
                    <a:gd name="connsiteX19" fmla="*/ 4214636 w 4451430"/>
                    <a:gd name="connsiteY19" fmla="*/ 897458 h 2443960"/>
                    <a:gd name="connsiteX20" fmla="*/ 4039071 w 4451430"/>
                    <a:gd name="connsiteY20" fmla="*/ 678002 h 2443960"/>
                    <a:gd name="connsiteX21" fmla="*/ 3856191 w 4451430"/>
                    <a:gd name="connsiteY21" fmla="*/ 575589 h 2443960"/>
                    <a:gd name="connsiteX22" fmla="*/ 3600159 w 4451430"/>
                    <a:gd name="connsiteY22" fmla="*/ 465861 h 2443960"/>
                    <a:gd name="connsiteX23" fmla="*/ 3512376 w 4451430"/>
                    <a:gd name="connsiteY23" fmla="*/ 553644 h 2443960"/>
                    <a:gd name="connsiteX24" fmla="*/ 3548952 w 4451430"/>
                    <a:gd name="connsiteY24" fmla="*/ 429285 h 2443960"/>
                    <a:gd name="connsiteX25" fmla="*/ 3417279 w 4451430"/>
                    <a:gd name="connsiteY25" fmla="*/ 378079 h 2443960"/>
                    <a:gd name="connsiteX26" fmla="*/ 3292920 w 4451430"/>
                    <a:gd name="connsiteY26" fmla="*/ 319557 h 2443960"/>
                    <a:gd name="connsiteX27" fmla="*/ 3124671 w 4451430"/>
                    <a:gd name="connsiteY27" fmla="*/ 246405 h 2443960"/>
                    <a:gd name="connsiteX28" fmla="*/ 3014943 w 4451430"/>
                    <a:gd name="connsiteY28" fmla="*/ 195199 h 2443960"/>
                    <a:gd name="connsiteX29" fmla="*/ 2824748 w 4451430"/>
                    <a:gd name="connsiteY29" fmla="*/ 217145 h 2443960"/>
                    <a:gd name="connsiteX30" fmla="*/ 2758911 w 4451430"/>
                    <a:gd name="connsiteY30" fmla="*/ 400025 h 2443960"/>
                    <a:gd name="connsiteX31" fmla="*/ 2802802 w 4451430"/>
                    <a:gd name="connsiteY31" fmla="*/ 202514 h 2443960"/>
                    <a:gd name="connsiteX32" fmla="*/ 2758911 w 4451430"/>
                    <a:gd name="connsiteY32" fmla="*/ 143993 h 2443960"/>
                    <a:gd name="connsiteX33" fmla="*/ 2656498 w 4451430"/>
                    <a:gd name="connsiteY33" fmla="*/ 122047 h 2443960"/>
                    <a:gd name="connsiteX34" fmla="*/ 2568716 w 4451430"/>
                    <a:gd name="connsiteY34" fmla="*/ 114732 h 2443960"/>
                    <a:gd name="connsiteX35" fmla="*/ 2488248 w 4451430"/>
                    <a:gd name="connsiteY35" fmla="*/ 63525 h 2443960"/>
                    <a:gd name="connsiteX36" fmla="*/ 2400466 w 4451430"/>
                    <a:gd name="connsiteY36" fmla="*/ 26949 h 2443960"/>
                    <a:gd name="connsiteX37" fmla="*/ 2334629 w 4451430"/>
                    <a:gd name="connsiteY37" fmla="*/ 19634 h 2443960"/>
                    <a:gd name="connsiteX38" fmla="*/ 2268792 w 4451430"/>
                    <a:gd name="connsiteY38" fmla="*/ 8924 h 2443960"/>
                    <a:gd name="connsiteX39" fmla="*/ 2246847 w 4451430"/>
                    <a:gd name="connsiteY39" fmla="*/ 114732 h 2443960"/>
                    <a:gd name="connsiteX40" fmla="*/ 2254162 w 4451430"/>
                    <a:gd name="connsiteY40" fmla="*/ 795045 h 2443960"/>
                    <a:gd name="connsiteX41" fmla="*/ 2210271 w 4451430"/>
                    <a:gd name="connsiteY41" fmla="*/ 48895 h 2443960"/>
                    <a:gd name="connsiteX42" fmla="*/ 2129804 w 4451430"/>
                    <a:gd name="connsiteY42" fmla="*/ 5004 h 2443960"/>
                    <a:gd name="connsiteX43" fmla="*/ 2027391 w 4451430"/>
                    <a:gd name="connsiteY43" fmla="*/ 56210 h 2443960"/>
                    <a:gd name="connsiteX44" fmla="*/ 1954239 w 4451430"/>
                    <a:gd name="connsiteY44" fmla="*/ 92786 h 2443960"/>
                    <a:gd name="connsiteX45" fmla="*/ 1837196 w 4451430"/>
                    <a:gd name="connsiteY45" fmla="*/ 107417 h 2443960"/>
                    <a:gd name="connsiteX46" fmla="*/ 1727467 w 4451430"/>
                    <a:gd name="connsiteY46" fmla="*/ 143993 h 2443960"/>
                    <a:gd name="connsiteX47" fmla="*/ 1932294 w 4451430"/>
                    <a:gd name="connsiteY47" fmla="*/ 582905 h 2443960"/>
                    <a:gd name="connsiteX48" fmla="*/ 1676261 w 4451430"/>
                    <a:gd name="connsiteY48" fmla="*/ 158623 h 2443960"/>
                    <a:gd name="connsiteX49" fmla="*/ 1559218 w 4451430"/>
                    <a:gd name="connsiteY49" fmla="*/ 129362 h 2443960"/>
                    <a:gd name="connsiteX50" fmla="*/ 1390968 w 4451430"/>
                    <a:gd name="connsiteY50" fmla="*/ 180569 h 2443960"/>
                    <a:gd name="connsiteX51" fmla="*/ 1171512 w 4451430"/>
                    <a:gd name="connsiteY51" fmla="*/ 268351 h 2443960"/>
                    <a:gd name="connsiteX52" fmla="*/ 1105676 w 4451430"/>
                    <a:gd name="connsiteY52" fmla="*/ 297612 h 2443960"/>
                    <a:gd name="connsiteX53" fmla="*/ 1178828 w 4451430"/>
                    <a:gd name="connsiteY53" fmla="*/ 465861 h 2443960"/>
                    <a:gd name="connsiteX54" fmla="*/ 1069100 w 4451430"/>
                    <a:gd name="connsiteY54" fmla="*/ 326873 h 2443960"/>
                    <a:gd name="connsiteX55" fmla="*/ 886220 w 4451430"/>
                    <a:gd name="connsiteY55" fmla="*/ 436601 h 2443960"/>
                    <a:gd name="connsiteX56" fmla="*/ 769176 w 4451430"/>
                    <a:gd name="connsiteY56" fmla="*/ 465861 h 2443960"/>
                    <a:gd name="connsiteX57" fmla="*/ 674079 w 4451430"/>
                    <a:gd name="connsiteY57" fmla="*/ 568274 h 2443960"/>
                    <a:gd name="connsiteX58" fmla="*/ 483884 w 4451430"/>
                    <a:gd name="connsiteY58" fmla="*/ 678002 h 2443960"/>
                    <a:gd name="connsiteX59" fmla="*/ 322949 w 4451430"/>
                    <a:gd name="connsiteY59" fmla="*/ 765785 h 2443960"/>
                    <a:gd name="connsiteX60" fmla="*/ 132754 w 4451430"/>
                    <a:gd name="connsiteY60" fmla="*/ 941349 h 2443960"/>
                    <a:gd name="connsiteX61" fmla="*/ 37656 w 4451430"/>
                    <a:gd name="connsiteY61" fmla="*/ 1168121 h 2443960"/>
                    <a:gd name="connsiteX62" fmla="*/ 1080 w 4451430"/>
                    <a:gd name="connsiteY62" fmla="*/ 1438783 h 2443960"/>
                    <a:gd name="connsiteX63" fmla="*/ 74232 w 4451430"/>
                    <a:gd name="connsiteY63" fmla="*/ 1731391 h 2443960"/>
                    <a:gd name="connsiteX64" fmla="*/ 242482 w 4451430"/>
                    <a:gd name="connsiteY64" fmla="*/ 1972793 h 2443960"/>
                    <a:gd name="connsiteX65" fmla="*/ 381471 w 4451430"/>
                    <a:gd name="connsiteY65" fmla="*/ 2053260 h 2443960"/>
                    <a:gd name="connsiteX66" fmla="*/ 710655 w 4451430"/>
                    <a:gd name="connsiteY66" fmla="*/ 2155673 h 2443960"/>
                    <a:gd name="connsiteX67" fmla="*/ 922796 w 4451430"/>
                    <a:gd name="connsiteY67" fmla="*/ 2236140 h 2443960"/>
                    <a:gd name="connsiteX68" fmla="*/ 1251980 w 4451430"/>
                    <a:gd name="connsiteY68" fmla="*/ 2360498 h 2443960"/>
                    <a:gd name="connsiteX69" fmla="*/ 1632370 w 4451430"/>
                    <a:gd name="connsiteY69" fmla="*/ 2440965 h 2443960"/>
                    <a:gd name="connsiteX70" fmla="*/ 1881087 w 4451430"/>
                    <a:gd name="connsiteY70" fmla="*/ 2419020 h 2443960"/>
                    <a:gd name="connsiteX71" fmla="*/ 2063967 w 4451430"/>
                    <a:gd name="connsiteY71" fmla="*/ 2345868 h 2443960"/>
                    <a:gd name="connsiteX72" fmla="*/ 2181010 w 4451430"/>
                    <a:gd name="connsiteY72" fmla="*/ 2243455 h 2443960"/>
                    <a:gd name="connsiteX73" fmla="*/ 2210271 w 4451430"/>
                    <a:gd name="connsiteY73" fmla="*/ 2009369 h 2443960"/>
                    <a:gd name="connsiteX74" fmla="*/ 2195640 w 4451430"/>
                    <a:gd name="connsiteY74" fmla="*/ 1797228 h 2443960"/>
                    <a:gd name="connsiteX75" fmla="*/ 2188325 w 4451430"/>
                    <a:gd name="connsiteY75" fmla="*/ 1628978 h 2443960"/>
                    <a:gd name="connsiteX76" fmla="*/ 2239532 w 4451430"/>
                    <a:gd name="connsiteY76" fmla="*/ 1519250 h 2443960"/>
                    <a:gd name="connsiteX77" fmla="*/ 2239532 w 4451430"/>
                    <a:gd name="connsiteY77" fmla="*/ 1519250 h 2443960"/>
                    <a:gd name="connsiteX0" fmla="*/ 2207546 w 4451430"/>
                    <a:gd name="connsiteY0" fmla="*/ 1953036 h 2448701"/>
                    <a:gd name="connsiteX1" fmla="*/ 2188325 w 4451430"/>
                    <a:gd name="connsiteY1" fmla="*/ 1721502 h 2448701"/>
                    <a:gd name="connsiteX2" fmla="*/ 2202956 w 4451430"/>
                    <a:gd name="connsiteY2" fmla="*/ 1575198 h 2448701"/>
                    <a:gd name="connsiteX3" fmla="*/ 2268792 w 4451430"/>
                    <a:gd name="connsiteY3" fmla="*/ 1516676 h 2448701"/>
                    <a:gd name="connsiteX4" fmla="*/ 2327485 w 4451430"/>
                    <a:gd name="connsiteY4" fmla="*/ 1519057 h 2448701"/>
                    <a:gd name="connsiteX5" fmla="*/ 2354365 w 4451430"/>
                    <a:gd name="connsiteY5" fmla="*/ 1582169 h 2448701"/>
                    <a:gd name="connsiteX6" fmla="*/ 2363890 w 4451430"/>
                    <a:gd name="connsiteY6" fmla="*/ 1728817 h 2448701"/>
                    <a:gd name="connsiteX7" fmla="*/ 2356575 w 4451430"/>
                    <a:gd name="connsiteY7" fmla="*/ 2116522 h 2448701"/>
                    <a:gd name="connsiteX8" fmla="*/ 2385836 w 4451430"/>
                    <a:gd name="connsiteY8" fmla="*/ 2233566 h 2448701"/>
                    <a:gd name="connsiteX9" fmla="*/ 2502879 w 4451430"/>
                    <a:gd name="connsiteY9" fmla="*/ 2343294 h 2448701"/>
                    <a:gd name="connsiteX10" fmla="*/ 2715020 w 4451430"/>
                    <a:gd name="connsiteY10" fmla="*/ 2416446 h 2448701"/>
                    <a:gd name="connsiteX11" fmla="*/ 3102725 w 4451430"/>
                    <a:gd name="connsiteY11" fmla="*/ 2431076 h 2448701"/>
                    <a:gd name="connsiteX12" fmla="*/ 3461170 w 4451430"/>
                    <a:gd name="connsiteY12" fmla="*/ 2357924 h 2448701"/>
                    <a:gd name="connsiteX13" fmla="*/ 3753778 w 4451430"/>
                    <a:gd name="connsiteY13" fmla="*/ 2196990 h 2448701"/>
                    <a:gd name="connsiteX14" fmla="*/ 3951288 w 4451430"/>
                    <a:gd name="connsiteY14" fmla="*/ 2058001 h 2448701"/>
                    <a:gd name="connsiteX15" fmla="*/ 4243896 w 4451430"/>
                    <a:gd name="connsiteY15" fmla="*/ 1911697 h 2448701"/>
                    <a:gd name="connsiteX16" fmla="*/ 4397516 w 4451430"/>
                    <a:gd name="connsiteY16" fmla="*/ 1765393 h 2448701"/>
                    <a:gd name="connsiteX17" fmla="*/ 4448722 w 4451430"/>
                    <a:gd name="connsiteY17" fmla="*/ 1502046 h 2448701"/>
                    <a:gd name="connsiteX18" fmla="*/ 4419461 w 4451430"/>
                    <a:gd name="connsiteY18" fmla="*/ 1224068 h 2448701"/>
                    <a:gd name="connsiteX19" fmla="*/ 4214636 w 4451430"/>
                    <a:gd name="connsiteY19" fmla="*/ 902199 h 2448701"/>
                    <a:gd name="connsiteX20" fmla="*/ 4039071 w 4451430"/>
                    <a:gd name="connsiteY20" fmla="*/ 682743 h 2448701"/>
                    <a:gd name="connsiteX21" fmla="*/ 3856191 w 4451430"/>
                    <a:gd name="connsiteY21" fmla="*/ 580330 h 2448701"/>
                    <a:gd name="connsiteX22" fmla="*/ 3600159 w 4451430"/>
                    <a:gd name="connsiteY22" fmla="*/ 470602 h 2448701"/>
                    <a:gd name="connsiteX23" fmla="*/ 3512376 w 4451430"/>
                    <a:gd name="connsiteY23" fmla="*/ 558385 h 2448701"/>
                    <a:gd name="connsiteX24" fmla="*/ 3548952 w 4451430"/>
                    <a:gd name="connsiteY24" fmla="*/ 434026 h 2448701"/>
                    <a:gd name="connsiteX25" fmla="*/ 3417279 w 4451430"/>
                    <a:gd name="connsiteY25" fmla="*/ 382820 h 2448701"/>
                    <a:gd name="connsiteX26" fmla="*/ 3292920 w 4451430"/>
                    <a:gd name="connsiteY26" fmla="*/ 324298 h 2448701"/>
                    <a:gd name="connsiteX27" fmla="*/ 3124671 w 4451430"/>
                    <a:gd name="connsiteY27" fmla="*/ 251146 h 2448701"/>
                    <a:gd name="connsiteX28" fmla="*/ 3014943 w 4451430"/>
                    <a:gd name="connsiteY28" fmla="*/ 199940 h 2448701"/>
                    <a:gd name="connsiteX29" fmla="*/ 2824748 w 4451430"/>
                    <a:gd name="connsiteY29" fmla="*/ 221886 h 2448701"/>
                    <a:gd name="connsiteX30" fmla="*/ 2758911 w 4451430"/>
                    <a:gd name="connsiteY30" fmla="*/ 404766 h 2448701"/>
                    <a:gd name="connsiteX31" fmla="*/ 2802802 w 4451430"/>
                    <a:gd name="connsiteY31" fmla="*/ 207255 h 2448701"/>
                    <a:gd name="connsiteX32" fmla="*/ 2758911 w 4451430"/>
                    <a:gd name="connsiteY32" fmla="*/ 148734 h 2448701"/>
                    <a:gd name="connsiteX33" fmla="*/ 2656498 w 4451430"/>
                    <a:gd name="connsiteY33" fmla="*/ 126788 h 2448701"/>
                    <a:gd name="connsiteX34" fmla="*/ 2568716 w 4451430"/>
                    <a:gd name="connsiteY34" fmla="*/ 119473 h 2448701"/>
                    <a:gd name="connsiteX35" fmla="*/ 2488248 w 4451430"/>
                    <a:gd name="connsiteY35" fmla="*/ 68266 h 2448701"/>
                    <a:gd name="connsiteX36" fmla="*/ 2400466 w 4451430"/>
                    <a:gd name="connsiteY36" fmla="*/ 31690 h 2448701"/>
                    <a:gd name="connsiteX37" fmla="*/ 2334629 w 4451430"/>
                    <a:gd name="connsiteY37" fmla="*/ 24375 h 2448701"/>
                    <a:gd name="connsiteX38" fmla="*/ 2268792 w 4451430"/>
                    <a:gd name="connsiteY38" fmla="*/ 13665 h 2448701"/>
                    <a:gd name="connsiteX39" fmla="*/ 2246847 w 4451430"/>
                    <a:gd name="connsiteY39" fmla="*/ 119473 h 2448701"/>
                    <a:gd name="connsiteX40" fmla="*/ 2254162 w 4451430"/>
                    <a:gd name="connsiteY40" fmla="*/ 799786 h 2448701"/>
                    <a:gd name="connsiteX41" fmla="*/ 2210271 w 4451430"/>
                    <a:gd name="connsiteY41" fmla="*/ 53636 h 2448701"/>
                    <a:gd name="connsiteX42" fmla="*/ 2129804 w 4451430"/>
                    <a:gd name="connsiteY42" fmla="*/ 9745 h 2448701"/>
                    <a:gd name="connsiteX43" fmla="*/ 2027391 w 4451430"/>
                    <a:gd name="connsiteY43" fmla="*/ 60951 h 2448701"/>
                    <a:gd name="connsiteX44" fmla="*/ 1954239 w 4451430"/>
                    <a:gd name="connsiteY44" fmla="*/ 97527 h 2448701"/>
                    <a:gd name="connsiteX45" fmla="*/ 1837196 w 4451430"/>
                    <a:gd name="connsiteY45" fmla="*/ 112158 h 2448701"/>
                    <a:gd name="connsiteX46" fmla="*/ 1727467 w 4451430"/>
                    <a:gd name="connsiteY46" fmla="*/ 148734 h 2448701"/>
                    <a:gd name="connsiteX47" fmla="*/ 1932294 w 4451430"/>
                    <a:gd name="connsiteY47" fmla="*/ 587646 h 2448701"/>
                    <a:gd name="connsiteX48" fmla="*/ 1676261 w 4451430"/>
                    <a:gd name="connsiteY48" fmla="*/ 163364 h 2448701"/>
                    <a:gd name="connsiteX49" fmla="*/ 1559218 w 4451430"/>
                    <a:gd name="connsiteY49" fmla="*/ 134103 h 2448701"/>
                    <a:gd name="connsiteX50" fmla="*/ 1390968 w 4451430"/>
                    <a:gd name="connsiteY50" fmla="*/ 185310 h 2448701"/>
                    <a:gd name="connsiteX51" fmla="*/ 1171512 w 4451430"/>
                    <a:gd name="connsiteY51" fmla="*/ 273092 h 2448701"/>
                    <a:gd name="connsiteX52" fmla="*/ 1105676 w 4451430"/>
                    <a:gd name="connsiteY52" fmla="*/ 302353 h 2448701"/>
                    <a:gd name="connsiteX53" fmla="*/ 1178828 w 4451430"/>
                    <a:gd name="connsiteY53" fmla="*/ 470602 h 2448701"/>
                    <a:gd name="connsiteX54" fmla="*/ 1069100 w 4451430"/>
                    <a:gd name="connsiteY54" fmla="*/ 331614 h 2448701"/>
                    <a:gd name="connsiteX55" fmla="*/ 886220 w 4451430"/>
                    <a:gd name="connsiteY55" fmla="*/ 441342 h 2448701"/>
                    <a:gd name="connsiteX56" fmla="*/ 769176 w 4451430"/>
                    <a:gd name="connsiteY56" fmla="*/ 470602 h 2448701"/>
                    <a:gd name="connsiteX57" fmla="*/ 674079 w 4451430"/>
                    <a:gd name="connsiteY57" fmla="*/ 573015 h 2448701"/>
                    <a:gd name="connsiteX58" fmla="*/ 483884 w 4451430"/>
                    <a:gd name="connsiteY58" fmla="*/ 682743 h 2448701"/>
                    <a:gd name="connsiteX59" fmla="*/ 322949 w 4451430"/>
                    <a:gd name="connsiteY59" fmla="*/ 770526 h 2448701"/>
                    <a:gd name="connsiteX60" fmla="*/ 132754 w 4451430"/>
                    <a:gd name="connsiteY60" fmla="*/ 946090 h 2448701"/>
                    <a:gd name="connsiteX61" fmla="*/ 37656 w 4451430"/>
                    <a:gd name="connsiteY61" fmla="*/ 1172862 h 2448701"/>
                    <a:gd name="connsiteX62" fmla="*/ 1080 w 4451430"/>
                    <a:gd name="connsiteY62" fmla="*/ 1443524 h 2448701"/>
                    <a:gd name="connsiteX63" fmla="*/ 74232 w 4451430"/>
                    <a:gd name="connsiteY63" fmla="*/ 1736132 h 2448701"/>
                    <a:gd name="connsiteX64" fmla="*/ 242482 w 4451430"/>
                    <a:gd name="connsiteY64" fmla="*/ 1977534 h 2448701"/>
                    <a:gd name="connsiteX65" fmla="*/ 381471 w 4451430"/>
                    <a:gd name="connsiteY65" fmla="*/ 2058001 h 2448701"/>
                    <a:gd name="connsiteX66" fmla="*/ 710655 w 4451430"/>
                    <a:gd name="connsiteY66" fmla="*/ 2160414 h 2448701"/>
                    <a:gd name="connsiteX67" fmla="*/ 922796 w 4451430"/>
                    <a:gd name="connsiteY67" fmla="*/ 2240881 h 2448701"/>
                    <a:gd name="connsiteX68" fmla="*/ 1251980 w 4451430"/>
                    <a:gd name="connsiteY68" fmla="*/ 2365239 h 2448701"/>
                    <a:gd name="connsiteX69" fmla="*/ 1632370 w 4451430"/>
                    <a:gd name="connsiteY69" fmla="*/ 2445706 h 2448701"/>
                    <a:gd name="connsiteX70" fmla="*/ 1881087 w 4451430"/>
                    <a:gd name="connsiteY70" fmla="*/ 2423761 h 2448701"/>
                    <a:gd name="connsiteX71" fmla="*/ 2063967 w 4451430"/>
                    <a:gd name="connsiteY71" fmla="*/ 2350609 h 2448701"/>
                    <a:gd name="connsiteX72" fmla="*/ 2181010 w 4451430"/>
                    <a:gd name="connsiteY72" fmla="*/ 2248196 h 2448701"/>
                    <a:gd name="connsiteX73" fmla="*/ 2210271 w 4451430"/>
                    <a:gd name="connsiteY73" fmla="*/ 2014110 h 2448701"/>
                    <a:gd name="connsiteX74" fmla="*/ 2195640 w 4451430"/>
                    <a:gd name="connsiteY74" fmla="*/ 1801969 h 2448701"/>
                    <a:gd name="connsiteX75" fmla="*/ 2188325 w 4451430"/>
                    <a:gd name="connsiteY75" fmla="*/ 1633719 h 2448701"/>
                    <a:gd name="connsiteX76" fmla="*/ 2239532 w 4451430"/>
                    <a:gd name="connsiteY76" fmla="*/ 1523991 h 2448701"/>
                    <a:gd name="connsiteX77" fmla="*/ 2239532 w 4451430"/>
                    <a:gd name="connsiteY77" fmla="*/ 1523991 h 2448701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42337 w 4451430"/>
                    <a:gd name="connsiteY77" fmla="*/ 1515480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3935 w 4451430"/>
                    <a:gd name="connsiteY75" fmla="*/ 1743015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89043 w 4451430"/>
                    <a:gd name="connsiteY77" fmla="*/ 1658531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2767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78166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769176 w 4451430"/>
                    <a:gd name="connsiteY57" fmla="*/ 464896 h 2442995"/>
                    <a:gd name="connsiteX58" fmla="*/ 674079 w 4451430"/>
                    <a:gd name="connsiteY58" fmla="*/ 567309 h 2442995"/>
                    <a:gd name="connsiteX59" fmla="*/ 483884 w 4451430"/>
                    <a:gd name="connsiteY59" fmla="*/ 677037 h 2442995"/>
                    <a:gd name="connsiteX60" fmla="*/ 322949 w 4451430"/>
                    <a:gd name="connsiteY60" fmla="*/ 764820 h 2442995"/>
                    <a:gd name="connsiteX61" fmla="*/ 132754 w 4451430"/>
                    <a:gd name="connsiteY61" fmla="*/ 940384 h 2442995"/>
                    <a:gd name="connsiteX62" fmla="*/ 37656 w 4451430"/>
                    <a:gd name="connsiteY62" fmla="*/ 1167156 h 2442995"/>
                    <a:gd name="connsiteX63" fmla="*/ 1080 w 4451430"/>
                    <a:gd name="connsiteY63" fmla="*/ 1437818 h 2442995"/>
                    <a:gd name="connsiteX64" fmla="*/ 74232 w 4451430"/>
                    <a:gd name="connsiteY64" fmla="*/ 1730426 h 2442995"/>
                    <a:gd name="connsiteX65" fmla="*/ 242482 w 4451430"/>
                    <a:gd name="connsiteY65" fmla="*/ 1971828 h 2442995"/>
                    <a:gd name="connsiteX66" fmla="*/ 381471 w 4451430"/>
                    <a:gd name="connsiteY66" fmla="*/ 2052295 h 2442995"/>
                    <a:gd name="connsiteX67" fmla="*/ 710655 w 4451430"/>
                    <a:gd name="connsiteY67" fmla="*/ 2154708 h 2442995"/>
                    <a:gd name="connsiteX68" fmla="*/ 922796 w 4451430"/>
                    <a:gd name="connsiteY68" fmla="*/ 2235175 h 2442995"/>
                    <a:gd name="connsiteX69" fmla="*/ 1251980 w 4451430"/>
                    <a:gd name="connsiteY69" fmla="*/ 2359533 h 2442995"/>
                    <a:gd name="connsiteX70" fmla="*/ 1632370 w 4451430"/>
                    <a:gd name="connsiteY70" fmla="*/ 2440000 h 2442995"/>
                    <a:gd name="connsiteX71" fmla="*/ 1881087 w 4451430"/>
                    <a:gd name="connsiteY71" fmla="*/ 2418055 h 2442995"/>
                    <a:gd name="connsiteX72" fmla="*/ 2063967 w 4451430"/>
                    <a:gd name="connsiteY72" fmla="*/ 2344903 h 2442995"/>
                    <a:gd name="connsiteX73" fmla="*/ 2181010 w 4451430"/>
                    <a:gd name="connsiteY73" fmla="*/ 2242490 h 2442995"/>
                    <a:gd name="connsiteX74" fmla="*/ 2199051 w 4451430"/>
                    <a:gd name="connsiteY74" fmla="*/ 2011209 h 2442995"/>
                    <a:gd name="connsiteX75" fmla="*/ 2195640 w 4451430"/>
                    <a:gd name="connsiteY75" fmla="*/ 1928094 h 2442995"/>
                    <a:gd name="connsiteX76" fmla="*/ 2196740 w 4451430"/>
                    <a:gd name="connsiteY76" fmla="*/ 1824357 h 2442995"/>
                    <a:gd name="connsiteX77" fmla="*/ 2191848 w 4451430"/>
                    <a:gd name="connsiteY77" fmla="*/ 1728653 h 2442995"/>
                    <a:gd name="connsiteX78" fmla="*/ 2191848 w 4451430"/>
                    <a:gd name="connsiteY78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870729 w 4451430"/>
                    <a:gd name="connsiteY57" fmla="*/ 429579 h 2442995"/>
                    <a:gd name="connsiteX58" fmla="*/ 769176 w 4451430"/>
                    <a:gd name="connsiteY58" fmla="*/ 464896 h 2442995"/>
                    <a:gd name="connsiteX59" fmla="*/ 674079 w 4451430"/>
                    <a:gd name="connsiteY59" fmla="*/ 567309 h 2442995"/>
                    <a:gd name="connsiteX60" fmla="*/ 483884 w 4451430"/>
                    <a:gd name="connsiteY60" fmla="*/ 677037 h 2442995"/>
                    <a:gd name="connsiteX61" fmla="*/ 322949 w 4451430"/>
                    <a:gd name="connsiteY61" fmla="*/ 764820 h 2442995"/>
                    <a:gd name="connsiteX62" fmla="*/ 132754 w 4451430"/>
                    <a:gd name="connsiteY62" fmla="*/ 940384 h 2442995"/>
                    <a:gd name="connsiteX63" fmla="*/ 37656 w 4451430"/>
                    <a:gd name="connsiteY63" fmla="*/ 1167156 h 2442995"/>
                    <a:gd name="connsiteX64" fmla="*/ 1080 w 4451430"/>
                    <a:gd name="connsiteY64" fmla="*/ 1437818 h 2442995"/>
                    <a:gd name="connsiteX65" fmla="*/ 74232 w 4451430"/>
                    <a:gd name="connsiteY65" fmla="*/ 1730426 h 2442995"/>
                    <a:gd name="connsiteX66" fmla="*/ 242482 w 4451430"/>
                    <a:gd name="connsiteY66" fmla="*/ 1971828 h 2442995"/>
                    <a:gd name="connsiteX67" fmla="*/ 381471 w 4451430"/>
                    <a:gd name="connsiteY67" fmla="*/ 2052295 h 2442995"/>
                    <a:gd name="connsiteX68" fmla="*/ 710655 w 4451430"/>
                    <a:gd name="connsiteY68" fmla="*/ 2154708 h 2442995"/>
                    <a:gd name="connsiteX69" fmla="*/ 922796 w 4451430"/>
                    <a:gd name="connsiteY69" fmla="*/ 2235175 h 2442995"/>
                    <a:gd name="connsiteX70" fmla="*/ 1251980 w 4451430"/>
                    <a:gd name="connsiteY70" fmla="*/ 2359533 h 2442995"/>
                    <a:gd name="connsiteX71" fmla="*/ 1632370 w 4451430"/>
                    <a:gd name="connsiteY71" fmla="*/ 2440000 h 2442995"/>
                    <a:gd name="connsiteX72" fmla="*/ 1881087 w 4451430"/>
                    <a:gd name="connsiteY72" fmla="*/ 2418055 h 2442995"/>
                    <a:gd name="connsiteX73" fmla="*/ 2063967 w 4451430"/>
                    <a:gd name="connsiteY73" fmla="*/ 2344903 h 2442995"/>
                    <a:gd name="connsiteX74" fmla="*/ 2181010 w 4451430"/>
                    <a:gd name="connsiteY74" fmla="*/ 2242490 h 2442995"/>
                    <a:gd name="connsiteX75" fmla="*/ 2199051 w 4451430"/>
                    <a:gd name="connsiteY75" fmla="*/ 2011209 h 2442995"/>
                    <a:gd name="connsiteX76" fmla="*/ 2195640 w 4451430"/>
                    <a:gd name="connsiteY76" fmla="*/ 1928094 h 2442995"/>
                    <a:gd name="connsiteX77" fmla="*/ 2196740 w 4451430"/>
                    <a:gd name="connsiteY77" fmla="*/ 1824357 h 2442995"/>
                    <a:gd name="connsiteX78" fmla="*/ 2191848 w 4451430"/>
                    <a:gd name="connsiteY78" fmla="*/ 1728653 h 2442995"/>
                    <a:gd name="connsiteX79" fmla="*/ 2191848 w 4451430"/>
                    <a:gd name="connsiteY79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10348 w 4451430"/>
                    <a:gd name="connsiteY47" fmla="*/ 545364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451430" h="2442995">
                      <a:moveTo>
                        <a:pt x="2190716" y="1627570"/>
                      </a:moveTo>
                      <a:cubicBezTo>
                        <a:pt x="2197668" y="1623812"/>
                        <a:pt x="2190493" y="1597384"/>
                        <a:pt x="2193935" y="1581160"/>
                      </a:cubicBezTo>
                      <a:cubicBezTo>
                        <a:pt x="2197377" y="1564936"/>
                        <a:pt x="2198894" y="1543325"/>
                        <a:pt x="2211370" y="1530224"/>
                      </a:cubicBezTo>
                      <a:cubicBezTo>
                        <a:pt x="2223846" y="1517123"/>
                        <a:pt x="2249440" y="1503966"/>
                        <a:pt x="2268792" y="1502556"/>
                      </a:cubicBezTo>
                      <a:cubicBezTo>
                        <a:pt x="2288144" y="1501146"/>
                        <a:pt x="2313223" y="1509448"/>
                        <a:pt x="2327485" y="1521766"/>
                      </a:cubicBezTo>
                      <a:cubicBezTo>
                        <a:pt x="2341747" y="1534084"/>
                        <a:pt x="2348298" y="1542906"/>
                        <a:pt x="2354365" y="1576463"/>
                      </a:cubicBezTo>
                      <a:cubicBezTo>
                        <a:pt x="2360432" y="1610020"/>
                        <a:pt x="2363522" y="1634052"/>
                        <a:pt x="2363890" y="1723111"/>
                      </a:cubicBezTo>
                      <a:cubicBezTo>
                        <a:pt x="2364258" y="1812170"/>
                        <a:pt x="2352917" y="2026691"/>
                        <a:pt x="2356575" y="2110816"/>
                      </a:cubicBezTo>
                      <a:cubicBezTo>
                        <a:pt x="2360233" y="2194941"/>
                        <a:pt x="2361452" y="2190065"/>
                        <a:pt x="2385836" y="2227860"/>
                      </a:cubicBezTo>
                      <a:cubicBezTo>
                        <a:pt x="2410220" y="2265655"/>
                        <a:pt x="2448015" y="2307108"/>
                        <a:pt x="2502879" y="2337588"/>
                      </a:cubicBezTo>
                      <a:cubicBezTo>
                        <a:pt x="2557743" y="2368068"/>
                        <a:pt x="2615046" y="2396110"/>
                        <a:pt x="2715020" y="2410740"/>
                      </a:cubicBezTo>
                      <a:cubicBezTo>
                        <a:pt x="2814994" y="2425370"/>
                        <a:pt x="2978367" y="2435124"/>
                        <a:pt x="3102725" y="2425370"/>
                      </a:cubicBezTo>
                      <a:cubicBezTo>
                        <a:pt x="3227083" y="2415616"/>
                        <a:pt x="3352661" y="2391232"/>
                        <a:pt x="3461170" y="2352218"/>
                      </a:cubicBezTo>
                      <a:cubicBezTo>
                        <a:pt x="3569679" y="2313204"/>
                        <a:pt x="3672092" y="2241271"/>
                        <a:pt x="3753778" y="2191284"/>
                      </a:cubicBezTo>
                      <a:cubicBezTo>
                        <a:pt x="3835464" y="2141297"/>
                        <a:pt x="3869602" y="2099844"/>
                        <a:pt x="3951288" y="2052295"/>
                      </a:cubicBezTo>
                      <a:cubicBezTo>
                        <a:pt x="4032974" y="2004746"/>
                        <a:pt x="4169525" y="1954759"/>
                        <a:pt x="4243896" y="1905991"/>
                      </a:cubicBezTo>
                      <a:cubicBezTo>
                        <a:pt x="4318267" y="1857223"/>
                        <a:pt x="4363378" y="1827962"/>
                        <a:pt x="4397516" y="1759687"/>
                      </a:cubicBezTo>
                      <a:cubicBezTo>
                        <a:pt x="4431654" y="1691412"/>
                        <a:pt x="4445065" y="1586561"/>
                        <a:pt x="4448722" y="1496340"/>
                      </a:cubicBezTo>
                      <a:cubicBezTo>
                        <a:pt x="4452379" y="1406119"/>
                        <a:pt x="4458475" y="1318336"/>
                        <a:pt x="4419461" y="1218362"/>
                      </a:cubicBezTo>
                      <a:cubicBezTo>
                        <a:pt x="4380447" y="1118388"/>
                        <a:pt x="4278034" y="986714"/>
                        <a:pt x="4214636" y="896493"/>
                      </a:cubicBezTo>
                      <a:cubicBezTo>
                        <a:pt x="4151238" y="806272"/>
                        <a:pt x="4098812" y="730682"/>
                        <a:pt x="4039071" y="677037"/>
                      </a:cubicBezTo>
                      <a:cubicBezTo>
                        <a:pt x="3979330" y="623392"/>
                        <a:pt x="3929343" y="609981"/>
                        <a:pt x="3856191" y="574624"/>
                      </a:cubicBezTo>
                      <a:cubicBezTo>
                        <a:pt x="3783039" y="539267"/>
                        <a:pt x="3657461" y="468553"/>
                        <a:pt x="3600159" y="464896"/>
                      </a:cubicBezTo>
                      <a:cubicBezTo>
                        <a:pt x="3542857" y="461239"/>
                        <a:pt x="3541637" y="557556"/>
                        <a:pt x="3512376" y="552679"/>
                      </a:cubicBezTo>
                      <a:cubicBezTo>
                        <a:pt x="3483115" y="547802"/>
                        <a:pt x="3564801" y="457581"/>
                        <a:pt x="3548952" y="428320"/>
                      </a:cubicBezTo>
                      <a:cubicBezTo>
                        <a:pt x="3533103" y="399059"/>
                        <a:pt x="3459951" y="395402"/>
                        <a:pt x="3417279" y="377114"/>
                      </a:cubicBezTo>
                      <a:cubicBezTo>
                        <a:pt x="3374607" y="358826"/>
                        <a:pt x="3341688" y="340538"/>
                        <a:pt x="3292920" y="318592"/>
                      </a:cubicBezTo>
                      <a:cubicBezTo>
                        <a:pt x="3244152" y="296646"/>
                        <a:pt x="3171000" y="266166"/>
                        <a:pt x="3124671" y="245440"/>
                      </a:cubicBezTo>
                      <a:cubicBezTo>
                        <a:pt x="3078342" y="224714"/>
                        <a:pt x="3064930" y="199111"/>
                        <a:pt x="3014943" y="194234"/>
                      </a:cubicBezTo>
                      <a:cubicBezTo>
                        <a:pt x="2964956" y="189357"/>
                        <a:pt x="2875955" y="152782"/>
                        <a:pt x="2824748" y="216180"/>
                      </a:cubicBezTo>
                      <a:cubicBezTo>
                        <a:pt x="2773542" y="279579"/>
                        <a:pt x="2711362" y="577064"/>
                        <a:pt x="2707704" y="574625"/>
                      </a:cubicBezTo>
                      <a:cubicBezTo>
                        <a:pt x="2704046" y="572187"/>
                        <a:pt x="2794268" y="273482"/>
                        <a:pt x="2802802" y="201549"/>
                      </a:cubicBezTo>
                      <a:cubicBezTo>
                        <a:pt x="2811336" y="129616"/>
                        <a:pt x="2783295" y="156439"/>
                        <a:pt x="2758911" y="143028"/>
                      </a:cubicBezTo>
                      <a:cubicBezTo>
                        <a:pt x="2734527" y="129617"/>
                        <a:pt x="2688197" y="125959"/>
                        <a:pt x="2656498" y="121082"/>
                      </a:cubicBezTo>
                      <a:cubicBezTo>
                        <a:pt x="2624799" y="116205"/>
                        <a:pt x="2596758" y="123521"/>
                        <a:pt x="2568716" y="113767"/>
                      </a:cubicBezTo>
                      <a:cubicBezTo>
                        <a:pt x="2540674" y="104013"/>
                        <a:pt x="2516290" y="77190"/>
                        <a:pt x="2488248" y="62560"/>
                      </a:cubicBezTo>
                      <a:cubicBezTo>
                        <a:pt x="2460206" y="47930"/>
                        <a:pt x="2426069" y="33299"/>
                        <a:pt x="2400466" y="25984"/>
                      </a:cubicBezTo>
                      <a:cubicBezTo>
                        <a:pt x="2374863" y="18669"/>
                        <a:pt x="2359296" y="19859"/>
                        <a:pt x="2334629" y="18669"/>
                      </a:cubicBezTo>
                      <a:cubicBezTo>
                        <a:pt x="2309962" y="17479"/>
                        <a:pt x="2272537" y="-16056"/>
                        <a:pt x="2252464" y="18844"/>
                      </a:cubicBezTo>
                      <a:cubicBezTo>
                        <a:pt x="2232391" y="53744"/>
                        <a:pt x="2246564" y="-15439"/>
                        <a:pt x="2246847" y="113767"/>
                      </a:cubicBezTo>
                      <a:cubicBezTo>
                        <a:pt x="2247130" y="242973"/>
                        <a:pt x="2260258" y="805053"/>
                        <a:pt x="2254162" y="794080"/>
                      </a:cubicBezTo>
                      <a:cubicBezTo>
                        <a:pt x="2248066" y="783107"/>
                        <a:pt x="2238312" y="113766"/>
                        <a:pt x="2210271" y="47930"/>
                      </a:cubicBezTo>
                      <a:cubicBezTo>
                        <a:pt x="2182230" y="-17906"/>
                        <a:pt x="2160284" y="2820"/>
                        <a:pt x="2129804" y="4039"/>
                      </a:cubicBezTo>
                      <a:cubicBezTo>
                        <a:pt x="2099324" y="5258"/>
                        <a:pt x="2027391" y="55245"/>
                        <a:pt x="2027391" y="55245"/>
                      </a:cubicBezTo>
                      <a:cubicBezTo>
                        <a:pt x="1998130" y="69875"/>
                        <a:pt x="1985938" y="83287"/>
                        <a:pt x="1954239" y="91821"/>
                      </a:cubicBezTo>
                      <a:cubicBezTo>
                        <a:pt x="1922540" y="100355"/>
                        <a:pt x="1874991" y="97918"/>
                        <a:pt x="1837196" y="106452"/>
                      </a:cubicBezTo>
                      <a:cubicBezTo>
                        <a:pt x="1799401" y="114987"/>
                        <a:pt x="1715275" y="69876"/>
                        <a:pt x="1727467" y="143028"/>
                      </a:cubicBezTo>
                      <a:cubicBezTo>
                        <a:pt x="1739659" y="216180"/>
                        <a:pt x="1918882" y="542926"/>
                        <a:pt x="1910348" y="545364"/>
                      </a:cubicBezTo>
                      <a:cubicBezTo>
                        <a:pt x="1901814" y="547802"/>
                        <a:pt x="1734783" y="227153"/>
                        <a:pt x="1676261" y="157658"/>
                      </a:cubicBezTo>
                      <a:cubicBezTo>
                        <a:pt x="1617739" y="88164"/>
                        <a:pt x="1606767" y="124739"/>
                        <a:pt x="1559218" y="128397"/>
                      </a:cubicBezTo>
                      <a:cubicBezTo>
                        <a:pt x="1511669" y="132055"/>
                        <a:pt x="1455586" y="156439"/>
                        <a:pt x="1390968" y="179604"/>
                      </a:cubicBezTo>
                      <a:cubicBezTo>
                        <a:pt x="1326350" y="202769"/>
                        <a:pt x="1219061" y="247879"/>
                        <a:pt x="1171512" y="267386"/>
                      </a:cubicBezTo>
                      <a:cubicBezTo>
                        <a:pt x="1123963" y="286893"/>
                        <a:pt x="1120317" y="289244"/>
                        <a:pt x="1105676" y="296647"/>
                      </a:cubicBezTo>
                      <a:cubicBezTo>
                        <a:pt x="1091035" y="304050"/>
                        <a:pt x="1089761" y="306929"/>
                        <a:pt x="1083665" y="311806"/>
                      </a:cubicBezTo>
                      <a:cubicBezTo>
                        <a:pt x="1077569" y="316683"/>
                        <a:pt x="1090974" y="312166"/>
                        <a:pt x="1069100" y="325908"/>
                      </a:cubicBezTo>
                      <a:cubicBezTo>
                        <a:pt x="1047226" y="339650"/>
                        <a:pt x="979276" y="379741"/>
                        <a:pt x="952420" y="394261"/>
                      </a:cubicBezTo>
                      <a:cubicBezTo>
                        <a:pt x="925565" y="408781"/>
                        <a:pt x="910549" y="389903"/>
                        <a:pt x="907967" y="413029"/>
                      </a:cubicBezTo>
                      <a:cubicBezTo>
                        <a:pt x="905385" y="436155"/>
                        <a:pt x="947962" y="531639"/>
                        <a:pt x="936929" y="533018"/>
                      </a:cubicBezTo>
                      <a:cubicBezTo>
                        <a:pt x="925896" y="534397"/>
                        <a:pt x="898688" y="440933"/>
                        <a:pt x="870729" y="429579"/>
                      </a:cubicBezTo>
                      <a:cubicBezTo>
                        <a:pt x="842770" y="418225"/>
                        <a:pt x="801951" y="441941"/>
                        <a:pt x="769176" y="464896"/>
                      </a:cubicBezTo>
                      <a:cubicBezTo>
                        <a:pt x="736401" y="487851"/>
                        <a:pt x="721628" y="531952"/>
                        <a:pt x="674079" y="567309"/>
                      </a:cubicBezTo>
                      <a:cubicBezTo>
                        <a:pt x="626530" y="602666"/>
                        <a:pt x="542406" y="644118"/>
                        <a:pt x="483884" y="677037"/>
                      </a:cubicBezTo>
                      <a:cubicBezTo>
                        <a:pt x="425362" y="709955"/>
                        <a:pt x="381471" y="720929"/>
                        <a:pt x="322949" y="764820"/>
                      </a:cubicBezTo>
                      <a:cubicBezTo>
                        <a:pt x="264427" y="808711"/>
                        <a:pt x="180303" y="873328"/>
                        <a:pt x="132754" y="940384"/>
                      </a:cubicBezTo>
                      <a:cubicBezTo>
                        <a:pt x="85205" y="1007440"/>
                        <a:pt x="59602" y="1084250"/>
                        <a:pt x="37656" y="1167156"/>
                      </a:cubicBezTo>
                      <a:cubicBezTo>
                        <a:pt x="15710" y="1250062"/>
                        <a:pt x="-5016" y="1343940"/>
                        <a:pt x="1080" y="1437818"/>
                      </a:cubicBezTo>
                      <a:cubicBezTo>
                        <a:pt x="7176" y="1531696"/>
                        <a:pt x="33998" y="1641424"/>
                        <a:pt x="74232" y="1730426"/>
                      </a:cubicBezTo>
                      <a:cubicBezTo>
                        <a:pt x="114466" y="1819428"/>
                        <a:pt x="191276" y="1918183"/>
                        <a:pt x="242482" y="1971828"/>
                      </a:cubicBezTo>
                      <a:cubicBezTo>
                        <a:pt x="293688" y="2025473"/>
                        <a:pt x="303442" y="2021815"/>
                        <a:pt x="381471" y="2052295"/>
                      </a:cubicBezTo>
                      <a:cubicBezTo>
                        <a:pt x="459500" y="2082775"/>
                        <a:pt x="620434" y="2124228"/>
                        <a:pt x="710655" y="2154708"/>
                      </a:cubicBezTo>
                      <a:cubicBezTo>
                        <a:pt x="800876" y="2185188"/>
                        <a:pt x="922796" y="2235175"/>
                        <a:pt x="922796" y="2235175"/>
                      </a:cubicBezTo>
                      <a:cubicBezTo>
                        <a:pt x="1013017" y="2269313"/>
                        <a:pt x="1133718" y="2325396"/>
                        <a:pt x="1251980" y="2359533"/>
                      </a:cubicBezTo>
                      <a:cubicBezTo>
                        <a:pt x="1370242" y="2393671"/>
                        <a:pt x="1527519" y="2430246"/>
                        <a:pt x="1632370" y="2440000"/>
                      </a:cubicBezTo>
                      <a:cubicBezTo>
                        <a:pt x="1737221" y="2449754"/>
                        <a:pt x="1809154" y="2433904"/>
                        <a:pt x="1881087" y="2418055"/>
                      </a:cubicBezTo>
                      <a:cubicBezTo>
                        <a:pt x="1953020" y="2402206"/>
                        <a:pt x="2013980" y="2374164"/>
                        <a:pt x="2063967" y="2344903"/>
                      </a:cubicBezTo>
                      <a:cubicBezTo>
                        <a:pt x="2113954" y="2315642"/>
                        <a:pt x="2158496" y="2298106"/>
                        <a:pt x="2181010" y="2242490"/>
                      </a:cubicBezTo>
                      <a:cubicBezTo>
                        <a:pt x="2203524" y="2186874"/>
                        <a:pt x="2196613" y="2063608"/>
                        <a:pt x="2199051" y="2011209"/>
                      </a:cubicBezTo>
                      <a:cubicBezTo>
                        <a:pt x="2201489" y="1958810"/>
                        <a:pt x="2196025" y="1959236"/>
                        <a:pt x="2195640" y="1928094"/>
                      </a:cubicBezTo>
                      <a:cubicBezTo>
                        <a:pt x="2195255" y="1896952"/>
                        <a:pt x="2197372" y="1857597"/>
                        <a:pt x="2196740" y="1824357"/>
                      </a:cubicBezTo>
                      <a:cubicBezTo>
                        <a:pt x="2196108" y="1791117"/>
                        <a:pt x="2192663" y="1765640"/>
                        <a:pt x="2191848" y="1728653"/>
                      </a:cubicBezTo>
                      <a:cubicBezTo>
                        <a:pt x="2191033" y="1691666"/>
                        <a:pt x="2190913" y="1603368"/>
                        <a:pt x="2191848" y="160243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>
                  <a:off x="5582927" y="3116146"/>
                  <a:ext cx="156525" cy="172798"/>
                </a:xfrm>
                <a:custGeom>
                  <a:avLst/>
                  <a:gdLst>
                    <a:gd name="connsiteX0" fmla="*/ 0 w 131674"/>
                    <a:gd name="connsiteY0" fmla="*/ 88024 h 153860"/>
                    <a:gd name="connsiteX1" fmla="*/ 21946 w 131674"/>
                    <a:gd name="connsiteY1" fmla="*/ 7556 h 153860"/>
                    <a:gd name="connsiteX2" fmla="*/ 80467 w 131674"/>
                    <a:gd name="connsiteY2" fmla="*/ 7556 h 153860"/>
                    <a:gd name="connsiteX3" fmla="*/ 117043 w 131674"/>
                    <a:gd name="connsiteY3" fmla="*/ 44132 h 153860"/>
                    <a:gd name="connsiteX4" fmla="*/ 131674 w 131674"/>
                    <a:gd name="connsiteY4" fmla="*/ 153860 h 153860"/>
                    <a:gd name="connsiteX5" fmla="*/ 131674 w 131674"/>
                    <a:gd name="connsiteY5" fmla="*/ 153860 h 153860"/>
                    <a:gd name="connsiteX0" fmla="*/ 0 w 138280"/>
                    <a:gd name="connsiteY0" fmla="*/ 88024 h 161988"/>
                    <a:gd name="connsiteX1" fmla="*/ 21946 w 138280"/>
                    <a:gd name="connsiteY1" fmla="*/ 7556 h 161988"/>
                    <a:gd name="connsiteX2" fmla="*/ 80467 w 138280"/>
                    <a:gd name="connsiteY2" fmla="*/ 7556 h 161988"/>
                    <a:gd name="connsiteX3" fmla="*/ 117043 w 138280"/>
                    <a:gd name="connsiteY3" fmla="*/ 44132 h 161988"/>
                    <a:gd name="connsiteX4" fmla="*/ 131674 w 138280"/>
                    <a:gd name="connsiteY4" fmla="*/ 153860 h 161988"/>
                    <a:gd name="connsiteX5" fmla="*/ 138280 w 138280"/>
                    <a:gd name="connsiteY5" fmla="*/ 153860 h 161988"/>
                    <a:gd name="connsiteX0" fmla="*/ 0 w 138280"/>
                    <a:gd name="connsiteY0" fmla="*/ 88024 h 160273"/>
                    <a:gd name="connsiteX1" fmla="*/ 21946 w 138280"/>
                    <a:gd name="connsiteY1" fmla="*/ 7556 h 160273"/>
                    <a:gd name="connsiteX2" fmla="*/ 80467 w 138280"/>
                    <a:gd name="connsiteY2" fmla="*/ 7556 h 160273"/>
                    <a:gd name="connsiteX3" fmla="*/ 117043 w 138280"/>
                    <a:gd name="connsiteY3" fmla="*/ 44132 h 160273"/>
                    <a:gd name="connsiteX4" fmla="*/ 115160 w 138280"/>
                    <a:gd name="connsiteY4" fmla="*/ 151479 h 160273"/>
                    <a:gd name="connsiteX5" fmla="*/ 138280 w 138280"/>
                    <a:gd name="connsiteY5" fmla="*/ 153860 h 160273"/>
                    <a:gd name="connsiteX0" fmla="*/ 0 w 119163"/>
                    <a:gd name="connsiteY0" fmla="*/ 88024 h 172910"/>
                    <a:gd name="connsiteX1" fmla="*/ 21946 w 119163"/>
                    <a:gd name="connsiteY1" fmla="*/ 7556 h 172910"/>
                    <a:gd name="connsiteX2" fmla="*/ 80467 w 119163"/>
                    <a:gd name="connsiteY2" fmla="*/ 7556 h 172910"/>
                    <a:gd name="connsiteX3" fmla="*/ 117043 w 119163"/>
                    <a:gd name="connsiteY3" fmla="*/ 44132 h 172910"/>
                    <a:gd name="connsiteX4" fmla="*/ 115160 w 119163"/>
                    <a:gd name="connsiteY4" fmla="*/ 151479 h 172910"/>
                    <a:gd name="connsiteX5" fmla="*/ 118463 w 119163"/>
                    <a:gd name="connsiteY5" fmla="*/ 172910 h 172910"/>
                    <a:gd name="connsiteX0" fmla="*/ 0 w 109254"/>
                    <a:gd name="connsiteY0" fmla="*/ 105886 h 174103"/>
                    <a:gd name="connsiteX1" fmla="*/ 12037 w 109254"/>
                    <a:gd name="connsiteY1" fmla="*/ 8749 h 174103"/>
                    <a:gd name="connsiteX2" fmla="*/ 70558 w 109254"/>
                    <a:gd name="connsiteY2" fmla="*/ 8749 h 174103"/>
                    <a:gd name="connsiteX3" fmla="*/ 107134 w 109254"/>
                    <a:gd name="connsiteY3" fmla="*/ 45325 h 174103"/>
                    <a:gd name="connsiteX4" fmla="*/ 105251 w 109254"/>
                    <a:gd name="connsiteY4" fmla="*/ 152672 h 174103"/>
                    <a:gd name="connsiteX5" fmla="*/ 108554 w 109254"/>
                    <a:gd name="connsiteY5" fmla="*/ 174103 h 174103"/>
                    <a:gd name="connsiteX0" fmla="*/ 0 w 109254"/>
                    <a:gd name="connsiteY0" fmla="*/ 97605 h 165822"/>
                    <a:gd name="connsiteX1" fmla="*/ 18643 w 109254"/>
                    <a:gd name="connsiteY1" fmla="*/ 21900 h 165822"/>
                    <a:gd name="connsiteX2" fmla="*/ 70558 w 109254"/>
                    <a:gd name="connsiteY2" fmla="*/ 468 h 165822"/>
                    <a:gd name="connsiteX3" fmla="*/ 107134 w 109254"/>
                    <a:gd name="connsiteY3" fmla="*/ 37044 h 165822"/>
                    <a:gd name="connsiteX4" fmla="*/ 105251 w 109254"/>
                    <a:gd name="connsiteY4" fmla="*/ 144391 h 165822"/>
                    <a:gd name="connsiteX5" fmla="*/ 108554 w 109254"/>
                    <a:gd name="connsiteY5" fmla="*/ 165822 h 165822"/>
                    <a:gd name="connsiteX0" fmla="*/ 0 w 110451"/>
                    <a:gd name="connsiteY0" fmla="*/ 104581 h 172798"/>
                    <a:gd name="connsiteX1" fmla="*/ 18643 w 110451"/>
                    <a:gd name="connsiteY1" fmla="*/ 28876 h 172798"/>
                    <a:gd name="connsiteX2" fmla="*/ 54044 w 110451"/>
                    <a:gd name="connsiteY2" fmla="*/ 300 h 172798"/>
                    <a:gd name="connsiteX3" fmla="*/ 107134 w 110451"/>
                    <a:gd name="connsiteY3" fmla="*/ 44020 h 172798"/>
                    <a:gd name="connsiteX4" fmla="*/ 105251 w 110451"/>
                    <a:gd name="connsiteY4" fmla="*/ 151367 h 172798"/>
                    <a:gd name="connsiteX5" fmla="*/ 108554 w 110451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5251 w 108554"/>
                    <a:gd name="connsiteY4" fmla="*/ 151367 h 172798"/>
                    <a:gd name="connsiteX5" fmla="*/ 108554 w 108554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6902 w 108554"/>
                    <a:gd name="connsiteY4" fmla="*/ 110886 h 172798"/>
                    <a:gd name="connsiteX5" fmla="*/ 108554 w 108554"/>
                    <a:gd name="connsiteY5" fmla="*/ 172798 h 17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54" h="172798">
                      <a:moveTo>
                        <a:pt x="0" y="104581"/>
                      </a:moveTo>
                      <a:cubicBezTo>
                        <a:pt x="4267" y="71052"/>
                        <a:pt x="9636" y="46256"/>
                        <a:pt x="18643" y="28876"/>
                      </a:cubicBezTo>
                      <a:cubicBezTo>
                        <a:pt x="27650" y="11496"/>
                        <a:pt x="41498" y="-2224"/>
                        <a:pt x="54044" y="300"/>
                      </a:cubicBezTo>
                      <a:cubicBezTo>
                        <a:pt x="66590" y="2824"/>
                        <a:pt x="85112" y="25589"/>
                        <a:pt x="93922" y="44020"/>
                      </a:cubicBezTo>
                      <a:cubicBezTo>
                        <a:pt x="102732" y="62451"/>
                        <a:pt x="104463" y="89423"/>
                        <a:pt x="106902" y="110886"/>
                      </a:cubicBezTo>
                      <a:cubicBezTo>
                        <a:pt x="109341" y="132349"/>
                        <a:pt x="106352" y="172798"/>
                        <a:pt x="108554" y="17279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366137" y="2743562"/>
                  <a:ext cx="2225172" cy="1313288"/>
                </a:xfrm>
                <a:custGeom>
                  <a:avLst/>
                  <a:gdLst>
                    <a:gd name="connsiteX0" fmla="*/ 8499 w 2226777"/>
                    <a:gd name="connsiteY0" fmla="*/ 0 h 1277074"/>
                    <a:gd name="connsiteX1" fmla="*/ 1184 w 2226777"/>
                    <a:gd name="connsiteY1" fmla="*/ 168250 h 1277074"/>
                    <a:gd name="connsiteX2" fmla="*/ 30445 w 2226777"/>
                    <a:gd name="connsiteY2" fmla="*/ 358445 h 1277074"/>
                    <a:gd name="connsiteX3" fmla="*/ 110912 w 2226777"/>
                    <a:gd name="connsiteY3" fmla="*/ 585216 h 1277074"/>
                    <a:gd name="connsiteX4" fmla="*/ 220640 w 2226777"/>
                    <a:gd name="connsiteY4" fmla="*/ 746150 h 1277074"/>
                    <a:gd name="connsiteX5" fmla="*/ 249901 w 2226777"/>
                    <a:gd name="connsiteY5" fmla="*/ 782726 h 1277074"/>
                    <a:gd name="connsiteX6" fmla="*/ 659552 w 2226777"/>
                    <a:gd name="connsiteY6" fmla="*/ 965606 h 1277074"/>
                    <a:gd name="connsiteX7" fmla="*/ 1076518 w 2226777"/>
                    <a:gd name="connsiteY7" fmla="*/ 1104595 h 1277074"/>
                    <a:gd name="connsiteX8" fmla="*/ 1376441 w 2226777"/>
                    <a:gd name="connsiteY8" fmla="*/ 1214323 h 1277074"/>
                    <a:gd name="connsiteX9" fmla="*/ 1537376 w 2226777"/>
                    <a:gd name="connsiteY9" fmla="*/ 1258214 h 1277074"/>
                    <a:gd name="connsiteX10" fmla="*/ 1822669 w 2226777"/>
                    <a:gd name="connsiteY10" fmla="*/ 1272845 h 1277074"/>
                    <a:gd name="connsiteX11" fmla="*/ 2071385 w 2226777"/>
                    <a:gd name="connsiteY11" fmla="*/ 1185062 h 1277074"/>
                    <a:gd name="connsiteX12" fmla="*/ 2188429 w 2226777"/>
                    <a:gd name="connsiteY12" fmla="*/ 1053389 h 1277074"/>
                    <a:gd name="connsiteX13" fmla="*/ 2225005 w 2226777"/>
                    <a:gd name="connsiteY13" fmla="*/ 950976 h 1277074"/>
                    <a:gd name="connsiteX14" fmla="*/ 2217689 w 2226777"/>
                    <a:gd name="connsiteY14" fmla="*/ 819302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110912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323053 w 2234815"/>
                    <a:gd name="connsiteY5" fmla="*/ 819302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1074 w 2227390"/>
                    <a:gd name="connsiteY0" fmla="*/ 0 h 1277074"/>
                    <a:gd name="connsiteX1" fmla="*/ 16393 w 2227390"/>
                    <a:gd name="connsiteY1" fmla="*/ 172777 h 1277074"/>
                    <a:gd name="connsiteX2" fmla="*/ 23020 w 2227390"/>
                    <a:gd name="connsiteY2" fmla="*/ 358445 h 1277074"/>
                    <a:gd name="connsiteX3" fmla="*/ 81541 w 2227390"/>
                    <a:gd name="connsiteY3" fmla="*/ 585216 h 1277074"/>
                    <a:gd name="connsiteX4" fmla="*/ 176639 w 2227390"/>
                    <a:gd name="connsiteY4" fmla="*/ 709574 h 1277074"/>
                    <a:gd name="connsiteX5" fmla="*/ 315628 w 2227390"/>
                    <a:gd name="connsiteY5" fmla="*/ 819302 h 1277074"/>
                    <a:gd name="connsiteX6" fmla="*/ 652127 w 2227390"/>
                    <a:gd name="connsiteY6" fmla="*/ 965606 h 1277074"/>
                    <a:gd name="connsiteX7" fmla="*/ 1069093 w 2227390"/>
                    <a:gd name="connsiteY7" fmla="*/ 1104595 h 1277074"/>
                    <a:gd name="connsiteX8" fmla="*/ 1369016 w 2227390"/>
                    <a:gd name="connsiteY8" fmla="*/ 1214323 h 1277074"/>
                    <a:gd name="connsiteX9" fmla="*/ 1529951 w 2227390"/>
                    <a:gd name="connsiteY9" fmla="*/ 1258214 h 1277074"/>
                    <a:gd name="connsiteX10" fmla="*/ 1815244 w 2227390"/>
                    <a:gd name="connsiteY10" fmla="*/ 1272845 h 1277074"/>
                    <a:gd name="connsiteX11" fmla="*/ 2063960 w 2227390"/>
                    <a:gd name="connsiteY11" fmla="*/ 1185062 h 1277074"/>
                    <a:gd name="connsiteX12" fmla="*/ 2181004 w 2227390"/>
                    <a:gd name="connsiteY12" fmla="*/ 1053389 h 1277074"/>
                    <a:gd name="connsiteX13" fmla="*/ 2217580 w 2227390"/>
                    <a:gd name="connsiteY13" fmla="*/ 950976 h 1277074"/>
                    <a:gd name="connsiteX14" fmla="*/ 2224895 w 2227390"/>
                    <a:gd name="connsiteY14" fmla="*/ 724204 h 1277074"/>
                    <a:gd name="connsiteX0" fmla="*/ 2826 w 2229142"/>
                    <a:gd name="connsiteY0" fmla="*/ 0 h 1277074"/>
                    <a:gd name="connsiteX1" fmla="*/ 4564 w 2229142"/>
                    <a:gd name="connsiteY1" fmla="*/ 168250 h 1277074"/>
                    <a:gd name="connsiteX2" fmla="*/ 24772 w 2229142"/>
                    <a:gd name="connsiteY2" fmla="*/ 358445 h 1277074"/>
                    <a:gd name="connsiteX3" fmla="*/ 83293 w 2229142"/>
                    <a:gd name="connsiteY3" fmla="*/ 585216 h 1277074"/>
                    <a:gd name="connsiteX4" fmla="*/ 178391 w 2229142"/>
                    <a:gd name="connsiteY4" fmla="*/ 709574 h 1277074"/>
                    <a:gd name="connsiteX5" fmla="*/ 317380 w 2229142"/>
                    <a:gd name="connsiteY5" fmla="*/ 819302 h 1277074"/>
                    <a:gd name="connsiteX6" fmla="*/ 653879 w 2229142"/>
                    <a:gd name="connsiteY6" fmla="*/ 965606 h 1277074"/>
                    <a:gd name="connsiteX7" fmla="*/ 1070845 w 2229142"/>
                    <a:gd name="connsiteY7" fmla="*/ 1104595 h 1277074"/>
                    <a:gd name="connsiteX8" fmla="*/ 1370768 w 2229142"/>
                    <a:gd name="connsiteY8" fmla="*/ 1214323 h 1277074"/>
                    <a:gd name="connsiteX9" fmla="*/ 1531703 w 2229142"/>
                    <a:gd name="connsiteY9" fmla="*/ 1258214 h 1277074"/>
                    <a:gd name="connsiteX10" fmla="*/ 1816996 w 2229142"/>
                    <a:gd name="connsiteY10" fmla="*/ 1272845 h 1277074"/>
                    <a:gd name="connsiteX11" fmla="*/ 2065712 w 2229142"/>
                    <a:gd name="connsiteY11" fmla="*/ 1185062 h 1277074"/>
                    <a:gd name="connsiteX12" fmla="*/ 2182756 w 2229142"/>
                    <a:gd name="connsiteY12" fmla="*/ 1053389 h 1277074"/>
                    <a:gd name="connsiteX13" fmla="*/ 2219332 w 2229142"/>
                    <a:gd name="connsiteY13" fmla="*/ 950976 h 1277074"/>
                    <a:gd name="connsiteX14" fmla="*/ 2226647 w 2229142"/>
                    <a:gd name="connsiteY14" fmla="*/ 724204 h 1277074"/>
                    <a:gd name="connsiteX0" fmla="*/ 7909 w 2225172"/>
                    <a:gd name="connsiteY0" fmla="*/ 0 h 1313288"/>
                    <a:gd name="connsiteX1" fmla="*/ 594 w 2225172"/>
                    <a:gd name="connsiteY1" fmla="*/ 204464 h 1313288"/>
                    <a:gd name="connsiteX2" fmla="*/ 20802 w 2225172"/>
                    <a:gd name="connsiteY2" fmla="*/ 394659 h 1313288"/>
                    <a:gd name="connsiteX3" fmla="*/ 79323 w 2225172"/>
                    <a:gd name="connsiteY3" fmla="*/ 621430 h 1313288"/>
                    <a:gd name="connsiteX4" fmla="*/ 174421 w 2225172"/>
                    <a:gd name="connsiteY4" fmla="*/ 745788 h 1313288"/>
                    <a:gd name="connsiteX5" fmla="*/ 313410 w 2225172"/>
                    <a:gd name="connsiteY5" fmla="*/ 855516 h 1313288"/>
                    <a:gd name="connsiteX6" fmla="*/ 649909 w 2225172"/>
                    <a:gd name="connsiteY6" fmla="*/ 1001820 h 1313288"/>
                    <a:gd name="connsiteX7" fmla="*/ 1066875 w 2225172"/>
                    <a:gd name="connsiteY7" fmla="*/ 1140809 h 1313288"/>
                    <a:gd name="connsiteX8" fmla="*/ 1366798 w 2225172"/>
                    <a:gd name="connsiteY8" fmla="*/ 1250537 h 1313288"/>
                    <a:gd name="connsiteX9" fmla="*/ 1527733 w 2225172"/>
                    <a:gd name="connsiteY9" fmla="*/ 1294428 h 1313288"/>
                    <a:gd name="connsiteX10" fmla="*/ 1813026 w 2225172"/>
                    <a:gd name="connsiteY10" fmla="*/ 1309059 h 1313288"/>
                    <a:gd name="connsiteX11" fmla="*/ 2061742 w 2225172"/>
                    <a:gd name="connsiteY11" fmla="*/ 1221276 h 1313288"/>
                    <a:gd name="connsiteX12" fmla="*/ 2178786 w 2225172"/>
                    <a:gd name="connsiteY12" fmla="*/ 1089603 h 1313288"/>
                    <a:gd name="connsiteX13" fmla="*/ 2215362 w 2225172"/>
                    <a:gd name="connsiteY13" fmla="*/ 987190 h 1313288"/>
                    <a:gd name="connsiteX14" fmla="*/ 2222677 w 2225172"/>
                    <a:gd name="connsiteY14" fmla="*/ 760418 h 131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5172" h="1313288">
                      <a:moveTo>
                        <a:pt x="7909" y="0"/>
                      </a:moveTo>
                      <a:cubicBezTo>
                        <a:pt x="2422" y="54254"/>
                        <a:pt x="-1555" y="138688"/>
                        <a:pt x="594" y="204464"/>
                      </a:cubicBezTo>
                      <a:cubicBezTo>
                        <a:pt x="2743" y="270240"/>
                        <a:pt x="7681" y="325165"/>
                        <a:pt x="20802" y="394659"/>
                      </a:cubicBezTo>
                      <a:cubicBezTo>
                        <a:pt x="33924" y="464153"/>
                        <a:pt x="53720" y="562909"/>
                        <a:pt x="79323" y="621430"/>
                      </a:cubicBezTo>
                      <a:cubicBezTo>
                        <a:pt x="104926" y="679951"/>
                        <a:pt x="135407" y="706774"/>
                        <a:pt x="174421" y="745788"/>
                      </a:cubicBezTo>
                      <a:cubicBezTo>
                        <a:pt x="213436" y="784802"/>
                        <a:pt x="234162" y="812844"/>
                        <a:pt x="313410" y="855516"/>
                      </a:cubicBezTo>
                      <a:cubicBezTo>
                        <a:pt x="392658" y="898188"/>
                        <a:pt x="524332" y="954271"/>
                        <a:pt x="649909" y="1001820"/>
                      </a:cubicBezTo>
                      <a:cubicBezTo>
                        <a:pt x="775487" y="1049369"/>
                        <a:pt x="947394" y="1099356"/>
                        <a:pt x="1066875" y="1140809"/>
                      </a:cubicBezTo>
                      <a:cubicBezTo>
                        <a:pt x="1186356" y="1182262"/>
                        <a:pt x="1289988" y="1224934"/>
                        <a:pt x="1366798" y="1250537"/>
                      </a:cubicBezTo>
                      <a:cubicBezTo>
                        <a:pt x="1443608" y="1276140"/>
                        <a:pt x="1453362" y="1284674"/>
                        <a:pt x="1527733" y="1294428"/>
                      </a:cubicBezTo>
                      <a:cubicBezTo>
                        <a:pt x="1602104" y="1304182"/>
                        <a:pt x="1724024" y="1321251"/>
                        <a:pt x="1813026" y="1309059"/>
                      </a:cubicBezTo>
                      <a:cubicBezTo>
                        <a:pt x="1902028" y="1296867"/>
                        <a:pt x="2000782" y="1257852"/>
                        <a:pt x="2061742" y="1221276"/>
                      </a:cubicBezTo>
                      <a:cubicBezTo>
                        <a:pt x="2122702" y="1184700"/>
                        <a:pt x="2153183" y="1128617"/>
                        <a:pt x="2178786" y="1089603"/>
                      </a:cubicBezTo>
                      <a:cubicBezTo>
                        <a:pt x="2204389" y="1050589"/>
                        <a:pt x="2208047" y="1042054"/>
                        <a:pt x="2215362" y="987190"/>
                      </a:cubicBezTo>
                      <a:cubicBezTo>
                        <a:pt x="2222677" y="932326"/>
                        <a:pt x="2228773" y="806748"/>
                        <a:pt x="2222677" y="76041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5723540" y="2914238"/>
                  <a:ext cx="2112092" cy="1132375"/>
                </a:xfrm>
                <a:custGeom>
                  <a:avLst/>
                  <a:gdLst>
                    <a:gd name="connsiteX0" fmla="*/ 12329 w 2119107"/>
                    <a:gd name="connsiteY0" fmla="*/ 504748 h 1025436"/>
                    <a:gd name="connsiteX1" fmla="*/ 5014 w 2119107"/>
                    <a:gd name="connsiteY1" fmla="*/ 665683 h 1025436"/>
                    <a:gd name="connsiteX2" fmla="*/ 78166 w 2119107"/>
                    <a:gd name="connsiteY2" fmla="*/ 811987 h 1025436"/>
                    <a:gd name="connsiteX3" fmla="*/ 268361 w 2119107"/>
                    <a:gd name="connsiteY3" fmla="*/ 965606 h 1025436"/>
                    <a:gd name="connsiteX4" fmla="*/ 604861 w 2119107"/>
                    <a:gd name="connsiteY4" fmla="*/ 1024128 h 1025436"/>
                    <a:gd name="connsiteX5" fmla="*/ 977936 w 2119107"/>
                    <a:gd name="connsiteY5" fmla="*/ 994867 h 1025436"/>
                    <a:gd name="connsiteX6" fmla="*/ 1299805 w 2119107"/>
                    <a:gd name="connsiteY6" fmla="*/ 870508 h 1025436"/>
                    <a:gd name="connsiteX7" fmla="*/ 1628989 w 2119107"/>
                    <a:gd name="connsiteY7" fmla="*/ 658368 h 1025436"/>
                    <a:gd name="connsiteX8" fmla="*/ 1885021 w 2119107"/>
                    <a:gd name="connsiteY8" fmla="*/ 519379 h 1025436"/>
                    <a:gd name="connsiteX9" fmla="*/ 2024009 w 2119107"/>
                    <a:gd name="connsiteY9" fmla="*/ 395020 h 1025436"/>
                    <a:gd name="connsiteX10" fmla="*/ 2082531 w 2119107"/>
                    <a:gd name="connsiteY10" fmla="*/ 204825 h 1025436"/>
                    <a:gd name="connsiteX11" fmla="*/ 2119107 w 2119107"/>
                    <a:gd name="connsiteY11" fmla="*/ 0 h 1025436"/>
                    <a:gd name="connsiteX0" fmla="*/ 12329 w 2124338"/>
                    <a:gd name="connsiteY0" fmla="*/ 504748 h 1025436"/>
                    <a:gd name="connsiteX1" fmla="*/ 5014 w 2124338"/>
                    <a:gd name="connsiteY1" fmla="*/ 665683 h 1025436"/>
                    <a:gd name="connsiteX2" fmla="*/ 78166 w 2124338"/>
                    <a:gd name="connsiteY2" fmla="*/ 811987 h 1025436"/>
                    <a:gd name="connsiteX3" fmla="*/ 268361 w 2124338"/>
                    <a:gd name="connsiteY3" fmla="*/ 965606 h 1025436"/>
                    <a:gd name="connsiteX4" fmla="*/ 604861 w 2124338"/>
                    <a:gd name="connsiteY4" fmla="*/ 1024128 h 1025436"/>
                    <a:gd name="connsiteX5" fmla="*/ 977936 w 2124338"/>
                    <a:gd name="connsiteY5" fmla="*/ 994867 h 1025436"/>
                    <a:gd name="connsiteX6" fmla="*/ 1299805 w 2124338"/>
                    <a:gd name="connsiteY6" fmla="*/ 870508 h 1025436"/>
                    <a:gd name="connsiteX7" fmla="*/ 1628989 w 2124338"/>
                    <a:gd name="connsiteY7" fmla="*/ 658368 h 1025436"/>
                    <a:gd name="connsiteX8" fmla="*/ 1885021 w 2124338"/>
                    <a:gd name="connsiteY8" fmla="*/ 519379 h 1025436"/>
                    <a:gd name="connsiteX9" fmla="*/ 2024009 w 2124338"/>
                    <a:gd name="connsiteY9" fmla="*/ 395020 h 1025436"/>
                    <a:gd name="connsiteX10" fmla="*/ 2119107 w 2124338"/>
                    <a:gd name="connsiteY10" fmla="*/ 204825 h 1025436"/>
                    <a:gd name="connsiteX11" fmla="*/ 2119107 w 2124338"/>
                    <a:gd name="connsiteY11" fmla="*/ 0 h 1025436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1910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0447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5498 w 2134221"/>
                    <a:gd name="connsiteY0" fmla="*/ 607160 h 1127848"/>
                    <a:gd name="connsiteX1" fmla="*/ 10089 w 2134221"/>
                    <a:gd name="connsiteY1" fmla="*/ 768095 h 1127848"/>
                    <a:gd name="connsiteX2" fmla="*/ 71335 w 2134221"/>
                    <a:gd name="connsiteY2" fmla="*/ 914399 h 1127848"/>
                    <a:gd name="connsiteX3" fmla="*/ 261530 w 2134221"/>
                    <a:gd name="connsiteY3" fmla="*/ 1068018 h 1127848"/>
                    <a:gd name="connsiteX4" fmla="*/ 598030 w 2134221"/>
                    <a:gd name="connsiteY4" fmla="*/ 1126540 h 1127848"/>
                    <a:gd name="connsiteX5" fmla="*/ 971105 w 2134221"/>
                    <a:gd name="connsiteY5" fmla="*/ 1097279 h 1127848"/>
                    <a:gd name="connsiteX6" fmla="*/ 1292974 w 2134221"/>
                    <a:gd name="connsiteY6" fmla="*/ 972920 h 1127848"/>
                    <a:gd name="connsiteX7" fmla="*/ 1622158 w 2134221"/>
                    <a:gd name="connsiteY7" fmla="*/ 760780 h 1127848"/>
                    <a:gd name="connsiteX8" fmla="*/ 1878190 w 2134221"/>
                    <a:gd name="connsiteY8" fmla="*/ 621791 h 1127848"/>
                    <a:gd name="connsiteX9" fmla="*/ 2017178 w 2134221"/>
                    <a:gd name="connsiteY9" fmla="*/ 497432 h 1127848"/>
                    <a:gd name="connsiteX10" fmla="*/ 2097646 w 2134221"/>
                    <a:gd name="connsiteY10" fmla="*/ 307237 h 1127848"/>
                    <a:gd name="connsiteX11" fmla="*/ 2134221 w 2134221"/>
                    <a:gd name="connsiteY11" fmla="*/ 0 h 1127848"/>
                    <a:gd name="connsiteX0" fmla="*/ 8535 w 2130114"/>
                    <a:gd name="connsiteY0" fmla="*/ 588110 h 1127848"/>
                    <a:gd name="connsiteX1" fmla="*/ 5982 w 2130114"/>
                    <a:gd name="connsiteY1" fmla="*/ 768095 h 1127848"/>
                    <a:gd name="connsiteX2" fmla="*/ 67228 w 2130114"/>
                    <a:gd name="connsiteY2" fmla="*/ 914399 h 1127848"/>
                    <a:gd name="connsiteX3" fmla="*/ 257423 w 2130114"/>
                    <a:gd name="connsiteY3" fmla="*/ 1068018 h 1127848"/>
                    <a:gd name="connsiteX4" fmla="*/ 593923 w 2130114"/>
                    <a:gd name="connsiteY4" fmla="*/ 1126540 h 1127848"/>
                    <a:gd name="connsiteX5" fmla="*/ 966998 w 2130114"/>
                    <a:gd name="connsiteY5" fmla="*/ 1097279 h 1127848"/>
                    <a:gd name="connsiteX6" fmla="*/ 1288867 w 2130114"/>
                    <a:gd name="connsiteY6" fmla="*/ 972920 h 1127848"/>
                    <a:gd name="connsiteX7" fmla="*/ 1618051 w 2130114"/>
                    <a:gd name="connsiteY7" fmla="*/ 760780 h 1127848"/>
                    <a:gd name="connsiteX8" fmla="*/ 1874083 w 2130114"/>
                    <a:gd name="connsiteY8" fmla="*/ 621791 h 1127848"/>
                    <a:gd name="connsiteX9" fmla="*/ 2013071 w 2130114"/>
                    <a:gd name="connsiteY9" fmla="*/ 497432 h 1127848"/>
                    <a:gd name="connsiteX10" fmla="*/ 2093539 w 2130114"/>
                    <a:gd name="connsiteY10" fmla="*/ 307237 h 1127848"/>
                    <a:gd name="connsiteX11" fmla="*/ 2130114 w 2130114"/>
                    <a:gd name="connsiteY11" fmla="*/ 0 h 1127848"/>
                    <a:gd name="connsiteX0" fmla="*/ 3862 w 2125441"/>
                    <a:gd name="connsiteY0" fmla="*/ 588110 h 1127848"/>
                    <a:gd name="connsiteX1" fmla="*/ 13215 w 2125441"/>
                    <a:gd name="connsiteY1" fmla="*/ 780001 h 1127848"/>
                    <a:gd name="connsiteX2" fmla="*/ 62555 w 2125441"/>
                    <a:gd name="connsiteY2" fmla="*/ 914399 h 1127848"/>
                    <a:gd name="connsiteX3" fmla="*/ 252750 w 2125441"/>
                    <a:gd name="connsiteY3" fmla="*/ 1068018 h 1127848"/>
                    <a:gd name="connsiteX4" fmla="*/ 589250 w 2125441"/>
                    <a:gd name="connsiteY4" fmla="*/ 1126540 h 1127848"/>
                    <a:gd name="connsiteX5" fmla="*/ 962325 w 2125441"/>
                    <a:gd name="connsiteY5" fmla="*/ 1097279 h 1127848"/>
                    <a:gd name="connsiteX6" fmla="*/ 1284194 w 2125441"/>
                    <a:gd name="connsiteY6" fmla="*/ 972920 h 1127848"/>
                    <a:gd name="connsiteX7" fmla="*/ 1613378 w 2125441"/>
                    <a:gd name="connsiteY7" fmla="*/ 760780 h 1127848"/>
                    <a:gd name="connsiteX8" fmla="*/ 1869410 w 2125441"/>
                    <a:gd name="connsiteY8" fmla="*/ 621791 h 1127848"/>
                    <a:gd name="connsiteX9" fmla="*/ 2008398 w 2125441"/>
                    <a:gd name="connsiteY9" fmla="*/ 497432 h 1127848"/>
                    <a:gd name="connsiteX10" fmla="*/ 2088866 w 2125441"/>
                    <a:gd name="connsiteY10" fmla="*/ 307237 h 1127848"/>
                    <a:gd name="connsiteX11" fmla="*/ 2125441 w 2125441"/>
                    <a:gd name="connsiteY11" fmla="*/ 0 h 1127848"/>
                    <a:gd name="connsiteX0" fmla="*/ 4342 w 2125921"/>
                    <a:gd name="connsiteY0" fmla="*/ 588110 h 1127848"/>
                    <a:gd name="connsiteX1" fmla="*/ 13695 w 2125921"/>
                    <a:gd name="connsiteY1" fmla="*/ 780001 h 1127848"/>
                    <a:gd name="connsiteX2" fmla="*/ 77322 w 2125921"/>
                    <a:gd name="connsiteY2" fmla="*/ 909636 h 1127848"/>
                    <a:gd name="connsiteX3" fmla="*/ 253230 w 2125921"/>
                    <a:gd name="connsiteY3" fmla="*/ 1068018 h 1127848"/>
                    <a:gd name="connsiteX4" fmla="*/ 589730 w 2125921"/>
                    <a:gd name="connsiteY4" fmla="*/ 1126540 h 1127848"/>
                    <a:gd name="connsiteX5" fmla="*/ 962805 w 2125921"/>
                    <a:gd name="connsiteY5" fmla="*/ 1097279 h 1127848"/>
                    <a:gd name="connsiteX6" fmla="*/ 1284674 w 2125921"/>
                    <a:gd name="connsiteY6" fmla="*/ 972920 h 1127848"/>
                    <a:gd name="connsiteX7" fmla="*/ 1613858 w 2125921"/>
                    <a:gd name="connsiteY7" fmla="*/ 760780 h 1127848"/>
                    <a:gd name="connsiteX8" fmla="*/ 1869890 w 2125921"/>
                    <a:gd name="connsiteY8" fmla="*/ 621791 h 1127848"/>
                    <a:gd name="connsiteX9" fmla="*/ 2008878 w 2125921"/>
                    <a:gd name="connsiteY9" fmla="*/ 497432 h 1127848"/>
                    <a:gd name="connsiteX10" fmla="*/ 2089346 w 2125921"/>
                    <a:gd name="connsiteY10" fmla="*/ 307237 h 1127848"/>
                    <a:gd name="connsiteX11" fmla="*/ 2125921 w 2125921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12092"/>
                    <a:gd name="connsiteY0" fmla="*/ 592637 h 1132375"/>
                    <a:gd name="connsiteX1" fmla="*/ 13446 w 2112092"/>
                    <a:gd name="connsiteY1" fmla="*/ 784528 h 1132375"/>
                    <a:gd name="connsiteX2" fmla="*/ 69929 w 2112092"/>
                    <a:gd name="connsiteY2" fmla="*/ 916544 h 1132375"/>
                    <a:gd name="connsiteX3" fmla="*/ 252981 w 2112092"/>
                    <a:gd name="connsiteY3" fmla="*/ 1072545 h 1132375"/>
                    <a:gd name="connsiteX4" fmla="*/ 589481 w 2112092"/>
                    <a:gd name="connsiteY4" fmla="*/ 1131067 h 1132375"/>
                    <a:gd name="connsiteX5" fmla="*/ 962556 w 2112092"/>
                    <a:gd name="connsiteY5" fmla="*/ 1101806 h 1132375"/>
                    <a:gd name="connsiteX6" fmla="*/ 1284425 w 2112092"/>
                    <a:gd name="connsiteY6" fmla="*/ 977447 h 1132375"/>
                    <a:gd name="connsiteX7" fmla="*/ 1613609 w 2112092"/>
                    <a:gd name="connsiteY7" fmla="*/ 765307 h 1132375"/>
                    <a:gd name="connsiteX8" fmla="*/ 1869641 w 2112092"/>
                    <a:gd name="connsiteY8" fmla="*/ 626318 h 1132375"/>
                    <a:gd name="connsiteX9" fmla="*/ 2008629 w 2112092"/>
                    <a:gd name="connsiteY9" fmla="*/ 501959 h 1132375"/>
                    <a:gd name="connsiteX10" fmla="*/ 2089097 w 2112092"/>
                    <a:gd name="connsiteY10" fmla="*/ 311764 h 1132375"/>
                    <a:gd name="connsiteX11" fmla="*/ 2112092 w 2112092"/>
                    <a:gd name="connsiteY11" fmla="*/ 0 h 113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2092" h="1132375">
                      <a:moveTo>
                        <a:pt x="4093" y="592637"/>
                      </a:moveTo>
                      <a:cubicBezTo>
                        <a:pt x="-5051" y="647501"/>
                        <a:pt x="2473" y="730544"/>
                        <a:pt x="13446" y="784528"/>
                      </a:cubicBezTo>
                      <a:cubicBezTo>
                        <a:pt x="24419" y="838512"/>
                        <a:pt x="39532" y="868541"/>
                        <a:pt x="69929" y="916544"/>
                      </a:cubicBezTo>
                      <a:cubicBezTo>
                        <a:pt x="100326" y="964547"/>
                        <a:pt x="166389" y="1036791"/>
                        <a:pt x="252981" y="1072545"/>
                      </a:cubicBezTo>
                      <a:cubicBezTo>
                        <a:pt x="339573" y="1108299"/>
                        <a:pt x="471218" y="1126190"/>
                        <a:pt x="589481" y="1131067"/>
                      </a:cubicBezTo>
                      <a:cubicBezTo>
                        <a:pt x="707744" y="1135944"/>
                        <a:pt x="846732" y="1127409"/>
                        <a:pt x="962556" y="1101806"/>
                      </a:cubicBezTo>
                      <a:cubicBezTo>
                        <a:pt x="1078380" y="1076203"/>
                        <a:pt x="1175916" y="1033530"/>
                        <a:pt x="1284425" y="977447"/>
                      </a:cubicBezTo>
                      <a:cubicBezTo>
                        <a:pt x="1392934" y="921364"/>
                        <a:pt x="1516073" y="823829"/>
                        <a:pt x="1613609" y="765307"/>
                      </a:cubicBezTo>
                      <a:cubicBezTo>
                        <a:pt x="1711145" y="706786"/>
                        <a:pt x="1803804" y="670209"/>
                        <a:pt x="1869641" y="626318"/>
                      </a:cubicBezTo>
                      <a:cubicBezTo>
                        <a:pt x="1935478" y="582427"/>
                        <a:pt x="1972053" y="554385"/>
                        <a:pt x="2008629" y="501959"/>
                      </a:cubicBezTo>
                      <a:cubicBezTo>
                        <a:pt x="2045205" y="449533"/>
                        <a:pt x="2071853" y="395424"/>
                        <a:pt x="2089097" y="311764"/>
                      </a:cubicBezTo>
                      <a:cubicBezTo>
                        <a:pt x="2106341" y="228104"/>
                        <a:pt x="2101729" y="69494"/>
                        <a:pt x="21120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4250395" y="1926618"/>
                  <a:ext cx="2811179" cy="1388082"/>
                </a:xfrm>
                <a:custGeom>
                  <a:avLst/>
                  <a:gdLst>
                    <a:gd name="connsiteX0" fmla="*/ 1041355 w 2811179"/>
                    <a:gd name="connsiteY0" fmla="*/ 955141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41355 w 2811179"/>
                    <a:gd name="connsiteY70" fmla="*/ 955141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12552 w 2811179"/>
                    <a:gd name="connsiteY62" fmla="*/ 1176950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21597 w 2811179"/>
                    <a:gd name="connsiteY25" fmla="*/ 277901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35590 w 2811179"/>
                    <a:gd name="connsiteY24" fmla="*/ 37296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68024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811179" h="1388082">
                      <a:moveTo>
                        <a:pt x="1027775" y="938804"/>
                      </a:moveTo>
                      <a:cubicBezTo>
                        <a:pt x="1051163" y="911644"/>
                        <a:pt x="1079078" y="867131"/>
                        <a:pt x="1127363" y="852796"/>
                      </a:cubicBezTo>
                      <a:cubicBezTo>
                        <a:pt x="1175648" y="838461"/>
                        <a:pt x="1242795" y="855059"/>
                        <a:pt x="1317486" y="852796"/>
                      </a:cubicBezTo>
                      <a:cubicBezTo>
                        <a:pt x="1392177" y="850533"/>
                        <a:pt x="1507609" y="835444"/>
                        <a:pt x="1575510" y="839216"/>
                      </a:cubicBezTo>
                      <a:cubicBezTo>
                        <a:pt x="1643411" y="842988"/>
                        <a:pt x="1678116" y="831672"/>
                        <a:pt x="1724892" y="875430"/>
                      </a:cubicBezTo>
                      <a:cubicBezTo>
                        <a:pt x="1771668" y="919188"/>
                        <a:pt x="1834288" y="1062534"/>
                        <a:pt x="1856167" y="1101766"/>
                      </a:cubicBezTo>
                      <a:cubicBezTo>
                        <a:pt x="1878046" y="1140998"/>
                        <a:pt x="1828252" y="1067816"/>
                        <a:pt x="1856167" y="1110820"/>
                      </a:cubicBezTo>
                      <a:cubicBezTo>
                        <a:pt x="1884082" y="1153824"/>
                        <a:pt x="1979143" y="1314523"/>
                        <a:pt x="2023656" y="1359790"/>
                      </a:cubicBezTo>
                      <a:cubicBezTo>
                        <a:pt x="2068169" y="1405057"/>
                        <a:pt x="2084013" y="1382424"/>
                        <a:pt x="2123245" y="1382424"/>
                      </a:cubicBezTo>
                      <a:cubicBezTo>
                        <a:pt x="2162477" y="1382424"/>
                        <a:pt x="2216798" y="1374879"/>
                        <a:pt x="2259047" y="1359790"/>
                      </a:cubicBezTo>
                      <a:cubicBezTo>
                        <a:pt x="2301297" y="1344701"/>
                        <a:pt x="2341283" y="1313768"/>
                        <a:pt x="2376742" y="1291889"/>
                      </a:cubicBezTo>
                      <a:cubicBezTo>
                        <a:pt x="2412201" y="1270010"/>
                        <a:pt x="2435589" y="1248131"/>
                        <a:pt x="2471803" y="1228515"/>
                      </a:cubicBezTo>
                      <a:cubicBezTo>
                        <a:pt x="2508017" y="1208899"/>
                        <a:pt x="2544985" y="1190038"/>
                        <a:pt x="2594025" y="1174194"/>
                      </a:cubicBezTo>
                      <a:cubicBezTo>
                        <a:pt x="2643065" y="1158350"/>
                        <a:pt x="2730582" y="1153823"/>
                        <a:pt x="2766041" y="1133453"/>
                      </a:cubicBezTo>
                      <a:cubicBezTo>
                        <a:pt x="2801500" y="1113083"/>
                        <a:pt x="2802254" y="1083659"/>
                        <a:pt x="2806781" y="1051972"/>
                      </a:cubicBezTo>
                      <a:cubicBezTo>
                        <a:pt x="2811308" y="1020285"/>
                        <a:pt x="2818098" y="975018"/>
                        <a:pt x="2793201" y="943331"/>
                      </a:cubicBezTo>
                      <a:cubicBezTo>
                        <a:pt x="2768304" y="911644"/>
                        <a:pt x="2657399" y="861849"/>
                        <a:pt x="2657399" y="861849"/>
                      </a:cubicBezTo>
                      <a:lnTo>
                        <a:pt x="2657399" y="861849"/>
                      </a:lnTo>
                      <a:cubicBezTo>
                        <a:pt x="2629484" y="848269"/>
                        <a:pt x="2532914" y="810546"/>
                        <a:pt x="2489910" y="780368"/>
                      </a:cubicBezTo>
                      <a:cubicBezTo>
                        <a:pt x="2446906" y="750190"/>
                        <a:pt x="2399375" y="680780"/>
                        <a:pt x="2399375" y="680780"/>
                      </a:cubicBezTo>
                      <a:lnTo>
                        <a:pt x="2399375" y="680780"/>
                      </a:lnTo>
                      <a:cubicBezTo>
                        <a:pt x="2392585" y="664937"/>
                        <a:pt x="2361653" y="621178"/>
                        <a:pt x="2358635" y="585719"/>
                      </a:cubicBezTo>
                      <a:cubicBezTo>
                        <a:pt x="2355617" y="550260"/>
                        <a:pt x="2369197" y="497448"/>
                        <a:pt x="2381268" y="468024"/>
                      </a:cubicBezTo>
                      <a:cubicBezTo>
                        <a:pt x="2393339" y="438600"/>
                        <a:pt x="2412956" y="429546"/>
                        <a:pt x="2431063" y="409176"/>
                      </a:cubicBezTo>
                      <a:cubicBezTo>
                        <a:pt x="2449170" y="388806"/>
                        <a:pt x="2471804" y="368436"/>
                        <a:pt x="2489911" y="345802"/>
                      </a:cubicBezTo>
                      <a:cubicBezTo>
                        <a:pt x="2508018" y="323168"/>
                        <a:pt x="2526124" y="311097"/>
                        <a:pt x="2539704" y="273374"/>
                      </a:cubicBezTo>
                      <a:cubicBezTo>
                        <a:pt x="2553284" y="235651"/>
                        <a:pt x="2566110" y="145117"/>
                        <a:pt x="2571391" y="119465"/>
                      </a:cubicBezTo>
                      <a:lnTo>
                        <a:pt x="2571391" y="119465"/>
                      </a:lnTo>
                      <a:cubicBezTo>
                        <a:pt x="2564601" y="105885"/>
                        <a:pt x="2551776" y="56091"/>
                        <a:pt x="2530651" y="37984"/>
                      </a:cubicBezTo>
                      <a:cubicBezTo>
                        <a:pt x="2509526" y="19877"/>
                        <a:pt x="2474067" y="16105"/>
                        <a:pt x="2444643" y="10824"/>
                      </a:cubicBezTo>
                      <a:cubicBezTo>
                        <a:pt x="2415219" y="5543"/>
                        <a:pt x="2384286" y="4034"/>
                        <a:pt x="2354108" y="6297"/>
                      </a:cubicBezTo>
                      <a:cubicBezTo>
                        <a:pt x="2323930" y="8560"/>
                        <a:pt x="2289979" y="9315"/>
                        <a:pt x="2263573" y="24404"/>
                      </a:cubicBezTo>
                      <a:cubicBezTo>
                        <a:pt x="2237167" y="39493"/>
                        <a:pt x="2195672" y="96832"/>
                        <a:pt x="2195672" y="96832"/>
                      </a:cubicBezTo>
                      <a:cubicBezTo>
                        <a:pt x="2167757" y="127010"/>
                        <a:pt x="2129280" y="170768"/>
                        <a:pt x="2096084" y="205473"/>
                      </a:cubicBezTo>
                      <a:cubicBezTo>
                        <a:pt x="2062888" y="240178"/>
                        <a:pt x="2022147" y="275637"/>
                        <a:pt x="1996496" y="305061"/>
                      </a:cubicBezTo>
                      <a:cubicBezTo>
                        <a:pt x="1970845" y="334485"/>
                        <a:pt x="1960282" y="357119"/>
                        <a:pt x="1942175" y="382016"/>
                      </a:cubicBezTo>
                      <a:cubicBezTo>
                        <a:pt x="1924068" y="406913"/>
                        <a:pt x="1907471" y="432564"/>
                        <a:pt x="1887855" y="454443"/>
                      </a:cubicBezTo>
                      <a:cubicBezTo>
                        <a:pt x="1868239" y="476322"/>
                        <a:pt x="1852395" y="498202"/>
                        <a:pt x="1824480" y="513291"/>
                      </a:cubicBezTo>
                      <a:cubicBezTo>
                        <a:pt x="1796565" y="528380"/>
                        <a:pt x="1772422" y="538188"/>
                        <a:pt x="1720365" y="544978"/>
                      </a:cubicBezTo>
                      <a:cubicBezTo>
                        <a:pt x="1668308" y="551768"/>
                        <a:pt x="1512136" y="554032"/>
                        <a:pt x="1512136" y="554032"/>
                      </a:cubicBezTo>
                      <a:lnTo>
                        <a:pt x="1254112" y="549505"/>
                      </a:lnTo>
                      <a:cubicBezTo>
                        <a:pt x="1185457" y="548751"/>
                        <a:pt x="1146225" y="561576"/>
                        <a:pt x="1100203" y="549505"/>
                      </a:cubicBezTo>
                      <a:cubicBezTo>
                        <a:pt x="1054181" y="537434"/>
                        <a:pt x="1023248" y="519326"/>
                        <a:pt x="977981" y="477077"/>
                      </a:cubicBezTo>
                      <a:cubicBezTo>
                        <a:pt x="932714" y="434827"/>
                        <a:pt x="872357" y="344293"/>
                        <a:pt x="828599" y="296008"/>
                      </a:cubicBezTo>
                      <a:cubicBezTo>
                        <a:pt x="784841" y="247723"/>
                        <a:pt x="753154" y="225089"/>
                        <a:pt x="715431" y="187366"/>
                      </a:cubicBezTo>
                      <a:cubicBezTo>
                        <a:pt x="677708" y="149643"/>
                        <a:pt x="639230" y="99849"/>
                        <a:pt x="602262" y="69671"/>
                      </a:cubicBezTo>
                      <a:cubicBezTo>
                        <a:pt x="565294" y="39493"/>
                        <a:pt x="526817" y="17614"/>
                        <a:pt x="493621" y="6297"/>
                      </a:cubicBezTo>
                      <a:cubicBezTo>
                        <a:pt x="460425" y="-5020"/>
                        <a:pt x="418175" y="2524"/>
                        <a:pt x="403086" y="1770"/>
                      </a:cubicBezTo>
                      <a:lnTo>
                        <a:pt x="403086" y="1770"/>
                      </a:lnTo>
                      <a:cubicBezTo>
                        <a:pt x="388751" y="4033"/>
                        <a:pt x="344238" y="-3511"/>
                        <a:pt x="317078" y="15350"/>
                      </a:cubicBezTo>
                      <a:cubicBezTo>
                        <a:pt x="289918" y="34211"/>
                        <a:pt x="255213" y="73443"/>
                        <a:pt x="240124" y="114938"/>
                      </a:cubicBezTo>
                      <a:cubicBezTo>
                        <a:pt x="225035" y="156433"/>
                        <a:pt x="215227" y="225844"/>
                        <a:pt x="226544" y="264321"/>
                      </a:cubicBezTo>
                      <a:cubicBezTo>
                        <a:pt x="237861" y="302798"/>
                        <a:pt x="279356" y="318642"/>
                        <a:pt x="308025" y="345802"/>
                      </a:cubicBezTo>
                      <a:cubicBezTo>
                        <a:pt x="336694" y="372962"/>
                        <a:pt x="375171" y="401632"/>
                        <a:pt x="398559" y="427283"/>
                      </a:cubicBezTo>
                      <a:cubicBezTo>
                        <a:pt x="421947" y="452934"/>
                        <a:pt x="440055" y="467270"/>
                        <a:pt x="448354" y="499711"/>
                      </a:cubicBezTo>
                      <a:cubicBezTo>
                        <a:pt x="456653" y="532152"/>
                        <a:pt x="455144" y="590999"/>
                        <a:pt x="448354" y="621932"/>
                      </a:cubicBezTo>
                      <a:cubicBezTo>
                        <a:pt x="441564" y="652865"/>
                        <a:pt x="435528" y="666446"/>
                        <a:pt x="407613" y="685307"/>
                      </a:cubicBezTo>
                      <a:cubicBezTo>
                        <a:pt x="379698" y="704168"/>
                        <a:pt x="335939" y="708695"/>
                        <a:pt x="280864" y="735101"/>
                      </a:cubicBezTo>
                      <a:cubicBezTo>
                        <a:pt x="225789" y="761507"/>
                        <a:pt x="120919" y="812809"/>
                        <a:pt x="77161" y="843742"/>
                      </a:cubicBezTo>
                      <a:cubicBezTo>
                        <a:pt x="33403" y="874675"/>
                        <a:pt x="31140" y="886747"/>
                        <a:pt x="18314" y="920697"/>
                      </a:cubicBezTo>
                      <a:cubicBezTo>
                        <a:pt x="5488" y="954647"/>
                        <a:pt x="-1302" y="1015758"/>
                        <a:pt x="207" y="1047445"/>
                      </a:cubicBezTo>
                      <a:cubicBezTo>
                        <a:pt x="1716" y="1079132"/>
                        <a:pt x="-548" y="1094976"/>
                        <a:pt x="27367" y="1110820"/>
                      </a:cubicBezTo>
                      <a:cubicBezTo>
                        <a:pt x="55282" y="1126664"/>
                        <a:pt x="120166" y="1131189"/>
                        <a:pt x="167697" y="1142506"/>
                      </a:cubicBezTo>
                      <a:cubicBezTo>
                        <a:pt x="215228" y="1153823"/>
                        <a:pt x="271057" y="1165140"/>
                        <a:pt x="312552" y="1178720"/>
                      </a:cubicBezTo>
                      <a:cubicBezTo>
                        <a:pt x="354047" y="1192300"/>
                        <a:pt x="380452" y="1198336"/>
                        <a:pt x="416666" y="1223988"/>
                      </a:cubicBezTo>
                      <a:cubicBezTo>
                        <a:pt x="452880" y="1249640"/>
                        <a:pt x="483059" y="1311505"/>
                        <a:pt x="529835" y="1332630"/>
                      </a:cubicBezTo>
                      <a:cubicBezTo>
                        <a:pt x="576611" y="1353755"/>
                        <a:pt x="697324" y="1350736"/>
                        <a:pt x="697324" y="1350736"/>
                      </a:cubicBezTo>
                      <a:lnTo>
                        <a:pt x="697324" y="1350736"/>
                      </a:lnTo>
                      <a:cubicBezTo>
                        <a:pt x="716940" y="1340174"/>
                        <a:pt x="779560" y="1323576"/>
                        <a:pt x="815019" y="1287362"/>
                      </a:cubicBezTo>
                      <a:cubicBezTo>
                        <a:pt x="850478" y="1251148"/>
                        <a:pt x="881411" y="1178720"/>
                        <a:pt x="910080" y="1133453"/>
                      </a:cubicBezTo>
                      <a:cubicBezTo>
                        <a:pt x="938749" y="1088186"/>
                        <a:pt x="967419" y="1048199"/>
                        <a:pt x="987035" y="1015758"/>
                      </a:cubicBezTo>
                      <a:cubicBezTo>
                        <a:pt x="1006651" y="983317"/>
                        <a:pt x="1004387" y="965964"/>
                        <a:pt x="1027775" y="93880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59" name="Ovál 58"/>
              <p:cNvSpPr/>
              <p:nvPr/>
            </p:nvSpPr>
            <p:spPr>
              <a:xfrm>
                <a:off x="5591309" y="258356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7601778" y="7817076"/>
              <a:ext cx="3294226" cy="107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Vyšetřovací kladívko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1063879" y="5261303"/>
              <a:ext cx="5709082" cy="4604251"/>
              <a:chOff x="3012763" y="2315071"/>
              <a:chExt cx="2917623" cy="2338544"/>
            </a:xfrm>
          </p:grpSpPr>
          <p:sp>
            <p:nvSpPr>
              <p:cNvPr id="52" name="Volný tvar 51"/>
              <p:cNvSpPr/>
              <p:nvPr/>
            </p:nvSpPr>
            <p:spPr>
              <a:xfrm>
                <a:off x="3985304" y="2315071"/>
                <a:ext cx="1945082" cy="2299213"/>
              </a:xfrm>
              <a:custGeom>
                <a:avLst/>
                <a:gdLst>
                  <a:gd name="connsiteX0" fmla="*/ 105711 w 1945082"/>
                  <a:gd name="connsiteY0" fmla="*/ 0 h 2299213"/>
                  <a:gd name="connsiteX1" fmla="*/ 79283 w 1945082"/>
                  <a:gd name="connsiteY1" fmla="*/ 343560 h 2299213"/>
                  <a:gd name="connsiteX2" fmla="*/ 0 w 1945082"/>
                  <a:gd name="connsiteY2" fmla="*/ 660693 h 2299213"/>
                  <a:gd name="connsiteX3" fmla="*/ 0 w 1945082"/>
                  <a:gd name="connsiteY3" fmla="*/ 660693 h 2299213"/>
                  <a:gd name="connsiteX4" fmla="*/ 258992 w 1945082"/>
                  <a:gd name="connsiteY4" fmla="*/ 681835 h 2299213"/>
                  <a:gd name="connsiteX5" fmla="*/ 650123 w 1945082"/>
                  <a:gd name="connsiteY5" fmla="*/ 681835 h 2299213"/>
                  <a:gd name="connsiteX6" fmla="*/ 1046539 w 1945082"/>
                  <a:gd name="connsiteY6" fmla="*/ 739976 h 2299213"/>
                  <a:gd name="connsiteX7" fmla="*/ 1590950 w 1945082"/>
                  <a:gd name="connsiteY7" fmla="*/ 887972 h 2299213"/>
                  <a:gd name="connsiteX8" fmla="*/ 1812943 w 1945082"/>
                  <a:gd name="connsiteY8" fmla="*/ 977826 h 2299213"/>
                  <a:gd name="connsiteX9" fmla="*/ 1860513 w 1945082"/>
                  <a:gd name="connsiteY9" fmla="*/ 1104679 h 2299213"/>
                  <a:gd name="connsiteX10" fmla="*/ 1886941 w 1945082"/>
                  <a:gd name="connsiteY10" fmla="*/ 1331958 h 2299213"/>
                  <a:gd name="connsiteX11" fmla="*/ 1897512 w 1945082"/>
                  <a:gd name="connsiteY11" fmla="*/ 1765373 h 2299213"/>
                  <a:gd name="connsiteX12" fmla="*/ 1897512 w 1945082"/>
                  <a:gd name="connsiteY12" fmla="*/ 1765373 h 2299213"/>
                  <a:gd name="connsiteX13" fmla="*/ 1945082 w 1945082"/>
                  <a:gd name="connsiteY13" fmla="*/ 2299213 h 22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45082" h="2299213">
                    <a:moveTo>
                      <a:pt x="105711" y="0"/>
                    </a:moveTo>
                    <a:cubicBezTo>
                      <a:pt x="101306" y="116722"/>
                      <a:pt x="96901" y="233445"/>
                      <a:pt x="79283" y="343560"/>
                    </a:cubicBezTo>
                    <a:cubicBezTo>
                      <a:pt x="61665" y="453675"/>
                      <a:pt x="0" y="660693"/>
                      <a:pt x="0" y="660693"/>
                    </a:cubicBezTo>
                    <a:lnTo>
                      <a:pt x="0" y="660693"/>
                    </a:lnTo>
                    <a:cubicBezTo>
                      <a:pt x="43165" y="664217"/>
                      <a:pt x="150638" y="678311"/>
                      <a:pt x="258992" y="681835"/>
                    </a:cubicBezTo>
                    <a:cubicBezTo>
                      <a:pt x="367346" y="685359"/>
                      <a:pt x="518865" y="672145"/>
                      <a:pt x="650123" y="681835"/>
                    </a:cubicBezTo>
                    <a:cubicBezTo>
                      <a:pt x="781381" y="691525"/>
                      <a:pt x="889735" y="705620"/>
                      <a:pt x="1046539" y="739976"/>
                    </a:cubicBezTo>
                    <a:cubicBezTo>
                      <a:pt x="1203343" y="774332"/>
                      <a:pt x="1463216" y="848330"/>
                      <a:pt x="1590950" y="887972"/>
                    </a:cubicBezTo>
                    <a:cubicBezTo>
                      <a:pt x="1718684" y="927614"/>
                      <a:pt x="1768016" y="941708"/>
                      <a:pt x="1812943" y="977826"/>
                    </a:cubicBezTo>
                    <a:cubicBezTo>
                      <a:pt x="1857870" y="1013944"/>
                      <a:pt x="1848180" y="1045657"/>
                      <a:pt x="1860513" y="1104679"/>
                    </a:cubicBezTo>
                    <a:cubicBezTo>
                      <a:pt x="1872846" y="1163701"/>
                      <a:pt x="1880774" y="1221842"/>
                      <a:pt x="1886941" y="1331958"/>
                    </a:cubicBezTo>
                    <a:cubicBezTo>
                      <a:pt x="1893108" y="1442074"/>
                      <a:pt x="1897512" y="1765373"/>
                      <a:pt x="1897512" y="1765373"/>
                    </a:cubicBezTo>
                    <a:lnTo>
                      <a:pt x="1897512" y="1765373"/>
                    </a:lnTo>
                    <a:lnTo>
                      <a:pt x="1945082" y="2299213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012763" y="2352069"/>
                <a:ext cx="2378951" cy="2301546"/>
              </a:xfrm>
              <a:custGeom>
                <a:avLst/>
                <a:gdLst>
                  <a:gd name="connsiteX0" fmla="*/ 0 w 2378951"/>
                  <a:gd name="connsiteY0" fmla="*/ 0 h 2301546"/>
                  <a:gd name="connsiteX1" fmla="*/ 52855 w 2378951"/>
                  <a:gd name="connsiteY1" fmla="*/ 375274 h 2301546"/>
                  <a:gd name="connsiteX2" fmla="*/ 58141 w 2378951"/>
                  <a:gd name="connsiteY2" fmla="*/ 639552 h 2301546"/>
                  <a:gd name="connsiteX3" fmla="*/ 36999 w 2378951"/>
                  <a:gd name="connsiteY3" fmla="*/ 893258 h 2301546"/>
                  <a:gd name="connsiteX4" fmla="*/ 63427 w 2378951"/>
                  <a:gd name="connsiteY4" fmla="*/ 1083538 h 2301546"/>
                  <a:gd name="connsiteX5" fmla="*/ 137424 w 2378951"/>
                  <a:gd name="connsiteY5" fmla="*/ 1279103 h 2301546"/>
                  <a:gd name="connsiteX6" fmla="*/ 258992 w 2378951"/>
                  <a:gd name="connsiteY6" fmla="*/ 1427099 h 2301546"/>
                  <a:gd name="connsiteX7" fmla="*/ 412273 w 2378951"/>
                  <a:gd name="connsiteY7" fmla="*/ 1516953 h 2301546"/>
                  <a:gd name="connsiteX8" fmla="*/ 565554 w 2378951"/>
                  <a:gd name="connsiteY8" fmla="*/ 1553952 h 2301546"/>
                  <a:gd name="connsiteX9" fmla="*/ 1094109 w 2378951"/>
                  <a:gd name="connsiteY9" fmla="*/ 1538095 h 2301546"/>
                  <a:gd name="connsiteX10" fmla="*/ 1617378 w 2378951"/>
                  <a:gd name="connsiteY10" fmla="*/ 1516953 h 2301546"/>
                  <a:gd name="connsiteX11" fmla="*/ 1871084 w 2378951"/>
                  <a:gd name="connsiteY11" fmla="*/ 1485240 h 2301546"/>
                  <a:gd name="connsiteX12" fmla="*/ 2013794 w 2378951"/>
                  <a:gd name="connsiteY12" fmla="*/ 1464097 h 2301546"/>
                  <a:gd name="connsiteX13" fmla="*/ 2161790 w 2378951"/>
                  <a:gd name="connsiteY13" fmla="*/ 1442955 h 2301546"/>
                  <a:gd name="connsiteX14" fmla="*/ 2235787 w 2378951"/>
                  <a:gd name="connsiteY14" fmla="*/ 1453526 h 2301546"/>
                  <a:gd name="connsiteX15" fmla="*/ 2309785 w 2378951"/>
                  <a:gd name="connsiteY15" fmla="*/ 1543381 h 2301546"/>
                  <a:gd name="connsiteX16" fmla="*/ 2293928 w 2378951"/>
                  <a:gd name="connsiteY16" fmla="*/ 1649092 h 2301546"/>
                  <a:gd name="connsiteX17" fmla="*/ 2246358 w 2378951"/>
                  <a:gd name="connsiteY17" fmla="*/ 1855228 h 2301546"/>
                  <a:gd name="connsiteX18" fmla="*/ 2267501 w 2378951"/>
                  <a:gd name="connsiteY18" fmla="*/ 2013795 h 2301546"/>
                  <a:gd name="connsiteX19" fmla="*/ 2304499 w 2378951"/>
                  <a:gd name="connsiteY19" fmla="*/ 2135362 h 2301546"/>
                  <a:gd name="connsiteX20" fmla="*/ 2367926 w 2378951"/>
                  <a:gd name="connsiteY20" fmla="*/ 2283358 h 2301546"/>
                  <a:gd name="connsiteX21" fmla="*/ 2378497 w 2378951"/>
                  <a:gd name="connsiteY21" fmla="*/ 2293929 h 230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8951" h="2301546">
                    <a:moveTo>
                      <a:pt x="0" y="0"/>
                    </a:moveTo>
                    <a:cubicBezTo>
                      <a:pt x="21582" y="134341"/>
                      <a:pt x="43165" y="268682"/>
                      <a:pt x="52855" y="375274"/>
                    </a:cubicBezTo>
                    <a:cubicBezTo>
                      <a:pt x="62545" y="481866"/>
                      <a:pt x="60784" y="553221"/>
                      <a:pt x="58141" y="639552"/>
                    </a:cubicBezTo>
                    <a:cubicBezTo>
                      <a:pt x="55498" y="725883"/>
                      <a:pt x="36118" y="819260"/>
                      <a:pt x="36999" y="893258"/>
                    </a:cubicBezTo>
                    <a:cubicBezTo>
                      <a:pt x="37880" y="967256"/>
                      <a:pt x="46690" y="1019231"/>
                      <a:pt x="63427" y="1083538"/>
                    </a:cubicBezTo>
                    <a:cubicBezTo>
                      <a:pt x="80164" y="1147845"/>
                      <a:pt x="104830" y="1221843"/>
                      <a:pt x="137424" y="1279103"/>
                    </a:cubicBezTo>
                    <a:cubicBezTo>
                      <a:pt x="170018" y="1336363"/>
                      <a:pt x="213184" y="1387457"/>
                      <a:pt x="258992" y="1427099"/>
                    </a:cubicBezTo>
                    <a:cubicBezTo>
                      <a:pt x="304800" y="1466741"/>
                      <a:pt x="361179" y="1495811"/>
                      <a:pt x="412273" y="1516953"/>
                    </a:cubicBezTo>
                    <a:cubicBezTo>
                      <a:pt x="463367" y="1538095"/>
                      <a:pt x="451915" y="1550428"/>
                      <a:pt x="565554" y="1553952"/>
                    </a:cubicBezTo>
                    <a:lnTo>
                      <a:pt x="1094109" y="1538095"/>
                    </a:lnTo>
                    <a:lnTo>
                      <a:pt x="1617378" y="1516953"/>
                    </a:lnTo>
                    <a:cubicBezTo>
                      <a:pt x="1746874" y="1508144"/>
                      <a:pt x="1805015" y="1494049"/>
                      <a:pt x="1871084" y="1485240"/>
                    </a:cubicBezTo>
                    <a:cubicBezTo>
                      <a:pt x="1937153" y="1476431"/>
                      <a:pt x="2013794" y="1464097"/>
                      <a:pt x="2013794" y="1464097"/>
                    </a:cubicBezTo>
                    <a:cubicBezTo>
                      <a:pt x="2062245" y="1457050"/>
                      <a:pt x="2124791" y="1444717"/>
                      <a:pt x="2161790" y="1442955"/>
                    </a:cubicBezTo>
                    <a:cubicBezTo>
                      <a:pt x="2198789" y="1441193"/>
                      <a:pt x="2211121" y="1436788"/>
                      <a:pt x="2235787" y="1453526"/>
                    </a:cubicBezTo>
                    <a:cubicBezTo>
                      <a:pt x="2260453" y="1470264"/>
                      <a:pt x="2300095" y="1510787"/>
                      <a:pt x="2309785" y="1543381"/>
                    </a:cubicBezTo>
                    <a:cubicBezTo>
                      <a:pt x="2319475" y="1575975"/>
                      <a:pt x="2304499" y="1597118"/>
                      <a:pt x="2293928" y="1649092"/>
                    </a:cubicBezTo>
                    <a:cubicBezTo>
                      <a:pt x="2283357" y="1701066"/>
                      <a:pt x="2250762" y="1794444"/>
                      <a:pt x="2246358" y="1855228"/>
                    </a:cubicBezTo>
                    <a:cubicBezTo>
                      <a:pt x="2241954" y="1916012"/>
                      <a:pt x="2257811" y="1967106"/>
                      <a:pt x="2267501" y="2013795"/>
                    </a:cubicBezTo>
                    <a:cubicBezTo>
                      <a:pt x="2277191" y="2060484"/>
                      <a:pt x="2287762" y="2090435"/>
                      <a:pt x="2304499" y="2135362"/>
                    </a:cubicBezTo>
                    <a:cubicBezTo>
                      <a:pt x="2321237" y="2180289"/>
                      <a:pt x="2355593" y="2256930"/>
                      <a:pt x="2367926" y="2283358"/>
                    </a:cubicBezTo>
                    <a:cubicBezTo>
                      <a:pt x="2380259" y="2309786"/>
                      <a:pt x="2379378" y="2301857"/>
                      <a:pt x="2378497" y="229392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4013677" y="3047181"/>
                <a:ext cx="1612557" cy="326907"/>
              </a:xfrm>
              <a:custGeom>
                <a:avLst/>
                <a:gdLst>
                  <a:gd name="connsiteX0" fmla="*/ 35054 w 1612557"/>
                  <a:gd name="connsiteY0" fmla="*/ 2581 h 326907"/>
                  <a:gd name="connsiteX1" fmla="*/ 500182 w 1612557"/>
                  <a:gd name="connsiteY1" fmla="*/ 18437 h 326907"/>
                  <a:gd name="connsiteX2" fmla="*/ 817315 w 1612557"/>
                  <a:gd name="connsiteY2" fmla="*/ 55436 h 326907"/>
                  <a:gd name="connsiteX3" fmla="*/ 1071021 w 1612557"/>
                  <a:gd name="connsiteY3" fmla="*/ 124148 h 326907"/>
                  <a:gd name="connsiteX4" fmla="*/ 1261301 w 1612557"/>
                  <a:gd name="connsiteY4" fmla="*/ 177004 h 326907"/>
                  <a:gd name="connsiteX5" fmla="*/ 1398725 w 1612557"/>
                  <a:gd name="connsiteY5" fmla="*/ 208717 h 326907"/>
                  <a:gd name="connsiteX6" fmla="*/ 1504436 w 1612557"/>
                  <a:gd name="connsiteY6" fmla="*/ 235145 h 326907"/>
                  <a:gd name="connsiteX7" fmla="*/ 1610147 w 1612557"/>
                  <a:gd name="connsiteY7" fmla="*/ 266858 h 326907"/>
                  <a:gd name="connsiteX8" fmla="*/ 1562577 w 1612557"/>
                  <a:gd name="connsiteY8" fmla="*/ 324999 h 326907"/>
                  <a:gd name="connsiteX9" fmla="*/ 1388154 w 1612557"/>
                  <a:gd name="connsiteY9" fmla="*/ 309143 h 326907"/>
                  <a:gd name="connsiteX10" fmla="*/ 1187303 w 1612557"/>
                  <a:gd name="connsiteY10" fmla="*/ 272144 h 326907"/>
                  <a:gd name="connsiteX11" fmla="*/ 965310 w 1612557"/>
                  <a:gd name="connsiteY11" fmla="*/ 293286 h 326907"/>
                  <a:gd name="connsiteX12" fmla="*/ 764459 w 1612557"/>
                  <a:gd name="connsiteY12" fmla="*/ 303857 h 326907"/>
                  <a:gd name="connsiteX13" fmla="*/ 547752 w 1612557"/>
                  <a:gd name="connsiteY13" fmla="*/ 277429 h 326907"/>
                  <a:gd name="connsiteX14" fmla="*/ 278189 w 1612557"/>
                  <a:gd name="connsiteY14" fmla="*/ 214003 h 326907"/>
                  <a:gd name="connsiteX15" fmla="*/ 103766 w 1612557"/>
                  <a:gd name="connsiteY15" fmla="*/ 118863 h 326907"/>
                  <a:gd name="connsiteX16" fmla="*/ 40339 w 1612557"/>
                  <a:gd name="connsiteY16" fmla="*/ 71293 h 326907"/>
                  <a:gd name="connsiteX17" fmla="*/ 35054 w 1612557"/>
                  <a:gd name="connsiteY17" fmla="*/ 2581 h 3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2557" h="326907">
                    <a:moveTo>
                      <a:pt x="35054" y="2581"/>
                    </a:moveTo>
                    <a:cubicBezTo>
                      <a:pt x="111695" y="-6228"/>
                      <a:pt x="369805" y="9628"/>
                      <a:pt x="500182" y="18437"/>
                    </a:cubicBezTo>
                    <a:cubicBezTo>
                      <a:pt x="630559" y="27246"/>
                      <a:pt x="722175" y="37818"/>
                      <a:pt x="817315" y="55436"/>
                    </a:cubicBezTo>
                    <a:cubicBezTo>
                      <a:pt x="912455" y="73054"/>
                      <a:pt x="1071021" y="124148"/>
                      <a:pt x="1071021" y="124148"/>
                    </a:cubicBezTo>
                    <a:lnTo>
                      <a:pt x="1261301" y="177004"/>
                    </a:lnTo>
                    <a:cubicBezTo>
                      <a:pt x="1315918" y="191099"/>
                      <a:pt x="1358203" y="199027"/>
                      <a:pt x="1398725" y="208717"/>
                    </a:cubicBezTo>
                    <a:cubicBezTo>
                      <a:pt x="1439247" y="218407"/>
                      <a:pt x="1469199" y="225455"/>
                      <a:pt x="1504436" y="235145"/>
                    </a:cubicBezTo>
                    <a:cubicBezTo>
                      <a:pt x="1539673" y="244835"/>
                      <a:pt x="1600457" y="251882"/>
                      <a:pt x="1610147" y="266858"/>
                    </a:cubicBezTo>
                    <a:cubicBezTo>
                      <a:pt x="1619837" y="281834"/>
                      <a:pt x="1599576" y="317952"/>
                      <a:pt x="1562577" y="324999"/>
                    </a:cubicBezTo>
                    <a:cubicBezTo>
                      <a:pt x="1525578" y="332046"/>
                      <a:pt x="1450700" y="317952"/>
                      <a:pt x="1388154" y="309143"/>
                    </a:cubicBezTo>
                    <a:cubicBezTo>
                      <a:pt x="1325608" y="300334"/>
                      <a:pt x="1257777" y="274787"/>
                      <a:pt x="1187303" y="272144"/>
                    </a:cubicBezTo>
                    <a:cubicBezTo>
                      <a:pt x="1116829" y="269501"/>
                      <a:pt x="1035784" y="288001"/>
                      <a:pt x="965310" y="293286"/>
                    </a:cubicBezTo>
                    <a:cubicBezTo>
                      <a:pt x="894836" y="298571"/>
                      <a:pt x="834052" y="306500"/>
                      <a:pt x="764459" y="303857"/>
                    </a:cubicBezTo>
                    <a:cubicBezTo>
                      <a:pt x="694866" y="301214"/>
                      <a:pt x="628797" y="292405"/>
                      <a:pt x="547752" y="277429"/>
                    </a:cubicBezTo>
                    <a:cubicBezTo>
                      <a:pt x="466707" y="262453"/>
                      <a:pt x="352187" y="240431"/>
                      <a:pt x="278189" y="214003"/>
                    </a:cubicBezTo>
                    <a:cubicBezTo>
                      <a:pt x="204191" y="187575"/>
                      <a:pt x="143408" y="142648"/>
                      <a:pt x="103766" y="118863"/>
                    </a:cubicBezTo>
                    <a:cubicBezTo>
                      <a:pt x="64124" y="95078"/>
                      <a:pt x="50910" y="90673"/>
                      <a:pt x="40339" y="71293"/>
                    </a:cubicBezTo>
                    <a:cubicBezTo>
                      <a:pt x="29768" y="51913"/>
                      <a:pt x="-41587" y="11390"/>
                      <a:pt x="35054" y="2581"/>
                    </a:cubicBez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5F57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717235" y="3573594"/>
                <a:ext cx="1525633" cy="278859"/>
              </a:xfrm>
              <a:custGeom>
                <a:avLst/>
                <a:gdLst>
                  <a:gd name="connsiteX0" fmla="*/ 0 w 1525633"/>
                  <a:gd name="connsiteY0" fmla="*/ 84006 h 278859"/>
                  <a:gd name="connsiteX1" fmla="*/ 222636 w 1525633"/>
                  <a:gd name="connsiteY1" fmla="*/ 64128 h 278859"/>
                  <a:gd name="connsiteX2" fmla="*/ 437322 w 1525633"/>
                  <a:gd name="connsiteY2" fmla="*/ 20396 h 278859"/>
                  <a:gd name="connsiteX3" fmla="*/ 596348 w 1525633"/>
                  <a:gd name="connsiteY3" fmla="*/ 517 h 278859"/>
                  <a:gd name="connsiteX4" fmla="*/ 763325 w 1525633"/>
                  <a:gd name="connsiteY4" fmla="*/ 8469 h 278859"/>
                  <a:gd name="connsiteX5" fmla="*/ 958132 w 1525633"/>
                  <a:gd name="connsiteY5" fmla="*/ 36298 h 278859"/>
                  <a:gd name="connsiteX6" fmla="*/ 1097280 w 1525633"/>
                  <a:gd name="connsiteY6" fmla="*/ 72079 h 278859"/>
                  <a:gd name="connsiteX7" fmla="*/ 1292087 w 1525633"/>
                  <a:gd name="connsiteY7" fmla="*/ 95933 h 278859"/>
                  <a:gd name="connsiteX8" fmla="*/ 1439186 w 1525633"/>
                  <a:gd name="connsiteY8" fmla="*/ 95933 h 278859"/>
                  <a:gd name="connsiteX9" fmla="*/ 1506772 w 1525633"/>
                  <a:gd name="connsiteY9" fmla="*/ 95933 h 278859"/>
                  <a:gd name="connsiteX10" fmla="*/ 1522675 w 1525633"/>
                  <a:gd name="connsiteY10" fmla="*/ 95933 h 278859"/>
                  <a:gd name="connsiteX11" fmla="*/ 1522675 w 1525633"/>
                  <a:gd name="connsiteY11" fmla="*/ 167495 h 278859"/>
                  <a:gd name="connsiteX12" fmla="*/ 1518699 w 1525633"/>
                  <a:gd name="connsiteY12" fmla="*/ 179422 h 278859"/>
                  <a:gd name="connsiteX13" fmla="*/ 1443162 w 1525633"/>
                  <a:gd name="connsiteY13" fmla="*/ 179422 h 278859"/>
                  <a:gd name="connsiteX14" fmla="*/ 1272208 w 1525633"/>
                  <a:gd name="connsiteY14" fmla="*/ 203276 h 278859"/>
                  <a:gd name="connsiteX15" fmla="*/ 1073426 w 1525633"/>
                  <a:gd name="connsiteY15" fmla="*/ 223154 h 278859"/>
                  <a:gd name="connsiteX16" fmla="*/ 910424 w 1525633"/>
                  <a:gd name="connsiteY16" fmla="*/ 250983 h 278859"/>
                  <a:gd name="connsiteX17" fmla="*/ 751398 w 1525633"/>
                  <a:gd name="connsiteY17" fmla="*/ 262910 h 278859"/>
                  <a:gd name="connsiteX18" fmla="*/ 504908 w 1525633"/>
                  <a:gd name="connsiteY18" fmla="*/ 278813 h 278859"/>
                  <a:gd name="connsiteX19" fmla="*/ 178904 w 1525633"/>
                  <a:gd name="connsiteY19" fmla="*/ 266886 h 278859"/>
                  <a:gd name="connsiteX20" fmla="*/ 19878 w 1525633"/>
                  <a:gd name="connsiteY20" fmla="*/ 243032 h 278859"/>
                  <a:gd name="connsiteX21" fmla="*/ 19878 w 1525633"/>
                  <a:gd name="connsiteY21" fmla="*/ 243032 h 278859"/>
                  <a:gd name="connsiteX22" fmla="*/ 0 w 1525633"/>
                  <a:gd name="connsiteY22" fmla="*/ 84006 h 2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5633" h="278859">
                    <a:moveTo>
                      <a:pt x="0" y="84006"/>
                    </a:moveTo>
                    <a:cubicBezTo>
                      <a:pt x="74874" y="79368"/>
                      <a:pt x="149749" y="74730"/>
                      <a:pt x="222636" y="64128"/>
                    </a:cubicBezTo>
                    <a:cubicBezTo>
                      <a:pt x="295523" y="53526"/>
                      <a:pt x="375037" y="30998"/>
                      <a:pt x="437322" y="20396"/>
                    </a:cubicBezTo>
                    <a:cubicBezTo>
                      <a:pt x="499607" y="9794"/>
                      <a:pt x="542014" y="2505"/>
                      <a:pt x="596348" y="517"/>
                    </a:cubicBezTo>
                    <a:cubicBezTo>
                      <a:pt x="650682" y="-1471"/>
                      <a:pt x="703028" y="2505"/>
                      <a:pt x="763325" y="8469"/>
                    </a:cubicBezTo>
                    <a:cubicBezTo>
                      <a:pt x="823622" y="14433"/>
                      <a:pt x="902473" y="25696"/>
                      <a:pt x="958132" y="36298"/>
                    </a:cubicBezTo>
                    <a:cubicBezTo>
                      <a:pt x="1013791" y="46900"/>
                      <a:pt x="1041621" y="62140"/>
                      <a:pt x="1097280" y="72079"/>
                    </a:cubicBezTo>
                    <a:cubicBezTo>
                      <a:pt x="1152939" y="82018"/>
                      <a:pt x="1235103" y="91957"/>
                      <a:pt x="1292087" y="95933"/>
                    </a:cubicBezTo>
                    <a:cubicBezTo>
                      <a:pt x="1349071" y="99909"/>
                      <a:pt x="1439186" y="95933"/>
                      <a:pt x="1439186" y="95933"/>
                    </a:cubicBezTo>
                    <a:lnTo>
                      <a:pt x="1506772" y="95933"/>
                    </a:lnTo>
                    <a:cubicBezTo>
                      <a:pt x="1520687" y="95933"/>
                      <a:pt x="1520025" y="84006"/>
                      <a:pt x="1522675" y="95933"/>
                    </a:cubicBezTo>
                    <a:cubicBezTo>
                      <a:pt x="1525325" y="107860"/>
                      <a:pt x="1523338" y="153580"/>
                      <a:pt x="1522675" y="167495"/>
                    </a:cubicBezTo>
                    <a:cubicBezTo>
                      <a:pt x="1522012" y="181410"/>
                      <a:pt x="1531951" y="177434"/>
                      <a:pt x="1518699" y="179422"/>
                    </a:cubicBezTo>
                    <a:cubicBezTo>
                      <a:pt x="1505447" y="181410"/>
                      <a:pt x="1484244" y="175446"/>
                      <a:pt x="1443162" y="179422"/>
                    </a:cubicBezTo>
                    <a:cubicBezTo>
                      <a:pt x="1402080" y="183398"/>
                      <a:pt x="1333831" y="195987"/>
                      <a:pt x="1272208" y="203276"/>
                    </a:cubicBezTo>
                    <a:cubicBezTo>
                      <a:pt x="1210585" y="210565"/>
                      <a:pt x="1133723" y="215203"/>
                      <a:pt x="1073426" y="223154"/>
                    </a:cubicBezTo>
                    <a:cubicBezTo>
                      <a:pt x="1013129" y="231105"/>
                      <a:pt x="964095" y="244357"/>
                      <a:pt x="910424" y="250983"/>
                    </a:cubicBezTo>
                    <a:cubicBezTo>
                      <a:pt x="856753" y="257609"/>
                      <a:pt x="751398" y="262910"/>
                      <a:pt x="751398" y="262910"/>
                    </a:cubicBezTo>
                    <a:cubicBezTo>
                      <a:pt x="683812" y="267548"/>
                      <a:pt x="600324" y="278150"/>
                      <a:pt x="504908" y="278813"/>
                    </a:cubicBezTo>
                    <a:cubicBezTo>
                      <a:pt x="409492" y="279476"/>
                      <a:pt x="259742" y="272850"/>
                      <a:pt x="178904" y="266886"/>
                    </a:cubicBezTo>
                    <a:cubicBezTo>
                      <a:pt x="98066" y="260922"/>
                      <a:pt x="19878" y="243032"/>
                      <a:pt x="19878" y="243032"/>
                    </a:cubicBezTo>
                    <a:lnTo>
                      <a:pt x="19878" y="243032"/>
                    </a:lnTo>
                    <a:lnTo>
                      <a:pt x="0" y="84006"/>
                    </a:ln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787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5591317" y="3313172"/>
                <a:ext cx="195203" cy="504297"/>
              </a:xfrm>
              <a:custGeom>
                <a:avLst/>
                <a:gdLst>
                  <a:gd name="connsiteX0" fmla="*/ 193257 w 195203"/>
                  <a:gd name="connsiteY0" fmla="*/ 503454 h 504297"/>
                  <a:gd name="connsiteX1" fmla="*/ 181330 w 195203"/>
                  <a:gd name="connsiteY1" fmla="*/ 320574 h 504297"/>
                  <a:gd name="connsiteX2" fmla="*/ 169403 w 195203"/>
                  <a:gd name="connsiteY2" fmla="*/ 177451 h 504297"/>
                  <a:gd name="connsiteX3" fmla="*/ 149525 w 195203"/>
                  <a:gd name="connsiteY3" fmla="*/ 105889 h 504297"/>
                  <a:gd name="connsiteX4" fmla="*/ 129646 w 195203"/>
                  <a:gd name="connsiteY4" fmla="*/ 74084 h 504297"/>
                  <a:gd name="connsiteX5" fmla="*/ 105793 w 195203"/>
                  <a:gd name="connsiteY5" fmla="*/ 50230 h 504297"/>
                  <a:gd name="connsiteX6" fmla="*/ 46158 w 195203"/>
                  <a:gd name="connsiteY6" fmla="*/ 6498 h 504297"/>
                  <a:gd name="connsiteX7" fmla="*/ 38206 w 195203"/>
                  <a:gd name="connsiteY7" fmla="*/ 6498 h 504297"/>
                  <a:gd name="connsiteX8" fmla="*/ 6401 w 195203"/>
                  <a:gd name="connsiteY8" fmla="*/ 66132 h 504297"/>
                  <a:gd name="connsiteX9" fmla="*/ 6401 w 195203"/>
                  <a:gd name="connsiteY9" fmla="*/ 78059 h 504297"/>
                  <a:gd name="connsiteX10" fmla="*/ 73987 w 195203"/>
                  <a:gd name="connsiteY10" fmla="*/ 121791 h 504297"/>
                  <a:gd name="connsiteX11" fmla="*/ 109768 w 195203"/>
                  <a:gd name="connsiteY11" fmla="*/ 165524 h 504297"/>
                  <a:gd name="connsiteX12" fmla="*/ 125671 w 195203"/>
                  <a:gd name="connsiteY12" fmla="*/ 268891 h 504297"/>
                  <a:gd name="connsiteX13" fmla="*/ 137598 w 195203"/>
                  <a:gd name="connsiteY13" fmla="*/ 384185 h 504297"/>
                  <a:gd name="connsiteX14" fmla="*/ 193257 w 195203"/>
                  <a:gd name="connsiteY14" fmla="*/ 503454 h 5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203" h="504297">
                    <a:moveTo>
                      <a:pt x="193257" y="503454"/>
                    </a:moveTo>
                    <a:cubicBezTo>
                      <a:pt x="200546" y="492852"/>
                      <a:pt x="185306" y="374908"/>
                      <a:pt x="181330" y="320574"/>
                    </a:cubicBezTo>
                    <a:cubicBezTo>
                      <a:pt x="177354" y="266240"/>
                      <a:pt x="174704" y="213232"/>
                      <a:pt x="169403" y="177451"/>
                    </a:cubicBezTo>
                    <a:cubicBezTo>
                      <a:pt x="164102" y="141670"/>
                      <a:pt x="156151" y="123117"/>
                      <a:pt x="149525" y="105889"/>
                    </a:cubicBezTo>
                    <a:cubicBezTo>
                      <a:pt x="142899" y="88661"/>
                      <a:pt x="136935" y="83360"/>
                      <a:pt x="129646" y="74084"/>
                    </a:cubicBezTo>
                    <a:cubicBezTo>
                      <a:pt x="122357" y="64807"/>
                      <a:pt x="119708" y="61494"/>
                      <a:pt x="105793" y="50230"/>
                    </a:cubicBezTo>
                    <a:cubicBezTo>
                      <a:pt x="91878" y="38966"/>
                      <a:pt x="57422" y="13787"/>
                      <a:pt x="46158" y="6498"/>
                    </a:cubicBezTo>
                    <a:cubicBezTo>
                      <a:pt x="34894" y="-791"/>
                      <a:pt x="44832" y="-3441"/>
                      <a:pt x="38206" y="6498"/>
                    </a:cubicBezTo>
                    <a:cubicBezTo>
                      <a:pt x="31580" y="16437"/>
                      <a:pt x="11702" y="54205"/>
                      <a:pt x="6401" y="66132"/>
                    </a:cubicBezTo>
                    <a:cubicBezTo>
                      <a:pt x="1100" y="78059"/>
                      <a:pt x="-4863" y="68782"/>
                      <a:pt x="6401" y="78059"/>
                    </a:cubicBezTo>
                    <a:cubicBezTo>
                      <a:pt x="17665" y="87335"/>
                      <a:pt x="56759" y="107213"/>
                      <a:pt x="73987" y="121791"/>
                    </a:cubicBezTo>
                    <a:cubicBezTo>
                      <a:pt x="91215" y="136369"/>
                      <a:pt x="101154" y="141007"/>
                      <a:pt x="109768" y="165524"/>
                    </a:cubicBezTo>
                    <a:cubicBezTo>
                      <a:pt x="118382" y="190041"/>
                      <a:pt x="121033" y="232448"/>
                      <a:pt x="125671" y="268891"/>
                    </a:cubicBezTo>
                    <a:cubicBezTo>
                      <a:pt x="130309" y="305334"/>
                      <a:pt x="134285" y="346416"/>
                      <a:pt x="137598" y="384185"/>
                    </a:cubicBezTo>
                    <a:cubicBezTo>
                      <a:pt x="140911" y="421954"/>
                      <a:pt x="185968" y="514056"/>
                      <a:pt x="193257" y="5034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5241618" y="3661913"/>
                <a:ext cx="137778" cy="250328"/>
              </a:xfrm>
              <a:custGeom>
                <a:avLst/>
                <a:gdLst>
                  <a:gd name="connsiteX0" fmla="*/ 6243 w 137778"/>
                  <a:gd name="connsiteY0" fmla="*/ 3638 h 250328"/>
                  <a:gd name="connsiteX1" fmla="*/ 85756 w 137778"/>
                  <a:gd name="connsiteY1" fmla="*/ 23517 h 250328"/>
                  <a:gd name="connsiteX2" fmla="*/ 117561 w 137778"/>
                  <a:gd name="connsiteY2" fmla="*/ 87127 h 250328"/>
                  <a:gd name="connsiteX3" fmla="*/ 137439 w 137778"/>
                  <a:gd name="connsiteY3" fmla="*/ 174591 h 250328"/>
                  <a:gd name="connsiteX4" fmla="*/ 129488 w 137778"/>
                  <a:gd name="connsiteY4" fmla="*/ 226275 h 250328"/>
                  <a:gd name="connsiteX5" fmla="*/ 121537 w 137778"/>
                  <a:gd name="connsiteY5" fmla="*/ 250129 h 250328"/>
                  <a:gd name="connsiteX6" fmla="*/ 121537 w 137778"/>
                  <a:gd name="connsiteY6" fmla="*/ 214348 h 250328"/>
                  <a:gd name="connsiteX7" fmla="*/ 89732 w 137778"/>
                  <a:gd name="connsiteY7" fmla="*/ 126884 h 250328"/>
                  <a:gd name="connsiteX8" fmla="*/ 45999 w 137778"/>
                  <a:gd name="connsiteY8" fmla="*/ 110981 h 250328"/>
                  <a:gd name="connsiteX9" fmla="*/ 2267 w 137778"/>
                  <a:gd name="connsiteY9" fmla="*/ 99054 h 250328"/>
                  <a:gd name="connsiteX10" fmla="*/ 6243 w 137778"/>
                  <a:gd name="connsiteY10" fmla="*/ 91103 h 250328"/>
                  <a:gd name="connsiteX11" fmla="*/ 6243 w 137778"/>
                  <a:gd name="connsiteY11" fmla="*/ 3638 h 25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778" h="250328">
                    <a:moveTo>
                      <a:pt x="6243" y="3638"/>
                    </a:moveTo>
                    <a:cubicBezTo>
                      <a:pt x="19495" y="-7626"/>
                      <a:pt x="67203" y="9602"/>
                      <a:pt x="85756" y="23517"/>
                    </a:cubicBezTo>
                    <a:cubicBezTo>
                      <a:pt x="104309" y="37432"/>
                      <a:pt x="108947" y="61948"/>
                      <a:pt x="117561" y="87127"/>
                    </a:cubicBezTo>
                    <a:cubicBezTo>
                      <a:pt x="126175" y="112306"/>
                      <a:pt x="135451" y="151400"/>
                      <a:pt x="137439" y="174591"/>
                    </a:cubicBezTo>
                    <a:cubicBezTo>
                      <a:pt x="139427" y="197782"/>
                      <a:pt x="132138" y="213685"/>
                      <a:pt x="129488" y="226275"/>
                    </a:cubicBezTo>
                    <a:cubicBezTo>
                      <a:pt x="126838" y="238865"/>
                      <a:pt x="122862" y="252117"/>
                      <a:pt x="121537" y="250129"/>
                    </a:cubicBezTo>
                    <a:cubicBezTo>
                      <a:pt x="120212" y="248141"/>
                      <a:pt x="126838" y="234889"/>
                      <a:pt x="121537" y="214348"/>
                    </a:cubicBezTo>
                    <a:cubicBezTo>
                      <a:pt x="116236" y="193807"/>
                      <a:pt x="102322" y="144112"/>
                      <a:pt x="89732" y="126884"/>
                    </a:cubicBezTo>
                    <a:cubicBezTo>
                      <a:pt x="77142" y="109656"/>
                      <a:pt x="60576" y="115619"/>
                      <a:pt x="45999" y="110981"/>
                    </a:cubicBezTo>
                    <a:cubicBezTo>
                      <a:pt x="31422" y="106343"/>
                      <a:pt x="8893" y="102367"/>
                      <a:pt x="2267" y="99054"/>
                    </a:cubicBezTo>
                    <a:cubicBezTo>
                      <a:pt x="-4359" y="95741"/>
                      <a:pt x="5580" y="106343"/>
                      <a:pt x="6243" y="91103"/>
                    </a:cubicBezTo>
                    <a:cubicBezTo>
                      <a:pt x="6906" y="75863"/>
                      <a:pt x="-7009" y="14902"/>
                      <a:pt x="6243" y="36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6810927" y="7481508"/>
              <a:ext cx="1014840" cy="2343742"/>
              <a:chOff x="4504255" y="4328594"/>
              <a:chExt cx="653143" cy="1499147"/>
            </a:xfrm>
          </p:grpSpPr>
          <p:sp>
            <p:nvSpPr>
              <p:cNvPr id="50" name="Zaoblený obdélník 49"/>
              <p:cNvSpPr/>
              <p:nvPr/>
            </p:nvSpPr>
            <p:spPr>
              <a:xfrm rot="5400000">
                <a:off x="4238523" y="5084923"/>
                <a:ext cx="1348470" cy="13716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504255" y="4328594"/>
                <a:ext cx="653143" cy="178129"/>
              </a:xfrm>
              <a:custGeom>
                <a:avLst/>
                <a:gdLst>
                  <a:gd name="connsiteX0" fmla="*/ 106878 w 653143"/>
                  <a:gd name="connsiteY0" fmla="*/ 11875 h 178129"/>
                  <a:gd name="connsiteX1" fmla="*/ 653143 w 653143"/>
                  <a:gd name="connsiteY1" fmla="*/ 0 h 178129"/>
                  <a:gd name="connsiteX2" fmla="*/ 653143 w 653143"/>
                  <a:gd name="connsiteY2" fmla="*/ 178129 h 178129"/>
                  <a:gd name="connsiteX3" fmla="*/ 130628 w 653143"/>
                  <a:gd name="connsiteY3" fmla="*/ 178129 h 178129"/>
                  <a:gd name="connsiteX4" fmla="*/ 0 w 653143"/>
                  <a:gd name="connsiteY4" fmla="*/ 142503 h 178129"/>
                  <a:gd name="connsiteX5" fmla="*/ 0 w 653143"/>
                  <a:gd name="connsiteY5" fmla="*/ 106877 h 178129"/>
                  <a:gd name="connsiteX6" fmla="*/ 106878 w 653143"/>
                  <a:gd name="connsiteY6" fmla="*/ 11875 h 1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3143" h="178129">
                    <a:moveTo>
                      <a:pt x="106878" y="11875"/>
                    </a:moveTo>
                    <a:lnTo>
                      <a:pt x="653143" y="0"/>
                    </a:lnTo>
                    <a:lnTo>
                      <a:pt x="653143" y="178129"/>
                    </a:lnTo>
                    <a:lnTo>
                      <a:pt x="130628" y="178129"/>
                    </a:lnTo>
                    <a:lnTo>
                      <a:pt x="0" y="142503"/>
                    </a:lnTo>
                    <a:lnTo>
                      <a:pt x="0" y="106877"/>
                    </a:lnTo>
                    <a:lnTo>
                      <a:pt x="106878" y="1187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1075524" y="5241905"/>
              <a:ext cx="2315870" cy="1641493"/>
              <a:chOff x="845438" y="3711139"/>
              <a:chExt cx="1490476" cy="1049962"/>
            </a:xfrm>
          </p:grpSpPr>
          <p:sp>
            <p:nvSpPr>
              <p:cNvPr id="48" name="TextovéPole 47"/>
              <p:cNvSpPr txBox="1"/>
              <p:nvPr/>
            </p:nvSpPr>
            <p:spPr>
              <a:xfrm>
                <a:off x="845438" y="3711139"/>
                <a:ext cx="1253010" cy="62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Natahovač (extenzor)</a:t>
                </a:r>
              </a:p>
            </p:txBody>
          </p:sp>
          <p:cxnSp>
            <p:nvCxnSpPr>
              <p:cNvPr id="49" name="Přímá spojnice 48"/>
              <p:cNvCxnSpPr/>
              <p:nvPr/>
            </p:nvCxnSpPr>
            <p:spPr>
              <a:xfrm flipH="1" flipV="1">
                <a:off x="1962141" y="4045398"/>
                <a:ext cx="373773" cy="7157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11"/>
            <p:cNvGrpSpPr/>
            <p:nvPr/>
          </p:nvGrpSpPr>
          <p:grpSpPr>
            <a:xfrm>
              <a:off x="2020063" y="8139696"/>
              <a:ext cx="3294228" cy="1031263"/>
              <a:chOff x="1453336" y="5564677"/>
              <a:chExt cx="2120140" cy="659635"/>
            </a:xfrm>
          </p:grpSpPr>
          <p:sp>
            <p:nvSpPr>
              <p:cNvPr id="46" name="TextovéPole 45"/>
              <p:cNvSpPr txBox="1"/>
              <p:nvPr/>
            </p:nvSpPr>
            <p:spPr>
              <a:xfrm>
                <a:off x="1453336" y="5837145"/>
                <a:ext cx="2120140" cy="38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Ohýbač (flexor)</a:t>
                </a:r>
              </a:p>
            </p:txBody>
          </p:sp>
          <p:cxnSp>
            <p:nvCxnSpPr>
              <p:cNvPr id="47" name="Přímá spojnice 46"/>
              <p:cNvCxnSpPr/>
              <p:nvPr/>
            </p:nvCxnSpPr>
            <p:spPr>
              <a:xfrm flipV="1">
                <a:off x="2062717" y="5564677"/>
                <a:ext cx="132593" cy="2724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>
              <a:off x="3222284" y="4955546"/>
              <a:ext cx="1946900" cy="2118374"/>
              <a:chOff x="2227076" y="3527973"/>
              <a:chExt cx="1253010" cy="1354993"/>
            </a:xfrm>
          </p:grpSpPr>
          <p:sp>
            <p:nvSpPr>
              <p:cNvPr id="36" name="Volný tvar 35"/>
              <p:cNvSpPr/>
              <p:nvPr/>
            </p:nvSpPr>
            <p:spPr>
              <a:xfrm>
                <a:off x="2941751" y="3527973"/>
                <a:ext cx="445390" cy="1220045"/>
              </a:xfrm>
              <a:custGeom>
                <a:avLst/>
                <a:gdLst>
                  <a:gd name="connsiteX0" fmla="*/ 0 w 711994"/>
                  <a:gd name="connsiteY0" fmla="*/ 695325 h 695325"/>
                  <a:gd name="connsiteX1" fmla="*/ 30957 w 711994"/>
                  <a:gd name="connsiteY1" fmla="*/ 638175 h 695325"/>
                  <a:gd name="connsiteX2" fmla="*/ 142875 w 711994"/>
                  <a:gd name="connsiteY2" fmla="*/ 461962 h 695325"/>
                  <a:gd name="connsiteX3" fmla="*/ 445294 w 711994"/>
                  <a:gd name="connsiteY3" fmla="*/ 259556 h 695325"/>
                  <a:gd name="connsiteX4" fmla="*/ 711994 w 711994"/>
                  <a:gd name="connsiteY4" fmla="*/ 0 h 695325"/>
                  <a:gd name="connsiteX0" fmla="*/ 0 w 452265"/>
                  <a:gd name="connsiteY0" fmla="*/ 883919 h 883919"/>
                  <a:gd name="connsiteX1" fmla="*/ 30957 w 452265"/>
                  <a:gd name="connsiteY1" fmla="*/ 826769 h 883919"/>
                  <a:gd name="connsiteX2" fmla="*/ 142875 w 452265"/>
                  <a:gd name="connsiteY2" fmla="*/ 650556 h 883919"/>
                  <a:gd name="connsiteX3" fmla="*/ 445294 w 452265"/>
                  <a:gd name="connsiteY3" fmla="*/ 448150 h 883919"/>
                  <a:gd name="connsiteX4" fmla="*/ 400814 w 452265"/>
                  <a:gd name="connsiteY4" fmla="*/ 0 h 883919"/>
                  <a:gd name="connsiteX0" fmla="*/ 0 w 400814"/>
                  <a:gd name="connsiteY0" fmla="*/ 883919 h 883919"/>
                  <a:gd name="connsiteX1" fmla="*/ 30957 w 400814"/>
                  <a:gd name="connsiteY1" fmla="*/ 826769 h 883919"/>
                  <a:gd name="connsiteX2" fmla="*/ 142875 w 400814"/>
                  <a:gd name="connsiteY2" fmla="*/ 650556 h 883919"/>
                  <a:gd name="connsiteX3" fmla="*/ 266129 w 400814"/>
                  <a:gd name="connsiteY3" fmla="*/ 306705 h 883919"/>
                  <a:gd name="connsiteX4" fmla="*/ 400814 w 400814"/>
                  <a:gd name="connsiteY4" fmla="*/ 0 h 883919"/>
                  <a:gd name="connsiteX0" fmla="*/ 0 w 353665"/>
                  <a:gd name="connsiteY0" fmla="*/ 968786 h 968786"/>
                  <a:gd name="connsiteX1" fmla="*/ 30957 w 353665"/>
                  <a:gd name="connsiteY1" fmla="*/ 911636 h 968786"/>
                  <a:gd name="connsiteX2" fmla="*/ 142875 w 353665"/>
                  <a:gd name="connsiteY2" fmla="*/ 735423 h 968786"/>
                  <a:gd name="connsiteX3" fmla="*/ 266129 w 353665"/>
                  <a:gd name="connsiteY3" fmla="*/ 391572 h 968786"/>
                  <a:gd name="connsiteX4" fmla="*/ 353665 w 353665"/>
                  <a:gd name="connsiteY4" fmla="*/ 0 h 968786"/>
                  <a:gd name="connsiteX0" fmla="*/ 0 w 353665"/>
                  <a:gd name="connsiteY0" fmla="*/ 968786 h 968786"/>
                  <a:gd name="connsiteX1" fmla="*/ 30957 w 353665"/>
                  <a:gd name="connsiteY1" fmla="*/ 911636 h 968786"/>
                  <a:gd name="connsiteX2" fmla="*/ 142875 w 353665"/>
                  <a:gd name="connsiteY2" fmla="*/ 735423 h 968786"/>
                  <a:gd name="connsiteX3" fmla="*/ 266129 w 353665"/>
                  <a:gd name="connsiteY3" fmla="*/ 391572 h 968786"/>
                  <a:gd name="connsiteX4" fmla="*/ 353665 w 353665"/>
                  <a:gd name="connsiteY4" fmla="*/ 0 h 96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665" h="968786">
                    <a:moveTo>
                      <a:pt x="0" y="968786"/>
                    </a:moveTo>
                    <a:cubicBezTo>
                      <a:pt x="3572" y="959658"/>
                      <a:pt x="7145" y="950530"/>
                      <a:pt x="30957" y="911636"/>
                    </a:cubicBezTo>
                    <a:cubicBezTo>
                      <a:pt x="54770" y="872742"/>
                      <a:pt x="103680" y="822100"/>
                      <a:pt x="142875" y="735423"/>
                    </a:cubicBezTo>
                    <a:cubicBezTo>
                      <a:pt x="182070" y="648746"/>
                      <a:pt x="230997" y="514143"/>
                      <a:pt x="266129" y="391572"/>
                    </a:cubicBezTo>
                    <a:cubicBezTo>
                      <a:pt x="301261" y="269002"/>
                      <a:pt x="314889" y="119570"/>
                      <a:pt x="353665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grpSp>
            <p:nvGrpSpPr>
              <p:cNvPr id="37" name="Skupina 36"/>
              <p:cNvGrpSpPr/>
              <p:nvPr/>
            </p:nvGrpSpPr>
            <p:grpSpPr>
              <a:xfrm>
                <a:off x="2227076" y="3548696"/>
                <a:ext cx="1253010" cy="1334270"/>
                <a:chOff x="2227076" y="3548696"/>
                <a:chExt cx="1253010" cy="1334270"/>
              </a:xfrm>
            </p:grpSpPr>
            <p:sp>
              <p:nvSpPr>
                <p:cNvPr id="38" name="Volný tvar 37"/>
                <p:cNvSpPr/>
                <p:nvPr/>
              </p:nvSpPr>
              <p:spPr>
                <a:xfrm>
                  <a:off x="2500924" y="4748019"/>
                  <a:ext cx="881658" cy="134947"/>
                </a:xfrm>
                <a:custGeom>
                  <a:avLst/>
                  <a:gdLst>
                    <a:gd name="connsiteX0" fmla="*/ 0 w 700087"/>
                    <a:gd name="connsiteY0" fmla="*/ 0 h 107156"/>
                    <a:gd name="connsiteX1" fmla="*/ 192881 w 700087"/>
                    <a:gd name="connsiteY1" fmla="*/ 7144 h 107156"/>
                    <a:gd name="connsiteX2" fmla="*/ 340519 w 700087"/>
                    <a:gd name="connsiteY2" fmla="*/ 19050 h 107156"/>
                    <a:gd name="connsiteX3" fmla="*/ 583406 w 700087"/>
                    <a:gd name="connsiteY3" fmla="*/ 73819 h 107156"/>
                    <a:gd name="connsiteX4" fmla="*/ 700087 w 700087"/>
                    <a:gd name="connsiteY4" fmla="*/ 107156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087" h="107156">
                      <a:moveTo>
                        <a:pt x="0" y="0"/>
                      </a:moveTo>
                      <a:lnTo>
                        <a:pt x="192881" y="7144"/>
                      </a:lnTo>
                      <a:cubicBezTo>
                        <a:pt x="249634" y="10319"/>
                        <a:pt x="275431" y="7937"/>
                        <a:pt x="340519" y="19050"/>
                      </a:cubicBezTo>
                      <a:cubicBezTo>
                        <a:pt x="405607" y="30163"/>
                        <a:pt x="523478" y="59135"/>
                        <a:pt x="583406" y="73819"/>
                      </a:cubicBezTo>
                      <a:cubicBezTo>
                        <a:pt x="643334" y="88503"/>
                        <a:pt x="671710" y="97829"/>
                        <a:pt x="700087" y="107156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>
                  <a:off x="2710842" y="4731171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0" name="Volný tvar 39"/>
                <p:cNvSpPr/>
                <p:nvPr/>
              </p:nvSpPr>
              <p:spPr>
                <a:xfrm>
                  <a:off x="2777685" y="4734604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1" name="Volný tvar 40"/>
                <p:cNvSpPr/>
                <p:nvPr/>
              </p:nvSpPr>
              <p:spPr>
                <a:xfrm>
                  <a:off x="2860788" y="4741892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2" name="Volný tvar 41"/>
                <p:cNvSpPr/>
                <p:nvPr/>
              </p:nvSpPr>
              <p:spPr>
                <a:xfrm>
                  <a:off x="2920759" y="4759883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3" name="Volný tvar 42"/>
                <p:cNvSpPr/>
                <p:nvPr/>
              </p:nvSpPr>
              <p:spPr>
                <a:xfrm>
                  <a:off x="2991207" y="4772605"/>
                  <a:ext cx="122953" cy="52994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44" name="TextovéPole 43"/>
                <p:cNvSpPr txBox="1"/>
                <p:nvPr/>
              </p:nvSpPr>
              <p:spPr>
                <a:xfrm>
                  <a:off x="2227076" y="3548696"/>
                  <a:ext cx="1253010" cy="625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Svalové vřeténko</a:t>
                  </a:r>
                </a:p>
              </p:txBody>
            </p:sp>
            <p:cxnSp>
              <p:nvCxnSpPr>
                <p:cNvPr id="45" name="Přímá spojnice 44"/>
                <p:cNvCxnSpPr/>
                <p:nvPr/>
              </p:nvCxnSpPr>
              <p:spPr>
                <a:xfrm flipH="1" flipV="1">
                  <a:off x="2710842" y="4215054"/>
                  <a:ext cx="215334" cy="5049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Skupina 13"/>
            <p:cNvGrpSpPr/>
            <p:nvPr/>
          </p:nvGrpSpPr>
          <p:grpSpPr>
            <a:xfrm>
              <a:off x="5241485" y="4514352"/>
              <a:ext cx="5717719" cy="2748617"/>
              <a:chOff x="3526618" y="3245769"/>
              <a:chExt cx="3679880" cy="1758121"/>
            </a:xfrm>
          </p:grpSpPr>
          <p:sp>
            <p:nvSpPr>
              <p:cNvPr id="23" name="TextovéPole 22"/>
              <p:cNvSpPr txBox="1"/>
              <p:nvPr/>
            </p:nvSpPr>
            <p:spPr>
              <a:xfrm>
                <a:off x="6146428" y="4616722"/>
                <a:ext cx="1060070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synapse</a:t>
                </a:r>
              </a:p>
            </p:txBody>
          </p:sp>
          <p:cxnSp>
            <p:nvCxnSpPr>
              <p:cNvPr id="24" name="Přímá spojnice 23"/>
              <p:cNvCxnSpPr>
                <a:endCxn id="17" idx="2"/>
              </p:cNvCxnSpPr>
              <p:nvPr/>
            </p:nvCxnSpPr>
            <p:spPr>
              <a:xfrm flipH="1" flipV="1">
                <a:off x="5730794" y="3341727"/>
                <a:ext cx="821760" cy="1181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Skupina 24"/>
              <p:cNvGrpSpPr/>
              <p:nvPr/>
            </p:nvGrpSpPr>
            <p:grpSpPr>
              <a:xfrm>
                <a:off x="3526618" y="3245769"/>
                <a:ext cx="3371973" cy="1733209"/>
                <a:chOff x="3526618" y="3245769"/>
                <a:chExt cx="3371973" cy="1733209"/>
              </a:xfrm>
            </p:grpSpPr>
            <p:grpSp>
              <p:nvGrpSpPr>
                <p:cNvPr id="26" name="Skupina 25"/>
                <p:cNvGrpSpPr/>
                <p:nvPr/>
              </p:nvGrpSpPr>
              <p:grpSpPr>
                <a:xfrm>
                  <a:off x="3526618" y="3245769"/>
                  <a:ext cx="2173370" cy="1733209"/>
                  <a:chOff x="3526618" y="3245769"/>
                  <a:chExt cx="2173370" cy="1733209"/>
                </a:xfrm>
              </p:grpSpPr>
              <p:sp>
                <p:nvSpPr>
                  <p:cNvPr id="29" name="Volný tvar 28"/>
                  <p:cNvSpPr/>
                  <p:nvPr/>
                </p:nvSpPr>
                <p:spPr>
                  <a:xfrm>
                    <a:off x="3666172" y="4715031"/>
                    <a:ext cx="139337" cy="21458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642" h="170394">
                        <a:moveTo>
                          <a:pt x="65398" y="0"/>
                        </a:moveTo>
                        <a:cubicBezTo>
                          <a:pt x="54087" y="20240"/>
                          <a:pt x="42777" y="40480"/>
                          <a:pt x="32061" y="64293"/>
                        </a:cubicBezTo>
                        <a:cubicBezTo>
                          <a:pt x="21345" y="88106"/>
                          <a:pt x="4280" y="128588"/>
                          <a:pt x="1105" y="142875"/>
                        </a:cubicBezTo>
                        <a:cubicBezTo>
                          <a:pt x="-2070" y="157162"/>
                          <a:pt x="1502" y="145653"/>
                          <a:pt x="13011" y="150018"/>
                        </a:cubicBezTo>
                        <a:cubicBezTo>
                          <a:pt x="24520" y="154383"/>
                          <a:pt x="53889" y="165893"/>
                          <a:pt x="70161" y="169068"/>
                        </a:cubicBezTo>
                        <a:cubicBezTo>
                          <a:pt x="86433" y="172243"/>
                          <a:pt x="104292" y="168671"/>
                          <a:pt x="110642" y="16906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Volný tvar 29"/>
                  <p:cNvSpPr/>
                  <p:nvPr/>
                </p:nvSpPr>
                <p:spPr>
                  <a:xfrm>
                    <a:off x="3526618" y="4870971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Volný tvar 30"/>
                  <p:cNvSpPr/>
                  <p:nvPr/>
                </p:nvSpPr>
                <p:spPr>
                  <a:xfrm>
                    <a:off x="3538613" y="4903957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Volný tvar 31"/>
                  <p:cNvSpPr/>
                  <p:nvPr/>
                </p:nvSpPr>
                <p:spPr>
                  <a:xfrm>
                    <a:off x="3673560" y="4897960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Volný tvar 32"/>
                  <p:cNvSpPr/>
                  <p:nvPr/>
                </p:nvSpPr>
                <p:spPr>
                  <a:xfrm>
                    <a:off x="3745533" y="4326050"/>
                    <a:ext cx="627357" cy="394979"/>
                  </a:xfrm>
                  <a:custGeom>
                    <a:avLst/>
                    <a:gdLst>
                      <a:gd name="connsiteX0" fmla="*/ 0 w 309563"/>
                      <a:gd name="connsiteY0" fmla="*/ 395287 h 395287"/>
                      <a:gd name="connsiteX1" fmla="*/ 100013 w 309563"/>
                      <a:gd name="connsiteY1" fmla="*/ 219075 h 395287"/>
                      <a:gd name="connsiteX2" fmla="*/ 309563 w 309563"/>
                      <a:gd name="connsiteY2" fmla="*/ 0 h 395287"/>
                      <a:gd name="connsiteX0" fmla="*/ 0 w 498158"/>
                      <a:gd name="connsiteY0" fmla="*/ 263271 h 263271"/>
                      <a:gd name="connsiteX1" fmla="*/ 100013 w 498158"/>
                      <a:gd name="connsiteY1" fmla="*/ 87059 h 263271"/>
                      <a:gd name="connsiteX2" fmla="*/ 498158 w 498158"/>
                      <a:gd name="connsiteY2" fmla="*/ 0 h 263271"/>
                      <a:gd name="connsiteX0" fmla="*/ 0 w 498158"/>
                      <a:gd name="connsiteY0" fmla="*/ 266413 h 266413"/>
                      <a:gd name="connsiteX1" fmla="*/ 100013 w 498158"/>
                      <a:gd name="connsiteY1" fmla="*/ 90201 h 266413"/>
                      <a:gd name="connsiteX2" fmla="*/ 498158 w 498158"/>
                      <a:gd name="connsiteY2" fmla="*/ 3142 h 266413"/>
                      <a:gd name="connsiteX0" fmla="*/ 0 w 498158"/>
                      <a:gd name="connsiteY0" fmla="*/ 266071 h 266071"/>
                      <a:gd name="connsiteX1" fmla="*/ 147162 w 498158"/>
                      <a:gd name="connsiteY1" fmla="*/ 99289 h 266071"/>
                      <a:gd name="connsiteX2" fmla="*/ 498158 w 498158"/>
                      <a:gd name="connsiteY2" fmla="*/ 2800 h 266071"/>
                      <a:gd name="connsiteX0" fmla="*/ 0 w 493961"/>
                      <a:gd name="connsiteY0" fmla="*/ 327955 h 327955"/>
                      <a:gd name="connsiteX1" fmla="*/ 147162 w 493961"/>
                      <a:gd name="connsiteY1" fmla="*/ 161173 h 327955"/>
                      <a:gd name="connsiteX2" fmla="*/ 493961 w 493961"/>
                      <a:gd name="connsiteY2" fmla="*/ 1728 h 327955"/>
                      <a:gd name="connsiteX0" fmla="*/ 0 w 493961"/>
                      <a:gd name="connsiteY0" fmla="*/ 326227 h 326227"/>
                      <a:gd name="connsiteX1" fmla="*/ 147162 w 493961"/>
                      <a:gd name="connsiteY1" fmla="*/ 159445 h 326227"/>
                      <a:gd name="connsiteX2" fmla="*/ 493961 w 493961"/>
                      <a:gd name="connsiteY2" fmla="*/ 0 h 326227"/>
                      <a:gd name="connsiteX0" fmla="*/ 0 w 498158"/>
                      <a:gd name="connsiteY0" fmla="*/ 313636 h 313636"/>
                      <a:gd name="connsiteX1" fmla="*/ 147162 w 498158"/>
                      <a:gd name="connsiteY1" fmla="*/ 146854 h 313636"/>
                      <a:gd name="connsiteX2" fmla="*/ 498158 w 498158"/>
                      <a:gd name="connsiteY2" fmla="*/ 0 h 313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98158" h="313636">
                        <a:moveTo>
                          <a:pt x="0" y="313636"/>
                        </a:moveTo>
                        <a:cubicBezTo>
                          <a:pt x="24209" y="258470"/>
                          <a:pt x="64136" y="199127"/>
                          <a:pt x="147162" y="146854"/>
                        </a:cubicBezTo>
                        <a:cubicBezTo>
                          <a:pt x="230188" y="94581"/>
                          <a:pt x="368924" y="57847"/>
                          <a:pt x="498158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34" name="Ovál 33"/>
                  <p:cNvSpPr/>
                  <p:nvPr/>
                </p:nvSpPr>
                <p:spPr>
                  <a:xfrm>
                    <a:off x="5591988" y="3245769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4356387" y="3291396"/>
                    <a:ext cx="1310816" cy="1041253"/>
                  </a:xfrm>
                  <a:custGeom>
                    <a:avLst/>
                    <a:gdLst>
                      <a:gd name="connsiteX0" fmla="*/ 1310816 w 1310816"/>
                      <a:gd name="connsiteY0" fmla="*/ 0 h 1041253"/>
                      <a:gd name="connsiteX1" fmla="*/ 1025396 w 1310816"/>
                      <a:gd name="connsiteY1" fmla="*/ 232564 h 1041253"/>
                      <a:gd name="connsiteX2" fmla="*/ 602552 w 1310816"/>
                      <a:gd name="connsiteY2" fmla="*/ 591981 h 1041253"/>
                      <a:gd name="connsiteX3" fmla="*/ 285419 w 1310816"/>
                      <a:gd name="connsiteY3" fmla="*/ 882686 h 1041253"/>
                      <a:gd name="connsiteX4" fmla="*/ 0 w 1310816"/>
                      <a:gd name="connsiteY4" fmla="*/ 1041253 h 1041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0816" h="1041253">
                        <a:moveTo>
                          <a:pt x="1310816" y="0"/>
                        </a:moveTo>
                        <a:cubicBezTo>
                          <a:pt x="1227128" y="68712"/>
                          <a:pt x="1143440" y="133900"/>
                          <a:pt x="1025396" y="232564"/>
                        </a:cubicBezTo>
                        <a:cubicBezTo>
                          <a:pt x="907352" y="331228"/>
                          <a:pt x="725881" y="483627"/>
                          <a:pt x="602552" y="591981"/>
                        </a:cubicBezTo>
                        <a:cubicBezTo>
                          <a:pt x="479223" y="700335"/>
                          <a:pt x="385844" y="807807"/>
                          <a:pt x="285419" y="882686"/>
                        </a:cubicBezTo>
                        <a:cubicBezTo>
                          <a:pt x="184994" y="957565"/>
                          <a:pt x="92497" y="999409"/>
                          <a:pt x="0" y="1041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cxnSp>
              <p:nvCxnSpPr>
                <p:cNvPr id="27" name="Přímá spojnice se šipkou 26"/>
                <p:cNvCxnSpPr/>
                <p:nvPr/>
              </p:nvCxnSpPr>
              <p:spPr>
                <a:xfrm flipV="1">
                  <a:off x="4148796" y="4393306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ovéPole 27"/>
                <p:cNvSpPr txBox="1"/>
                <p:nvPr/>
              </p:nvSpPr>
              <p:spPr>
                <a:xfrm>
                  <a:off x="4524595" y="4082327"/>
                  <a:ext cx="2373996" cy="684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000" dirty="0"/>
                    <a:t>vlákno </a:t>
                  </a:r>
                </a:p>
                <a:p>
                  <a:r>
                    <a:rPr lang="el-GR" sz="2000" dirty="0"/>
                    <a:t>α</a:t>
                  </a:r>
                  <a:r>
                    <a:rPr lang="cs-CZ" sz="2000" dirty="0"/>
                    <a:t>-motoneuronu</a:t>
                  </a:r>
                </a:p>
              </p:txBody>
            </p:sp>
          </p:grpSp>
        </p:grpSp>
        <p:grpSp>
          <p:nvGrpSpPr>
            <p:cNvPr id="15" name="Skupina 14"/>
            <p:cNvGrpSpPr/>
            <p:nvPr/>
          </p:nvGrpSpPr>
          <p:grpSpPr>
            <a:xfrm>
              <a:off x="5028917" y="1743721"/>
              <a:ext cx="4801329" cy="3226261"/>
              <a:chOff x="3389811" y="1473567"/>
              <a:chExt cx="3090098" cy="2063640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3389811" y="1928235"/>
                <a:ext cx="2558904" cy="1608972"/>
              </a:xfrm>
              <a:custGeom>
                <a:avLst/>
                <a:gdLst>
                  <a:gd name="connsiteX0" fmla="*/ 0 w 2553626"/>
                  <a:gd name="connsiteY0" fmla="*/ 1571663 h 1571663"/>
                  <a:gd name="connsiteX1" fmla="*/ 154380 w 2553626"/>
                  <a:gd name="connsiteY1" fmla="*/ 787892 h 1571663"/>
                  <a:gd name="connsiteX2" fmla="*/ 570016 w 2553626"/>
                  <a:gd name="connsiteY2" fmla="*/ 241627 h 1571663"/>
                  <a:gd name="connsiteX3" fmla="*/ 1235034 w 2553626"/>
                  <a:gd name="connsiteY3" fmla="*/ 51622 h 1571663"/>
                  <a:gd name="connsiteX4" fmla="*/ 1698172 w 2553626"/>
                  <a:gd name="connsiteY4" fmla="*/ 15996 h 1571663"/>
                  <a:gd name="connsiteX5" fmla="*/ 2256312 w 2553626"/>
                  <a:gd name="connsiteY5" fmla="*/ 277253 h 1571663"/>
                  <a:gd name="connsiteX6" fmla="*/ 2410691 w 2553626"/>
                  <a:gd name="connsiteY6" fmla="*/ 574136 h 1571663"/>
                  <a:gd name="connsiteX7" fmla="*/ 2553195 w 2553626"/>
                  <a:gd name="connsiteY7" fmla="*/ 871019 h 1571663"/>
                  <a:gd name="connsiteX8" fmla="*/ 2446317 w 2553626"/>
                  <a:gd name="connsiteY8" fmla="*/ 1156027 h 1571663"/>
                  <a:gd name="connsiteX0" fmla="*/ 0 w 2564197"/>
                  <a:gd name="connsiteY0" fmla="*/ 1598090 h 1598090"/>
                  <a:gd name="connsiteX1" fmla="*/ 164951 w 2564197"/>
                  <a:gd name="connsiteY1" fmla="*/ 787892 h 1598090"/>
                  <a:gd name="connsiteX2" fmla="*/ 580587 w 2564197"/>
                  <a:gd name="connsiteY2" fmla="*/ 241627 h 1598090"/>
                  <a:gd name="connsiteX3" fmla="*/ 1245605 w 2564197"/>
                  <a:gd name="connsiteY3" fmla="*/ 51622 h 1598090"/>
                  <a:gd name="connsiteX4" fmla="*/ 1708743 w 2564197"/>
                  <a:gd name="connsiteY4" fmla="*/ 15996 h 1598090"/>
                  <a:gd name="connsiteX5" fmla="*/ 2266883 w 2564197"/>
                  <a:gd name="connsiteY5" fmla="*/ 277253 h 1598090"/>
                  <a:gd name="connsiteX6" fmla="*/ 2421262 w 2564197"/>
                  <a:gd name="connsiteY6" fmla="*/ 574136 h 1598090"/>
                  <a:gd name="connsiteX7" fmla="*/ 2563766 w 2564197"/>
                  <a:gd name="connsiteY7" fmla="*/ 871019 h 1598090"/>
                  <a:gd name="connsiteX8" fmla="*/ 2456888 w 2564197"/>
                  <a:gd name="connsiteY8" fmla="*/ 1156027 h 1598090"/>
                  <a:gd name="connsiteX0" fmla="*/ 0 w 2564197"/>
                  <a:gd name="connsiteY0" fmla="*/ 1622947 h 1622947"/>
                  <a:gd name="connsiteX1" fmla="*/ 164951 w 2564197"/>
                  <a:gd name="connsiteY1" fmla="*/ 812749 h 1622947"/>
                  <a:gd name="connsiteX2" fmla="*/ 580587 w 2564197"/>
                  <a:gd name="connsiteY2" fmla="*/ 266484 h 1622947"/>
                  <a:gd name="connsiteX3" fmla="*/ 1182178 w 2564197"/>
                  <a:gd name="connsiteY3" fmla="*/ 23623 h 1622947"/>
                  <a:gd name="connsiteX4" fmla="*/ 1708743 w 2564197"/>
                  <a:gd name="connsiteY4" fmla="*/ 40853 h 1622947"/>
                  <a:gd name="connsiteX5" fmla="*/ 2266883 w 2564197"/>
                  <a:gd name="connsiteY5" fmla="*/ 302110 h 1622947"/>
                  <a:gd name="connsiteX6" fmla="*/ 2421262 w 2564197"/>
                  <a:gd name="connsiteY6" fmla="*/ 598993 h 1622947"/>
                  <a:gd name="connsiteX7" fmla="*/ 2563766 w 2564197"/>
                  <a:gd name="connsiteY7" fmla="*/ 895876 h 1622947"/>
                  <a:gd name="connsiteX8" fmla="*/ 2456888 w 2564197"/>
                  <a:gd name="connsiteY8" fmla="*/ 1180884 h 1622947"/>
                  <a:gd name="connsiteX0" fmla="*/ 0 w 2564197"/>
                  <a:gd name="connsiteY0" fmla="*/ 1625470 h 1625470"/>
                  <a:gd name="connsiteX1" fmla="*/ 164951 w 2564197"/>
                  <a:gd name="connsiteY1" fmla="*/ 815272 h 1625470"/>
                  <a:gd name="connsiteX2" fmla="*/ 580587 w 2564197"/>
                  <a:gd name="connsiteY2" fmla="*/ 269007 h 1625470"/>
                  <a:gd name="connsiteX3" fmla="*/ 1182178 w 2564197"/>
                  <a:gd name="connsiteY3" fmla="*/ 26146 h 1625470"/>
                  <a:gd name="connsiteX4" fmla="*/ 1830310 w 2564197"/>
                  <a:gd name="connsiteY4" fmla="*/ 38091 h 1625470"/>
                  <a:gd name="connsiteX5" fmla="*/ 2266883 w 2564197"/>
                  <a:gd name="connsiteY5" fmla="*/ 304633 h 1625470"/>
                  <a:gd name="connsiteX6" fmla="*/ 2421262 w 2564197"/>
                  <a:gd name="connsiteY6" fmla="*/ 601516 h 1625470"/>
                  <a:gd name="connsiteX7" fmla="*/ 2563766 w 2564197"/>
                  <a:gd name="connsiteY7" fmla="*/ 898399 h 1625470"/>
                  <a:gd name="connsiteX8" fmla="*/ 2456888 w 2564197"/>
                  <a:gd name="connsiteY8" fmla="*/ 1183407 h 1625470"/>
                  <a:gd name="connsiteX0" fmla="*/ 0 w 2564185"/>
                  <a:gd name="connsiteY0" fmla="*/ 1625470 h 1625470"/>
                  <a:gd name="connsiteX1" fmla="*/ 164951 w 2564185"/>
                  <a:gd name="connsiteY1" fmla="*/ 815272 h 1625470"/>
                  <a:gd name="connsiteX2" fmla="*/ 580587 w 2564185"/>
                  <a:gd name="connsiteY2" fmla="*/ 269007 h 1625470"/>
                  <a:gd name="connsiteX3" fmla="*/ 1182178 w 2564185"/>
                  <a:gd name="connsiteY3" fmla="*/ 26146 h 1625470"/>
                  <a:gd name="connsiteX4" fmla="*/ 1830310 w 2564185"/>
                  <a:gd name="connsiteY4" fmla="*/ 38091 h 1625470"/>
                  <a:gd name="connsiteX5" fmla="*/ 2266883 w 2564185"/>
                  <a:gd name="connsiteY5" fmla="*/ 304633 h 1625470"/>
                  <a:gd name="connsiteX6" fmla="*/ 2484689 w 2564185"/>
                  <a:gd name="connsiteY6" fmla="*/ 627944 h 1625470"/>
                  <a:gd name="connsiteX7" fmla="*/ 2563766 w 2564185"/>
                  <a:gd name="connsiteY7" fmla="*/ 898399 h 1625470"/>
                  <a:gd name="connsiteX8" fmla="*/ 2456888 w 2564185"/>
                  <a:gd name="connsiteY8" fmla="*/ 1183407 h 1625470"/>
                  <a:gd name="connsiteX0" fmla="*/ 0 w 2564347"/>
                  <a:gd name="connsiteY0" fmla="*/ 1626981 h 1626981"/>
                  <a:gd name="connsiteX1" fmla="*/ 164951 w 2564347"/>
                  <a:gd name="connsiteY1" fmla="*/ 816783 h 1626981"/>
                  <a:gd name="connsiteX2" fmla="*/ 580587 w 2564347"/>
                  <a:gd name="connsiteY2" fmla="*/ 270518 h 1626981"/>
                  <a:gd name="connsiteX3" fmla="*/ 1182178 w 2564347"/>
                  <a:gd name="connsiteY3" fmla="*/ 27657 h 1626981"/>
                  <a:gd name="connsiteX4" fmla="*/ 1830310 w 2564347"/>
                  <a:gd name="connsiteY4" fmla="*/ 39602 h 1626981"/>
                  <a:gd name="connsiteX5" fmla="*/ 2198171 w 2564347"/>
                  <a:gd name="connsiteY5" fmla="*/ 332572 h 1626981"/>
                  <a:gd name="connsiteX6" fmla="*/ 2484689 w 2564347"/>
                  <a:gd name="connsiteY6" fmla="*/ 629455 h 1626981"/>
                  <a:gd name="connsiteX7" fmla="*/ 2563766 w 2564347"/>
                  <a:gd name="connsiteY7" fmla="*/ 899910 h 1626981"/>
                  <a:gd name="connsiteX8" fmla="*/ 2456888 w 2564347"/>
                  <a:gd name="connsiteY8" fmla="*/ 1184918 h 1626981"/>
                  <a:gd name="connsiteX0" fmla="*/ 0 w 2564347"/>
                  <a:gd name="connsiteY0" fmla="*/ 1608972 h 1608972"/>
                  <a:gd name="connsiteX1" fmla="*/ 164951 w 2564347"/>
                  <a:gd name="connsiteY1" fmla="*/ 798774 h 1608972"/>
                  <a:gd name="connsiteX2" fmla="*/ 580587 w 2564347"/>
                  <a:gd name="connsiteY2" fmla="*/ 252509 h 1608972"/>
                  <a:gd name="connsiteX3" fmla="*/ 1182178 w 2564347"/>
                  <a:gd name="connsiteY3" fmla="*/ 9648 h 1608972"/>
                  <a:gd name="connsiteX4" fmla="*/ 1793311 w 2564347"/>
                  <a:gd name="connsiteY4" fmla="*/ 74448 h 1608972"/>
                  <a:gd name="connsiteX5" fmla="*/ 2198171 w 2564347"/>
                  <a:gd name="connsiteY5" fmla="*/ 314563 h 1608972"/>
                  <a:gd name="connsiteX6" fmla="*/ 2484689 w 2564347"/>
                  <a:gd name="connsiteY6" fmla="*/ 611446 h 1608972"/>
                  <a:gd name="connsiteX7" fmla="*/ 2563766 w 2564347"/>
                  <a:gd name="connsiteY7" fmla="*/ 881901 h 1608972"/>
                  <a:gd name="connsiteX8" fmla="*/ 2456888 w 2564347"/>
                  <a:gd name="connsiteY8" fmla="*/ 1166909 h 1608972"/>
                  <a:gd name="connsiteX0" fmla="*/ 0 w 2566261"/>
                  <a:gd name="connsiteY0" fmla="*/ 1608972 h 1608972"/>
                  <a:gd name="connsiteX1" fmla="*/ 164951 w 2566261"/>
                  <a:gd name="connsiteY1" fmla="*/ 798774 h 1608972"/>
                  <a:gd name="connsiteX2" fmla="*/ 580587 w 2566261"/>
                  <a:gd name="connsiteY2" fmla="*/ 252509 h 1608972"/>
                  <a:gd name="connsiteX3" fmla="*/ 1182178 w 2566261"/>
                  <a:gd name="connsiteY3" fmla="*/ 9648 h 1608972"/>
                  <a:gd name="connsiteX4" fmla="*/ 1793311 w 2566261"/>
                  <a:gd name="connsiteY4" fmla="*/ 74448 h 1608972"/>
                  <a:gd name="connsiteX5" fmla="*/ 2198171 w 2566261"/>
                  <a:gd name="connsiteY5" fmla="*/ 314563 h 1608972"/>
                  <a:gd name="connsiteX6" fmla="*/ 2484689 w 2566261"/>
                  <a:gd name="connsiteY6" fmla="*/ 611446 h 1608972"/>
                  <a:gd name="connsiteX7" fmla="*/ 2563766 w 2566261"/>
                  <a:gd name="connsiteY7" fmla="*/ 881901 h 1608972"/>
                  <a:gd name="connsiteX8" fmla="*/ 2414604 w 2566261"/>
                  <a:gd name="connsiteY8" fmla="*/ 1240907 h 1608972"/>
                  <a:gd name="connsiteX0" fmla="*/ 0 w 2568974"/>
                  <a:gd name="connsiteY0" fmla="*/ 1608972 h 1608972"/>
                  <a:gd name="connsiteX1" fmla="*/ 164951 w 2568974"/>
                  <a:gd name="connsiteY1" fmla="*/ 798774 h 1608972"/>
                  <a:gd name="connsiteX2" fmla="*/ 580587 w 2568974"/>
                  <a:gd name="connsiteY2" fmla="*/ 252509 h 1608972"/>
                  <a:gd name="connsiteX3" fmla="*/ 1182178 w 2568974"/>
                  <a:gd name="connsiteY3" fmla="*/ 9648 h 1608972"/>
                  <a:gd name="connsiteX4" fmla="*/ 1793311 w 2568974"/>
                  <a:gd name="connsiteY4" fmla="*/ 74448 h 1608972"/>
                  <a:gd name="connsiteX5" fmla="*/ 2198171 w 2568974"/>
                  <a:gd name="connsiteY5" fmla="*/ 314563 h 1608972"/>
                  <a:gd name="connsiteX6" fmla="*/ 2484689 w 2568974"/>
                  <a:gd name="connsiteY6" fmla="*/ 611446 h 1608972"/>
                  <a:gd name="connsiteX7" fmla="*/ 2563766 w 2568974"/>
                  <a:gd name="connsiteY7" fmla="*/ 881901 h 1608972"/>
                  <a:gd name="connsiteX8" fmla="*/ 2367103 w 2568974"/>
                  <a:gd name="connsiteY8" fmla="*/ 1276533 h 1608972"/>
                  <a:gd name="connsiteX0" fmla="*/ 0 w 2569702"/>
                  <a:gd name="connsiteY0" fmla="*/ 1608972 h 1608972"/>
                  <a:gd name="connsiteX1" fmla="*/ 164951 w 2569702"/>
                  <a:gd name="connsiteY1" fmla="*/ 798774 h 1608972"/>
                  <a:gd name="connsiteX2" fmla="*/ 580587 w 2569702"/>
                  <a:gd name="connsiteY2" fmla="*/ 252509 h 1608972"/>
                  <a:gd name="connsiteX3" fmla="*/ 1182178 w 2569702"/>
                  <a:gd name="connsiteY3" fmla="*/ 9648 h 1608972"/>
                  <a:gd name="connsiteX4" fmla="*/ 1793311 w 2569702"/>
                  <a:gd name="connsiteY4" fmla="*/ 74448 h 1608972"/>
                  <a:gd name="connsiteX5" fmla="*/ 2198171 w 2569702"/>
                  <a:gd name="connsiteY5" fmla="*/ 314563 h 1608972"/>
                  <a:gd name="connsiteX6" fmla="*/ 2484689 w 2569702"/>
                  <a:gd name="connsiteY6" fmla="*/ 611446 h 1608972"/>
                  <a:gd name="connsiteX7" fmla="*/ 2563766 w 2569702"/>
                  <a:gd name="connsiteY7" fmla="*/ 881901 h 1608972"/>
                  <a:gd name="connsiteX8" fmla="*/ 2355228 w 2569702"/>
                  <a:gd name="connsiteY8" fmla="*/ 1276533 h 1608972"/>
                  <a:gd name="connsiteX0" fmla="*/ 0 w 2558904"/>
                  <a:gd name="connsiteY0" fmla="*/ 1608972 h 1608972"/>
                  <a:gd name="connsiteX1" fmla="*/ 164951 w 2558904"/>
                  <a:gd name="connsiteY1" fmla="*/ 798774 h 1608972"/>
                  <a:gd name="connsiteX2" fmla="*/ 580587 w 2558904"/>
                  <a:gd name="connsiteY2" fmla="*/ 252509 h 1608972"/>
                  <a:gd name="connsiteX3" fmla="*/ 1182178 w 2558904"/>
                  <a:gd name="connsiteY3" fmla="*/ 9648 h 1608972"/>
                  <a:gd name="connsiteX4" fmla="*/ 1793311 w 2558904"/>
                  <a:gd name="connsiteY4" fmla="*/ 74448 h 1608972"/>
                  <a:gd name="connsiteX5" fmla="*/ 2198171 w 2558904"/>
                  <a:gd name="connsiteY5" fmla="*/ 314563 h 1608972"/>
                  <a:gd name="connsiteX6" fmla="*/ 2484689 w 2558904"/>
                  <a:gd name="connsiteY6" fmla="*/ 611446 h 1608972"/>
                  <a:gd name="connsiteX7" fmla="*/ 2551890 w 2558904"/>
                  <a:gd name="connsiteY7" fmla="*/ 1012529 h 1608972"/>
                  <a:gd name="connsiteX8" fmla="*/ 2355228 w 2558904"/>
                  <a:gd name="connsiteY8" fmla="*/ 1276533 h 160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8904" h="1608972">
                    <a:moveTo>
                      <a:pt x="0" y="1608972"/>
                    </a:moveTo>
                    <a:cubicBezTo>
                      <a:pt x="29688" y="1327923"/>
                      <a:pt x="68187" y="1024851"/>
                      <a:pt x="164951" y="798774"/>
                    </a:cubicBezTo>
                    <a:cubicBezTo>
                      <a:pt x="261716" y="572697"/>
                      <a:pt x="411049" y="384030"/>
                      <a:pt x="580587" y="252509"/>
                    </a:cubicBezTo>
                    <a:cubicBezTo>
                      <a:pt x="750125" y="120988"/>
                      <a:pt x="980057" y="39325"/>
                      <a:pt x="1182178" y="9648"/>
                    </a:cubicBezTo>
                    <a:cubicBezTo>
                      <a:pt x="1384299" y="-20029"/>
                      <a:pt x="1623979" y="23629"/>
                      <a:pt x="1793311" y="74448"/>
                    </a:cubicBezTo>
                    <a:cubicBezTo>
                      <a:pt x="1962643" y="125267"/>
                      <a:pt x="2082941" y="225063"/>
                      <a:pt x="2198171" y="314563"/>
                    </a:cubicBezTo>
                    <a:cubicBezTo>
                      <a:pt x="2313401" y="404063"/>
                      <a:pt x="2425736" y="495118"/>
                      <a:pt x="2484689" y="611446"/>
                    </a:cubicBezTo>
                    <a:cubicBezTo>
                      <a:pt x="2543642" y="727774"/>
                      <a:pt x="2573467" y="901681"/>
                      <a:pt x="2551890" y="1012529"/>
                    </a:cubicBezTo>
                    <a:cubicBezTo>
                      <a:pt x="2530313" y="1123377"/>
                      <a:pt x="2411636" y="1182520"/>
                      <a:pt x="2355228" y="1276533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louk 16"/>
              <p:cNvSpPr/>
              <p:nvPr/>
            </p:nvSpPr>
            <p:spPr>
              <a:xfrm rot="18358845">
                <a:off x="5572793" y="31927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4558609" y="1686660"/>
                <a:ext cx="144000" cy="144000"/>
              </a:xfrm>
              <a:prstGeom prst="ellips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/>
              <p:nvPr/>
            </p:nvCxnSpPr>
            <p:spPr>
              <a:xfrm flipV="1">
                <a:off x="4632605" y="1794660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/>
              <p:nvPr/>
            </p:nvCxnSpPr>
            <p:spPr>
              <a:xfrm flipH="1">
                <a:off x="3641900" y="2510665"/>
                <a:ext cx="130203" cy="246612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ovéPole 20"/>
              <p:cNvSpPr txBox="1"/>
              <p:nvPr/>
            </p:nvSpPr>
            <p:spPr>
              <a:xfrm>
                <a:off x="3497124" y="2767756"/>
                <a:ext cx="1077353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vlákno </a:t>
                </a:r>
                <a:r>
                  <a:rPr lang="cs-CZ" sz="2000" dirty="0" err="1"/>
                  <a:t>I</a:t>
                </a:r>
                <a:r>
                  <a:rPr lang="cs-CZ" sz="2000" baseline="-25000" dirty="0" err="1"/>
                  <a:t>a</a:t>
                </a:r>
                <a:endParaRPr lang="cs-CZ" sz="2000" baseline="-25000" dirty="0"/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649633" y="1473567"/>
                <a:ext cx="1830276" cy="387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tělo neuronu </a:t>
                </a:r>
                <a:r>
                  <a:rPr lang="cs-CZ" sz="2000" dirty="0" err="1"/>
                  <a:t>I</a:t>
                </a:r>
                <a:r>
                  <a:rPr lang="cs-CZ" sz="2000" baseline="-25000" dirty="0" err="1"/>
                  <a:t>a</a:t>
                </a:r>
                <a:endParaRPr lang="cs-CZ" sz="2000" baseline="-25000" dirty="0"/>
              </a:p>
            </p:txBody>
          </p:sp>
        </p:grpSp>
      </p:grpSp>
      <p:sp>
        <p:nvSpPr>
          <p:cNvPr id="65" name="TextovéPole 64"/>
          <p:cNvSpPr txBox="1"/>
          <p:nvPr/>
        </p:nvSpPr>
        <p:spPr>
          <a:xfrm>
            <a:off x="375653" y="3483810"/>
            <a:ext cx="3321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Vyvolání reflexu:</a:t>
            </a:r>
          </a:p>
          <a:p>
            <a:r>
              <a:rPr lang="cs-CZ" sz="1800" dirty="0"/>
              <a:t>Poklepem kladívka na šlachu dojde k pasivnímu (nechtěnému) natažení svalu. Podráždí se zakončení nervového vlákna </a:t>
            </a:r>
            <a:r>
              <a:rPr lang="cs-CZ" sz="1800" dirty="0" err="1"/>
              <a:t>I</a:t>
            </a:r>
            <a:r>
              <a:rPr lang="cs-CZ" sz="1800" baseline="-25000" dirty="0" err="1"/>
              <a:t>a</a:t>
            </a:r>
            <a:r>
              <a:rPr lang="cs-CZ" sz="1800" dirty="0"/>
              <a:t>. Reakcí je reflexní zkrácení vlastního svalu. 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85623" y="760742"/>
            <a:ext cx="8625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(</a:t>
            </a:r>
            <a:r>
              <a:rPr lang="cs-CZ" dirty="0" err="1"/>
              <a:t>myotetický</a:t>
            </a:r>
            <a:r>
              <a:rPr lang="cs-CZ" dirty="0"/>
              <a:t> reflex: 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368490"/>
            <a:ext cx="11208143" cy="574480"/>
          </a:xfrm>
        </p:spPr>
        <p:txBody>
          <a:bodyPr/>
          <a:lstStyle/>
          <a:p>
            <a:r>
              <a:rPr lang="cs-CZ" sz="3600" dirty="0"/>
              <a:t>Napínací reflex – </a:t>
            </a:r>
            <a:r>
              <a:rPr lang="cs-CZ" sz="2800" dirty="0"/>
              <a:t>regulace citlivosti pomocí </a:t>
            </a:r>
            <a:r>
              <a:rPr lang="el-GR" sz="2800" dirty="0"/>
              <a:t>γ-</a:t>
            </a:r>
            <a:r>
              <a:rPr lang="cs-CZ" sz="2800" dirty="0" err="1"/>
              <a:t>motoneuronu</a:t>
            </a:r>
            <a:endParaRPr lang="cs-CZ" sz="3600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135476" y="1027210"/>
            <a:ext cx="8540787" cy="5676942"/>
            <a:chOff x="791569" y="1080018"/>
            <a:chExt cx="13149058" cy="8532391"/>
          </a:xfrm>
        </p:grpSpPr>
        <p:grpSp>
          <p:nvGrpSpPr>
            <p:cNvPr id="8" name="Skupina 7"/>
            <p:cNvGrpSpPr/>
            <p:nvPr/>
          </p:nvGrpSpPr>
          <p:grpSpPr>
            <a:xfrm>
              <a:off x="6658048" y="2040053"/>
              <a:ext cx="7282579" cy="4141937"/>
              <a:chOff x="3366137" y="1378533"/>
              <a:chExt cx="4469495" cy="2678317"/>
            </a:xfrm>
          </p:grpSpPr>
          <p:sp>
            <p:nvSpPr>
              <p:cNvPr id="59" name="Volný tvar 58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Volný tvar 61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Ovál 8"/>
            <p:cNvSpPr/>
            <p:nvPr/>
          </p:nvSpPr>
          <p:spPr>
            <a:xfrm>
              <a:off x="10283735" y="3903605"/>
              <a:ext cx="175975" cy="1670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8537793" y="4319101"/>
              <a:ext cx="175975" cy="1670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>
              <a:endCxn id="13" idx="3"/>
            </p:cNvCxnSpPr>
            <p:nvPr/>
          </p:nvCxnSpPr>
          <p:spPr>
            <a:xfrm flipH="1" flipV="1">
              <a:off x="6989570" y="5754709"/>
              <a:ext cx="265166" cy="4565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lný tvar 11"/>
            <p:cNvSpPr/>
            <p:nvPr/>
          </p:nvSpPr>
          <p:spPr>
            <a:xfrm>
              <a:off x="5529186" y="5989723"/>
              <a:ext cx="1022213" cy="610823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524509" y="4389662"/>
              <a:ext cx="2135839" cy="1610267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 flipV="1">
              <a:off x="6186261" y="6093733"/>
              <a:ext cx="571002" cy="2014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6798588" y="6098248"/>
              <a:ext cx="5159173" cy="60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vlákno </a:t>
              </a:r>
              <a:r>
                <a:rPr lang="el-GR" sz="2000" dirty="0"/>
                <a:t>α</a:t>
              </a:r>
              <a:r>
                <a:rPr lang="cs-CZ" sz="2000" dirty="0"/>
                <a:t>-motoneuronu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787211" y="5057970"/>
              <a:ext cx="3991283" cy="447784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791569" y="5130026"/>
              <a:ext cx="4881577" cy="448238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45432" y="6483793"/>
              <a:ext cx="3308946" cy="636669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rgbClr val="B09BFF"/>
            </a:solidFill>
            <a:ln w="12700">
              <a:solidFill>
                <a:srgbClr val="5F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237137" y="7509011"/>
              <a:ext cx="3130579" cy="543093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rgbClr val="B09BFF"/>
            </a:solidFill>
            <a:ln w="12700">
              <a:solidFill>
                <a:srgbClr val="5F5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082729" y="7001825"/>
              <a:ext cx="400554" cy="982145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365151" y="7681017"/>
              <a:ext cx="282719" cy="487527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501224" y="6642285"/>
              <a:ext cx="1436570" cy="208691"/>
            </a:xfrm>
            <a:custGeom>
              <a:avLst/>
              <a:gdLst>
                <a:gd name="connsiteX0" fmla="*/ 0 w 700087"/>
                <a:gd name="connsiteY0" fmla="*/ 0 h 107156"/>
                <a:gd name="connsiteX1" fmla="*/ 192881 w 700087"/>
                <a:gd name="connsiteY1" fmla="*/ 7144 h 107156"/>
                <a:gd name="connsiteX2" fmla="*/ 340519 w 700087"/>
                <a:gd name="connsiteY2" fmla="*/ 19050 h 107156"/>
                <a:gd name="connsiteX3" fmla="*/ 583406 w 700087"/>
                <a:gd name="connsiteY3" fmla="*/ 73819 h 107156"/>
                <a:gd name="connsiteX4" fmla="*/ 700087 w 700087"/>
                <a:gd name="connsiteY4" fmla="*/ 107156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87" h="107156">
                  <a:moveTo>
                    <a:pt x="0" y="0"/>
                  </a:moveTo>
                  <a:lnTo>
                    <a:pt x="192881" y="7144"/>
                  </a:lnTo>
                  <a:cubicBezTo>
                    <a:pt x="249634" y="10319"/>
                    <a:pt x="275431" y="7937"/>
                    <a:pt x="340519" y="19050"/>
                  </a:cubicBezTo>
                  <a:cubicBezTo>
                    <a:pt x="405607" y="30163"/>
                    <a:pt x="523478" y="59135"/>
                    <a:pt x="583406" y="73819"/>
                  </a:cubicBezTo>
                  <a:cubicBezTo>
                    <a:pt x="643334" y="88503"/>
                    <a:pt x="671710" y="97829"/>
                    <a:pt x="700087" y="107156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3843264" y="6616230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3952178" y="6621539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4087585" y="6632810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4185302" y="6660633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300090" y="6680307"/>
              <a:ext cx="200339" cy="81954"/>
            </a:xfrm>
            <a:custGeom>
              <a:avLst/>
              <a:gdLst>
                <a:gd name="connsiteX0" fmla="*/ 0 w 88107"/>
                <a:gd name="connsiteY0" fmla="*/ 39425 h 39425"/>
                <a:gd name="connsiteX1" fmla="*/ 50007 w 88107"/>
                <a:gd name="connsiteY1" fmla="*/ 1325 h 39425"/>
                <a:gd name="connsiteX2" fmla="*/ 78582 w 88107"/>
                <a:gd name="connsiteY2" fmla="*/ 8468 h 39425"/>
                <a:gd name="connsiteX3" fmla="*/ 88107 w 88107"/>
                <a:gd name="connsiteY3" fmla="*/ 6087 h 39425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1954"/>
                <a:gd name="connsiteX1" fmla="*/ 59532 w 97632"/>
                <a:gd name="connsiteY1" fmla="*/ 1472 h 41954"/>
                <a:gd name="connsiteX2" fmla="*/ 88107 w 97632"/>
                <a:gd name="connsiteY2" fmla="*/ 8615 h 41954"/>
                <a:gd name="connsiteX3" fmla="*/ 97632 w 97632"/>
                <a:gd name="connsiteY3" fmla="*/ 6234 h 41954"/>
                <a:gd name="connsiteX0" fmla="*/ 0 w 97632"/>
                <a:gd name="connsiteY0" fmla="*/ 41954 h 42080"/>
                <a:gd name="connsiteX1" fmla="*/ 59532 w 97632"/>
                <a:gd name="connsiteY1" fmla="*/ 1472 h 42080"/>
                <a:gd name="connsiteX2" fmla="*/ 88107 w 97632"/>
                <a:gd name="connsiteY2" fmla="*/ 8615 h 42080"/>
                <a:gd name="connsiteX3" fmla="*/ 97632 w 97632"/>
                <a:gd name="connsiteY3" fmla="*/ 6234 h 4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32" h="42080">
                  <a:moveTo>
                    <a:pt x="0" y="41954"/>
                  </a:moveTo>
                  <a:cubicBezTo>
                    <a:pt x="25599" y="44533"/>
                    <a:pt x="44848" y="7028"/>
                    <a:pt x="59532" y="1472"/>
                  </a:cubicBezTo>
                  <a:cubicBezTo>
                    <a:pt x="74216" y="-4084"/>
                    <a:pt x="81757" y="7821"/>
                    <a:pt x="88107" y="8615"/>
                  </a:cubicBezTo>
                  <a:cubicBezTo>
                    <a:pt x="94457" y="9409"/>
                    <a:pt x="96044" y="7821"/>
                    <a:pt x="97632" y="6234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5399875" y="6591270"/>
              <a:ext cx="227035" cy="331851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5172486" y="6832426"/>
              <a:ext cx="219882" cy="47045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5192031" y="6883438"/>
              <a:ext cx="205224" cy="77959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5411913" y="6874164"/>
              <a:ext cx="131931" cy="125292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03782" y="5038781"/>
              <a:ext cx="2041650" cy="97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natahovač (extenzor)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794288" y="8326585"/>
              <a:ext cx="3454547" cy="55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ohýbač (flexor)</a:t>
              </a:r>
            </a:p>
          </p:txBody>
        </p:sp>
        <p:cxnSp>
          <p:nvCxnSpPr>
            <p:cNvPr id="34" name="Přímá spojnice 33"/>
            <p:cNvCxnSpPr/>
            <p:nvPr/>
          </p:nvCxnSpPr>
          <p:spPr>
            <a:xfrm flipH="1" flipV="1">
              <a:off x="2623333" y="5555703"/>
              <a:ext cx="609024" cy="11068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 flipV="1">
              <a:off x="2787211" y="7905222"/>
              <a:ext cx="216047" cy="4213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ovéPole 35"/>
            <p:cNvSpPr txBox="1"/>
            <p:nvPr/>
          </p:nvSpPr>
          <p:spPr>
            <a:xfrm>
              <a:off x="2994418" y="5240388"/>
              <a:ext cx="2041650" cy="10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svalové vřeténko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 flipH="1" flipV="1">
              <a:off x="3843264" y="6166158"/>
              <a:ext cx="350864" cy="432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3724246" y="4029295"/>
              <a:ext cx="3868179" cy="10639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vlákno</a:t>
              </a:r>
            </a:p>
            <a:p>
              <a:r>
                <a:rPr lang="cs-CZ" sz="2000" dirty="0"/>
                <a:t> </a:t>
              </a:r>
              <a:r>
                <a:rPr lang="el-GR" sz="2000" dirty="0"/>
                <a:t>γ</a:t>
              </a:r>
              <a:r>
                <a:rPr lang="cs-CZ" sz="2000" dirty="0"/>
                <a:t>-motoneuronu</a:t>
              </a: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4522167" y="4565335"/>
              <a:ext cx="4625090" cy="2286719"/>
              <a:chOff x="2973126" y="3333743"/>
              <a:chExt cx="2838530" cy="1478670"/>
            </a:xfrm>
          </p:grpSpPr>
          <p:grpSp>
            <p:nvGrpSpPr>
              <p:cNvPr id="50" name="Skupina 4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1" name="Volný tvar 50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CAC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2" name="Skupina 51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53" name="Volný tvar 5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4" name="Ovál 53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5F57FF"/>
                </a:solidFill>
                <a:ln>
                  <a:solidFill>
                    <a:srgbClr val="0CAC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CACFC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" name="Přímá spojnice 39"/>
            <p:cNvCxnSpPr>
              <a:stCxn id="53" idx="5"/>
            </p:cNvCxnSpPr>
            <p:nvPr/>
          </p:nvCxnSpPr>
          <p:spPr>
            <a:xfrm flipH="1" flipV="1">
              <a:off x="4782852" y="4945965"/>
              <a:ext cx="698007" cy="1030060"/>
            </a:xfrm>
            <a:prstGeom prst="line">
              <a:avLst/>
            </a:prstGeom>
            <a:ln w="12700">
              <a:solidFill>
                <a:srgbClr val="0272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Volný tvar 40"/>
            <p:cNvSpPr/>
            <p:nvPr/>
          </p:nvSpPr>
          <p:spPr>
            <a:xfrm>
              <a:off x="7208820" y="1182408"/>
              <a:ext cx="1890282" cy="3262910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louk 41"/>
            <p:cNvSpPr/>
            <p:nvPr/>
          </p:nvSpPr>
          <p:spPr>
            <a:xfrm rot="16503901">
              <a:off x="8916416" y="4454806"/>
              <a:ext cx="278365" cy="293291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" name="Přímá spojnice se šipkou 42"/>
            <p:cNvCxnSpPr/>
            <p:nvPr/>
          </p:nvCxnSpPr>
          <p:spPr>
            <a:xfrm flipH="1" flipV="1">
              <a:off x="7090620" y="1736312"/>
              <a:ext cx="5214" cy="716645"/>
            </a:xfrm>
            <a:prstGeom prst="straightConnector1">
              <a:avLst/>
            </a:prstGeom>
            <a:ln w="28575">
              <a:solidFill>
                <a:srgbClr val="CC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43"/>
            <p:cNvSpPr txBox="1"/>
            <p:nvPr/>
          </p:nvSpPr>
          <p:spPr>
            <a:xfrm>
              <a:off x="7561490" y="1080018"/>
              <a:ext cx="5245340" cy="10639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dirty="0" err="1"/>
                <a:t>extrapyramidové</a:t>
              </a:r>
              <a:endParaRPr lang="cs-CZ" sz="2000" dirty="0"/>
            </a:p>
            <a:p>
              <a:r>
                <a:rPr lang="cs-CZ" sz="2000" dirty="0"/>
                <a:t> dráhy</a:t>
              </a:r>
            </a:p>
          </p:txBody>
        </p:sp>
        <p:cxnSp>
          <p:nvCxnSpPr>
            <p:cNvPr id="45" name="Přímá spojnice 44"/>
            <p:cNvCxnSpPr/>
            <p:nvPr/>
          </p:nvCxnSpPr>
          <p:spPr>
            <a:xfrm flipV="1">
              <a:off x="7260757" y="1920427"/>
              <a:ext cx="331672" cy="1196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Volný tvar 45"/>
            <p:cNvSpPr/>
            <p:nvPr/>
          </p:nvSpPr>
          <p:spPr>
            <a:xfrm>
              <a:off x="6942272" y="1615699"/>
              <a:ext cx="1620591" cy="2775825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louk 46"/>
            <p:cNvSpPr/>
            <p:nvPr/>
          </p:nvSpPr>
          <p:spPr>
            <a:xfrm rot="16503901">
              <a:off x="8500457" y="4213012"/>
              <a:ext cx="278365" cy="293291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532675" y="1390713"/>
              <a:ext cx="3557406" cy="10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pyramidové</a:t>
              </a:r>
            </a:p>
            <a:p>
              <a:r>
                <a:rPr lang="cs-CZ" sz="2000" dirty="0"/>
                <a:t> dráhy</a:t>
              </a:r>
            </a:p>
          </p:txBody>
        </p:sp>
        <p:cxnSp>
          <p:nvCxnSpPr>
            <p:cNvPr id="49" name="Přímá spojnice 48"/>
            <p:cNvCxnSpPr/>
            <p:nvPr/>
          </p:nvCxnSpPr>
          <p:spPr>
            <a:xfrm>
              <a:off x="6471762" y="1980239"/>
              <a:ext cx="451337" cy="3351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ovéPole 63"/>
          <p:cNvSpPr txBox="1"/>
          <p:nvPr/>
        </p:nvSpPr>
        <p:spPr>
          <a:xfrm>
            <a:off x="265534" y="1051316"/>
            <a:ext cx="3423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γ</a:t>
            </a:r>
            <a:r>
              <a:rPr lang="cs-CZ" sz="2000" b="1" dirty="0"/>
              <a:t>-</a:t>
            </a:r>
            <a:r>
              <a:rPr lang="cs-CZ" sz="2000" b="1" dirty="0" err="1"/>
              <a:t>motoneurony</a:t>
            </a:r>
            <a:r>
              <a:rPr lang="cs-CZ" sz="2000" b="1" dirty="0"/>
              <a:t> </a:t>
            </a:r>
          </a:p>
          <a:p>
            <a:r>
              <a:rPr lang="cs-CZ" sz="2000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5104383" y="4923070"/>
            <a:ext cx="66326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Úmyslná kontrakce: </a:t>
            </a:r>
            <a:r>
              <a:rPr lang="cs-CZ" sz="2000" dirty="0"/>
              <a:t>Informace o kontrakci svalu z vyšších nervových center se dostává shodně k </a:t>
            </a:r>
            <a:br>
              <a:rPr lang="cs-CZ" sz="2000" dirty="0"/>
            </a:br>
            <a:r>
              <a:rPr lang="el-GR" sz="2000" dirty="0"/>
              <a:t>α</a:t>
            </a:r>
            <a:r>
              <a:rPr lang="cs-CZ" sz="2000" dirty="0"/>
              <a:t>-</a:t>
            </a:r>
            <a:r>
              <a:rPr lang="cs-CZ" sz="2000" dirty="0" err="1"/>
              <a:t>motoneuronům</a:t>
            </a:r>
            <a:r>
              <a:rPr lang="cs-CZ" sz="2000" dirty="0"/>
              <a:t> i </a:t>
            </a:r>
            <a:r>
              <a:rPr lang="el-GR" sz="2000" dirty="0"/>
              <a:t>γ</a:t>
            </a:r>
            <a:r>
              <a:rPr lang="cs-CZ" sz="2000" dirty="0"/>
              <a:t>-</a:t>
            </a:r>
            <a:r>
              <a:rPr lang="cs-CZ" sz="2000" dirty="0" err="1"/>
              <a:t>motoneuronům</a:t>
            </a:r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(</a:t>
            </a:r>
            <a:r>
              <a:rPr lang="el-GR" sz="2000" dirty="0"/>
              <a:t>α</a:t>
            </a:r>
            <a:r>
              <a:rPr lang="cs-CZ" sz="2000" dirty="0"/>
              <a:t>-</a:t>
            </a:r>
            <a:r>
              <a:rPr lang="el-GR" sz="2000" dirty="0"/>
              <a:t>γ</a:t>
            </a:r>
            <a:r>
              <a:rPr lang="cs-CZ" sz="2000" dirty="0"/>
              <a:t>-</a:t>
            </a:r>
            <a:r>
              <a:rPr lang="cs-CZ" sz="2000" dirty="0" err="1"/>
              <a:t>koaktivace</a:t>
            </a:r>
            <a:r>
              <a:rPr lang="cs-CZ" sz="2000" dirty="0">
                <a:sym typeface="Symbol"/>
              </a:rPr>
              <a:t>)  kontrakce svalu i vřeténka, </a:t>
            </a:r>
          </a:p>
          <a:p>
            <a:r>
              <a:rPr lang="cs-CZ" sz="2000" dirty="0">
                <a:sym typeface="Symbol"/>
              </a:rPr>
              <a:t> citlivost svalového vřeténka zůstává konstantní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13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3272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68490"/>
            <a:ext cx="10753200" cy="574480"/>
          </a:xfrm>
        </p:spPr>
        <p:txBody>
          <a:bodyPr/>
          <a:lstStyle/>
          <a:p>
            <a:r>
              <a:rPr lang="cs-CZ" dirty="0"/>
              <a:t>Inverzně napínací reflex</a:t>
            </a:r>
            <a:endParaRPr lang="en-GB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4135102" y="1240767"/>
            <a:ext cx="7617436" cy="5495620"/>
            <a:chOff x="1354454" y="821573"/>
            <a:chExt cx="11732203" cy="8464230"/>
          </a:xfrm>
        </p:grpSpPr>
        <p:grpSp>
          <p:nvGrpSpPr>
            <p:cNvPr id="7" name="Skupina 6"/>
            <p:cNvGrpSpPr/>
            <p:nvPr/>
          </p:nvGrpSpPr>
          <p:grpSpPr>
            <a:xfrm>
              <a:off x="5824420" y="4845570"/>
              <a:ext cx="5604047" cy="4440233"/>
              <a:chOff x="3012763" y="2315071"/>
              <a:chExt cx="2917623" cy="2338544"/>
            </a:xfrm>
          </p:grpSpPr>
          <p:sp>
            <p:nvSpPr>
              <p:cNvPr id="79" name="Volný tvar 78"/>
              <p:cNvSpPr/>
              <p:nvPr/>
            </p:nvSpPr>
            <p:spPr>
              <a:xfrm>
                <a:off x="3985304" y="2315071"/>
                <a:ext cx="1945082" cy="2299213"/>
              </a:xfrm>
              <a:custGeom>
                <a:avLst/>
                <a:gdLst>
                  <a:gd name="connsiteX0" fmla="*/ 105711 w 1945082"/>
                  <a:gd name="connsiteY0" fmla="*/ 0 h 2299213"/>
                  <a:gd name="connsiteX1" fmla="*/ 79283 w 1945082"/>
                  <a:gd name="connsiteY1" fmla="*/ 343560 h 2299213"/>
                  <a:gd name="connsiteX2" fmla="*/ 0 w 1945082"/>
                  <a:gd name="connsiteY2" fmla="*/ 660693 h 2299213"/>
                  <a:gd name="connsiteX3" fmla="*/ 0 w 1945082"/>
                  <a:gd name="connsiteY3" fmla="*/ 660693 h 2299213"/>
                  <a:gd name="connsiteX4" fmla="*/ 258992 w 1945082"/>
                  <a:gd name="connsiteY4" fmla="*/ 681835 h 2299213"/>
                  <a:gd name="connsiteX5" fmla="*/ 650123 w 1945082"/>
                  <a:gd name="connsiteY5" fmla="*/ 681835 h 2299213"/>
                  <a:gd name="connsiteX6" fmla="*/ 1046539 w 1945082"/>
                  <a:gd name="connsiteY6" fmla="*/ 739976 h 2299213"/>
                  <a:gd name="connsiteX7" fmla="*/ 1590950 w 1945082"/>
                  <a:gd name="connsiteY7" fmla="*/ 887972 h 2299213"/>
                  <a:gd name="connsiteX8" fmla="*/ 1812943 w 1945082"/>
                  <a:gd name="connsiteY8" fmla="*/ 977826 h 2299213"/>
                  <a:gd name="connsiteX9" fmla="*/ 1860513 w 1945082"/>
                  <a:gd name="connsiteY9" fmla="*/ 1104679 h 2299213"/>
                  <a:gd name="connsiteX10" fmla="*/ 1886941 w 1945082"/>
                  <a:gd name="connsiteY10" fmla="*/ 1331958 h 2299213"/>
                  <a:gd name="connsiteX11" fmla="*/ 1897512 w 1945082"/>
                  <a:gd name="connsiteY11" fmla="*/ 1765373 h 2299213"/>
                  <a:gd name="connsiteX12" fmla="*/ 1897512 w 1945082"/>
                  <a:gd name="connsiteY12" fmla="*/ 1765373 h 2299213"/>
                  <a:gd name="connsiteX13" fmla="*/ 1945082 w 1945082"/>
                  <a:gd name="connsiteY13" fmla="*/ 2299213 h 22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45082" h="2299213">
                    <a:moveTo>
                      <a:pt x="105711" y="0"/>
                    </a:moveTo>
                    <a:cubicBezTo>
                      <a:pt x="101306" y="116722"/>
                      <a:pt x="96901" y="233445"/>
                      <a:pt x="79283" y="343560"/>
                    </a:cubicBezTo>
                    <a:cubicBezTo>
                      <a:pt x="61665" y="453675"/>
                      <a:pt x="0" y="660693"/>
                      <a:pt x="0" y="660693"/>
                    </a:cubicBezTo>
                    <a:lnTo>
                      <a:pt x="0" y="660693"/>
                    </a:lnTo>
                    <a:cubicBezTo>
                      <a:pt x="43165" y="664217"/>
                      <a:pt x="150638" y="678311"/>
                      <a:pt x="258992" y="681835"/>
                    </a:cubicBezTo>
                    <a:cubicBezTo>
                      <a:pt x="367346" y="685359"/>
                      <a:pt x="518865" y="672145"/>
                      <a:pt x="650123" y="681835"/>
                    </a:cubicBezTo>
                    <a:cubicBezTo>
                      <a:pt x="781381" y="691525"/>
                      <a:pt x="889735" y="705620"/>
                      <a:pt x="1046539" y="739976"/>
                    </a:cubicBezTo>
                    <a:cubicBezTo>
                      <a:pt x="1203343" y="774332"/>
                      <a:pt x="1463216" y="848330"/>
                      <a:pt x="1590950" y="887972"/>
                    </a:cubicBezTo>
                    <a:cubicBezTo>
                      <a:pt x="1718684" y="927614"/>
                      <a:pt x="1768016" y="941708"/>
                      <a:pt x="1812943" y="977826"/>
                    </a:cubicBezTo>
                    <a:cubicBezTo>
                      <a:pt x="1857870" y="1013944"/>
                      <a:pt x="1848180" y="1045657"/>
                      <a:pt x="1860513" y="1104679"/>
                    </a:cubicBezTo>
                    <a:cubicBezTo>
                      <a:pt x="1872846" y="1163701"/>
                      <a:pt x="1880774" y="1221842"/>
                      <a:pt x="1886941" y="1331958"/>
                    </a:cubicBezTo>
                    <a:cubicBezTo>
                      <a:pt x="1893108" y="1442074"/>
                      <a:pt x="1897512" y="1765373"/>
                      <a:pt x="1897512" y="1765373"/>
                    </a:cubicBezTo>
                    <a:lnTo>
                      <a:pt x="1897512" y="1765373"/>
                    </a:lnTo>
                    <a:lnTo>
                      <a:pt x="1945082" y="2299213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0" name="Volný tvar 79"/>
              <p:cNvSpPr/>
              <p:nvPr/>
            </p:nvSpPr>
            <p:spPr>
              <a:xfrm>
                <a:off x="3012763" y="2352069"/>
                <a:ext cx="2378951" cy="2301546"/>
              </a:xfrm>
              <a:custGeom>
                <a:avLst/>
                <a:gdLst>
                  <a:gd name="connsiteX0" fmla="*/ 0 w 2378951"/>
                  <a:gd name="connsiteY0" fmla="*/ 0 h 2301546"/>
                  <a:gd name="connsiteX1" fmla="*/ 52855 w 2378951"/>
                  <a:gd name="connsiteY1" fmla="*/ 375274 h 2301546"/>
                  <a:gd name="connsiteX2" fmla="*/ 58141 w 2378951"/>
                  <a:gd name="connsiteY2" fmla="*/ 639552 h 2301546"/>
                  <a:gd name="connsiteX3" fmla="*/ 36999 w 2378951"/>
                  <a:gd name="connsiteY3" fmla="*/ 893258 h 2301546"/>
                  <a:gd name="connsiteX4" fmla="*/ 63427 w 2378951"/>
                  <a:gd name="connsiteY4" fmla="*/ 1083538 h 2301546"/>
                  <a:gd name="connsiteX5" fmla="*/ 137424 w 2378951"/>
                  <a:gd name="connsiteY5" fmla="*/ 1279103 h 2301546"/>
                  <a:gd name="connsiteX6" fmla="*/ 258992 w 2378951"/>
                  <a:gd name="connsiteY6" fmla="*/ 1427099 h 2301546"/>
                  <a:gd name="connsiteX7" fmla="*/ 412273 w 2378951"/>
                  <a:gd name="connsiteY7" fmla="*/ 1516953 h 2301546"/>
                  <a:gd name="connsiteX8" fmla="*/ 565554 w 2378951"/>
                  <a:gd name="connsiteY8" fmla="*/ 1553952 h 2301546"/>
                  <a:gd name="connsiteX9" fmla="*/ 1094109 w 2378951"/>
                  <a:gd name="connsiteY9" fmla="*/ 1538095 h 2301546"/>
                  <a:gd name="connsiteX10" fmla="*/ 1617378 w 2378951"/>
                  <a:gd name="connsiteY10" fmla="*/ 1516953 h 2301546"/>
                  <a:gd name="connsiteX11" fmla="*/ 1871084 w 2378951"/>
                  <a:gd name="connsiteY11" fmla="*/ 1485240 h 2301546"/>
                  <a:gd name="connsiteX12" fmla="*/ 2013794 w 2378951"/>
                  <a:gd name="connsiteY12" fmla="*/ 1464097 h 2301546"/>
                  <a:gd name="connsiteX13" fmla="*/ 2161790 w 2378951"/>
                  <a:gd name="connsiteY13" fmla="*/ 1442955 h 2301546"/>
                  <a:gd name="connsiteX14" fmla="*/ 2235787 w 2378951"/>
                  <a:gd name="connsiteY14" fmla="*/ 1453526 h 2301546"/>
                  <a:gd name="connsiteX15" fmla="*/ 2309785 w 2378951"/>
                  <a:gd name="connsiteY15" fmla="*/ 1543381 h 2301546"/>
                  <a:gd name="connsiteX16" fmla="*/ 2293928 w 2378951"/>
                  <a:gd name="connsiteY16" fmla="*/ 1649092 h 2301546"/>
                  <a:gd name="connsiteX17" fmla="*/ 2246358 w 2378951"/>
                  <a:gd name="connsiteY17" fmla="*/ 1855228 h 2301546"/>
                  <a:gd name="connsiteX18" fmla="*/ 2267501 w 2378951"/>
                  <a:gd name="connsiteY18" fmla="*/ 2013795 h 2301546"/>
                  <a:gd name="connsiteX19" fmla="*/ 2304499 w 2378951"/>
                  <a:gd name="connsiteY19" fmla="*/ 2135362 h 2301546"/>
                  <a:gd name="connsiteX20" fmla="*/ 2367926 w 2378951"/>
                  <a:gd name="connsiteY20" fmla="*/ 2283358 h 2301546"/>
                  <a:gd name="connsiteX21" fmla="*/ 2378497 w 2378951"/>
                  <a:gd name="connsiteY21" fmla="*/ 2293929 h 230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8951" h="2301546">
                    <a:moveTo>
                      <a:pt x="0" y="0"/>
                    </a:moveTo>
                    <a:cubicBezTo>
                      <a:pt x="21582" y="134341"/>
                      <a:pt x="43165" y="268682"/>
                      <a:pt x="52855" y="375274"/>
                    </a:cubicBezTo>
                    <a:cubicBezTo>
                      <a:pt x="62545" y="481866"/>
                      <a:pt x="60784" y="553221"/>
                      <a:pt x="58141" y="639552"/>
                    </a:cubicBezTo>
                    <a:cubicBezTo>
                      <a:pt x="55498" y="725883"/>
                      <a:pt x="36118" y="819260"/>
                      <a:pt x="36999" y="893258"/>
                    </a:cubicBezTo>
                    <a:cubicBezTo>
                      <a:pt x="37880" y="967256"/>
                      <a:pt x="46690" y="1019231"/>
                      <a:pt x="63427" y="1083538"/>
                    </a:cubicBezTo>
                    <a:cubicBezTo>
                      <a:pt x="80164" y="1147845"/>
                      <a:pt x="104830" y="1221843"/>
                      <a:pt x="137424" y="1279103"/>
                    </a:cubicBezTo>
                    <a:cubicBezTo>
                      <a:pt x="170018" y="1336363"/>
                      <a:pt x="213184" y="1387457"/>
                      <a:pt x="258992" y="1427099"/>
                    </a:cubicBezTo>
                    <a:cubicBezTo>
                      <a:pt x="304800" y="1466741"/>
                      <a:pt x="361179" y="1495811"/>
                      <a:pt x="412273" y="1516953"/>
                    </a:cubicBezTo>
                    <a:cubicBezTo>
                      <a:pt x="463367" y="1538095"/>
                      <a:pt x="451915" y="1550428"/>
                      <a:pt x="565554" y="1553952"/>
                    </a:cubicBezTo>
                    <a:lnTo>
                      <a:pt x="1094109" y="1538095"/>
                    </a:lnTo>
                    <a:lnTo>
                      <a:pt x="1617378" y="1516953"/>
                    </a:lnTo>
                    <a:cubicBezTo>
                      <a:pt x="1746874" y="1508144"/>
                      <a:pt x="1805015" y="1494049"/>
                      <a:pt x="1871084" y="1485240"/>
                    </a:cubicBezTo>
                    <a:cubicBezTo>
                      <a:pt x="1937153" y="1476431"/>
                      <a:pt x="2013794" y="1464097"/>
                      <a:pt x="2013794" y="1464097"/>
                    </a:cubicBezTo>
                    <a:cubicBezTo>
                      <a:pt x="2062245" y="1457050"/>
                      <a:pt x="2124791" y="1444717"/>
                      <a:pt x="2161790" y="1442955"/>
                    </a:cubicBezTo>
                    <a:cubicBezTo>
                      <a:pt x="2198789" y="1441193"/>
                      <a:pt x="2211121" y="1436788"/>
                      <a:pt x="2235787" y="1453526"/>
                    </a:cubicBezTo>
                    <a:cubicBezTo>
                      <a:pt x="2260453" y="1470264"/>
                      <a:pt x="2300095" y="1510787"/>
                      <a:pt x="2309785" y="1543381"/>
                    </a:cubicBezTo>
                    <a:cubicBezTo>
                      <a:pt x="2319475" y="1575975"/>
                      <a:pt x="2304499" y="1597118"/>
                      <a:pt x="2293928" y="1649092"/>
                    </a:cubicBezTo>
                    <a:cubicBezTo>
                      <a:pt x="2283357" y="1701066"/>
                      <a:pt x="2250762" y="1794444"/>
                      <a:pt x="2246358" y="1855228"/>
                    </a:cubicBezTo>
                    <a:cubicBezTo>
                      <a:pt x="2241954" y="1916012"/>
                      <a:pt x="2257811" y="1967106"/>
                      <a:pt x="2267501" y="2013795"/>
                    </a:cubicBezTo>
                    <a:cubicBezTo>
                      <a:pt x="2277191" y="2060484"/>
                      <a:pt x="2287762" y="2090435"/>
                      <a:pt x="2304499" y="2135362"/>
                    </a:cubicBezTo>
                    <a:cubicBezTo>
                      <a:pt x="2321237" y="2180289"/>
                      <a:pt x="2355593" y="2256930"/>
                      <a:pt x="2367926" y="2283358"/>
                    </a:cubicBezTo>
                    <a:cubicBezTo>
                      <a:pt x="2380259" y="2309786"/>
                      <a:pt x="2379378" y="2301857"/>
                      <a:pt x="2378497" y="229392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1" name="Volný tvar 80"/>
              <p:cNvSpPr/>
              <p:nvPr/>
            </p:nvSpPr>
            <p:spPr>
              <a:xfrm>
                <a:off x="4013677" y="3047181"/>
                <a:ext cx="1612557" cy="326907"/>
              </a:xfrm>
              <a:custGeom>
                <a:avLst/>
                <a:gdLst>
                  <a:gd name="connsiteX0" fmla="*/ 35054 w 1612557"/>
                  <a:gd name="connsiteY0" fmla="*/ 2581 h 326907"/>
                  <a:gd name="connsiteX1" fmla="*/ 500182 w 1612557"/>
                  <a:gd name="connsiteY1" fmla="*/ 18437 h 326907"/>
                  <a:gd name="connsiteX2" fmla="*/ 817315 w 1612557"/>
                  <a:gd name="connsiteY2" fmla="*/ 55436 h 326907"/>
                  <a:gd name="connsiteX3" fmla="*/ 1071021 w 1612557"/>
                  <a:gd name="connsiteY3" fmla="*/ 124148 h 326907"/>
                  <a:gd name="connsiteX4" fmla="*/ 1261301 w 1612557"/>
                  <a:gd name="connsiteY4" fmla="*/ 177004 h 326907"/>
                  <a:gd name="connsiteX5" fmla="*/ 1398725 w 1612557"/>
                  <a:gd name="connsiteY5" fmla="*/ 208717 h 326907"/>
                  <a:gd name="connsiteX6" fmla="*/ 1504436 w 1612557"/>
                  <a:gd name="connsiteY6" fmla="*/ 235145 h 326907"/>
                  <a:gd name="connsiteX7" fmla="*/ 1610147 w 1612557"/>
                  <a:gd name="connsiteY7" fmla="*/ 266858 h 326907"/>
                  <a:gd name="connsiteX8" fmla="*/ 1562577 w 1612557"/>
                  <a:gd name="connsiteY8" fmla="*/ 324999 h 326907"/>
                  <a:gd name="connsiteX9" fmla="*/ 1388154 w 1612557"/>
                  <a:gd name="connsiteY9" fmla="*/ 309143 h 326907"/>
                  <a:gd name="connsiteX10" fmla="*/ 1187303 w 1612557"/>
                  <a:gd name="connsiteY10" fmla="*/ 272144 h 326907"/>
                  <a:gd name="connsiteX11" fmla="*/ 965310 w 1612557"/>
                  <a:gd name="connsiteY11" fmla="*/ 293286 h 326907"/>
                  <a:gd name="connsiteX12" fmla="*/ 764459 w 1612557"/>
                  <a:gd name="connsiteY12" fmla="*/ 303857 h 326907"/>
                  <a:gd name="connsiteX13" fmla="*/ 547752 w 1612557"/>
                  <a:gd name="connsiteY13" fmla="*/ 277429 h 326907"/>
                  <a:gd name="connsiteX14" fmla="*/ 278189 w 1612557"/>
                  <a:gd name="connsiteY14" fmla="*/ 214003 h 326907"/>
                  <a:gd name="connsiteX15" fmla="*/ 103766 w 1612557"/>
                  <a:gd name="connsiteY15" fmla="*/ 118863 h 326907"/>
                  <a:gd name="connsiteX16" fmla="*/ 40339 w 1612557"/>
                  <a:gd name="connsiteY16" fmla="*/ 71293 h 326907"/>
                  <a:gd name="connsiteX17" fmla="*/ 35054 w 1612557"/>
                  <a:gd name="connsiteY17" fmla="*/ 2581 h 32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12557" h="326907">
                    <a:moveTo>
                      <a:pt x="35054" y="2581"/>
                    </a:moveTo>
                    <a:cubicBezTo>
                      <a:pt x="111695" y="-6228"/>
                      <a:pt x="369805" y="9628"/>
                      <a:pt x="500182" y="18437"/>
                    </a:cubicBezTo>
                    <a:cubicBezTo>
                      <a:pt x="630559" y="27246"/>
                      <a:pt x="722175" y="37818"/>
                      <a:pt x="817315" y="55436"/>
                    </a:cubicBezTo>
                    <a:cubicBezTo>
                      <a:pt x="912455" y="73054"/>
                      <a:pt x="1071021" y="124148"/>
                      <a:pt x="1071021" y="124148"/>
                    </a:cubicBezTo>
                    <a:lnTo>
                      <a:pt x="1261301" y="177004"/>
                    </a:lnTo>
                    <a:cubicBezTo>
                      <a:pt x="1315918" y="191099"/>
                      <a:pt x="1358203" y="199027"/>
                      <a:pt x="1398725" y="208717"/>
                    </a:cubicBezTo>
                    <a:cubicBezTo>
                      <a:pt x="1439247" y="218407"/>
                      <a:pt x="1469199" y="225455"/>
                      <a:pt x="1504436" y="235145"/>
                    </a:cubicBezTo>
                    <a:cubicBezTo>
                      <a:pt x="1539673" y="244835"/>
                      <a:pt x="1600457" y="251882"/>
                      <a:pt x="1610147" y="266858"/>
                    </a:cubicBezTo>
                    <a:cubicBezTo>
                      <a:pt x="1619837" y="281834"/>
                      <a:pt x="1599576" y="317952"/>
                      <a:pt x="1562577" y="324999"/>
                    </a:cubicBezTo>
                    <a:cubicBezTo>
                      <a:pt x="1525578" y="332046"/>
                      <a:pt x="1450700" y="317952"/>
                      <a:pt x="1388154" y="309143"/>
                    </a:cubicBezTo>
                    <a:cubicBezTo>
                      <a:pt x="1325608" y="300334"/>
                      <a:pt x="1257777" y="274787"/>
                      <a:pt x="1187303" y="272144"/>
                    </a:cubicBezTo>
                    <a:cubicBezTo>
                      <a:pt x="1116829" y="269501"/>
                      <a:pt x="1035784" y="288001"/>
                      <a:pt x="965310" y="293286"/>
                    </a:cubicBezTo>
                    <a:cubicBezTo>
                      <a:pt x="894836" y="298571"/>
                      <a:pt x="834052" y="306500"/>
                      <a:pt x="764459" y="303857"/>
                    </a:cubicBezTo>
                    <a:cubicBezTo>
                      <a:pt x="694866" y="301214"/>
                      <a:pt x="628797" y="292405"/>
                      <a:pt x="547752" y="277429"/>
                    </a:cubicBezTo>
                    <a:cubicBezTo>
                      <a:pt x="466707" y="262453"/>
                      <a:pt x="352187" y="240431"/>
                      <a:pt x="278189" y="214003"/>
                    </a:cubicBezTo>
                    <a:cubicBezTo>
                      <a:pt x="204191" y="187575"/>
                      <a:pt x="143408" y="142648"/>
                      <a:pt x="103766" y="118863"/>
                    </a:cubicBezTo>
                    <a:cubicBezTo>
                      <a:pt x="64124" y="95078"/>
                      <a:pt x="50910" y="90673"/>
                      <a:pt x="40339" y="71293"/>
                    </a:cubicBezTo>
                    <a:cubicBezTo>
                      <a:pt x="29768" y="51913"/>
                      <a:pt x="-41587" y="11390"/>
                      <a:pt x="35054" y="2581"/>
                    </a:cubicBez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02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2" name="Volný tvar 81"/>
              <p:cNvSpPr/>
              <p:nvPr/>
            </p:nvSpPr>
            <p:spPr>
              <a:xfrm>
                <a:off x="3717235" y="3573594"/>
                <a:ext cx="1525633" cy="278859"/>
              </a:xfrm>
              <a:custGeom>
                <a:avLst/>
                <a:gdLst>
                  <a:gd name="connsiteX0" fmla="*/ 0 w 1525633"/>
                  <a:gd name="connsiteY0" fmla="*/ 84006 h 278859"/>
                  <a:gd name="connsiteX1" fmla="*/ 222636 w 1525633"/>
                  <a:gd name="connsiteY1" fmla="*/ 64128 h 278859"/>
                  <a:gd name="connsiteX2" fmla="*/ 437322 w 1525633"/>
                  <a:gd name="connsiteY2" fmla="*/ 20396 h 278859"/>
                  <a:gd name="connsiteX3" fmla="*/ 596348 w 1525633"/>
                  <a:gd name="connsiteY3" fmla="*/ 517 h 278859"/>
                  <a:gd name="connsiteX4" fmla="*/ 763325 w 1525633"/>
                  <a:gd name="connsiteY4" fmla="*/ 8469 h 278859"/>
                  <a:gd name="connsiteX5" fmla="*/ 958132 w 1525633"/>
                  <a:gd name="connsiteY5" fmla="*/ 36298 h 278859"/>
                  <a:gd name="connsiteX6" fmla="*/ 1097280 w 1525633"/>
                  <a:gd name="connsiteY6" fmla="*/ 72079 h 278859"/>
                  <a:gd name="connsiteX7" fmla="*/ 1292087 w 1525633"/>
                  <a:gd name="connsiteY7" fmla="*/ 95933 h 278859"/>
                  <a:gd name="connsiteX8" fmla="*/ 1439186 w 1525633"/>
                  <a:gd name="connsiteY8" fmla="*/ 95933 h 278859"/>
                  <a:gd name="connsiteX9" fmla="*/ 1506772 w 1525633"/>
                  <a:gd name="connsiteY9" fmla="*/ 95933 h 278859"/>
                  <a:gd name="connsiteX10" fmla="*/ 1522675 w 1525633"/>
                  <a:gd name="connsiteY10" fmla="*/ 95933 h 278859"/>
                  <a:gd name="connsiteX11" fmla="*/ 1522675 w 1525633"/>
                  <a:gd name="connsiteY11" fmla="*/ 167495 h 278859"/>
                  <a:gd name="connsiteX12" fmla="*/ 1518699 w 1525633"/>
                  <a:gd name="connsiteY12" fmla="*/ 179422 h 278859"/>
                  <a:gd name="connsiteX13" fmla="*/ 1443162 w 1525633"/>
                  <a:gd name="connsiteY13" fmla="*/ 179422 h 278859"/>
                  <a:gd name="connsiteX14" fmla="*/ 1272208 w 1525633"/>
                  <a:gd name="connsiteY14" fmla="*/ 203276 h 278859"/>
                  <a:gd name="connsiteX15" fmla="*/ 1073426 w 1525633"/>
                  <a:gd name="connsiteY15" fmla="*/ 223154 h 278859"/>
                  <a:gd name="connsiteX16" fmla="*/ 910424 w 1525633"/>
                  <a:gd name="connsiteY16" fmla="*/ 250983 h 278859"/>
                  <a:gd name="connsiteX17" fmla="*/ 751398 w 1525633"/>
                  <a:gd name="connsiteY17" fmla="*/ 262910 h 278859"/>
                  <a:gd name="connsiteX18" fmla="*/ 504908 w 1525633"/>
                  <a:gd name="connsiteY18" fmla="*/ 278813 h 278859"/>
                  <a:gd name="connsiteX19" fmla="*/ 178904 w 1525633"/>
                  <a:gd name="connsiteY19" fmla="*/ 266886 h 278859"/>
                  <a:gd name="connsiteX20" fmla="*/ 19878 w 1525633"/>
                  <a:gd name="connsiteY20" fmla="*/ 243032 h 278859"/>
                  <a:gd name="connsiteX21" fmla="*/ 19878 w 1525633"/>
                  <a:gd name="connsiteY21" fmla="*/ 243032 h 278859"/>
                  <a:gd name="connsiteX22" fmla="*/ 0 w 1525633"/>
                  <a:gd name="connsiteY22" fmla="*/ 84006 h 27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25633" h="278859">
                    <a:moveTo>
                      <a:pt x="0" y="84006"/>
                    </a:moveTo>
                    <a:cubicBezTo>
                      <a:pt x="74874" y="79368"/>
                      <a:pt x="149749" y="74730"/>
                      <a:pt x="222636" y="64128"/>
                    </a:cubicBezTo>
                    <a:cubicBezTo>
                      <a:pt x="295523" y="53526"/>
                      <a:pt x="375037" y="30998"/>
                      <a:pt x="437322" y="20396"/>
                    </a:cubicBezTo>
                    <a:cubicBezTo>
                      <a:pt x="499607" y="9794"/>
                      <a:pt x="542014" y="2505"/>
                      <a:pt x="596348" y="517"/>
                    </a:cubicBezTo>
                    <a:cubicBezTo>
                      <a:pt x="650682" y="-1471"/>
                      <a:pt x="703028" y="2505"/>
                      <a:pt x="763325" y="8469"/>
                    </a:cubicBezTo>
                    <a:cubicBezTo>
                      <a:pt x="823622" y="14433"/>
                      <a:pt x="902473" y="25696"/>
                      <a:pt x="958132" y="36298"/>
                    </a:cubicBezTo>
                    <a:cubicBezTo>
                      <a:pt x="1013791" y="46900"/>
                      <a:pt x="1041621" y="62140"/>
                      <a:pt x="1097280" y="72079"/>
                    </a:cubicBezTo>
                    <a:cubicBezTo>
                      <a:pt x="1152939" y="82018"/>
                      <a:pt x="1235103" y="91957"/>
                      <a:pt x="1292087" y="95933"/>
                    </a:cubicBezTo>
                    <a:cubicBezTo>
                      <a:pt x="1349071" y="99909"/>
                      <a:pt x="1439186" y="95933"/>
                      <a:pt x="1439186" y="95933"/>
                    </a:cubicBezTo>
                    <a:lnTo>
                      <a:pt x="1506772" y="95933"/>
                    </a:lnTo>
                    <a:cubicBezTo>
                      <a:pt x="1520687" y="95933"/>
                      <a:pt x="1520025" y="84006"/>
                      <a:pt x="1522675" y="95933"/>
                    </a:cubicBezTo>
                    <a:cubicBezTo>
                      <a:pt x="1525325" y="107860"/>
                      <a:pt x="1523338" y="153580"/>
                      <a:pt x="1522675" y="167495"/>
                    </a:cubicBezTo>
                    <a:cubicBezTo>
                      <a:pt x="1522012" y="181410"/>
                      <a:pt x="1531951" y="177434"/>
                      <a:pt x="1518699" y="179422"/>
                    </a:cubicBezTo>
                    <a:cubicBezTo>
                      <a:pt x="1505447" y="181410"/>
                      <a:pt x="1484244" y="175446"/>
                      <a:pt x="1443162" y="179422"/>
                    </a:cubicBezTo>
                    <a:cubicBezTo>
                      <a:pt x="1402080" y="183398"/>
                      <a:pt x="1333831" y="195987"/>
                      <a:pt x="1272208" y="203276"/>
                    </a:cubicBezTo>
                    <a:cubicBezTo>
                      <a:pt x="1210585" y="210565"/>
                      <a:pt x="1133723" y="215203"/>
                      <a:pt x="1073426" y="223154"/>
                    </a:cubicBezTo>
                    <a:cubicBezTo>
                      <a:pt x="1013129" y="231105"/>
                      <a:pt x="964095" y="244357"/>
                      <a:pt x="910424" y="250983"/>
                    </a:cubicBezTo>
                    <a:cubicBezTo>
                      <a:pt x="856753" y="257609"/>
                      <a:pt x="751398" y="262910"/>
                      <a:pt x="751398" y="262910"/>
                    </a:cubicBezTo>
                    <a:cubicBezTo>
                      <a:pt x="683812" y="267548"/>
                      <a:pt x="600324" y="278150"/>
                      <a:pt x="504908" y="278813"/>
                    </a:cubicBezTo>
                    <a:cubicBezTo>
                      <a:pt x="409492" y="279476"/>
                      <a:pt x="259742" y="272850"/>
                      <a:pt x="178904" y="266886"/>
                    </a:cubicBezTo>
                    <a:cubicBezTo>
                      <a:pt x="98066" y="260922"/>
                      <a:pt x="19878" y="243032"/>
                      <a:pt x="19878" y="243032"/>
                    </a:cubicBezTo>
                    <a:lnTo>
                      <a:pt x="19878" y="243032"/>
                    </a:lnTo>
                    <a:lnTo>
                      <a:pt x="0" y="84006"/>
                    </a:lnTo>
                    <a:close/>
                  </a:path>
                </a:pathLst>
              </a:custGeom>
              <a:solidFill>
                <a:srgbClr val="B09BFF"/>
              </a:solidFill>
              <a:ln w="12700">
                <a:solidFill>
                  <a:srgbClr val="02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3" name="Volný tvar 82"/>
              <p:cNvSpPr/>
              <p:nvPr/>
            </p:nvSpPr>
            <p:spPr>
              <a:xfrm>
                <a:off x="5591317" y="3313172"/>
                <a:ext cx="195203" cy="504297"/>
              </a:xfrm>
              <a:custGeom>
                <a:avLst/>
                <a:gdLst>
                  <a:gd name="connsiteX0" fmla="*/ 193257 w 195203"/>
                  <a:gd name="connsiteY0" fmla="*/ 503454 h 504297"/>
                  <a:gd name="connsiteX1" fmla="*/ 181330 w 195203"/>
                  <a:gd name="connsiteY1" fmla="*/ 320574 h 504297"/>
                  <a:gd name="connsiteX2" fmla="*/ 169403 w 195203"/>
                  <a:gd name="connsiteY2" fmla="*/ 177451 h 504297"/>
                  <a:gd name="connsiteX3" fmla="*/ 149525 w 195203"/>
                  <a:gd name="connsiteY3" fmla="*/ 105889 h 504297"/>
                  <a:gd name="connsiteX4" fmla="*/ 129646 w 195203"/>
                  <a:gd name="connsiteY4" fmla="*/ 74084 h 504297"/>
                  <a:gd name="connsiteX5" fmla="*/ 105793 w 195203"/>
                  <a:gd name="connsiteY5" fmla="*/ 50230 h 504297"/>
                  <a:gd name="connsiteX6" fmla="*/ 46158 w 195203"/>
                  <a:gd name="connsiteY6" fmla="*/ 6498 h 504297"/>
                  <a:gd name="connsiteX7" fmla="*/ 38206 w 195203"/>
                  <a:gd name="connsiteY7" fmla="*/ 6498 h 504297"/>
                  <a:gd name="connsiteX8" fmla="*/ 6401 w 195203"/>
                  <a:gd name="connsiteY8" fmla="*/ 66132 h 504297"/>
                  <a:gd name="connsiteX9" fmla="*/ 6401 w 195203"/>
                  <a:gd name="connsiteY9" fmla="*/ 78059 h 504297"/>
                  <a:gd name="connsiteX10" fmla="*/ 73987 w 195203"/>
                  <a:gd name="connsiteY10" fmla="*/ 121791 h 504297"/>
                  <a:gd name="connsiteX11" fmla="*/ 109768 w 195203"/>
                  <a:gd name="connsiteY11" fmla="*/ 165524 h 504297"/>
                  <a:gd name="connsiteX12" fmla="*/ 125671 w 195203"/>
                  <a:gd name="connsiteY12" fmla="*/ 268891 h 504297"/>
                  <a:gd name="connsiteX13" fmla="*/ 137598 w 195203"/>
                  <a:gd name="connsiteY13" fmla="*/ 384185 h 504297"/>
                  <a:gd name="connsiteX14" fmla="*/ 193257 w 195203"/>
                  <a:gd name="connsiteY14" fmla="*/ 503454 h 50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203" h="504297">
                    <a:moveTo>
                      <a:pt x="193257" y="503454"/>
                    </a:moveTo>
                    <a:cubicBezTo>
                      <a:pt x="200546" y="492852"/>
                      <a:pt x="185306" y="374908"/>
                      <a:pt x="181330" y="320574"/>
                    </a:cubicBezTo>
                    <a:cubicBezTo>
                      <a:pt x="177354" y="266240"/>
                      <a:pt x="174704" y="213232"/>
                      <a:pt x="169403" y="177451"/>
                    </a:cubicBezTo>
                    <a:cubicBezTo>
                      <a:pt x="164102" y="141670"/>
                      <a:pt x="156151" y="123117"/>
                      <a:pt x="149525" y="105889"/>
                    </a:cubicBezTo>
                    <a:cubicBezTo>
                      <a:pt x="142899" y="88661"/>
                      <a:pt x="136935" y="83360"/>
                      <a:pt x="129646" y="74084"/>
                    </a:cubicBezTo>
                    <a:cubicBezTo>
                      <a:pt x="122357" y="64807"/>
                      <a:pt x="119708" y="61494"/>
                      <a:pt x="105793" y="50230"/>
                    </a:cubicBezTo>
                    <a:cubicBezTo>
                      <a:pt x="91878" y="38966"/>
                      <a:pt x="57422" y="13787"/>
                      <a:pt x="46158" y="6498"/>
                    </a:cubicBezTo>
                    <a:cubicBezTo>
                      <a:pt x="34894" y="-791"/>
                      <a:pt x="44832" y="-3441"/>
                      <a:pt x="38206" y="6498"/>
                    </a:cubicBezTo>
                    <a:cubicBezTo>
                      <a:pt x="31580" y="16437"/>
                      <a:pt x="11702" y="54205"/>
                      <a:pt x="6401" y="66132"/>
                    </a:cubicBezTo>
                    <a:cubicBezTo>
                      <a:pt x="1100" y="78059"/>
                      <a:pt x="-4863" y="68782"/>
                      <a:pt x="6401" y="78059"/>
                    </a:cubicBezTo>
                    <a:cubicBezTo>
                      <a:pt x="17665" y="87335"/>
                      <a:pt x="56759" y="107213"/>
                      <a:pt x="73987" y="121791"/>
                    </a:cubicBezTo>
                    <a:cubicBezTo>
                      <a:pt x="91215" y="136369"/>
                      <a:pt x="101154" y="141007"/>
                      <a:pt x="109768" y="165524"/>
                    </a:cubicBezTo>
                    <a:cubicBezTo>
                      <a:pt x="118382" y="190041"/>
                      <a:pt x="121033" y="232448"/>
                      <a:pt x="125671" y="268891"/>
                    </a:cubicBezTo>
                    <a:cubicBezTo>
                      <a:pt x="130309" y="305334"/>
                      <a:pt x="134285" y="346416"/>
                      <a:pt x="137598" y="384185"/>
                    </a:cubicBezTo>
                    <a:cubicBezTo>
                      <a:pt x="140911" y="421954"/>
                      <a:pt x="185968" y="514056"/>
                      <a:pt x="193257" y="50345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84" name="Volný tvar 83"/>
              <p:cNvSpPr/>
              <p:nvPr/>
            </p:nvSpPr>
            <p:spPr>
              <a:xfrm>
                <a:off x="5241618" y="3661913"/>
                <a:ext cx="137778" cy="250328"/>
              </a:xfrm>
              <a:custGeom>
                <a:avLst/>
                <a:gdLst>
                  <a:gd name="connsiteX0" fmla="*/ 6243 w 137778"/>
                  <a:gd name="connsiteY0" fmla="*/ 3638 h 250328"/>
                  <a:gd name="connsiteX1" fmla="*/ 85756 w 137778"/>
                  <a:gd name="connsiteY1" fmla="*/ 23517 h 250328"/>
                  <a:gd name="connsiteX2" fmla="*/ 117561 w 137778"/>
                  <a:gd name="connsiteY2" fmla="*/ 87127 h 250328"/>
                  <a:gd name="connsiteX3" fmla="*/ 137439 w 137778"/>
                  <a:gd name="connsiteY3" fmla="*/ 174591 h 250328"/>
                  <a:gd name="connsiteX4" fmla="*/ 129488 w 137778"/>
                  <a:gd name="connsiteY4" fmla="*/ 226275 h 250328"/>
                  <a:gd name="connsiteX5" fmla="*/ 121537 w 137778"/>
                  <a:gd name="connsiteY5" fmla="*/ 250129 h 250328"/>
                  <a:gd name="connsiteX6" fmla="*/ 121537 w 137778"/>
                  <a:gd name="connsiteY6" fmla="*/ 214348 h 250328"/>
                  <a:gd name="connsiteX7" fmla="*/ 89732 w 137778"/>
                  <a:gd name="connsiteY7" fmla="*/ 126884 h 250328"/>
                  <a:gd name="connsiteX8" fmla="*/ 45999 w 137778"/>
                  <a:gd name="connsiteY8" fmla="*/ 110981 h 250328"/>
                  <a:gd name="connsiteX9" fmla="*/ 2267 w 137778"/>
                  <a:gd name="connsiteY9" fmla="*/ 99054 h 250328"/>
                  <a:gd name="connsiteX10" fmla="*/ 6243 w 137778"/>
                  <a:gd name="connsiteY10" fmla="*/ 91103 h 250328"/>
                  <a:gd name="connsiteX11" fmla="*/ 6243 w 137778"/>
                  <a:gd name="connsiteY11" fmla="*/ 3638 h 25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778" h="250328">
                    <a:moveTo>
                      <a:pt x="6243" y="3638"/>
                    </a:moveTo>
                    <a:cubicBezTo>
                      <a:pt x="19495" y="-7626"/>
                      <a:pt x="67203" y="9602"/>
                      <a:pt x="85756" y="23517"/>
                    </a:cubicBezTo>
                    <a:cubicBezTo>
                      <a:pt x="104309" y="37432"/>
                      <a:pt x="108947" y="61948"/>
                      <a:pt x="117561" y="87127"/>
                    </a:cubicBezTo>
                    <a:cubicBezTo>
                      <a:pt x="126175" y="112306"/>
                      <a:pt x="135451" y="151400"/>
                      <a:pt x="137439" y="174591"/>
                    </a:cubicBezTo>
                    <a:cubicBezTo>
                      <a:pt x="139427" y="197782"/>
                      <a:pt x="132138" y="213685"/>
                      <a:pt x="129488" y="226275"/>
                    </a:cubicBezTo>
                    <a:cubicBezTo>
                      <a:pt x="126838" y="238865"/>
                      <a:pt x="122862" y="252117"/>
                      <a:pt x="121537" y="250129"/>
                    </a:cubicBezTo>
                    <a:cubicBezTo>
                      <a:pt x="120212" y="248141"/>
                      <a:pt x="126838" y="234889"/>
                      <a:pt x="121537" y="214348"/>
                    </a:cubicBezTo>
                    <a:cubicBezTo>
                      <a:pt x="116236" y="193807"/>
                      <a:pt x="102322" y="144112"/>
                      <a:pt x="89732" y="126884"/>
                    </a:cubicBezTo>
                    <a:cubicBezTo>
                      <a:pt x="77142" y="109656"/>
                      <a:pt x="60576" y="115619"/>
                      <a:pt x="45999" y="110981"/>
                    </a:cubicBezTo>
                    <a:cubicBezTo>
                      <a:pt x="31422" y="106343"/>
                      <a:pt x="8893" y="102367"/>
                      <a:pt x="2267" y="99054"/>
                    </a:cubicBezTo>
                    <a:cubicBezTo>
                      <a:pt x="-4359" y="95741"/>
                      <a:pt x="5580" y="106343"/>
                      <a:pt x="6243" y="91103"/>
                    </a:cubicBezTo>
                    <a:cubicBezTo>
                      <a:pt x="6906" y="75863"/>
                      <a:pt x="-7009" y="14902"/>
                      <a:pt x="6243" y="36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9042330" y="5261175"/>
              <a:ext cx="1911081" cy="99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Natahovač (extenzor)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763013" y="8032223"/>
              <a:ext cx="3233621" cy="56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Ohýbač (flexor)</a:t>
              </a:r>
            </a:p>
          </p:txBody>
        </p:sp>
        <p:cxnSp>
          <p:nvCxnSpPr>
            <p:cNvPr id="10" name="Přímá spojnice 9"/>
            <p:cNvCxnSpPr/>
            <p:nvPr/>
          </p:nvCxnSpPr>
          <p:spPr>
            <a:xfrm flipV="1">
              <a:off x="7692436" y="7621426"/>
              <a:ext cx="202229" cy="410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0"/>
            <p:cNvSpPr txBox="1"/>
            <p:nvPr/>
          </p:nvSpPr>
          <p:spPr>
            <a:xfrm>
              <a:off x="11321674" y="6834178"/>
              <a:ext cx="1764983" cy="99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Šlachové tělísko</a:t>
              </a: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10847929" y="6592470"/>
              <a:ext cx="499105" cy="554949"/>
              <a:chOff x="8063004" y="4810953"/>
              <a:chExt cx="327240" cy="368079"/>
            </a:xfrm>
          </p:grpSpPr>
          <p:grpSp>
            <p:nvGrpSpPr>
              <p:cNvPr id="73" name="Skupina 72"/>
              <p:cNvGrpSpPr/>
              <p:nvPr/>
            </p:nvGrpSpPr>
            <p:grpSpPr>
              <a:xfrm rot="2653392">
                <a:off x="8112846" y="4810953"/>
                <a:ext cx="277398" cy="368079"/>
                <a:chOff x="6869798" y="5077095"/>
                <a:chExt cx="277398" cy="368079"/>
              </a:xfrm>
            </p:grpSpPr>
            <p:sp>
              <p:nvSpPr>
                <p:cNvPr id="75" name="Volný tvar 74"/>
                <p:cNvSpPr/>
                <p:nvPr/>
              </p:nvSpPr>
              <p:spPr>
                <a:xfrm>
                  <a:off x="7010150" y="5077095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28575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Volný tvar 75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Volný tvar 73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Skupina 12"/>
            <p:cNvGrpSpPr>
              <a:grpSpLocks noChangeAspect="1"/>
            </p:cNvGrpSpPr>
            <p:nvPr/>
          </p:nvGrpSpPr>
          <p:grpSpPr>
            <a:xfrm>
              <a:off x="1354454" y="863442"/>
              <a:ext cx="6295707" cy="3729373"/>
              <a:chOff x="3366137" y="1378533"/>
              <a:chExt cx="4469495" cy="2678317"/>
            </a:xfrm>
          </p:grpSpPr>
          <p:grpSp>
            <p:nvGrpSpPr>
              <p:cNvPr id="66" name="Skupina 65"/>
              <p:cNvGrpSpPr/>
              <p:nvPr/>
            </p:nvGrpSpPr>
            <p:grpSpPr>
              <a:xfrm>
                <a:off x="3366137" y="1378533"/>
                <a:ext cx="4469495" cy="2678317"/>
                <a:chOff x="3366137" y="1378533"/>
                <a:chExt cx="4469495" cy="2678317"/>
              </a:xfrm>
            </p:grpSpPr>
            <p:sp>
              <p:nvSpPr>
                <p:cNvPr id="68" name="Volný tvar 67"/>
                <p:cNvSpPr/>
                <p:nvPr/>
              </p:nvSpPr>
              <p:spPr>
                <a:xfrm>
                  <a:off x="3378542" y="1378533"/>
                  <a:ext cx="4451430" cy="2442995"/>
                </a:xfrm>
                <a:custGeom>
                  <a:avLst/>
                  <a:gdLst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05676 w 4451430"/>
                    <a:gd name="connsiteY50" fmla="*/ 331530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25208 w 4451430"/>
                    <a:gd name="connsiteY51" fmla="*/ 331530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727468 w 4451430"/>
                    <a:gd name="connsiteY44" fmla="*/ 21448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49413 w 4451430"/>
                    <a:gd name="connsiteY43" fmla="*/ 134019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40874 h 2441302"/>
                    <a:gd name="connsiteX1" fmla="*/ 2188325 w 4451430"/>
                    <a:gd name="connsiteY1" fmla="*/ 1714103 h 2441302"/>
                    <a:gd name="connsiteX2" fmla="*/ 2202956 w 4451430"/>
                    <a:gd name="connsiteY2" fmla="*/ 1567799 h 2441302"/>
                    <a:gd name="connsiteX3" fmla="*/ 2268792 w 4451430"/>
                    <a:gd name="connsiteY3" fmla="*/ 1509277 h 2441302"/>
                    <a:gd name="connsiteX4" fmla="*/ 2334629 w 4451430"/>
                    <a:gd name="connsiteY4" fmla="*/ 1509277 h 2441302"/>
                    <a:gd name="connsiteX5" fmla="*/ 2363890 w 4451430"/>
                    <a:gd name="connsiteY5" fmla="*/ 1560483 h 2441302"/>
                    <a:gd name="connsiteX6" fmla="*/ 2363890 w 4451430"/>
                    <a:gd name="connsiteY6" fmla="*/ 1721418 h 2441302"/>
                    <a:gd name="connsiteX7" fmla="*/ 2356575 w 4451430"/>
                    <a:gd name="connsiteY7" fmla="*/ 2109123 h 2441302"/>
                    <a:gd name="connsiteX8" fmla="*/ 2385836 w 4451430"/>
                    <a:gd name="connsiteY8" fmla="*/ 2226167 h 2441302"/>
                    <a:gd name="connsiteX9" fmla="*/ 2502879 w 4451430"/>
                    <a:gd name="connsiteY9" fmla="*/ 2335895 h 2441302"/>
                    <a:gd name="connsiteX10" fmla="*/ 2715020 w 4451430"/>
                    <a:gd name="connsiteY10" fmla="*/ 2409047 h 2441302"/>
                    <a:gd name="connsiteX11" fmla="*/ 3102725 w 4451430"/>
                    <a:gd name="connsiteY11" fmla="*/ 2423677 h 2441302"/>
                    <a:gd name="connsiteX12" fmla="*/ 3461170 w 4451430"/>
                    <a:gd name="connsiteY12" fmla="*/ 2350525 h 2441302"/>
                    <a:gd name="connsiteX13" fmla="*/ 3753778 w 4451430"/>
                    <a:gd name="connsiteY13" fmla="*/ 2189591 h 2441302"/>
                    <a:gd name="connsiteX14" fmla="*/ 3951288 w 4451430"/>
                    <a:gd name="connsiteY14" fmla="*/ 2050602 h 2441302"/>
                    <a:gd name="connsiteX15" fmla="*/ 4243896 w 4451430"/>
                    <a:gd name="connsiteY15" fmla="*/ 1904298 h 2441302"/>
                    <a:gd name="connsiteX16" fmla="*/ 4397516 w 4451430"/>
                    <a:gd name="connsiteY16" fmla="*/ 1757994 h 2441302"/>
                    <a:gd name="connsiteX17" fmla="*/ 4448722 w 4451430"/>
                    <a:gd name="connsiteY17" fmla="*/ 1494647 h 2441302"/>
                    <a:gd name="connsiteX18" fmla="*/ 4419461 w 4451430"/>
                    <a:gd name="connsiteY18" fmla="*/ 1216669 h 2441302"/>
                    <a:gd name="connsiteX19" fmla="*/ 4214636 w 4451430"/>
                    <a:gd name="connsiteY19" fmla="*/ 894800 h 2441302"/>
                    <a:gd name="connsiteX20" fmla="*/ 4039071 w 4451430"/>
                    <a:gd name="connsiteY20" fmla="*/ 675344 h 2441302"/>
                    <a:gd name="connsiteX21" fmla="*/ 3856191 w 4451430"/>
                    <a:gd name="connsiteY21" fmla="*/ 572931 h 2441302"/>
                    <a:gd name="connsiteX22" fmla="*/ 3636735 w 4451430"/>
                    <a:gd name="connsiteY22" fmla="*/ 485149 h 2441302"/>
                    <a:gd name="connsiteX23" fmla="*/ 3417279 w 4451430"/>
                    <a:gd name="connsiteY23" fmla="*/ 375421 h 2441302"/>
                    <a:gd name="connsiteX24" fmla="*/ 3292920 w 4451430"/>
                    <a:gd name="connsiteY24" fmla="*/ 316899 h 2441302"/>
                    <a:gd name="connsiteX25" fmla="*/ 3124671 w 4451430"/>
                    <a:gd name="connsiteY25" fmla="*/ 243747 h 2441302"/>
                    <a:gd name="connsiteX26" fmla="*/ 3014943 w 4451430"/>
                    <a:gd name="connsiteY26" fmla="*/ 192541 h 2441302"/>
                    <a:gd name="connsiteX27" fmla="*/ 2824748 w 4451430"/>
                    <a:gd name="connsiteY27" fmla="*/ 214487 h 2441302"/>
                    <a:gd name="connsiteX28" fmla="*/ 2817432 w 4451430"/>
                    <a:gd name="connsiteY28" fmla="*/ 221802 h 2441302"/>
                    <a:gd name="connsiteX29" fmla="*/ 2758911 w 4451430"/>
                    <a:gd name="connsiteY29" fmla="*/ 141335 h 2441302"/>
                    <a:gd name="connsiteX30" fmla="*/ 2656498 w 4451430"/>
                    <a:gd name="connsiteY30" fmla="*/ 119389 h 2441302"/>
                    <a:gd name="connsiteX31" fmla="*/ 2568716 w 4451430"/>
                    <a:gd name="connsiteY31" fmla="*/ 112074 h 2441302"/>
                    <a:gd name="connsiteX32" fmla="*/ 2488248 w 4451430"/>
                    <a:gd name="connsiteY32" fmla="*/ 60867 h 2441302"/>
                    <a:gd name="connsiteX33" fmla="*/ 2400466 w 4451430"/>
                    <a:gd name="connsiteY33" fmla="*/ 24291 h 2441302"/>
                    <a:gd name="connsiteX34" fmla="*/ 2334629 w 4451430"/>
                    <a:gd name="connsiteY34" fmla="*/ 16976 h 2441302"/>
                    <a:gd name="connsiteX35" fmla="*/ 2276108 w 4451430"/>
                    <a:gd name="connsiteY35" fmla="*/ 68183 h 2441302"/>
                    <a:gd name="connsiteX36" fmla="*/ 2246847 w 4451430"/>
                    <a:gd name="connsiteY36" fmla="*/ 112074 h 2441302"/>
                    <a:gd name="connsiteX37" fmla="*/ 2239532 w 4451430"/>
                    <a:gd name="connsiteY37" fmla="*/ 90128 h 2441302"/>
                    <a:gd name="connsiteX38" fmla="*/ 2173695 w 4451430"/>
                    <a:gd name="connsiteY38" fmla="*/ 16976 h 2441302"/>
                    <a:gd name="connsiteX39" fmla="*/ 2129804 w 4451430"/>
                    <a:gd name="connsiteY39" fmla="*/ 2346 h 2441302"/>
                    <a:gd name="connsiteX40" fmla="*/ 2027391 w 4451430"/>
                    <a:gd name="connsiteY40" fmla="*/ 53552 h 2441302"/>
                    <a:gd name="connsiteX41" fmla="*/ 1954239 w 4451430"/>
                    <a:gd name="connsiteY41" fmla="*/ 90128 h 2441302"/>
                    <a:gd name="connsiteX42" fmla="*/ 1837196 w 4451430"/>
                    <a:gd name="connsiteY42" fmla="*/ 104759 h 2441302"/>
                    <a:gd name="connsiteX43" fmla="*/ 1727467 w 4451430"/>
                    <a:gd name="connsiteY43" fmla="*/ 141335 h 2441302"/>
                    <a:gd name="connsiteX44" fmla="*/ 1932294 w 4451430"/>
                    <a:gd name="connsiteY44" fmla="*/ 580247 h 2441302"/>
                    <a:gd name="connsiteX45" fmla="*/ 1676261 w 4451430"/>
                    <a:gd name="connsiteY45" fmla="*/ 155965 h 2441302"/>
                    <a:gd name="connsiteX46" fmla="*/ 1559218 w 4451430"/>
                    <a:gd name="connsiteY46" fmla="*/ 126704 h 2441302"/>
                    <a:gd name="connsiteX47" fmla="*/ 1390968 w 4451430"/>
                    <a:gd name="connsiteY47" fmla="*/ 177911 h 2441302"/>
                    <a:gd name="connsiteX48" fmla="*/ 1171512 w 4451430"/>
                    <a:gd name="connsiteY48" fmla="*/ 265693 h 2441302"/>
                    <a:gd name="connsiteX49" fmla="*/ 1105676 w 4451430"/>
                    <a:gd name="connsiteY49" fmla="*/ 294954 h 2441302"/>
                    <a:gd name="connsiteX50" fmla="*/ 1178828 w 4451430"/>
                    <a:gd name="connsiteY50" fmla="*/ 463203 h 2441302"/>
                    <a:gd name="connsiteX51" fmla="*/ 1069100 w 4451430"/>
                    <a:gd name="connsiteY51" fmla="*/ 324215 h 2441302"/>
                    <a:gd name="connsiteX52" fmla="*/ 886220 w 4451430"/>
                    <a:gd name="connsiteY52" fmla="*/ 433943 h 2441302"/>
                    <a:gd name="connsiteX53" fmla="*/ 769176 w 4451430"/>
                    <a:gd name="connsiteY53" fmla="*/ 463203 h 2441302"/>
                    <a:gd name="connsiteX54" fmla="*/ 674079 w 4451430"/>
                    <a:gd name="connsiteY54" fmla="*/ 565616 h 2441302"/>
                    <a:gd name="connsiteX55" fmla="*/ 483884 w 4451430"/>
                    <a:gd name="connsiteY55" fmla="*/ 675344 h 2441302"/>
                    <a:gd name="connsiteX56" fmla="*/ 322949 w 4451430"/>
                    <a:gd name="connsiteY56" fmla="*/ 763127 h 2441302"/>
                    <a:gd name="connsiteX57" fmla="*/ 132754 w 4451430"/>
                    <a:gd name="connsiteY57" fmla="*/ 938691 h 2441302"/>
                    <a:gd name="connsiteX58" fmla="*/ 37656 w 4451430"/>
                    <a:gd name="connsiteY58" fmla="*/ 1165463 h 2441302"/>
                    <a:gd name="connsiteX59" fmla="*/ 1080 w 4451430"/>
                    <a:gd name="connsiteY59" fmla="*/ 1436125 h 2441302"/>
                    <a:gd name="connsiteX60" fmla="*/ 74232 w 4451430"/>
                    <a:gd name="connsiteY60" fmla="*/ 1728733 h 2441302"/>
                    <a:gd name="connsiteX61" fmla="*/ 242482 w 4451430"/>
                    <a:gd name="connsiteY61" fmla="*/ 1970135 h 2441302"/>
                    <a:gd name="connsiteX62" fmla="*/ 381471 w 4451430"/>
                    <a:gd name="connsiteY62" fmla="*/ 2050602 h 2441302"/>
                    <a:gd name="connsiteX63" fmla="*/ 710655 w 4451430"/>
                    <a:gd name="connsiteY63" fmla="*/ 2153015 h 2441302"/>
                    <a:gd name="connsiteX64" fmla="*/ 922796 w 4451430"/>
                    <a:gd name="connsiteY64" fmla="*/ 2233482 h 2441302"/>
                    <a:gd name="connsiteX65" fmla="*/ 1251980 w 4451430"/>
                    <a:gd name="connsiteY65" fmla="*/ 2357840 h 2441302"/>
                    <a:gd name="connsiteX66" fmla="*/ 1632370 w 4451430"/>
                    <a:gd name="connsiteY66" fmla="*/ 2438307 h 2441302"/>
                    <a:gd name="connsiteX67" fmla="*/ 1881087 w 4451430"/>
                    <a:gd name="connsiteY67" fmla="*/ 2416362 h 2441302"/>
                    <a:gd name="connsiteX68" fmla="*/ 2063967 w 4451430"/>
                    <a:gd name="connsiteY68" fmla="*/ 2343210 h 2441302"/>
                    <a:gd name="connsiteX69" fmla="*/ 2181010 w 4451430"/>
                    <a:gd name="connsiteY69" fmla="*/ 2240797 h 2441302"/>
                    <a:gd name="connsiteX70" fmla="*/ 2210271 w 4451430"/>
                    <a:gd name="connsiteY70" fmla="*/ 2006711 h 2441302"/>
                    <a:gd name="connsiteX71" fmla="*/ 2195640 w 4451430"/>
                    <a:gd name="connsiteY71" fmla="*/ 1794570 h 2441302"/>
                    <a:gd name="connsiteX72" fmla="*/ 2188325 w 4451430"/>
                    <a:gd name="connsiteY72" fmla="*/ 1626320 h 2441302"/>
                    <a:gd name="connsiteX73" fmla="*/ 2239532 w 4451430"/>
                    <a:gd name="connsiteY73" fmla="*/ 1516592 h 2441302"/>
                    <a:gd name="connsiteX74" fmla="*/ 2239532 w 4451430"/>
                    <a:gd name="connsiteY74" fmla="*/ 1516592 h 2441302"/>
                    <a:gd name="connsiteX0" fmla="*/ 2195640 w 4451430"/>
                    <a:gd name="connsiteY0" fmla="*/ 1988012 h 2488440"/>
                    <a:gd name="connsiteX1" fmla="*/ 2188325 w 4451430"/>
                    <a:gd name="connsiteY1" fmla="*/ 1761241 h 2488440"/>
                    <a:gd name="connsiteX2" fmla="*/ 2202956 w 4451430"/>
                    <a:gd name="connsiteY2" fmla="*/ 1614937 h 2488440"/>
                    <a:gd name="connsiteX3" fmla="*/ 2268792 w 4451430"/>
                    <a:gd name="connsiteY3" fmla="*/ 1556415 h 2488440"/>
                    <a:gd name="connsiteX4" fmla="*/ 2334629 w 4451430"/>
                    <a:gd name="connsiteY4" fmla="*/ 1556415 h 2488440"/>
                    <a:gd name="connsiteX5" fmla="*/ 2363890 w 4451430"/>
                    <a:gd name="connsiteY5" fmla="*/ 1607621 h 2488440"/>
                    <a:gd name="connsiteX6" fmla="*/ 2363890 w 4451430"/>
                    <a:gd name="connsiteY6" fmla="*/ 1768556 h 2488440"/>
                    <a:gd name="connsiteX7" fmla="*/ 2356575 w 4451430"/>
                    <a:gd name="connsiteY7" fmla="*/ 2156261 h 2488440"/>
                    <a:gd name="connsiteX8" fmla="*/ 2385836 w 4451430"/>
                    <a:gd name="connsiteY8" fmla="*/ 2273305 h 2488440"/>
                    <a:gd name="connsiteX9" fmla="*/ 2502879 w 4451430"/>
                    <a:gd name="connsiteY9" fmla="*/ 2383033 h 2488440"/>
                    <a:gd name="connsiteX10" fmla="*/ 2715020 w 4451430"/>
                    <a:gd name="connsiteY10" fmla="*/ 2456185 h 2488440"/>
                    <a:gd name="connsiteX11" fmla="*/ 3102725 w 4451430"/>
                    <a:gd name="connsiteY11" fmla="*/ 2470815 h 2488440"/>
                    <a:gd name="connsiteX12" fmla="*/ 3461170 w 4451430"/>
                    <a:gd name="connsiteY12" fmla="*/ 2397663 h 2488440"/>
                    <a:gd name="connsiteX13" fmla="*/ 3753778 w 4451430"/>
                    <a:gd name="connsiteY13" fmla="*/ 2236729 h 2488440"/>
                    <a:gd name="connsiteX14" fmla="*/ 3951288 w 4451430"/>
                    <a:gd name="connsiteY14" fmla="*/ 2097740 h 2488440"/>
                    <a:gd name="connsiteX15" fmla="*/ 4243896 w 4451430"/>
                    <a:gd name="connsiteY15" fmla="*/ 1951436 h 2488440"/>
                    <a:gd name="connsiteX16" fmla="*/ 4397516 w 4451430"/>
                    <a:gd name="connsiteY16" fmla="*/ 1805132 h 2488440"/>
                    <a:gd name="connsiteX17" fmla="*/ 4448722 w 4451430"/>
                    <a:gd name="connsiteY17" fmla="*/ 1541785 h 2488440"/>
                    <a:gd name="connsiteX18" fmla="*/ 4419461 w 4451430"/>
                    <a:gd name="connsiteY18" fmla="*/ 1263807 h 2488440"/>
                    <a:gd name="connsiteX19" fmla="*/ 4214636 w 4451430"/>
                    <a:gd name="connsiteY19" fmla="*/ 941938 h 2488440"/>
                    <a:gd name="connsiteX20" fmla="*/ 4039071 w 4451430"/>
                    <a:gd name="connsiteY20" fmla="*/ 722482 h 2488440"/>
                    <a:gd name="connsiteX21" fmla="*/ 3856191 w 4451430"/>
                    <a:gd name="connsiteY21" fmla="*/ 620069 h 2488440"/>
                    <a:gd name="connsiteX22" fmla="*/ 3636735 w 4451430"/>
                    <a:gd name="connsiteY22" fmla="*/ 532287 h 2488440"/>
                    <a:gd name="connsiteX23" fmla="*/ 3417279 w 4451430"/>
                    <a:gd name="connsiteY23" fmla="*/ 422559 h 2488440"/>
                    <a:gd name="connsiteX24" fmla="*/ 3292920 w 4451430"/>
                    <a:gd name="connsiteY24" fmla="*/ 364037 h 2488440"/>
                    <a:gd name="connsiteX25" fmla="*/ 3124671 w 4451430"/>
                    <a:gd name="connsiteY25" fmla="*/ 290885 h 2488440"/>
                    <a:gd name="connsiteX26" fmla="*/ 3014943 w 4451430"/>
                    <a:gd name="connsiteY26" fmla="*/ 239679 h 2488440"/>
                    <a:gd name="connsiteX27" fmla="*/ 2824748 w 4451430"/>
                    <a:gd name="connsiteY27" fmla="*/ 261625 h 2488440"/>
                    <a:gd name="connsiteX28" fmla="*/ 2817432 w 4451430"/>
                    <a:gd name="connsiteY28" fmla="*/ 268940 h 2488440"/>
                    <a:gd name="connsiteX29" fmla="*/ 2758911 w 4451430"/>
                    <a:gd name="connsiteY29" fmla="*/ 188473 h 2488440"/>
                    <a:gd name="connsiteX30" fmla="*/ 2656498 w 4451430"/>
                    <a:gd name="connsiteY30" fmla="*/ 166527 h 2488440"/>
                    <a:gd name="connsiteX31" fmla="*/ 2568716 w 4451430"/>
                    <a:gd name="connsiteY31" fmla="*/ 159212 h 2488440"/>
                    <a:gd name="connsiteX32" fmla="*/ 2488248 w 4451430"/>
                    <a:gd name="connsiteY32" fmla="*/ 108005 h 2488440"/>
                    <a:gd name="connsiteX33" fmla="*/ 2400466 w 4451430"/>
                    <a:gd name="connsiteY33" fmla="*/ 71429 h 2488440"/>
                    <a:gd name="connsiteX34" fmla="*/ 2334629 w 4451430"/>
                    <a:gd name="connsiteY34" fmla="*/ 64114 h 2488440"/>
                    <a:gd name="connsiteX35" fmla="*/ 2276108 w 4451430"/>
                    <a:gd name="connsiteY35" fmla="*/ 115321 h 2488440"/>
                    <a:gd name="connsiteX36" fmla="*/ 2246847 w 4451430"/>
                    <a:gd name="connsiteY36" fmla="*/ 159212 h 2488440"/>
                    <a:gd name="connsiteX37" fmla="*/ 2254162 w 4451430"/>
                    <a:gd name="connsiteY37" fmla="*/ 839525 h 2488440"/>
                    <a:gd name="connsiteX38" fmla="*/ 2173695 w 4451430"/>
                    <a:gd name="connsiteY38" fmla="*/ 64114 h 2488440"/>
                    <a:gd name="connsiteX39" fmla="*/ 2129804 w 4451430"/>
                    <a:gd name="connsiteY39" fmla="*/ 49484 h 2488440"/>
                    <a:gd name="connsiteX40" fmla="*/ 2027391 w 4451430"/>
                    <a:gd name="connsiteY40" fmla="*/ 100690 h 2488440"/>
                    <a:gd name="connsiteX41" fmla="*/ 1954239 w 4451430"/>
                    <a:gd name="connsiteY41" fmla="*/ 137266 h 2488440"/>
                    <a:gd name="connsiteX42" fmla="*/ 1837196 w 4451430"/>
                    <a:gd name="connsiteY42" fmla="*/ 151897 h 2488440"/>
                    <a:gd name="connsiteX43" fmla="*/ 1727467 w 4451430"/>
                    <a:gd name="connsiteY43" fmla="*/ 188473 h 2488440"/>
                    <a:gd name="connsiteX44" fmla="*/ 1932294 w 4451430"/>
                    <a:gd name="connsiteY44" fmla="*/ 627385 h 2488440"/>
                    <a:gd name="connsiteX45" fmla="*/ 1676261 w 4451430"/>
                    <a:gd name="connsiteY45" fmla="*/ 203103 h 2488440"/>
                    <a:gd name="connsiteX46" fmla="*/ 1559218 w 4451430"/>
                    <a:gd name="connsiteY46" fmla="*/ 173842 h 2488440"/>
                    <a:gd name="connsiteX47" fmla="*/ 1390968 w 4451430"/>
                    <a:gd name="connsiteY47" fmla="*/ 225049 h 2488440"/>
                    <a:gd name="connsiteX48" fmla="*/ 1171512 w 4451430"/>
                    <a:gd name="connsiteY48" fmla="*/ 312831 h 2488440"/>
                    <a:gd name="connsiteX49" fmla="*/ 1105676 w 4451430"/>
                    <a:gd name="connsiteY49" fmla="*/ 342092 h 2488440"/>
                    <a:gd name="connsiteX50" fmla="*/ 1178828 w 4451430"/>
                    <a:gd name="connsiteY50" fmla="*/ 510341 h 2488440"/>
                    <a:gd name="connsiteX51" fmla="*/ 1069100 w 4451430"/>
                    <a:gd name="connsiteY51" fmla="*/ 371353 h 2488440"/>
                    <a:gd name="connsiteX52" fmla="*/ 886220 w 4451430"/>
                    <a:gd name="connsiteY52" fmla="*/ 481081 h 2488440"/>
                    <a:gd name="connsiteX53" fmla="*/ 769176 w 4451430"/>
                    <a:gd name="connsiteY53" fmla="*/ 510341 h 2488440"/>
                    <a:gd name="connsiteX54" fmla="*/ 674079 w 4451430"/>
                    <a:gd name="connsiteY54" fmla="*/ 612754 h 2488440"/>
                    <a:gd name="connsiteX55" fmla="*/ 483884 w 4451430"/>
                    <a:gd name="connsiteY55" fmla="*/ 722482 h 2488440"/>
                    <a:gd name="connsiteX56" fmla="*/ 322949 w 4451430"/>
                    <a:gd name="connsiteY56" fmla="*/ 810265 h 2488440"/>
                    <a:gd name="connsiteX57" fmla="*/ 132754 w 4451430"/>
                    <a:gd name="connsiteY57" fmla="*/ 985829 h 2488440"/>
                    <a:gd name="connsiteX58" fmla="*/ 37656 w 4451430"/>
                    <a:gd name="connsiteY58" fmla="*/ 1212601 h 2488440"/>
                    <a:gd name="connsiteX59" fmla="*/ 1080 w 4451430"/>
                    <a:gd name="connsiteY59" fmla="*/ 1483263 h 2488440"/>
                    <a:gd name="connsiteX60" fmla="*/ 74232 w 4451430"/>
                    <a:gd name="connsiteY60" fmla="*/ 1775871 h 2488440"/>
                    <a:gd name="connsiteX61" fmla="*/ 242482 w 4451430"/>
                    <a:gd name="connsiteY61" fmla="*/ 2017273 h 2488440"/>
                    <a:gd name="connsiteX62" fmla="*/ 381471 w 4451430"/>
                    <a:gd name="connsiteY62" fmla="*/ 2097740 h 2488440"/>
                    <a:gd name="connsiteX63" fmla="*/ 710655 w 4451430"/>
                    <a:gd name="connsiteY63" fmla="*/ 2200153 h 2488440"/>
                    <a:gd name="connsiteX64" fmla="*/ 922796 w 4451430"/>
                    <a:gd name="connsiteY64" fmla="*/ 2280620 h 2488440"/>
                    <a:gd name="connsiteX65" fmla="*/ 1251980 w 4451430"/>
                    <a:gd name="connsiteY65" fmla="*/ 2404978 h 2488440"/>
                    <a:gd name="connsiteX66" fmla="*/ 1632370 w 4451430"/>
                    <a:gd name="connsiteY66" fmla="*/ 2485445 h 2488440"/>
                    <a:gd name="connsiteX67" fmla="*/ 1881087 w 4451430"/>
                    <a:gd name="connsiteY67" fmla="*/ 2463500 h 2488440"/>
                    <a:gd name="connsiteX68" fmla="*/ 2063967 w 4451430"/>
                    <a:gd name="connsiteY68" fmla="*/ 2390348 h 2488440"/>
                    <a:gd name="connsiteX69" fmla="*/ 2181010 w 4451430"/>
                    <a:gd name="connsiteY69" fmla="*/ 2287935 h 2488440"/>
                    <a:gd name="connsiteX70" fmla="*/ 2210271 w 4451430"/>
                    <a:gd name="connsiteY70" fmla="*/ 2053849 h 2488440"/>
                    <a:gd name="connsiteX71" fmla="*/ 2195640 w 4451430"/>
                    <a:gd name="connsiteY71" fmla="*/ 1841708 h 2488440"/>
                    <a:gd name="connsiteX72" fmla="*/ 2188325 w 4451430"/>
                    <a:gd name="connsiteY72" fmla="*/ 1673458 h 2488440"/>
                    <a:gd name="connsiteX73" fmla="*/ 2239532 w 4451430"/>
                    <a:gd name="connsiteY73" fmla="*/ 1563730 h 2488440"/>
                    <a:gd name="connsiteX74" fmla="*/ 2239532 w 4451430"/>
                    <a:gd name="connsiteY74" fmla="*/ 1563730 h 2488440"/>
                    <a:gd name="connsiteX0" fmla="*/ 2195640 w 4451430"/>
                    <a:gd name="connsiteY0" fmla="*/ 1967577 h 2468005"/>
                    <a:gd name="connsiteX1" fmla="*/ 2188325 w 4451430"/>
                    <a:gd name="connsiteY1" fmla="*/ 1740806 h 2468005"/>
                    <a:gd name="connsiteX2" fmla="*/ 2202956 w 4451430"/>
                    <a:gd name="connsiteY2" fmla="*/ 1594502 h 2468005"/>
                    <a:gd name="connsiteX3" fmla="*/ 2268792 w 4451430"/>
                    <a:gd name="connsiteY3" fmla="*/ 1535980 h 2468005"/>
                    <a:gd name="connsiteX4" fmla="*/ 2334629 w 4451430"/>
                    <a:gd name="connsiteY4" fmla="*/ 1535980 h 2468005"/>
                    <a:gd name="connsiteX5" fmla="*/ 2363890 w 4451430"/>
                    <a:gd name="connsiteY5" fmla="*/ 1587186 h 2468005"/>
                    <a:gd name="connsiteX6" fmla="*/ 2363890 w 4451430"/>
                    <a:gd name="connsiteY6" fmla="*/ 1748121 h 2468005"/>
                    <a:gd name="connsiteX7" fmla="*/ 2356575 w 4451430"/>
                    <a:gd name="connsiteY7" fmla="*/ 2135826 h 2468005"/>
                    <a:gd name="connsiteX8" fmla="*/ 2385836 w 4451430"/>
                    <a:gd name="connsiteY8" fmla="*/ 2252870 h 2468005"/>
                    <a:gd name="connsiteX9" fmla="*/ 2502879 w 4451430"/>
                    <a:gd name="connsiteY9" fmla="*/ 2362598 h 2468005"/>
                    <a:gd name="connsiteX10" fmla="*/ 2715020 w 4451430"/>
                    <a:gd name="connsiteY10" fmla="*/ 2435750 h 2468005"/>
                    <a:gd name="connsiteX11" fmla="*/ 3102725 w 4451430"/>
                    <a:gd name="connsiteY11" fmla="*/ 2450380 h 2468005"/>
                    <a:gd name="connsiteX12" fmla="*/ 3461170 w 4451430"/>
                    <a:gd name="connsiteY12" fmla="*/ 2377228 h 2468005"/>
                    <a:gd name="connsiteX13" fmla="*/ 3753778 w 4451430"/>
                    <a:gd name="connsiteY13" fmla="*/ 2216294 h 2468005"/>
                    <a:gd name="connsiteX14" fmla="*/ 3951288 w 4451430"/>
                    <a:gd name="connsiteY14" fmla="*/ 2077305 h 2468005"/>
                    <a:gd name="connsiteX15" fmla="*/ 4243896 w 4451430"/>
                    <a:gd name="connsiteY15" fmla="*/ 1931001 h 2468005"/>
                    <a:gd name="connsiteX16" fmla="*/ 4397516 w 4451430"/>
                    <a:gd name="connsiteY16" fmla="*/ 1784697 h 2468005"/>
                    <a:gd name="connsiteX17" fmla="*/ 4448722 w 4451430"/>
                    <a:gd name="connsiteY17" fmla="*/ 1521350 h 2468005"/>
                    <a:gd name="connsiteX18" fmla="*/ 4419461 w 4451430"/>
                    <a:gd name="connsiteY18" fmla="*/ 1243372 h 2468005"/>
                    <a:gd name="connsiteX19" fmla="*/ 4214636 w 4451430"/>
                    <a:gd name="connsiteY19" fmla="*/ 921503 h 2468005"/>
                    <a:gd name="connsiteX20" fmla="*/ 4039071 w 4451430"/>
                    <a:gd name="connsiteY20" fmla="*/ 702047 h 2468005"/>
                    <a:gd name="connsiteX21" fmla="*/ 3856191 w 4451430"/>
                    <a:gd name="connsiteY21" fmla="*/ 599634 h 2468005"/>
                    <a:gd name="connsiteX22" fmla="*/ 3636735 w 4451430"/>
                    <a:gd name="connsiteY22" fmla="*/ 511852 h 2468005"/>
                    <a:gd name="connsiteX23" fmla="*/ 3417279 w 4451430"/>
                    <a:gd name="connsiteY23" fmla="*/ 402124 h 2468005"/>
                    <a:gd name="connsiteX24" fmla="*/ 3292920 w 4451430"/>
                    <a:gd name="connsiteY24" fmla="*/ 343602 h 2468005"/>
                    <a:gd name="connsiteX25" fmla="*/ 3124671 w 4451430"/>
                    <a:gd name="connsiteY25" fmla="*/ 270450 h 2468005"/>
                    <a:gd name="connsiteX26" fmla="*/ 3014943 w 4451430"/>
                    <a:gd name="connsiteY26" fmla="*/ 219244 h 2468005"/>
                    <a:gd name="connsiteX27" fmla="*/ 2824748 w 4451430"/>
                    <a:gd name="connsiteY27" fmla="*/ 241190 h 2468005"/>
                    <a:gd name="connsiteX28" fmla="*/ 2817432 w 4451430"/>
                    <a:gd name="connsiteY28" fmla="*/ 248505 h 2468005"/>
                    <a:gd name="connsiteX29" fmla="*/ 2758911 w 4451430"/>
                    <a:gd name="connsiteY29" fmla="*/ 168038 h 2468005"/>
                    <a:gd name="connsiteX30" fmla="*/ 2656498 w 4451430"/>
                    <a:gd name="connsiteY30" fmla="*/ 146092 h 2468005"/>
                    <a:gd name="connsiteX31" fmla="*/ 2568716 w 4451430"/>
                    <a:gd name="connsiteY31" fmla="*/ 138777 h 2468005"/>
                    <a:gd name="connsiteX32" fmla="*/ 2488248 w 4451430"/>
                    <a:gd name="connsiteY32" fmla="*/ 87570 h 2468005"/>
                    <a:gd name="connsiteX33" fmla="*/ 2400466 w 4451430"/>
                    <a:gd name="connsiteY33" fmla="*/ 50994 h 2468005"/>
                    <a:gd name="connsiteX34" fmla="*/ 2334629 w 4451430"/>
                    <a:gd name="connsiteY34" fmla="*/ 43679 h 2468005"/>
                    <a:gd name="connsiteX35" fmla="*/ 2276108 w 4451430"/>
                    <a:gd name="connsiteY35" fmla="*/ 94886 h 2468005"/>
                    <a:gd name="connsiteX36" fmla="*/ 2246847 w 4451430"/>
                    <a:gd name="connsiteY36" fmla="*/ 138777 h 2468005"/>
                    <a:gd name="connsiteX37" fmla="*/ 2254162 w 4451430"/>
                    <a:gd name="connsiteY37" fmla="*/ 819090 h 2468005"/>
                    <a:gd name="connsiteX38" fmla="*/ 2210271 w 4451430"/>
                    <a:gd name="connsiteY38" fmla="*/ 72940 h 2468005"/>
                    <a:gd name="connsiteX39" fmla="*/ 2129804 w 4451430"/>
                    <a:gd name="connsiteY39" fmla="*/ 29049 h 2468005"/>
                    <a:gd name="connsiteX40" fmla="*/ 2027391 w 4451430"/>
                    <a:gd name="connsiteY40" fmla="*/ 80255 h 2468005"/>
                    <a:gd name="connsiteX41" fmla="*/ 1954239 w 4451430"/>
                    <a:gd name="connsiteY41" fmla="*/ 116831 h 2468005"/>
                    <a:gd name="connsiteX42" fmla="*/ 1837196 w 4451430"/>
                    <a:gd name="connsiteY42" fmla="*/ 131462 h 2468005"/>
                    <a:gd name="connsiteX43" fmla="*/ 1727467 w 4451430"/>
                    <a:gd name="connsiteY43" fmla="*/ 168038 h 2468005"/>
                    <a:gd name="connsiteX44" fmla="*/ 1932294 w 4451430"/>
                    <a:gd name="connsiteY44" fmla="*/ 606950 h 2468005"/>
                    <a:gd name="connsiteX45" fmla="*/ 1676261 w 4451430"/>
                    <a:gd name="connsiteY45" fmla="*/ 182668 h 2468005"/>
                    <a:gd name="connsiteX46" fmla="*/ 1559218 w 4451430"/>
                    <a:gd name="connsiteY46" fmla="*/ 153407 h 2468005"/>
                    <a:gd name="connsiteX47" fmla="*/ 1390968 w 4451430"/>
                    <a:gd name="connsiteY47" fmla="*/ 204614 h 2468005"/>
                    <a:gd name="connsiteX48" fmla="*/ 1171512 w 4451430"/>
                    <a:gd name="connsiteY48" fmla="*/ 292396 h 2468005"/>
                    <a:gd name="connsiteX49" fmla="*/ 1105676 w 4451430"/>
                    <a:gd name="connsiteY49" fmla="*/ 321657 h 2468005"/>
                    <a:gd name="connsiteX50" fmla="*/ 1178828 w 4451430"/>
                    <a:gd name="connsiteY50" fmla="*/ 489906 h 2468005"/>
                    <a:gd name="connsiteX51" fmla="*/ 1069100 w 4451430"/>
                    <a:gd name="connsiteY51" fmla="*/ 350918 h 2468005"/>
                    <a:gd name="connsiteX52" fmla="*/ 886220 w 4451430"/>
                    <a:gd name="connsiteY52" fmla="*/ 460646 h 2468005"/>
                    <a:gd name="connsiteX53" fmla="*/ 769176 w 4451430"/>
                    <a:gd name="connsiteY53" fmla="*/ 489906 h 2468005"/>
                    <a:gd name="connsiteX54" fmla="*/ 674079 w 4451430"/>
                    <a:gd name="connsiteY54" fmla="*/ 592319 h 2468005"/>
                    <a:gd name="connsiteX55" fmla="*/ 483884 w 4451430"/>
                    <a:gd name="connsiteY55" fmla="*/ 702047 h 2468005"/>
                    <a:gd name="connsiteX56" fmla="*/ 322949 w 4451430"/>
                    <a:gd name="connsiteY56" fmla="*/ 789830 h 2468005"/>
                    <a:gd name="connsiteX57" fmla="*/ 132754 w 4451430"/>
                    <a:gd name="connsiteY57" fmla="*/ 965394 h 2468005"/>
                    <a:gd name="connsiteX58" fmla="*/ 37656 w 4451430"/>
                    <a:gd name="connsiteY58" fmla="*/ 1192166 h 2468005"/>
                    <a:gd name="connsiteX59" fmla="*/ 1080 w 4451430"/>
                    <a:gd name="connsiteY59" fmla="*/ 1462828 h 2468005"/>
                    <a:gd name="connsiteX60" fmla="*/ 74232 w 4451430"/>
                    <a:gd name="connsiteY60" fmla="*/ 1755436 h 2468005"/>
                    <a:gd name="connsiteX61" fmla="*/ 242482 w 4451430"/>
                    <a:gd name="connsiteY61" fmla="*/ 1996838 h 2468005"/>
                    <a:gd name="connsiteX62" fmla="*/ 381471 w 4451430"/>
                    <a:gd name="connsiteY62" fmla="*/ 2077305 h 2468005"/>
                    <a:gd name="connsiteX63" fmla="*/ 710655 w 4451430"/>
                    <a:gd name="connsiteY63" fmla="*/ 2179718 h 2468005"/>
                    <a:gd name="connsiteX64" fmla="*/ 922796 w 4451430"/>
                    <a:gd name="connsiteY64" fmla="*/ 2260185 h 2468005"/>
                    <a:gd name="connsiteX65" fmla="*/ 1251980 w 4451430"/>
                    <a:gd name="connsiteY65" fmla="*/ 2384543 h 2468005"/>
                    <a:gd name="connsiteX66" fmla="*/ 1632370 w 4451430"/>
                    <a:gd name="connsiteY66" fmla="*/ 2465010 h 2468005"/>
                    <a:gd name="connsiteX67" fmla="*/ 1881087 w 4451430"/>
                    <a:gd name="connsiteY67" fmla="*/ 2443065 h 2468005"/>
                    <a:gd name="connsiteX68" fmla="*/ 2063967 w 4451430"/>
                    <a:gd name="connsiteY68" fmla="*/ 2369913 h 2468005"/>
                    <a:gd name="connsiteX69" fmla="*/ 2181010 w 4451430"/>
                    <a:gd name="connsiteY69" fmla="*/ 2267500 h 2468005"/>
                    <a:gd name="connsiteX70" fmla="*/ 2210271 w 4451430"/>
                    <a:gd name="connsiteY70" fmla="*/ 2033414 h 2468005"/>
                    <a:gd name="connsiteX71" fmla="*/ 2195640 w 4451430"/>
                    <a:gd name="connsiteY71" fmla="*/ 1821273 h 2468005"/>
                    <a:gd name="connsiteX72" fmla="*/ 2188325 w 4451430"/>
                    <a:gd name="connsiteY72" fmla="*/ 1653023 h 2468005"/>
                    <a:gd name="connsiteX73" fmla="*/ 2239532 w 4451430"/>
                    <a:gd name="connsiteY73" fmla="*/ 1543295 h 2468005"/>
                    <a:gd name="connsiteX74" fmla="*/ 2239532 w 4451430"/>
                    <a:gd name="connsiteY74" fmla="*/ 1543295 h 2468005"/>
                    <a:gd name="connsiteX0" fmla="*/ 2195640 w 4451430"/>
                    <a:gd name="connsiteY0" fmla="*/ 1952737 h 2453165"/>
                    <a:gd name="connsiteX1" fmla="*/ 2188325 w 4451430"/>
                    <a:gd name="connsiteY1" fmla="*/ 1725966 h 2453165"/>
                    <a:gd name="connsiteX2" fmla="*/ 2202956 w 4451430"/>
                    <a:gd name="connsiteY2" fmla="*/ 1579662 h 2453165"/>
                    <a:gd name="connsiteX3" fmla="*/ 2268792 w 4451430"/>
                    <a:gd name="connsiteY3" fmla="*/ 1521140 h 2453165"/>
                    <a:gd name="connsiteX4" fmla="*/ 2334629 w 4451430"/>
                    <a:gd name="connsiteY4" fmla="*/ 1521140 h 2453165"/>
                    <a:gd name="connsiteX5" fmla="*/ 2363890 w 4451430"/>
                    <a:gd name="connsiteY5" fmla="*/ 1572346 h 2453165"/>
                    <a:gd name="connsiteX6" fmla="*/ 2363890 w 4451430"/>
                    <a:gd name="connsiteY6" fmla="*/ 1733281 h 2453165"/>
                    <a:gd name="connsiteX7" fmla="*/ 2356575 w 4451430"/>
                    <a:gd name="connsiteY7" fmla="*/ 2120986 h 2453165"/>
                    <a:gd name="connsiteX8" fmla="*/ 2385836 w 4451430"/>
                    <a:gd name="connsiteY8" fmla="*/ 2238030 h 2453165"/>
                    <a:gd name="connsiteX9" fmla="*/ 2502879 w 4451430"/>
                    <a:gd name="connsiteY9" fmla="*/ 2347758 h 2453165"/>
                    <a:gd name="connsiteX10" fmla="*/ 2715020 w 4451430"/>
                    <a:gd name="connsiteY10" fmla="*/ 2420910 h 2453165"/>
                    <a:gd name="connsiteX11" fmla="*/ 3102725 w 4451430"/>
                    <a:gd name="connsiteY11" fmla="*/ 2435540 h 2453165"/>
                    <a:gd name="connsiteX12" fmla="*/ 3461170 w 4451430"/>
                    <a:gd name="connsiteY12" fmla="*/ 2362388 h 2453165"/>
                    <a:gd name="connsiteX13" fmla="*/ 3753778 w 4451430"/>
                    <a:gd name="connsiteY13" fmla="*/ 2201454 h 2453165"/>
                    <a:gd name="connsiteX14" fmla="*/ 3951288 w 4451430"/>
                    <a:gd name="connsiteY14" fmla="*/ 2062465 h 2453165"/>
                    <a:gd name="connsiteX15" fmla="*/ 4243896 w 4451430"/>
                    <a:gd name="connsiteY15" fmla="*/ 1916161 h 2453165"/>
                    <a:gd name="connsiteX16" fmla="*/ 4397516 w 4451430"/>
                    <a:gd name="connsiteY16" fmla="*/ 1769857 h 2453165"/>
                    <a:gd name="connsiteX17" fmla="*/ 4448722 w 4451430"/>
                    <a:gd name="connsiteY17" fmla="*/ 1506510 h 2453165"/>
                    <a:gd name="connsiteX18" fmla="*/ 4419461 w 4451430"/>
                    <a:gd name="connsiteY18" fmla="*/ 1228532 h 2453165"/>
                    <a:gd name="connsiteX19" fmla="*/ 4214636 w 4451430"/>
                    <a:gd name="connsiteY19" fmla="*/ 906663 h 2453165"/>
                    <a:gd name="connsiteX20" fmla="*/ 4039071 w 4451430"/>
                    <a:gd name="connsiteY20" fmla="*/ 687207 h 2453165"/>
                    <a:gd name="connsiteX21" fmla="*/ 3856191 w 4451430"/>
                    <a:gd name="connsiteY21" fmla="*/ 584794 h 2453165"/>
                    <a:gd name="connsiteX22" fmla="*/ 3636735 w 4451430"/>
                    <a:gd name="connsiteY22" fmla="*/ 497012 h 2453165"/>
                    <a:gd name="connsiteX23" fmla="*/ 3417279 w 4451430"/>
                    <a:gd name="connsiteY23" fmla="*/ 387284 h 2453165"/>
                    <a:gd name="connsiteX24" fmla="*/ 3292920 w 4451430"/>
                    <a:gd name="connsiteY24" fmla="*/ 328762 h 2453165"/>
                    <a:gd name="connsiteX25" fmla="*/ 3124671 w 4451430"/>
                    <a:gd name="connsiteY25" fmla="*/ 255610 h 2453165"/>
                    <a:gd name="connsiteX26" fmla="*/ 3014943 w 4451430"/>
                    <a:gd name="connsiteY26" fmla="*/ 204404 h 2453165"/>
                    <a:gd name="connsiteX27" fmla="*/ 2824748 w 4451430"/>
                    <a:gd name="connsiteY27" fmla="*/ 226350 h 2453165"/>
                    <a:gd name="connsiteX28" fmla="*/ 2817432 w 4451430"/>
                    <a:gd name="connsiteY28" fmla="*/ 233665 h 2453165"/>
                    <a:gd name="connsiteX29" fmla="*/ 2758911 w 4451430"/>
                    <a:gd name="connsiteY29" fmla="*/ 153198 h 2453165"/>
                    <a:gd name="connsiteX30" fmla="*/ 2656498 w 4451430"/>
                    <a:gd name="connsiteY30" fmla="*/ 131252 h 2453165"/>
                    <a:gd name="connsiteX31" fmla="*/ 2568716 w 4451430"/>
                    <a:gd name="connsiteY31" fmla="*/ 123937 h 2453165"/>
                    <a:gd name="connsiteX32" fmla="*/ 2488248 w 4451430"/>
                    <a:gd name="connsiteY32" fmla="*/ 72730 h 2453165"/>
                    <a:gd name="connsiteX33" fmla="*/ 2400466 w 4451430"/>
                    <a:gd name="connsiteY33" fmla="*/ 36154 h 2453165"/>
                    <a:gd name="connsiteX34" fmla="*/ 2334629 w 4451430"/>
                    <a:gd name="connsiteY34" fmla="*/ 28839 h 2453165"/>
                    <a:gd name="connsiteX35" fmla="*/ 2276108 w 4451430"/>
                    <a:gd name="connsiteY35" fmla="*/ 80046 h 2453165"/>
                    <a:gd name="connsiteX36" fmla="*/ 2246847 w 4451430"/>
                    <a:gd name="connsiteY36" fmla="*/ 123937 h 2453165"/>
                    <a:gd name="connsiteX37" fmla="*/ 2254162 w 4451430"/>
                    <a:gd name="connsiteY37" fmla="*/ 804250 h 2453165"/>
                    <a:gd name="connsiteX38" fmla="*/ 2210271 w 4451430"/>
                    <a:gd name="connsiteY38" fmla="*/ 58100 h 2453165"/>
                    <a:gd name="connsiteX39" fmla="*/ 2129804 w 4451430"/>
                    <a:gd name="connsiteY39" fmla="*/ 14209 h 2453165"/>
                    <a:gd name="connsiteX40" fmla="*/ 2027391 w 4451430"/>
                    <a:gd name="connsiteY40" fmla="*/ 65415 h 2453165"/>
                    <a:gd name="connsiteX41" fmla="*/ 1954239 w 4451430"/>
                    <a:gd name="connsiteY41" fmla="*/ 101991 h 2453165"/>
                    <a:gd name="connsiteX42" fmla="*/ 1837196 w 4451430"/>
                    <a:gd name="connsiteY42" fmla="*/ 116622 h 2453165"/>
                    <a:gd name="connsiteX43" fmla="*/ 1727467 w 4451430"/>
                    <a:gd name="connsiteY43" fmla="*/ 153198 h 2453165"/>
                    <a:gd name="connsiteX44" fmla="*/ 1932294 w 4451430"/>
                    <a:gd name="connsiteY44" fmla="*/ 592110 h 2453165"/>
                    <a:gd name="connsiteX45" fmla="*/ 1676261 w 4451430"/>
                    <a:gd name="connsiteY45" fmla="*/ 167828 h 2453165"/>
                    <a:gd name="connsiteX46" fmla="*/ 1559218 w 4451430"/>
                    <a:gd name="connsiteY46" fmla="*/ 138567 h 2453165"/>
                    <a:gd name="connsiteX47" fmla="*/ 1390968 w 4451430"/>
                    <a:gd name="connsiteY47" fmla="*/ 189774 h 2453165"/>
                    <a:gd name="connsiteX48" fmla="*/ 1171512 w 4451430"/>
                    <a:gd name="connsiteY48" fmla="*/ 277556 h 2453165"/>
                    <a:gd name="connsiteX49" fmla="*/ 1105676 w 4451430"/>
                    <a:gd name="connsiteY49" fmla="*/ 306817 h 2453165"/>
                    <a:gd name="connsiteX50" fmla="*/ 1178828 w 4451430"/>
                    <a:gd name="connsiteY50" fmla="*/ 475066 h 2453165"/>
                    <a:gd name="connsiteX51" fmla="*/ 1069100 w 4451430"/>
                    <a:gd name="connsiteY51" fmla="*/ 336078 h 2453165"/>
                    <a:gd name="connsiteX52" fmla="*/ 886220 w 4451430"/>
                    <a:gd name="connsiteY52" fmla="*/ 445806 h 2453165"/>
                    <a:gd name="connsiteX53" fmla="*/ 769176 w 4451430"/>
                    <a:gd name="connsiteY53" fmla="*/ 475066 h 2453165"/>
                    <a:gd name="connsiteX54" fmla="*/ 674079 w 4451430"/>
                    <a:gd name="connsiteY54" fmla="*/ 577479 h 2453165"/>
                    <a:gd name="connsiteX55" fmla="*/ 483884 w 4451430"/>
                    <a:gd name="connsiteY55" fmla="*/ 687207 h 2453165"/>
                    <a:gd name="connsiteX56" fmla="*/ 322949 w 4451430"/>
                    <a:gd name="connsiteY56" fmla="*/ 774990 h 2453165"/>
                    <a:gd name="connsiteX57" fmla="*/ 132754 w 4451430"/>
                    <a:gd name="connsiteY57" fmla="*/ 950554 h 2453165"/>
                    <a:gd name="connsiteX58" fmla="*/ 37656 w 4451430"/>
                    <a:gd name="connsiteY58" fmla="*/ 1177326 h 2453165"/>
                    <a:gd name="connsiteX59" fmla="*/ 1080 w 4451430"/>
                    <a:gd name="connsiteY59" fmla="*/ 1447988 h 2453165"/>
                    <a:gd name="connsiteX60" fmla="*/ 74232 w 4451430"/>
                    <a:gd name="connsiteY60" fmla="*/ 1740596 h 2453165"/>
                    <a:gd name="connsiteX61" fmla="*/ 242482 w 4451430"/>
                    <a:gd name="connsiteY61" fmla="*/ 1981998 h 2453165"/>
                    <a:gd name="connsiteX62" fmla="*/ 381471 w 4451430"/>
                    <a:gd name="connsiteY62" fmla="*/ 2062465 h 2453165"/>
                    <a:gd name="connsiteX63" fmla="*/ 710655 w 4451430"/>
                    <a:gd name="connsiteY63" fmla="*/ 2164878 h 2453165"/>
                    <a:gd name="connsiteX64" fmla="*/ 922796 w 4451430"/>
                    <a:gd name="connsiteY64" fmla="*/ 2245345 h 2453165"/>
                    <a:gd name="connsiteX65" fmla="*/ 1251980 w 4451430"/>
                    <a:gd name="connsiteY65" fmla="*/ 2369703 h 2453165"/>
                    <a:gd name="connsiteX66" fmla="*/ 1632370 w 4451430"/>
                    <a:gd name="connsiteY66" fmla="*/ 2450170 h 2453165"/>
                    <a:gd name="connsiteX67" fmla="*/ 1881087 w 4451430"/>
                    <a:gd name="connsiteY67" fmla="*/ 2428225 h 2453165"/>
                    <a:gd name="connsiteX68" fmla="*/ 2063967 w 4451430"/>
                    <a:gd name="connsiteY68" fmla="*/ 2355073 h 2453165"/>
                    <a:gd name="connsiteX69" fmla="*/ 2181010 w 4451430"/>
                    <a:gd name="connsiteY69" fmla="*/ 2252660 h 2453165"/>
                    <a:gd name="connsiteX70" fmla="*/ 2210271 w 4451430"/>
                    <a:gd name="connsiteY70" fmla="*/ 2018574 h 2453165"/>
                    <a:gd name="connsiteX71" fmla="*/ 2195640 w 4451430"/>
                    <a:gd name="connsiteY71" fmla="*/ 1806433 h 2453165"/>
                    <a:gd name="connsiteX72" fmla="*/ 2188325 w 4451430"/>
                    <a:gd name="connsiteY72" fmla="*/ 1638183 h 2453165"/>
                    <a:gd name="connsiteX73" fmla="*/ 2239532 w 4451430"/>
                    <a:gd name="connsiteY73" fmla="*/ 1528455 h 2453165"/>
                    <a:gd name="connsiteX74" fmla="*/ 2239532 w 4451430"/>
                    <a:gd name="connsiteY74" fmla="*/ 1528455 h 245316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76108 w 4451430"/>
                    <a:gd name="connsiteY35" fmla="*/ 6987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817432 w 4451430"/>
                    <a:gd name="connsiteY28" fmla="*/ 223495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758911 w 4451430"/>
                    <a:gd name="connsiteY29" fmla="*/ 143028 h 2442995"/>
                    <a:gd name="connsiteX30" fmla="*/ 2656498 w 4451430"/>
                    <a:gd name="connsiteY30" fmla="*/ 121082 h 2442995"/>
                    <a:gd name="connsiteX31" fmla="*/ 2568716 w 4451430"/>
                    <a:gd name="connsiteY31" fmla="*/ 113767 h 2442995"/>
                    <a:gd name="connsiteX32" fmla="*/ 2488248 w 4451430"/>
                    <a:gd name="connsiteY32" fmla="*/ 62560 h 2442995"/>
                    <a:gd name="connsiteX33" fmla="*/ 2400466 w 4451430"/>
                    <a:gd name="connsiteY33" fmla="*/ 25984 h 2442995"/>
                    <a:gd name="connsiteX34" fmla="*/ 2334629 w 4451430"/>
                    <a:gd name="connsiteY34" fmla="*/ 18669 h 2442995"/>
                    <a:gd name="connsiteX35" fmla="*/ 2268793 w 4451430"/>
                    <a:gd name="connsiteY35" fmla="*/ 40616 h 2442995"/>
                    <a:gd name="connsiteX36" fmla="*/ 2246847 w 4451430"/>
                    <a:gd name="connsiteY36" fmla="*/ 113767 h 2442995"/>
                    <a:gd name="connsiteX37" fmla="*/ 2254162 w 4451430"/>
                    <a:gd name="connsiteY37" fmla="*/ 794080 h 2442995"/>
                    <a:gd name="connsiteX38" fmla="*/ 2210271 w 4451430"/>
                    <a:gd name="connsiteY38" fmla="*/ 47930 h 2442995"/>
                    <a:gd name="connsiteX39" fmla="*/ 2129804 w 4451430"/>
                    <a:gd name="connsiteY39" fmla="*/ 4039 h 2442995"/>
                    <a:gd name="connsiteX40" fmla="*/ 2027391 w 4451430"/>
                    <a:gd name="connsiteY40" fmla="*/ 55245 h 2442995"/>
                    <a:gd name="connsiteX41" fmla="*/ 1954239 w 4451430"/>
                    <a:gd name="connsiteY41" fmla="*/ 91821 h 2442995"/>
                    <a:gd name="connsiteX42" fmla="*/ 1837196 w 4451430"/>
                    <a:gd name="connsiteY42" fmla="*/ 106452 h 2442995"/>
                    <a:gd name="connsiteX43" fmla="*/ 1727467 w 4451430"/>
                    <a:gd name="connsiteY43" fmla="*/ 143028 h 2442995"/>
                    <a:gd name="connsiteX44" fmla="*/ 1932294 w 4451430"/>
                    <a:gd name="connsiteY44" fmla="*/ 581940 h 2442995"/>
                    <a:gd name="connsiteX45" fmla="*/ 1676261 w 4451430"/>
                    <a:gd name="connsiteY45" fmla="*/ 157658 h 2442995"/>
                    <a:gd name="connsiteX46" fmla="*/ 1559218 w 4451430"/>
                    <a:gd name="connsiteY46" fmla="*/ 128397 h 2442995"/>
                    <a:gd name="connsiteX47" fmla="*/ 1390968 w 4451430"/>
                    <a:gd name="connsiteY47" fmla="*/ 179604 h 2442995"/>
                    <a:gd name="connsiteX48" fmla="*/ 1171512 w 4451430"/>
                    <a:gd name="connsiteY48" fmla="*/ 267386 h 2442995"/>
                    <a:gd name="connsiteX49" fmla="*/ 1105676 w 4451430"/>
                    <a:gd name="connsiteY49" fmla="*/ 296647 h 2442995"/>
                    <a:gd name="connsiteX50" fmla="*/ 1178828 w 4451430"/>
                    <a:gd name="connsiteY50" fmla="*/ 464896 h 2442995"/>
                    <a:gd name="connsiteX51" fmla="*/ 1069100 w 4451430"/>
                    <a:gd name="connsiteY51" fmla="*/ 325908 h 2442995"/>
                    <a:gd name="connsiteX52" fmla="*/ 886220 w 4451430"/>
                    <a:gd name="connsiteY52" fmla="*/ 435636 h 2442995"/>
                    <a:gd name="connsiteX53" fmla="*/ 769176 w 4451430"/>
                    <a:gd name="connsiteY53" fmla="*/ 464896 h 2442995"/>
                    <a:gd name="connsiteX54" fmla="*/ 674079 w 4451430"/>
                    <a:gd name="connsiteY54" fmla="*/ 567309 h 2442995"/>
                    <a:gd name="connsiteX55" fmla="*/ 483884 w 4451430"/>
                    <a:gd name="connsiteY55" fmla="*/ 677037 h 2442995"/>
                    <a:gd name="connsiteX56" fmla="*/ 322949 w 4451430"/>
                    <a:gd name="connsiteY56" fmla="*/ 764820 h 2442995"/>
                    <a:gd name="connsiteX57" fmla="*/ 132754 w 4451430"/>
                    <a:gd name="connsiteY57" fmla="*/ 940384 h 2442995"/>
                    <a:gd name="connsiteX58" fmla="*/ 37656 w 4451430"/>
                    <a:gd name="connsiteY58" fmla="*/ 1167156 h 2442995"/>
                    <a:gd name="connsiteX59" fmla="*/ 1080 w 4451430"/>
                    <a:gd name="connsiteY59" fmla="*/ 1437818 h 2442995"/>
                    <a:gd name="connsiteX60" fmla="*/ 74232 w 4451430"/>
                    <a:gd name="connsiteY60" fmla="*/ 1730426 h 2442995"/>
                    <a:gd name="connsiteX61" fmla="*/ 242482 w 4451430"/>
                    <a:gd name="connsiteY61" fmla="*/ 1971828 h 2442995"/>
                    <a:gd name="connsiteX62" fmla="*/ 381471 w 4451430"/>
                    <a:gd name="connsiteY62" fmla="*/ 2052295 h 2442995"/>
                    <a:gd name="connsiteX63" fmla="*/ 710655 w 4451430"/>
                    <a:gd name="connsiteY63" fmla="*/ 2154708 h 2442995"/>
                    <a:gd name="connsiteX64" fmla="*/ 922796 w 4451430"/>
                    <a:gd name="connsiteY64" fmla="*/ 2235175 h 2442995"/>
                    <a:gd name="connsiteX65" fmla="*/ 1251980 w 4451430"/>
                    <a:gd name="connsiteY65" fmla="*/ 2359533 h 2442995"/>
                    <a:gd name="connsiteX66" fmla="*/ 1632370 w 4451430"/>
                    <a:gd name="connsiteY66" fmla="*/ 2440000 h 2442995"/>
                    <a:gd name="connsiteX67" fmla="*/ 1881087 w 4451430"/>
                    <a:gd name="connsiteY67" fmla="*/ 2418055 h 2442995"/>
                    <a:gd name="connsiteX68" fmla="*/ 2063967 w 4451430"/>
                    <a:gd name="connsiteY68" fmla="*/ 2344903 h 2442995"/>
                    <a:gd name="connsiteX69" fmla="*/ 2181010 w 4451430"/>
                    <a:gd name="connsiteY69" fmla="*/ 2242490 h 2442995"/>
                    <a:gd name="connsiteX70" fmla="*/ 2210271 w 4451430"/>
                    <a:gd name="connsiteY70" fmla="*/ 2008404 h 2442995"/>
                    <a:gd name="connsiteX71" fmla="*/ 2195640 w 4451430"/>
                    <a:gd name="connsiteY71" fmla="*/ 1796263 h 2442995"/>
                    <a:gd name="connsiteX72" fmla="*/ 2188325 w 4451430"/>
                    <a:gd name="connsiteY72" fmla="*/ 1628013 h 2442995"/>
                    <a:gd name="connsiteX73" fmla="*/ 2239532 w 4451430"/>
                    <a:gd name="connsiteY73" fmla="*/ 1518285 h 2442995"/>
                    <a:gd name="connsiteX74" fmla="*/ 2239532 w 4451430"/>
                    <a:gd name="connsiteY74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417279 w 4451430"/>
                    <a:gd name="connsiteY23" fmla="*/ 377114 h 2442995"/>
                    <a:gd name="connsiteX24" fmla="*/ 3292920 w 4451430"/>
                    <a:gd name="connsiteY24" fmla="*/ 318592 h 2442995"/>
                    <a:gd name="connsiteX25" fmla="*/ 3124671 w 4451430"/>
                    <a:gd name="connsiteY25" fmla="*/ 245440 h 2442995"/>
                    <a:gd name="connsiteX26" fmla="*/ 3014943 w 4451430"/>
                    <a:gd name="connsiteY26" fmla="*/ 194234 h 2442995"/>
                    <a:gd name="connsiteX27" fmla="*/ 2824748 w 4451430"/>
                    <a:gd name="connsiteY27" fmla="*/ 216180 h 2442995"/>
                    <a:gd name="connsiteX28" fmla="*/ 2758911 w 4451430"/>
                    <a:gd name="connsiteY28" fmla="*/ 399060 h 2442995"/>
                    <a:gd name="connsiteX29" fmla="*/ 2802802 w 4451430"/>
                    <a:gd name="connsiteY29" fmla="*/ 201549 h 2442995"/>
                    <a:gd name="connsiteX30" fmla="*/ 2758911 w 4451430"/>
                    <a:gd name="connsiteY30" fmla="*/ 143028 h 2442995"/>
                    <a:gd name="connsiteX31" fmla="*/ 2656498 w 4451430"/>
                    <a:gd name="connsiteY31" fmla="*/ 121082 h 2442995"/>
                    <a:gd name="connsiteX32" fmla="*/ 2568716 w 4451430"/>
                    <a:gd name="connsiteY32" fmla="*/ 113767 h 2442995"/>
                    <a:gd name="connsiteX33" fmla="*/ 2488248 w 4451430"/>
                    <a:gd name="connsiteY33" fmla="*/ 62560 h 2442995"/>
                    <a:gd name="connsiteX34" fmla="*/ 2400466 w 4451430"/>
                    <a:gd name="connsiteY34" fmla="*/ 25984 h 2442995"/>
                    <a:gd name="connsiteX35" fmla="*/ 2334629 w 4451430"/>
                    <a:gd name="connsiteY35" fmla="*/ 18669 h 2442995"/>
                    <a:gd name="connsiteX36" fmla="*/ 2268793 w 4451430"/>
                    <a:gd name="connsiteY36" fmla="*/ 40616 h 2442995"/>
                    <a:gd name="connsiteX37" fmla="*/ 2246847 w 4451430"/>
                    <a:gd name="connsiteY37" fmla="*/ 113767 h 2442995"/>
                    <a:gd name="connsiteX38" fmla="*/ 2254162 w 4451430"/>
                    <a:gd name="connsiteY38" fmla="*/ 794080 h 2442995"/>
                    <a:gd name="connsiteX39" fmla="*/ 2210271 w 4451430"/>
                    <a:gd name="connsiteY39" fmla="*/ 47930 h 2442995"/>
                    <a:gd name="connsiteX40" fmla="*/ 2129804 w 4451430"/>
                    <a:gd name="connsiteY40" fmla="*/ 4039 h 2442995"/>
                    <a:gd name="connsiteX41" fmla="*/ 2027391 w 4451430"/>
                    <a:gd name="connsiteY41" fmla="*/ 55245 h 2442995"/>
                    <a:gd name="connsiteX42" fmla="*/ 1954239 w 4451430"/>
                    <a:gd name="connsiteY42" fmla="*/ 91821 h 2442995"/>
                    <a:gd name="connsiteX43" fmla="*/ 1837196 w 4451430"/>
                    <a:gd name="connsiteY43" fmla="*/ 106452 h 2442995"/>
                    <a:gd name="connsiteX44" fmla="*/ 1727467 w 4451430"/>
                    <a:gd name="connsiteY44" fmla="*/ 143028 h 2442995"/>
                    <a:gd name="connsiteX45" fmla="*/ 1932294 w 4451430"/>
                    <a:gd name="connsiteY45" fmla="*/ 581940 h 2442995"/>
                    <a:gd name="connsiteX46" fmla="*/ 1676261 w 4451430"/>
                    <a:gd name="connsiteY46" fmla="*/ 157658 h 2442995"/>
                    <a:gd name="connsiteX47" fmla="*/ 1559218 w 4451430"/>
                    <a:gd name="connsiteY47" fmla="*/ 128397 h 2442995"/>
                    <a:gd name="connsiteX48" fmla="*/ 1390968 w 4451430"/>
                    <a:gd name="connsiteY48" fmla="*/ 179604 h 2442995"/>
                    <a:gd name="connsiteX49" fmla="*/ 1171512 w 4451430"/>
                    <a:gd name="connsiteY49" fmla="*/ 267386 h 2442995"/>
                    <a:gd name="connsiteX50" fmla="*/ 1105676 w 4451430"/>
                    <a:gd name="connsiteY50" fmla="*/ 296647 h 2442995"/>
                    <a:gd name="connsiteX51" fmla="*/ 1178828 w 4451430"/>
                    <a:gd name="connsiteY51" fmla="*/ 464896 h 2442995"/>
                    <a:gd name="connsiteX52" fmla="*/ 1069100 w 4451430"/>
                    <a:gd name="connsiteY52" fmla="*/ 325908 h 2442995"/>
                    <a:gd name="connsiteX53" fmla="*/ 886220 w 4451430"/>
                    <a:gd name="connsiteY53" fmla="*/ 435636 h 2442995"/>
                    <a:gd name="connsiteX54" fmla="*/ 769176 w 4451430"/>
                    <a:gd name="connsiteY54" fmla="*/ 464896 h 2442995"/>
                    <a:gd name="connsiteX55" fmla="*/ 674079 w 4451430"/>
                    <a:gd name="connsiteY55" fmla="*/ 567309 h 2442995"/>
                    <a:gd name="connsiteX56" fmla="*/ 483884 w 4451430"/>
                    <a:gd name="connsiteY56" fmla="*/ 677037 h 2442995"/>
                    <a:gd name="connsiteX57" fmla="*/ 322949 w 4451430"/>
                    <a:gd name="connsiteY57" fmla="*/ 764820 h 2442995"/>
                    <a:gd name="connsiteX58" fmla="*/ 132754 w 4451430"/>
                    <a:gd name="connsiteY58" fmla="*/ 940384 h 2442995"/>
                    <a:gd name="connsiteX59" fmla="*/ 37656 w 4451430"/>
                    <a:gd name="connsiteY59" fmla="*/ 1167156 h 2442995"/>
                    <a:gd name="connsiteX60" fmla="*/ 1080 w 4451430"/>
                    <a:gd name="connsiteY60" fmla="*/ 1437818 h 2442995"/>
                    <a:gd name="connsiteX61" fmla="*/ 74232 w 4451430"/>
                    <a:gd name="connsiteY61" fmla="*/ 1730426 h 2442995"/>
                    <a:gd name="connsiteX62" fmla="*/ 242482 w 4451430"/>
                    <a:gd name="connsiteY62" fmla="*/ 1971828 h 2442995"/>
                    <a:gd name="connsiteX63" fmla="*/ 381471 w 4451430"/>
                    <a:gd name="connsiteY63" fmla="*/ 2052295 h 2442995"/>
                    <a:gd name="connsiteX64" fmla="*/ 710655 w 4451430"/>
                    <a:gd name="connsiteY64" fmla="*/ 2154708 h 2442995"/>
                    <a:gd name="connsiteX65" fmla="*/ 922796 w 4451430"/>
                    <a:gd name="connsiteY65" fmla="*/ 2235175 h 2442995"/>
                    <a:gd name="connsiteX66" fmla="*/ 1251980 w 4451430"/>
                    <a:gd name="connsiteY66" fmla="*/ 2359533 h 2442995"/>
                    <a:gd name="connsiteX67" fmla="*/ 1632370 w 4451430"/>
                    <a:gd name="connsiteY67" fmla="*/ 2440000 h 2442995"/>
                    <a:gd name="connsiteX68" fmla="*/ 1881087 w 4451430"/>
                    <a:gd name="connsiteY68" fmla="*/ 2418055 h 2442995"/>
                    <a:gd name="connsiteX69" fmla="*/ 2063967 w 4451430"/>
                    <a:gd name="connsiteY69" fmla="*/ 2344903 h 2442995"/>
                    <a:gd name="connsiteX70" fmla="*/ 2181010 w 4451430"/>
                    <a:gd name="connsiteY70" fmla="*/ 2242490 h 2442995"/>
                    <a:gd name="connsiteX71" fmla="*/ 2210271 w 4451430"/>
                    <a:gd name="connsiteY71" fmla="*/ 2008404 h 2442995"/>
                    <a:gd name="connsiteX72" fmla="*/ 2195640 w 4451430"/>
                    <a:gd name="connsiteY72" fmla="*/ 1796263 h 2442995"/>
                    <a:gd name="connsiteX73" fmla="*/ 2188325 w 4451430"/>
                    <a:gd name="connsiteY73" fmla="*/ 1628013 h 2442995"/>
                    <a:gd name="connsiteX74" fmla="*/ 2239532 w 4451430"/>
                    <a:gd name="connsiteY74" fmla="*/ 1518285 h 2442995"/>
                    <a:gd name="connsiteX75" fmla="*/ 2239532 w 4451430"/>
                    <a:gd name="connsiteY75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417279 w 4451430"/>
                    <a:gd name="connsiteY24" fmla="*/ 377114 h 2442995"/>
                    <a:gd name="connsiteX25" fmla="*/ 3292920 w 4451430"/>
                    <a:gd name="connsiteY25" fmla="*/ 318592 h 2442995"/>
                    <a:gd name="connsiteX26" fmla="*/ 3124671 w 4451430"/>
                    <a:gd name="connsiteY26" fmla="*/ 245440 h 2442995"/>
                    <a:gd name="connsiteX27" fmla="*/ 3014943 w 4451430"/>
                    <a:gd name="connsiteY27" fmla="*/ 194234 h 2442995"/>
                    <a:gd name="connsiteX28" fmla="*/ 2824748 w 4451430"/>
                    <a:gd name="connsiteY28" fmla="*/ 216180 h 2442995"/>
                    <a:gd name="connsiteX29" fmla="*/ 2758911 w 4451430"/>
                    <a:gd name="connsiteY29" fmla="*/ 399060 h 2442995"/>
                    <a:gd name="connsiteX30" fmla="*/ 2802802 w 4451430"/>
                    <a:gd name="connsiteY30" fmla="*/ 201549 h 2442995"/>
                    <a:gd name="connsiteX31" fmla="*/ 2758911 w 4451430"/>
                    <a:gd name="connsiteY31" fmla="*/ 143028 h 2442995"/>
                    <a:gd name="connsiteX32" fmla="*/ 2656498 w 4451430"/>
                    <a:gd name="connsiteY32" fmla="*/ 121082 h 2442995"/>
                    <a:gd name="connsiteX33" fmla="*/ 2568716 w 4451430"/>
                    <a:gd name="connsiteY33" fmla="*/ 113767 h 2442995"/>
                    <a:gd name="connsiteX34" fmla="*/ 2488248 w 4451430"/>
                    <a:gd name="connsiteY34" fmla="*/ 62560 h 2442995"/>
                    <a:gd name="connsiteX35" fmla="*/ 2400466 w 4451430"/>
                    <a:gd name="connsiteY35" fmla="*/ 25984 h 2442995"/>
                    <a:gd name="connsiteX36" fmla="*/ 2334629 w 4451430"/>
                    <a:gd name="connsiteY36" fmla="*/ 18669 h 2442995"/>
                    <a:gd name="connsiteX37" fmla="*/ 2268793 w 4451430"/>
                    <a:gd name="connsiteY37" fmla="*/ 40616 h 2442995"/>
                    <a:gd name="connsiteX38" fmla="*/ 2246847 w 4451430"/>
                    <a:gd name="connsiteY38" fmla="*/ 113767 h 2442995"/>
                    <a:gd name="connsiteX39" fmla="*/ 2254162 w 4451430"/>
                    <a:gd name="connsiteY39" fmla="*/ 794080 h 2442995"/>
                    <a:gd name="connsiteX40" fmla="*/ 2210271 w 4451430"/>
                    <a:gd name="connsiteY40" fmla="*/ 47930 h 2442995"/>
                    <a:gd name="connsiteX41" fmla="*/ 2129804 w 4451430"/>
                    <a:gd name="connsiteY41" fmla="*/ 4039 h 2442995"/>
                    <a:gd name="connsiteX42" fmla="*/ 2027391 w 4451430"/>
                    <a:gd name="connsiteY42" fmla="*/ 55245 h 2442995"/>
                    <a:gd name="connsiteX43" fmla="*/ 1954239 w 4451430"/>
                    <a:gd name="connsiteY43" fmla="*/ 91821 h 2442995"/>
                    <a:gd name="connsiteX44" fmla="*/ 1837196 w 4451430"/>
                    <a:gd name="connsiteY44" fmla="*/ 106452 h 2442995"/>
                    <a:gd name="connsiteX45" fmla="*/ 1727467 w 4451430"/>
                    <a:gd name="connsiteY45" fmla="*/ 143028 h 2442995"/>
                    <a:gd name="connsiteX46" fmla="*/ 1932294 w 4451430"/>
                    <a:gd name="connsiteY46" fmla="*/ 581940 h 2442995"/>
                    <a:gd name="connsiteX47" fmla="*/ 1676261 w 4451430"/>
                    <a:gd name="connsiteY47" fmla="*/ 157658 h 2442995"/>
                    <a:gd name="connsiteX48" fmla="*/ 1559218 w 4451430"/>
                    <a:gd name="connsiteY48" fmla="*/ 128397 h 2442995"/>
                    <a:gd name="connsiteX49" fmla="*/ 1390968 w 4451430"/>
                    <a:gd name="connsiteY49" fmla="*/ 179604 h 2442995"/>
                    <a:gd name="connsiteX50" fmla="*/ 1171512 w 4451430"/>
                    <a:gd name="connsiteY50" fmla="*/ 267386 h 2442995"/>
                    <a:gd name="connsiteX51" fmla="*/ 1105676 w 4451430"/>
                    <a:gd name="connsiteY51" fmla="*/ 296647 h 2442995"/>
                    <a:gd name="connsiteX52" fmla="*/ 1178828 w 4451430"/>
                    <a:gd name="connsiteY52" fmla="*/ 464896 h 2442995"/>
                    <a:gd name="connsiteX53" fmla="*/ 1069100 w 4451430"/>
                    <a:gd name="connsiteY53" fmla="*/ 325908 h 2442995"/>
                    <a:gd name="connsiteX54" fmla="*/ 886220 w 4451430"/>
                    <a:gd name="connsiteY54" fmla="*/ 435636 h 2442995"/>
                    <a:gd name="connsiteX55" fmla="*/ 769176 w 4451430"/>
                    <a:gd name="connsiteY55" fmla="*/ 464896 h 2442995"/>
                    <a:gd name="connsiteX56" fmla="*/ 674079 w 4451430"/>
                    <a:gd name="connsiteY56" fmla="*/ 567309 h 2442995"/>
                    <a:gd name="connsiteX57" fmla="*/ 483884 w 4451430"/>
                    <a:gd name="connsiteY57" fmla="*/ 677037 h 2442995"/>
                    <a:gd name="connsiteX58" fmla="*/ 322949 w 4451430"/>
                    <a:gd name="connsiteY58" fmla="*/ 764820 h 2442995"/>
                    <a:gd name="connsiteX59" fmla="*/ 132754 w 4451430"/>
                    <a:gd name="connsiteY59" fmla="*/ 940384 h 2442995"/>
                    <a:gd name="connsiteX60" fmla="*/ 37656 w 4451430"/>
                    <a:gd name="connsiteY60" fmla="*/ 1167156 h 2442995"/>
                    <a:gd name="connsiteX61" fmla="*/ 1080 w 4451430"/>
                    <a:gd name="connsiteY61" fmla="*/ 1437818 h 2442995"/>
                    <a:gd name="connsiteX62" fmla="*/ 74232 w 4451430"/>
                    <a:gd name="connsiteY62" fmla="*/ 1730426 h 2442995"/>
                    <a:gd name="connsiteX63" fmla="*/ 242482 w 4451430"/>
                    <a:gd name="connsiteY63" fmla="*/ 1971828 h 2442995"/>
                    <a:gd name="connsiteX64" fmla="*/ 381471 w 4451430"/>
                    <a:gd name="connsiteY64" fmla="*/ 2052295 h 2442995"/>
                    <a:gd name="connsiteX65" fmla="*/ 710655 w 4451430"/>
                    <a:gd name="connsiteY65" fmla="*/ 2154708 h 2442995"/>
                    <a:gd name="connsiteX66" fmla="*/ 922796 w 4451430"/>
                    <a:gd name="connsiteY66" fmla="*/ 2235175 h 2442995"/>
                    <a:gd name="connsiteX67" fmla="*/ 1251980 w 4451430"/>
                    <a:gd name="connsiteY67" fmla="*/ 2359533 h 2442995"/>
                    <a:gd name="connsiteX68" fmla="*/ 1632370 w 4451430"/>
                    <a:gd name="connsiteY68" fmla="*/ 2440000 h 2442995"/>
                    <a:gd name="connsiteX69" fmla="*/ 1881087 w 4451430"/>
                    <a:gd name="connsiteY69" fmla="*/ 2418055 h 2442995"/>
                    <a:gd name="connsiteX70" fmla="*/ 2063967 w 4451430"/>
                    <a:gd name="connsiteY70" fmla="*/ 2344903 h 2442995"/>
                    <a:gd name="connsiteX71" fmla="*/ 2181010 w 4451430"/>
                    <a:gd name="connsiteY71" fmla="*/ 2242490 h 2442995"/>
                    <a:gd name="connsiteX72" fmla="*/ 2210271 w 4451430"/>
                    <a:gd name="connsiteY72" fmla="*/ 2008404 h 2442995"/>
                    <a:gd name="connsiteX73" fmla="*/ 2195640 w 4451430"/>
                    <a:gd name="connsiteY73" fmla="*/ 1796263 h 2442995"/>
                    <a:gd name="connsiteX74" fmla="*/ 2188325 w 4451430"/>
                    <a:gd name="connsiteY74" fmla="*/ 1628013 h 2442995"/>
                    <a:gd name="connsiteX75" fmla="*/ 2239532 w 4451430"/>
                    <a:gd name="connsiteY75" fmla="*/ 1518285 h 2442995"/>
                    <a:gd name="connsiteX76" fmla="*/ 2239532 w 4451430"/>
                    <a:gd name="connsiteY76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36735 w 4451430"/>
                    <a:gd name="connsiteY22" fmla="*/ 486842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195640 w 4451430"/>
                    <a:gd name="connsiteY0" fmla="*/ 1942567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34629 w 4451430"/>
                    <a:gd name="connsiteY4" fmla="*/ 1510970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63890 w 4451430"/>
                    <a:gd name="connsiteY5" fmla="*/ 1562176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3 w 4451430"/>
                    <a:gd name="connsiteY38" fmla="*/ 40616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6071 w 4451430"/>
                    <a:gd name="connsiteY38" fmla="*/ 24288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68792 w 4451430"/>
                    <a:gd name="connsiteY38" fmla="*/ 7959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8295 h 2443960"/>
                    <a:gd name="connsiteX1" fmla="*/ 2188325 w 4451430"/>
                    <a:gd name="connsiteY1" fmla="*/ 1716761 h 2443960"/>
                    <a:gd name="connsiteX2" fmla="*/ 2202956 w 4451430"/>
                    <a:gd name="connsiteY2" fmla="*/ 1570457 h 2443960"/>
                    <a:gd name="connsiteX3" fmla="*/ 2268792 w 4451430"/>
                    <a:gd name="connsiteY3" fmla="*/ 1511935 h 2443960"/>
                    <a:gd name="connsiteX4" fmla="*/ 2327485 w 4451430"/>
                    <a:gd name="connsiteY4" fmla="*/ 1514316 h 2443960"/>
                    <a:gd name="connsiteX5" fmla="*/ 2354365 w 4451430"/>
                    <a:gd name="connsiteY5" fmla="*/ 1577428 h 2443960"/>
                    <a:gd name="connsiteX6" fmla="*/ 2363890 w 4451430"/>
                    <a:gd name="connsiteY6" fmla="*/ 1724076 h 2443960"/>
                    <a:gd name="connsiteX7" fmla="*/ 2356575 w 4451430"/>
                    <a:gd name="connsiteY7" fmla="*/ 2111781 h 2443960"/>
                    <a:gd name="connsiteX8" fmla="*/ 2385836 w 4451430"/>
                    <a:gd name="connsiteY8" fmla="*/ 2228825 h 2443960"/>
                    <a:gd name="connsiteX9" fmla="*/ 2502879 w 4451430"/>
                    <a:gd name="connsiteY9" fmla="*/ 2338553 h 2443960"/>
                    <a:gd name="connsiteX10" fmla="*/ 2715020 w 4451430"/>
                    <a:gd name="connsiteY10" fmla="*/ 2411705 h 2443960"/>
                    <a:gd name="connsiteX11" fmla="*/ 3102725 w 4451430"/>
                    <a:gd name="connsiteY11" fmla="*/ 2426335 h 2443960"/>
                    <a:gd name="connsiteX12" fmla="*/ 3461170 w 4451430"/>
                    <a:gd name="connsiteY12" fmla="*/ 2353183 h 2443960"/>
                    <a:gd name="connsiteX13" fmla="*/ 3753778 w 4451430"/>
                    <a:gd name="connsiteY13" fmla="*/ 2192249 h 2443960"/>
                    <a:gd name="connsiteX14" fmla="*/ 3951288 w 4451430"/>
                    <a:gd name="connsiteY14" fmla="*/ 2053260 h 2443960"/>
                    <a:gd name="connsiteX15" fmla="*/ 4243896 w 4451430"/>
                    <a:gd name="connsiteY15" fmla="*/ 1906956 h 2443960"/>
                    <a:gd name="connsiteX16" fmla="*/ 4397516 w 4451430"/>
                    <a:gd name="connsiteY16" fmla="*/ 1760652 h 2443960"/>
                    <a:gd name="connsiteX17" fmla="*/ 4448722 w 4451430"/>
                    <a:gd name="connsiteY17" fmla="*/ 1497305 h 2443960"/>
                    <a:gd name="connsiteX18" fmla="*/ 4419461 w 4451430"/>
                    <a:gd name="connsiteY18" fmla="*/ 1219327 h 2443960"/>
                    <a:gd name="connsiteX19" fmla="*/ 4214636 w 4451430"/>
                    <a:gd name="connsiteY19" fmla="*/ 897458 h 2443960"/>
                    <a:gd name="connsiteX20" fmla="*/ 4039071 w 4451430"/>
                    <a:gd name="connsiteY20" fmla="*/ 678002 h 2443960"/>
                    <a:gd name="connsiteX21" fmla="*/ 3856191 w 4451430"/>
                    <a:gd name="connsiteY21" fmla="*/ 575589 h 2443960"/>
                    <a:gd name="connsiteX22" fmla="*/ 3600159 w 4451430"/>
                    <a:gd name="connsiteY22" fmla="*/ 465861 h 2443960"/>
                    <a:gd name="connsiteX23" fmla="*/ 3512376 w 4451430"/>
                    <a:gd name="connsiteY23" fmla="*/ 553644 h 2443960"/>
                    <a:gd name="connsiteX24" fmla="*/ 3548952 w 4451430"/>
                    <a:gd name="connsiteY24" fmla="*/ 429285 h 2443960"/>
                    <a:gd name="connsiteX25" fmla="*/ 3417279 w 4451430"/>
                    <a:gd name="connsiteY25" fmla="*/ 378079 h 2443960"/>
                    <a:gd name="connsiteX26" fmla="*/ 3292920 w 4451430"/>
                    <a:gd name="connsiteY26" fmla="*/ 319557 h 2443960"/>
                    <a:gd name="connsiteX27" fmla="*/ 3124671 w 4451430"/>
                    <a:gd name="connsiteY27" fmla="*/ 246405 h 2443960"/>
                    <a:gd name="connsiteX28" fmla="*/ 3014943 w 4451430"/>
                    <a:gd name="connsiteY28" fmla="*/ 195199 h 2443960"/>
                    <a:gd name="connsiteX29" fmla="*/ 2824748 w 4451430"/>
                    <a:gd name="connsiteY29" fmla="*/ 217145 h 2443960"/>
                    <a:gd name="connsiteX30" fmla="*/ 2758911 w 4451430"/>
                    <a:gd name="connsiteY30" fmla="*/ 400025 h 2443960"/>
                    <a:gd name="connsiteX31" fmla="*/ 2802802 w 4451430"/>
                    <a:gd name="connsiteY31" fmla="*/ 202514 h 2443960"/>
                    <a:gd name="connsiteX32" fmla="*/ 2758911 w 4451430"/>
                    <a:gd name="connsiteY32" fmla="*/ 143993 h 2443960"/>
                    <a:gd name="connsiteX33" fmla="*/ 2656498 w 4451430"/>
                    <a:gd name="connsiteY33" fmla="*/ 122047 h 2443960"/>
                    <a:gd name="connsiteX34" fmla="*/ 2568716 w 4451430"/>
                    <a:gd name="connsiteY34" fmla="*/ 114732 h 2443960"/>
                    <a:gd name="connsiteX35" fmla="*/ 2488248 w 4451430"/>
                    <a:gd name="connsiteY35" fmla="*/ 63525 h 2443960"/>
                    <a:gd name="connsiteX36" fmla="*/ 2400466 w 4451430"/>
                    <a:gd name="connsiteY36" fmla="*/ 26949 h 2443960"/>
                    <a:gd name="connsiteX37" fmla="*/ 2334629 w 4451430"/>
                    <a:gd name="connsiteY37" fmla="*/ 19634 h 2443960"/>
                    <a:gd name="connsiteX38" fmla="*/ 2268792 w 4451430"/>
                    <a:gd name="connsiteY38" fmla="*/ 8924 h 2443960"/>
                    <a:gd name="connsiteX39" fmla="*/ 2246847 w 4451430"/>
                    <a:gd name="connsiteY39" fmla="*/ 114732 h 2443960"/>
                    <a:gd name="connsiteX40" fmla="*/ 2254162 w 4451430"/>
                    <a:gd name="connsiteY40" fmla="*/ 795045 h 2443960"/>
                    <a:gd name="connsiteX41" fmla="*/ 2210271 w 4451430"/>
                    <a:gd name="connsiteY41" fmla="*/ 48895 h 2443960"/>
                    <a:gd name="connsiteX42" fmla="*/ 2129804 w 4451430"/>
                    <a:gd name="connsiteY42" fmla="*/ 5004 h 2443960"/>
                    <a:gd name="connsiteX43" fmla="*/ 2027391 w 4451430"/>
                    <a:gd name="connsiteY43" fmla="*/ 56210 h 2443960"/>
                    <a:gd name="connsiteX44" fmla="*/ 1954239 w 4451430"/>
                    <a:gd name="connsiteY44" fmla="*/ 92786 h 2443960"/>
                    <a:gd name="connsiteX45" fmla="*/ 1837196 w 4451430"/>
                    <a:gd name="connsiteY45" fmla="*/ 107417 h 2443960"/>
                    <a:gd name="connsiteX46" fmla="*/ 1727467 w 4451430"/>
                    <a:gd name="connsiteY46" fmla="*/ 143993 h 2443960"/>
                    <a:gd name="connsiteX47" fmla="*/ 1932294 w 4451430"/>
                    <a:gd name="connsiteY47" fmla="*/ 582905 h 2443960"/>
                    <a:gd name="connsiteX48" fmla="*/ 1676261 w 4451430"/>
                    <a:gd name="connsiteY48" fmla="*/ 158623 h 2443960"/>
                    <a:gd name="connsiteX49" fmla="*/ 1559218 w 4451430"/>
                    <a:gd name="connsiteY49" fmla="*/ 129362 h 2443960"/>
                    <a:gd name="connsiteX50" fmla="*/ 1390968 w 4451430"/>
                    <a:gd name="connsiteY50" fmla="*/ 180569 h 2443960"/>
                    <a:gd name="connsiteX51" fmla="*/ 1171512 w 4451430"/>
                    <a:gd name="connsiteY51" fmla="*/ 268351 h 2443960"/>
                    <a:gd name="connsiteX52" fmla="*/ 1105676 w 4451430"/>
                    <a:gd name="connsiteY52" fmla="*/ 297612 h 2443960"/>
                    <a:gd name="connsiteX53" fmla="*/ 1178828 w 4451430"/>
                    <a:gd name="connsiteY53" fmla="*/ 465861 h 2443960"/>
                    <a:gd name="connsiteX54" fmla="*/ 1069100 w 4451430"/>
                    <a:gd name="connsiteY54" fmla="*/ 326873 h 2443960"/>
                    <a:gd name="connsiteX55" fmla="*/ 886220 w 4451430"/>
                    <a:gd name="connsiteY55" fmla="*/ 436601 h 2443960"/>
                    <a:gd name="connsiteX56" fmla="*/ 769176 w 4451430"/>
                    <a:gd name="connsiteY56" fmla="*/ 465861 h 2443960"/>
                    <a:gd name="connsiteX57" fmla="*/ 674079 w 4451430"/>
                    <a:gd name="connsiteY57" fmla="*/ 568274 h 2443960"/>
                    <a:gd name="connsiteX58" fmla="*/ 483884 w 4451430"/>
                    <a:gd name="connsiteY58" fmla="*/ 678002 h 2443960"/>
                    <a:gd name="connsiteX59" fmla="*/ 322949 w 4451430"/>
                    <a:gd name="connsiteY59" fmla="*/ 765785 h 2443960"/>
                    <a:gd name="connsiteX60" fmla="*/ 132754 w 4451430"/>
                    <a:gd name="connsiteY60" fmla="*/ 941349 h 2443960"/>
                    <a:gd name="connsiteX61" fmla="*/ 37656 w 4451430"/>
                    <a:gd name="connsiteY61" fmla="*/ 1168121 h 2443960"/>
                    <a:gd name="connsiteX62" fmla="*/ 1080 w 4451430"/>
                    <a:gd name="connsiteY62" fmla="*/ 1438783 h 2443960"/>
                    <a:gd name="connsiteX63" fmla="*/ 74232 w 4451430"/>
                    <a:gd name="connsiteY63" fmla="*/ 1731391 h 2443960"/>
                    <a:gd name="connsiteX64" fmla="*/ 242482 w 4451430"/>
                    <a:gd name="connsiteY64" fmla="*/ 1972793 h 2443960"/>
                    <a:gd name="connsiteX65" fmla="*/ 381471 w 4451430"/>
                    <a:gd name="connsiteY65" fmla="*/ 2053260 h 2443960"/>
                    <a:gd name="connsiteX66" fmla="*/ 710655 w 4451430"/>
                    <a:gd name="connsiteY66" fmla="*/ 2155673 h 2443960"/>
                    <a:gd name="connsiteX67" fmla="*/ 922796 w 4451430"/>
                    <a:gd name="connsiteY67" fmla="*/ 2236140 h 2443960"/>
                    <a:gd name="connsiteX68" fmla="*/ 1251980 w 4451430"/>
                    <a:gd name="connsiteY68" fmla="*/ 2360498 h 2443960"/>
                    <a:gd name="connsiteX69" fmla="*/ 1632370 w 4451430"/>
                    <a:gd name="connsiteY69" fmla="*/ 2440965 h 2443960"/>
                    <a:gd name="connsiteX70" fmla="*/ 1881087 w 4451430"/>
                    <a:gd name="connsiteY70" fmla="*/ 2419020 h 2443960"/>
                    <a:gd name="connsiteX71" fmla="*/ 2063967 w 4451430"/>
                    <a:gd name="connsiteY71" fmla="*/ 2345868 h 2443960"/>
                    <a:gd name="connsiteX72" fmla="*/ 2181010 w 4451430"/>
                    <a:gd name="connsiteY72" fmla="*/ 2243455 h 2443960"/>
                    <a:gd name="connsiteX73" fmla="*/ 2210271 w 4451430"/>
                    <a:gd name="connsiteY73" fmla="*/ 2009369 h 2443960"/>
                    <a:gd name="connsiteX74" fmla="*/ 2195640 w 4451430"/>
                    <a:gd name="connsiteY74" fmla="*/ 1797228 h 2443960"/>
                    <a:gd name="connsiteX75" fmla="*/ 2188325 w 4451430"/>
                    <a:gd name="connsiteY75" fmla="*/ 1628978 h 2443960"/>
                    <a:gd name="connsiteX76" fmla="*/ 2239532 w 4451430"/>
                    <a:gd name="connsiteY76" fmla="*/ 1519250 h 2443960"/>
                    <a:gd name="connsiteX77" fmla="*/ 2239532 w 4451430"/>
                    <a:gd name="connsiteY77" fmla="*/ 1519250 h 2443960"/>
                    <a:gd name="connsiteX0" fmla="*/ 2207546 w 4451430"/>
                    <a:gd name="connsiteY0" fmla="*/ 1953036 h 2448701"/>
                    <a:gd name="connsiteX1" fmla="*/ 2188325 w 4451430"/>
                    <a:gd name="connsiteY1" fmla="*/ 1721502 h 2448701"/>
                    <a:gd name="connsiteX2" fmla="*/ 2202956 w 4451430"/>
                    <a:gd name="connsiteY2" fmla="*/ 1575198 h 2448701"/>
                    <a:gd name="connsiteX3" fmla="*/ 2268792 w 4451430"/>
                    <a:gd name="connsiteY3" fmla="*/ 1516676 h 2448701"/>
                    <a:gd name="connsiteX4" fmla="*/ 2327485 w 4451430"/>
                    <a:gd name="connsiteY4" fmla="*/ 1519057 h 2448701"/>
                    <a:gd name="connsiteX5" fmla="*/ 2354365 w 4451430"/>
                    <a:gd name="connsiteY5" fmla="*/ 1582169 h 2448701"/>
                    <a:gd name="connsiteX6" fmla="*/ 2363890 w 4451430"/>
                    <a:gd name="connsiteY6" fmla="*/ 1728817 h 2448701"/>
                    <a:gd name="connsiteX7" fmla="*/ 2356575 w 4451430"/>
                    <a:gd name="connsiteY7" fmla="*/ 2116522 h 2448701"/>
                    <a:gd name="connsiteX8" fmla="*/ 2385836 w 4451430"/>
                    <a:gd name="connsiteY8" fmla="*/ 2233566 h 2448701"/>
                    <a:gd name="connsiteX9" fmla="*/ 2502879 w 4451430"/>
                    <a:gd name="connsiteY9" fmla="*/ 2343294 h 2448701"/>
                    <a:gd name="connsiteX10" fmla="*/ 2715020 w 4451430"/>
                    <a:gd name="connsiteY10" fmla="*/ 2416446 h 2448701"/>
                    <a:gd name="connsiteX11" fmla="*/ 3102725 w 4451430"/>
                    <a:gd name="connsiteY11" fmla="*/ 2431076 h 2448701"/>
                    <a:gd name="connsiteX12" fmla="*/ 3461170 w 4451430"/>
                    <a:gd name="connsiteY12" fmla="*/ 2357924 h 2448701"/>
                    <a:gd name="connsiteX13" fmla="*/ 3753778 w 4451430"/>
                    <a:gd name="connsiteY13" fmla="*/ 2196990 h 2448701"/>
                    <a:gd name="connsiteX14" fmla="*/ 3951288 w 4451430"/>
                    <a:gd name="connsiteY14" fmla="*/ 2058001 h 2448701"/>
                    <a:gd name="connsiteX15" fmla="*/ 4243896 w 4451430"/>
                    <a:gd name="connsiteY15" fmla="*/ 1911697 h 2448701"/>
                    <a:gd name="connsiteX16" fmla="*/ 4397516 w 4451430"/>
                    <a:gd name="connsiteY16" fmla="*/ 1765393 h 2448701"/>
                    <a:gd name="connsiteX17" fmla="*/ 4448722 w 4451430"/>
                    <a:gd name="connsiteY17" fmla="*/ 1502046 h 2448701"/>
                    <a:gd name="connsiteX18" fmla="*/ 4419461 w 4451430"/>
                    <a:gd name="connsiteY18" fmla="*/ 1224068 h 2448701"/>
                    <a:gd name="connsiteX19" fmla="*/ 4214636 w 4451430"/>
                    <a:gd name="connsiteY19" fmla="*/ 902199 h 2448701"/>
                    <a:gd name="connsiteX20" fmla="*/ 4039071 w 4451430"/>
                    <a:gd name="connsiteY20" fmla="*/ 682743 h 2448701"/>
                    <a:gd name="connsiteX21" fmla="*/ 3856191 w 4451430"/>
                    <a:gd name="connsiteY21" fmla="*/ 580330 h 2448701"/>
                    <a:gd name="connsiteX22" fmla="*/ 3600159 w 4451430"/>
                    <a:gd name="connsiteY22" fmla="*/ 470602 h 2448701"/>
                    <a:gd name="connsiteX23" fmla="*/ 3512376 w 4451430"/>
                    <a:gd name="connsiteY23" fmla="*/ 558385 h 2448701"/>
                    <a:gd name="connsiteX24" fmla="*/ 3548952 w 4451430"/>
                    <a:gd name="connsiteY24" fmla="*/ 434026 h 2448701"/>
                    <a:gd name="connsiteX25" fmla="*/ 3417279 w 4451430"/>
                    <a:gd name="connsiteY25" fmla="*/ 382820 h 2448701"/>
                    <a:gd name="connsiteX26" fmla="*/ 3292920 w 4451430"/>
                    <a:gd name="connsiteY26" fmla="*/ 324298 h 2448701"/>
                    <a:gd name="connsiteX27" fmla="*/ 3124671 w 4451430"/>
                    <a:gd name="connsiteY27" fmla="*/ 251146 h 2448701"/>
                    <a:gd name="connsiteX28" fmla="*/ 3014943 w 4451430"/>
                    <a:gd name="connsiteY28" fmla="*/ 199940 h 2448701"/>
                    <a:gd name="connsiteX29" fmla="*/ 2824748 w 4451430"/>
                    <a:gd name="connsiteY29" fmla="*/ 221886 h 2448701"/>
                    <a:gd name="connsiteX30" fmla="*/ 2758911 w 4451430"/>
                    <a:gd name="connsiteY30" fmla="*/ 404766 h 2448701"/>
                    <a:gd name="connsiteX31" fmla="*/ 2802802 w 4451430"/>
                    <a:gd name="connsiteY31" fmla="*/ 207255 h 2448701"/>
                    <a:gd name="connsiteX32" fmla="*/ 2758911 w 4451430"/>
                    <a:gd name="connsiteY32" fmla="*/ 148734 h 2448701"/>
                    <a:gd name="connsiteX33" fmla="*/ 2656498 w 4451430"/>
                    <a:gd name="connsiteY33" fmla="*/ 126788 h 2448701"/>
                    <a:gd name="connsiteX34" fmla="*/ 2568716 w 4451430"/>
                    <a:gd name="connsiteY34" fmla="*/ 119473 h 2448701"/>
                    <a:gd name="connsiteX35" fmla="*/ 2488248 w 4451430"/>
                    <a:gd name="connsiteY35" fmla="*/ 68266 h 2448701"/>
                    <a:gd name="connsiteX36" fmla="*/ 2400466 w 4451430"/>
                    <a:gd name="connsiteY36" fmla="*/ 31690 h 2448701"/>
                    <a:gd name="connsiteX37" fmla="*/ 2334629 w 4451430"/>
                    <a:gd name="connsiteY37" fmla="*/ 24375 h 2448701"/>
                    <a:gd name="connsiteX38" fmla="*/ 2268792 w 4451430"/>
                    <a:gd name="connsiteY38" fmla="*/ 13665 h 2448701"/>
                    <a:gd name="connsiteX39" fmla="*/ 2246847 w 4451430"/>
                    <a:gd name="connsiteY39" fmla="*/ 119473 h 2448701"/>
                    <a:gd name="connsiteX40" fmla="*/ 2254162 w 4451430"/>
                    <a:gd name="connsiteY40" fmla="*/ 799786 h 2448701"/>
                    <a:gd name="connsiteX41" fmla="*/ 2210271 w 4451430"/>
                    <a:gd name="connsiteY41" fmla="*/ 53636 h 2448701"/>
                    <a:gd name="connsiteX42" fmla="*/ 2129804 w 4451430"/>
                    <a:gd name="connsiteY42" fmla="*/ 9745 h 2448701"/>
                    <a:gd name="connsiteX43" fmla="*/ 2027391 w 4451430"/>
                    <a:gd name="connsiteY43" fmla="*/ 60951 h 2448701"/>
                    <a:gd name="connsiteX44" fmla="*/ 1954239 w 4451430"/>
                    <a:gd name="connsiteY44" fmla="*/ 97527 h 2448701"/>
                    <a:gd name="connsiteX45" fmla="*/ 1837196 w 4451430"/>
                    <a:gd name="connsiteY45" fmla="*/ 112158 h 2448701"/>
                    <a:gd name="connsiteX46" fmla="*/ 1727467 w 4451430"/>
                    <a:gd name="connsiteY46" fmla="*/ 148734 h 2448701"/>
                    <a:gd name="connsiteX47" fmla="*/ 1932294 w 4451430"/>
                    <a:gd name="connsiteY47" fmla="*/ 587646 h 2448701"/>
                    <a:gd name="connsiteX48" fmla="*/ 1676261 w 4451430"/>
                    <a:gd name="connsiteY48" fmla="*/ 163364 h 2448701"/>
                    <a:gd name="connsiteX49" fmla="*/ 1559218 w 4451430"/>
                    <a:gd name="connsiteY49" fmla="*/ 134103 h 2448701"/>
                    <a:gd name="connsiteX50" fmla="*/ 1390968 w 4451430"/>
                    <a:gd name="connsiteY50" fmla="*/ 185310 h 2448701"/>
                    <a:gd name="connsiteX51" fmla="*/ 1171512 w 4451430"/>
                    <a:gd name="connsiteY51" fmla="*/ 273092 h 2448701"/>
                    <a:gd name="connsiteX52" fmla="*/ 1105676 w 4451430"/>
                    <a:gd name="connsiteY52" fmla="*/ 302353 h 2448701"/>
                    <a:gd name="connsiteX53" fmla="*/ 1178828 w 4451430"/>
                    <a:gd name="connsiteY53" fmla="*/ 470602 h 2448701"/>
                    <a:gd name="connsiteX54" fmla="*/ 1069100 w 4451430"/>
                    <a:gd name="connsiteY54" fmla="*/ 331614 h 2448701"/>
                    <a:gd name="connsiteX55" fmla="*/ 886220 w 4451430"/>
                    <a:gd name="connsiteY55" fmla="*/ 441342 h 2448701"/>
                    <a:gd name="connsiteX56" fmla="*/ 769176 w 4451430"/>
                    <a:gd name="connsiteY56" fmla="*/ 470602 h 2448701"/>
                    <a:gd name="connsiteX57" fmla="*/ 674079 w 4451430"/>
                    <a:gd name="connsiteY57" fmla="*/ 573015 h 2448701"/>
                    <a:gd name="connsiteX58" fmla="*/ 483884 w 4451430"/>
                    <a:gd name="connsiteY58" fmla="*/ 682743 h 2448701"/>
                    <a:gd name="connsiteX59" fmla="*/ 322949 w 4451430"/>
                    <a:gd name="connsiteY59" fmla="*/ 770526 h 2448701"/>
                    <a:gd name="connsiteX60" fmla="*/ 132754 w 4451430"/>
                    <a:gd name="connsiteY60" fmla="*/ 946090 h 2448701"/>
                    <a:gd name="connsiteX61" fmla="*/ 37656 w 4451430"/>
                    <a:gd name="connsiteY61" fmla="*/ 1172862 h 2448701"/>
                    <a:gd name="connsiteX62" fmla="*/ 1080 w 4451430"/>
                    <a:gd name="connsiteY62" fmla="*/ 1443524 h 2448701"/>
                    <a:gd name="connsiteX63" fmla="*/ 74232 w 4451430"/>
                    <a:gd name="connsiteY63" fmla="*/ 1736132 h 2448701"/>
                    <a:gd name="connsiteX64" fmla="*/ 242482 w 4451430"/>
                    <a:gd name="connsiteY64" fmla="*/ 1977534 h 2448701"/>
                    <a:gd name="connsiteX65" fmla="*/ 381471 w 4451430"/>
                    <a:gd name="connsiteY65" fmla="*/ 2058001 h 2448701"/>
                    <a:gd name="connsiteX66" fmla="*/ 710655 w 4451430"/>
                    <a:gd name="connsiteY66" fmla="*/ 2160414 h 2448701"/>
                    <a:gd name="connsiteX67" fmla="*/ 922796 w 4451430"/>
                    <a:gd name="connsiteY67" fmla="*/ 2240881 h 2448701"/>
                    <a:gd name="connsiteX68" fmla="*/ 1251980 w 4451430"/>
                    <a:gd name="connsiteY68" fmla="*/ 2365239 h 2448701"/>
                    <a:gd name="connsiteX69" fmla="*/ 1632370 w 4451430"/>
                    <a:gd name="connsiteY69" fmla="*/ 2445706 h 2448701"/>
                    <a:gd name="connsiteX70" fmla="*/ 1881087 w 4451430"/>
                    <a:gd name="connsiteY70" fmla="*/ 2423761 h 2448701"/>
                    <a:gd name="connsiteX71" fmla="*/ 2063967 w 4451430"/>
                    <a:gd name="connsiteY71" fmla="*/ 2350609 h 2448701"/>
                    <a:gd name="connsiteX72" fmla="*/ 2181010 w 4451430"/>
                    <a:gd name="connsiteY72" fmla="*/ 2248196 h 2448701"/>
                    <a:gd name="connsiteX73" fmla="*/ 2210271 w 4451430"/>
                    <a:gd name="connsiteY73" fmla="*/ 2014110 h 2448701"/>
                    <a:gd name="connsiteX74" fmla="*/ 2195640 w 4451430"/>
                    <a:gd name="connsiteY74" fmla="*/ 1801969 h 2448701"/>
                    <a:gd name="connsiteX75" fmla="*/ 2188325 w 4451430"/>
                    <a:gd name="connsiteY75" fmla="*/ 1633719 h 2448701"/>
                    <a:gd name="connsiteX76" fmla="*/ 2239532 w 4451430"/>
                    <a:gd name="connsiteY76" fmla="*/ 1523991 h 2448701"/>
                    <a:gd name="connsiteX77" fmla="*/ 2239532 w 4451430"/>
                    <a:gd name="connsiteY77" fmla="*/ 1523991 h 2448701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0271 w 4451430"/>
                    <a:gd name="connsiteY73" fmla="*/ 2008404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39532 w 4451430"/>
                    <a:gd name="connsiteY77" fmla="*/ 1518285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42337 w 4451430"/>
                    <a:gd name="connsiteY77" fmla="*/ 1515480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239532 w 4451430"/>
                    <a:gd name="connsiteY76" fmla="*/ 1518285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88325 w 4451430"/>
                    <a:gd name="connsiteY75" fmla="*/ 1628013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5640 w 4451430"/>
                    <a:gd name="connsiteY74" fmla="*/ 1796263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88325 w 4451430"/>
                    <a:gd name="connsiteY1" fmla="*/ 1715796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207546 w 4451430"/>
                    <a:gd name="connsiteY0" fmla="*/ 194733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02956 w 4451430"/>
                    <a:gd name="connsiteY2" fmla="*/ 1569492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33932 w 4451430"/>
                    <a:gd name="connsiteY74" fmla="*/ 1799068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35032 w 4451430"/>
                    <a:gd name="connsiteY75" fmla="*/ 163081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3935 w 4451430"/>
                    <a:gd name="connsiteY75" fmla="*/ 1743015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198445 w 4451430"/>
                    <a:gd name="connsiteY74" fmla="*/ 1863581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779478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7458 w 4451430"/>
                    <a:gd name="connsiteY76" fmla="*/ 1515480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211483 w 4451430"/>
                    <a:gd name="connsiteY77" fmla="*/ 147340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89043 w 4451430"/>
                    <a:gd name="connsiteY77" fmla="*/ 1658531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27677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78166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213076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209665 w 4451430"/>
                    <a:gd name="connsiteY74" fmla="*/ 1933703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1130 w 4451430"/>
                    <a:gd name="connsiteY1" fmla="*/ 159238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6980 w 4451430"/>
                    <a:gd name="connsiteY2" fmla="*/ 1544248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10970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13351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886220 w 4451430"/>
                    <a:gd name="connsiteY55" fmla="*/ 435636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27595 w 4451430"/>
                    <a:gd name="connsiteY55" fmla="*/ 414949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769176 w 4451430"/>
                    <a:gd name="connsiteY56" fmla="*/ 464896 h 2442995"/>
                    <a:gd name="connsiteX57" fmla="*/ 674079 w 4451430"/>
                    <a:gd name="connsiteY57" fmla="*/ 567309 h 2442995"/>
                    <a:gd name="connsiteX58" fmla="*/ 483884 w 4451430"/>
                    <a:gd name="connsiteY58" fmla="*/ 677037 h 2442995"/>
                    <a:gd name="connsiteX59" fmla="*/ 322949 w 4451430"/>
                    <a:gd name="connsiteY59" fmla="*/ 764820 h 2442995"/>
                    <a:gd name="connsiteX60" fmla="*/ 132754 w 4451430"/>
                    <a:gd name="connsiteY60" fmla="*/ 940384 h 2442995"/>
                    <a:gd name="connsiteX61" fmla="*/ 37656 w 4451430"/>
                    <a:gd name="connsiteY61" fmla="*/ 1167156 h 2442995"/>
                    <a:gd name="connsiteX62" fmla="*/ 1080 w 4451430"/>
                    <a:gd name="connsiteY62" fmla="*/ 1437818 h 2442995"/>
                    <a:gd name="connsiteX63" fmla="*/ 74232 w 4451430"/>
                    <a:gd name="connsiteY63" fmla="*/ 1730426 h 2442995"/>
                    <a:gd name="connsiteX64" fmla="*/ 242482 w 4451430"/>
                    <a:gd name="connsiteY64" fmla="*/ 1971828 h 2442995"/>
                    <a:gd name="connsiteX65" fmla="*/ 381471 w 4451430"/>
                    <a:gd name="connsiteY65" fmla="*/ 2052295 h 2442995"/>
                    <a:gd name="connsiteX66" fmla="*/ 710655 w 4451430"/>
                    <a:gd name="connsiteY66" fmla="*/ 2154708 h 2442995"/>
                    <a:gd name="connsiteX67" fmla="*/ 922796 w 4451430"/>
                    <a:gd name="connsiteY67" fmla="*/ 2235175 h 2442995"/>
                    <a:gd name="connsiteX68" fmla="*/ 1251980 w 4451430"/>
                    <a:gd name="connsiteY68" fmla="*/ 2359533 h 2442995"/>
                    <a:gd name="connsiteX69" fmla="*/ 1632370 w 4451430"/>
                    <a:gd name="connsiteY69" fmla="*/ 2440000 h 2442995"/>
                    <a:gd name="connsiteX70" fmla="*/ 1881087 w 4451430"/>
                    <a:gd name="connsiteY70" fmla="*/ 2418055 h 2442995"/>
                    <a:gd name="connsiteX71" fmla="*/ 2063967 w 4451430"/>
                    <a:gd name="connsiteY71" fmla="*/ 2344903 h 2442995"/>
                    <a:gd name="connsiteX72" fmla="*/ 2181010 w 4451430"/>
                    <a:gd name="connsiteY72" fmla="*/ 2242490 h 2442995"/>
                    <a:gd name="connsiteX73" fmla="*/ 2199051 w 4451430"/>
                    <a:gd name="connsiteY73" fmla="*/ 2011209 h 2442995"/>
                    <a:gd name="connsiteX74" fmla="*/ 2195640 w 4451430"/>
                    <a:gd name="connsiteY74" fmla="*/ 1928094 h 2442995"/>
                    <a:gd name="connsiteX75" fmla="*/ 2196740 w 4451430"/>
                    <a:gd name="connsiteY75" fmla="*/ 1824357 h 2442995"/>
                    <a:gd name="connsiteX76" fmla="*/ 2191848 w 4451430"/>
                    <a:gd name="connsiteY76" fmla="*/ 1728653 h 2442995"/>
                    <a:gd name="connsiteX77" fmla="*/ 2191848 w 4451430"/>
                    <a:gd name="connsiteY77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769176 w 4451430"/>
                    <a:gd name="connsiteY57" fmla="*/ 464896 h 2442995"/>
                    <a:gd name="connsiteX58" fmla="*/ 674079 w 4451430"/>
                    <a:gd name="connsiteY58" fmla="*/ 567309 h 2442995"/>
                    <a:gd name="connsiteX59" fmla="*/ 483884 w 4451430"/>
                    <a:gd name="connsiteY59" fmla="*/ 677037 h 2442995"/>
                    <a:gd name="connsiteX60" fmla="*/ 322949 w 4451430"/>
                    <a:gd name="connsiteY60" fmla="*/ 764820 h 2442995"/>
                    <a:gd name="connsiteX61" fmla="*/ 132754 w 4451430"/>
                    <a:gd name="connsiteY61" fmla="*/ 940384 h 2442995"/>
                    <a:gd name="connsiteX62" fmla="*/ 37656 w 4451430"/>
                    <a:gd name="connsiteY62" fmla="*/ 1167156 h 2442995"/>
                    <a:gd name="connsiteX63" fmla="*/ 1080 w 4451430"/>
                    <a:gd name="connsiteY63" fmla="*/ 1437818 h 2442995"/>
                    <a:gd name="connsiteX64" fmla="*/ 74232 w 4451430"/>
                    <a:gd name="connsiteY64" fmla="*/ 1730426 h 2442995"/>
                    <a:gd name="connsiteX65" fmla="*/ 242482 w 4451430"/>
                    <a:gd name="connsiteY65" fmla="*/ 1971828 h 2442995"/>
                    <a:gd name="connsiteX66" fmla="*/ 381471 w 4451430"/>
                    <a:gd name="connsiteY66" fmla="*/ 2052295 h 2442995"/>
                    <a:gd name="connsiteX67" fmla="*/ 710655 w 4451430"/>
                    <a:gd name="connsiteY67" fmla="*/ 2154708 h 2442995"/>
                    <a:gd name="connsiteX68" fmla="*/ 922796 w 4451430"/>
                    <a:gd name="connsiteY68" fmla="*/ 2235175 h 2442995"/>
                    <a:gd name="connsiteX69" fmla="*/ 1251980 w 4451430"/>
                    <a:gd name="connsiteY69" fmla="*/ 2359533 h 2442995"/>
                    <a:gd name="connsiteX70" fmla="*/ 1632370 w 4451430"/>
                    <a:gd name="connsiteY70" fmla="*/ 2440000 h 2442995"/>
                    <a:gd name="connsiteX71" fmla="*/ 1881087 w 4451430"/>
                    <a:gd name="connsiteY71" fmla="*/ 2418055 h 2442995"/>
                    <a:gd name="connsiteX72" fmla="*/ 2063967 w 4451430"/>
                    <a:gd name="connsiteY72" fmla="*/ 2344903 h 2442995"/>
                    <a:gd name="connsiteX73" fmla="*/ 2181010 w 4451430"/>
                    <a:gd name="connsiteY73" fmla="*/ 2242490 h 2442995"/>
                    <a:gd name="connsiteX74" fmla="*/ 2199051 w 4451430"/>
                    <a:gd name="connsiteY74" fmla="*/ 2011209 h 2442995"/>
                    <a:gd name="connsiteX75" fmla="*/ 2195640 w 4451430"/>
                    <a:gd name="connsiteY75" fmla="*/ 1928094 h 2442995"/>
                    <a:gd name="connsiteX76" fmla="*/ 2196740 w 4451430"/>
                    <a:gd name="connsiteY76" fmla="*/ 1824357 h 2442995"/>
                    <a:gd name="connsiteX77" fmla="*/ 2191848 w 4451430"/>
                    <a:gd name="connsiteY77" fmla="*/ 1728653 h 2442995"/>
                    <a:gd name="connsiteX78" fmla="*/ 2191848 w 4451430"/>
                    <a:gd name="connsiteY78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36929 w 4451430"/>
                    <a:gd name="connsiteY56" fmla="*/ 533018 h 2442995"/>
                    <a:gd name="connsiteX57" fmla="*/ 870729 w 4451430"/>
                    <a:gd name="connsiteY57" fmla="*/ 429579 h 2442995"/>
                    <a:gd name="connsiteX58" fmla="*/ 769176 w 4451430"/>
                    <a:gd name="connsiteY58" fmla="*/ 464896 h 2442995"/>
                    <a:gd name="connsiteX59" fmla="*/ 674079 w 4451430"/>
                    <a:gd name="connsiteY59" fmla="*/ 567309 h 2442995"/>
                    <a:gd name="connsiteX60" fmla="*/ 483884 w 4451430"/>
                    <a:gd name="connsiteY60" fmla="*/ 677037 h 2442995"/>
                    <a:gd name="connsiteX61" fmla="*/ 322949 w 4451430"/>
                    <a:gd name="connsiteY61" fmla="*/ 764820 h 2442995"/>
                    <a:gd name="connsiteX62" fmla="*/ 132754 w 4451430"/>
                    <a:gd name="connsiteY62" fmla="*/ 940384 h 2442995"/>
                    <a:gd name="connsiteX63" fmla="*/ 37656 w 4451430"/>
                    <a:gd name="connsiteY63" fmla="*/ 1167156 h 2442995"/>
                    <a:gd name="connsiteX64" fmla="*/ 1080 w 4451430"/>
                    <a:gd name="connsiteY64" fmla="*/ 1437818 h 2442995"/>
                    <a:gd name="connsiteX65" fmla="*/ 74232 w 4451430"/>
                    <a:gd name="connsiteY65" fmla="*/ 1730426 h 2442995"/>
                    <a:gd name="connsiteX66" fmla="*/ 242482 w 4451430"/>
                    <a:gd name="connsiteY66" fmla="*/ 1971828 h 2442995"/>
                    <a:gd name="connsiteX67" fmla="*/ 381471 w 4451430"/>
                    <a:gd name="connsiteY67" fmla="*/ 2052295 h 2442995"/>
                    <a:gd name="connsiteX68" fmla="*/ 710655 w 4451430"/>
                    <a:gd name="connsiteY68" fmla="*/ 2154708 h 2442995"/>
                    <a:gd name="connsiteX69" fmla="*/ 922796 w 4451430"/>
                    <a:gd name="connsiteY69" fmla="*/ 2235175 h 2442995"/>
                    <a:gd name="connsiteX70" fmla="*/ 1251980 w 4451430"/>
                    <a:gd name="connsiteY70" fmla="*/ 2359533 h 2442995"/>
                    <a:gd name="connsiteX71" fmla="*/ 1632370 w 4451430"/>
                    <a:gd name="connsiteY71" fmla="*/ 2440000 h 2442995"/>
                    <a:gd name="connsiteX72" fmla="*/ 1881087 w 4451430"/>
                    <a:gd name="connsiteY72" fmla="*/ 2418055 h 2442995"/>
                    <a:gd name="connsiteX73" fmla="*/ 2063967 w 4451430"/>
                    <a:gd name="connsiteY73" fmla="*/ 2344903 h 2442995"/>
                    <a:gd name="connsiteX74" fmla="*/ 2181010 w 4451430"/>
                    <a:gd name="connsiteY74" fmla="*/ 2242490 h 2442995"/>
                    <a:gd name="connsiteX75" fmla="*/ 2199051 w 4451430"/>
                    <a:gd name="connsiteY75" fmla="*/ 2011209 h 2442995"/>
                    <a:gd name="connsiteX76" fmla="*/ 2195640 w 4451430"/>
                    <a:gd name="connsiteY76" fmla="*/ 1928094 h 2442995"/>
                    <a:gd name="connsiteX77" fmla="*/ 2196740 w 4451430"/>
                    <a:gd name="connsiteY77" fmla="*/ 1824357 h 2442995"/>
                    <a:gd name="connsiteX78" fmla="*/ 2191848 w 4451430"/>
                    <a:gd name="connsiteY78" fmla="*/ 1728653 h 2442995"/>
                    <a:gd name="connsiteX79" fmla="*/ 2191848 w 4451430"/>
                    <a:gd name="connsiteY79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178828 w 4451430"/>
                    <a:gd name="connsiteY53" fmla="*/ 46489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58911 w 4451430"/>
                    <a:gd name="connsiteY30" fmla="*/ 399060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32294 w 4451430"/>
                    <a:gd name="connsiteY47" fmla="*/ 581940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  <a:gd name="connsiteX0" fmla="*/ 2190716 w 4451430"/>
                    <a:gd name="connsiteY0" fmla="*/ 1627570 h 2442995"/>
                    <a:gd name="connsiteX1" fmla="*/ 2193935 w 4451430"/>
                    <a:gd name="connsiteY1" fmla="*/ 1581160 h 2442995"/>
                    <a:gd name="connsiteX2" fmla="*/ 2211370 w 4451430"/>
                    <a:gd name="connsiteY2" fmla="*/ 1530224 h 2442995"/>
                    <a:gd name="connsiteX3" fmla="*/ 2268792 w 4451430"/>
                    <a:gd name="connsiteY3" fmla="*/ 1502556 h 2442995"/>
                    <a:gd name="connsiteX4" fmla="*/ 2327485 w 4451430"/>
                    <a:gd name="connsiteY4" fmla="*/ 1521766 h 2442995"/>
                    <a:gd name="connsiteX5" fmla="*/ 2354365 w 4451430"/>
                    <a:gd name="connsiteY5" fmla="*/ 1576463 h 2442995"/>
                    <a:gd name="connsiteX6" fmla="*/ 2363890 w 4451430"/>
                    <a:gd name="connsiteY6" fmla="*/ 1723111 h 2442995"/>
                    <a:gd name="connsiteX7" fmla="*/ 2356575 w 4451430"/>
                    <a:gd name="connsiteY7" fmla="*/ 2110816 h 2442995"/>
                    <a:gd name="connsiteX8" fmla="*/ 2385836 w 4451430"/>
                    <a:gd name="connsiteY8" fmla="*/ 2227860 h 2442995"/>
                    <a:gd name="connsiteX9" fmla="*/ 2502879 w 4451430"/>
                    <a:gd name="connsiteY9" fmla="*/ 2337588 h 2442995"/>
                    <a:gd name="connsiteX10" fmla="*/ 2715020 w 4451430"/>
                    <a:gd name="connsiteY10" fmla="*/ 2410740 h 2442995"/>
                    <a:gd name="connsiteX11" fmla="*/ 3102725 w 4451430"/>
                    <a:gd name="connsiteY11" fmla="*/ 2425370 h 2442995"/>
                    <a:gd name="connsiteX12" fmla="*/ 3461170 w 4451430"/>
                    <a:gd name="connsiteY12" fmla="*/ 2352218 h 2442995"/>
                    <a:gd name="connsiteX13" fmla="*/ 3753778 w 4451430"/>
                    <a:gd name="connsiteY13" fmla="*/ 2191284 h 2442995"/>
                    <a:gd name="connsiteX14" fmla="*/ 3951288 w 4451430"/>
                    <a:gd name="connsiteY14" fmla="*/ 2052295 h 2442995"/>
                    <a:gd name="connsiteX15" fmla="*/ 4243896 w 4451430"/>
                    <a:gd name="connsiteY15" fmla="*/ 1905991 h 2442995"/>
                    <a:gd name="connsiteX16" fmla="*/ 4397516 w 4451430"/>
                    <a:gd name="connsiteY16" fmla="*/ 1759687 h 2442995"/>
                    <a:gd name="connsiteX17" fmla="*/ 4448722 w 4451430"/>
                    <a:gd name="connsiteY17" fmla="*/ 1496340 h 2442995"/>
                    <a:gd name="connsiteX18" fmla="*/ 4419461 w 4451430"/>
                    <a:gd name="connsiteY18" fmla="*/ 1218362 h 2442995"/>
                    <a:gd name="connsiteX19" fmla="*/ 4214636 w 4451430"/>
                    <a:gd name="connsiteY19" fmla="*/ 896493 h 2442995"/>
                    <a:gd name="connsiteX20" fmla="*/ 4039071 w 4451430"/>
                    <a:gd name="connsiteY20" fmla="*/ 677037 h 2442995"/>
                    <a:gd name="connsiteX21" fmla="*/ 3856191 w 4451430"/>
                    <a:gd name="connsiteY21" fmla="*/ 574624 h 2442995"/>
                    <a:gd name="connsiteX22" fmla="*/ 3600159 w 4451430"/>
                    <a:gd name="connsiteY22" fmla="*/ 464896 h 2442995"/>
                    <a:gd name="connsiteX23" fmla="*/ 3512376 w 4451430"/>
                    <a:gd name="connsiteY23" fmla="*/ 552679 h 2442995"/>
                    <a:gd name="connsiteX24" fmla="*/ 3548952 w 4451430"/>
                    <a:gd name="connsiteY24" fmla="*/ 428320 h 2442995"/>
                    <a:gd name="connsiteX25" fmla="*/ 3417279 w 4451430"/>
                    <a:gd name="connsiteY25" fmla="*/ 377114 h 2442995"/>
                    <a:gd name="connsiteX26" fmla="*/ 3292920 w 4451430"/>
                    <a:gd name="connsiteY26" fmla="*/ 318592 h 2442995"/>
                    <a:gd name="connsiteX27" fmla="*/ 3124671 w 4451430"/>
                    <a:gd name="connsiteY27" fmla="*/ 245440 h 2442995"/>
                    <a:gd name="connsiteX28" fmla="*/ 3014943 w 4451430"/>
                    <a:gd name="connsiteY28" fmla="*/ 194234 h 2442995"/>
                    <a:gd name="connsiteX29" fmla="*/ 2824748 w 4451430"/>
                    <a:gd name="connsiteY29" fmla="*/ 216180 h 2442995"/>
                    <a:gd name="connsiteX30" fmla="*/ 2707704 w 4451430"/>
                    <a:gd name="connsiteY30" fmla="*/ 574625 h 2442995"/>
                    <a:gd name="connsiteX31" fmla="*/ 2802802 w 4451430"/>
                    <a:gd name="connsiteY31" fmla="*/ 201549 h 2442995"/>
                    <a:gd name="connsiteX32" fmla="*/ 2758911 w 4451430"/>
                    <a:gd name="connsiteY32" fmla="*/ 143028 h 2442995"/>
                    <a:gd name="connsiteX33" fmla="*/ 2656498 w 4451430"/>
                    <a:gd name="connsiteY33" fmla="*/ 121082 h 2442995"/>
                    <a:gd name="connsiteX34" fmla="*/ 2568716 w 4451430"/>
                    <a:gd name="connsiteY34" fmla="*/ 113767 h 2442995"/>
                    <a:gd name="connsiteX35" fmla="*/ 2488248 w 4451430"/>
                    <a:gd name="connsiteY35" fmla="*/ 62560 h 2442995"/>
                    <a:gd name="connsiteX36" fmla="*/ 2400466 w 4451430"/>
                    <a:gd name="connsiteY36" fmla="*/ 25984 h 2442995"/>
                    <a:gd name="connsiteX37" fmla="*/ 2334629 w 4451430"/>
                    <a:gd name="connsiteY37" fmla="*/ 18669 h 2442995"/>
                    <a:gd name="connsiteX38" fmla="*/ 2252464 w 4451430"/>
                    <a:gd name="connsiteY38" fmla="*/ 18844 h 2442995"/>
                    <a:gd name="connsiteX39" fmla="*/ 2246847 w 4451430"/>
                    <a:gd name="connsiteY39" fmla="*/ 113767 h 2442995"/>
                    <a:gd name="connsiteX40" fmla="*/ 2254162 w 4451430"/>
                    <a:gd name="connsiteY40" fmla="*/ 794080 h 2442995"/>
                    <a:gd name="connsiteX41" fmla="*/ 2210271 w 4451430"/>
                    <a:gd name="connsiteY41" fmla="*/ 47930 h 2442995"/>
                    <a:gd name="connsiteX42" fmla="*/ 2129804 w 4451430"/>
                    <a:gd name="connsiteY42" fmla="*/ 4039 h 2442995"/>
                    <a:gd name="connsiteX43" fmla="*/ 2027391 w 4451430"/>
                    <a:gd name="connsiteY43" fmla="*/ 55245 h 2442995"/>
                    <a:gd name="connsiteX44" fmla="*/ 1954239 w 4451430"/>
                    <a:gd name="connsiteY44" fmla="*/ 91821 h 2442995"/>
                    <a:gd name="connsiteX45" fmla="*/ 1837196 w 4451430"/>
                    <a:gd name="connsiteY45" fmla="*/ 106452 h 2442995"/>
                    <a:gd name="connsiteX46" fmla="*/ 1727467 w 4451430"/>
                    <a:gd name="connsiteY46" fmla="*/ 143028 h 2442995"/>
                    <a:gd name="connsiteX47" fmla="*/ 1910348 w 4451430"/>
                    <a:gd name="connsiteY47" fmla="*/ 545364 h 2442995"/>
                    <a:gd name="connsiteX48" fmla="*/ 1676261 w 4451430"/>
                    <a:gd name="connsiteY48" fmla="*/ 157658 h 2442995"/>
                    <a:gd name="connsiteX49" fmla="*/ 1559218 w 4451430"/>
                    <a:gd name="connsiteY49" fmla="*/ 128397 h 2442995"/>
                    <a:gd name="connsiteX50" fmla="*/ 1390968 w 4451430"/>
                    <a:gd name="connsiteY50" fmla="*/ 179604 h 2442995"/>
                    <a:gd name="connsiteX51" fmla="*/ 1171512 w 4451430"/>
                    <a:gd name="connsiteY51" fmla="*/ 267386 h 2442995"/>
                    <a:gd name="connsiteX52" fmla="*/ 1105676 w 4451430"/>
                    <a:gd name="connsiteY52" fmla="*/ 296647 h 2442995"/>
                    <a:gd name="connsiteX53" fmla="*/ 1083665 w 4451430"/>
                    <a:gd name="connsiteY53" fmla="*/ 311806 h 2442995"/>
                    <a:gd name="connsiteX54" fmla="*/ 1069100 w 4451430"/>
                    <a:gd name="connsiteY54" fmla="*/ 325908 h 2442995"/>
                    <a:gd name="connsiteX55" fmla="*/ 952420 w 4451430"/>
                    <a:gd name="connsiteY55" fmla="*/ 394261 h 2442995"/>
                    <a:gd name="connsiteX56" fmla="*/ 907967 w 4451430"/>
                    <a:gd name="connsiteY56" fmla="*/ 413029 h 2442995"/>
                    <a:gd name="connsiteX57" fmla="*/ 936929 w 4451430"/>
                    <a:gd name="connsiteY57" fmla="*/ 533018 h 2442995"/>
                    <a:gd name="connsiteX58" fmla="*/ 870729 w 4451430"/>
                    <a:gd name="connsiteY58" fmla="*/ 429579 h 2442995"/>
                    <a:gd name="connsiteX59" fmla="*/ 769176 w 4451430"/>
                    <a:gd name="connsiteY59" fmla="*/ 464896 h 2442995"/>
                    <a:gd name="connsiteX60" fmla="*/ 674079 w 4451430"/>
                    <a:gd name="connsiteY60" fmla="*/ 567309 h 2442995"/>
                    <a:gd name="connsiteX61" fmla="*/ 483884 w 4451430"/>
                    <a:gd name="connsiteY61" fmla="*/ 677037 h 2442995"/>
                    <a:gd name="connsiteX62" fmla="*/ 322949 w 4451430"/>
                    <a:gd name="connsiteY62" fmla="*/ 764820 h 2442995"/>
                    <a:gd name="connsiteX63" fmla="*/ 132754 w 4451430"/>
                    <a:gd name="connsiteY63" fmla="*/ 940384 h 2442995"/>
                    <a:gd name="connsiteX64" fmla="*/ 37656 w 4451430"/>
                    <a:gd name="connsiteY64" fmla="*/ 1167156 h 2442995"/>
                    <a:gd name="connsiteX65" fmla="*/ 1080 w 4451430"/>
                    <a:gd name="connsiteY65" fmla="*/ 1437818 h 2442995"/>
                    <a:gd name="connsiteX66" fmla="*/ 74232 w 4451430"/>
                    <a:gd name="connsiteY66" fmla="*/ 1730426 h 2442995"/>
                    <a:gd name="connsiteX67" fmla="*/ 242482 w 4451430"/>
                    <a:gd name="connsiteY67" fmla="*/ 1971828 h 2442995"/>
                    <a:gd name="connsiteX68" fmla="*/ 381471 w 4451430"/>
                    <a:gd name="connsiteY68" fmla="*/ 2052295 h 2442995"/>
                    <a:gd name="connsiteX69" fmla="*/ 710655 w 4451430"/>
                    <a:gd name="connsiteY69" fmla="*/ 2154708 h 2442995"/>
                    <a:gd name="connsiteX70" fmla="*/ 922796 w 4451430"/>
                    <a:gd name="connsiteY70" fmla="*/ 2235175 h 2442995"/>
                    <a:gd name="connsiteX71" fmla="*/ 1251980 w 4451430"/>
                    <a:gd name="connsiteY71" fmla="*/ 2359533 h 2442995"/>
                    <a:gd name="connsiteX72" fmla="*/ 1632370 w 4451430"/>
                    <a:gd name="connsiteY72" fmla="*/ 2440000 h 2442995"/>
                    <a:gd name="connsiteX73" fmla="*/ 1881087 w 4451430"/>
                    <a:gd name="connsiteY73" fmla="*/ 2418055 h 2442995"/>
                    <a:gd name="connsiteX74" fmla="*/ 2063967 w 4451430"/>
                    <a:gd name="connsiteY74" fmla="*/ 2344903 h 2442995"/>
                    <a:gd name="connsiteX75" fmla="*/ 2181010 w 4451430"/>
                    <a:gd name="connsiteY75" fmla="*/ 2242490 h 2442995"/>
                    <a:gd name="connsiteX76" fmla="*/ 2199051 w 4451430"/>
                    <a:gd name="connsiteY76" fmla="*/ 2011209 h 2442995"/>
                    <a:gd name="connsiteX77" fmla="*/ 2195640 w 4451430"/>
                    <a:gd name="connsiteY77" fmla="*/ 1928094 h 2442995"/>
                    <a:gd name="connsiteX78" fmla="*/ 2196740 w 4451430"/>
                    <a:gd name="connsiteY78" fmla="*/ 1824357 h 2442995"/>
                    <a:gd name="connsiteX79" fmla="*/ 2191848 w 4451430"/>
                    <a:gd name="connsiteY79" fmla="*/ 1728653 h 2442995"/>
                    <a:gd name="connsiteX80" fmla="*/ 2191848 w 4451430"/>
                    <a:gd name="connsiteY80" fmla="*/ 1602433 h 244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451430" h="2442995">
                      <a:moveTo>
                        <a:pt x="2190716" y="1627570"/>
                      </a:moveTo>
                      <a:cubicBezTo>
                        <a:pt x="2197668" y="1623812"/>
                        <a:pt x="2190493" y="1597384"/>
                        <a:pt x="2193935" y="1581160"/>
                      </a:cubicBezTo>
                      <a:cubicBezTo>
                        <a:pt x="2197377" y="1564936"/>
                        <a:pt x="2198894" y="1543325"/>
                        <a:pt x="2211370" y="1530224"/>
                      </a:cubicBezTo>
                      <a:cubicBezTo>
                        <a:pt x="2223846" y="1517123"/>
                        <a:pt x="2249440" y="1503966"/>
                        <a:pt x="2268792" y="1502556"/>
                      </a:cubicBezTo>
                      <a:cubicBezTo>
                        <a:pt x="2288144" y="1501146"/>
                        <a:pt x="2313223" y="1509448"/>
                        <a:pt x="2327485" y="1521766"/>
                      </a:cubicBezTo>
                      <a:cubicBezTo>
                        <a:pt x="2341747" y="1534084"/>
                        <a:pt x="2348298" y="1542906"/>
                        <a:pt x="2354365" y="1576463"/>
                      </a:cubicBezTo>
                      <a:cubicBezTo>
                        <a:pt x="2360432" y="1610020"/>
                        <a:pt x="2363522" y="1634052"/>
                        <a:pt x="2363890" y="1723111"/>
                      </a:cubicBezTo>
                      <a:cubicBezTo>
                        <a:pt x="2364258" y="1812170"/>
                        <a:pt x="2352917" y="2026691"/>
                        <a:pt x="2356575" y="2110816"/>
                      </a:cubicBezTo>
                      <a:cubicBezTo>
                        <a:pt x="2360233" y="2194941"/>
                        <a:pt x="2361452" y="2190065"/>
                        <a:pt x="2385836" y="2227860"/>
                      </a:cubicBezTo>
                      <a:cubicBezTo>
                        <a:pt x="2410220" y="2265655"/>
                        <a:pt x="2448015" y="2307108"/>
                        <a:pt x="2502879" y="2337588"/>
                      </a:cubicBezTo>
                      <a:cubicBezTo>
                        <a:pt x="2557743" y="2368068"/>
                        <a:pt x="2615046" y="2396110"/>
                        <a:pt x="2715020" y="2410740"/>
                      </a:cubicBezTo>
                      <a:cubicBezTo>
                        <a:pt x="2814994" y="2425370"/>
                        <a:pt x="2978367" y="2435124"/>
                        <a:pt x="3102725" y="2425370"/>
                      </a:cubicBezTo>
                      <a:cubicBezTo>
                        <a:pt x="3227083" y="2415616"/>
                        <a:pt x="3352661" y="2391232"/>
                        <a:pt x="3461170" y="2352218"/>
                      </a:cubicBezTo>
                      <a:cubicBezTo>
                        <a:pt x="3569679" y="2313204"/>
                        <a:pt x="3672092" y="2241271"/>
                        <a:pt x="3753778" y="2191284"/>
                      </a:cubicBezTo>
                      <a:cubicBezTo>
                        <a:pt x="3835464" y="2141297"/>
                        <a:pt x="3869602" y="2099844"/>
                        <a:pt x="3951288" y="2052295"/>
                      </a:cubicBezTo>
                      <a:cubicBezTo>
                        <a:pt x="4032974" y="2004746"/>
                        <a:pt x="4169525" y="1954759"/>
                        <a:pt x="4243896" y="1905991"/>
                      </a:cubicBezTo>
                      <a:cubicBezTo>
                        <a:pt x="4318267" y="1857223"/>
                        <a:pt x="4363378" y="1827962"/>
                        <a:pt x="4397516" y="1759687"/>
                      </a:cubicBezTo>
                      <a:cubicBezTo>
                        <a:pt x="4431654" y="1691412"/>
                        <a:pt x="4445065" y="1586561"/>
                        <a:pt x="4448722" y="1496340"/>
                      </a:cubicBezTo>
                      <a:cubicBezTo>
                        <a:pt x="4452379" y="1406119"/>
                        <a:pt x="4458475" y="1318336"/>
                        <a:pt x="4419461" y="1218362"/>
                      </a:cubicBezTo>
                      <a:cubicBezTo>
                        <a:pt x="4380447" y="1118388"/>
                        <a:pt x="4278034" y="986714"/>
                        <a:pt x="4214636" y="896493"/>
                      </a:cubicBezTo>
                      <a:cubicBezTo>
                        <a:pt x="4151238" y="806272"/>
                        <a:pt x="4098812" y="730682"/>
                        <a:pt x="4039071" y="677037"/>
                      </a:cubicBezTo>
                      <a:cubicBezTo>
                        <a:pt x="3979330" y="623392"/>
                        <a:pt x="3929343" y="609981"/>
                        <a:pt x="3856191" y="574624"/>
                      </a:cubicBezTo>
                      <a:cubicBezTo>
                        <a:pt x="3783039" y="539267"/>
                        <a:pt x="3657461" y="468553"/>
                        <a:pt x="3600159" y="464896"/>
                      </a:cubicBezTo>
                      <a:cubicBezTo>
                        <a:pt x="3542857" y="461239"/>
                        <a:pt x="3541637" y="557556"/>
                        <a:pt x="3512376" y="552679"/>
                      </a:cubicBezTo>
                      <a:cubicBezTo>
                        <a:pt x="3483115" y="547802"/>
                        <a:pt x="3564801" y="457581"/>
                        <a:pt x="3548952" y="428320"/>
                      </a:cubicBezTo>
                      <a:cubicBezTo>
                        <a:pt x="3533103" y="399059"/>
                        <a:pt x="3459951" y="395402"/>
                        <a:pt x="3417279" y="377114"/>
                      </a:cubicBezTo>
                      <a:cubicBezTo>
                        <a:pt x="3374607" y="358826"/>
                        <a:pt x="3341688" y="340538"/>
                        <a:pt x="3292920" y="318592"/>
                      </a:cubicBezTo>
                      <a:cubicBezTo>
                        <a:pt x="3244152" y="296646"/>
                        <a:pt x="3171000" y="266166"/>
                        <a:pt x="3124671" y="245440"/>
                      </a:cubicBezTo>
                      <a:cubicBezTo>
                        <a:pt x="3078342" y="224714"/>
                        <a:pt x="3064930" y="199111"/>
                        <a:pt x="3014943" y="194234"/>
                      </a:cubicBezTo>
                      <a:cubicBezTo>
                        <a:pt x="2964956" y="189357"/>
                        <a:pt x="2875955" y="152782"/>
                        <a:pt x="2824748" y="216180"/>
                      </a:cubicBezTo>
                      <a:cubicBezTo>
                        <a:pt x="2773542" y="279579"/>
                        <a:pt x="2711362" y="577064"/>
                        <a:pt x="2707704" y="574625"/>
                      </a:cubicBezTo>
                      <a:cubicBezTo>
                        <a:pt x="2704046" y="572187"/>
                        <a:pt x="2794268" y="273482"/>
                        <a:pt x="2802802" y="201549"/>
                      </a:cubicBezTo>
                      <a:cubicBezTo>
                        <a:pt x="2811336" y="129616"/>
                        <a:pt x="2783295" y="156439"/>
                        <a:pt x="2758911" y="143028"/>
                      </a:cubicBezTo>
                      <a:cubicBezTo>
                        <a:pt x="2734527" y="129617"/>
                        <a:pt x="2688197" y="125959"/>
                        <a:pt x="2656498" y="121082"/>
                      </a:cubicBezTo>
                      <a:cubicBezTo>
                        <a:pt x="2624799" y="116205"/>
                        <a:pt x="2596758" y="123521"/>
                        <a:pt x="2568716" y="113767"/>
                      </a:cubicBezTo>
                      <a:cubicBezTo>
                        <a:pt x="2540674" y="104013"/>
                        <a:pt x="2516290" y="77190"/>
                        <a:pt x="2488248" y="62560"/>
                      </a:cubicBezTo>
                      <a:cubicBezTo>
                        <a:pt x="2460206" y="47930"/>
                        <a:pt x="2426069" y="33299"/>
                        <a:pt x="2400466" y="25984"/>
                      </a:cubicBezTo>
                      <a:cubicBezTo>
                        <a:pt x="2374863" y="18669"/>
                        <a:pt x="2359296" y="19859"/>
                        <a:pt x="2334629" y="18669"/>
                      </a:cubicBezTo>
                      <a:cubicBezTo>
                        <a:pt x="2309962" y="17479"/>
                        <a:pt x="2272537" y="-16056"/>
                        <a:pt x="2252464" y="18844"/>
                      </a:cubicBezTo>
                      <a:cubicBezTo>
                        <a:pt x="2232391" y="53744"/>
                        <a:pt x="2246564" y="-15439"/>
                        <a:pt x="2246847" y="113767"/>
                      </a:cubicBezTo>
                      <a:cubicBezTo>
                        <a:pt x="2247130" y="242973"/>
                        <a:pt x="2260258" y="805053"/>
                        <a:pt x="2254162" y="794080"/>
                      </a:cubicBezTo>
                      <a:cubicBezTo>
                        <a:pt x="2248066" y="783107"/>
                        <a:pt x="2238312" y="113766"/>
                        <a:pt x="2210271" y="47930"/>
                      </a:cubicBezTo>
                      <a:cubicBezTo>
                        <a:pt x="2182230" y="-17906"/>
                        <a:pt x="2160284" y="2820"/>
                        <a:pt x="2129804" y="4039"/>
                      </a:cubicBezTo>
                      <a:cubicBezTo>
                        <a:pt x="2099324" y="5258"/>
                        <a:pt x="2027391" y="55245"/>
                        <a:pt x="2027391" y="55245"/>
                      </a:cubicBezTo>
                      <a:cubicBezTo>
                        <a:pt x="1998130" y="69875"/>
                        <a:pt x="1985938" y="83287"/>
                        <a:pt x="1954239" y="91821"/>
                      </a:cubicBezTo>
                      <a:cubicBezTo>
                        <a:pt x="1922540" y="100355"/>
                        <a:pt x="1874991" y="97918"/>
                        <a:pt x="1837196" y="106452"/>
                      </a:cubicBezTo>
                      <a:cubicBezTo>
                        <a:pt x="1799401" y="114987"/>
                        <a:pt x="1715275" y="69876"/>
                        <a:pt x="1727467" y="143028"/>
                      </a:cubicBezTo>
                      <a:cubicBezTo>
                        <a:pt x="1739659" y="216180"/>
                        <a:pt x="1918882" y="542926"/>
                        <a:pt x="1910348" y="545364"/>
                      </a:cubicBezTo>
                      <a:cubicBezTo>
                        <a:pt x="1901814" y="547802"/>
                        <a:pt x="1734783" y="227153"/>
                        <a:pt x="1676261" y="157658"/>
                      </a:cubicBezTo>
                      <a:cubicBezTo>
                        <a:pt x="1617739" y="88164"/>
                        <a:pt x="1606767" y="124739"/>
                        <a:pt x="1559218" y="128397"/>
                      </a:cubicBezTo>
                      <a:cubicBezTo>
                        <a:pt x="1511669" y="132055"/>
                        <a:pt x="1455586" y="156439"/>
                        <a:pt x="1390968" y="179604"/>
                      </a:cubicBezTo>
                      <a:cubicBezTo>
                        <a:pt x="1326350" y="202769"/>
                        <a:pt x="1219061" y="247879"/>
                        <a:pt x="1171512" y="267386"/>
                      </a:cubicBezTo>
                      <a:cubicBezTo>
                        <a:pt x="1123963" y="286893"/>
                        <a:pt x="1120317" y="289244"/>
                        <a:pt x="1105676" y="296647"/>
                      </a:cubicBezTo>
                      <a:cubicBezTo>
                        <a:pt x="1091035" y="304050"/>
                        <a:pt x="1089761" y="306929"/>
                        <a:pt x="1083665" y="311806"/>
                      </a:cubicBezTo>
                      <a:cubicBezTo>
                        <a:pt x="1077569" y="316683"/>
                        <a:pt x="1090974" y="312166"/>
                        <a:pt x="1069100" y="325908"/>
                      </a:cubicBezTo>
                      <a:cubicBezTo>
                        <a:pt x="1047226" y="339650"/>
                        <a:pt x="979276" y="379741"/>
                        <a:pt x="952420" y="394261"/>
                      </a:cubicBezTo>
                      <a:cubicBezTo>
                        <a:pt x="925565" y="408781"/>
                        <a:pt x="910549" y="389903"/>
                        <a:pt x="907967" y="413029"/>
                      </a:cubicBezTo>
                      <a:cubicBezTo>
                        <a:pt x="905385" y="436155"/>
                        <a:pt x="947962" y="531639"/>
                        <a:pt x="936929" y="533018"/>
                      </a:cubicBezTo>
                      <a:cubicBezTo>
                        <a:pt x="925896" y="534397"/>
                        <a:pt x="898688" y="440933"/>
                        <a:pt x="870729" y="429579"/>
                      </a:cubicBezTo>
                      <a:cubicBezTo>
                        <a:pt x="842770" y="418225"/>
                        <a:pt x="801951" y="441941"/>
                        <a:pt x="769176" y="464896"/>
                      </a:cubicBezTo>
                      <a:cubicBezTo>
                        <a:pt x="736401" y="487851"/>
                        <a:pt x="721628" y="531952"/>
                        <a:pt x="674079" y="567309"/>
                      </a:cubicBezTo>
                      <a:cubicBezTo>
                        <a:pt x="626530" y="602666"/>
                        <a:pt x="542406" y="644118"/>
                        <a:pt x="483884" y="677037"/>
                      </a:cubicBezTo>
                      <a:cubicBezTo>
                        <a:pt x="425362" y="709955"/>
                        <a:pt x="381471" y="720929"/>
                        <a:pt x="322949" y="764820"/>
                      </a:cubicBezTo>
                      <a:cubicBezTo>
                        <a:pt x="264427" y="808711"/>
                        <a:pt x="180303" y="873328"/>
                        <a:pt x="132754" y="940384"/>
                      </a:cubicBezTo>
                      <a:cubicBezTo>
                        <a:pt x="85205" y="1007440"/>
                        <a:pt x="59602" y="1084250"/>
                        <a:pt x="37656" y="1167156"/>
                      </a:cubicBezTo>
                      <a:cubicBezTo>
                        <a:pt x="15710" y="1250062"/>
                        <a:pt x="-5016" y="1343940"/>
                        <a:pt x="1080" y="1437818"/>
                      </a:cubicBezTo>
                      <a:cubicBezTo>
                        <a:pt x="7176" y="1531696"/>
                        <a:pt x="33998" y="1641424"/>
                        <a:pt x="74232" y="1730426"/>
                      </a:cubicBezTo>
                      <a:cubicBezTo>
                        <a:pt x="114466" y="1819428"/>
                        <a:pt x="191276" y="1918183"/>
                        <a:pt x="242482" y="1971828"/>
                      </a:cubicBezTo>
                      <a:cubicBezTo>
                        <a:pt x="293688" y="2025473"/>
                        <a:pt x="303442" y="2021815"/>
                        <a:pt x="381471" y="2052295"/>
                      </a:cubicBezTo>
                      <a:cubicBezTo>
                        <a:pt x="459500" y="2082775"/>
                        <a:pt x="620434" y="2124228"/>
                        <a:pt x="710655" y="2154708"/>
                      </a:cubicBezTo>
                      <a:cubicBezTo>
                        <a:pt x="800876" y="2185188"/>
                        <a:pt x="922796" y="2235175"/>
                        <a:pt x="922796" y="2235175"/>
                      </a:cubicBezTo>
                      <a:cubicBezTo>
                        <a:pt x="1013017" y="2269313"/>
                        <a:pt x="1133718" y="2325396"/>
                        <a:pt x="1251980" y="2359533"/>
                      </a:cubicBezTo>
                      <a:cubicBezTo>
                        <a:pt x="1370242" y="2393671"/>
                        <a:pt x="1527519" y="2430246"/>
                        <a:pt x="1632370" y="2440000"/>
                      </a:cubicBezTo>
                      <a:cubicBezTo>
                        <a:pt x="1737221" y="2449754"/>
                        <a:pt x="1809154" y="2433904"/>
                        <a:pt x="1881087" y="2418055"/>
                      </a:cubicBezTo>
                      <a:cubicBezTo>
                        <a:pt x="1953020" y="2402206"/>
                        <a:pt x="2013980" y="2374164"/>
                        <a:pt x="2063967" y="2344903"/>
                      </a:cubicBezTo>
                      <a:cubicBezTo>
                        <a:pt x="2113954" y="2315642"/>
                        <a:pt x="2158496" y="2298106"/>
                        <a:pt x="2181010" y="2242490"/>
                      </a:cubicBezTo>
                      <a:cubicBezTo>
                        <a:pt x="2203524" y="2186874"/>
                        <a:pt x="2196613" y="2063608"/>
                        <a:pt x="2199051" y="2011209"/>
                      </a:cubicBezTo>
                      <a:cubicBezTo>
                        <a:pt x="2201489" y="1958810"/>
                        <a:pt x="2196025" y="1959236"/>
                        <a:pt x="2195640" y="1928094"/>
                      </a:cubicBezTo>
                      <a:cubicBezTo>
                        <a:pt x="2195255" y="1896952"/>
                        <a:pt x="2197372" y="1857597"/>
                        <a:pt x="2196740" y="1824357"/>
                      </a:cubicBezTo>
                      <a:cubicBezTo>
                        <a:pt x="2196108" y="1791117"/>
                        <a:pt x="2192663" y="1765640"/>
                        <a:pt x="2191848" y="1728653"/>
                      </a:cubicBezTo>
                      <a:cubicBezTo>
                        <a:pt x="2191033" y="1691666"/>
                        <a:pt x="2190913" y="1603368"/>
                        <a:pt x="2191848" y="1602433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9" name="Volný tvar 68"/>
                <p:cNvSpPr/>
                <p:nvPr/>
              </p:nvSpPr>
              <p:spPr>
                <a:xfrm>
                  <a:off x="5582927" y="3116146"/>
                  <a:ext cx="156525" cy="172798"/>
                </a:xfrm>
                <a:custGeom>
                  <a:avLst/>
                  <a:gdLst>
                    <a:gd name="connsiteX0" fmla="*/ 0 w 131674"/>
                    <a:gd name="connsiteY0" fmla="*/ 88024 h 153860"/>
                    <a:gd name="connsiteX1" fmla="*/ 21946 w 131674"/>
                    <a:gd name="connsiteY1" fmla="*/ 7556 h 153860"/>
                    <a:gd name="connsiteX2" fmla="*/ 80467 w 131674"/>
                    <a:gd name="connsiteY2" fmla="*/ 7556 h 153860"/>
                    <a:gd name="connsiteX3" fmla="*/ 117043 w 131674"/>
                    <a:gd name="connsiteY3" fmla="*/ 44132 h 153860"/>
                    <a:gd name="connsiteX4" fmla="*/ 131674 w 131674"/>
                    <a:gd name="connsiteY4" fmla="*/ 153860 h 153860"/>
                    <a:gd name="connsiteX5" fmla="*/ 131674 w 131674"/>
                    <a:gd name="connsiteY5" fmla="*/ 153860 h 153860"/>
                    <a:gd name="connsiteX0" fmla="*/ 0 w 138280"/>
                    <a:gd name="connsiteY0" fmla="*/ 88024 h 161988"/>
                    <a:gd name="connsiteX1" fmla="*/ 21946 w 138280"/>
                    <a:gd name="connsiteY1" fmla="*/ 7556 h 161988"/>
                    <a:gd name="connsiteX2" fmla="*/ 80467 w 138280"/>
                    <a:gd name="connsiteY2" fmla="*/ 7556 h 161988"/>
                    <a:gd name="connsiteX3" fmla="*/ 117043 w 138280"/>
                    <a:gd name="connsiteY3" fmla="*/ 44132 h 161988"/>
                    <a:gd name="connsiteX4" fmla="*/ 131674 w 138280"/>
                    <a:gd name="connsiteY4" fmla="*/ 153860 h 161988"/>
                    <a:gd name="connsiteX5" fmla="*/ 138280 w 138280"/>
                    <a:gd name="connsiteY5" fmla="*/ 153860 h 161988"/>
                    <a:gd name="connsiteX0" fmla="*/ 0 w 138280"/>
                    <a:gd name="connsiteY0" fmla="*/ 88024 h 160273"/>
                    <a:gd name="connsiteX1" fmla="*/ 21946 w 138280"/>
                    <a:gd name="connsiteY1" fmla="*/ 7556 h 160273"/>
                    <a:gd name="connsiteX2" fmla="*/ 80467 w 138280"/>
                    <a:gd name="connsiteY2" fmla="*/ 7556 h 160273"/>
                    <a:gd name="connsiteX3" fmla="*/ 117043 w 138280"/>
                    <a:gd name="connsiteY3" fmla="*/ 44132 h 160273"/>
                    <a:gd name="connsiteX4" fmla="*/ 115160 w 138280"/>
                    <a:gd name="connsiteY4" fmla="*/ 151479 h 160273"/>
                    <a:gd name="connsiteX5" fmla="*/ 138280 w 138280"/>
                    <a:gd name="connsiteY5" fmla="*/ 153860 h 160273"/>
                    <a:gd name="connsiteX0" fmla="*/ 0 w 119163"/>
                    <a:gd name="connsiteY0" fmla="*/ 88024 h 172910"/>
                    <a:gd name="connsiteX1" fmla="*/ 21946 w 119163"/>
                    <a:gd name="connsiteY1" fmla="*/ 7556 h 172910"/>
                    <a:gd name="connsiteX2" fmla="*/ 80467 w 119163"/>
                    <a:gd name="connsiteY2" fmla="*/ 7556 h 172910"/>
                    <a:gd name="connsiteX3" fmla="*/ 117043 w 119163"/>
                    <a:gd name="connsiteY3" fmla="*/ 44132 h 172910"/>
                    <a:gd name="connsiteX4" fmla="*/ 115160 w 119163"/>
                    <a:gd name="connsiteY4" fmla="*/ 151479 h 172910"/>
                    <a:gd name="connsiteX5" fmla="*/ 118463 w 119163"/>
                    <a:gd name="connsiteY5" fmla="*/ 172910 h 172910"/>
                    <a:gd name="connsiteX0" fmla="*/ 0 w 109254"/>
                    <a:gd name="connsiteY0" fmla="*/ 105886 h 174103"/>
                    <a:gd name="connsiteX1" fmla="*/ 12037 w 109254"/>
                    <a:gd name="connsiteY1" fmla="*/ 8749 h 174103"/>
                    <a:gd name="connsiteX2" fmla="*/ 70558 w 109254"/>
                    <a:gd name="connsiteY2" fmla="*/ 8749 h 174103"/>
                    <a:gd name="connsiteX3" fmla="*/ 107134 w 109254"/>
                    <a:gd name="connsiteY3" fmla="*/ 45325 h 174103"/>
                    <a:gd name="connsiteX4" fmla="*/ 105251 w 109254"/>
                    <a:gd name="connsiteY4" fmla="*/ 152672 h 174103"/>
                    <a:gd name="connsiteX5" fmla="*/ 108554 w 109254"/>
                    <a:gd name="connsiteY5" fmla="*/ 174103 h 174103"/>
                    <a:gd name="connsiteX0" fmla="*/ 0 w 109254"/>
                    <a:gd name="connsiteY0" fmla="*/ 97605 h 165822"/>
                    <a:gd name="connsiteX1" fmla="*/ 18643 w 109254"/>
                    <a:gd name="connsiteY1" fmla="*/ 21900 h 165822"/>
                    <a:gd name="connsiteX2" fmla="*/ 70558 w 109254"/>
                    <a:gd name="connsiteY2" fmla="*/ 468 h 165822"/>
                    <a:gd name="connsiteX3" fmla="*/ 107134 w 109254"/>
                    <a:gd name="connsiteY3" fmla="*/ 37044 h 165822"/>
                    <a:gd name="connsiteX4" fmla="*/ 105251 w 109254"/>
                    <a:gd name="connsiteY4" fmla="*/ 144391 h 165822"/>
                    <a:gd name="connsiteX5" fmla="*/ 108554 w 109254"/>
                    <a:gd name="connsiteY5" fmla="*/ 165822 h 165822"/>
                    <a:gd name="connsiteX0" fmla="*/ 0 w 110451"/>
                    <a:gd name="connsiteY0" fmla="*/ 104581 h 172798"/>
                    <a:gd name="connsiteX1" fmla="*/ 18643 w 110451"/>
                    <a:gd name="connsiteY1" fmla="*/ 28876 h 172798"/>
                    <a:gd name="connsiteX2" fmla="*/ 54044 w 110451"/>
                    <a:gd name="connsiteY2" fmla="*/ 300 h 172798"/>
                    <a:gd name="connsiteX3" fmla="*/ 107134 w 110451"/>
                    <a:gd name="connsiteY3" fmla="*/ 44020 h 172798"/>
                    <a:gd name="connsiteX4" fmla="*/ 105251 w 110451"/>
                    <a:gd name="connsiteY4" fmla="*/ 151367 h 172798"/>
                    <a:gd name="connsiteX5" fmla="*/ 108554 w 110451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5251 w 108554"/>
                    <a:gd name="connsiteY4" fmla="*/ 151367 h 172798"/>
                    <a:gd name="connsiteX5" fmla="*/ 108554 w 108554"/>
                    <a:gd name="connsiteY5" fmla="*/ 172798 h 172798"/>
                    <a:gd name="connsiteX0" fmla="*/ 0 w 108554"/>
                    <a:gd name="connsiteY0" fmla="*/ 104581 h 172798"/>
                    <a:gd name="connsiteX1" fmla="*/ 18643 w 108554"/>
                    <a:gd name="connsiteY1" fmla="*/ 28876 h 172798"/>
                    <a:gd name="connsiteX2" fmla="*/ 54044 w 108554"/>
                    <a:gd name="connsiteY2" fmla="*/ 300 h 172798"/>
                    <a:gd name="connsiteX3" fmla="*/ 93922 w 108554"/>
                    <a:gd name="connsiteY3" fmla="*/ 44020 h 172798"/>
                    <a:gd name="connsiteX4" fmla="*/ 106902 w 108554"/>
                    <a:gd name="connsiteY4" fmla="*/ 110886 h 172798"/>
                    <a:gd name="connsiteX5" fmla="*/ 108554 w 108554"/>
                    <a:gd name="connsiteY5" fmla="*/ 172798 h 17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554" h="172798">
                      <a:moveTo>
                        <a:pt x="0" y="104581"/>
                      </a:moveTo>
                      <a:cubicBezTo>
                        <a:pt x="4267" y="71052"/>
                        <a:pt x="9636" y="46256"/>
                        <a:pt x="18643" y="28876"/>
                      </a:cubicBezTo>
                      <a:cubicBezTo>
                        <a:pt x="27650" y="11496"/>
                        <a:pt x="41498" y="-2224"/>
                        <a:pt x="54044" y="300"/>
                      </a:cubicBezTo>
                      <a:cubicBezTo>
                        <a:pt x="66590" y="2824"/>
                        <a:pt x="85112" y="25589"/>
                        <a:pt x="93922" y="44020"/>
                      </a:cubicBezTo>
                      <a:cubicBezTo>
                        <a:pt x="102732" y="62451"/>
                        <a:pt x="104463" y="89423"/>
                        <a:pt x="106902" y="110886"/>
                      </a:cubicBezTo>
                      <a:cubicBezTo>
                        <a:pt x="109341" y="132349"/>
                        <a:pt x="106352" y="172798"/>
                        <a:pt x="108554" y="17279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0" name="Volný tvar 69"/>
                <p:cNvSpPr/>
                <p:nvPr/>
              </p:nvSpPr>
              <p:spPr>
                <a:xfrm>
                  <a:off x="3366137" y="2743562"/>
                  <a:ext cx="2225172" cy="1313288"/>
                </a:xfrm>
                <a:custGeom>
                  <a:avLst/>
                  <a:gdLst>
                    <a:gd name="connsiteX0" fmla="*/ 8499 w 2226777"/>
                    <a:gd name="connsiteY0" fmla="*/ 0 h 1277074"/>
                    <a:gd name="connsiteX1" fmla="*/ 1184 w 2226777"/>
                    <a:gd name="connsiteY1" fmla="*/ 168250 h 1277074"/>
                    <a:gd name="connsiteX2" fmla="*/ 30445 w 2226777"/>
                    <a:gd name="connsiteY2" fmla="*/ 358445 h 1277074"/>
                    <a:gd name="connsiteX3" fmla="*/ 110912 w 2226777"/>
                    <a:gd name="connsiteY3" fmla="*/ 585216 h 1277074"/>
                    <a:gd name="connsiteX4" fmla="*/ 220640 w 2226777"/>
                    <a:gd name="connsiteY4" fmla="*/ 746150 h 1277074"/>
                    <a:gd name="connsiteX5" fmla="*/ 249901 w 2226777"/>
                    <a:gd name="connsiteY5" fmla="*/ 782726 h 1277074"/>
                    <a:gd name="connsiteX6" fmla="*/ 659552 w 2226777"/>
                    <a:gd name="connsiteY6" fmla="*/ 965606 h 1277074"/>
                    <a:gd name="connsiteX7" fmla="*/ 1076518 w 2226777"/>
                    <a:gd name="connsiteY7" fmla="*/ 1104595 h 1277074"/>
                    <a:gd name="connsiteX8" fmla="*/ 1376441 w 2226777"/>
                    <a:gd name="connsiteY8" fmla="*/ 1214323 h 1277074"/>
                    <a:gd name="connsiteX9" fmla="*/ 1537376 w 2226777"/>
                    <a:gd name="connsiteY9" fmla="*/ 1258214 h 1277074"/>
                    <a:gd name="connsiteX10" fmla="*/ 1822669 w 2226777"/>
                    <a:gd name="connsiteY10" fmla="*/ 1272845 h 1277074"/>
                    <a:gd name="connsiteX11" fmla="*/ 2071385 w 2226777"/>
                    <a:gd name="connsiteY11" fmla="*/ 1185062 h 1277074"/>
                    <a:gd name="connsiteX12" fmla="*/ 2188429 w 2226777"/>
                    <a:gd name="connsiteY12" fmla="*/ 1053389 h 1277074"/>
                    <a:gd name="connsiteX13" fmla="*/ 2225005 w 2226777"/>
                    <a:gd name="connsiteY13" fmla="*/ 950976 h 1277074"/>
                    <a:gd name="connsiteX14" fmla="*/ 2217689 w 2226777"/>
                    <a:gd name="connsiteY14" fmla="*/ 819302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110912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220640 w 2234815"/>
                    <a:gd name="connsiteY4" fmla="*/ 746150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249901 w 2234815"/>
                    <a:gd name="connsiteY5" fmla="*/ 782726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8499 w 2234815"/>
                    <a:gd name="connsiteY0" fmla="*/ 0 h 1277074"/>
                    <a:gd name="connsiteX1" fmla="*/ 1184 w 2234815"/>
                    <a:gd name="connsiteY1" fmla="*/ 168250 h 1277074"/>
                    <a:gd name="connsiteX2" fmla="*/ 30445 w 2234815"/>
                    <a:gd name="connsiteY2" fmla="*/ 358445 h 1277074"/>
                    <a:gd name="connsiteX3" fmla="*/ 88966 w 2234815"/>
                    <a:gd name="connsiteY3" fmla="*/ 585216 h 1277074"/>
                    <a:gd name="connsiteX4" fmla="*/ 184064 w 2234815"/>
                    <a:gd name="connsiteY4" fmla="*/ 709574 h 1277074"/>
                    <a:gd name="connsiteX5" fmla="*/ 323053 w 2234815"/>
                    <a:gd name="connsiteY5" fmla="*/ 819302 h 1277074"/>
                    <a:gd name="connsiteX6" fmla="*/ 659552 w 2234815"/>
                    <a:gd name="connsiteY6" fmla="*/ 965606 h 1277074"/>
                    <a:gd name="connsiteX7" fmla="*/ 1076518 w 2234815"/>
                    <a:gd name="connsiteY7" fmla="*/ 1104595 h 1277074"/>
                    <a:gd name="connsiteX8" fmla="*/ 1376441 w 2234815"/>
                    <a:gd name="connsiteY8" fmla="*/ 1214323 h 1277074"/>
                    <a:gd name="connsiteX9" fmla="*/ 1537376 w 2234815"/>
                    <a:gd name="connsiteY9" fmla="*/ 1258214 h 1277074"/>
                    <a:gd name="connsiteX10" fmla="*/ 1822669 w 2234815"/>
                    <a:gd name="connsiteY10" fmla="*/ 1272845 h 1277074"/>
                    <a:gd name="connsiteX11" fmla="*/ 2071385 w 2234815"/>
                    <a:gd name="connsiteY11" fmla="*/ 1185062 h 1277074"/>
                    <a:gd name="connsiteX12" fmla="*/ 2188429 w 2234815"/>
                    <a:gd name="connsiteY12" fmla="*/ 1053389 h 1277074"/>
                    <a:gd name="connsiteX13" fmla="*/ 2225005 w 2234815"/>
                    <a:gd name="connsiteY13" fmla="*/ 950976 h 1277074"/>
                    <a:gd name="connsiteX14" fmla="*/ 2232320 w 2234815"/>
                    <a:gd name="connsiteY14" fmla="*/ 724204 h 1277074"/>
                    <a:gd name="connsiteX0" fmla="*/ 1074 w 2227390"/>
                    <a:gd name="connsiteY0" fmla="*/ 0 h 1277074"/>
                    <a:gd name="connsiteX1" fmla="*/ 16393 w 2227390"/>
                    <a:gd name="connsiteY1" fmla="*/ 172777 h 1277074"/>
                    <a:gd name="connsiteX2" fmla="*/ 23020 w 2227390"/>
                    <a:gd name="connsiteY2" fmla="*/ 358445 h 1277074"/>
                    <a:gd name="connsiteX3" fmla="*/ 81541 w 2227390"/>
                    <a:gd name="connsiteY3" fmla="*/ 585216 h 1277074"/>
                    <a:gd name="connsiteX4" fmla="*/ 176639 w 2227390"/>
                    <a:gd name="connsiteY4" fmla="*/ 709574 h 1277074"/>
                    <a:gd name="connsiteX5" fmla="*/ 315628 w 2227390"/>
                    <a:gd name="connsiteY5" fmla="*/ 819302 h 1277074"/>
                    <a:gd name="connsiteX6" fmla="*/ 652127 w 2227390"/>
                    <a:gd name="connsiteY6" fmla="*/ 965606 h 1277074"/>
                    <a:gd name="connsiteX7" fmla="*/ 1069093 w 2227390"/>
                    <a:gd name="connsiteY7" fmla="*/ 1104595 h 1277074"/>
                    <a:gd name="connsiteX8" fmla="*/ 1369016 w 2227390"/>
                    <a:gd name="connsiteY8" fmla="*/ 1214323 h 1277074"/>
                    <a:gd name="connsiteX9" fmla="*/ 1529951 w 2227390"/>
                    <a:gd name="connsiteY9" fmla="*/ 1258214 h 1277074"/>
                    <a:gd name="connsiteX10" fmla="*/ 1815244 w 2227390"/>
                    <a:gd name="connsiteY10" fmla="*/ 1272845 h 1277074"/>
                    <a:gd name="connsiteX11" fmla="*/ 2063960 w 2227390"/>
                    <a:gd name="connsiteY11" fmla="*/ 1185062 h 1277074"/>
                    <a:gd name="connsiteX12" fmla="*/ 2181004 w 2227390"/>
                    <a:gd name="connsiteY12" fmla="*/ 1053389 h 1277074"/>
                    <a:gd name="connsiteX13" fmla="*/ 2217580 w 2227390"/>
                    <a:gd name="connsiteY13" fmla="*/ 950976 h 1277074"/>
                    <a:gd name="connsiteX14" fmla="*/ 2224895 w 2227390"/>
                    <a:gd name="connsiteY14" fmla="*/ 724204 h 1277074"/>
                    <a:gd name="connsiteX0" fmla="*/ 2826 w 2229142"/>
                    <a:gd name="connsiteY0" fmla="*/ 0 h 1277074"/>
                    <a:gd name="connsiteX1" fmla="*/ 4564 w 2229142"/>
                    <a:gd name="connsiteY1" fmla="*/ 168250 h 1277074"/>
                    <a:gd name="connsiteX2" fmla="*/ 24772 w 2229142"/>
                    <a:gd name="connsiteY2" fmla="*/ 358445 h 1277074"/>
                    <a:gd name="connsiteX3" fmla="*/ 83293 w 2229142"/>
                    <a:gd name="connsiteY3" fmla="*/ 585216 h 1277074"/>
                    <a:gd name="connsiteX4" fmla="*/ 178391 w 2229142"/>
                    <a:gd name="connsiteY4" fmla="*/ 709574 h 1277074"/>
                    <a:gd name="connsiteX5" fmla="*/ 317380 w 2229142"/>
                    <a:gd name="connsiteY5" fmla="*/ 819302 h 1277074"/>
                    <a:gd name="connsiteX6" fmla="*/ 653879 w 2229142"/>
                    <a:gd name="connsiteY6" fmla="*/ 965606 h 1277074"/>
                    <a:gd name="connsiteX7" fmla="*/ 1070845 w 2229142"/>
                    <a:gd name="connsiteY7" fmla="*/ 1104595 h 1277074"/>
                    <a:gd name="connsiteX8" fmla="*/ 1370768 w 2229142"/>
                    <a:gd name="connsiteY8" fmla="*/ 1214323 h 1277074"/>
                    <a:gd name="connsiteX9" fmla="*/ 1531703 w 2229142"/>
                    <a:gd name="connsiteY9" fmla="*/ 1258214 h 1277074"/>
                    <a:gd name="connsiteX10" fmla="*/ 1816996 w 2229142"/>
                    <a:gd name="connsiteY10" fmla="*/ 1272845 h 1277074"/>
                    <a:gd name="connsiteX11" fmla="*/ 2065712 w 2229142"/>
                    <a:gd name="connsiteY11" fmla="*/ 1185062 h 1277074"/>
                    <a:gd name="connsiteX12" fmla="*/ 2182756 w 2229142"/>
                    <a:gd name="connsiteY12" fmla="*/ 1053389 h 1277074"/>
                    <a:gd name="connsiteX13" fmla="*/ 2219332 w 2229142"/>
                    <a:gd name="connsiteY13" fmla="*/ 950976 h 1277074"/>
                    <a:gd name="connsiteX14" fmla="*/ 2226647 w 2229142"/>
                    <a:gd name="connsiteY14" fmla="*/ 724204 h 1277074"/>
                    <a:gd name="connsiteX0" fmla="*/ 7909 w 2225172"/>
                    <a:gd name="connsiteY0" fmla="*/ 0 h 1313288"/>
                    <a:gd name="connsiteX1" fmla="*/ 594 w 2225172"/>
                    <a:gd name="connsiteY1" fmla="*/ 204464 h 1313288"/>
                    <a:gd name="connsiteX2" fmla="*/ 20802 w 2225172"/>
                    <a:gd name="connsiteY2" fmla="*/ 394659 h 1313288"/>
                    <a:gd name="connsiteX3" fmla="*/ 79323 w 2225172"/>
                    <a:gd name="connsiteY3" fmla="*/ 621430 h 1313288"/>
                    <a:gd name="connsiteX4" fmla="*/ 174421 w 2225172"/>
                    <a:gd name="connsiteY4" fmla="*/ 745788 h 1313288"/>
                    <a:gd name="connsiteX5" fmla="*/ 313410 w 2225172"/>
                    <a:gd name="connsiteY5" fmla="*/ 855516 h 1313288"/>
                    <a:gd name="connsiteX6" fmla="*/ 649909 w 2225172"/>
                    <a:gd name="connsiteY6" fmla="*/ 1001820 h 1313288"/>
                    <a:gd name="connsiteX7" fmla="*/ 1066875 w 2225172"/>
                    <a:gd name="connsiteY7" fmla="*/ 1140809 h 1313288"/>
                    <a:gd name="connsiteX8" fmla="*/ 1366798 w 2225172"/>
                    <a:gd name="connsiteY8" fmla="*/ 1250537 h 1313288"/>
                    <a:gd name="connsiteX9" fmla="*/ 1527733 w 2225172"/>
                    <a:gd name="connsiteY9" fmla="*/ 1294428 h 1313288"/>
                    <a:gd name="connsiteX10" fmla="*/ 1813026 w 2225172"/>
                    <a:gd name="connsiteY10" fmla="*/ 1309059 h 1313288"/>
                    <a:gd name="connsiteX11" fmla="*/ 2061742 w 2225172"/>
                    <a:gd name="connsiteY11" fmla="*/ 1221276 h 1313288"/>
                    <a:gd name="connsiteX12" fmla="*/ 2178786 w 2225172"/>
                    <a:gd name="connsiteY12" fmla="*/ 1089603 h 1313288"/>
                    <a:gd name="connsiteX13" fmla="*/ 2215362 w 2225172"/>
                    <a:gd name="connsiteY13" fmla="*/ 987190 h 1313288"/>
                    <a:gd name="connsiteX14" fmla="*/ 2222677 w 2225172"/>
                    <a:gd name="connsiteY14" fmla="*/ 760418 h 131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5172" h="1313288">
                      <a:moveTo>
                        <a:pt x="7909" y="0"/>
                      </a:moveTo>
                      <a:cubicBezTo>
                        <a:pt x="2422" y="54254"/>
                        <a:pt x="-1555" y="138688"/>
                        <a:pt x="594" y="204464"/>
                      </a:cubicBezTo>
                      <a:cubicBezTo>
                        <a:pt x="2743" y="270240"/>
                        <a:pt x="7681" y="325165"/>
                        <a:pt x="20802" y="394659"/>
                      </a:cubicBezTo>
                      <a:cubicBezTo>
                        <a:pt x="33924" y="464153"/>
                        <a:pt x="53720" y="562909"/>
                        <a:pt x="79323" y="621430"/>
                      </a:cubicBezTo>
                      <a:cubicBezTo>
                        <a:pt x="104926" y="679951"/>
                        <a:pt x="135407" y="706774"/>
                        <a:pt x="174421" y="745788"/>
                      </a:cubicBezTo>
                      <a:cubicBezTo>
                        <a:pt x="213436" y="784802"/>
                        <a:pt x="234162" y="812844"/>
                        <a:pt x="313410" y="855516"/>
                      </a:cubicBezTo>
                      <a:cubicBezTo>
                        <a:pt x="392658" y="898188"/>
                        <a:pt x="524332" y="954271"/>
                        <a:pt x="649909" y="1001820"/>
                      </a:cubicBezTo>
                      <a:cubicBezTo>
                        <a:pt x="775487" y="1049369"/>
                        <a:pt x="947394" y="1099356"/>
                        <a:pt x="1066875" y="1140809"/>
                      </a:cubicBezTo>
                      <a:cubicBezTo>
                        <a:pt x="1186356" y="1182262"/>
                        <a:pt x="1289988" y="1224934"/>
                        <a:pt x="1366798" y="1250537"/>
                      </a:cubicBezTo>
                      <a:cubicBezTo>
                        <a:pt x="1443608" y="1276140"/>
                        <a:pt x="1453362" y="1284674"/>
                        <a:pt x="1527733" y="1294428"/>
                      </a:cubicBezTo>
                      <a:cubicBezTo>
                        <a:pt x="1602104" y="1304182"/>
                        <a:pt x="1724024" y="1321251"/>
                        <a:pt x="1813026" y="1309059"/>
                      </a:cubicBezTo>
                      <a:cubicBezTo>
                        <a:pt x="1902028" y="1296867"/>
                        <a:pt x="2000782" y="1257852"/>
                        <a:pt x="2061742" y="1221276"/>
                      </a:cubicBezTo>
                      <a:cubicBezTo>
                        <a:pt x="2122702" y="1184700"/>
                        <a:pt x="2153183" y="1128617"/>
                        <a:pt x="2178786" y="1089603"/>
                      </a:cubicBezTo>
                      <a:cubicBezTo>
                        <a:pt x="2204389" y="1050589"/>
                        <a:pt x="2208047" y="1042054"/>
                        <a:pt x="2215362" y="987190"/>
                      </a:cubicBezTo>
                      <a:cubicBezTo>
                        <a:pt x="2222677" y="932326"/>
                        <a:pt x="2228773" y="806748"/>
                        <a:pt x="2222677" y="760418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1" name="Volný tvar 70"/>
                <p:cNvSpPr/>
                <p:nvPr/>
              </p:nvSpPr>
              <p:spPr>
                <a:xfrm>
                  <a:off x="5723540" y="2914238"/>
                  <a:ext cx="2112092" cy="1132375"/>
                </a:xfrm>
                <a:custGeom>
                  <a:avLst/>
                  <a:gdLst>
                    <a:gd name="connsiteX0" fmla="*/ 12329 w 2119107"/>
                    <a:gd name="connsiteY0" fmla="*/ 504748 h 1025436"/>
                    <a:gd name="connsiteX1" fmla="*/ 5014 w 2119107"/>
                    <a:gd name="connsiteY1" fmla="*/ 665683 h 1025436"/>
                    <a:gd name="connsiteX2" fmla="*/ 78166 w 2119107"/>
                    <a:gd name="connsiteY2" fmla="*/ 811987 h 1025436"/>
                    <a:gd name="connsiteX3" fmla="*/ 268361 w 2119107"/>
                    <a:gd name="connsiteY3" fmla="*/ 965606 h 1025436"/>
                    <a:gd name="connsiteX4" fmla="*/ 604861 w 2119107"/>
                    <a:gd name="connsiteY4" fmla="*/ 1024128 h 1025436"/>
                    <a:gd name="connsiteX5" fmla="*/ 977936 w 2119107"/>
                    <a:gd name="connsiteY5" fmla="*/ 994867 h 1025436"/>
                    <a:gd name="connsiteX6" fmla="*/ 1299805 w 2119107"/>
                    <a:gd name="connsiteY6" fmla="*/ 870508 h 1025436"/>
                    <a:gd name="connsiteX7" fmla="*/ 1628989 w 2119107"/>
                    <a:gd name="connsiteY7" fmla="*/ 658368 h 1025436"/>
                    <a:gd name="connsiteX8" fmla="*/ 1885021 w 2119107"/>
                    <a:gd name="connsiteY8" fmla="*/ 519379 h 1025436"/>
                    <a:gd name="connsiteX9" fmla="*/ 2024009 w 2119107"/>
                    <a:gd name="connsiteY9" fmla="*/ 395020 h 1025436"/>
                    <a:gd name="connsiteX10" fmla="*/ 2082531 w 2119107"/>
                    <a:gd name="connsiteY10" fmla="*/ 204825 h 1025436"/>
                    <a:gd name="connsiteX11" fmla="*/ 2119107 w 2119107"/>
                    <a:gd name="connsiteY11" fmla="*/ 0 h 1025436"/>
                    <a:gd name="connsiteX0" fmla="*/ 12329 w 2124338"/>
                    <a:gd name="connsiteY0" fmla="*/ 504748 h 1025436"/>
                    <a:gd name="connsiteX1" fmla="*/ 5014 w 2124338"/>
                    <a:gd name="connsiteY1" fmla="*/ 665683 h 1025436"/>
                    <a:gd name="connsiteX2" fmla="*/ 78166 w 2124338"/>
                    <a:gd name="connsiteY2" fmla="*/ 811987 h 1025436"/>
                    <a:gd name="connsiteX3" fmla="*/ 268361 w 2124338"/>
                    <a:gd name="connsiteY3" fmla="*/ 965606 h 1025436"/>
                    <a:gd name="connsiteX4" fmla="*/ 604861 w 2124338"/>
                    <a:gd name="connsiteY4" fmla="*/ 1024128 h 1025436"/>
                    <a:gd name="connsiteX5" fmla="*/ 977936 w 2124338"/>
                    <a:gd name="connsiteY5" fmla="*/ 994867 h 1025436"/>
                    <a:gd name="connsiteX6" fmla="*/ 1299805 w 2124338"/>
                    <a:gd name="connsiteY6" fmla="*/ 870508 h 1025436"/>
                    <a:gd name="connsiteX7" fmla="*/ 1628989 w 2124338"/>
                    <a:gd name="connsiteY7" fmla="*/ 658368 h 1025436"/>
                    <a:gd name="connsiteX8" fmla="*/ 1885021 w 2124338"/>
                    <a:gd name="connsiteY8" fmla="*/ 519379 h 1025436"/>
                    <a:gd name="connsiteX9" fmla="*/ 2024009 w 2124338"/>
                    <a:gd name="connsiteY9" fmla="*/ 395020 h 1025436"/>
                    <a:gd name="connsiteX10" fmla="*/ 2119107 w 2124338"/>
                    <a:gd name="connsiteY10" fmla="*/ 204825 h 1025436"/>
                    <a:gd name="connsiteX11" fmla="*/ 2119107 w 2124338"/>
                    <a:gd name="connsiteY11" fmla="*/ 0 h 1025436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1910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12329 w 2141052"/>
                    <a:gd name="connsiteY0" fmla="*/ 607160 h 1127848"/>
                    <a:gd name="connsiteX1" fmla="*/ 5014 w 2141052"/>
                    <a:gd name="connsiteY1" fmla="*/ 768095 h 1127848"/>
                    <a:gd name="connsiteX2" fmla="*/ 78166 w 2141052"/>
                    <a:gd name="connsiteY2" fmla="*/ 914399 h 1127848"/>
                    <a:gd name="connsiteX3" fmla="*/ 268361 w 2141052"/>
                    <a:gd name="connsiteY3" fmla="*/ 1068018 h 1127848"/>
                    <a:gd name="connsiteX4" fmla="*/ 604861 w 2141052"/>
                    <a:gd name="connsiteY4" fmla="*/ 1126540 h 1127848"/>
                    <a:gd name="connsiteX5" fmla="*/ 977936 w 2141052"/>
                    <a:gd name="connsiteY5" fmla="*/ 1097279 h 1127848"/>
                    <a:gd name="connsiteX6" fmla="*/ 1299805 w 2141052"/>
                    <a:gd name="connsiteY6" fmla="*/ 972920 h 1127848"/>
                    <a:gd name="connsiteX7" fmla="*/ 1628989 w 2141052"/>
                    <a:gd name="connsiteY7" fmla="*/ 760780 h 1127848"/>
                    <a:gd name="connsiteX8" fmla="*/ 1885021 w 2141052"/>
                    <a:gd name="connsiteY8" fmla="*/ 621791 h 1127848"/>
                    <a:gd name="connsiteX9" fmla="*/ 2024009 w 2141052"/>
                    <a:gd name="connsiteY9" fmla="*/ 497432 h 1127848"/>
                    <a:gd name="connsiteX10" fmla="*/ 2104477 w 2141052"/>
                    <a:gd name="connsiteY10" fmla="*/ 307237 h 1127848"/>
                    <a:gd name="connsiteX11" fmla="*/ 2141052 w 2141052"/>
                    <a:gd name="connsiteY11" fmla="*/ 0 h 1127848"/>
                    <a:gd name="connsiteX0" fmla="*/ 5498 w 2134221"/>
                    <a:gd name="connsiteY0" fmla="*/ 607160 h 1127848"/>
                    <a:gd name="connsiteX1" fmla="*/ 10089 w 2134221"/>
                    <a:gd name="connsiteY1" fmla="*/ 768095 h 1127848"/>
                    <a:gd name="connsiteX2" fmla="*/ 71335 w 2134221"/>
                    <a:gd name="connsiteY2" fmla="*/ 914399 h 1127848"/>
                    <a:gd name="connsiteX3" fmla="*/ 261530 w 2134221"/>
                    <a:gd name="connsiteY3" fmla="*/ 1068018 h 1127848"/>
                    <a:gd name="connsiteX4" fmla="*/ 598030 w 2134221"/>
                    <a:gd name="connsiteY4" fmla="*/ 1126540 h 1127848"/>
                    <a:gd name="connsiteX5" fmla="*/ 971105 w 2134221"/>
                    <a:gd name="connsiteY5" fmla="*/ 1097279 h 1127848"/>
                    <a:gd name="connsiteX6" fmla="*/ 1292974 w 2134221"/>
                    <a:gd name="connsiteY6" fmla="*/ 972920 h 1127848"/>
                    <a:gd name="connsiteX7" fmla="*/ 1622158 w 2134221"/>
                    <a:gd name="connsiteY7" fmla="*/ 760780 h 1127848"/>
                    <a:gd name="connsiteX8" fmla="*/ 1878190 w 2134221"/>
                    <a:gd name="connsiteY8" fmla="*/ 621791 h 1127848"/>
                    <a:gd name="connsiteX9" fmla="*/ 2017178 w 2134221"/>
                    <a:gd name="connsiteY9" fmla="*/ 497432 h 1127848"/>
                    <a:gd name="connsiteX10" fmla="*/ 2097646 w 2134221"/>
                    <a:gd name="connsiteY10" fmla="*/ 307237 h 1127848"/>
                    <a:gd name="connsiteX11" fmla="*/ 2134221 w 2134221"/>
                    <a:gd name="connsiteY11" fmla="*/ 0 h 1127848"/>
                    <a:gd name="connsiteX0" fmla="*/ 8535 w 2130114"/>
                    <a:gd name="connsiteY0" fmla="*/ 588110 h 1127848"/>
                    <a:gd name="connsiteX1" fmla="*/ 5982 w 2130114"/>
                    <a:gd name="connsiteY1" fmla="*/ 768095 h 1127848"/>
                    <a:gd name="connsiteX2" fmla="*/ 67228 w 2130114"/>
                    <a:gd name="connsiteY2" fmla="*/ 914399 h 1127848"/>
                    <a:gd name="connsiteX3" fmla="*/ 257423 w 2130114"/>
                    <a:gd name="connsiteY3" fmla="*/ 1068018 h 1127848"/>
                    <a:gd name="connsiteX4" fmla="*/ 593923 w 2130114"/>
                    <a:gd name="connsiteY4" fmla="*/ 1126540 h 1127848"/>
                    <a:gd name="connsiteX5" fmla="*/ 966998 w 2130114"/>
                    <a:gd name="connsiteY5" fmla="*/ 1097279 h 1127848"/>
                    <a:gd name="connsiteX6" fmla="*/ 1288867 w 2130114"/>
                    <a:gd name="connsiteY6" fmla="*/ 972920 h 1127848"/>
                    <a:gd name="connsiteX7" fmla="*/ 1618051 w 2130114"/>
                    <a:gd name="connsiteY7" fmla="*/ 760780 h 1127848"/>
                    <a:gd name="connsiteX8" fmla="*/ 1874083 w 2130114"/>
                    <a:gd name="connsiteY8" fmla="*/ 621791 h 1127848"/>
                    <a:gd name="connsiteX9" fmla="*/ 2013071 w 2130114"/>
                    <a:gd name="connsiteY9" fmla="*/ 497432 h 1127848"/>
                    <a:gd name="connsiteX10" fmla="*/ 2093539 w 2130114"/>
                    <a:gd name="connsiteY10" fmla="*/ 307237 h 1127848"/>
                    <a:gd name="connsiteX11" fmla="*/ 2130114 w 2130114"/>
                    <a:gd name="connsiteY11" fmla="*/ 0 h 1127848"/>
                    <a:gd name="connsiteX0" fmla="*/ 3862 w 2125441"/>
                    <a:gd name="connsiteY0" fmla="*/ 588110 h 1127848"/>
                    <a:gd name="connsiteX1" fmla="*/ 13215 w 2125441"/>
                    <a:gd name="connsiteY1" fmla="*/ 780001 h 1127848"/>
                    <a:gd name="connsiteX2" fmla="*/ 62555 w 2125441"/>
                    <a:gd name="connsiteY2" fmla="*/ 914399 h 1127848"/>
                    <a:gd name="connsiteX3" fmla="*/ 252750 w 2125441"/>
                    <a:gd name="connsiteY3" fmla="*/ 1068018 h 1127848"/>
                    <a:gd name="connsiteX4" fmla="*/ 589250 w 2125441"/>
                    <a:gd name="connsiteY4" fmla="*/ 1126540 h 1127848"/>
                    <a:gd name="connsiteX5" fmla="*/ 962325 w 2125441"/>
                    <a:gd name="connsiteY5" fmla="*/ 1097279 h 1127848"/>
                    <a:gd name="connsiteX6" fmla="*/ 1284194 w 2125441"/>
                    <a:gd name="connsiteY6" fmla="*/ 972920 h 1127848"/>
                    <a:gd name="connsiteX7" fmla="*/ 1613378 w 2125441"/>
                    <a:gd name="connsiteY7" fmla="*/ 760780 h 1127848"/>
                    <a:gd name="connsiteX8" fmla="*/ 1869410 w 2125441"/>
                    <a:gd name="connsiteY8" fmla="*/ 621791 h 1127848"/>
                    <a:gd name="connsiteX9" fmla="*/ 2008398 w 2125441"/>
                    <a:gd name="connsiteY9" fmla="*/ 497432 h 1127848"/>
                    <a:gd name="connsiteX10" fmla="*/ 2088866 w 2125441"/>
                    <a:gd name="connsiteY10" fmla="*/ 307237 h 1127848"/>
                    <a:gd name="connsiteX11" fmla="*/ 2125441 w 2125441"/>
                    <a:gd name="connsiteY11" fmla="*/ 0 h 1127848"/>
                    <a:gd name="connsiteX0" fmla="*/ 4342 w 2125921"/>
                    <a:gd name="connsiteY0" fmla="*/ 588110 h 1127848"/>
                    <a:gd name="connsiteX1" fmla="*/ 13695 w 2125921"/>
                    <a:gd name="connsiteY1" fmla="*/ 780001 h 1127848"/>
                    <a:gd name="connsiteX2" fmla="*/ 77322 w 2125921"/>
                    <a:gd name="connsiteY2" fmla="*/ 909636 h 1127848"/>
                    <a:gd name="connsiteX3" fmla="*/ 253230 w 2125921"/>
                    <a:gd name="connsiteY3" fmla="*/ 1068018 h 1127848"/>
                    <a:gd name="connsiteX4" fmla="*/ 589730 w 2125921"/>
                    <a:gd name="connsiteY4" fmla="*/ 1126540 h 1127848"/>
                    <a:gd name="connsiteX5" fmla="*/ 962805 w 2125921"/>
                    <a:gd name="connsiteY5" fmla="*/ 1097279 h 1127848"/>
                    <a:gd name="connsiteX6" fmla="*/ 1284674 w 2125921"/>
                    <a:gd name="connsiteY6" fmla="*/ 972920 h 1127848"/>
                    <a:gd name="connsiteX7" fmla="*/ 1613858 w 2125921"/>
                    <a:gd name="connsiteY7" fmla="*/ 760780 h 1127848"/>
                    <a:gd name="connsiteX8" fmla="*/ 1869890 w 2125921"/>
                    <a:gd name="connsiteY8" fmla="*/ 621791 h 1127848"/>
                    <a:gd name="connsiteX9" fmla="*/ 2008878 w 2125921"/>
                    <a:gd name="connsiteY9" fmla="*/ 497432 h 1127848"/>
                    <a:gd name="connsiteX10" fmla="*/ 2089346 w 2125921"/>
                    <a:gd name="connsiteY10" fmla="*/ 307237 h 1127848"/>
                    <a:gd name="connsiteX11" fmla="*/ 2125921 w 2125921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25672"/>
                    <a:gd name="connsiteY0" fmla="*/ 588110 h 1127848"/>
                    <a:gd name="connsiteX1" fmla="*/ 13446 w 2125672"/>
                    <a:gd name="connsiteY1" fmla="*/ 780001 h 1127848"/>
                    <a:gd name="connsiteX2" fmla="*/ 69929 w 2125672"/>
                    <a:gd name="connsiteY2" fmla="*/ 912017 h 1127848"/>
                    <a:gd name="connsiteX3" fmla="*/ 252981 w 2125672"/>
                    <a:gd name="connsiteY3" fmla="*/ 1068018 h 1127848"/>
                    <a:gd name="connsiteX4" fmla="*/ 589481 w 2125672"/>
                    <a:gd name="connsiteY4" fmla="*/ 1126540 h 1127848"/>
                    <a:gd name="connsiteX5" fmla="*/ 962556 w 2125672"/>
                    <a:gd name="connsiteY5" fmla="*/ 1097279 h 1127848"/>
                    <a:gd name="connsiteX6" fmla="*/ 1284425 w 2125672"/>
                    <a:gd name="connsiteY6" fmla="*/ 972920 h 1127848"/>
                    <a:gd name="connsiteX7" fmla="*/ 1613609 w 2125672"/>
                    <a:gd name="connsiteY7" fmla="*/ 760780 h 1127848"/>
                    <a:gd name="connsiteX8" fmla="*/ 1869641 w 2125672"/>
                    <a:gd name="connsiteY8" fmla="*/ 621791 h 1127848"/>
                    <a:gd name="connsiteX9" fmla="*/ 2008629 w 2125672"/>
                    <a:gd name="connsiteY9" fmla="*/ 497432 h 1127848"/>
                    <a:gd name="connsiteX10" fmla="*/ 2089097 w 2125672"/>
                    <a:gd name="connsiteY10" fmla="*/ 307237 h 1127848"/>
                    <a:gd name="connsiteX11" fmla="*/ 2125672 w 2125672"/>
                    <a:gd name="connsiteY11" fmla="*/ 0 h 1127848"/>
                    <a:gd name="connsiteX0" fmla="*/ 4093 w 2112092"/>
                    <a:gd name="connsiteY0" fmla="*/ 592637 h 1132375"/>
                    <a:gd name="connsiteX1" fmla="*/ 13446 w 2112092"/>
                    <a:gd name="connsiteY1" fmla="*/ 784528 h 1132375"/>
                    <a:gd name="connsiteX2" fmla="*/ 69929 w 2112092"/>
                    <a:gd name="connsiteY2" fmla="*/ 916544 h 1132375"/>
                    <a:gd name="connsiteX3" fmla="*/ 252981 w 2112092"/>
                    <a:gd name="connsiteY3" fmla="*/ 1072545 h 1132375"/>
                    <a:gd name="connsiteX4" fmla="*/ 589481 w 2112092"/>
                    <a:gd name="connsiteY4" fmla="*/ 1131067 h 1132375"/>
                    <a:gd name="connsiteX5" fmla="*/ 962556 w 2112092"/>
                    <a:gd name="connsiteY5" fmla="*/ 1101806 h 1132375"/>
                    <a:gd name="connsiteX6" fmla="*/ 1284425 w 2112092"/>
                    <a:gd name="connsiteY6" fmla="*/ 977447 h 1132375"/>
                    <a:gd name="connsiteX7" fmla="*/ 1613609 w 2112092"/>
                    <a:gd name="connsiteY7" fmla="*/ 765307 h 1132375"/>
                    <a:gd name="connsiteX8" fmla="*/ 1869641 w 2112092"/>
                    <a:gd name="connsiteY8" fmla="*/ 626318 h 1132375"/>
                    <a:gd name="connsiteX9" fmla="*/ 2008629 w 2112092"/>
                    <a:gd name="connsiteY9" fmla="*/ 501959 h 1132375"/>
                    <a:gd name="connsiteX10" fmla="*/ 2089097 w 2112092"/>
                    <a:gd name="connsiteY10" fmla="*/ 311764 h 1132375"/>
                    <a:gd name="connsiteX11" fmla="*/ 2112092 w 2112092"/>
                    <a:gd name="connsiteY11" fmla="*/ 0 h 113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12092" h="1132375">
                      <a:moveTo>
                        <a:pt x="4093" y="592637"/>
                      </a:moveTo>
                      <a:cubicBezTo>
                        <a:pt x="-5051" y="647501"/>
                        <a:pt x="2473" y="730544"/>
                        <a:pt x="13446" y="784528"/>
                      </a:cubicBezTo>
                      <a:cubicBezTo>
                        <a:pt x="24419" y="838512"/>
                        <a:pt x="39532" y="868541"/>
                        <a:pt x="69929" y="916544"/>
                      </a:cubicBezTo>
                      <a:cubicBezTo>
                        <a:pt x="100326" y="964547"/>
                        <a:pt x="166389" y="1036791"/>
                        <a:pt x="252981" y="1072545"/>
                      </a:cubicBezTo>
                      <a:cubicBezTo>
                        <a:pt x="339573" y="1108299"/>
                        <a:pt x="471218" y="1126190"/>
                        <a:pt x="589481" y="1131067"/>
                      </a:cubicBezTo>
                      <a:cubicBezTo>
                        <a:pt x="707744" y="1135944"/>
                        <a:pt x="846732" y="1127409"/>
                        <a:pt x="962556" y="1101806"/>
                      </a:cubicBezTo>
                      <a:cubicBezTo>
                        <a:pt x="1078380" y="1076203"/>
                        <a:pt x="1175916" y="1033530"/>
                        <a:pt x="1284425" y="977447"/>
                      </a:cubicBezTo>
                      <a:cubicBezTo>
                        <a:pt x="1392934" y="921364"/>
                        <a:pt x="1516073" y="823829"/>
                        <a:pt x="1613609" y="765307"/>
                      </a:cubicBezTo>
                      <a:cubicBezTo>
                        <a:pt x="1711145" y="706786"/>
                        <a:pt x="1803804" y="670209"/>
                        <a:pt x="1869641" y="626318"/>
                      </a:cubicBezTo>
                      <a:cubicBezTo>
                        <a:pt x="1935478" y="582427"/>
                        <a:pt x="1972053" y="554385"/>
                        <a:pt x="2008629" y="501959"/>
                      </a:cubicBezTo>
                      <a:cubicBezTo>
                        <a:pt x="2045205" y="449533"/>
                        <a:pt x="2071853" y="395424"/>
                        <a:pt x="2089097" y="311764"/>
                      </a:cubicBezTo>
                      <a:cubicBezTo>
                        <a:pt x="2106341" y="228104"/>
                        <a:pt x="2101729" y="69494"/>
                        <a:pt x="2112092" y="0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72" name="Volný tvar 71"/>
                <p:cNvSpPr/>
                <p:nvPr/>
              </p:nvSpPr>
              <p:spPr>
                <a:xfrm>
                  <a:off x="4250395" y="1926618"/>
                  <a:ext cx="2811179" cy="1388082"/>
                </a:xfrm>
                <a:custGeom>
                  <a:avLst/>
                  <a:gdLst>
                    <a:gd name="connsiteX0" fmla="*/ 1041355 w 2811179"/>
                    <a:gd name="connsiteY0" fmla="*/ 955141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41355 w 2811179"/>
                    <a:gd name="connsiteY70" fmla="*/ 955141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76750 w 2811179"/>
                    <a:gd name="connsiteY61" fmla="*/ 1167897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30247 w 2811179"/>
                    <a:gd name="connsiteY63" fmla="*/ 1190531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53292 w 2811179"/>
                    <a:gd name="connsiteY62" fmla="*/ 1167897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7034 h 1386312"/>
                    <a:gd name="connsiteX1" fmla="*/ 1127363 w 2811179"/>
                    <a:gd name="connsiteY1" fmla="*/ 851026 h 1386312"/>
                    <a:gd name="connsiteX2" fmla="*/ 1317486 w 2811179"/>
                    <a:gd name="connsiteY2" fmla="*/ 851026 h 1386312"/>
                    <a:gd name="connsiteX3" fmla="*/ 1575510 w 2811179"/>
                    <a:gd name="connsiteY3" fmla="*/ 837446 h 1386312"/>
                    <a:gd name="connsiteX4" fmla="*/ 1724892 w 2811179"/>
                    <a:gd name="connsiteY4" fmla="*/ 873660 h 1386312"/>
                    <a:gd name="connsiteX5" fmla="*/ 1856167 w 2811179"/>
                    <a:gd name="connsiteY5" fmla="*/ 1099996 h 1386312"/>
                    <a:gd name="connsiteX6" fmla="*/ 1856167 w 2811179"/>
                    <a:gd name="connsiteY6" fmla="*/ 1109050 h 1386312"/>
                    <a:gd name="connsiteX7" fmla="*/ 2023656 w 2811179"/>
                    <a:gd name="connsiteY7" fmla="*/ 1358020 h 1386312"/>
                    <a:gd name="connsiteX8" fmla="*/ 2123245 w 2811179"/>
                    <a:gd name="connsiteY8" fmla="*/ 1380654 h 1386312"/>
                    <a:gd name="connsiteX9" fmla="*/ 2259047 w 2811179"/>
                    <a:gd name="connsiteY9" fmla="*/ 1358020 h 1386312"/>
                    <a:gd name="connsiteX10" fmla="*/ 2376742 w 2811179"/>
                    <a:gd name="connsiteY10" fmla="*/ 1290119 h 1386312"/>
                    <a:gd name="connsiteX11" fmla="*/ 2471803 w 2811179"/>
                    <a:gd name="connsiteY11" fmla="*/ 1226745 h 1386312"/>
                    <a:gd name="connsiteX12" fmla="*/ 2594025 w 2811179"/>
                    <a:gd name="connsiteY12" fmla="*/ 1172424 h 1386312"/>
                    <a:gd name="connsiteX13" fmla="*/ 2766041 w 2811179"/>
                    <a:gd name="connsiteY13" fmla="*/ 1131683 h 1386312"/>
                    <a:gd name="connsiteX14" fmla="*/ 2806781 w 2811179"/>
                    <a:gd name="connsiteY14" fmla="*/ 1050202 h 1386312"/>
                    <a:gd name="connsiteX15" fmla="*/ 2793201 w 2811179"/>
                    <a:gd name="connsiteY15" fmla="*/ 941561 h 1386312"/>
                    <a:gd name="connsiteX16" fmla="*/ 2657399 w 2811179"/>
                    <a:gd name="connsiteY16" fmla="*/ 860079 h 1386312"/>
                    <a:gd name="connsiteX17" fmla="*/ 2657399 w 2811179"/>
                    <a:gd name="connsiteY17" fmla="*/ 860079 h 1386312"/>
                    <a:gd name="connsiteX18" fmla="*/ 2489910 w 2811179"/>
                    <a:gd name="connsiteY18" fmla="*/ 778598 h 1386312"/>
                    <a:gd name="connsiteX19" fmla="*/ 2399375 w 2811179"/>
                    <a:gd name="connsiteY19" fmla="*/ 679010 h 1386312"/>
                    <a:gd name="connsiteX20" fmla="*/ 2399375 w 2811179"/>
                    <a:gd name="connsiteY20" fmla="*/ 679010 h 1386312"/>
                    <a:gd name="connsiteX21" fmla="*/ 2358635 w 2811179"/>
                    <a:gd name="connsiteY21" fmla="*/ 583949 h 1386312"/>
                    <a:gd name="connsiteX22" fmla="*/ 2381268 w 2811179"/>
                    <a:gd name="connsiteY22" fmla="*/ 407406 h 1386312"/>
                    <a:gd name="connsiteX23" fmla="*/ 2381268 w 2811179"/>
                    <a:gd name="connsiteY23" fmla="*/ 407406 h 1386312"/>
                    <a:gd name="connsiteX24" fmla="*/ 2422009 w 2811179"/>
                    <a:gd name="connsiteY24" fmla="*/ 357612 h 1386312"/>
                    <a:gd name="connsiteX25" fmla="*/ 2521597 w 2811179"/>
                    <a:gd name="connsiteY25" fmla="*/ 276131 h 1386312"/>
                    <a:gd name="connsiteX26" fmla="*/ 2571391 w 2811179"/>
                    <a:gd name="connsiteY26" fmla="*/ 117695 h 1386312"/>
                    <a:gd name="connsiteX27" fmla="*/ 2571391 w 2811179"/>
                    <a:gd name="connsiteY27" fmla="*/ 117695 h 1386312"/>
                    <a:gd name="connsiteX28" fmla="*/ 2530651 w 2811179"/>
                    <a:gd name="connsiteY28" fmla="*/ 36214 h 1386312"/>
                    <a:gd name="connsiteX29" fmla="*/ 2444643 w 2811179"/>
                    <a:gd name="connsiteY29" fmla="*/ 9054 h 1386312"/>
                    <a:gd name="connsiteX30" fmla="*/ 2354108 w 2811179"/>
                    <a:gd name="connsiteY30" fmla="*/ 4527 h 1386312"/>
                    <a:gd name="connsiteX31" fmla="*/ 2263573 w 2811179"/>
                    <a:gd name="connsiteY31" fmla="*/ 22634 h 1386312"/>
                    <a:gd name="connsiteX32" fmla="*/ 2195672 w 2811179"/>
                    <a:gd name="connsiteY32" fmla="*/ 95062 h 1386312"/>
                    <a:gd name="connsiteX33" fmla="*/ 2096084 w 2811179"/>
                    <a:gd name="connsiteY33" fmla="*/ 203703 h 1386312"/>
                    <a:gd name="connsiteX34" fmla="*/ 1996496 w 2811179"/>
                    <a:gd name="connsiteY34" fmla="*/ 303291 h 1386312"/>
                    <a:gd name="connsiteX35" fmla="*/ 1942175 w 2811179"/>
                    <a:gd name="connsiteY35" fmla="*/ 380246 h 1386312"/>
                    <a:gd name="connsiteX36" fmla="*/ 1887855 w 2811179"/>
                    <a:gd name="connsiteY36" fmla="*/ 452673 h 1386312"/>
                    <a:gd name="connsiteX37" fmla="*/ 1824480 w 2811179"/>
                    <a:gd name="connsiteY37" fmla="*/ 511521 h 1386312"/>
                    <a:gd name="connsiteX38" fmla="*/ 1720365 w 2811179"/>
                    <a:gd name="connsiteY38" fmla="*/ 543208 h 1386312"/>
                    <a:gd name="connsiteX39" fmla="*/ 1512136 w 2811179"/>
                    <a:gd name="connsiteY39" fmla="*/ 552262 h 1386312"/>
                    <a:gd name="connsiteX40" fmla="*/ 1254112 w 2811179"/>
                    <a:gd name="connsiteY40" fmla="*/ 547735 h 1386312"/>
                    <a:gd name="connsiteX41" fmla="*/ 1100203 w 2811179"/>
                    <a:gd name="connsiteY41" fmla="*/ 547735 h 1386312"/>
                    <a:gd name="connsiteX42" fmla="*/ 977981 w 2811179"/>
                    <a:gd name="connsiteY42" fmla="*/ 475307 h 1386312"/>
                    <a:gd name="connsiteX43" fmla="*/ 828599 w 2811179"/>
                    <a:gd name="connsiteY43" fmla="*/ 294238 h 1386312"/>
                    <a:gd name="connsiteX44" fmla="*/ 715431 w 2811179"/>
                    <a:gd name="connsiteY44" fmla="*/ 185596 h 1386312"/>
                    <a:gd name="connsiteX45" fmla="*/ 602262 w 2811179"/>
                    <a:gd name="connsiteY45" fmla="*/ 67901 h 1386312"/>
                    <a:gd name="connsiteX46" fmla="*/ 403086 w 2811179"/>
                    <a:gd name="connsiteY46" fmla="*/ 0 h 1386312"/>
                    <a:gd name="connsiteX47" fmla="*/ 403086 w 2811179"/>
                    <a:gd name="connsiteY47" fmla="*/ 0 h 1386312"/>
                    <a:gd name="connsiteX48" fmla="*/ 317078 w 2811179"/>
                    <a:gd name="connsiteY48" fmla="*/ 13580 h 1386312"/>
                    <a:gd name="connsiteX49" fmla="*/ 240124 w 2811179"/>
                    <a:gd name="connsiteY49" fmla="*/ 113168 h 1386312"/>
                    <a:gd name="connsiteX50" fmla="*/ 226544 w 2811179"/>
                    <a:gd name="connsiteY50" fmla="*/ 262551 h 1386312"/>
                    <a:gd name="connsiteX51" fmla="*/ 308025 w 2811179"/>
                    <a:gd name="connsiteY51" fmla="*/ 344032 h 1386312"/>
                    <a:gd name="connsiteX52" fmla="*/ 398559 w 2811179"/>
                    <a:gd name="connsiteY52" fmla="*/ 425513 h 1386312"/>
                    <a:gd name="connsiteX53" fmla="*/ 448354 w 2811179"/>
                    <a:gd name="connsiteY53" fmla="*/ 497941 h 1386312"/>
                    <a:gd name="connsiteX54" fmla="*/ 448354 w 2811179"/>
                    <a:gd name="connsiteY54" fmla="*/ 620162 h 1386312"/>
                    <a:gd name="connsiteX55" fmla="*/ 407613 w 2811179"/>
                    <a:gd name="connsiteY55" fmla="*/ 683537 h 1386312"/>
                    <a:gd name="connsiteX56" fmla="*/ 280864 w 2811179"/>
                    <a:gd name="connsiteY56" fmla="*/ 733331 h 1386312"/>
                    <a:gd name="connsiteX57" fmla="*/ 77161 w 2811179"/>
                    <a:gd name="connsiteY57" fmla="*/ 841972 h 1386312"/>
                    <a:gd name="connsiteX58" fmla="*/ 18314 w 2811179"/>
                    <a:gd name="connsiteY58" fmla="*/ 918927 h 1386312"/>
                    <a:gd name="connsiteX59" fmla="*/ 207 w 2811179"/>
                    <a:gd name="connsiteY59" fmla="*/ 1045675 h 1386312"/>
                    <a:gd name="connsiteX60" fmla="*/ 27367 w 2811179"/>
                    <a:gd name="connsiteY60" fmla="*/ 1109050 h 1386312"/>
                    <a:gd name="connsiteX61" fmla="*/ 167697 w 2811179"/>
                    <a:gd name="connsiteY61" fmla="*/ 1140736 h 1386312"/>
                    <a:gd name="connsiteX62" fmla="*/ 312552 w 2811179"/>
                    <a:gd name="connsiteY62" fmla="*/ 1176950 h 1386312"/>
                    <a:gd name="connsiteX63" fmla="*/ 416666 w 2811179"/>
                    <a:gd name="connsiteY63" fmla="*/ 1222218 h 1386312"/>
                    <a:gd name="connsiteX64" fmla="*/ 529835 w 2811179"/>
                    <a:gd name="connsiteY64" fmla="*/ 1330860 h 1386312"/>
                    <a:gd name="connsiteX65" fmla="*/ 697324 w 2811179"/>
                    <a:gd name="connsiteY65" fmla="*/ 1348966 h 1386312"/>
                    <a:gd name="connsiteX66" fmla="*/ 697324 w 2811179"/>
                    <a:gd name="connsiteY66" fmla="*/ 1348966 h 1386312"/>
                    <a:gd name="connsiteX67" fmla="*/ 815019 w 2811179"/>
                    <a:gd name="connsiteY67" fmla="*/ 1285592 h 1386312"/>
                    <a:gd name="connsiteX68" fmla="*/ 910080 w 2811179"/>
                    <a:gd name="connsiteY68" fmla="*/ 1131683 h 1386312"/>
                    <a:gd name="connsiteX69" fmla="*/ 987035 w 2811179"/>
                    <a:gd name="connsiteY69" fmla="*/ 1013988 h 1386312"/>
                    <a:gd name="connsiteX70" fmla="*/ 1027775 w 2811179"/>
                    <a:gd name="connsiteY70" fmla="*/ 937034 h 138631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21597 w 2811179"/>
                    <a:gd name="connsiteY25" fmla="*/ 277901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22009 w 2811179"/>
                    <a:gd name="connsiteY24" fmla="*/ 35938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35590 w 2811179"/>
                    <a:gd name="connsiteY24" fmla="*/ 37296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381268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09176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03902 w 2811179"/>
                    <a:gd name="connsiteY23" fmla="*/ 391069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58224 w 2811179"/>
                    <a:gd name="connsiteY24" fmla="*/ 350329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49917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  <a:gd name="connsiteX0" fmla="*/ 1027775 w 2811179"/>
                    <a:gd name="connsiteY0" fmla="*/ 938804 h 1388082"/>
                    <a:gd name="connsiteX1" fmla="*/ 1127363 w 2811179"/>
                    <a:gd name="connsiteY1" fmla="*/ 852796 h 1388082"/>
                    <a:gd name="connsiteX2" fmla="*/ 1317486 w 2811179"/>
                    <a:gd name="connsiteY2" fmla="*/ 852796 h 1388082"/>
                    <a:gd name="connsiteX3" fmla="*/ 1575510 w 2811179"/>
                    <a:gd name="connsiteY3" fmla="*/ 839216 h 1388082"/>
                    <a:gd name="connsiteX4" fmla="*/ 1724892 w 2811179"/>
                    <a:gd name="connsiteY4" fmla="*/ 875430 h 1388082"/>
                    <a:gd name="connsiteX5" fmla="*/ 1856167 w 2811179"/>
                    <a:gd name="connsiteY5" fmla="*/ 1101766 h 1388082"/>
                    <a:gd name="connsiteX6" fmla="*/ 1856167 w 2811179"/>
                    <a:gd name="connsiteY6" fmla="*/ 1110820 h 1388082"/>
                    <a:gd name="connsiteX7" fmla="*/ 2023656 w 2811179"/>
                    <a:gd name="connsiteY7" fmla="*/ 1359790 h 1388082"/>
                    <a:gd name="connsiteX8" fmla="*/ 2123245 w 2811179"/>
                    <a:gd name="connsiteY8" fmla="*/ 1382424 h 1388082"/>
                    <a:gd name="connsiteX9" fmla="*/ 2259047 w 2811179"/>
                    <a:gd name="connsiteY9" fmla="*/ 1359790 h 1388082"/>
                    <a:gd name="connsiteX10" fmla="*/ 2376742 w 2811179"/>
                    <a:gd name="connsiteY10" fmla="*/ 1291889 h 1388082"/>
                    <a:gd name="connsiteX11" fmla="*/ 2471803 w 2811179"/>
                    <a:gd name="connsiteY11" fmla="*/ 1228515 h 1388082"/>
                    <a:gd name="connsiteX12" fmla="*/ 2594025 w 2811179"/>
                    <a:gd name="connsiteY12" fmla="*/ 1174194 h 1388082"/>
                    <a:gd name="connsiteX13" fmla="*/ 2766041 w 2811179"/>
                    <a:gd name="connsiteY13" fmla="*/ 1133453 h 1388082"/>
                    <a:gd name="connsiteX14" fmla="*/ 2806781 w 2811179"/>
                    <a:gd name="connsiteY14" fmla="*/ 1051972 h 1388082"/>
                    <a:gd name="connsiteX15" fmla="*/ 2793201 w 2811179"/>
                    <a:gd name="connsiteY15" fmla="*/ 943331 h 1388082"/>
                    <a:gd name="connsiteX16" fmla="*/ 2657399 w 2811179"/>
                    <a:gd name="connsiteY16" fmla="*/ 861849 h 1388082"/>
                    <a:gd name="connsiteX17" fmla="*/ 2657399 w 2811179"/>
                    <a:gd name="connsiteY17" fmla="*/ 861849 h 1388082"/>
                    <a:gd name="connsiteX18" fmla="*/ 2489910 w 2811179"/>
                    <a:gd name="connsiteY18" fmla="*/ 780368 h 1388082"/>
                    <a:gd name="connsiteX19" fmla="*/ 2399375 w 2811179"/>
                    <a:gd name="connsiteY19" fmla="*/ 680780 h 1388082"/>
                    <a:gd name="connsiteX20" fmla="*/ 2399375 w 2811179"/>
                    <a:gd name="connsiteY20" fmla="*/ 680780 h 1388082"/>
                    <a:gd name="connsiteX21" fmla="*/ 2358635 w 2811179"/>
                    <a:gd name="connsiteY21" fmla="*/ 585719 h 1388082"/>
                    <a:gd name="connsiteX22" fmla="*/ 2381268 w 2811179"/>
                    <a:gd name="connsiteY22" fmla="*/ 468024 h 1388082"/>
                    <a:gd name="connsiteX23" fmla="*/ 2431063 w 2811179"/>
                    <a:gd name="connsiteY23" fmla="*/ 409176 h 1388082"/>
                    <a:gd name="connsiteX24" fmla="*/ 2489911 w 2811179"/>
                    <a:gd name="connsiteY24" fmla="*/ 345802 h 1388082"/>
                    <a:gd name="connsiteX25" fmla="*/ 2539704 w 2811179"/>
                    <a:gd name="connsiteY25" fmla="*/ 273374 h 1388082"/>
                    <a:gd name="connsiteX26" fmla="*/ 2571391 w 2811179"/>
                    <a:gd name="connsiteY26" fmla="*/ 119465 h 1388082"/>
                    <a:gd name="connsiteX27" fmla="*/ 2571391 w 2811179"/>
                    <a:gd name="connsiteY27" fmla="*/ 119465 h 1388082"/>
                    <a:gd name="connsiteX28" fmla="*/ 2530651 w 2811179"/>
                    <a:gd name="connsiteY28" fmla="*/ 37984 h 1388082"/>
                    <a:gd name="connsiteX29" fmla="*/ 2444643 w 2811179"/>
                    <a:gd name="connsiteY29" fmla="*/ 10824 h 1388082"/>
                    <a:gd name="connsiteX30" fmla="*/ 2354108 w 2811179"/>
                    <a:gd name="connsiteY30" fmla="*/ 6297 h 1388082"/>
                    <a:gd name="connsiteX31" fmla="*/ 2263573 w 2811179"/>
                    <a:gd name="connsiteY31" fmla="*/ 24404 h 1388082"/>
                    <a:gd name="connsiteX32" fmla="*/ 2195672 w 2811179"/>
                    <a:gd name="connsiteY32" fmla="*/ 96832 h 1388082"/>
                    <a:gd name="connsiteX33" fmla="*/ 2096084 w 2811179"/>
                    <a:gd name="connsiteY33" fmla="*/ 205473 h 1388082"/>
                    <a:gd name="connsiteX34" fmla="*/ 1996496 w 2811179"/>
                    <a:gd name="connsiteY34" fmla="*/ 305061 h 1388082"/>
                    <a:gd name="connsiteX35" fmla="*/ 1942175 w 2811179"/>
                    <a:gd name="connsiteY35" fmla="*/ 382016 h 1388082"/>
                    <a:gd name="connsiteX36" fmla="*/ 1887855 w 2811179"/>
                    <a:gd name="connsiteY36" fmla="*/ 454443 h 1388082"/>
                    <a:gd name="connsiteX37" fmla="*/ 1824480 w 2811179"/>
                    <a:gd name="connsiteY37" fmla="*/ 513291 h 1388082"/>
                    <a:gd name="connsiteX38" fmla="*/ 1720365 w 2811179"/>
                    <a:gd name="connsiteY38" fmla="*/ 544978 h 1388082"/>
                    <a:gd name="connsiteX39" fmla="*/ 1512136 w 2811179"/>
                    <a:gd name="connsiteY39" fmla="*/ 554032 h 1388082"/>
                    <a:gd name="connsiteX40" fmla="*/ 1254112 w 2811179"/>
                    <a:gd name="connsiteY40" fmla="*/ 549505 h 1388082"/>
                    <a:gd name="connsiteX41" fmla="*/ 1100203 w 2811179"/>
                    <a:gd name="connsiteY41" fmla="*/ 549505 h 1388082"/>
                    <a:gd name="connsiteX42" fmla="*/ 977981 w 2811179"/>
                    <a:gd name="connsiteY42" fmla="*/ 477077 h 1388082"/>
                    <a:gd name="connsiteX43" fmla="*/ 828599 w 2811179"/>
                    <a:gd name="connsiteY43" fmla="*/ 296008 h 1388082"/>
                    <a:gd name="connsiteX44" fmla="*/ 715431 w 2811179"/>
                    <a:gd name="connsiteY44" fmla="*/ 187366 h 1388082"/>
                    <a:gd name="connsiteX45" fmla="*/ 602262 w 2811179"/>
                    <a:gd name="connsiteY45" fmla="*/ 69671 h 1388082"/>
                    <a:gd name="connsiteX46" fmla="*/ 493621 w 2811179"/>
                    <a:gd name="connsiteY46" fmla="*/ 6297 h 1388082"/>
                    <a:gd name="connsiteX47" fmla="*/ 403086 w 2811179"/>
                    <a:gd name="connsiteY47" fmla="*/ 1770 h 1388082"/>
                    <a:gd name="connsiteX48" fmla="*/ 403086 w 2811179"/>
                    <a:gd name="connsiteY48" fmla="*/ 1770 h 1388082"/>
                    <a:gd name="connsiteX49" fmla="*/ 317078 w 2811179"/>
                    <a:gd name="connsiteY49" fmla="*/ 15350 h 1388082"/>
                    <a:gd name="connsiteX50" fmla="*/ 240124 w 2811179"/>
                    <a:gd name="connsiteY50" fmla="*/ 114938 h 1388082"/>
                    <a:gd name="connsiteX51" fmla="*/ 226544 w 2811179"/>
                    <a:gd name="connsiteY51" fmla="*/ 264321 h 1388082"/>
                    <a:gd name="connsiteX52" fmla="*/ 308025 w 2811179"/>
                    <a:gd name="connsiteY52" fmla="*/ 345802 h 1388082"/>
                    <a:gd name="connsiteX53" fmla="*/ 398559 w 2811179"/>
                    <a:gd name="connsiteY53" fmla="*/ 427283 h 1388082"/>
                    <a:gd name="connsiteX54" fmla="*/ 448354 w 2811179"/>
                    <a:gd name="connsiteY54" fmla="*/ 499711 h 1388082"/>
                    <a:gd name="connsiteX55" fmla="*/ 448354 w 2811179"/>
                    <a:gd name="connsiteY55" fmla="*/ 621932 h 1388082"/>
                    <a:gd name="connsiteX56" fmla="*/ 407613 w 2811179"/>
                    <a:gd name="connsiteY56" fmla="*/ 685307 h 1388082"/>
                    <a:gd name="connsiteX57" fmla="*/ 280864 w 2811179"/>
                    <a:gd name="connsiteY57" fmla="*/ 735101 h 1388082"/>
                    <a:gd name="connsiteX58" fmla="*/ 77161 w 2811179"/>
                    <a:gd name="connsiteY58" fmla="*/ 843742 h 1388082"/>
                    <a:gd name="connsiteX59" fmla="*/ 18314 w 2811179"/>
                    <a:gd name="connsiteY59" fmla="*/ 920697 h 1388082"/>
                    <a:gd name="connsiteX60" fmla="*/ 207 w 2811179"/>
                    <a:gd name="connsiteY60" fmla="*/ 1047445 h 1388082"/>
                    <a:gd name="connsiteX61" fmla="*/ 27367 w 2811179"/>
                    <a:gd name="connsiteY61" fmla="*/ 1110820 h 1388082"/>
                    <a:gd name="connsiteX62" fmla="*/ 167697 w 2811179"/>
                    <a:gd name="connsiteY62" fmla="*/ 1142506 h 1388082"/>
                    <a:gd name="connsiteX63" fmla="*/ 312552 w 2811179"/>
                    <a:gd name="connsiteY63" fmla="*/ 1178720 h 1388082"/>
                    <a:gd name="connsiteX64" fmla="*/ 416666 w 2811179"/>
                    <a:gd name="connsiteY64" fmla="*/ 1223988 h 1388082"/>
                    <a:gd name="connsiteX65" fmla="*/ 529835 w 2811179"/>
                    <a:gd name="connsiteY65" fmla="*/ 1332630 h 1388082"/>
                    <a:gd name="connsiteX66" fmla="*/ 697324 w 2811179"/>
                    <a:gd name="connsiteY66" fmla="*/ 1350736 h 1388082"/>
                    <a:gd name="connsiteX67" fmla="*/ 697324 w 2811179"/>
                    <a:gd name="connsiteY67" fmla="*/ 1350736 h 1388082"/>
                    <a:gd name="connsiteX68" fmla="*/ 815019 w 2811179"/>
                    <a:gd name="connsiteY68" fmla="*/ 1287362 h 1388082"/>
                    <a:gd name="connsiteX69" fmla="*/ 910080 w 2811179"/>
                    <a:gd name="connsiteY69" fmla="*/ 1133453 h 1388082"/>
                    <a:gd name="connsiteX70" fmla="*/ 987035 w 2811179"/>
                    <a:gd name="connsiteY70" fmla="*/ 1015758 h 1388082"/>
                    <a:gd name="connsiteX71" fmla="*/ 1027775 w 2811179"/>
                    <a:gd name="connsiteY71" fmla="*/ 938804 h 138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811179" h="1388082">
                      <a:moveTo>
                        <a:pt x="1027775" y="938804"/>
                      </a:moveTo>
                      <a:cubicBezTo>
                        <a:pt x="1051163" y="911644"/>
                        <a:pt x="1079078" y="867131"/>
                        <a:pt x="1127363" y="852796"/>
                      </a:cubicBezTo>
                      <a:cubicBezTo>
                        <a:pt x="1175648" y="838461"/>
                        <a:pt x="1242795" y="855059"/>
                        <a:pt x="1317486" y="852796"/>
                      </a:cubicBezTo>
                      <a:cubicBezTo>
                        <a:pt x="1392177" y="850533"/>
                        <a:pt x="1507609" y="835444"/>
                        <a:pt x="1575510" y="839216"/>
                      </a:cubicBezTo>
                      <a:cubicBezTo>
                        <a:pt x="1643411" y="842988"/>
                        <a:pt x="1678116" y="831672"/>
                        <a:pt x="1724892" y="875430"/>
                      </a:cubicBezTo>
                      <a:cubicBezTo>
                        <a:pt x="1771668" y="919188"/>
                        <a:pt x="1834288" y="1062534"/>
                        <a:pt x="1856167" y="1101766"/>
                      </a:cubicBezTo>
                      <a:cubicBezTo>
                        <a:pt x="1878046" y="1140998"/>
                        <a:pt x="1828252" y="1067816"/>
                        <a:pt x="1856167" y="1110820"/>
                      </a:cubicBezTo>
                      <a:cubicBezTo>
                        <a:pt x="1884082" y="1153824"/>
                        <a:pt x="1979143" y="1314523"/>
                        <a:pt x="2023656" y="1359790"/>
                      </a:cubicBezTo>
                      <a:cubicBezTo>
                        <a:pt x="2068169" y="1405057"/>
                        <a:pt x="2084013" y="1382424"/>
                        <a:pt x="2123245" y="1382424"/>
                      </a:cubicBezTo>
                      <a:cubicBezTo>
                        <a:pt x="2162477" y="1382424"/>
                        <a:pt x="2216798" y="1374879"/>
                        <a:pt x="2259047" y="1359790"/>
                      </a:cubicBezTo>
                      <a:cubicBezTo>
                        <a:pt x="2301297" y="1344701"/>
                        <a:pt x="2341283" y="1313768"/>
                        <a:pt x="2376742" y="1291889"/>
                      </a:cubicBezTo>
                      <a:cubicBezTo>
                        <a:pt x="2412201" y="1270010"/>
                        <a:pt x="2435589" y="1248131"/>
                        <a:pt x="2471803" y="1228515"/>
                      </a:cubicBezTo>
                      <a:cubicBezTo>
                        <a:pt x="2508017" y="1208899"/>
                        <a:pt x="2544985" y="1190038"/>
                        <a:pt x="2594025" y="1174194"/>
                      </a:cubicBezTo>
                      <a:cubicBezTo>
                        <a:pt x="2643065" y="1158350"/>
                        <a:pt x="2730582" y="1153823"/>
                        <a:pt x="2766041" y="1133453"/>
                      </a:cubicBezTo>
                      <a:cubicBezTo>
                        <a:pt x="2801500" y="1113083"/>
                        <a:pt x="2802254" y="1083659"/>
                        <a:pt x="2806781" y="1051972"/>
                      </a:cubicBezTo>
                      <a:cubicBezTo>
                        <a:pt x="2811308" y="1020285"/>
                        <a:pt x="2818098" y="975018"/>
                        <a:pt x="2793201" y="943331"/>
                      </a:cubicBezTo>
                      <a:cubicBezTo>
                        <a:pt x="2768304" y="911644"/>
                        <a:pt x="2657399" y="861849"/>
                        <a:pt x="2657399" y="861849"/>
                      </a:cubicBezTo>
                      <a:lnTo>
                        <a:pt x="2657399" y="861849"/>
                      </a:lnTo>
                      <a:cubicBezTo>
                        <a:pt x="2629484" y="848269"/>
                        <a:pt x="2532914" y="810546"/>
                        <a:pt x="2489910" y="780368"/>
                      </a:cubicBezTo>
                      <a:cubicBezTo>
                        <a:pt x="2446906" y="750190"/>
                        <a:pt x="2399375" y="680780"/>
                        <a:pt x="2399375" y="680780"/>
                      </a:cubicBezTo>
                      <a:lnTo>
                        <a:pt x="2399375" y="680780"/>
                      </a:lnTo>
                      <a:cubicBezTo>
                        <a:pt x="2392585" y="664937"/>
                        <a:pt x="2361653" y="621178"/>
                        <a:pt x="2358635" y="585719"/>
                      </a:cubicBezTo>
                      <a:cubicBezTo>
                        <a:pt x="2355617" y="550260"/>
                        <a:pt x="2369197" y="497448"/>
                        <a:pt x="2381268" y="468024"/>
                      </a:cubicBezTo>
                      <a:cubicBezTo>
                        <a:pt x="2393339" y="438600"/>
                        <a:pt x="2412956" y="429546"/>
                        <a:pt x="2431063" y="409176"/>
                      </a:cubicBezTo>
                      <a:cubicBezTo>
                        <a:pt x="2449170" y="388806"/>
                        <a:pt x="2471804" y="368436"/>
                        <a:pt x="2489911" y="345802"/>
                      </a:cubicBezTo>
                      <a:cubicBezTo>
                        <a:pt x="2508018" y="323168"/>
                        <a:pt x="2526124" y="311097"/>
                        <a:pt x="2539704" y="273374"/>
                      </a:cubicBezTo>
                      <a:cubicBezTo>
                        <a:pt x="2553284" y="235651"/>
                        <a:pt x="2566110" y="145117"/>
                        <a:pt x="2571391" y="119465"/>
                      </a:cubicBezTo>
                      <a:lnTo>
                        <a:pt x="2571391" y="119465"/>
                      </a:lnTo>
                      <a:cubicBezTo>
                        <a:pt x="2564601" y="105885"/>
                        <a:pt x="2551776" y="56091"/>
                        <a:pt x="2530651" y="37984"/>
                      </a:cubicBezTo>
                      <a:cubicBezTo>
                        <a:pt x="2509526" y="19877"/>
                        <a:pt x="2474067" y="16105"/>
                        <a:pt x="2444643" y="10824"/>
                      </a:cubicBezTo>
                      <a:cubicBezTo>
                        <a:pt x="2415219" y="5543"/>
                        <a:pt x="2384286" y="4034"/>
                        <a:pt x="2354108" y="6297"/>
                      </a:cubicBezTo>
                      <a:cubicBezTo>
                        <a:pt x="2323930" y="8560"/>
                        <a:pt x="2289979" y="9315"/>
                        <a:pt x="2263573" y="24404"/>
                      </a:cubicBezTo>
                      <a:cubicBezTo>
                        <a:pt x="2237167" y="39493"/>
                        <a:pt x="2195672" y="96832"/>
                        <a:pt x="2195672" y="96832"/>
                      </a:cubicBezTo>
                      <a:cubicBezTo>
                        <a:pt x="2167757" y="127010"/>
                        <a:pt x="2129280" y="170768"/>
                        <a:pt x="2096084" y="205473"/>
                      </a:cubicBezTo>
                      <a:cubicBezTo>
                        <a:pt x="2062888" y="240178"/>
                        <a:pt x="2022147" y="275637"/>
                        <a:pt x="1996496" y="305061"/>
                      </a:cubicBezTo>
                      <a:cubicBezTo>
                        <a:pt x="1970845" y="334485"/>
                        <a:pt x="1960282" y="357119"/>
                        <a:pt x="1942175" y="382016"/>
                      </a:cubicBezTo>
                      <a:cubicBezTo>
                        <a:pt x="1924068" y="406913"/>
                        <a:pt x="1907471" y="432564"/>
                        <a:pt x="1887855" y="454443"/>
                      </a:cubicBezTo>
                      <a:cubicBezTo>
                        <a:pt x="1868239" y="476322"/>
                        <a:pt x="1852395" y="498202"/>
                        <a:pt x="1824480" y="513291"/>
                      </a:cubicBezTo>
                      <a:cubicBezTo>
                        <a:pt x="1796565" y="528380"/>
                        <a:pt x="1772422" y="538188"/>
                        <a:pt x="1720365" y="544978"/>
                      </a:cubicBezTo>
                      <a:cubicBezTo>
                        <a:pt x="1668308" y="551768"/>
                        <a:pt x="1512136" y="554032"/>
                        <a:pt x="1512136" y="554032"/>
                      </a:cubicBezTo>
                      <a:lnTo>
                        <a:pt x="1254112" y="549505"/>
                      </a:lnTo>
                      <a:cubicBezTo>
                        <a:pt x="1185457" y="548751"/>
                        <a:pt x="1146225" y="561576"/>
                        <a:pt x="1100203" y="549505"/>
                      </a:cubicBezTo>
                      <a:cubicBezTo>
                        <a:pt x="1054181" y="537434"/>
                        <a:pt x="1023248" y="519326"/>
                        <a:pt x="977981" y="477077"/>
                      </a:cubicBezTo>
                      <a:cubicBezTo>
                        <a:pt x="932714" y="434827"/>
                        <a:pt x="872357" y="344293"/>
                        <a:pt x="828599" y="296008"/>
                      </a:cubicBezTo>
                      <a:cubicBezTo>
                        <a:pt x="784841" y="247723"/>
                        <a:pt x="753154" y="225089"/>
                        <a:pt x="715431" y="187366"/>
                      </a:cubicBezTo>
                      <a:cubicBezTo>
                        <a:pt x="677708" y="149643"/>
                        <a:pt x="639230" y="99849"/>
                        <a:pt x="602262" y="69671"/>
                      </a:cubicBezTo>
                      <a:cubicBezTo>
                        <a:pt x="565294" y="39493"/>
                        <a:pt x="526817" y="17614"/>
                        <a:pt x="493621" y="6297"/>
                      </a:cubicBezTo>
                      <a:cubicBezTo>
                        <a:pt x="460425" y="-5020"/>
                        <a:pt x="418175" y="2524"/>
                        <a:pt x="403086" y="1770"/>
                      </a:cubicBezTo>
                      <a:lnTo>
                        <a:pt x="403086" y="1770"/>
                      </a:lnTo>
                      <a:cubicBezTo>
                        <a:pt x="388751" y="4033"/>
                        <a:pt x="344238" y="-3511"/>
                        <a:pt x="317078" y="15350"/>
                      </a:cubicBezTo>
                      <a:cubicBezTo>
                        <a:pt x="289918" y="34211"/>
                        <a:pt x="255213" y="73443"/>
                        <a:pt x="240124" y="114938"/>
                      </a:cubicBezTo>
                      <a:cubicBezTo>
                        <a:pt x="225035" y="156433"/>
                        <a:pt x="215227" y="225844"/>
                        <a:pt x="226544" y="264321"/>
                      </a:cubicBezTo>
                      <a:cubicBezTo>
                        <a:pt x="237861" y="302798"/>
                        <a:pt x="279356" y="318642"/>
                        <a:pt x="308025" y="345802"/>
                      </a:cubicBezTo>
                      <a:cubicBezTo>
                        <a:pt x="336694" y="372962"/>
                        <a:pt x="375171" y="401632"/>
                        <a:pt x="398559" y="427283"/>
                      </a:cubicBezTo>
                      <a:cubicBezTo>
                        <a:pt x="421947" y="452934"/>
                        <a:pt x="440055" y="467270"/>
                        <a:pt x="448354" y="499711"/>
                      </a:cubicBezTo>
                      <a:cubicBezTo>
                        <a:pt x="456653" y="532152"/>
                        <a:pt x="455144" y="590999"/>
                        <a:pt x="448354" y="621932"/>
                      </a:cubicBezTo>
                      <a:cubicBezTo>
                        <a:pt x="441564" y="652865"/>
                        <a:pt x="435528" y="666446"/>
                        <a:pt x="407613" y="685307"/>
                      </a:cubicBezTo>
                      <a:cubicBezTo>
                        <a:pt x="379698" y="704168"/>
                        <a:pt x="335939" y="708695"/>
                        <a:pt x="280864" y="735101"/>
                      </a:cubicBezTo>
                      <a:cubicBezTo>
                        <a:pt x="225789" y="761507"/>
                        <a:pt x="120919" y="812809"/>
                        <a:pt x="77161" y="843742"/>
                      </a:cubicBezTo>
                      <a:cubicBezTo>
                        <a:pt x="33403" y="874675"/>
                        <a:pt x="31140" y="886747"/>
                        <a:pt x="18314" y="920697"/>
                      </a:cubicBezTo>
                      <a:cubicBezTo>
                        <a:pt x="5488" y="954647"/>
                        <a:pt x="-1302" y="1015758"/>
                        <a:pt x="207" y="1047445"/>
                      </a:cubicBezTo>
                      <a:cubicBezTo>
                        <a:pt x="1716" y="1079132"/>
                        <a:pt x="-548" y="1094976"/>
                        <a:pt x="27367" y="1110820"/>
                      </a:cubicBezTo>
                      <a:cubicBezTo>
                        <a:pt x="55282" y="1126664"/>
                        <a:pt x="120166" y="1131189"/>
                        <a:pt x="167697" y="1142506"/>
                      </a:cubicBezTo>
                      <a:cubicBezTo>
                        <a:pt x="215228" y="1153823"/>
                        <a:pt x="271057" y="1165140"/>
                        <a:pt x="312552" y="1178720"/>
                      </a:cubicBezTo>
                      <a:cubicBezTo>
                        <a:pt x="354047" y="1192300"/>
                        <a:pt x="380452" y="1198336"/>
                        <a:pt x="416666" y="1223988"/>
                      </a:cubicBezTo>
                      <a:cubicBezTo>
                        <a:pt x="452880" y="1249640"/>
                        <a:pt x="483059" y="1311505"/>
                        <a:pt x="529835" y="1332630"/>
                      </a:cubicBezTo>
                      <a:cubicBezTo>
                        <a:pt x="576611" y="1353755"/>
                        <a:pt x="697324" y="1350736"/>
                        <a:pt x="697324" y="1350736"/>
                      </a:cubicBezTo>
                      <a:lnTo>
                        <a:pt x="697324" y="1350736"/>
                      </a:lnTo>
                      <a:cubicBezTo>
                        <a:pt x="716940" y="1340174"/>
                        <a:pt x="779560" y="1323576"/>
                        <a:pt x="815019" y="1287362"/>
                      </a:cubicBezTo>
                      <a:cubicBezTo>
                        <a:pt x="850478" y="1251148"/>
                        <a:pt x="881411" y="1178720"/>
                        <a:pt x="910080" y="1133453"/>
                      </a:cubicBezTo>
                      <a:cubicBezTo>
                        <a:pt x="938749" y="1088186"/>
                        <a:pt x="967419" y="1048199"/>
                        <a:pt x="987035" y="1015758"/>
                      </a:cubicBezTo>
                      <a:cubicBezTo>
                        <a:pt x="1006651" y="983317"/>
                        <a:pt x="1004387" y="965964"/>
                        <a:pt x="1027775" y="938804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67" name="Ovál 66"/>
              <p:cNvSpPr/>
              <p:nvPr/>
            </p:nvSpPr>
            <p:spPr>
              <a:xfrm>
                <a:off x="5591309" y="2583569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</p:grpSp>
        <p:cxnSp>
          <p:nvCxnSpPr>
            <p:cNvPr id="14" name="Přímá spojnice 13"/>
            <p:cNvCxnSpPr/>
            <p:nvPr/>
          </p:nvCxnSpPr>
          <p:spPr>
            <a:xfrm flipV="1">
              <a:off x="9560450" y="6077285"/>
              <a:ext cx="246066" cy="4645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Skupina 14"/>
            <p:cNvGrpSpPr/>
            <p:nvPr/>
          </p:nvGrpSpPr>
          <p:grpSpPr>
            <a:xfrm>
              <a:off x="5753052" y="821573"/>
              <a:ext cx="5681374" cy="5899615"/>
              <a:chOff x="4210337" y="662627"/>
              <a:chExt cx="4033363" cy="423691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4210337" y="662627"/>
                <a:ext cx="4033363" cy="4236916"/>
                <a:chOff x="4210337" y="662627"/>
                <a:chExt cx="4033363" cy="4236916"/>
              </a:xfrm>
            </p:grpSpPr>
            <p:sp>
              <p:nvSpPr>
                <p:cNvPr id="63" name="Volný tvar 62"/>
                <p:cNvSpPr/>
                <p:nvPr/>
              </p:nvSpPr>
              <p:spPr>
                <a:xfrm>
                  <a:off x="4210337" y="917323"/>
                  <a:ext cx="4033363" cy="3982220"/>
                </a:xfrm>
                <a:custGeom>
                  <a:avLst/>
                  <a:gdLst>
                    <a:gd name="connsiteX0" fmla="*/ 5032063 w 5111460"/>
                    <a:gd name="connsiteY0" fmla="*/ 3610609 h 3610609"/>
                    <a:gd name="connsiteX1" fmla="*/ 5108263 w 5111460"/>
                    <a:gd name="connsiteY1" fmla="*/ 3143884 h 3610609"/>
                    <a:gd name="connsiteX2" fmla="*/ 4936813 w 5111460"/>
                    <a:gd name="connsiteY2" fmla="*/ 2410459 h 3610609"/>
                    <a:gd name="connsiteX3" fmla="*/ 4203388 w 5111460"/>
                    <a:gd name="connsiteY3" fmla="*/ 1657984 h 3610609"/>
                    <a:gd name="connsiteX4" fmla="*/ 2365063 w 5111460"/>
                    <a:gd name="connsiteY4" fmla="*/ 334009 h 3610609"/>
                    <a:gd name="connsiteX5" fmla="*/ 1107763 w 5111460"/>
                    <a:gd name="connsiteY5" fmla="*/ 38734 h 3610609"/>
                    <a:gd name="connsiteX6" fmla="*/ 479113 w 5111460"/>
                    <a:gd name="connsiteY6" fmla="*/ 76834 h 3610609"/>
                    <a:gd name="connsiteX7" fmla="*/ 60013 w 5111460"/>
                    <a:gd name="connsiteY7" fmla="*/ 705484 h 3610609"/>
                    <a:gd name="connsiteX8" fmla="*/ 2863 w 5111460"/>
                    <a:gd name="connsiteY8" fmla="*/ 819784 h 3610609"/>
                    <a:gd name="connsiteX0" fmla="*/ 5025092 w 5104489"/>
                    <a:gd name="connsiteY0" fmla="*/ 3610609 h 3610609"/>
                    <a:gd name="connsiteX1" fmla="*/ 5101292 w 5104489"/>
                    <a:gd name="connsiteY1" fmla="*/ 3143884 h 3610609"/>
                    <a:gd name="connsiteX2" fmla="*/ 4929842 w 5104489"/>
                    <a:gd name="connsiteY2" fmla="*/ 2410459 h 3610609"/>
                    <a:gd name="connsiteX3" fmla="*/ 4196417 w 5104489"/>
                    <a:gd name="connsiteY3" fmla="*/ 1657984 h 3610609"/>
                    <a:gd name="connsiteX4" fmla="*/ 2358092 w 5104489"/>
                    <a:gd name="connsiteY4" fmla="*/ 334009 h 3610609"/>
                    <a:gd name="connsiteX5" fmla="*/ 1100792 w 5104489"/>
                    <a:gd name="connsiteY5" fmla="*/ 38734 h 3610609"/>
                    <a:gd name="connsiteX6" fmla="*/ 472142 w 5104489"/>
                    <a:gd name="connsiteY6" fmla="*/ 76834 h 3610609"/>
                    <a:gd name="connsiteX7" fmla="*/ 53042 w 5104489"/>
                    <a:gd name="connsiteY7" fmla="*/ 705484 h 3610609"/>
                    <a:gd name="connsiteX8" fmla="*/ 5941 w 5104489"/>
                    <a:gd name="connsiteY8" fmla="*/ 1146356 h 3610609"/>
                    <a:gd name="connsiteX0" fmla="*/ 5019151 w 5098548"/>
                    <a:gd name="connsiteY0" fmla="*/ 3587989 h 3587989"/>
                    <a:gd name="connsiteX1" fmla="*/ 5095351 w 5098548"/>
                    <a:gd name="connsiteY1" fmla="*/ 3121264 h 3587989"/>
                    <a:gd name="connsiteX2" fmla="*/ 4923901 w 5098548"/>
                    <a:gd name="connsiteY2" fmla="*/ 2387839 h 3587989"/>
                    <a:gd name="connsiteX3" fmla="*/ 4190476 w 5098548"/>
                    <a:gd name="connsiteY3" fmla="*/ 1635364 h 3587989"/>
                    <a:gd name="connsiteX4" fmla="*/ 2352151 w 5098548"/>
                    <a:gd name="connsiteY4" fmla="*/ 311389 h 3587989"/>
                    <a:gd name="connsiteX5" fmla="*/ 1094851 w 5098548"/>
                    <a:gd name="connsiteY5" fmla="*/ 16114 h 3587989"/>
                    <a:gd name="connsiteX6" fmla="*/ 466201 w 5098548"/>
                    <a:gd name="connsiteY6" fmla="*/ 54214 h 3587989"/>
                    <a:gd name="connsiteX7" fmla="*/ 132161 w 5098548"/>
                    <a:gd name="connsiteY7" fmla="*/ 183133 h 3587989"/>
                    <a:gd name="connsiteX8" fmla="*/ 0 w 5098548"/>
                    <a:gd name="connsiteY8" fmla="*/ 1123736 h 3587989"/>
                    <a:gd name="connsiteX0" fmla="*/ 5019151 w 5098548"/>
                    <a:gd name="connsiteY0" fmla="*/ 3640544 h 3640544"/>
                    <a:gd name="connsiteX1" fmla="*/ 5095351 w 5098548"/>
                    <a:gd name="connsiteY1" fmla="*/ 3173819 h 3640544"/>
                    <a:gd name="connsiteX2" fmla="*/ 4923901 w 5098548"/>
                    <a:gd name="connsiteY2" fmla="*/ 2440394 h 3640544"/>
                    <a:gd name="connsiteX3" fmla="*/ 4190476 w 5098548"/>
                    <a:gd name="connsiteY3" fmla="*/ 1687919 h 3640544"/>
                    <a:gd name="connsiteX4" fmla="*/ 2352151 w 5098548"/>
                    <a:gd name="connsiteY4" fmla="*/ 363944 h 3640544"/>
                    <a:gd name="connsiteX5" fmla="*/ 1094851 w 5098548"/>
                    <a:gd name="connsiteY5" fmla="*/ 68669 h 3640544"/>
                    <a:gd name="connsiteX6" fmla="*/ 593792 w 5098548"/>
                    <a:gd name="connsiteY6" fmla="*/ 11076 h 3640544"/>
                    <a:gd name="connsiteX7" fmla="*/ 132161 w 5098548"/>
                    <a:gd name="connsiteY7" fmla="*/ 235688 h 3640544"/>
                    <a:gd name="connsiteX8" fmla="*/ 0 w 5098548"/>
                    <a:gd name="connsiteY8" fmla="*/ 1176291 h 3640544"/>
                    <a:gd name="connsiteX0" fmla="*/ 5210537 w 5289934"/>
                    <a:gd name="connsiteY0" fmla="*/ 3640544 h 3640544"/>
                    <a:gd name="connsiteX1" fmla="*/ 5286737 w 5289934"/>
                    <a:gd name="connsiteY1" fmla="*/ 3173819 h 3640544"/>
                    <a:gd name="connsiteX2" fmla="*/ 5115287 w 5289934"/>
                    <a:gd name="connsiteY2" fmla="*/ 2440394 h 3640544"/>
                    <a:gd name="connsiteX3" fmla="*/ 4381862 w 5289934"/>
                    <a:gd name="connsiteY3" fmla="*/ 1687919 h 3640544"/>
                    <a:gd name="connsiteX4" fmla="*/ 2543537 w 5289934"/>
                    <a:gd name="connsiteY4" fmla="*/ 363944 h 3640544"/>
                    <a:gd name="connsiteX5" fmla="*/ 1286237 w 5289934"/>
                    <a:gd name="connsiteY5" fmla="*/ 68669 h 3640544"/>
                    <a:gd name="connsiteX6" fmla="*/ 785178 w 5289934"/>
                    <a:gd name="connsiteY6" fmla="*/ 11076 h 3640544"/>
                    <a:gd name="connsiteX7" fmla="*/ 323547 w 5289934"/>
                    <a:gd name="connsiteY7" fmla="*/ 235688 h 3640544"/>
                    <a:gd name="connsiteX8" fmla="*/ 0 w 5289934"/>
                    <a:gd name="connsiteY8" fmla="*/ 974273 h 3640544"/>
                    <a:gd name="connsiteX0" fmla="*/ 5210537 w 5289934"/>
                    <a:gd name="connsiteY0" fmla="*/ 3643618 h 3643618"/>
                    <a:gd name="connsiteX1" fmla="*/ 5286737 w 5289934"/>
                    <a:gd name="connsiteY1" fmla="*/ 3176893 h 3643618"/>
                    <a:gd name="connsiteX2" fmla="*/ 5115287 w 5289934"/>
                    <a:gd name="connsiteY2" fmla="*/ 2443468 h 3643618"/>
                    <a:gd name="connsiteX3" fmla="*/ 4381862 w 5289934"/>
                    <a:gd name="connsiteY3" fmla="*/ 1690993 h 3643618"/>
                    <a:gd name="connsiteX4" fmla="*/ 2543537 w 5289934"/>
                    <a:gd name="connsiteY4" fmla="*/ 367018 h 3643618"/>
                    <a:gd name="connsiteX5" fmla="*/ 1286237 w 5289934"/>
                    <a:gd name="connsiteY5" fmla="*/ 71743 h 3643618"/>
                    <a:gd name="connsiteX6" fmla="*/ 785178 w 5289934"/>
                    <a:gd name="connsiteY6" fmla="*/ 14150 h 3643618"/>
                    <a:gd name="connsiteX7" fmla="*/ 238487 w 5289934"/>
                    <a:gd name="connsiteY7" fmla="*/ 281293 h 3643618"/>
                    <a:gd name="connsiteX8" fmla="*/ 0 w 5289934"/>
                    <a:gd name="connsiteY8" fmla="*/ 977347 h 3643618"/>
                    <a:gd name="connsiteX0" fmla="*/ 3977160 w 5362087"/>
                    <a:gd name="connsiteY0" fmla="*/ 3951962 h 3951962"/>
                    <a:gd name="connsiteX1" fmla="*/ 5286737 w 5362087"/>
                    <a:gd name="connsiteY1" fmla="*/ 3176893 h 3951962"/>
                    <a:gd name="connsiteX2" fmla="*/ 5115287 w 5362087"/>
                    <a:gd name="connsiteY2" fmla="*/ 2443468 h 3951962"/>
                    <a:gd name="connsiteX3" fmla="*/ 4381862 w 5362087"/>
                    <a:gd name="connsiteY3" fmla="*/ 1690993 h 3951962"/>
                    <a:gd name="connsiteX4" fmla="*/ 2543537 w 5362087"/>
                    <a:gd name="connsiteY4" fmla="*/ 367018 h 3951962"/>
                    <a:gd name="connsiteX5" fmla="*/ 1286237 w 5362087"/>
                    <a:gd name="connsiteY5" fmla="*/ 71743 h 3951962"/>
                    <a:gd name="connsiteX6" fmla="*/ 785178 w 5362087"/>
                    <a:gd name="connsiteY6" fmla="*/ 14150 h 3951962"/>
                    <a:gd name="connsiteX7" fmla="*/ 238487 w 5362087"/>
                    <a:gd name="connsiteY7" fmla="*/ 281293 h 3951962"/>
                    <a:gd name="connsiteX8" fmla="*/ 0 w 5362087"/>
                    <a:gd name="connsiteY8" fmla="*/ 977347 h 3951962"/>
                    <a:gd name="connsiteX0" fmla="*/ 3977160 w 5115844"/>
                    <a:gd name="connsiteY0" fmla="*/ 3951962 h 3951962"/>
                    <a:gd name="connsiteX1" fmla="*/ 4287276 w 5115844"/>
                    <a:gd name="connsiteY1" fmla="*/ 3028037 h 3951962"/>
                    <a:gd name="connsiteX2" fmla="*/ 5115287 w 5115844"/>
                    <a:gd name="connsiteY2" fmla="*/ 2443468 h 3951962"/>
                    <a:gd name="connsiteX3" fmla="*/ 4381862 w 5115844"/>
                    <a:gd name="connsiteY3" fmla="*/ 1690993 h 3951962"/>
                    <a:gd name="connsiteX4" fmla="*/ 2543537 w 5115844"/>
                    <a:gd name="connsiteY4" fmla="*/ 367018 h 3951962"/>
                    <a:gd name="connsiteX5" fmla="*/ 1286237 w 5115844"/>
                    <a:gd name="connsiteY5" fmla="*/ 71743 h 3951962"/>
                    <a:gd name="connsiteX6" fmla="*/ 785178 w 5115844"/>
                    <a:gd name="connsiteY6" fmla="*/ 14150 h 3951962"/>
                    <a:gd name="connsiteX7" fmla="*/ 238487 w 5115844"/>
                    <a:gd name="connsiteY7" fmla="*/ 281293 h 3951962"/>
                    <a:gd name="connsiteX8" fmla="*/ 0 w 5115844"/>
                    <a:gd name="connsiteY8" fmla="*/ 977347 h 3951962"/>
                    <a:gd name="connsiteX0" fmla="*/ 3977160 w 4489876"/>
                    <a:gd name="connsiteY0" fmla="*/ 3951962 h 3951962"/>
                    <a:gd name="connsiteX1" fmla="*/ 4287276 w 4489876"/>
                    <a:gd name="connsiteY1" fmla="*/ 3028037 h 3951962"/>
                    <a:gd name="connsiteX2" fmla="*/ 4275315 w 4489876"/>
                    <a:gd name="connsiteY2" fmla="*/ 2326510 h 3951962"/>
                    <a:gd name="connsiteX3" fmla="*/ 4381862 w 4489876"/>
                    <a:gd name="connsiteY3" fmla="*/ 1690993 h 3951962"/>
                    <a:gd name="connsiteX4" fmla="*/ 2543537 w 4489876"/>
                    <a:gd name="connsiteY4" fmla="*/ 367018 h 3951962"/>
                    <a:gd name="connsiteX5" fmla="*/ 1286237 w 4489876"/>
                    <a:gd name="connsiteY5" fmla="*/ 71743 h 3951962"/>
                    <a:gd name="connsiteX6" fmla="*/ 785178 w 4489876"/>
                    <a:gd name="connsiteY6" fmla="*/ 14150 h 3951962"/>
                    <a:gd name="connsiteX7" fmla="*/ 238487 w 4489876"/>
                    <a:gd name="connsiteY7" fmla="*/ 281293 h 3951962"/>
                    <a:gd name="connsiteX8" fmla="*/ 0 w 4489876"/>
                    <a:gd name="connsiteY8" fmla="*/ 977347 h 3951962"/>
                    <a:gd name="connsiteX0" fmla="*/ 3977160 w 4358306"/>
                    <a:gd name="connsiteY0" fmla="*/ 3951962 h 3951962"/>
                    <a:gd name="connsiteX1" fmla="*/ 4287276 w 4358306"/>
                    <a:gd name="connsiteY1" fmla="*/ 3028037 h 3951962"/>
                    <a:gd name="connsiteX2" fmla="*/ 4275315 w 4358306"/>
                    <a:gd name="connsiteY2" fmla="*/ 2326510 h 3951962"/>
                    <a:gd name="connsiteX3" fmla="*/ 3393034 w 4358306"/>
                    <a:gd name="connsiteY3" fmla="*/ 989244 h 3951962"/>
                    <a:gd name="connsiteX4" fmla="*/ 2543537 w 4358306"/>
                    <a:gd name="connsiteY4" fmla="*/ 367018 h 3951962"/>
                    <a:gd name="connsiteX5" fmla="*/ 1286237 w 4358306"/>
                    <a:gd name="connsiteY5" fmla="*/ 71743 h 3951962"/>
                    <a:gd name="connsiteX6" fmla="*/ 785178 w 4358306"/>
                    <a:gd name="connsiteY6" fmla="*/ 14150 h 3951962"/>
                    <a:gd name="connsiteX7" fmla="*/ 238487 w 4358306"/>
                    <a:gd name="connsiteY7" fmla="*/ 281293 h 3951962"/>
                    <a:gd name="connsiteX8" fmla="*/ 0 w 4358306"/>
                    <a:gd name="connsiteY8" fmla="*/ 977347 h 3951962"/>
                    <a:gd name="connsiteX0" fmla="*/ 3977160 w 4358306"/>
                    <a:gd name="connsiteY0" fmla="*/ 3950323 h 3950323"/>
                    <a:gd name="connsiteX1" fmla="*/ 4287276 w 4358306"/>
                    <a:gd name="connsiteY1" fmla="*/ 3026398 h 3950323"/>
                    <a:gd name="connsiteX2" fmla="*/ 4275315 w 4358306"/>
                    <a:gd name="connsiteY2" fmla="*/ 2324871 h 3950323"/>
                    <a:gd name="connsiteX3" fmla="*/ 3393034 w 4358306"/>
                    <a:gd name="connsiteY3" fmla="*/ 987605 h 3950323"/>
                    <a:gd name="connsiteX4" fmla="*/ 1990644 w 4358306"/>
                    <a:gd name="connsiteY4" fmla="*/ 301583 h 3950323"/>
                    <a:gd name="connsiteX5" fmla="*/ 1286237 w 4358306"/>
                    <a:gd name="connsiteY5" fmla="*/ 70104 h 3950323"/>
                    <a:gd name="connsiteX6" fmla="*/ 785178 w 4358306"/>
                    <a:gd name="connsiteY6" fmla="*/ 12511 h 3950323"/>
                    <a:gd name="connsiteX7" fmla="*/ 238487 w 4358306"/>
                    <a:gd name="connsiteY7" fmla="*/ 279654 h 3950323"/>
                    <a:gd name="connsiteX8" fmla="*/ 0 w 4358306"/>
                    <a:gd name="connsiteY8" fmla="*/ 975708 h 3950323"/>
                    <a:gd name="connsiteX0" fmla="*/ 3977160 w 4395900"/>
                    <a:gd name="connsiteY0" fmla="*/ 3950323 h 3950323"/>
                    <a:gd name="connsiteX1" fmla="*/ 4287276 w 4395900"/>
                    <a:gd name="connsiteY1" fmla="*/ 3026398 h 3950323"/>
                    <a:gd name="connsiteX2" fmla="*/ 4275315 w 4395900"/>
                    <a:gd name="connsiteY2" fmla="*/ 2324871 h 3950323"/>
                    <a:gd name="connsiteX3" fmla="*/ 2872039 w 4395900"/>
                    <a:gd name="connsiteY3" fmla="*/ 806852 h 3950323"/>
                    <a:gd name="connsiteX4" fmla="*/ 1990644 w 4395900"/>
                    <a:gd name="connsiteY4" fmla="*/ 301583 h 3950323"/>
                    <a:gd name="connsiteX5" fmla="*/ 1286237 w 4395900"/>
                    <a:gd name="connsiteY5" fmla="*/ 70104 h 3950323"/>
                    <a:gd name="connsiteX6" fmla="*/ 785178 w 4395900"/>
                    <a:gd name="connsiteY6" fmla="*/ 12511 h 3950323"/>
                    <a:gd name="connsiteX7" fmla="*/ 238487 w 4395900"/>
                    <a:gd name="connsiteY7" fmla="*/ 279654 h 3950323"/>
                    <a:gd name="connsiteX8" fmla="*/ 0 w 4395900"/>
                    <a:gd name="connsiteY8" fmla="*/ 975708 h 3950323"/>
                    <a:gd name="connsiteX0" fmla="*/ 3977160 w 4290439"/>
                    <a:gd name="connsiteY0" fmla="*/ 3950323 h 3950323"/>
                    <a:gd name="connsiteX1" fmla="*/ 4287276 w 4290439"/>
                    <a:gd name="connsiteY1" fmla="*/ 3026398 h 3950323"/>
                    <a:gd name="connsiteX2" fmla="*/ 3754320 w 4290439"/>
                    <a:gd name="connsiteY2" fmla="*/ 1899569 h 3950323"/>
                    <a:gd name="connsiteX3" fmla="*/ 2872039 w 4290439"/>
                    <a:gd name="connsiteY3" fmla="*/ 806852 h 3950323"/>
                    <a:gd name="connsiteX4" fmla="*/ 1990644 w 4290439"/>
                    <a:gd name="connsiteY4" fmla="*/ 301583 h 3950323"/>
                    <a:gd name="connsiteX5" fmla="*/ 1286237 w 4290439"/>
                    <a:gd name="connsiteY5" fmla="*/ 70104 h 3950323"/>
                    <a:gd name="connsiteX6" fmla="*/ 785178 w 4290439"/>
                    <a:gd name="connsiteY6" fmla="*/ 12511 h 3950323"/>
                    <a:gd name="connsiteX7" fmla="*/ 238487 w 4290439"/>
                    <a:gd name="connsiteY7" fmla="*/ 279654 h 3950323"/>
                    <a:gd name="connsiteX8" fmla="*/ 0 w 4290439"/>
                    <a:gd name="connsiteY8" fmla="*/ 975708 h 3950323"/>
                    <a:gd name="connsiteX0" fmla="*/ 3977160 w 4036981"/>
                    <a:gd name="connsiteY0" fmla="*/ 3950323 h 3950323"/>
                    <a:gd name="connsiteX1" fmla="*/ 4021462 w 4036981"/>
                    <a:gd name="connsiteY1" fmla="*/ 2718053 h 3950323"/>
                    <a:gd name="connsiteX2" fmla="*/ 3754320 w 4036981"/>
                    <a:gd name="connsiteY2" fmla="*/ 1899569 h 3950323"/>
                    <a:gd name="connsiteX3" fmla="*/ 2872039 w 4036981"/>
                    <a:gd name="connsiteY3" fmla="*/ 806852 h 3950323"/>
                    <a:gd name="connsiteX4" fmla="*/ 1990644 w 4036981"/>
                    <a:gd name="connsiteY4" fmla="*/ 301583 h 3950323"/>
                    <a:gd name="connsiteX5" fmla="*/ 1286237 w 4036981"/>
                    <a:gd name="connsiteY5" fmla="*/ 70104 h 3950323"/>
                    <a:gd name="connsiteX6" fmla="*/ 785178 w 4036981"/>
                    <a:gd name="connsiteY6" fmla="*/ 12511 h 3950323"/>
                    <a:gd name="connsiteX7" fmla="*/ 238487 w 4036981"/>
                    <a:gd name="connsiteY7" fmla="*/ 279654 h 3950323"/>
                    <a:gd name="connsiteX8" fmla="*/ 0 w 4036981"/>
                    <a:gd name="connsiteY8" fmla="*/ 975708 h 3950323"/>
                    <a:gd name="connsiteX0" fmla="*/ 3923998 w 4027384"/>
                    <a:gd name="connsiteY0" fmla="*/ 3982220 h 3982220"/>
                    <a:gd name="connsiteX1" fmla="*/ 4021462 w 4027384"/>
                    <a:gd name="connsiteY1" fmla="*/ 2718053 h 3982220"/>
                    <a:gd name="connsiteX2" fmla="*/ 3754320 w 4027384"/>
                    <a:gd name="connsiteY2" fmla="*/ 1899569 h 3982220"/>
                    <a:gd name="connsiteX3" fmla="*/ 2872039 w 4027384"/>
                    <a:gd name="connsiteY3" fmla="*/ 806852 h 3982220"/>
                    <a:gd name="connsiteX4" fmla="*/ 1990644 w 4027384"/>
                    <a:gd name="connsiteY4" fmla="*/ 301583 h 3982220"/>
                    <a:gd name="connsiteX5" fmla="*/ 1286237 w 4027384"/>
                    <a:gd name="connsiteY5" fmla="*/ 70104 h 3982220"/>
                    <a:gd name="connsiteX6" fmla="*/ 785178 w 4027384"/>
                    <a:gd name="connsiteY6" fmla="*/ 12511 h 3982220"/>
                    <a:gd name="connsiteX7" fmla="*/ 238487 w 4027384"/>
                    <a:gd name="connsiteY7" fmla="*/ 279654 h 3982220"/>
                    <a:gd name="connsiteX8" fmla="*/ 0 w 4027384"/>
                    <a:gd name="connsiteY8" fmla="*/ 975708 h 3982220"/>
                    <a:gd name="connsiteX0" fmla="*/ 3955896 w 4032042"/>
                    <a:gd name="connsiteY0" fmla="*/ 3982220 h 3982220"/>
                    <a:gd name="connsiteX1" fmla="*/ 4021462 w 4032042"/>
                    <a:gd name="connsiteY1" fmla="*/ 2718053 h 3982220"/>
                    <a:gd name="connsiteX2" fmla="*/ 3754320 w 4032042"/>
                    <a:gd name="connsiteY2" fmla="*/ 1899569 h 3982220"/>
                    <a:gd name="connsiteX3" fmla="*/ 2872039 w 4032042"/>
                    <a:gd name="connsiteY3" fmla="*/ 806852 h 3982220"/>
                    <a:gd name="connsiteX4" fmla="*/ 1990644 w 4032042"/>
                    <a:gd name="connsiteY4" fmla="*/ 301583 h 3982220"/>
                    <a:gd name="connsiteX5" fmla="*/ 1286237 w 4032042"/>
                    <a:gd name="connsiteY5" fmla="*/ 70104 h 3982220"/>
                    <a:gd name="connsiteX6" fmla="*/ 785178 w 4032042"/>
                    <a:gd name="connsiteY6" fmla="*/ 12511 h 3982220"/>
                    <a:gd name="connsiteX7" fmla="*/ 238487 w 4032042"/>
                    <a:gd name="connsiteY7" fmla="*/ 279654 h 3982220"/>
                    <a:gd name="connsiteX8" fmla="*/ 0 w 4032042"/>
                    <a:gd name="connsiteY8" fmla="*/ 975708 h 3982220"/>
                    <a:gd name="connsiteX0" fmla="*/ 3955896 w 4033363"/>
                    <a:gd name="connsiteY0" fmla="*/ 3982220 h 3982220"/>
                    <a:gd name="connsiteX1" fmla="*/ 4021462 w 4033363"/>
                    <a:gd name="connsiteY1" fmla="*/ 2718053 h 3982220"/>
                    <a:gd name="connsiteX2" fmla="*/ 3754320 w 4033363"/>
                    <a:gd name="connsiteY2" fmla="*/ 1899569 h 3982220"/>
                    <a:gd name="connsiteX3" fmla="*/ 2872039 w 4033363"/>
                    <a:gd name="connsiteY3" fmla="*/ 806852 h 3982220"/>
                    <a:gd name="connsiteX4" fmla="*/ 1990644 w 4033363"/>
                    <a:gd name="connsiteY4" fmla="*/ 301583 h 3982220"/>
                    <a:gd name="connsiteX5" fmla="*/ 1286237 w 4033363"/>
                    <a:gd name="connsiteY5" fmla="*/ 70104 h 3982220"/>
                    <a:gd name="connsiteX6" fmla="*/ 785178 w 4033363"/>
                    <a:gd name="connsiteY6" fmla="*/ 12511 h 3982220"/>
                    <a:gd name="connsiteX7" fmla="*/ 238487 w 4033363"/>
                    <a:gd name="connsiteY7" fmla="*/ 279654 h 3982220"/>
                    <a:gd name="connsiteX8" fmla="*/ 0 w 4033363"/>
                    <a:gd name="connsiteY8" fmla="*/ 975708 h 3982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33363" h="3982220">
                      <a:moveTo>
                        <a:pt x="3955896" y="3982220"/>
                      </a:moveTo>
                      <a:cubicBezTo>
                        <a:pt x="4012566" y="3625586"/>
                        <a:pt x="4055058" y="3065161"/>
                        <a:pt x="4021462" y="2718053"/>
                      </a:cubicBezTo>
                      <a:cubicBezTo>
                        <a:pt x="3987866" y="2370945"/>
                        <a:pt x="3945890" y="2218102"/>
                        <a:pt x="3754320" y="1899569"/>
                      </a:cubicBezTo>
                      <a:cubicBezTo>
                        <a:pt x="3562750" y="1581036"/>
                        <a:pt x="3165985" y="1073183"/>
                        <a:pt x="2872039" y="806852"/>
                      </a:cubicBezTo>
                      <a:cubicBezTo>
                        <a:pt x="2578093" y="540521"/>
                        <a:pt x="2254944" y="424374"/>
                        <a:pt x="1990644" y="301583"/>
                      </a:cubicBezTo>
                      <a:cubicBezTo>
                        <a:pt x="1726344" y="178792"/>
                        <a:pt x="1487148" y="118283"/>
                        <a:pt x="1286237" y="70104"/>
                      </a:cubicBezTo>
                      <a:cubicBezTo>
                        <a:pt x="1085326" y="21925"/>
                        <a:pt x="959803" y="-22414"/>
                        <a:pt x="785178" y="12511"/>
                      </a:cubicBezTo>
                      <a:cubicBezTo>
                        <a:pt x="610553" y="47436"/>
                        <a:pt x="369350" y="119121"/>
                        <a:pt x="238487" y="279654"/>
                      </a:cubicBezTo>
                      <a:cubicBezTo>
                        <a:pt x="107624" y="440187"/>
                        <a:pt x="0" y="975708"/>
                        <a:pt x="0" y="975708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218418" y="662627"/>
                  <a:ext cx="144000" cy="144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5" name="Přímá spojnice 64"/>
                <p:cNvCxnSpPr/>
                <p:nvPr/>
              </p:nvCxnSpPr>
              <p:spPr>
                <a:xfrm flipV="1">
                  <a:off x="5287217" y="802837"/>
                  <a:ext cx="0" cy="144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Přímá spojnice se šipkou 60"/>
              <p:cNvCxnSpPr/>
              <p:nvPr/>
            </p:nvCxnSpPr>
            <p:spPr>
              <a:xfrm>
                <a:off x="6732753" y="1341598"/>
                <a:ext cx="517744" cy="360040"/>
              </a:xfrm>
              <a:prstGeom prst="straightConnector1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ovéPole 61"/>
              <p:cNvSpPr txBox="1"/>
              <p:nvPr/>
            </p:nvSpPr>
            <p:spPr>
              <a:xfrm>
                <a:off x="6094225" y="773102"/>
                <a:ext cx="1682891" cy="408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vlákno </a:t>
                </a:r>
                <a:r>
                  <a:rPr lang="cs-CZ" sz="1800" dirty="0" err="1"/>
                  <a:t>I</a:t>
                </a:r>
                <a:r>
                  <a:rPr lang="cs-CZ" sz="1800" baseline="-25000" dirty="0" err="1"/>
                  <a:t>b</a:t>
                </a:r>
                <a:r>
                  <a:rPr lang="cs-CZ" sz="1800" dirty="0"/>
                  <a:t>, II</a:t>
                </a:r>
                <a:endParaRPr lang="cs-CZ" sz="1800" baseline="-25000" dirty="0"/>
              </a:p>
            </p:txBody>
          </p:sp>
        </p:grpSp>
        <p:sp>
          <p:nvSpPr>
            <p:cNvPr id="16" name="Oblouk 15"/>
            <p:cNvSpPr/>
            <p:nvPr/>
          </p:nvSpPr>
          <p:spPr>
            <a:xfrm rot="14984928">
              <a:off x="5669315" y="2533550"/>
              <a:ext cx="250638" cy="253547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5614614" y="2434455"/>
              <a:ext cx="4383254" cy="995465"/>
              <a:chOff x="4112057" y="1820947"/>
              <a:chExt cx="3111792" cy="714911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4193877" y="1957378"/>
                <a:ext cx="324222" cy="397933"/>
                <a:chOff x="3645777" y="2362134"/>
                <a:chExt cx="324222" cy="397933"/>
              </a:xfrm>
            </p:grpSpPr>
            <p:sp>
              <p:nvSpPr>
                <p:cNvPr id="57" name="Oblouk 56"/>
                <p:cNvSpPr/>
                <p:nvPr/>
              </p:nvSpPr>
              <p:spPr>
                <a:xfrm rot="13943437">
                  <a:off x="3789999" y="2580067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58" name="Ovál 57"/>
                <p:cNvSpPr/>
                <p:nvPr/>
              </p:nvSpPr>
              <p:spPr>
                <a:xfrm>
                  <a:off x="3645777" y="236213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59" name="Přímá spojnice 58"/>
                <p:cNvCxnSpPr>
                  <a:stCxn id="58" idx="5"/>
                </p:cNvCxnSpPr>
                <p:nvPr/>
              </p:nvCxnSpPr>
              <p:spPr>
                <a:xfrm>
                  <a:off x="3737961" y="2454318"/>
                  <a:ext cx="96920" cy="14093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ovéPole 52"/>
              <p:cNvSpPr txBox="1"/>
              <p:nvPr/>
            </p:nvSpPr>
            <p:spPr>
              <a:xfrm>
                <a:off x="4112057" y="1925762"/>
                <a:ext cx="234062" cy="40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-</a:t>
                </a:r>
              </a:p>
            </p:txBody>
          </p:sp>
          <p:grpSp>
            <p:nvGrpSpPr>
              <p:cNvPr id="54" name="Skupina 53"/>
              <p:cNvGrpSpPr/>
              <p:nvPr/>
            </p:nvGrpSpPr>
            <p:grpSpPr>
              <a:xfrm>
                <a:off x="4367298" y="1820947"/>
                <a:ext cx="2856551" cy="714911"/>
                <a:chOff x="4367298" y="1820947"/>
                <a:chExt cx="2856551" cy="714911"/>
              </a:xfrm>
            </p:grpSpPr>
            <p:sp>
              <p:nvSpPr>
                <p:cNvPr id="55" name="TextovéPole 54"/>
                <p:cNvSpPr txBox="1"/>
                <p:nvPr/>
              </p:nvSpPr>
              <p:spPr>
                <a:xfrm>
                  <a:off x="5707389" y="1820947"/>
                  <a:ext cx="1516460" cy="71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Inhibiční</a:t>
                  </a:r>
                </a:p>
                <a:p>
                  <a:r>
                    <a:rPr lang="cs-CZ" sz="1800" dirty="0"/>
                    <a:t>interneuron</a:t>
                  </a:r>
                </a:p>
              </p:txBody>
            </p:sp>
            <p:cxnSp>
              <p:nvCxnSpPr>
                <p:cNvPr id="56" name="Přímá spojnice 55"/>
                <p:cNvCxnSpPr>
                  <a:stCxn id="55" idx="1"/>
                </p:cNvCxnSpPr>
                <p:nvPr/>
              </p:nvCxnSpPr>
              <p:spPr>
                <a:xfrm flipH="1" flipV="1">
                  <a:off x="4367298" y="2120033"/>
                  <a:ext cx="1340091" cy="583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Skupina 17"/>
            <p:cNvGrpSpPr/>
            <p:nvPr/>
          </p:nvGrpSpPr>
          <p:grpSpPr>
            <a:xfrm>
              <a:off x="5592786" y="3223236"/>
              <a:ext cx="2652250" cy="4339074"/>
              <a:chOff x="4096560" y="2387425"/>
              <a:chExt cx="1882905" cy="3116185"/>
            </a:xfrm>
          </p:grpSpPr>
          <p:cxnSp>
            <p:nvCxnSpPr>
              <p:cNvPr id="42" name="Přímá spojnice se šipkou 41"/>
              <p:cNvCxnSpPr/>
              <p:nvPr/>
            </p:nvCxnSpPr>
            <p:spPr>
              <a:xfrm flipH="1" flipV="1">
                <a:off x="4558094" y="3457418"/>
                <a:ext cx="267098" cy="3510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Skupina 42"/>
              <p:cNvGrpSpPr/>
              <p:nvPr/>
            </p:nvGrpSpPr>
            <p:grpSpPr>
              <a:xfrm>
                <a:off x="4096560" y="2387425"/>
                <a:ext cx="1882905" cy="3116185"/>
                <a:chOff x="4096560" y="2387425"/>
                <a:chExt cx="1882905" cy="3116185"/>
              </a:xfrm>
            </p:grpSpPr>
            <p:grpSp>
              <p:nvGrpSpPr>
                <p:cNvPr id="44" name="Skupina 43"/>
                <p:cNvGrpSpPr/>
                <p:nvPr/>
              </p:nvGrpSpPr>
              <p:grpSpPr>
                <a:xfrm>
                  <a:off x="4145780" y="2444433"/>
                  <a:ext cx="1833685" cy="3059177"/>
                  <a:chOff x="4145780" y="2444433"/>
                  <a:chExt cx="1833685" cy="3059177"/>
                </a:xfrm>
              </p:grpSpPr>
              <p:grpSp>
                <p:nvGrpSpPr>
                  <p:cNvPr id="46" name="Skupina 45"/>
                  <p:cNvGrpSpPr/>
                  <p:nvPr/>
                </p:nvGrpSpPr>
                <p:grpSpPr>
                  <a:xfrm>
                    <a:off x="5674511" y="5043024"/>
                    <a:ext cx="304954" cy="460586"/>
                    <a:chOff x="6873505" y="5019848"/>
                    <a:chExt cx="281641" cy="425376"/>
                  </a:xfrm>
                </p:grpSpPr>
                <p:sp>
                  <p:nvSpPr>
                    <p:cNvPr id="48" name="Volný tvar 47"/>
                    <p:cNvSpPr/>
                    <p:nvPr/>
                  </p:nvSpPr>
                  <p:spPr>
                    <a:xfrm>
                      <a:off x="6873505" y="5019848"/>
                      <a:ext cx="281641" cy="376016"/>
                    </a:xfrm>
                    <a:custGeom>
                      <a:avLst/>
                      <a:gdLst>
                        <a:gd name="connsiteX0" fmla="*/ 65398 w 110642"/>
                        <a:gd name="connsiteY0" fmla="*/ 0 h 170394"/>
                        <a:gd name="connsiteX1" fmla="*/ 32061 w 110642"/>
                        <a:gd name="connsiteY1" fmla="*/ 64293 h 170394"/>
                        <a:gd name="connsiteX2" fmla="*/ 1105 w 110642"/>
                        <a:gd name="connsiteY2" fmla="*/ 142875 h 170394"/>
                        <a:gd name="connsiteX3" fmla="*/ 13011 w 110642"/>
                        <a:gd name="connsiteY3" fmla="*/ 150018 h 170394"/>
                        <a:gd name="connsiteX4" fmla="*/ 70161 w 110642"/>
                        <a:gd name="connsiteY4" fmla="*/ 169068 h 170394"/>
                        <a:gd name="connsiteX5" fmla="*/ 110642 w 110642"/>
                        <a:gd name="connsiteY5" fmla="*/ 169068 h 170394"/>
                        <a:gd name="connsiteX0" fmla="*/ 961 w 170244"/>
                        <a:gd name="connsiteY0" fmla="*/ 0 h 263423"/>
                        <a:gd name="connsiteX1" fmla="*/ 91663 w 170244"/>
                        <a:gd name="connsiteY1" fmla="*/ 157322 h 263423"/>
                        <a:gd name="connsiteX2" fmla="*/ 60707 w 170244"/>
                        <a:gd name="connsiteY2" fmla="*/ 235904 h 263423"/>
                        <a:gd name="connsiteX3" fmla="*/ 72613 w 170244"/>
                        <a:gd name="connsiteY3" fmla="*/ 243047 h 263423"/>
                        <a:gd name="connsiteX4" fmla="*/ 129763 w 170244"/>
                        <a:gd name="connsiteY4" fmla="*/ 262097 h 263423"/>
                        <a:gd name="connsiteX5" fmla="*/ 170244 w 170244"/>
                        <a:gd name="connsiteY5" fmla="*/ 262097 h 263423"/>
                        <a:gd name="connsiteX0" fmla="*/ 1137 w 170420"/>
                        <a:gd name="connsiteY0" fmla="*/ 0 h 263423"/>
                        <a:gd name="connsiteX1" fmla="*/ 76334 w 170420"/>
                        <a:gd name="connsiteY1" fmla="*/ 130189 h 263423"/>
                        <a:gd name="connsiteX2" fmla="*/ 60883 w 170420"/>
                        <a:gd name="connsiteY2" fmla="*/ 235904 h 263423"/>
                        <a:gd name="connsiteX3" fmla="*/ 72789 w 170420"/>
                        <a:gd name="connsiteY3" fmla="*/ 243047 h 263423"/>
                        <a:gd name="connsiteX4" fmla="*/ 129939 w 170420"/>
                        <a:gd name="connsiteY4" fmla="*/ 262097 h 263423"/>
                        <a:gd name="connsiteX5" fmla="*/ 170420 w 170420"/>
                        <a:gd name="connsiteY5" fmla="*/ 262097 h 263423"/>
                        <a:gd name="connsiteX0" fmla="*/ 1318 w 170601"/>
                        <a:gd name="connsiteY0" fmla="*/ 0 h 263423"/>
                        <a:gd name="connsiteX1" fmla="*/ 64886 w 170601"/>
                        <a:gd name="connsiteY1" fmla="*/ 110807 h 263423"/>
                        <a:gd name="connsiteX2" fmla="*/ 61064 w 170601"/>
                        <a:gd name="connsiteY2" fmla="*/ 235904 h 263423"/>
                        <a:gd name="connsiteX3" fmla="*/ 72970 w 170601"/>
                        <a:gd name="connsiteY3" fmla="*/ 243047 h 263423"/>
                        <a:gd name="connsiteX4" fmla="*/ 130120 w 170601"/>
                        <a:gd name="connsiteY4" fmla="*/ 262097 h 263423"/>
                        <a:gd name="connsiteX5" fmla="*/ 170601 w 170601"/>
                        <a:gd name="connsiteY5" fmla="*/ 262097 h 263423"/>
                        <a:gd name="connsiteX0" fmla="*/ 0 w 169283"/>
                        <a:gd name="connsiteY0" fmla="*/ 0 h 263423"/>
                        <a:gd name="connsiteX1" fmla="*/ 63568 w 169283"/>
                        <a:gd name="connsiteY1" fmla="*/ 110807 h 263423"/>
                        <a:gd name="connsiteX2" fmla="*/ 59746 w 169283"/>
                        <a:gd name="connsiteY2" fmla="*/ 235904 h 263423"/>
                        <a:gd name="connsiteX3" fmla="*/ 71652 w 169283"/>
                        <a:gd name="connsiteY3" fmla="*/ 243047 h 263423"/>
                        <a:gd name="connsiteX4" fmla="*/ 128802 w 169283"/>
                        <a:gd name="connsiteY4" fmla="*/ 262097 h 263423"/>
                        <a:gd name="connsiteX5" fmla="*/ 169283 w 169283"/>
                        <a:gd name="connsiteY5" fmla="*/ 262097 h 263423"/>
                        <a:gd name="connsiteX0" fmla="*/ 0 w 208045"/>
                        <a:gd name="connsiteY0" fmla="*/ 0 h 251794"/>
                        <a:gd name="connsiteX1" fmla="*/ 102330 w 208045"/>
                        <a:gd name="connsiteY1" fmla="*/ 99178 h 251794"/>
                        <a:gd name="connsiteX2" fmla="*/ 98508 w 208045"/>
                        <a:gd name="connsiteY2" fmla="*/ 224275 h 251794"/>
                        <a:gd name="connsiteX3" fmla="*/ 110414 w 208045"/>
                        <a:gd name="connsiteY3" fmla="*/ 231418 h 251794"/>
                        <a:gd name="connsiteX4" fmla="*/ 167564 w 208045"/>
                        <a:gd name="connsiteY4" fmla="*/ 250468 h 251794"/>
                        <a:gd name="connsiteX5" fmla="*/ 208045 w 208045"/>
                        <a:gd name="connsiteY5" fmla="*/ 250468 h 251794"/>
                        <a:gd name="connsiteX0" fmla="*/ 0 w 208045"/>
                        <a:gd name="connsiteY0" fmla="*/ 0 h 251794"/>
                        <a:gd name="connsiteX1" fmla="*/ 102330 w 208045"/>
                        <a:gd name="connsiteY1" fmla="*/ 99178 h 251794"/>
                        <a:gd name="connsiteX2" fmla="*/ 98508 w 208045"/>
                        <a:gd name="connsiteY2" fmla="*/ 224275 h 251794"/>
                        <a:gd name="connsiteX3" fmla="*/ 110414 w 208045"/>
                        <a:gd name="connsiteY3" fmla="*/ 231418 h 251794"/>
                        <a:gd name="connsiteX4" fmla="*/ 167564 w 208045"/>
                        <a:gd name="connsiteY4" fmla="*/ 250468 h 251794"/>
                        <a:gd name="connsiteX5" fmla="*/ 208045 w 208045"/>
                        <a:gd name="connsiteY5" fmla="*/ 250468 h 251794"/>
                        <a:gd name="connsiteX0" fmla="*/ 0 w 223640"/>
                        <a:gd name="connsiteY0" fmla="*/ 0 h 298579"/>
                        <a:gd name="connsiteX1" fmla="*/ 117925 w 223640"/>
                        <a:gd name="connsiteY1" fmla="*/ 145963 h 298579"/>
                        <a:gd name="connsiteX2" fmla="*/ 114103 w 223640"/>
                        <a:gd name="connsiteY2" fmla="*/ 271060 h 298579"/>
                        <a:gd name="connsiteX3" fmla="*/ 126009 w 223640"/>
                        <a:gd name="connsiteY3" fmla="*/ 278203 h 298579"/>
                        <a:gd name="connsiteX4" fmla="*/ 183159 w 223640"/>
                        <a:gd name="connsiteY4" fmla="*/ 297253 h 298579"/>
                        <a:gd name="connsiteX5" fmla="*/ 223640 w 223640"/>
                        <a:gd name="connsiteY5" fmla="*/ 297253 h 298579"/>
                        <a:gd name="connsiteX0" fmla="*/ 0 w 223640"/>
                        <a:gd name="connsiteY0" fmla="*/ 0 h 298579"/>
                        <a:gd name="connsiteX1" fmla="*/ 117925 w 223640"/>
                        <a:gd name="connsiteY1" fmla="*/ 145963 h 298579"/>
                        <a:gd name="connsiteX2" fmla="*/ 114103 w 223640"/>
                        <a:gd name="connsiteY2" fmla="*/ 271060 h 298579"/>
                        <a:gd name="connsiteX3" fmla="*/ 126009 w 223640"/>
                        <a:gd name="connsiteY3" fmla="*/ 278203 h 298579"/>
                        <a:gd name="connsiteX4" fmla="*/ 183159 w 223640"/>
                        <a:gd name="connsiteY4" fmla="*/ 297253 h 298579"/>
                        <a:gd name="connsiteX5" fmla="*/ 223640 w 223640"/>
                        <a:gd name="connsiteY5" fmla="*/ 297253 h 2985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23640" h="298579">
                          <a:moveTo>
                            <a:pt x="0" y="0"/>
                          </a:moveTo>
                          <a:cubicBezTo>
                            <a:pt x="81764" y="82575"/>
                            <a:pt x="98908" y="100786"/>
                            <a:pt x="117925" y="145963"/>
                          </a:cubicBezTo>
                          <a:cubicBezTo>
                            <a:pt x="136942" y="191140"/>
                            <a:pt x="112756" y="249020"/>
                            <a:pt x="114103" y="271060"/>
                          </a:cubicBezTo>
                          <a:cubicBezTo>
                            <a:pt x="115450" y="293100"/>
                            <a:pt x="114500" y="273838"/>
                            <a:pt x="126009" y="278203"/>
                          </a:cubicBezTo>
                          <a:cubicBezTo>
                            <a:pt x="137518" y="282568"/>
                            <a:pt x="166887" y="294078"/>
                            <a:pt x="183159" y="297253"/>
                          </a:cubicBezTo>
                          <a:cubicBezTo>
                            <a:pt x="199431" y="300428"/>
                            <a:pt x="217290" y="296856"/>
                            <a:pt x="223640" y="297253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9" name="Volný tvar 48"/>
                    <p:cNvSpPr/>
                    <p:nvPr/>
                  </p:nvSpPr>
                  <p:spPr>
                    <a:xfrm>
                      <a:off x="6876256" y="5337217"/>
                      <a:ext cx="134947" cy="30421"/>
                    </a:xfrm>
                    <a:custGeom>
                      <a:avLst/>
                      <a:gdLst>
                        <a:gd name="connsiteX0" fmla="*/ 107156 w 107156"/>
                        <a:gd name="connsiteY0" fmla="*/ 11906 h 24156"/>
                        <a:gd name="connsiteX1" fmla="*/ 40481 w 107156"/>
                        <a:gd name="connsiteY1" fmla="*/ 23812 h 24156"/>
                        <a:gd name="connsiteX2" fmla="*/ 0 w 107156"/>
                        <a:gd name="connsiteY2" fmla="*/ 0 h 241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7156" h="24156">
                          <a:moveTo>
                            <a:pt x="107156" y="11906"/>
                          </a:moveTo>
                          <a:cubicBezTo>
                            <a:pt x="82748" y="18851"/>
                            <a:pt x="58340" y="25796"/>
                            <a:pt x="40481" y="23812"/>
                          </a:cubicBezTo>
                          <a:cubicBezTo>
                            <a:pt x="22622" y="21828"/>
                            <a:pt x="11311" y="10914"/>
                            <a:pt x="0" y="0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Volný tvar 49"/>
                    <p:cNvSpPr/>
                    <p:nvPr/>
                  </p:nvSpPr>
                  <p:spPr>
                    <a:xfrm>
                      <a:off x="6888251" y="5370203"/>
                      <a:ext cx="125951" cy="50411"/>
                    </a:xfrm>
                    <a:custGeom>
                      <a:avLst/>
                      <a:gdLst>
                        <a:gd name="connsiteX0" fmla="*/ 100012 w 100012"/>
                        <a:gd name="connsiteY0" fmla="*/ 0 h 40029"/>
                        <a:gd name="connsiteX1" fmla="*/ 33337 w 100012"/>
                        <a:gd name="connsiteY1" fmla="*/ 38100 h 40029"/>
                        <a:gd name="connsiteX2" fmla="*/ 0 w 100012"/>
                        <a:gd name="connsiteY2" fmla="*/ 30957 h 400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0012" h="40029">
                          <a:moveTo>
                            <a:pt x="100012" y="0"/>
                          </a:moveTo>
                          <a:cubicBezTo>
                            <a:pt x="75009" y="16470"/>
                            <a:pt x="50006" y="32941"/>
                            <a:pt x="33337" y="38100"/>
                          </a:cubicBezTo>
                          <a:cubicBezTo>
                            <a:pt x="16668" y="43259"/>
                            <a:pt x="8334" y="37108"/>
                            <a:pt x="0" y="30957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Volný tvar 50"/>
                    <p:cNvSpPr/>
                    <p:nvPr/>
                  </p:nvSpPr>
                  <p:spPr>
                    <a:xfrm>
                      <a:off x="7023198" y="5364206"/>
                      <a:ext cx="80969" cy="81018"/>
                    </a:xfrm>
                    <a:custGeom>
                      <a:avLst/>
                      <a:gdLst>
                        <a:gd name="connsiteX0" fmla="*/ 0 w 64294"/>
                        <a:gd name="connsiteY0" fmla="*/ 0 h 64333"/>
                        <a:gd name="connsiteX1" fmla="*/ 19050 w 64294"/>
                        <a:gd name="connsiteY1" fmla="*/ 54769 h 64333"/>
                        <a:gd name="connsiteX2" fmla="*/ 64294 w 64294"/>
                        <a:gd name="connsiteY2" fmla="*/ 64294 h 64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4294" h="64333">
                          <a:moveTo>
                            <a:pt x="0" y="0"/>
                          </a:moveTo>
                          <a:cubicBezTo>
                            <a:pt x="4167" y="22026"/>
                            <a:pt x="8334" y="44053"/>
                            <a:pt x="19050" y="54769"/>
                          </a:cubicBezTo>
                          <a:cubicBezTo>
                            <a:pt x="29766" y="65485"/>
                            <a:pt x="64294" y="64294"/>
                            <a:pt x="64294" y="64294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4145780" y="2444433"/>
                    <a:ext cx="1580196" cy="2656849"/>
                  </a:xfrm>
                  <a:custGeom>
                    <a:avLst/>
                    <a:gdLst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3118474 w 3440893"/>
                      <a:gd name="connsiteY1" fmla="*/ 1918654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0893 w 3440893"/>
                      <a:gd name="connsiteY0" fmla="*/ 2050793 h 2050793"/>
                      <a:gd name="connsiteX1" fmla="*/ 2764342 w 3440893"/>
                      <a:gd name="connsiteY1" fmla="*/ 1834086 h 2050793"/>
                      <a:gd name="connsiteX2" fmla="*/ 1596236 w 3440893"/>
                      <a:gd name="connsiteY2" fmla="*/ 1532809 h 2050793"/>
                      <a:gd name="connsiteX3" fmla="*/ 729406 w 3440893"/>
                      <a:gd name="connsiteY3" fmla="*/ 967255 h 2050793"/>
                      <a:gd name="connsiteX4" fmla="*/ 0 w 3440893"/>
                      <a:gd name="connsiteY4" fmla="*/ 0 h 2050793"/>
                      <a:gd name="connsiteX5" fmla="*/ 0 w 3440893"/>
                      <a:gd name="connsiteY5" fmla="*/ 0 h 2050793"/>
                      <a:gd name="connsiteX0" fmla="*/ 3444116 w 3444116"/>
                      <a:gd name="connsiteY0" fmla="*/ 2656849 h 2656849"/>
                      <a:gd name="connsiteX1" fmla="*/ 2767565 w 3444116"/>
                      <a:gd name="connsiteY1" fmla="*/ 2440142 h 2656849"/>
                      <a:gd name="connsiteX2" fmla="*/ 1599459 w 3444116"/>
                      <a:gd name="connsiteY2" fmla="*/ 2138865 h 2656849"/>
                      <a:gd name="connsiteX3" fmla="*/ 732629 w 3444116"/>
                      <a:gd name="connsiteY3" fmla="*/ 1573311 h 2656849"/>
                      <a:gd name="connsiteX4" fmla="*/ 3223 w 3444116"/>
                      <a:gd name="connsiteY4" fmla="*/ 606056 h 2656849"/>
                      <a:gd name="connsiteX5" fmla="*/ 1023948 w 3444116"/>
                      <a:gd name="connsiteY5" fmla="*/ 0 h 2656849"/>
                      <a:gd name="connsiteX0" fmla="*/ 2715421 w 2715421"/>
                      <a:gd name="connsiteY0" fmla="*/ 2656849 h 2656849"/>
                      <a:gd name="connsiteX1" fmla="*/ 2038870 w 2715421"/>
                      <a:gd name="connsiteY1" fmla="*/ 2440142 h 2656849"/>
                      <a:gd name="connsiteX2" fmla="*/ 870764 w 2715421"/>
                      <a:gd name="connsiteY2" fmla="*/ 2138865 h 2656849"/>
                      <a:gd name="connsiteX3" fmla="*/ 3934 w 2715421"/>
                      <a:gd name="connsiteY3" fmla="*/ 1573311 h 2656849"/>
                      <a:gd name="connsiteX4" fmla="*/ 539803 w 2715421"/>
                      <a:gd name="connsiteY4" fmla="*/ 1041991 h 2656849"/>
                      <a:gd name="connsiteX5" fmla="*/ 295253 w 2715421"/>
                      <a:gd name="connsiteY5" fmla="*/ 0 h 2656849"/>
                      <a:gd name="connsiteX0" fmla="*/ 2538608 w 2538608"/>
                      <a:gd name="connsiteY0" fmla="*/ 2656849 h 2656849"/>
                      <a:gd name="connsiteX1" fmla="*/ 1862057 w 2538608"/>
                      <a:gd name="connsiteY1" fmla="*/ 2440142 h 2656849"/>
                      <a:gd name="connsiteX2" fmla="*/ 693951 w 2538608"/>
                      <a:gd name="connsiteY2" fmla="*/ 2138865 h 2656849"/>
                      <a:gd name="connsiteX3" fmla="*/ 677726 w 2538608"/>
                      <a:gd name="connsiteY3" fmla="*/ 1562679 h 2656849"/>
                      <a:gd name="connsiteX4" fmla="*/ 362990 w 2538608"/>
                      <a:gd name="connsiteY4" fmla="*/ 1041991 h 2656849"/>
                      <a:gd name="connsiteX5" fmla="*/ 118440 w 2538608"/>
                      <a:gd name="connsiteY5" fmla="*/ 0 h 2656849"/>
                      <a:gd name="connsiteX0" fmla="*/ 2538608 w 2538608"/>
                      <a:gd name="connsiteY0" fmla="*/ 2656849 h 2656849"/>
                      <a:gd name="connsiteX1" fmla="*/ 1862057 w 2538608"/>
                      <a:gd name="connsiteY1" fmla="*/ 2440142 h 2656849"/>
                      <a:gd name="connsiteX2" fmla="*/ 1268109 w 2538608"/>
                      <a:gd name="connsiteY2" fmla="*/ 2021907 h 2656849"/>
                      <a:gd name="connsiteX3" fmla="*/ 677726 w 2538608"/>
                      <a:gd name="connsiteY3" fmla="*/ 1562679 h 2656849"/>
                      <a:gd name="connsiteX4" fmla="*/ 362990 w 2538608"/>
                      <a:gd name="connsiteY4" fmla="*/ 1041991 h 2656849"/>
                      <a:gd name="connsiteX5" fmla="*/ 118440 w 2538608"/>
                      <a:gd name="connsiteY5" fmla="*/ 0 h 2656849"/>
                      <a:gd name="connsiteX0" fmla="*/ 2537363 w 2537363"/>
                      <a:gd name="connsiteY0" fmla="*/ 2656849 h 2656849"/>
                      <a:gd name="connsiteX1" fmla="*/ 1860812 w 2537363"/>
                      <a:gd name="connsiteY1" fmla="*/ 2440142 h 2656849"/>
                      <a:gd name="connsiteX2" fmla="*/ 1266864 w 2537363"/>
                      <a:gd name="connsiteY2" fmla="*/ 2021907 h 2656849"/>
                      <a:gd name="connsiteX3" fmla="*/ 623318 w 2537363"/>
                      <a:gd name="connsiteY3" fmla="*/ 1466986 h 2656849"/>
                      <a:gd name="connsiteX4" fmla="*/ 361745 w 2537363"/>
                      <a:gd name="connsiteY4" fmla="*/ 1041991 h 2656849"/>
                      <a:gd name="connsiteX5" fmla="*/ 117195 w 2537363"/>
                      <a:gd name="connsiteY5" fmla="*/ 0 h 2656849"/>
                      <a:gd name="connsiteX0" fmla="*/ 2539618 w 2539618"/>
                      <a:gd name="connsiteY0" fmla="*/ 2656849 h 2656849"/>
                      <a:gd name="connsiteX1" fmla="*/ 1863067 w 2539618"/>
                      <a:gd name="connsiteY1" fmla="*/ 2440142 h 2656849"/>
                      <a:gd name="connsiteX2" fmla="*/ 1269119 w 2539618"/>
                      <a:gd name="connsiteY2" fmla="*/ 2021907 h 2656849"/>
                      <a:gd name="connsiteX3" fmla="*/ 721266 w 2539618"/>
                      <a:gd name="connsiteY3" fmla="*/ 1424456 h 2656849"/>
                      <a:gd name="connsiteX4" fmla="*/ 364000 w 2539618"/>
                      <a:gd name="connsiteY4" fmla="*/ 1041991 h 2656849"/>
                      <a:gd name="connsiteX5" fmla="*/ 119450 w 2539618"/>
                      <a:gd name="connsiteY5" fmla="*/ 0 h 2656849"/>
                      <a:gd name="connsiteX0" fmla="*/ 2544940 w 2544940"/>
                      <a:gd name="connsiteY0" fmla="*/ 2656849 h 2656849"/>
                      <a:gd name="connsiteX1" fmla="*/ 1868389 w 2544940"/>
                      <a:gd name="connsiteY1" fmla="*/ 2440142 h 2656849"/>
                      <a:gd name="connsiteX2" fmla="*/ 1274441 w 2544940"/>
                      <a:gd name="connsiteY2" fmla="*/ 2021907 h 2656849"/>
                      <a:gd name="connsiteX3" fmla="*/ 726588 w 2544940"/>
                      <a:gd name="connsiteY3" fmla="*/ 1424456 h 2656849"/>
                      <a:gd name="connsiteX4" fmla="*/ 337424 w 2544940"/>
                      <a:gd name="connsiteY4" fmla="*/ 850605 h 2656849"/>
                      <a:gd name="connsiteX5" fmla="*/ 124772 w 2544940"/>
                      <a:gd name="connsiteY5" fmla="*/ 0 h 2656849"/>
                      <a:gd name="connsiteX0" fmla="*/ 2546529 w 2546529"/>
                      <a:gd name="connsiteY0" fmla="*/ 2656849 h 2656849"/>
                      <a:gd name="connsiteX1" fmla="*/ 1869978 w 2546529"/>
                      <a:gd name="connsiteY1" fmla="*/ 2440142 h 2656849"/>
                      <a:gd name="connsiteX2" fmla="*/ 1276030 w 2546529"/>
                      <a:gd name="connsiteY2" fmla="*/ 2021907 h 2656849"/>
                      <a:gd name="connsiteX3" fmla="*/ 728177 w 2546529"/>
                      <a:gd name="connsiteY3" fmla="*/ 1424456 h 2656849"/>
                      <a:gd name="connsiteX4" fmla="*/ 339013 w 2546529"/>
                      <a:gd name="connsiteY4" fmla="*/ 850605 h 2656849"/>
                      <a:gd name="connsiteX5" fmla="*/ 126361 w 2546529"/>
                      <a:gd name="connsiteY5" fmla="*/ 0 h 2656849"/>
                      <a:gd name="connsiteX0" fmla="*/ 2420168 w 2420168"/>
                      <a:gd name="connsiteY0" fmla="*/ 2656849 h 2656849"/>
                      <a:gd name="connsiteX1" fmla="*/ 1743617 w 2420168"/>
                      <a:gd name="connsiteY1" fmla="*/ 2440142 h 2656849"/>
                      <a:gd name="connsiteX2" fmla="*/ 1149669 w 2420168"/>
                      <a:gd name="connsiteY2" fmla="*/ 2021907 h 2656849"/>
                      <a:gd name="connsiteX3" fmla="*/ 601816 w 2420168"/>
                      <a:gd name="connsiteY3" fmla="*/ 1424456 h 2656849"/>
                      <a:gd name="connsiteX4" fmla="*/ 212652 w 2420168"/>
                      <a:gd name="connsiteY4" fmla="*/ 850605 h 2656849"/>
                      <a:gd name="connsiteX5" fmla="*/ 0 w 2420168"/>
                      <a:gd name="connsiteY5" fmla="*/ 0 h 2656849"/>
                      <a:gd name="connsiteX0" fmla="*/ 2420168 w 2420168"/>
                      <a:gd name="connsiteY0" fmla="*/ 2656849 h 2656849"/>
                      <a:gd name="connsiteX1" fmla="*/ 1339579 w 2420168"/>
                      <a:gd name="connsiteY1" fmla="*/ 2248756 h 2656849"/>
                      <a:gd name="connsiteX2" fmla="*/ 1149669 w 2420168"/>
                      <a:gd name="connsiteY2" fmla="*/ 2021907 h 2656849"/>
                      <a:gd name="connsiteX3" fmla="*/ 601816 w 2420168"/>
                      <a:gd name="connsiteY3" fmla="*/ 1424456 h 2656849"/>
                      <a:gd name="connsiteX4" fmla="*/ 212652 w 2420168"/>
                      <a:gd name="connsiteY4" fmla="*/ 850605 h 2656849"/>
                      <a:gd name="connsiteX5" fmla="*/ 0 w 2420168"/>
                      <a:gd name="connsiteY5" fmla="*/ 0 h 2656849"/>
                      <a:gd name="connsiteX0" fmla="*/ 1580196 w 1580196"/>
                      <a:gd name="connsiteY0" fmla="*/ 2656849 h 2656849"/>
                      <a:gd name="connsiteX1" fmla="*/ 1339579 w 1580196"/>
                      <a:gd name="connsiteY1" fmla="*/ 2248756 h 2656849"/>
                      <a:gd name="connsiteX2" fmla="*/ 1149669 w 1580196"/>
                      <a:gd name="connsiteY2" fmla="*/ 2021907 h 2656849"/>
                      <a:gd name="connsiteX3" fmla="*/ 601816 w 1580196"/>
                      <a:gd name="connsiteY3" fmla="*/ 1424456 h 2656849"/>
                      <a:gd name="connsiteX4" fmla="*/ 212652 w 1580196"/>
                      <a:gd name="connsiteY4" fmla="*/ 850605 h 2656849"/>
                      <a:gd name="connsiteX5" fmla="*/ 0 w 1580196"/>
                      <a:gd name="connsiteY5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339579 w 1580196"/>
                      <a:gd name="connsiteY2" fmla="*/ 2248756 h 2656849"/>
                      <a:gd name="connsiteX3" fmla="*/ 1149669 w 1580196"/>
                      <a:gd name="connsiteY3" fmla="*/ 2021907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339579 w 1580196"/>
                      <a:gd name="connsiteY2" fmla="*/ 2248756 h 2656849"/>
                      <a:gd name="connsiteX3" fmla="*/ 1022079 w 1580196"/>
                      <a:gd name="connsiteY3" fmla="*/ 1830521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158825 w 1580196"/>
                      <a:gd name="connsiteY2" fmla="*/ 2078635 h 2656849"/>
                      <a:gd name="connsiteX3" fmla="*/ 1022079 w 1580196"/>
                      <a:gd name="connsiteY3" fmla="*/ 1830521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276078 w 1580196"/>
                      <a:gd name="connsiteY1" fmla="*/ 2287055 h 2656849"/>
                      <a:gd name="connsiteX2" fmla="*/ 1158825 w 1580196"/>
                      <a:gd name="connsiteY2" fmla="*/ 2078635 h 2656849"/>
                      <a:gd name="connsiteX3" fmla="*/ 968917 w 1580196"/>
                      <a:gd name="connsiteY3" fmla="*/ 1862419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  <a:gd name="connsiteX0" fmla="*/ 1580196 w 1580196"/>
                      <a:gd name="connsiteY0" fmla="*/ 2656849 h 2656849"/>
                      <a:gd name="connsiteX1" fmla="*/ 1307975 w 1580196"/>
                      <a:gd name="connsiteY1" fmla="*/ 2318952 h 2656849"/>
                      <a:gd name="connsiteX2" fmla="*/ 1158825 w 1580196"/>
                      <a:gd name="connsiteY2" fmla="*/ 2078635 h 2656849"/>
                      <a:gd name="connsiteX3" fmla="*/ 968917 w 1580196"/>
                      <a:gd name="connsiteY3" fmla="*/ 1862419 h 2656849"/>
                      <a:gd name="connsiteX4" fmla="*/ 601816 w 1580196"/>
                      <a:gd name="connsiteY4" fmla="*/ 1424456 h 2656849"/>
                      <a:gd name="connsiteX5" fmla="*/ 212652 w 1580196"/>
                      <a:gd name="connsiteY5" fmla="*/ 850605 h 2656849"/>
                      <a:gd name="connsiteX6" fmla="*/ 0 w 1580196"/>
                      <a:gd name="connsiteY6" fmla="*/ 0 h 2656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0196" h="2656849">
                        <a:moveTo>
                          <a:pt x="1580196" y="2656849"/>
                        </a:moveTo>
                        <a:cubicBezTo>
                          <a:pt x="1538370" y="2595217"/>
                          <a:pt x="1348078" y="2386967"/>
                          <a:pt x="1307975" y="2318952"/>
                        </a:cubicBezTo>
                        <a:cubicBezTo>
                          <a:pt x="1267872" y="2250937"/>
                          <a:pt x="1215335" y="2154724"/>
                          <a:pt x="1158825" y="2078635"/>
                        </a:cubicBezTo>
                        <a:cubicBezTo>
                          <a:pt x="1102315" y="2002546"/>
                          <a:pt x="1061752" y="1971449"/>
                          <a:pt x="968917" y="1862419"/>
                        </a:cubicBezTo>
                        <a:cubicBezTo>
                          <a:pt x="876082" y="1753389"/>
                          <a:pt x="727860" y="1593092"/>
                          <a:pt x="601816" y="1424456"/>
                        </a:cubicBezTo>
                        <a:cubicBezTo>
                          <a:pt x="475772" y="1255820"/>
                          <a:pt x="355486" y="1151809"/>
                          <a:pt x="212652" y="850605"/>
                        </a:cubicBezTo>
                        <a:cubicBezTo>
                          <a:pt x="102222" y="617734"/>
                          <a:pt x="74428" y="446568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800"/>
                  </a:p>
                </p:txBody>
              </p:sp>
            </p:grpSp>
            <p:sp>
              <p:nvSpPr>
                <p:cNvPr id="45" name="Ovál 44"/>
                <p:cNvSpPr/>
                <p:nvPr/>
              </p:nvSpPr>
              <p:spPr>
                <a:xfrm>
                  <a:off x="4096560" y="2387425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  <p:grpSp>
          <p:nvGrpSpPr>
            <p:cNvPr id="19" name="Skupina 18"/>
            <p:cNvGrpSpPr/>
            <p:nvPr/>
          </p:nvGrpSpPr>
          <p:grpSpPr>
            <a:xfrm>
              <a:off x="5297742" y="1729276"/>
              <a:ext cx="685921" cy="1197885"/>
              <a:chOff x="3880338" y="1307670"/>
              <a:chExt cx="486954" cy="860283"/>
            </a:xfrm>
          </p:grpSpPr>
          <p:sp>
            <p:nvSpPr>
              <p:cNvPr id="40" name="Volný tvar 39"/>
              <p:cNvSpPr/>
              <p:nvPr/>
            </p:nvSpPr>
            <p:spPr>
              <a:xfrm>
                <a:off x="3953933" y="1307670"/>
                <a:ext cx="413359" cy="689130"/>
              </a:xfrm>
              <a:custGeom>
                <a:avLst/>
                <a:gdLst>
                  <a:gd name="connsiteX0" fmla="*/ 307033 w 307033"/>
                  <a:gd name="connsiteY0" fmla="*/ 0 h 582804"/>
                  <a:gd name="connsiteX1" fmla="*/ 221622 w 307033"/>
                  <a:gd name="connsiteY1" fmla="*/ 135652 h 582804"/>
                  <a:gd name="connsiteX2" fmla="*/ 80945 w 307033"/>
                  <a:gd name="connsiteY2" fmla="*/ 331595 h 582804"/>
                  <a:gd name="connsiteX3" fmla="*/ 5582 w 307033"/>
                  <a:gd name="connsiteY3" fmla="*/ 507441 h 582804"/>
                  <a:gd name="connsiteX4" fmla="*/ 5582 w 307033"/>
                  <a:gd name="connsiteY4" fmla="*/ 582804 h 582804"/>
                  <a:gd name="connsiteX0" fmla="*/ 445257 w 445257"/>
                  <a:gd name="connsiteY0" fmla="*/ 0 h 657232"/>
                  <a:gd name="connsiteX1" fmla="*/ 221622 w 445257"/>
                  <a:gd name="connsiteY1" fmla="*/ 210080 h 657232"/>
                  <a:gd name="connsiteX2" fmla="*/ 80945 w 445257"/>
                  <a:gd name="connsiteY2" fmla="*/ 406023 h 657232"/>
                  <a:gd name="connsiteX3" fmla="*/ 5582 w 445257"/>
                  <a:gd name="connsiteY3" fmla="*/ 581869 h 657232"/>
                  <a:gd name="connsiteX4" fmla="*/ 5582 w 445257"/>
                  <a:gd name="connsiteY4" fmla="*/ 657232 h 657232"/>
                  <a:gd name="connsiteX0" fmla="*/ 413359 w 413359"/>
                  <a:gd name="connsiteY0" fmla="*/ 0 h 689130"/>
                  <a:gd name="connsiteX1" fmla="*/ 221622 w 413359"/>
                  <a:gd name="connsiteY1" fmla="*/ 241978 h 689130"/>
                  <a:gd name="connsiteX2" fmla="*/ 80945 w 413359"/>
                  <a:gd name="connsiteY2" fmla="*/ 437921 h 689130"/>
                  <a:gd name="connsiteX3" fmla="*/ 5582 w 413359"/>
                  <a:gd name="connsiteY3" fmla="*/ 613767 h 689130"/>
                  <a:gd name="connsiteX4" fmla="*/ 5582 w 413359"/>
                  <a:gd name="connsiteY4" fmla="*/ 689130 h 689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359" h="689130">
                    <a:moveTo>
                      <a:pt x="413359" y="0"/>
                    </a:moveTo>
                    <a:cubicBezTo>
                      <a:pt x="389494" y="40193"/>
                      <a:pt x="277024" y="168991"/>
                      <a:pt x="221622" y="241978"/>
                    </a:cubicBezTo>
                    <a:cubicBezTo>
                      <a:pt x="166220" y="314965"/>
                      <a:pt x="116952" y="375956"/>
                      <a:pt x="80945" y="437921"/>
                    </a:cubicBezTo>
                    <a:cubicBezTo>
                      <a:pt x="44938" y="499886"/>
                      <a:pt x="18143" y="571899"/>
                      <a:pt x="5582" y="613767"/>
                    </a:cubicBezTo>
                    <a:cubicBezTo>
                      <a:pt x="-6979" y="655635"/>
                      <a:pt x="5582" y="689130"/>
                      <a:pt x="5582" y="68913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</a:endParaRPr>
              </a:p>
            </p:txBody>
          </p:sp>
          <p:sp>
            <p:nvSpPr>
              <p:cNvPr id="41" name="Oblouk 40"/>
              <p:cNvSpPr/>
              <p:nvPr/>
            </p:nvSpPr>
            <p:spPr>
              <a:xfrm rot="15170666">
                <a:off x="3880338" y="1987953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>
                  <a:ln>
                    <a:solidFill>
                      <a:schemeClr val="accent4">
                        <a:lumMod val="75000"/>
                      </a:schemeClr>
                    </a:solidFill>
                  </a:ln>
                </a:endParaRPr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3162433" y="2734058"/>
              <a:ext cx="2623067" cy="2950923"/>
              <a:chOff x="2371185" y="2036113"/>
              <a:chExt cx="1862187" cy="2119260"/>
            </a:xfrm>
          </p:grpSpPr>
          <p:sp>
            <p:nvSpPr>
              <p:cNvPr id="33" name="TextovéPole 32"/>
              <p:cNvSpPr txBox="1"/>
              <p:nvPr/>
            </p:nvSpPr>
            <p:spPr>
              <a:xfrm>
                <a:off x="2371185" y="3440462"/>
                <a:ext cx="1647390" cy="71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Excitační</a:t>
                </a:r>
              </a:p>
              <a:p>
                <a:r>
                  <a:rPr lang="cs-CZ" sz="1800" dirty="0"/>
                  <a:t>interneuron</a:t>
                </a:r>
              </a:p>
            </p:txBody>
          </p:sp>
          <p:grpSp>
            <p:nvGrpSpPr>
              <p:cNvPr id="34" name="Skupina 33"/>
              <p:cNvGrpSpPr/>
              <p:nvPr/>
            </p:nvGrpSpPr>
            <p:grpSpPr>
              <a:xfrm>
                <a:off x="3918934" y="2036113"/>
                <a:ext cx="314438" cy="475501"/>
                <a:chOff x="3370834" y="2440869"/>
                <a:chExt cx="314438" cy="475501"/>
              </a:xfrm>
            </p:grpSpPr>
            <p:sp>
              <p:nvSpPr>
                <p:cNvPr id="37" name="Oblouk 36"/>
                <p:cNvSpPr/>
                <p:nvPr/>
              </p:nvSpPr>
              <p:spPr>
                <a:xfrm rot="14722721">
                  <a:off x="3505272" y="2736370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8" name="Ovál 37"/>
                <p:cNvSpPr/>
                <p:nvPr/>
              </p:nvSpPr>
              <p:spPr>
                <a:xfrm>
                  <a:off x="3370834" y="2440869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9" name="Volný tvar 38"/>
                <p:cNvSpPr/>
                <p:nvPr/>
              </p:nvSpPr>
              <p:spPr>
                <a:xfrm>
                  <a:off x="3456633" y="2542233"/>
                  <a:ext cx="107749" cy="207889"/>
                </a:xfrm>
                <a:custGeom>
                  <a:avLst/>
                  <a:gdLst>
                    <a:gd name="connsiteX0" fmla="*/ 0 w 107749"/>
                    <a:gd name="connsiteY0" fmla="*/ 0 h 207889"/>
                    <a:gd name="connsiteX1" fmla="*/ 30145 w 107749"/>
                    <a:gd name="connsiteY1" fmla="*/ 95459 h 207889"/>
                    <a:gd name="connsiteX2" fmla="*/ 100483 w 107749"/>
                    <a:gd name="connsiteY2" fmla="*/ 195943 h 207889"/>
                    <a:gd name="connsiteX3" fmla="*/ 105508 w 107749"/>
                    <a:gd name="connsiteY3" fmla="*/ 205991 h 207889"/>
                    <a:gd name="connsiteX4" fmla="*/ 105508 w 107749"/>
                    <a:gd name="connsiteY4" fmla="*/ 205991 h 207889"/>
                    <a:gd name="connsiteX5" fmla="*/ 105508 w 107749"/>
                    <a:gd name="connsiteY5" fmla="*/ 205991 h 207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749" h="207889">
                      <a:moveTo>
                        <a:pt x="0" y="0"/>
                      </a:moveTo>
                      <a:cubicBezTo>
                        <a:pt x="6699" y="31401"/>
                        <a:pt x="13398" y="62802"/>
                        <a:pt x="30145" y="95459"/>
                      </a:cubicBezTo>
                      <a:cubicBezTo>
                        <a:pt x="46892" y="128116"/>
                        <a:pt x="87923" y="177521"/>
                        <a:pt x="100483" y="195943"/>
                      </a:cubicBezTo>
                      <a:cubicBezTo>
                        <a:pt x="113044" y="214365"/>
                        <a:pt x="105508" y="205991"/>
                        <a:pt x="105508" y="205991"/>
                      </a:cubicBezTo>
                      <a:lnTo>
                        <a:pt x="105508" y="205991"/>
                      </a:lnTo>
                      <a:lnTo>
                        <a:pt x="105508" y="205991"/>
                      </a:lnTo>
                    </a:path>
                  </a:pathLst>
                </a:cu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sp>
            <p:nvSpPr>
              <p:cNvPr id="35" name="TextovéPole 34"/>
              <p:cNvSpPr txBox="1"/>
              <p:nvPr/>
            </p:nvSpPr>
            <p:spPr>
              <a:xfrm>
                <a:off x="3780637" y="2041607"/>
                <a:ext cx="234062" cy="408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+</a:t>
                </a:r>
              </a:p>
            </p:txBody>
          </p:sp>
          <p:cxnSp>
            <p:nvCxnSpPr>
              <p:cNvPr id="36" name="Přímá spojnice 35"/>
              <p:cNvCxnSpPr/>
              <p:nvPr/>
            </p:nvCxnSpPr>
            <p:spPr>
              <a:xfrm flipH="1">
                <a:off x="3234121" y="2391533"/>
                <a:ext cx="770612" cy="10750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Skupina 20"/>
            <p:cNvGrpSpPr/>
            <p:nvPr/>
          </p:nvGrpSpPr>
          <p:grpSpPr>
            <a:xfrm>
              <a:off x="5996237" y="2981510"/>
              <a:ext cx="5094694" cy="3754215"/>
              <a:chOff x="4382981" y="2213825"/>
              <a:chExt cx="3616863" cy="2696158"/>
            </a:xfrm>
          </p:grpSpPr>
          <p:grpSp>
            <p:nvGrpSpPr>
              <p:cNvPr id="22" name="Skupina 21"/>
              <p:cNvGrpSpPr/>
              <p:nvPr/>
            </p:nvGrpSpPr>
            <p:grpSpPr>
              <a:xfrm>
                <a:off x="4382981" y="2213825"/>
                <a:ext cx="3616863" cy="2696158"/>
                <a:chOff x="4382981" y="2213825"/>
                <a:chExt cx="3616863" cy="2696158"/>
              </a:xfrm>
            </p:grpSpPr>
            <p:cxnSp>
              <p:nvCxnSpPr>
                <p:cNvPr id="28" name="Přímá spojnice 27"/>
                <p:cNvCxnSpPr/>
                <p:nvPr/>
              </p:nvCxnSpPr>
              <p:spPr>
                <a:xfrm flipH="1">
                  <a:off x="4950148" y="3371013"/>
                  <a:ext cx="724363" cy="38688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ovéPole 28"/>
                <p:cNvSpPr txBox="1"/>
                <p:nvPr/>
              </p:nvSpPr>
              <p:spPr>
                <a:xfrm>
                  <a:off x="5625848" y="2724683"/>
                  <a:ext cx="2373996" cy="714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/>
                    <a:t>vlákna</a:t>
                  </a:r>
                </a:p>
                <a:p>
                  <a:r>
                    <a:rPr lang="el-GR" sz="1800" dirty="0"/>
                    <a:t>α</a:t>
                  </a:r>
                  <a:r>
                    <a:rPr lang="cs-CZ" sz="1800" dirty="0"/>
                    <a:t>-motoneuronu</a:t>
                  </a:r>
                </a:p>
              </p:txBody>
            </p:sp>
            <p:cxnSp>
              <p:nvCxnSpPr>
                <p:cNvPr id="30" name="Přímá spojnice 29"/>
                <p:cNvCxnSpPr/>
                <p:nvPr/>
              </p:nvCxnSpPr>
              <p:spPr>
                <a:xfrm flipH="1">
                  <a:off x="4917053" y="3429000"/>
                  <a:ext cx="741889" cy="65779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ál 30"/>
                <p:cNvSpPr/>
                <p:nvPr/>
              </p:nvSpPr>
              <p:spPr>
                <a:xfrm>
                  <a:off x="4382981" y="2228401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32" name="Volný tvar 31"/>
                <p:cNvSpPr/>
                <p:nvPr/>
              </p:nvSpPr>
              <p:spPr>
                <a:xfrm rot="19296062" flipH="1" flipV="1">
                  <a:off x="4829454" y="2213825"/>
                  <a:ext cx="542642" cy="2696158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  <a:gd name="connsiteX0" fmla="*/ 782926 w 783517"/>
                    <a:gd name="connsiteY0" fmla="*/ 2582974 h 2582973"/>
                    <a:gd name="connsiteX1" fmla="*/ 10742 w 783517"/>
                    <a:gd name="connsiteY1" fmla="*/ 216033 h 2582973"/>
                    <a:gd name="connsiteX2" fmla="*/ 361738 w 783517"/>
                    <a:gd name="connsiteY2" fmla="*/ 69179 h 2582973"/>
                    <a:gd name="connsiteX0" fmla="*/ 521828 w 522822"/>
                    <a:gd name="connsiteY0" fmla="*/ 2513795 h 2513795"/>
                    <a:gd name="connsiteX1" fmla="*/ 50549 w 522822"/>
                    <a:gd name="connsiteY1" fmla="*/ 1409099 h 2513795"/>
                    <a:gd name="connsiteX2" fmla="*/ 100640 w 522822"/>
                    <a:gd name="connsiteY2" fmla="*/ 0 h 2513795"/>
                    <a:gd name="connsiteX0" fmla="*/ 520012 w 521004"/>
                    <a:gd name="connsiteY0" fmla="*/ 2521606 h 2521606"/>
                    <a:gd name="connsiteX1" fmla="*/ 48733 w 521004"/>
                    <a:gd name="connsiteY1" fmla="*/ 1416910 h 2521606"/>
                    <a:gd name="connsiteX2" fmla="*/ 102581 w 521004"/>
                    <a:gd name="connsiteY2" fmla="*/ 0 h 2521606"/>
                    <a:gd name="connsiteX0" fmla="*/ 522582 w 523574"/>
                    <a:gd name="connsiteY0" fmla="*/ 2521606 h 2521606"/>
                    <a:gd name="connsiteX1" fmla="*/ 51303 w 523574"/>
                    <a:gd name="connsiteY1" fmla="*/ 1416910 h 2521606"/>
                    <a:gd name="connsiteX2" fmla="*/ 105151 w 523574"/>
                    <a:gd name="connsiteY2" fmla="*/ 0 h 2521606"/>
                    <a:gd name="connsiteX0" fmla="*/ 650647 w 651733"/>
                    <a:gd name="connsiteY0" fmla="*/ 2521606 h 2521606"/>
                    <a:gd name="connsiteX1" fmla="*/ 179368 w 651733"/>
                    <a:gd name="connsiteY1" fmla="*/ 1416910 h 2521606"/>
                    <a:gd name="connsiteX2" fmla="*/ 692 w 651733"/>
                    <a:gd name="connsiteY2" fmla="*/ 299574 h 2521606"/>
                    <a:gd name="connsiteX3" fmla="*/ 233216 w 651733"/>
                    <a:gd name="connsiteY3" fmla="*/ 0 h 2521606"/>
                    <a:gd name="connsiteX0" fmla="*/ 650647 w 651733"/>
                    <a:gd name="connsiteY0" fmla="*/ 2521606 h 2521606"/>
                    <a:gd name="connsiteX1" fmla="*/ 179368 w 651733"/>
                    <a:gd name="connsiteY1" fmla="*/ 1416910 h 2521606"/>
                    <a:gd name="connsiteX2" fmla="*/ 692 w 651733"/>
                    <a:gd name="connsiteY2" fmla="*/ 299574 h 2521606"/>
                    <a:gd name="connsiteX3" fmla="*/ 233216 w 651733"/>
                    <a:gd name="connsiteY3" fmla="*/ 0 h 2521606"/>
                    <a:gd name="connsiteX0" fmla="*/ 675425 w 676522"/>
                    <a:gd name="connsiteY0" fmla="*/ 2521606 h 2521606"/>
                    <a:gd name="connsiteX1" fmla="*/ 204146 w 676522"/>
                    <a:gd name="connsiteY1" fmla="*/ 1416910 h 2521606"/>
                    <a:gd name="connsiteX2" fmla="*/ 560 w 676522"/>
                    <a:gd name="connsiteY2" fmla="*/ 343376 h 2521606"/>
                    <a:gd name="connsiteX3" fmla="*/ 257994 w 676522"/>
                    <a:gd name="connsiteY3" fmla="*/ 0 h 2521606"/>
                    <a:gd name="connsiteX0" fmla="*/ 680082 w 681169"/>
                    <a:gd name="connsiteY0" fmla="*/ 2571931 h 2571931"/>
                    <a:gd name="connsiteX1" fmla="*/ 204150 w 681169"/>
                    <a:gd name="connsiteY1" fmla="*/ 1416910 h 2571931"/>
                    <a:gd name="connsiteX2" fmla="*/ 564 w 681169"/>
                    <a:gd name="connsiteY2" fmla="*/ 343376 h 2571931"/>
                    <a:gd name="connsiteX3" fmla="*/ 257998 w 681169"/>
                    <a:gd name="connsiteY3" fmla="*/ 0 h 2571931"/>
                    <a:gd name="connsiteX0" fmla="*/ 493255 w 494229"/>
                    <a:gd name="connsiteY0" fmla="*/ 2571931 h 2571931"/>
                    <a:gd name="connsiteX1" fmla="*/ 17323 w 494229"/>
                    <a:gd name="connsiteY1" fmla="*/ 1416910 h 2571931"/>
                    <a:gd name="connsiteX2" fmla="*/ 101008 w 494229"/>
                    <a:gd name="connsiteY2" fmla="*/ 851256 h 2571931"/>
                    <a:gd name="connsiteX3" fmla="*/ 71171 w 494229"/>
                    <a:gd name="connsiteY3" fmla="*/ 0 h 2571931"/>
                    <a:gd name="connsiteX0" fmla="*/ 445621 w 447949"/>
                    <a:gd name="connsiteY0" fmla="*/ 2571931 h 2571931"/>
                    <a:gd name="connsiteX1" fmla="*/ 233414 w 447949"/>
                    <a:gd name="connsiteY1" fmla="*/ 1666204 h 2571931"/>
                    <a:gd name="connsiteX2" fmla="*/ 53374 w 447949"/>
                    <a:gd name="connsiteY2" fmla="*/ 851256 h 2571931"/>
                    <a:gd name="connsiteX3" fmla="*/ 23537 w 447949"/>
                    <a:gd name="connsiteY3" fmla="*/ 0 h 2571931"/>
                    <a:gd name="connsiteX0" fmla="*/ 430449 w 432777"/>
                    <a:gd name="connsiteY0" fmla="*/ 2350524 h 2350524"/>
                    <a:gd name="connsiteX1" fmla="*/ 218242 w 432777"/>
                    <a:gd name="connsiteY1" fmla="*/ 1444797 h 2350524"/>
                    <a:gd name="connsiteX2" fmla="*/ 38202 w 432777"/>
                    <a:gd name="connsiteY2" fmla="*/ 629849 h 2350524"/>
                    <a:gd name="connsiteX3" fmla="*/ 26682 w 432777"/>
                    <a:gd name="connsiteY3" fmla="*/ 0 h 2350524"/>
                    <a:gd name="connsiteX0" fmla="*/ 403891 w 406219"/>
                    <a:gd name="connsiteY0" fmla="*/ 2350524 h 2350524"/>
                    <a:gd name="connsiteX1" fmla="*/ 191684 w 406219"/>
                    <a:gd name="connsiteY1" fmla="*/ 1444797 h 2350524"/>
                    <a:gd name="connsiteX2" fmla="*/ 11644 w 406219"/>
                    <a:gd name="connsiteY2" fmla="*/ 629849 h 2350524"/>
                    <a:gd name="connsiteX3" fmla="*/ 124 w 406219"/>
                    <a:gd name="connsiteY3" fmla="*/ 0 h 2350524"/>
                    <a:gd name="connsiteX0" fmla="*/ 403783 w 405824"/>
                    <a:gd name="connsiteY0" fmla="*/ 2350524 h 2350524"/>
                    <a:gd name="connsiteX1" fmla="*/ 191576 w 405824"/>
                    <a:gd name="connsiteY1" fmla="*/ 1444797 h 2350524"/>
                    <a:gd name="connsiteX2" fmla="*/ 175586 w 405824"/>
                    <a:gd name="connsiteY2" fmla="*/ 1088199 h 2350524"/>
                    <a:gd name="connsiteX3" fmla="*/ 16 w 405824"/>
                    <a:gd name="connsiteY3" fmla="*/ 0 h 2350524"/>
                    <a:gd name="connsiteX0" fmla="*/ 237848 w 239889"/>
                    <a:gd name="connsiteY0" fmla="*/ 1996286 h 1996286"/>
                    <a:gd name="connsiteX1" fmla="*/ 25641 w 239889"/>
                    <a:gd name="connsiteY1" fmla="*/ 1090559 h 1996286"/>
                    <a:gd name="connsiteX2" fmla="*/ 9651 w 239889"/>
                    <a:gd name="connsiteY2" fmla="*/ 733961 h 1996286"/>
                    <a:gd name="connsiteX3" fmla="*/ 130394 w 239889"/>
                    <a:gd name="connsiteY3" fmla="*/ 0 h 1996286"/>
                    <a:gd name="connsiteX0" fmla="*/ 228589 w 236279"/>
                    <a:gd name="connsiteY0" fmla="*/ 1996286 h 1996286"/>
                    <a:gd name="connsiteX1" fmla="*/ 177441 w 236279"/>
                    <a:gd name="connsiteY1" fmla="*/ 1427147 h 1996286"/>
                    <a:gd name="connsiteX2" fmla="*/ 392 w 236279"/>
                    <a:gd name="connsiteY2" fmla="*/ 733961 h 1996286"/>
                    <a:gd name="connsiteX3" fmla="*/ 121135 w 236279"/>
                    <a:gd name="connsiteY3" fmla="*/ 0 h 1996286"/>
                    <a:gd name="connsiteX0" fmla="*/ 144629 w 150957"/>
                    <a:gd name="connsiteY0" fmla="*/ 1996286 h 1996286"/>
                    <a:gd name="connsiteX1" fmla="*/ 93481 w 150957"/>
                    <a:gd name="connsiteY1" fmla="*/ 1427147 h 1996286"/>
                    <a:gd name="connsiteX2" fmla="*/ 718 w 150957"/>
                    <a:gd name="connsiteY2" fmla="*/ 790812 h 1996286"/>
                    <a:gd name="connsiteX3" fmla="*/ 37175 w 150957"/>
                    <a:gd name="connsiteY3" fmla="*/ 0 h 1996286"/>
                    <a:gd name="connsiteX0" fmla="*/ 144629 w 150957"/>
                    <a:gd name="connsiteY0" fmla="*/ 2010816 h 2010816"/>
                    <a:gd name="connsiteX1" fmla="*/ 93481 w 150957"/>
                    <a:gd name="connsiteY1" fmla="*/ 1441677 h 2010816"/>
                    <a:gd name="connsiteX2" fmla="*/ 718 w 150957"/>
                    <a:gd name="connsiteY2" fmla="*/ 805342 h 2010816"/>
                    <a:gd name="connsiteX3" fmla="*/ 18843 w 150957"/>
                    <a:gd name="connsiteY3" fmla="*/ 0 h 2010816"/>
                    <a:gd name="connsiteX0" fmla="*/ 144047 w 456158"/>
                    <a:gd name="connsiteY0" fmla="*/ 2010816 h 2010816"/>
                    <a:gd name="connsiteX1" fmla="*/ 454839 w 456158"/>
                    <a:gd name="connsiteY1" fmla="*/ 1499699 h 2010816"/>
                    <a:gd name="connsiteX2" fmla="*/ 136 w 456158"/>
                    <a:gd name="connsiteY2" fmla="*/ 805342 h 2010816"/>
                    <a:gd name="connsiteX3" fmla="*/ 18261 w 456158"/>
                    <a:gd name="connsiteY3" fmla="*/ 0 h 2010816"/>
                    <a:gd name="connsiteX0" fmla="*/ 125792 w 491544"/>
                    <a:gd name="connsiteY0" fmla="*/ 2010816 h 2010816"/>
                    <a:gd name="connsiteX1" fmla="*/ 436584 w 491544"/>
                    <a:gd name="connsiteY1" fmla="*/ 1499699 h 2010816"/>
                    <a:gd name="connsiteX2" fmla="*/ 491426 w 491544"/>
                    <a:gd name="connsiteY2" fmla="*/ 652020 h 2010816"/>
                    <a:gd name="connsiteX3" fmla="*/ 6 w 491544"/>
                    <a:gd name="connsiteY3" fmla="*/ 0 h 2010816"/>
                    <a:gd name="connsiteX0" fmla="*/ 0 w 365881"/>
                    <a:gd name="connsiteY0" fmla="*/ 1930431 h 1930431"/>
                    <a:gd name="connsiteX1" fmla="*/ 310792 w 365881"/>
                    <a:gd name="connsiteY1" fmla="*/ 1419314 h 1930431"/>
                    <a:gd name="connsiteX2" fmla="*/ 365634 w 365881"/>
                    <a:gd name="connsiteY2" fmla="*/ 571635 h 1930431"/>
                    <a:gd name="connsiteX3" fmla="*/ 138836 w 365881"/>
                    <a:gd name="connsiteY3" fmla="*/ 0 h 1930431"/>
                    <a:gd name="connsiteX0" fmla="*/ 0 w 366253"/>
                    <a:gd name="connsiteY0" fmla="*/ 1930431 h 1930431"/>
                    <a:gd name="connsiteX1" fmla="*/ 310792 w 366253"/>
                    <a:gd name="connsiteY1" fmla="*/ 1419314 h 1930431"/>
                    <a:gd name="connsiteX2" fmla="*/ 365634 w 366253"/>
                    <a:gd name="connsiteY2" fmla="*/ 571635 h 1930431"/>
                    <a:gd name="connsiteX3" fmla="*/ 138836 w 366253"/>
                    <a:gd name="connsiteY3" fmla="*/ 0 h 1930431"/>
                    <a:gd name="connsiteX0" fmla="*/ 0 w 366107"/>
                    <a:gd name="connsiteY0" fmla="*/ 1954647 h 1954647"/>
                    <a:gd name="connsiteX1" fmla="*/ 310792 w 366107"/>
                    <a:gd name="connsiteY1" fmla="*/ 1443530 h 1954647"/>
                    <a:gd name="connsiteX2" fmla="*/ 365634 w 366107"/>
                    <a:gd name="connsiteY2" fmla="*/ 595851 h 1954647"/>
                    <a:gd name="connsiteX3" fmla="*/ 108283 w 366107"/>
                    <a:gd name="connsiteY3" fmla="*/ 0 h 1954647"/>
                    <a:gd name="connsiteX0" fmla="*/ 0 w 373642"/>
                    <a:gd name="connsiteY0" fmla="*/ 1977236 h 1977236"/>
                    <a:gd name="connsiteX1" fmla="*/ 310792 w 373642"/>
                    <a:gd name="connsiteY1" fmla="*/ 1466119 h 1977236"/>
                    <a:gd name="connsiteX2" fmla="*/ 365634 w 373642"/>
                    <a:gd name="connsiteY2" fmla="*/ 618440 h 1977236"/>
                    <a:gd name="connsiteX3" fmla="*/ 255531 w 373642"/>
                    <a:gd name="connsiteY3" fmla="*/ 0 h 1977236"/>
                    <a:gd name="connsiteX0" fmla="*/ 0 w 397948"/>
                    <a:gd name="connsiteY0" fmla="*/ 1977236 h 1977236"/>
                    <a:gd name="connsiteX1" fmla="*/ 310792 w 397948"/>
                    <a:gd name="connsiteY1" fmla="*/ 1466119 h 1977236"/>
                    <a:gd name="connsiteX2" fmla="*/ 394921 w 397948"/>
                    <a:gd name="connsiteY2" fmla="*/ 631702 h 1977236"/>
                    <a:gd name="connsiteX3" fmla="*/ 255531 w 397948"/>
                    <a:gd name="connsiteY3" fmla="*/ 0 h 1977236"/>
                    <a:gd name="connsiteX0" fmla="*/ 0 w 397948"/>
                    <a:gd name="connsiteY0" fmla="*/ 1977236 h 1977236"/>
                    <a:gd name="connsiteX1" fmla="*/ 348725 w 397948"/>
                    <a:gd name="connsiteY1" fmla="*/ 1506132 h 1977236"/>
                    <a:gd name="connsiteX2" fmla="*/ 394921 w 397948"/>
                    <a:gd name="connsiteY2" fmla="*/ 631702 h 1977236"/>
                    <a:gd name="connsiteX3" fmla="*/ 255531 w 397948"/>
                    <a:gd name="connsiteY3" fmla="*/ 0 h 197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7948" h="1977236">
                      <a:moveTo>
                        <a:pt x="0" y="1977236"/>
                      </a:moveTo>
                      <a:cubicBezTo>
                        <a:pt x="24209" y="1922070"/>
                        <a:pt x="282905" y="1730388"/>
                        <a:pt x="348725" y="1506132"/>
                      </a:cubicBezTo>
                      <a:cubicBezTo>
                        <a:pt x="414545" y="1281876"/>
                        <a:pt x="385946" y="867854"/>
                        <a:pt x="394921" y="631702"/>
                      </a:cubicBezTo>
                      <a:cubicBezTo>
                        <a:pt x="403896" y="395550"/>
                        <a:pt x="402071" y="189500"/>
                        <a:pt x="255531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  <p:grpSp>
            <p:nvGrpSpPr>
              <p:cNvPr id="23" name="Skupina 22"/>
              <p:cNvGrpSpPr/>
              <p:nvPr/>
            </p:nvGrpSpPr>
            <p:grpSpPr>
              <a:xfrm>
                <a:off x="5708707" y="4591735"/>
                <a:ext cx="529563" cy="207220"/>
                <a:chOff x="5443640" y="4591735"/>
                <a:chExt cx="529563" cy="207220"/>
              </a:xfrm>
            </p:grpSpPr>
            <p:sp>
              <p:nvSpPr>
                <p:cNvPr id="24" name="Volný tvar 23"/>
                <p:cNvSpPr/>
                <p:nvPr/>
              </p:nvSpPr>
              <p:spPr>
                <a:xfrm>
                  <a:off x="5604812" y="4634387"/>
                  <a:ext cx="312474" cy="40416"/>
                </a:xfrm>
                <a:custGeom>
                  <a:avLst/>
                  <a:gdLst>
                    <a:gd name="connsiteX0" fmla="*/ 312474 w 312474"/>
                    <a:gd name="connsiteY0" fmla="*/ 19843 h 40416"/>
                    <a:gd name="connsiteX1" fmla="*/ 246690 w 312474"/>
                    <a:gd name="connsiteY1" fmla="*/ 3397 h 40416"/>
                    <a:gd name="connsiteX2" fmla="*/ 200641 w 312474"/>
                    <a:gd name="connsiteY2" fmla="*/ 3397 h 40416"/>
                    <a:gd name="connsiteX3" fmla="*/ 111833 w 312474"/>
                    <a:gd name="connsiteY3" fmla="*/ 39578 h 40416"/>
                    <a:gd name="connsiteX4" fmla="*/ 0 w 312474"/>
                    <a:gd name="connsiteY4" fmla="*/ 29711 h 40416"/>
                    <a:gd name="connsiteX5" fmla="*/ 0 w 312474"/>
                    <a:gd name="connsiteY5" fmla="*/ 29711 h 4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2474" h="40416">
                      <a:moveTo>
                        <a:pt x="312474" y="19843"/>
                      </a:moveTo>
                      <a:cubicBezTo>
                        <a:pt x="288901" y="12990"/>
                        <a:pt x="265329" y="6138"/>
                        <a:pt x="246690" y="3397"/>
                      </a:cubicBezTo>
                      <a:cubicBezTo>
                        <a:pt x="228051" y="656"/>
                        <a:pt x="223117" y="-2633"/>
                        <a:pt x="200641" y="3397"/>
                      </a:cubicBezTo>
                      <a:cubicBezTo>
                        <a:pt x="178165" y="9427"/>
                        <a:pt x="145273" y="35192"/>
                        <a:pt x="111833" y="39578"/>
                      </a:cubicBezTo>
                      <a:cubicBezTo>
                        <a:pt x="78393" y="43964"/>
                        <a:pt x="0" y="29711"/>
                        <a:pt x="0" y="29711"/>
                      </a:cubicBezTo>
                      <a:lnTo>
                        <a:pt x="0" y="29711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5" name="Volný tvar 24"/>
                <p:cNvSpPr/>
                <p:nvPr/>
              </p:nvSpPr>
              <p:spPr>
                <a:xfrm>
                  <a:off x="5657439" y="4673965"/>
                  <a:ext cx="315764" cy="69074"/>
                </a:xfrm>
                <a:custGeom>
                  <a:avLst/>
                  <a:gdLst>
                    <a:gd name="connsiteX0" fmla="*/ 315764 w 315764"/>
                    <a:gd name="connsiteY0" fmla="*/ 69074 h 69074"/>
                    <a:gd name="connsiteX1" fmla="*/ 223666 w 315764"/>
                    <a:gd name="connsiteY1" fmla="*/ 42760 h 69074"/>
                    <a:gd name="connsiteX2" fmla="*/ 161171 w 315764"/>
                    <a:gd name="connsiteY2" fmla="*/ 42760 h 69074"/>
                    <a:gd name="connsiteX3" fmla="*/ 0 w 315764"/>
                    <a:gd name="connsiteY3" fmla="*/ 0 h 6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5764" h="69074">
                      <a:moveTo>
                        <a:pt x="315764" y="69074"/>
                      </a:moveTo>
                      <a:cubicBezTo>
                        <a:pt x="282597" y="58110"/>
                        <a:pt x="249431" y="47146"/>
                        <a:pt x="223666" y="42760"/>
                      </a:cubicBezTo>
                      <a:cubicBezTo>
                        <a:pt x="197901" y="38374"/>
                        <a:pt x="198449" y="49887"/>
                        <a:pt x="161171" y="42760"/>
                      </a:cubicBezTo>
                      <a:cubicBezTo>
                        <a:pt x="123893" y="35633"/>
                        <a:pt x="26314" y="7675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6" name="Volný tvar 25"/>
                <p:cNvSpPr/>
                <p:nvPr/>
              </p:nvSpPr>
              <p:spPr>
                <a:xfrm>
                  <a:off x="5591655" y="4667387"/>
                  <a:ext cx="223666" cy="131568"/>
                </a:xfrm>
                <a:custGeom>
                  <a:avLst/>
                  <a:gdLst>
                    <a:gd name="connsiteX0" fmla="*/ 223666 w 223666"/>
                    <a:gd name="connsiteY0" fmla="*/ 131568 h 131568"/>
                    <a:gd name="connsiteX1" fmla="*/ 131568 w 223666"/>
                    <a:gd name="connsiteY1" fmla="*/ 75652 h 131568"/>
                    <a:gd name="connsiteX2" fmla="*/ 39470 w 223666"/>
                    <a:gd name="connsiteY2" fmla="*/ 55917 h 131568"/>
                    <a:gd name="connsiteX3" fmla="*/ 0 w 223666"/>
                    <a:gd name="connsiteY3" fmla="*/ 0 h 131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666" h="131568">
                      <a:moveTo>
                        <a:pt x="223666" y="131568"/>
                      </a:moveTo>
                      <a:cubicBezTo>
                        <a:pt x="192966" y="109914"/>
                        <a:pt x="162267" y="88260"/>
                        <a:pt x="131568" y="75652"/>
                      </a:cubicBezTo>
                      <a:cubicBezTo>
                        <a:pt x="100869" y="63044"/>
                        <a:pt x="61398" y="68526"/>
                        <a:pt x="39470" y="55917"/>
                      </a:cubicBezTo>
                      <a:cubicBezTo>
                        <a:pt x="17542" y="43308"/>
                        <a:pt x="8771" y="21654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27" name="Volný tvar 26"/>
                <p:cNvSpPr/>
                <p:nvPr/>
              </p:nvSpPr>
              <p:spPr>
                <a:xfrm>
                  <a:off x="5443640" y="4591735"/>
                  <a:ext cx="213799" cy="23841"/>
                </a:xfrm>
                <a:custGeom>
                  <a:avLst/>
                  <a:gdLst>
                    <a:gd name="connsiteX0" fmla="*/ 213799 w 213799"/>
                    <a:gd name="connsiteY0" fmla="*/ 0 h 23841"/>
                    <a:gd name="connsiteX1" fmla="*/ 118412 w 213799"/>
                    <a:gd name="connsiteY1" fmla="*/ 23025 h 23841"/>
                    <a:gd name="connsiteX2" fmla="*/ 0 w 213799"/>
                    <a:gd name="connsiteY2" fmla="*/ 16446 h 23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799" h="23841">
                      <a:moveTo>
                        <a:pt x="213799" y="0"/>
                      </a:moveTo>
                      <a:cubicBezTo>
                        <a:pt x="183922" y="10142"/>
                        <a:pt x="154045" y="20284"/>
                        <a:pt x="118412" y="23025"/>
                      </a:cubicBezTo>
                      <a:cubicBezTo>
                        <a:pt x="82779" y="25766"/>
                        <a:pt x="41389" y="21106"/>
                        <a:pt x="0" y="1644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</p:grpSp>
        </p:grpSp>
      </p:grpSp>
      <p:sp>
        <p:nvSpPr>
          <p:cNvPr id="85" name="Obdélník 84"/>
          <p:cNvSpPr/>
          <p:nvPr/>
        </p:nvSpPr>
        <p:spPr>
          <a:xfrm>
            <a:off x="459531" y="3328590"/>
            <a:ext cx="4484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Funkce: regulace svalového napětí</a:t>
            </a:r>
          </a:p>
          <a:p>
            <a:r>
              <a:rPr lang="cs-CZ" sz="2000" dirty="0"/>
              <a:t>(ochrana před poškozením šlachy)</a:t>
            </a:r>
          </a:p>
          <a:p>
            <a:r>
              <a:rPr lang="cs-CZ" sz="2000" i="1" dirty="0"/>
              <a:t>Výrazně zvýšené svalové napětí  </a:t>
            </a:r>
            <a:r>
              <a:rPr lang="cs-CZ" sz="2000" dirty="0"/>
              <a:t>vede k inhibici </a:t>
            </a:r>
            <a:r>
              <a:rPr lang="el-GR" sz="2000" dirty="0"/>
              <a:t>α</a:t>
            </a:r>
            <a:r>
              <a:rPr lang="cs-CZ" sz="2000" dirty="0"/>
              <a:t>-motoneuronu příslušných svalových vláken (zde extenzoru) a excitaci </a:t>
            </a:r>
            <a:r>
              <a:rPr lang="el-GR" sz="2000" dirty="0"/>
              <a:t>α</a:t>
            </a:r>
            <a:r>
              <a:rPr lang="cs-CZ" sz="2000" dirty="0"/>
              <a:t>-motoneuronu antagonistického svalu (zde flexoru)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671922" y="904230"/>
            <a:ext cx="487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</a:t>
            </a:r>
            <a:r>
              <a:rPr lang="cs-CZ" dirty="0" err="1"/>
              <a:t>propriorefleceptivní</a:t>
            </a:r>
            <a:r>
              <a:rPr lang="cs-CZ" dirty="0"/>
              <a:t>)</a:t>
            </a:r>
          </a:p>
        </p:txBody>
      </p:sp>
      <p:sp>
        <p:nvSpPr>
          <p:cNvPr id="87" name="Obdélník 86"/>
          <p:cNvSpPr/>
          <p:nvPr/>
        </p:nvSpPr>
        <p:spPr>
          <a:xfrm>
            <a:off x="7247673" y="704175"/>
            <a:ext cx="4412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Receptor: </a:t>
            </a:r>
            <a:r>
              <a:rPr lang="cs-CZ" sz="2000" dirty="0"/>
              <a:t>šlachové (Golgiho) tělísko</a:t>
            </a:r>
          </a:p>
        </p:txBody>
      </p:sp>
    </p:spTree>
    <p:extLst>
      <p:ext uri="{BB962C8B-B14F-4D97-AF65-F5344CB8AC3E}">
        <p14:creationId xmlns:p14="http://schemas.microsoft.com/office/powerpoint/2010/main" val="2554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354</TotalTime>
  <Words>1975</Words>
  <Application>Microsoft Office PowerPoint</Application>
  <PresentationFormat>Širokoúhlá obrazovka</PresentationFormat>
  <Paragraphs>291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Symbol</vt:lpstr>
      <vt:lpstr>Tahoma</vt:lpstr>
      <vt:lpstr>Wingdings</vt:lpstr>
      <vt:lpstr>Prezentace_MU_CZ</vt:lpstr>
      <vt:lpstr>Reflexy</vt:lpstr>
      <vt:lpstr>Reflexy</vt:lpstr>
      <vt:lpstr>Postup vyšetření</vt:lpstr>
      <vt:lpstr>Prezentace aplikace PowerPoint</vt:lpstr>
      <vt:lpstr>Reflexy v praktiku</vt:lpstr>
      <vt:lpstr>Proprioreceptory: Svalové vřeténko a Golgiho tělísko</vt:lpstr>
      <vt:lpstr>Napínací reflex – reflexní oblouk</vt:lpstr>
      <vt:lpstr>Napínací reflex – regulace citlivosti pomocí γ-motoneuronu</vt:lpstr>
      <vt:lpstr>Inverzně napínací reflex</vt:lpstr>
      <vt:lpstr>Axonový reflex (extracentrální)</vt:lpstr>
      <vt:lpstr>Pupilární reflex</vt:lpstr>
      <vt:lpstr>Registrace reflexu Achillovy šlachy</vt:lpstr>
      <vt:lpstr>Registrace reflexu Achillovy šlachy</vt:lpstr>
      <vt:lpstr>Reflex Achillovy šlachy</vt:lpstr>
      <vt:lpstr>Reflex Achillovy šlachy: metoda a účel měření </vt:lpstr>
      <vt:lpstr>Připevnění elektrod a goniometru</vt:lpstr>
      <vt:lpstr>Polygrafický záznam reflexu Achillovy šlachy</vt:lpstr>
      <vt:lpstr>Vyhodnocení</vt:lpstr>
      <vt:lpstr>Prezentace aplikace PowerPoint</vt:lpstr>
      <vt:lpstr>Závrať a nystagmus</vt:lpstr>
      <vt:lpstr>Nystagmus</vt:lpstr>
      <vt:lpstr>Vestibulární aparát</vt:lpstr>
      <vt:lpstr>Vestibulární aparát – polokruhovité kanálky</vt:lpstr>
      <vt:lpstr>Vestibulookulární reflex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61</cp:revision>
  <cp:lastPrinted>1601-01-01T00:00:00Z</cp:lastPrinted>
  <dcterms:created xsi:type="dcterms:W3CDTF">2018-10-05T10:13:37Z</dcterms:created>
  <dcterms:modified xsi:type="dcterms:W3CDTF">2020-03-06T18:39:15Z</dcterms:modified>
</cp:coreProperties>
</file>