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4"/>
  </p:sldMasterIdLst>
  <p:sldIdLst>
    <p:sldId id="256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FFFF00"/>
    <a:srgbClr val="FFCC00"/>
    <a:srgbClr val="336699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1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57FA39-4CE3-46D0-9AE8-0914788DC1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58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4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3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2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3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2A23-53E4-479A-9291-B278516CAA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9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67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60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51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0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8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98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882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5558E8-9966-4E36-8248-3BFA4D59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33CC"/>
                </a:solidFill>
              </a:rPr>
              <a:t>Projekt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Ukončení </a:t>
            </a:r>
            <a:r>
              <a:rPr lang="cs-CZ"/>
              <a:t>- kolokvium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SWOT analýza konkrétního oddělení nebo instituce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Vytvoření prezentace nebo malého posteru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3 – 5 minutová obhajoba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322EE6-4F7F-4755-A072-589A217A3BBF}">
  <ds:schemaRefs>
    <ds:schemaRef ds:uri="http://www.w3.org/XML/1998/namespace"/>
    <ds:schemaRef ds:uri="1be74145-1369-4350-a552-f90e3997726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67f2e8e-f82b-4e20-adde-3167ac8dcb2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2310723-FB98-4595-BD9D-04904CF1ED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09329E-F185-4843-A218-D011FB45B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813</TotalTime>
  <Words>21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Prezentace_MU_CZ</vt:lpstr>
      <vt:lpstr>Úvod</vt:lpstr>
      <vt:lpstr>Projekt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20</cp:revision>
  <dcterms:created xsi:type="dcterms:W3CDTF">2008-09-14T17:29:12Z</dcterms:created>
  <dcterms:modified xsi:type="dcterms:W3CDTF">2022-10-10T08:32:40Z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