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59"/>
  </p:notesMasterIdLst>
  <p:handoutMasterIdLst>
    <p:handoutMasterId r:id="rId60"/>
  </p:handoutMasterIdLst>
  <p:sldIdLst>
    <p:sldId id="257" r:id="rId5"/>
    <p:sldId id="258" r:id="rId6"/>
    <p:sldId id="320" r:id="rId7"/>
    <p:sldId id="321" r:id="rId8"/>
    <p:sldId id="323" r:id="rId9"/>
    <p:sldId id="259" r:id="rId10"/>
    <p:sldId id="324" r:id="rId11"/>
    <p:sldId id="271" r:id="rId12"/>
    <p:sldId id="264" r:id="rId13"/>
    <p:sldId id="262" r:id="rId14"/>
    <p:sldId id="326" r:id="rId15"/>
    <p:sldId id="263" r:id="rId16"/>
    <p:sldId id="266" r:id="rId17"/>
    <p:sldId id="267" r:id="rId18"/>
    <p:sldId id="268" r:id="rId19"/>
    <p:sldId id="284" r:id="rId20"/>
    <p:sldId id="282" r:id="rId21"/>
    <p:sldId id="285" r:id="rId22"/>
    <p:sldId id="286" r:id="rId23"/>
    <p:sldId id="288" r:id="rId24"/>
    <p:sldId id="325" r:id="rId25"/>
    <p:sldId id="376" r:id="rId26"/>
    <p:sldId id="378" r:id="rId27"/>
    <p:sldId id="379" r:id="rId28"/>
    <p:sldId id="272" r:id="rId29"/>
    <p:sldId id="273" r:id="rId30"/>
    <p:sldId id="372" r:id="rId31"/>
    <p:sldId id="327" r:id="rId32"/>
    <p:sldId id="275" r:id="rId33"/>
    <p:sldId id="278" r:id="rId34"/>
    <p:sldId id="279" r:id="rId35"/>
    <p:sldId id="280" r:id="rId36"/>
    <p:sldId id="274" r:id="rId37"/>
    <p:sldId id="373" r:id="rId38"/>
    <p:sldId id="377" r:id="rId39"/>
    <p:sldId id="380" r:id="rId40"/>
    <p:sldId id="269" r:id="rId41"/>
    <p:sldId id="374" r:id="rId42"/>
    <p:sldId id="375" r:id="rId43"/>
    <p:sldId id="290" r:id="rId44"/>
    <p:sldId id="289" r:id="rId45"/>
    <p:sldId id="291" r:id="rId46"/>
    <p:sldId id="292" r:id="rId47"/>
    <p:sldId id="328" r:id="rId48"/>
    <p:sldId id="329" r:id="rId49"/>
    <p:sldId id="330" r:id="rId50"/>
    <p:sldId id="331" r:id="rId51"/>
    <p:sldId id="332" r:id="rId52"/>
    <p:sldId id="333" r:id="rId53"/>
    <p:sldId id="381" r:id="rId54"/>
    <p:sldId id="382" r:id="rId55"/>
    <p:sldId id="383" r:id="rId56"/>
    <p:sldId id="384" r:id="rId57"/>
    <p:sldId id="385" r:id="rId5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54" autoAdjust="0"/>
    <p:restoredTop sz="96270" autoAdjust="0"/>
  </p:normalViewPr>
  <p:slideViewPr>
    <p:cSldViewPr snapToGrid="0">
      <p:cViewPr varScale="1">
        <p:scale>
          <a:sx n="108" d="100"/>
          <a:sy n="108" d="100"/>
        </p:scale>
        <p:origin x="660" y="7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61" Type="http://schemas.openxmlformats.org/officeDocument/2006/relationships/presProps" Target="presProp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6DEB8A-CA1F-441A-AF2D-5024181EBDD6}"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7B3F76EF-910E-4CFD-8E2D-E2C167AC125D}">
      <dgm:prSet/>
      <dgm:spPr/>
      <dgm:t>
        <a:bodyPr/>
        <a:lstStyle/>
        <a:p>
          <a:pPr rtl="0"/>
          <a:r>
            <a:rPr lang="cs-CZ" dirty="0"/>
            <a:t>Součástí Hippokratovy přísahy</a:t>
          </a:r>
        </a:p>
      </dgm:t>
    </dgm:pt>
    <dgm:pt modelId="{56339891-CF54-4502-9160-DA7125C72E87}" type="parTrans" cxnId="{09E0C9D2-6F15-4C26-860F-39C03E7B9E03}">
      <dgm:prSet/>
      <dgm:spPr/>
      <dgm:t>
        <a:bodyPr/>
        <a:lstStyle/>
        <a:p>
          <a:endParaRPr lang="cs-CZ"/>
        </a:p>
      </dgm:t>
    </dgm:pt>
    <dgm:pt modelId="{56BC4CEF-1D4A-4D89-80D8-61A5DA5561AA}" type="sibTrans" cxnId="{09E0C9D2-6F15-4C26-860F-39C03E7B9E03}">
      <dgm:prSet/>
      <dgm:spPr/>
      <dgm:t>
        <a:bodyPr/>
        <a:lstStyle/>
        <a:p>
          <a:endParaRPr lang="cs-CZ"/>
        </a:p>
      </dgm:t>
    </dgm:pt>
    <dgm:pt modelId="{098D8A0E-2F56-4CF7-B0B7-AB95708687EE}">
      <dgm:prSet/>
      <dgm:spPr/>
      <dgm:t>
        <a:bodyPr/>
        <a:lstStyle/>
        <a:p>
          <a:pPr rtl="0"/>
          <a:r>
            <a:rPr lang="cs-CZ" i="1"/>
            <a:t>Cokoliv, co uvidím nebo uslyším, zahrnující životy lidí, při péči o nemocné nebo jejich soukromém životě, co by mělo být utajeno, pomlčím o tom a zachovám to jako tajemství.</a:t>
          </a:r>
          <a:endParaRPr lang="cs-CZ"/>
        </a:p>
      </dgm:t>
    </dgm:pt>
    <dgm:pt modelId="{F0623E4E-A6C1-4F40-8860-2790F646EC2D}" type="parTrans" cxnId="{8CDA17A8-2798-4102-B5E7-5FC00F4EE076}">
      <dgm:prSet/>
      <dgm:spPr/>
      <dgm:t>
        <a:bodyPr/>
        <a:lstStyle/>
        <a:p>
          <a:endParaRPr lang="cs-CZ"/>
        </a:p>
      </dgm:t>
    </dgm:pt>
    <dgm:pt modelId="{0F941C65-C14D-4F54-869A-DD17D296293C}" type="sibTrans" cxnId="{8CDA17A8-2798-4102-B5E7-5FC00F4EE076}">
      <dgm:prSet/>
      <dgm:spPr/>
      <dgm:t>
        <a:bodyPr/>
        <a:lstStyle/>
        <a:p>
          <a:endParaRPr lang="cs-CZ"/>
        </a:p>
      </dgm:t>
    </dgm:pt>
    <dgm:pt modelId="{8BB0670D-8EC2-4C60-802D-F01A1442B7F2}" type="pres">
      <dgm:prSet presAssocID="{B96DEB8A-CA1F-441A-AF2D-5024181EBDD6}" presName="Name0" presStyleCnt="0">
        <dgm:presLayoutVars>
          <dgm:chMax val="7"/>
          <dgm:chPref val="7"/>
          <dgm:dir/>
        </dgm:presLayoutVars>
      </dgm:prSet>
      <dgm:spPr/>
    </dgm:pt>
    <dgm:pt modelId="{E07E47EB-6F64-4A71-B4BA-37AF8E47EF78}" type="pres">
      <dgm:prSet presAssocID="{B96DEB8A-CA1F-441A-AF2D-5024181EBDD6}" presName="Name1" presStyleCnt="0"/>
      <dgm:spPr/>
    </dgm:pt>
    <dgm:pt modelId="{F9A4BDF3-BE64-4786-840C-B024F2DF8B25}" type="pres">
      <dgm:prSet presAssocID="{B96DEB8A-CA1F-441A-AF2D-5024181EBDD6}" presName="cycle" presStyleCnt="0"/>
      <dgm:spPr/>
    </dgm:pt>
    <dgm:pt modelId="{9D60A660-B00E-47E0-B244-864E41D191A6}" type="pres">
      <dgm:prSet presAssocID="{B96DEB8A-CA1F-441A-AF2D-5024181EBDD6}" presName="srcNode" presStyleLbl="node1" presStyleIdx="0" presStyleCnt="2"/>
      <dgm:spPr/>
    </dgm:pt>
    <dgm:pt modelId="{E3511F61-02FB-4EA2-A9D6-E5BA0848B64A}" type="pres">
      <dgm:prSet presAssocID="{B96DEB8A-CA1F-441A-AF2D-5024181EBDD6}" presName="conn" presStyleLbl="parChTrans1D2" presStyleIdx="0" presStyleCnt="1"/>
      <dgm:spPr/>
    </dgm:pt>
    <dgm:pt modelId="{55AEC376-6A16-4CCD-96B9-C6D927C6F691}" type="pres">
      <dgm:prSet presAssocID="{B96DEB8A-CA1F-441A-AF2D-5024181EBDD6}" presName="extraNode" presStyleLbl="node1" presStyleIdx="0" presStyleCnt="2"/>
      <dgm:spPr/>
    </dgm:pt>
    <dgm:pt modelId="{31E3D343-AC5A-4441-ACD8-0A59B90B42D8}" type="pres">
      <dgm:prSet presAssocID="{B96DEB8A-CA1F-441A-AF2D-5024181EBDD6}" presName="dstNode" presStyleLbl="node1" presStyleIdx="0" presStyleCnt="2"/>
      <dgm:spPr/>
    </dgm:pt>
    <dgm:pt modelId="{A04D67F2-1D43-4EFF-9F2D-9D91EC57A9F6}" type="pres">
      <dgm:prSet presAssocID="{7B3F76EF-910E-4CFD-8E2D-E2C167AC125D}" presName="text_1" presStyleLbl="node1" presStyleIdx="0" presStyleCnt="2">
        <dgm:presLayoutVars>
          <dgm:bulletEnabled val="1"/>
        </dgm:presLayoutVars>
      </dgm:prSet>
      <dgm:spPr/>
    </dgm:pt>
    <dgm:pt modelId="{8C5CB6EF-0ABD-4B8A-A35C-F6E212D290F3}" type="pres">
      <dgm:prSet presAssocID="{7B3F76EF-910E-4CFD-8E2D-E2C167AC125D}" presName="accent_1" presStyleCnt="0"/>
      <dgm:spPr/>
    </dgm:pt>
    <dgm:pt modelId="{79AFC13F-283C-466D-A919-161C67241B8B}" type="pres">
      <dgm:prSet presAssocID="{7B3F76EF-910E-4CFD-8E2D-E2C167AC125D}" presName="accentRepeatNode" presStyleLbl="solidFgAcc1" presStyleIdx="0" presStyleCnt="2"/>
      <dgm:spPr/>
    </dgm:pt>
    <dgm:pt modelId="{DB6BE431-7669-4326-AD02-255143915994}" type="pres">
      <dgm:prSet presAssocID="{098D8A0E-2F56-4CF7-B0B7-AB95708687EE}" presName="text_2" presStyleLbl="node1" presStyleIdx="1" presStyleCnt="2">
        <dgm:presLayoutVars>
          <dgm:bulletEnabled val="1"/>
        </dgm:presLayoutVars>
      </dgm:prSet>
      <dgm:spPr/>
    </dgm:pt>
    <dgm:pt modelId="{68C7658C-6427-4A2B-88B7-E0E569B39D4E}" type="pres">
      <dgm:prSet presAssocID="{098D8A0E-2F56-4CF7-B0B7-AB95708687EE}" presName="accent_2" presStyleCnt="0"/>
      <dgm:spPr/>
    </dgm:pt>
    <dgm:pt modelId="{4A006574-DC6D-436F-87C4-F3A36CBFA303}" type="pres">
      <dgm:prSet presAssocID="{098D8A0E-2F56-4CF7-B0B7-AB95708687EE}" presName="accentRepeatNode" presStyleLbl="solidFgAcc1" presStyleIdx="1" presStyleCnt="2"/>
      <dgm:spPr/>
    </dgm:pt>
  </dgm:ptLst>
  <dgm:cxnLst>
    <dgm:cxn modelId="{0CCA2F66-F714-44E5-807C-21A2CB15BF49}" type="presOf" srcId="{7B3F76EF-910E-4CFD-8E2D-E2C167AC125D}" destId="{A04D67F2-1D43-4EFF-9F2D-9D91EC57A9F6}" srcOrd="0" destOrd="0" presId="urn:microsoft.com/office/officeart/2008/layout/VerticalCurvedList"/>
    <dgm:cxn modelId="{606A9597-8855-4BCA-B885-144C85DF80D4}" type="presOf" srcId="{56BC4CEF-1D4A-4D89-80D8-61A5DA5561AA}" destId="{E3511F61-02FB-4EA2-A9D6-E5BA0848B64A}" srcOrd="0" destOrd="0" presId="urn:microsoft.com/office/officeart/2008/layout/VerticalCurvedList"/>
    <dgm:cxn modelId="{8CDA17A8-2798-4102-B5E7-5FC00F4EE076}" srcId="{B96DEB8A-CA1F-441A-AF2D-5024181EBDD6}" destId="{098D8A0E-2F56-4CF7-B0B7-AB95708687EE}" srcOrd="1" destOrd="0" parTransId="{F0623E4E-A6C1-4F40-8860-2790F646EC2D}" sibTransId="{0F941C65-C14D-4F54-869A-DD17D296293C}"/>
    <dgm:cxn modelId="{8B4CAFB2-1009-43CA-B8F2-AC65791F3131}" type="presOf" srcId="{B96DEB8A-CA1F-441A-AF2D-5024181EBDD6}" destId="{8BB0670D-8EC2-4C60-802D-F01A1442B7F2}" srcOrd="0" destOrd="0" presId="urn:microsoft.com/office/officeart/2008/layout/VerticalCurvedList"/>
    <dgm:cxn modelId="{737342C0-1654-4D8E-960C-691F2E16E732}" type="presOf" srcId="{098D8A0E-2F56-4CF7-B0B7-AB95708687EE}" destId="{DB6BE431-7669-4326-AD02-255143915994}" srcOrd="0" destOrd="0" presId="urn:microsoft.com/office/officeart/2008/layout/VerticalCurvedList"/>
    <dgm:cxn modelId="{09E0C9D2-6F15-4C26-860F-39C03E7B9E03}" srcId="{B96DEB8A-CA1F-441A-AF2D-5024181EBDD6}" destId="{7B3F76EF-910E-4CFD-8E2D-E2C167AC125D}" srcOrd="0" destOrd="0" parTransId="{56339891-CF54-4502-9160-DA7125C72E87}" sibTransId="{56BC4CEF-1D4A-4D89-80D8-61A5DA5561AA}"/>
    <dgm:cxn modelId="{CA229931-9FE5-409E-9D72-63ADD51FAA01}" type="presParOf" srcId="{8BB0670D-8EC2-4C60-802D-F01A1442B7F2}" destId="{E07E47EB-6F64-4A71-B4BA-37AF8E47EF78}" srcOrd="0" destOrd="0" presId="urn:microsoft.com/office/officeart/2008/layout/VerticalCurvedList"/>
    <dgm:cxn modelId="{FDAE27E4-3AF5-4213-9E09-8AA73C5461C2}" type="presParOf" srcId="{E07E47EB-6F64-4A71-B4BA-37AF8E47EF78}" destId="{F9A4BDF3-BE64-4786-840C-B024F2DF8B25}" srcOrd="0" destOrd="0" presId="urn:microsoft.com/office/officeart/2008/layout/VerticalCurvedList"/>
    <dgm:cxn modelId="{F307646C-B9ED-4FDD-AA5A-C1675E9D92EA}" type="presParOf" srcId="{F9A4BDF3-BE64-4786-840C-B024F2DF8B25}" destId="{9D60A660-B00E-47E0-B244-864E41D191A6}" srcOrd="0" destOrd="0" presId="urn:microsoft.com/office/officeart/2008/layout/VerticalCurvedList"/>
    <dgm:cxn modelId="{3FD8DE6A-B4FB-4C90-ABC1-759E75E5BD88}" type="presParOf" srcId="{F9A4BDF3-BE64-4786-840C-B024F2DF8B25}" destId="{E3511F61-02FB-4EA2-A9D6-E5BA0848B64A}" srcOrd="1" destOrd="0" presId="urn:microsoft.com/office/officeart/2008/layout/VerticalCurvedList"/>
    <dgm:cxn modelId="{1C17A246-B2C7-49D8-BDCA-6B2E8704A976}" type="presParOf" srcId="{F9A4BDF3-BE64-4786-840C-B024F2DF8B25}" destId="{55AEC376-6A16-4CCD-96B9-C6D927C6F691}" srcOrd="2" destOrd="0" presId="urn:microsoft.com/office/officeart/2008/layout/VerticalCurvedList"/>
    <dgm:cxn modelId="{FD8C390C-F4E8-469C-B6D3-4C8F57ABB791}" type="presParOf" srcId="{F9A4BDF3-BE64-4786-840C-B024F2DF8B25}" destId="{31E3D343-AC5A-4441-ACD8-0A59B90B42D8}" srcOrd="3" destOrd="0" presId="urn:microsoft.com/office/officeart/2008/layout/VerticalCurvedList"/>
    <dgm:cxn modelId="{D9C59BA2-60BA-42A0-B161-F4A64E3822AD}" type="presParOf" srcId="{E07E47EB-6F64-4A71-B4BA-37AF8E47EF78}" destId="{A04D67F2-1D43-4EFF-9F2D-9D91EC57A9F6}" srcOrd="1" destOrd="0" presId="urn:microsoft.com/office/officeart/2008/layout/VerticalCurvedList"/>
    <dgm:cxn modelId="{45DAB388-F566-42A1-A23E-8100DBF46B33}" type="presParOf" srcId="{E07E47EB-6F64-4A71-B4BA-37AF8E47EF78}" destId="{8C5CB6EF-0ABD-4B8A-A35C-F6E212D290F3}" srcOrd="2" destOrd="0" presId="urn:microsoft.com/office/officeart/2008/layout/VerticalCurvedList"/>
    <dgm:cxn modelId="{4A8F73DD-C752-46C7-98F5-BC8815F69964}" type="presParOf" srcId="{8C5CB6EF-0ABD-4B8A-A35C-F6E212D290F3}" destId="{79AFC13F-283C-466D-A919-161C67241B8B}" srcOrd="0" destOrd="0" presId="urn:microsoft.com/office/officeart/2008/layout/VerticalCurvedList"/>
    <dgm:cxn modelId="{7500AD37-C9A8-447C-A614-E22240DE8069}" type="presParOf" srcId="{E07E47EB-6F64-4A71-B4BA-37AF8E47EF78}" destId="{DB6BE431-7669-4326-AD02-255143915994}" srcOrd="3" destOrd="0" presId="urn:microsoft.com/office/officeart/2008/layout/VerticalCurvedList"/>
    <dgm:cxn modelId="{4F781580-50FF-4FF9-BBBE-38E2061E1194}" type="presParOf" srcId="{E07E47EB-6F64-4A71-B4BA-37AF8E47EF78}" destId="{68C7658C-6427-4A2B-88B7-E0E569B39D4E}" srcOrd="4" destOrd="0" presId="urn:microsoft.com/office/officeart/2008/layout/VerticalCurvedList"/>
    <dgm:cxn modelId="{C6A18A3A-68C1-4363-AEED-16E81C7029FC}" type="presParOf" srcId="{68C7658C-6427-4A2B-88B7-E0E569B39D4E}" destId="{4A006574-DC6D-436F-87C4-F3A36CBFA30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DA12802-DD5A-4A81-AA7F-B628F66F5A2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19C72A4D-2701-45BC-976B-6E57EED3228C}">
      <dgm:prSet custT="1"/>
      <dgm:spPr/>
      <dgm:t>
        <a:bodyPr/>
        <a:lstStyle/>
        <a:p>
          <a:r>
            <a:rPr lang="cs-CZ" sz="1800" b="0"/>
            <a:t>Identifikační údaje poskytovatele</a:t>
          </a:r>
          <a:endParaRPr lang="cs-CZ" sz="1800"/>
        </a:p>
      </dgm:t>
    </dgm:pt>
    <dgm:pt modelId="{EB80A056-34D5-420F-A72F-B9DDED59D3AF}" type="parTrans" cxnId="{A9D89824-630C-4394-868A-CD87C6845D8C}">
      <dgm:prSet/>
      <dgm:spPr/>
      <dgm:t>
        <a:bodyPr/>
        <a:lstStyle/>
        <a:p>
          <a:endParaRPr lang="cs-CZ" sz="2000"/>
        </a:p>
      </dgm:t>
    </dgm:pt>
    <dgm:pt modelId="{AD9C9E91-AD47-4C92-B751-000A227B90AF}" type="sibTrans" cxnId="{A9D89824-630C-4394-868A-CD87C6845D8C}">
      <dgm:prSet/>
      <dgm:spPr/>
      <dgm:t>
        <a:bodyPr/>
        <a:lstStyle/>
        <a:p>
          <a:endParaRPr lang="cs-CZ" sz="2000"/>
        </a:p>
      </dgm:t>
    </dgm:pt>
    <dgm:pt modelId="{2005E7AA-FA2C-47EB-AB9C-5CAE7CD53F5B}">
      <dgm:prSet custT="1"/>
      <dgm:spPr/>
      <dgm:t>
        <a:bodyPr/>
        <a:lstStyle/>
        <a:p>
          <a:r>
            <a:rPr lang="cs-CZ" sz="1800" b="0" dirty="0"/>
            <a:t>Identifikační údaje pacienta</a:t>
          </a:r>
          <a:endParaRPr lang="cs-CZ" sz="1800" dirty="0"/>
        </a:p>
      </dgm:t>
    </dgm:pt>
    <dgm:pt modelId="{948D8CA8-A19E-48C8-AEAD-3E312EBED96B}" type="parTrans" cxnId="{F3DF4DD0-D65D-4FAA-AEF3-140EC91C5FCB}">
      <dgm:prSet/>
      <dgm:spPr/>
      <dgm:t>
        <a:bodyPr/>
        <a:lstStyle/>
        <a:p>
          <a:endParaRPr lang="cs-CZ" sz="2000"/>
        </a:p>
      </dgm:t>
    </dgm:pt>
    <dgm:pt modelId="{A1320C4E-DAC7-4FE3-B023-27479949CEFF}" type="sibTrans" cxnId="{F3DF4DD0-D65D-4FAA-AEF3-140EC91C5FCB}">
      <dgm:prSet/>
      <dgm:spPr/>
      <dgm:t>
        <a:bodyPr/>
        <a:lstStyle/>
        <a:p>
          <a:endParaRPr lang="cs-CZ" sz="2000"/>
        </a:p>
      </dgm:t>
    </dgm:pt>
    <dgm:pt modelId="{C1709752-0507-4BB0-9975-6D176EF5323A}">
      <dgm:prSet custT="1"/>
      <dgm:spPr/>
      <dgm:t>
        <a:bodyPr/>
        <a:lstStyle/>
        <a:p>
          <a:r>
            <a:rPr lang="cs-CZ" sz="1800" b="0"/>
            <a:t>Pohlaví pacienta</a:t>
          </a:r>
          <a:endParaRPr lang="cs-CZ" sz="1800"/>
        </a:p>
      </dgm:t>
    </dgm:pt>
    <dgm:pt modelId="{E617DF27-78ED-4259-B335-53B5F97C0B5F}" type="parTrans" cxnId="{B7829341-7074-450A-8F2E-B30835E068C8}">
      <dgm:prSet/>
      <dgm:spPr/>
      <dgm:t>
        <a:bodyPr/>
        <a:lstStyle/>
        <a:p>
          <a:endParaRPr lang="cs-CZ" sz="2000"/>
        </a:p>
      </dgm:t>
    </dgm:pt>
    <dgm:pt modelId="{230B50E5-348B-4902-B4B5-3B719B90B949}" type="sibTrans" cxnId="{B7829341-7074-450A-8F2E-B30835E068C8}">
      <dgm:prSet/>
      <dgm:spPr/>
      <dgm:t>
        <a:bodyPr/>
        <a:lstStyle/>
        <a:p>
          <a:endParaRPr lang="cs-CZ" sz="2000"/>
        </a:p>
      </dgm:t>
    </dgm:pt>
    <dgm:pt modelId="{C5364901-4720-4356-AC2A-BB4ADC554603}">
      <dgm:prSet custT="1"/>
      <dgm:spPr/>
      <dgm:t>
        <a:bodyPr/>
        <a:lstStyle/>
        <a:p>
          <a:r>
            <a:rPr lang="cs-CZ" sz="1800" b="0"/>
            <a:t>Informace o zdravotním stavu pacienta, průběhu a výsledku poskytovaných ZS, dalších významných okolnostech</a:t>
          </a:r>
          <a:endParaRPr lang="cs-CZ" sz="1800"/>
        </a:p>
      </dgm:t>
    </dgm:pt>
    <dgm:pt modelId="{DD524E59-4C34-48D9-BFE9-9D82C9DF191D}" type="parTrans" cxnId="{CA84A41E-6E9C-44FF-A3E2-288646501796}">
      <dgm:prSet/>
      <dgm:spPr/>
      <dgm:t>
        <a:bodyPr/>
        <a:lstStyle/>
        <a:p>
          <a:endParaRPr lang="cs-CZ" sz="2000"/>
        </a:p>
      </dgm:t>
    </dgm:pt>
    <dgm:pt modelId="{EAABBC6C-8D6C-468F-B4BF-E6CAFFC67E21}" type="sibTrans" cxnId="{CA84A41E-6E9C-44FF-A3E2-288646501796}">
      <dgm:prSet/>
      <dgm:spPr/>
      <dgm:t>
        <a:bodyPr/>
        <a:lstStyle/>
        <a:p>
          <a:endParaRPr lang="cs-CZ" sz="2000"/>
        </a:p>
      </dgm:t>
    </dgm:pt>
    <dgm:pt modelId="{F6C431E7-279B-4D67-97F5-08E3056C17E2}">
      <dgm:prSet custT="1"/>
      <dgm:spPr/>
      <dgm:t>
        <a:bodyPr/>
        <a:lstStyle/>
        <a:p>
          <a:r>
            <a:rPr lang="cs-CZ" sz="1800" b="0"/>
            <a:t>Rodinná, osobní, pracovní, sociální anamnéza</a:t>
          </a:r>
          <a:endParaRPr lang="cs-CZ" sz="1800"/>
        </a:p>
      </dgm:t>
    </dgm:pt>
    <dgm:pt modelId="{3949A582-5957-4ECD-BBB0-C2BBD50CE1AE}" type="parTrans" cxnId="{EAC97551-0516-4E89-87B5-7A1A0F6DC3BA}">
      <dgm:prSet/>
      <dgm:spPr/>
      <dgm:t>
        <a:bodyPr/>
        <a:lstStyle/>
        <a:p>
          <a:endParaRPr lang="cs-CZ" sz="2000"/>
        </a:p>
      </dgm:t>
    </dgm:pt>
    <dgm:pt modelId="{EC5D6A35-195A-499C-92DC-C4831065E5EA}" type="sibTrans" cxnId="{EAC97551-0516-4E89-87B5-7A1A0F6DC3BA}">
      <dgm:prSet/>
      <dgm:spPr/>
      <dgm:t>
        <a:bodyPr/>
        <a:lstStyle/>
        <a:p>
          <a:endParaRPr lang="cs-CZ" sz="2000"/>
        </a:p>
      </dgm:t>
    </dgm:pt>
    <dgm:pt modelId="{987AA538-3C44-47BC-92AD-EF9129ABDE27}">
      <dgm:prSet custT="1"/>
      <dgm:spPr/>
      <dgm:t>
        <a:bodyPr/>
        <a:lstStyle/>
        <a:p>
          <a:r>
            <a:rPr lang="cs-CZ" sz="1800" b="0"/>
            <a:t>Údaje vztahující se k úmrtí pacienta</a:t>
          </a:r>
          <a:endParaRPr lang="cs-CZ" sz="1800"/>
        </a:p>
      </dgm:t>
    </dgm:pt>
    <dgm:pt modelId="{48F971F8-738A-48F6-A09E-B523815A9F83}" type="parTrans" cxnId="{E18D3E56-EF93-47A2-9C2A-9F5DDE8C36EB}">
      <dgm:prSet/>
      <dgm:spPr/>
      <dgm:t>
        <a:bodyPr/>
        <a:lstStyle/>
        <a:p>
          <a:endParaRPr lang="cs-CZ" sz="2000"/>
        </a:p>
      </dgm:t>
    </dgm:pt>
    <dgm:pt modelId="{AEFC78F0-0227-4312-ABC6-3FBA2B5564B1}" type="sibTrans" cxnId="{E18D3E56-EF93-47A2-9C2A-9F5DDE8C36EB}">
      <dgm:prSet/>
      <dgm:spPr/>
      <dgm:t>
        <a:bodyPr/>
        <a:lstStyle/>
        <a:p>
          <a:endParaRPr lang="cs-CZ" sz="2000"/>
        </a:p>
      </dgm:t>
    </dgm:pt>
    <dgm:pt modelId="{F0F72269-2AB4-4BB5-81D9-80D3BE78B760}">
      <dgm:prSet custT="1"/>
      <dgm:spPr/>
      <dgm:t>
        <a:bodyPr/>
        <a:lstStyle/>
        <a:p>
          <a:r>
            <a:rPr lang="cs-CZ" sz="1800" b="0" dirty="0"/>
            <a:t>Další údaje podle ZZS / jiných právních předpisů</a:t>
          </a:r>
          <a:endParaRPr lang="cs-CZ" sz="1800" dirty="0"/>
        </a:p>
      </dgm:t>
    </dgm:pt>
    <dgm:pt modelId="{2C031D90-B286-434E-A890-CFAECA5DEADC}" type="parTrans" cxnId="{40B0F3BD-F005-4FC3-801C-E51B4E38B308}">
      <dgm:prSet/>
      <dgm:spPr/>
      <dgm:t>
        <a:bodyPr/>
        <a:lstStyle/>
        <a:p>
          <a:endParaRPr lang="cs-CZ" sz="2000"/>
        </a:p>
      </dgm:t>
    </dgm:pt>
    <dgm:pt modelId="{D4155E0F-20CD-4E9D-9F21-AFBD3F204F9E}" type="sibTrans" cxnId="{40B0F3BD-F005-4FC3-801C-E51B4E38B308}">
      <dgm:prSet/>
      <dgm:spPr/>
      <dgm:t>
        <a:bodyPr/>
        <a:lstStyle/>
        <a:p>
          <a:endParaRPr lang="cs-CZ" sz="2000"/>
        </a:p>
      </dgm:t>
    </dgm:pt>
    <dgm:pt modelId="{C9F55FF8-B9DE-4A23-A57B-4ADA13C4FE49}">
      <dgm:prSet custT="1"/>
      <dgm:spPr/>
      <dgm:t>
        <a:bodyPr/>
        <a:lstStyle/>
        <a:p>
          <a:r>
            <a:rPr lang="cs-CZ" sz="1400" b="0"/>
            <a:t>Písemný souhlas s poskytnutím ZS </a:t>
          </a:r>
          <a:endParaRPr lang="cs-CZ" sz="1400"/>
        </a:p>
      </dgm:t>
    </dgm:pt>
    <dgm:pt modelId="{7FDDC5F0-CC97-44F9-A2A1-0B9C881E4F95}" type="parTrans" cxnId="{20B49207-B54F-4F0A-8048-B5B7F00C8B96}">
      <dgm:prSet/>
      <dgm:spPr/>
      <dgm:t>
        <a:bodyPr/>
        <a:lstStyle/>
        <a:p>
          <a:endParaRPr lang="cs-CZ" sz="2000"/>
        </a:p>
      </dgm:t>
    </dgm:pt>
    <dgm:pt modelId="{FD663DC2-C182-4578-AB32-7AB8473FBC4D}" type="sibTrans" cxnId="{20B49207-B54F-4F0A-8048-B5B7F00C8B96}">
      <dgm:prSet/>
      <dgm:spPr/>
      <dgm:t>
        <a:bodyPr/>
        <a:lstStyle/>
        <a:p>
          <a:endParaRPr lang="cs-CZ" sz="2000"/>
        </a:p>
      </dgm:t>
    </dgm:pt>
    <dgm:pt modelId="{4E07BB8D-1D37-4BFC-9A96-2C44A8B74D0E}">
      <dgm:prSet custT="1"/>
      <dgm:spPr/>
      <dgm:t>
        <a:bodyPr/>
        <a:lstStyle/>
        <a:p>
          <a:r>
            <a:rPr lang="cs-CZ" sz="1400" b="0"/>
            <a:t>Záznam o odmítnutí poskytnutí ZS</a:t>
          </a:r>
          <a:endParaRPr lang="cs-CZ" sz="1400"/>
        </a:p>
      </dgm:t>
    </dgm:pt>
    <dgm:pt modelId="{910D922B-73B1-4A79-A24B-6E497EF3BBA1}" type="parTrans" cxnId="{D9911628-B525-4C18-A214-C5681CDDD0B7}">
      <dgm:prSet/>
      <dgm:spPr/>
      <dgm:t>
        <a:bodyPr/>
        <a:lstStyle/>
        <a:p>
          <a:endParaRPr lang="cs-CZ" sz="2000"/>
        </a:p>
      </dgm:t>
    </dgm:pt>
    <dgm:pt modelId="{236ED1D5-30C0-4835-9CC8-6BDD5EC8DB61}" type="sibTrans" cxnId="{D9911628-B525-4C18-A214-C5681CDDD0B7}">
      <dgm:prSet/>
      <dgm:spPr/>
      <dgm:t>
        <a:bodyPr/>
        <a:lstStyle/>
        <a:p>
          <a:endParaRPr lang="cs-CZ" sz="2000"/>
        </a:p>
      </dgm:t>
    </dgm:pt>
    <dgm:pt modelId="{29F30231-84A6-4D41-AEE0-3561C5ADB464}">
      <dgm:prSet custT="1"/>
      <dgm:spPr/>
      <dgm:t>
        <a:bodyPr/>
        <a:lstStyle/>
        <a:p>
          <a:r>
            <a:rPr lang="cs-CZ" sz="1400" b="0"/>
            <a:t>Záznam o dříve vysloveném přání</a:t>
          </a:r>
          <a:endParaRPr lang="cs-CZ" sz="1400"/>
        </a:p>
      </dgm:t>
    </dgm:pt>
    <dgm:pt modelId="{06B54576-9145-4F60-8152-874101FEAC4A}" type="parTrans" cxnId="{1683F207-5B16-425E-B31E-83BB18CD355A}">
      <dgm:prSet/>
      <dgm:spPr/>
      <dgm:t>
        <a:bodyPr/>
        <a:lstStyle/>
        <a:p>
          <a:endParaRPr lang="cs-CZ" sz="2000"/>
        </a:p>
      </dgm:t>
    </dgm:pt>
    <dgm:pt modelId="{C6C959DA-C6E9-4411-8B63-167F230BA9D7}" type="sibTrans" cxnId="{1683F207-5B16-425E-B31E-83BB18CD355A}">
      <dgm:prSet/>
      <dgm:spPr/>
      <dgm:t>
        <a:bodyPr/>
        <a:lstStyle/>
        <a:p>
          <a:endParaRPr lang="cs-CZ" sz="2000"/>
        </a:p>
      </dgm:t>
    </dgm:pt>
    <dgm:pt modelId="{F73A6791-93F7-460D-8683-DB785FC15662}">
      <dgm:prSet custT="1"/>
      <dgm:spPr/>
      <dgm:t>
        <a:bodyPr/>
        <a:lstStyle/>
        <a:p>
          <a:r>
            <a:rPr lang="cs-CZ" sz="1400" b="0"/>
            <a:t>Záznam o souhlasu s poskytováním informací</a:t>
          </a:r>
          <a:endParaRPr lang="cs-CZ" sz="1400"/>
        </a:p>
      </dgm:t>
    </dgm:pt>
    <dgm:pt modelId="{6A7B0C31-D1A9-4E4A-A9FC-A3C02D16297A}" type="parTrans" cxnId="{1A489E8D-D8C8-41FF-866E-EEC6804742B9}">
      <dgm:prSet/>
      <dgm:spPr/>
      <dgm:t>
        <a:bodyPr/>
        <a:lstStyle/>
        <a:p>
          <a:endParaRPr lang="cs-CZ" sz="2000"/>
        </a:p>
      </dgm:t>
    </dgm:pt>
    <dgm:pt modelId="{D5236C3A-CD98-4C81-9F71-B435DC7B6889}" type="sibTrans" cxnId="{1A489E8D-D8C8-41FF-866E-EEC6804742B9}">
      <dgm:prSet/>
      <dgm:spPr/>
      <dgm:t>
        <a:bodyPr/>
        <a:lstStyle/>
        <a:p>
          <a:endParaRPr lang="cs-CZ" sz="2000"/>
        </a:p>
      </dgm:t>
    </dgm:pt>
    <dgm:pt modelId="{1DB6881D-024B-4F8B-990F-30E7FF1A654B}" type="pres">
      <dgm:prSet presAssocID="{0DA12802-DD5A-4A81-AA7F-B628F66F5A22}" presName="linear" presStyleCnt="0">
        <dgm:presLayoutVars>
          <dgm:animLvl val="lvl"/>
          <dgm:resizeHandles val="exact"/>
        </dgm:presLayoutVars>
      </dgm:prSet>
      <dgm:spPr/>
    </dgm:pt>
    <dgm:pt modelId="{001BC6D4-143D-4CA9-9938-F4D4E78E5A56}" type="pres">
      <dgm:prSet presAssocID="{19C72A4D-2701-45BC-976B-6E57EED3228C}" presName="parentText" presStyleLbl="node1" presStyleIdx="0" presStyleCnt="7" custScaleY="104355">
        <dgm:presLayoutVars>
          <dgm:chMax val="0"/>
          <dgm:bulletEnabled val="1"/>
        </dgm:presLayoutVars>
      </dgm:prSet>
      <dgm:spPr/>
    </dgm:pt>
    <dgm:pt modelId="{3186C557-E12C-400E-AEE8-6D578072FA58}" type="pres">
      <dgm:prSet presAssocID="{AD9C9E91-AD47-4C92-B751-000A227B90AF}" presName="spacer" presStyleCnt="0"/>
      <dgm:spPr/>
    </dgm:pt>
    <dgm:pt modelId="{C20FE3A5-BE9F-45C9-AC97-6AEC6F0933AB}" type="pres">
      <dgm:prSet presAssocID="{2005E7AA-FA2C-47EB-AB9C-5CAE7CD53F5B}" presName="parentText" presStyleLbl="node1" presStyleIdx="1" presStyleCnt="7">
        <dgm:presLayoutVars>
          <dgm:chMax val="0"/>
          <dgm:bulletEnabled val="1"/>
        </dgm:presLayoutVars>
      </dgm:prSet>
      <dgm:spPr/>
    </dgm:pt>
    <dgm:pt modelId="{23634AB6-644F-47E2-AEF2-189109A95D1C}" type="pres">
      <dgm:prSet presAssocID="{A1320C4E-DAC7-4FE3-B023-27479949CEFF}" presName="spacer" presStyleCnt="0"/>
      <dgm:spPr/>
    </dgm:pt>
    <dgm:pt modelId="{701A13D7-E8D0-499E-9CE5-FB4775D38422}" type="pres">
      <dgm:prSet presAssocID="{C1709752-0507-4BB0-9975-6D176EF5323A}" presName="parentText" presStyleLbl="node1" presStyleIdx="2" presStyleCnt="7">
        <dgm:presLayoutVars>
          <dgm:chMax val="0"/>
          <dgm:bulletEnabled val="1"/>
        </dgm:presLayoutVars>
      </dgm:prSet>
      <dgm:spPr/>
    </dgm:pt>
    <dgm:pt modelId="{E6B2FA95-E7B8-43BC-826A-061081E8A0F0}" type="pres">
      <dgm:prSet presAssocID="{230B50E5-348B-4902-B4B5-3B719B90B949}" presName="spacer" presStyleCnt="0"/>
      <dgm:spPr/>
    </dgm:pt>
    <dgm:pt modelId="{55E75138-5BFE-4F45-A00C-4A876C2B171B}" type="pres">
      <dgm:prSet presAssocID="{C5364901-4720-4356-AC2A-BB4ADC554603}" presName="parentText" presStyleLbl="node1" presStyleIdx="3" presStyleCnt="7">
        <dgm:presLayoutVars>
          <dgm:chMax val="0"/>
          <dgm:bulletEnabled val="1"/>
        </dgm:presLayoutVars>
      </dgm:prSet>
      <dgm:spPr/>
    </dgm:pt>
    <dgm:pt modelId="{A22DBB89-C0B0-4D92-8C4D-49F0C5CAF7C5}" type="pres">
      <dgm:prSet presAssocID="{EAABBC6C-8D6C-468F-B4BF-E6CAFFC67E21}" presName="spacer" presStyleCnt="0"/>
      <dgm:spPr/>
    </dgm:pt>
    <dgm:pt modelId="{4A990C54-7656-4B60-A02B-291C41F1242F}" type="pres">
      <dgm:prSet presAssocID="{F6C431E7-279B-4D67-97F5-08E3056C17E2}" presName="parentText" presStyleLbl="node1" presStyleIdx="4" presStyleCnt="7">
        <dgm:presLayoutVars>
          <dgm:chMax val="0"/>
          <dgm:bulletEnabled val="1"/>
        </dgm:presLayoutVars>
      </dgm:prSet>
      <dgm:spPr/>
    </dgm:pt>
    <dgm:pt modelId="{1A4E8A91-065B-4682-A170-48D1827A2898}" type="pres">
      <dgm:prSet presAssocID="{EC5D6A35-195A-499C-92DC-C4831065E5EA}" presName="spacer" presStyleCnt="0"/>
      <dgm:spPr/>
    </dgm:pt>
    <dgm:pt modelId="{4654F12C-46FC-4117-9A07-44E43DAA5416}" type="pres">
      <dgm:prSet presAssocID="{987AA538-3C44-47BC-92AD-EF9129ABDE27}" presName="parentText" presStyleLbl="node1" presStyleIdx="5" presStyleCnt="7">
        <dgm:presLayoutVars>
          <dgm:chMax val="0"/>
          <dgm:bulletEnabled val="1"/>
        </dgm:presLayoutVars>
      </dgm:prSet>
      <dgm:spPr/>
    </dgm:pt>
    <dgm:pt modelId="{C125C671-A6C7-4DFB-837E-20E59FEDC2CF}" type="pres">
      <dgm:prSet presAssocID="{AEFC78F0-0227-4312-ABC6-3FBA2B5564B1}" presName="spacer" presStyleCnt="0"/>
      <dgm:spPr/>
    </dgm:pt>
    <dgm:pt modelId="{CC5358BC-214E-477E-B925-598B311DAA09}" type="pres">
      <dgm:prSet presAssocID="{F0F72269-2AB4-4BB5-81D9-80D3BE78B760}" presName="parentText" presStyleLbl="node1" presStyleIdx="6" presStyleCnt="7">
        <dgm:presLayoutVars>
          <dgm:chMax val="0"/>
          <dgm:bulletEnabled val="1"/>
        </dgm:presLayoutVars>
      </dgm:prSet>
      <dgm:spPr/>
    </dgm:pt>
    <dgm:pt modelId="{9012CD06-5BE0-4DD3-B933-31F80B059430}" type="pres">
      <dgm:prSet presAssocID="{F0F72269-2AB4-4BB5-81D9-80D3BE78B760}" presName="childText" presStyleLbl="revTx" presStyleIdx="0" presStyleCnt="1">
        <dgm:presLayoutVars>
          <dgm:bulletEnabled val="1"/>
        </dgm:presLayoutVars>
      </dgm:prSet>
      <dgm:spPr/>
    </dgm:pt>
  </dgm:ptLst>
  <dgm:cxnLst>
    <dgm:cxn modelId="{20B49207-B54F-4F0A-8048-B5B7F00C8B96}" srcId="{F0F72269-2AB4-4BB5-81D9-80D3BE78B760}" destId="{C9F55FF8-B9DE-4A23-A57B-4ADA13C4FE49}" srcOrd="0" destOrd="0" parTransId="{7FDDC5F0-CC97-44F9-A2A1-0B9C881E4F95}" sibTransId="{FD663DC2-C182-4578-AB32-7AB8473FBC4D}"/>
    <dgm:cxn modelId="{1683F207-5B16-425E-B31E-83BB18CD355A}" srcId="{F0F72269-2AB4-4BB5-81D9-80D3BE78B760}" destId="{29F30231-84A6-4D41-AEE0-3561C5ADB464}" srcOrd="2" destOrd="0" parTransId="{06B54576-9145-4F60-8152-874101FEAC4A}" sibTransId="{C6C959DA-C6E9-4411-8B63-167F230BA9D7}"/>
    <dgm:cxn modelId="{8723101B-11B7-4162-9952-ED25A99F9BDB}" type="presOf" srcId="{C9F55FF8-B9DE-4A23-A57B-4ADA13C4FE49}" destId="{9012CD06-5BE0-4DD3-B933-31F80B059430}" srcOrd="0" destOrd="0" presId="urn:microsoft.com/office/officeart/2005/8/layout/vList2"/>
    <dgm:cxn modelId="{CA84A41E-6E9C-44FF-A3E2-288646501796}" srcId="{0DA12802-DD5A-4A81-AA7F-B628F66F5A22}" destId="{C5364901-4720-4356-AC2A-BB4ADC554603}" srcOrd="3" destOrd="0" parTransId="{DD524E59-4C34-48D9-BFE9-9D82C9DF191D}" sibTransId="{EAABBC6C-8D6C-468F-B4BF-E6CAFFC67E21}"/>
    <dgm:cxn modelId="{A9D89824-630C-4394-868A-CD87C6845D8C}" srcId="{0DA12802-DD5A-4A81-AA7F-B628F66F5A22}" destId="{19C72A4D-2701-45BC-976B-6E57EED3228C}" srcOrd="0" destOrd="0" parTransId="{EB80A056-34D5-420F-A72F-B9DDED59D3AF}" sibTransId="{AD9C9E91-AD47-4C92-B751-000A227B90AF}"/>
    <dgm:cxn modelId="{D9911628-B525-4C18-A214-C5681CDDD0B7}" srcId="{F0F72269-2AB4-4BB5-81D9-80D3BE78B760}" destId="{4E07BB8D-1D37-4BFC-9A96-2C44A8B74D0E}" srcOrd="1" destOrd="0" parTransId="{910D922B-73B1-4A79-A24B-6E497EF3BBA1}" sibTransId="{236ED1D5-30C0-4835-9CC8-6BDD5EC8DB61}"/>
    <dgm:cxn modelId="{D6495A5B-A0B1-46FB-B1A9-B888B0C3BB38}" type="presOf" srcId="{4E07BB8D-1D37-4BFC-9A96-2C44A8B74D0E}" destId="{9012CD06-5BE0-4DD3-B933-31F80B059430}" srcOrd="0" destOrd="1" presId="urn:microsoft.com/office/officeart/2005/8/layout/vList2"/>
    <dgm:cxn modelId="{B7829341-7074-450A-8F2E-B30835E068C8}" srcId="{0DA12802-DD5A-4A81-AA7F-B628F66F5A22}" destId="{C1709752-0507-4BB0-9975-6D176EF5323A}" srcOrd="2" destOrd="0" parTransId="{E617DF27-78ED-4259-B335-53B5F97C0B5F}" sibTransId="{230B50E5-348B-4902-B4B5-3B719B90B949}"/>
    <dgm:cxn modelId="{B39E4044-F4BB-468C-9F41-C095FDCC056C}" type="presOf" srcId="{19C72A4D-2701-45BC-976B-6E57EED3228C}" destId="{001BC6D4-143D-4CA9-9938-F4D4E78E5A56}" srcOrd="0" destOrd="0" presId="urn:microsoft.com/office/officeart/2005/8/layout/vList2"/>
    <dgm:cxn modelId="{813A7066-1CCC-439C-BAFB-AFC78DE0DA8F}" type="presOf" srcId="{C1709752-0507-4BB0-9975-6D176EF5323A}" destId="{701A13D7-E8D0-499E-9CE5-FB4775D38422}" srcOrd="0" destOrd="0" presId="urn:microsoft.com/office/officeart/2005/8/layout/vList2"/>
    <dgm:cxn modelId="{98F65869-B7A0-4CED-A7F1-B214FC2BDA02}" type="presOf" srcId="{C5364901-4720-4356-AC2A-BB4ADC554603}" destId="{55E75138-5BFE-4F45-A00C-4A876C2B171B}" srcOrd="0" destOrd="0" presId="urn:microsoft.com/office/officeart/2005/8/layout/vList2"/>
    <dgm:cxn modelId="{5F90BC4B-2FAE-43A7-AA1D-6E90D6C90810}" type="presOf" srcId="{987AA538-3C44-47BC-92AD-EF9129ABDE27}" destId="{4654F12C-46FC-4117-9A07-44E43DAA5416}" srcOrd="0" destOrd="0" presId="urn:microsoft.com/office/officeart/2005/8/layout/vList2"/>
    <dgm:cxn modelId="{EAC97551-0516-4E89-87B5-7A1A0F6DC3BA}" srcId="{0DA12802-DD5A-4A81-AA7F-B628F66F5A22}" destId="{F6C431E7-279B-4D67-97F5-08E3056C17E2}" srcOrd="4" destOrd="0" parTransId="{3949A582-5957-4ECD-BBB0-C2BBD50CE1AE}" sibTransId="{EC5D6A35-195A-499C-92DC-C4831065E5EA}"/>
    <dgm:cxn modelId="{E18D3E56-EF93-47A2-9C2A-9F5DDE8C36EB}" srcId="{0DA12802-DD5A-4A81-AA7F-B628F66F5A22}" destId="{987AA538-3C44-47BC-92AD-EF9129ABDE27}" srcOrd="5" destOrd="0" parTransId="{48F971F8-738A-48F6-A09E-B523815A9F83}" sibTransId="{AEFC78F0-0227-4312-ABC6-3FBA2B5564B1}"/>
    <dgm:cxn modelId="{1A489E8D-D8C8-41FF-866E-EEC6804742B9}" srcId="{F0F72269-2AB4-4BB5-81D9-80D3BE78B760}" destId="{F73A6791-93F7-460D-8683-DB785FC15662}" srcOrd="3" destOrd="0" parTransId="{6A7B0C31-D1A9-4E4A-A9FC-A3C02D16297A}" sibTransId="{D5236C3A-CD98-4C81-9F71-B435DC7B6889}"/>
    <dgm:cxn modelId="{6665E499-3310-44C1-BA22-CA1F76D133FD}" type="presOf" srcId="{29F30231-84A6-4D41-AEE0-3561C5ADB464}" destId="{9012CD06-5BE0-4DD3-B933-31F80B059430}" srcOrd="0" destOrd="2" presId="urn:microsoft.com/office/officeart/2005/8/layout/vList2"/>
    <dgm:cxn modelId="{40B0F3BD-F005-4FC3-801C-E51B4E38B308}" srcId="{0DA12802-DD5A-4A81-AA7F-B628F66F5A22}" destId="{F0F72269-2AB4-4BB5-81D9-80D3BE78B760}" srcOrd="6" destOrd="0" parTransId="{2C031D90-B286-434E-A890-CFAECA5DEADC}" sibTransId="{D4155E0F-20CD-4E9D-9F21-AFBD3F204F9E}"/>
    <dgm:cxn modelId="{B3ABDACD-0890-40EF-A388-D2205F408588}" type="presOf" srcId="{2005E7AA-FA2C-47EB-AB9C-5CAE7CD53F5B}" destId="{C20FE3A5-BE9F-45C9-AC97-6AEC6F0933AB}" srcOrd="0" destOrd="0" presId="urn:microsoft.com/office/officeart/2005/8/layout/vList2"/>
    <dgm:cxn modelId="{F3DF4DD0-D65D-4FAA-AEF3-140EC91C5FCB}" srcId="{0DA12802-DD5A-4A81-AA7F-B628F66F5A22}" destId="{2005E7AA-FA2C-47EB-AB9C-5CAE7CD53F5B}" srcOrd="1" destOrd="0" parTransId="{948D8CA8-A19E-48C8-AEAD-3E312EBED96B}" sibTransId="{A1320C4E-DAC7-4FE3-B023-27479949CEFF}"/>
    <dgm:cxn modelId="{E0A7EDD3-D4E5-4A9F-9981-5A77D4A5D468}" type="presOf" srcId="{0DA12802-DD5A-4A81-AA7F-B628F66F5A22}" destId="{1DB6881D-024B-4F8B-990F-30E7FF1A654B}" srcOrd="0" destOrd="0" presId="urn:microsoft.com/office/officeart/2005/8/layout/vList2"/>
    <dgm:cxn modelId="{2C1904DC-367F-4880-A91C-DF44D30B804D}" type="presOf" srcId="{F0F72269-2AB4-4BB5-81D9-80D3BE78B760}" destId="{CC5358BC-214E-477E-B925-598B311DAA09}" srcOrd="0" destOrd="0" presId="urn:microsoft.com/office/officeart/2005/8/layout/vList2"/>
    <dgm:cxn modelId="{39D6CADF-23C8-4E42-A08C-2EABBD3937B7}" type="presOf" srcId="{F73A6791-93F7-460D-8683-DB785FC15662}" destId="{9012CD06-5BE0-4DD3-B933-31F80B059430}" srcOrd="0" destOrd="3" presId="urn:microsoft.com/office/officeart/2005/8/layout/vList2"/>
    <dgm:cxn modelId="{7D5335F4-5662-42A8-9EAF-52D4A8E71BB3}" type="presOf" srcId="{F6C431E7-279B-4D67-97F5-08E3056C17E2}" destId="{4A990C54-7656-4B60-A02B-291C41F1242F}" srcOrd="0" destOrd="0" presId="urn:microsoft.com/office/officeart/2005/8/layout/vList2"/>
    <dgm:cxn modelId="{B7B03306-3A43-4424-93EE-48B98D2DAB32}" type="presParOf" srcId="{1DB6881D-024B-4F8B-990F-30E7FF1A654B}" destId="{001BC6D4-143D-4CA9-9938-F4D4E78E5A56}" srcOrd="0" destOrd="0" presId="urn:microsoft.com/office/officeart/2005/8/layout/vList2"/>
    <dgm:cxn modelId="{F5659883-3BEE-473D-A361-3398150CBB3D}" type="presParOf" srcId="{1DB6881D-024B-4F8B-990F-30E7FF1A654B}" destId="{3186C557-E12C-400E-AEE8-6D578072FA58}" srcOrd="1" destOrd="0" presId="urn:microsoft.com/office/officeart/2005/8/layout/vList2"/>
    <dgm:cxn modelId="{A061EE4F-E02D-44D6-9A9D-99C09C11C825}" type="presParOf" srcId="{1DB6881D-024B-4F8B-990F-30E7FF1A654B}" destId="{C20FE3A5-BE9F-45C9-AC97-6AEC6F0933AB}" srcOrd="2" destOrd="0" presId="urn:microsoft.com/office/officeart/2005/8/layout/vList2"/>
    <dgm:cxn modelId="{47D8ABCB-AA46-42A8-A333-3F134135A75E}" type="presParOf" srcId="{1DB6881D-024B-4F8B-990F-30E7FF1A654B}" destId="{23634AB6-644F-47E2-AEF2-189109A95D1C}" srcOrd="3" destOrd="0" presId="urn:microsoft.com/office/officeart/2005/8/layout/vList2"/>
    <dgm:cxn modelId="{5FDA2187-94B8-4621-9DFD-F35C560F0C48}" type="presParOf" srcId="{1DB6881D-024B-4F8B-990F-30E7FF1A654B}" destId="{701A13D7-E8D0-499E-9CE5-FB4775D38422}" srcOrd="4" destOrd="0" presId="urn:microsoft.com/office/officeart/2005/8/layout/vList2"/>
    <dgm:cxn modelId="{BACFDD17-0582-45DA-99AF-1C33CE74E646}" type="presParOf" srcId="{1DB6881D-024B-4F8B-990F-30E7FF1A654B}" destId="{E6B2FA95-E7B8-43BC-826A-061081E8A0F0}" srcOrd="5" destOrd="0" presId="urn:microsoft.com/office/officeart/2005/8/layout/vList2"/>
    <dgm:cxn modelId="{27CA36EE-3AF1-426D-BAE8-4D86EF0E2089}" type="presParOf" srcId="{1DB6881D-024B-4F8B-990F-30E7FF1A654B}" destId="{55E75138-5BFE-4F45-A00C-4A876C2B171B}" srcOrd="6" destOrd="0" presId="urn:microsoft.com/office/officeart/2005/8/layout/vList2"/>
    <dgm:cxn modelId="{2C8CEF61-B41C-42D2-8A19-950BFD53BBC4}" type="presParOf" srcId="{1DB6881D-024B-4F8B-990F-30E7FF1A654B}" destId="{A22DBB89-C0B0-4D92-8C4D-49F0C5CAF7C5}" srcOrd="7" destOrd="0" presId="urn:microsoft.com/office/officeart/2005/8/layout/vList2"/>
    <dgm:cxn modelId="{6459B00E-6695-4B9F-ABB5-6312AB35DCC2}" type="presParOf" srcId="{1DB6881D-024B-4F8B-990F-30E7FF1A654B}" destId="{4A990C54-7656-4B60-A02B-291C41F1242F}" srcOrd="8" destOrd="0" presId="urn:microsoft.com/office/officeart/2005/8/layout/vList2"/>
    <dgm:cxn modelId="{16ED51BD-8764-4B7F-BA18-8301778EEB71}" type="presParOf" srcId="{1DB6881D-024B-4F8B-990F-30E7FF1A654B}" destId="{1A4E8A91-065B-4682-A170-48D1827A2898}" srcOrd="9" destOrd="0" presId="urn:microsoft.com/office/officeart/2005/8/layout/vList2"/>
    <dgm:cxn modelId="{F18B473A-F481-4EAB-9766-EBAD93D26E57}" type="presParOf" srcId="{1DB6881D-024B-4F8B-990F-30E7FF1A654B}" destId="{4654F12C-46FC-4117-9A07-44E43DAA5416}" srcOrd="10" destOrd="0" presId="urn:microsoft.com/office/officeart/2005/8/layout/vList2"/>
    <dgm:cxn modelId="{5BBE330B-D199-4E80-BD75-3B3EA6CC1465}" type="presParOf" srcId="{1DB6881D-024B-4F8B-990F-30E7FF1A654B}" destId="{C125C671-A6C7-4DFB-837E-20E59FEDC2CF}" srcOrd="11" destOrd="0" presId="urn:microsoft.com/office/officeart/2005/8/layout/vList2"/>
    <dgm:cxn modelId="{89BE5B9B-E28E-4F30-BD6E-DD803D5659D3}" type="presParOf" srcId="{1DB6881D-024B-4F8B-990F-30E7FF1A654B}" destId="{CC5358BC-214E-477E-B925-598B311DAA09}" srcOrd="12" destOrd="0" presId="urn:microsoft.com/office/officeart/2005/8/layout/vList2"/>
    <dgm:cxn modelId="{D806BB27-FE05-4FBA-8B85-AF20D1BB9C04}" type="presParOf" srcId="{1DB6881D-024B-4F8B-990F-30E7FF1A654B}" destId="{9012CD06-5BE0-4DD3-B933-31F80B059430}" srcOrd="1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4F9C3D1-807B-465F-8135-3FECAF0A857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81A7425-7FB2-47D2-8D6B-0FD28A40273B}">
      <dgm:prSet/>
      <dgm:spPr/>
      <dgm:t>
        <a:bodyPr/>
        <a:lstStyle/>
        <a:p>
          <a:pPr rtl="0"/>
          <a:r>
            <a:rPr lang="cs-CZ" dirty="0"/>
            <a:t>V listinné podobě</a:t>
          </a:r>
        </a:p>
      </dgm:t>
    </dgm:pt>
    <dgm:pt modelId="{F5E5E728-1A12-4582-BC9A-3B7C3820A40B}" type="parTrans" cxnId="{5DFC2BB3-1986-4FA9-BAA4-31B07BF3E9CB}">
      <dgm:prSet/>
      <dgm:spPr/>
      <dgm:t>
        <a:bodyPr/>
        <a:lstStyle/>
        <a:p>
          <a:endParaRPr lang="cs-CZ"/>
        </a:p>
      </dgm:t>
    </dgm:pt>
    <dgm:pt modelId="{AF66A4CA-2760-4358-87BB-CC8E2F29BC23}" type="sibTrans" cxnId="{5DFC2BB3-1986-4FA9-BAA4-31B07BF3E9CB}">
      <dgm:prSet/>
      <dgm:spPr/>
      <dgm:t>
        <a:bodyPr/>
        <a:lstStyle/>
        <a:p>
          <a:endParaRPr lang="cs-CZ"/>
        </a:p>
      </dgm:t>
    </dgm:pt>
    <dgm:pt modelId="{593A3FE1-E4A6-433A-897C-DC5241941929}">
      <dgm:prSet/>
      <dgm:spPr/>
      <dgm:t>
        <a:bodyPr/>
        <a:lstStyle/>
        <a:p>
          <a:pPr rtl="0"/>
          <a:r>
            <a:rPr lang="cs-CZ" dirty="0"/>
            <a:t>V elektronické podobě</a:t>
          </a:r>
        </a:p>
      </dgm:t>
    </dgm:pt>
    <dgm:pt modelId="{5336F4BE-ED7D-433C-9B22-0DFD75407CC8}" type="parTrans" cxnId="{A533E9FA-32F9-46CD-A2BF-83E69DEE9A16}">
      <dgm:prSet/>
      <dgm:spPr/>
      <dgm:t>
        <a:bodyPr/>
        <a:lstStyle/>
        <a:p>
          <a:endParaRPr lang="cs-CZ"/>
        </a:p>
      </dgm:t>
    </dgm:pt>
    <dgm:pt modelId="{58EFEB92-0881-43E1-BE61-20F32E205AD8}" type="sibTrans" cxnId="{A533E9FA-32F9-46CD-A2BF-83E69DEE9A16}">
      <dgm:prSet/>
      <dgm:spPr/>
      <dgm:t>
        <a:bodyPr/>
        <a:lstStyle/>
        <a:p>
          <a:endParaRPr lang="cs-CZ"/>
        </a:p>
      </dgm:t>
    </dgm:pt>
    <dgm:pt modelId="{A3BB4177-0166-4CFE-92D9-C7036FA342B5}">
      <dgm:prSet custT="1"/>
      <dgm:spPr/>
      <dgm:t>
        <a:bodyPr/>
        <a:lstStyle/>
        <a:p>
          <a:pPr rtl="0"/>
          <a:r>
            <a:rPr lang="cs-CZ" sz="3600" dirty="0"/>
            <a:t>V kombinaci listinné a elektronické podoby (souběžná)</a:t>
          </a:r>
          <a:endParaRPr lang="cs-CZ" sz="3200" dirty="0"/>
        </a:p>
      </dgm:t>
    </dgm:pt>
    <dgm:pt modelId="{695F2B66-5F90-462D-BE0B-92F31C9460A1}" type="parTrans" cxnId="{6BB1CAFE-0B4F-4326-B92D-8F8D5125D40B}">
      <dgm:prSet/>
      <dgm:spPr/>
      <dgm:t>
        <a:bodyPr/>
        <a:lstStyle/>
        <a:p>
          <a:endParaRPr lang="cs-CZ"/>
        </a:p>
      </dgm:t>
    </dgm:pt>
    <dgm:pt modelId="{C89F23E8-C8A4-4748-9676-BCE546067CD2}" type="sibTrans" cxnId="{6BB1CAFE-0B4F-4326-B92D-8F8D5125D40B}">
      <dgm:prSet/>
      <dgm:spPr/>
      <dgm:t>
        <a:bodyPr/>
        <a:lstStyle/>
        <a:p>
          <a:endParaRPr lang="cs-CZ"/>
        </a:p>
      </dgm:t>
    </dgm:pt>
    <dgm:pt modelId="{52CD78B0-D4A0-46BD-8A37-739C84C1826E}" type="pres">
      <dgm:prSet presAssocID="{84F9C3D1-807B-465F-8135-3FECAF0A8573}" presName="linear" presStyleCnt="0">
        <dgm:presLayoutVars>
          <dgm:animLvl val="lvl"/>
          <dgm:resizeHandles val="exact"/>
        </dgm:presLayoutVars>
      </dgm:prSet>
      <dgm:spPr/>
    </dgm:pt>
    <dgm:pt modelId="{12BA777A-CFC8-487E-8A6A-E6D8E33745A7}" type="pres">
      <dgm:prSet presAssocID="{F81A7425-7FB2-47D2-8D6B-0FD28A40273B}" presName="parentText" presStyleLbl="node1" presStyleIdx="0" presStyleCnt="3">
        <dgm:presLayoutVars>
          <dgm:chMax val="0"/>
          <dgm:bulletEnabled val="1"/>
        </dgm:presLayoutVars>
      </dgm:prSet>
      <dgm:spPr/>
    </dgm:pt>
    <dgm:pt modelId="{FBCF21D7-503F-44C7-9AF6-32AEBBAA2B78}" type="pres">
      <dgm:prSet presAssocID="{AF66A4CA-2760-4358-87BB-CC8E2F29BC23}" presName="spacer" presStyleCnt="0"/>
      <dgm:spPr/>
    </dgm:pt>
    <dgm:pt modelId="{9E22F91D-F92F-43E5-982F-8419D29AB255}" type="pres">
      <dgm:prSet presAssocID="{593A3FE1-E4A6-433A-897C-DC5241941929}" presName="parentText" presStyleLbl="node1" presStyleIdx="1" presStyleCnt="3">
        <dgm:presLayoutVars>
          <dgm:chMax val="0"/>
          <dgm:bulletEnabled val="1"/>
        </dgm:presLayoutVars>
      </dgm:prSet>
      <dgm:spPr/>
    </dgm:pt>
    <dgm:pt modelId="{520E17FC-52EE-4856-B1DC-67D6261CB39F}" type="pres">
      <dgm:prSet presAssocID="{58EFEB92-0881-43E1-BE61-20F32E205AD8}" presName="spacer" presStyleCnt="0"/>
      <dgm:spPr/>
    </dgm:pt>
    <dgm:pt modelId="{FDFEF72A-561C-419D-87CC-7A5B8C4FE01D}" type="pres">
      <dgm:prSet presAssocID="{A3BB4177-0166-4CFE-92D9-C7036FA342B5}" presName="parentText" presStyleLbl="node1" presStyleIdx="2" presStyleCnt="3">
        <dgm:presLayoutVars>
          <dgm:chMax val="0"/>
          <dgm:bulletEnabled val="1"/>
        </dgm:presLayoutVars>
      </dgm:prSet>
      <dgm:spPr/>
    </dgm:pt>
  </dgm:ptLst>
  <dgm:cxnLst>
    <dgm:cxn modelId="{97449635-BB8F-48A6-B1A0-E4012E9C788A}" type="presOf" srcId="{A3BB4177-0166-4CFE-92D9-C7036FA342B5}" destId="{FDFEF72A-561C-419D-87CC-7A5B8C4FE01D}" srcOrd="0" destOrd="0" presId="urn:microsoft.com/office/officeart/2005/8/layout/vList2"/>
    <dgm:cxn modelId="{EA2CF849-2A4F-444A-969E-AA9DE5A99ED5}" type="presOf" srcId="{84F9C3D1-807B-465F-8135-3FECAF0A8573}" destId="{52CD78B0-D4A0-46BD-8A37-739C84C1826E}" srcOrd="0" destOrd="0" presId="urn:microsoft.com/office/officeart/2005/8/layout/vList2"/>
    <dgm:cxn modelId="{E74D974B-95E1-4EB1-9BBB-38B9B392F1A4}" type="presOf" srcId="{F81A7425-7FB2-47D2-8D6B-0FD28A40273B}" destId="{12BA777A-CFC8-487E-8A6A-E6D8E33745A7}" srcOrd="0" destOrd="0" presId="urn:microsoft.com/office/officeart/2005/8/layout/vList2"/>
    <dgm:cxn modelId="{5DFC2BB3-1986-4FA9-BAA4-31B07BF3E9CB}" srcId="{84F9C3D1-807B-465F-8135-3FECAF0A8573}" destId="{F81A7425-7FB2-47D2-8D6B-0FD28A40273B}" srcOrd="0" destOrd="0" parTransId="{F5E5E728-1A12-4582-BC9A-3B7C3820A40B}" sibTransId="{AF66A4CA-2760-4358-87BB-CC8E2F29BC23}"/>
    <dgm:cxn modelId="{DEAB97B5-58E0-404F-B41E-A823DFDB4CD6}" type="presOf" srcId="{593A3FE1-E4A6-433A-897C-DC5241941929}" destId="{9E22F91D-F92F-43E5-982F-8419D29AB255}" srcOrd="0" destOrd="0" presId="urn:microsoft.com/office/officeart/2005/8/layout/vList2"/>
    <dgm:cxn modelId="{A533E9FA-32F9-46CD-A2BF-83E69DEE9A16}" srcId="{84F9C3D1-807B-465F-8135-3FECAF0A8573}" destId="{593A3FE1-E4A6-433A-897C-DC5241941929}" srcOrd="1" destOrd="0" parTransId="{5336F4BE-ED7D-433C-9B22-0DFD75407CC8}" sibTransId="{58EFEB92-0881-43E1-BE61-20F32E205AD8}"/>
    <dgm:cxn modelId="{6BB1CAFE-0B4F-4326-B92D-8F8D5125D40B}" srcId="{84F9C3D1-807B-465F-8135-3FECAF0A8573}" destId="{A3BB4177-0166-4CFE-92D9-C7036FA342B5}" srcOrd="2" destOrd="0" parTransId="{695F2B66-5F90-462D-BE0B-92F31C9460A1}" sibTransId="{C89F23E8-C8A4-4748-9676-BCE546067CD2}"/>
    <dgm:cxn modelId="{AF5280B7-86DB-4D30-8308-1870B61BF631}" type="presParOf" srcId="{52CD78B0-D4A0-46BD-8A37-739C84C1826E}" destId="{12BA777A-CFC8-487E-8A6A-E6D8E33745A7}" srcOrd="0" destOrd="0" presId="urn:microsoft.com/office/officeart/2005/8/layout/vList2"/>
    <dgm:cxn modelId="{B93C8175-323D-42A3-B49C-6E6B1DE6D305}" type="presParOf" srcId="{52CD78B0-D4A0-46BD-8A37-739C84C1826E}" destId="{FBCF21D7-503F-44C7-9AF6-32AEBBAA2B78}" srcOrd="1" destOrd="0" presId="urn:microsoft.com/office/officeart/2005/8/layout/vList2"/>
    <dgm:cxn modelId="{CBF2E9D5-9237-4380-8AFE-15D2F26519B8}" type="presParOf" srcId="{52CD78B0-D4A0-46BD-8A37-739C84C1826E}" destId="{9E22F91D-F92F-43E5-982F-8419D29AB255}" srcOrd="2" destOrd="0" presId="urn:microsoft.com/office/officeart/2005/8/layout/vList2"/>
    <dgm:cxn modelId="{99A6C5C0-B4A2-4ACE-BDAA-61EE343530AE}" type="presParOf" srcId="{52CD78B0-D4A0-46BD-8A37-739C84C1826E}" destId="{520E17FC-52EE-4856-B1DC-67D6261CB39F}" srcOrd="3" destOrd="0" presId="urn:microsoft.com/office/officeart/2005/8/layout/vList2"/>
    <dgm:cxn modelId="{35E62F06-4704-45B0-B322-4072718ECD99}" type="presParOf" srcId="{52CD78B0-D4A0-46BD-8A37-739C84C1826E}" destId="{FDFEF72A-561C-419D-87CC-7A5B8C4FE01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7BD7F6E-DDA4-4084-A4AA-30C5154CA89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6AA624B8-D6E9-4D3C-8076-10AAFE565976}">
      <dgm:prSet/>
      <dgm:spPr/>
      <dgm:t>
        <a:bodyPr/>
        <a:lstStyle/>
        <a:p>
          <a:pPr rtl="0"/>
          <a:r>
            <a:rPr lang="cs-CZ" b="0" dirty="0"/>
            <a:t>Průkazně, pravdivě, čitelně</a:t>
          </a:r>
          <a:endParaRPr lang="cs-CZ" dirty="0"/>
        </a:p>
      </dgm:t>
    </dgm:pt>
    <dgm:pt modelId="{32677C4F-17F2-4D6F-9217-EA6EFAEAAE4F}" type="parTrans" cxnId="{F30230E0-2D1C-4D17-A919-9EC8A2FE6602}">
      <dgm:prSet/>
      <dgm:spPr/>
      <dgm:t>
        <a:bodyPr/>
        <a:lstStyle/>
        <a:p>
          <a:endParaRPr lang="cs-CZ"/>
        </a:p>
      </dgm:t>
    </dgm:pt>
    <dgm:pt modelId="{CDACD3AD-2D25-4955-92BD-9712FABD6E1C}" type="sibTrans" cxnId="{F30230E0-2D1C-4D17-A919-9EC8A2FE6602}">
      <dgm:prSet/>
      <dgm:spPr/>
      <dgm:t>
        <a:bodyPr/>
        <a:lstStyle/>
        <a:p>
          <a:endParaRPr lang="cs-CZ"/>
        </a:p>
      </dgm:t>
    </dgm:pt>
    <dgm:pt modelId="{9F84CC1E-52A1-4344-82D1-BCE0EFC721A3}">
      <dgm:prSet/>
      <dgm:spPr/>
      <dgm:t>
        <a:bodyPr/>
        <a:lstStyle/>
        <a:p>
          <a:pPr rtl="0"/>
          <a:r>
            <a:rPr lang="cs-CZ" b="0" dirty="0"/>
            <a:t>Průběžně doplňována</a:t>
          </a:r>
          <a:endParaRPr lang="cs-CZ" dirty="0"/>
        </a:p>
      </dgm:t>
    </dgm:pt>
    <dgm:pt modelId="{8948C17E-BBF8-4C98-910D-E97B02D207AD}" type="parTrans" cxnId="{08FA3597-A307-49ED-9DAD-7BA2CB70017E}">
      <dgm:prSet/>
      <dgm:spPr/>
      <dgm:t>
        <a:bodyPr/>
        <a:lstStyle/>
        <a:p>
          <a:endParaRPr lang="cs-CZ"/>
        </a:p>
      </dgm:t>
    </dgm:pt>
    <dgm:pt modelId="{BF0A9253-D0F7-4A66-8DFB-AB9548611791}" type="sibTrans" cxnId="{08FA3597-A307-49ED-9DAD-7BA2CB70017E}">
      <dgm:prSet/>
      <dgm:spPr/>
      <dgm:t>
        <a:bodyPr/>
        <a:lstStyle/>
        <a:p>
          <a:endParaRPr lang="cs-CZ"/>
        </a:p>
      </dgm:t>
    </dgm:pt>
    <dgm:pt modelId="{C6FD8C25-6D8E-4CBB-A699-740D56DCDCD3}">
      <dgm:prSet/>
      <dgm:spPr/>
      <dgm:t>
        <a:bodyPr/>
        <a:lstStyle/>
        <a:p>
          <a:pPr rtl="0"/>
          <a:r>
            <a:rPr lang="cs-CZ" b="0" dirty="0"/>
            <a:t>Jednotlivé zápisy bez zbytečného odkladu</a:t>
          </a:r>
          <a:endParaRPr lang="cs-CZ" dirty="0"/>
        </a:p>
      </dgm:t>
    </dgm:pt>
    <dgm:pt modelId="{4BEC58C0-3DCE-4052-AEEC-94FF81613C6A}" type="parTrans" cxnId="{D7CD15A4-150D-44F1-9C80-26622484BB09}">
      <dgm:prSet/>
      <dgm:spPr/>
      <dgm:t>
        <a:bodyPr/>
        <a:lstStyle/>
        <a:p>
          <a:endParaRPr lang="cs-CZ"/>
        </a:p>
      </dgm:t>
    </dgm:pt>
    <dgm:pt modelId="{B6424330-9231-4E2E-8945-8F99EC35FF2C}" type="sibTrans" cxnId="{D7CD15A4-150D-44F1-9C80-26622484BB09}">
      <dgm:prSet/>
      <dgm:spPr/>
      <dgm:t>
        <a:bodyPr/>
        <a:lstStyle/>
        <a:p>
          <a:endParaRPr lang="cs-CZ"/>
        </a:p>
      </dgm:t>
    </dgm:pt>
    <dgm:pt modelId="{38FF06B2-6EF1-4FB1-9386-67B0ABC67082}">
      <dgm:prSet/>
      <dgm:spPr/>
      <dgm:t>
        <a:bodyPr/>
        <a:lstStyle/>
        <a:p>
          <a:pPr rtl="0"/>
          <a:r>
            <a:rPr lang="cs-CZ" b="0" dirty="0"/>
            <a:t>Opravy novým zápisem</a:t>
          </a:r>
          <a:endParaRPr lang="cs-CZ" dirty="0"/>
        </a:p>
      </dgm:t>
    </dgm:pt>
    <dgm:pt modelId="{7AB20712-1E1F-40D6-B687-DBA21D0CCF89}" type="parTrans" cxnId="{2A57D48E-F156-4F31-9316-E2628454B15F}">
      <dgm:prSet/>
      <dgm:spPr/>
      <dgm:t>
        <a:bodyPr/>
        <a:lstStyle/>
        <a:p>
          <a:endParaRPr lang="cs-CZ"/>
        </a:p>
      </dgm:t>
    </dgm:pt>
    <dgm:pt modelId="{35A1E5E8-50C4-41ED-95D8-45683E0FA943}" type="sibTrans" cxnId="{2A57D48E-F156-4F31-9316-E2628454B15F}">
      <dgm:prSet/>
      <dgm:spPr/>
      <dgm:t>
        <a:bodyPr/>
        <a:lstStyle/>
        <a:p>
          <a:endParaRPr lang="cs-CZ"/>
        </a:p>
      </dgm:t>
    </dgm:pt>
    <dgm:pt modelId="{45CE43E0-38FA-4B4B-8D45-54E491012C6A}" type="pres">
      <dgm:prSet presAssocID="{A7BD7F6E-DDA4-4084-A4AA-30C5154CA899}" presName="linear" presStyleCnt="0">
        <dgm:presLayoutVars>
          <dgm:animLvl val="lvl"/>
          <dgm:resizeHandles val="exact"/>
        </dgm:presLayoutVars>
      </dgm:prSet>
      <dgm:spPr/>
    </dgm:pt>
    <dgm:pt modelId="{B16DB80E-A2A0-4FEC-AB70-716219B9BFA4}" type="pres">
      <dgm:prSet presAssocID="{6AA624B8-D6E9-4D3C-8076-10AAFE565976}" presName="parentText" presStyleLbl="node1" presStyleIdx="0" presStyleCnt="4">
        <dgm:presLayoutVars>
          <dgm:chMax val="0"/>
          <dgm:bulletEnabled val="1"/>
        </dgm:presLayoutVars>
      </dgm:prSet>
      <dgm:spPr/>
    </dgm:pt>
    <dgm:pt modelId="{1CD9EA20-A380-4254-83B6-A9EE51306244}" type="pres">
      <dgm:prSet presAssocID="{CDACD3AD-2D25-4955-92BD-9712FABD6E1C}" presName="spacer" presStyleCnt="0"/>
      <dgm:spPr/>
    </dgm:pt>
    <dgm:pt modelId="{3986CC67-AB83-4374-A790-D1FFA2795F86}" type="pres">
      <dgm:prSet presAssocID="{9F84CC1E-52A1-4344-82D1-BCE0EFC721A3}" presName="parentText" presStyleLbl="node1" presStyleIdx="1" presStyleCnt="4">
        <dgm:presLayoutVars>
          <dgm:chMax val="0"/>
          <dgm:bulletEnabled val="1"/>
        </dgm:presLayoutVars>
      </dgm:prSet>
      <dgm:spPr/>
    </dgm:pt>
    <dgm:pt modelId="{C3931720-7664-4ACE-B0D9-F729D0513CCE}" type="pres">
      <dgm:prSet presAssocID="{BF0A9253-D0F7-4A66-8DFB-AB9548611791}" presName="spacer" presStyleCnt="0"/>
      <dgm:spPr/>
    </dgm:pt>
    <dgm:pt modelId="{F3775152-2480-4846-91CB-C0AB1E4284D7}" type="pres">
      <dgm:prSet presAssocID="{C6FD8C25-6D8E-4CBB-A699-740D56DCDCD3}" presName="parentText" presStyleLbl="node1" presStyleIdx="2" presStyleCnt="4">
        <dgm:presLayoutVars>
          <dgm:chMax val="0"/>
          <dgm:bulletEnabled val="1"/>
        </dgm:presLayoutVars>
      </dgm:prSet>
      <dgm:spPr/>
    </dgm:pt>
    <dgm:pt modelId="{53F5976D-0D95-4553-A925-D012661E2DF7}" type="pres">
      <dgm:prSet presAssocID="{B6424330-9231-4E2E-8945-8F99EC35FF2C}" presName="spacer" presStyleCnt="0"/>
      <dgm:spPr/>
    </dgm:pt>
    <dgm:pt modelId="{039AC1DE-8529-43D4-935A-BD33B69DECFF}" type="pres">
      <dgm:prSet presAssocID="{38FF06B2-6EF1-4FB1-9386-67B0ABC67082}" presName="parentText" presStyleLbl="node1" presStyleIdx="3" presStyleCnt="4">
        <dgm:presLayoutVars>
          <dgm:chMax val="0"/>
          <dgm:bulletEnabled val="1"/>
        </dgm:presLayoutVars>
      </dgm:prSet>
      <dgm:spPr/>
    </dgm:pt>
  </dgm:ptLst>
  <dgm:cxnLst>
    <dgm:cxn modelId="{96D1941F-5AD5-4176-96DD-95C081E179DE}" type="presOf" srcId="{A7BD7F6E-DDA4-4084-A4AA-30C5154CA899}" destId="{45CE43E0-38FA-4B4B-8D45-54E491012C6A}" srcOrd="0" destOrd="0" presId="urn:microsoft.com/office/officeart/2005/8/layout/vList2"/>
    <dgm:cxn modelId="{741D734D-3BED-4ED7-A587-42AD2EB1E63A}" type="presOf" srcId="{9F84CC1E-52A1-4344-82D1-BCE0EFC721A3}" destId="{3986CC67-AB83-4374-A790-D1FFA2795F86}" srcOrd="0" destOrd="0" presId="urn:microsoft.com/office/officeart/2005/8/layout/vList2"/>
    <dgm:cxn modelId="{2A57D48E-F156-4F31-9316-E2628454B15F}" srcId="{A7BD7F6E-DDA4-4084-A4AA-30C5154CA899}" destId="{38FF06B2-6EF1-4FB1-9386-67B0ABC67082}" srcOrd="3" destOrd="0" parTransId="{7AB20712-1E1F-40D6-B687-DBA21D0CCF89}" sibTransId="{35A1E5E8-50C4-41ED-95D8-45683E0FA943}"/>
    <dgm:cxn modelId="{08FA3597-A307-49ED-9DAD-7BA2CB70017E}" srcId="{A7BD7F6E-DDA4-4084-A4AA-30C5154CA899}" destId="{9F84CC1E-52A1-4344-82D1-BCE0EFC721A3}" srcOrd="1" destOrd="0" parTransId="{8948C17E-BBF8-4C98-910D-E97B02D207AD}" sibTransId="{BF0A9253-D0F7-4A66-8DFB-AB9548611791}"/>
    <dgm:cxn modelId="{D7CD15A4-150D-44F1-9C80-26622484BB09}" srcId="{A7BD7F6E-DDA4-4084-A4AA-30C5154CA899}" destId="{C6FD8C25-6D8E-4CBB-A699-740D56DCDCD3}" srcOrd="2" destOrd="0" parTransId="{4BEC58C0-3DCE-4052-AEEC-94FF81613C6A}" sibTransId="{B6424330-9231-4E2E-8945-8F99EC35FF2C}"/>
    <dgm:cxn modelId="{68001CA8-53B0-46AB-9500-2CEB14205AF3}" type="presOf" srcId="{6AA624B8-D6E9-4D3C-8076-10AAFE565976}" destId="{B16DB80E-A2A0-4FEC-AB70-716219B9BFA4}" srcOrd="0" destOrd="0" presId="urn:microsoft.com/office/officeart/2005/8/layout/vList2"/>
    <dgm:cxn modelId="{0DED68C0-C3DA-4445-A2CE-85C2D3F3E3F2}" type="presOf" srcId="{C6FD8C25-6D8E-4CBB-A699-740D56DCDCD3}" destId="{F3775152-2480-4846-91CB-C0AB1E4284D7}" srcOrd="0" destOrd="0" presId="urn:microsoft.com/office/officeart/2005/8/layout/vList2"/>
    <dgm:cxn modelId="{F30230E0-2D1C-4D17-A919-9EC8A2FE6602}" srcId="{A7BD7F6E-DDA4-4084-A4AA-30C5154CA899}" destId="{6AA624B8-D6E9-4D3C-8076-10AAFE565976}" srcOrd="0" destOrd="0" parTransId="{32677C4F-17F2-4D6F-9217-EA6EFAEAAE4F}" sibTransId="{CDACD3AD-2D25-4955-92BD-9712FABD6E1C}"/>
    <dgm:cxn modelId="{E97733F6-EAFD-49E9-B6FA-A52CDFF55B43}" type="presOf" srcId="{38FF06B2-6EF1-4FB1-9386-67B0ABC67082}" destId="{039AC1DE-8529-43D4-935A-BD33B69DECFF}" srcOrd="0" destOrd="0" presId="urn:microsoft.com/office/officeart/2005/8/layout/vList2"/>
    <dgm:cxn modelId="{AF0BDE0E-D54E-4D03-95FB-09617460F826}" type="presParOf" srcId="{45CE43E0-38FA-4B4B-8D45-54E491012C6A}" destId="{B16DB80E-A2A0-4FEC-AB70-716219B9BFA4}" srcOrd="0" destOrd="0" presId="urn:microsoft.com/office/officeart/2005/8/layout/vList2"/>
    <dgm:cxn modelId="{DD9D2114-FB6F-45C3-BC6D-BDA56C7EB237}" type="presParOf" srcId="{45CE43E0-38FA-4B4B-8D45-54E491012C6A}" destId="{1CD9EA20-A380-4254-83B6-A9EE51306244}" srcOrd="1" destOrd="0" presId="urn:microsoft.com/office/officeart/2005/8/layout/vList2"/>
    <dgm:cxn modelId="{BEB88179-3808-4FC8-A29D-DCA96779761F}" type="presParOf" srcId="{45CE43E0-38FA-4B4B-8D45-54E491012C6A}" destId="{3986CC67-AB83-4374-A790-D1FFA2795F86}" srcOrd="2" destOrd="0" presId="urn:microsoft.com/office/officeart/2005/8/layout/vList2"/>
    <dgm:cxn modelId="{FCFEC346-8F47-4CD3-86D7-C50788272421}" type="presParOf" srcId="{45CE43E0-38FA-4B4B-8D45-54E491012C6A}" destId="{C3931720-7664-4ACE-B0D9-F729D0513CCE}" srcOrd="3" destOrd="0" presId="urn:microsoft.com/office/officeart/2005/8/layout/vList2"/>
    <dgm:cxn modelId="{781B30B7-DDDF-4708-B36C-8AD2B3BC0022}" type="presParOf" srcId="{45CE43E0-38FA-4B4B-8D45-54E491012C6A}" destId="{F3775152-2480-4846-91CB-C0AB1E4284D7}" srcOrd="4" destOrd="0" presId="urn:microsoft.com/office/officeart/2005/8/layout/vList2"/>
    <dgm:cxn modelId="{8F7A90F1-B90E-4E45-8C4B-80E6C46CCC10}" type="presParOf" srcId="{45CE43E0-38FA-4B4B-8D45-54E491012C6A}" destId="{53F5976D-0D95-4553-A925-D012661E2DF7}" srcOrd="5" destOrd="0" presId="urn:microsoft.com/office/officeart/2005/8/layout/vList2"/>
    <dgm:cxn modelId="{4B0FD78B-62CD-4AA0-BBEF-4F09E7B1D2F1}" type="presParOf" srcId="{45CE43E0-38FA-4B4B-8D45-54E491012C6A}" destId="{039AC1DE-8529-43D4-935A-BD33B69DECFF}"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304A9AC-34D7-43F8-8856-7994357FDC8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0CECE73-EAA7-4C32-87DF-A18DEB1DF1A4}">
      <dgm:prSet custT="1"/>
      <dgm:spPr/>
      <dgm:t>
        <a:bodyPr/>
        <a:lstStyle/>
        <a:p>
          <a:pPr rtl="0"/>
          <a:r>
            <a:rPr lang="cs-CZ" sz="2800" dirty="0"/>
            <a:t>zákonný zástupce nebo opatrovník pacienta</a:t>
          </a:r>
        </a:p>
      </dgm:t>
    </dgm:pt>
    <dgm:pt modelId="{F12D63F3-370D-4CCE-AB7F-C394D7CC65A2}" type="parTrans" cxnId="{6EAC9DCD-E067-40E3-B4D0-F8ECA1B4B43D}">
      <dgm:prSet/>
      <dgm:spPr/>
      <dgm:t>
        <a:bodyPr/>
        <a:lstStyle/>
        <a:p>
          <a:endParaRPr lang="cs-CZ"/>
        </a:p>
      </dgm:t>
    </dgm:pt>
    <dgm:pt modelId="{F2588212-4E37-458D-A4E6-64C884F16D8E}" type="sibTrans" cxnId="{6EAC9DCD-E067-40E3-B4D0-F8ECA1B4B43D}">
      <dgm:prSet/>
      <dgm:spPr/>
      <dgm:t>
        <a:bodyPr/>
        <a:lstStyle/>
        <a:p>
          <a:endParaRPr lang="cs-CZ"/>
        </a:p>
      </dgm:t>
    </dgm:pt>
    <dgm:pt modelId="{47D1A072-66F6-4CE0-B2B7-C3E1F816979C}">
      <dgm:prSet custT="1"/>
      <dgm:spPr/>
      <dgm:t>
        <a:bodyPr/>
        <a:lstStyle/>
        <a:p>
          <a:pPr rtl="0"/>
          <a:r>
            <a:rPr lang="cs-CZ" sz="2800" dirty="0"/>
            <a:t>osoby určené pacientem, zákonným zástupcem nebo opatrovník pacienta</a:t>
          </a:r>
        </a:p>
      </dgm:t>
    </dgm:pt>
    <dgm:pt modelId="{F7780E46-1FB8-4018-80EF-AD137ADBACF3}" type="parTrans" cxnId="{7619A3C0-8EF8-46AE-BD44-F51A5716925F}">
      <dgm:prSet/>
      <dgm:spPr/>
      <dgm:t>
        <a:bodyPr/>
        <a:lstStyle/>
        <a:p>
          <a:endParaRPr lang="cs-CZ"/>
        </a:p>
      </dgm:t>
    </dgm:pt>
    <dgm:pt modelId="{A99C0C6D-2575-4BE9-97CE-64806F97CC5C}" type="sibTrans" cxnId="{7619A3C0-8EF8-46AE-BD44-F51A5716925F}">
      <dgm:prSet/>
      <dgm:spPr/>
      <dgm:t>
        <a:bodyPr/>
        <a:lstStyle/>
        <a:p>
          <a:endParaRPr lang="cs-CZ"/>
        </a:p>
      </dgm:t>
    </dgm:pt>
    <dgm:pt modelId="{4CA4FF4C-6840-4333-ADB9-318305BFFB4D}">
      <dgm:prSet custT="1"/>
      <dgm:spPr/>
      <dgm:t>
        <a:bodyPr/>
        <a:lstStyle/>
        <a:p>
          <a:pPr rtl="0"/>
          <a:r>
            <a:rPr lang="cs-CZ" sz="2800" dirty="0"/>
            <a:t>osoby blízké zemřelému pacientovi</a:t>
          </a:r>
          <a:r>
            <a:rPr lang="cs-CZ" sz="2400" dirty="0"/>
            <a:t>:</a:t>
          </a:r>
        </a:p>
      </dgm:t>
    </dgm:pt>
    <dgm:pt modelId="{F3F8EAA9-540E-4EBA-979C-2CA59E922E49}" type="parTrans" cxnId="{81207C74-DCCB-402F-AAF5-D28FA0138F33}">
      <dgm:prSet/>
      <dgm:spPr/>
      <dgm:t>
        <a:bodyPr/>
        <a:lstStyle/>
        <a:p>
          <a:endParaRPr lang="cs-CZ"/>
        </a:p>
      </dgm:t>
    </dgm:pt>
    <dgm:pt modelId="{999495D9-A4BD-4A7E-BA8B-96D4BF0F042C}" type="sibTrans" cxnId="{81207C74-DCCB-402F-AAF5-D28FA0138F33}">
      <dgm:prSet/>
      <dgm:spPr/>
      <dgm:t>
        <a:bodyPr/>
        <a:lstStyle/>
        <a:p>
          <a:endParaRPr lang="cs-CZ"/>
        </a:p>
      </dgm:t>
    </dgm:pt>
    <dgm:pt modelId="{85BA32CD-8A43-4288-904F-E9DD01BA6912}">
      <dgm:prSet custT="1"/>
      <dgm:spPr/>
      <dgm:t>
        <a:bodyPr/>
        <a:lstStyle/>
        <a:p>
          <a:pPr rtl="0"/>
          <a:r>
            <a:rPr lang="cs-CZ" sz="18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dgm:t>
    </dgm:pt>
    <dgm:pt modelId="{3133EBE2-476F-4AF8-891C-875EDA7CB910}" type="parTrans" cxnId="{66EAD5F2-D570-4C02-8780-BFBA1D3696F0}">
      <dgm:prSet/>
      <dgm:spPr/>
      <dgm:t>
        <a:bodyPr/>
        <a:lstStyle/>
        <a:p>
          <a:endParaRPr lang="cs-CZ"/>
        </a:p>
      </dgm:t>
    </dgm:pt>
    <dgm:pt modelId="{60BAABD5-7746-4D7E-AD69-561CF771A021}" type="sibTrans" cxnId="{66EAD5F2-D570-4C02-8780-BFBA1D3696F0}">
      <dgm:prSet/>
      <dgm:spPr/>
      <dgm:t>
        <a:bodyPr/>
        <a:lstStyle/>
        <a:p>
          <a:endParaRPr lang="cs-CZ"/>
        </a:p>
      </dgm:t>
    </dgm:pt>
    <dgm:pt modelId="{001FFA92-CD2D-48AA-A489-C898AF1A76ED}">
      <dgm:prSet custT="1"/>
      <dgm:spPr/>
      <dgm:t>
        <a:bodyPr/>
        <a:lstStyle/>
        <a:p>
          <a:pPr rtl="0"/>
          <a:r>
            <a:rPr lang="cs-CZ" sz="1800" dirty="0"/>
            <a:t>zemřelý mohl tento přístup předem zakázat</a:t>
          </a:r>
        </a:p>
      </dgm:t>
    </dgm:pt>
    <dgm:pt modelId="{056906DB-48D0-479F-AB91-5CC5937AD8EB}" type="parTrans" cxnId="{7CA049F7-3AAB-4CFB-AA9C-368C94C30B5D}">
      <dgm:prSet/>
      <dgm:spPr/>
      <dgm:t>
        <a:bodyPr/>
        <a:lstStyle/>
        <a:p>
          <a:endParaRPr lang="cs-CZ"/>
        </a:p>
      </dgm:t>
    </dgm:pt>
    <dgm:pt modelId="{6B1DD950-55A9-494E-848B-12EB43BE890B}" type="sibTrans" cxnId="{7CA049F7-3AAB-4CFB-AA9C-368C94C30B5D}">
      <dgm:prSet/>
      <dgm:spPr/>
      <dgm:t>
        <a:bodyPr/>
        <a:lstStyle/>
        <a:p>
          <a:endParaRPr lang="cs-CZ"/>
        </a:p>
      </dgm:t>
    </dgm:pt>
    <dgm:pt modelId="{3E0E2019-9690-4502-BD50-726E998DAF03}" type="pres">
      <dgm:prSet presAssocID="{5304A9AC-34D7-43F8-8856-7994357FDC82}" presName="linear" presStyleCnt="0">
        <dgm:presLayoutVars>
          <dgm:animLvl val="lvl"/>
          <dgm:resizeHandles val="exact"/>
        </dgm:presLayoutVars>
      </dgm:prSet>
      <dgm:spPr/>
    </dgm:pt>
    <dgm:pt modelId="{AEB5D640-0A50-4CA5-8C2E-D7BBD2DB97DF}" type="pres">
      <dgm:prSet presAssocID="{F0CECE73-EAA7-4C32-87DF-A18DEB1DF1A4}" presName="parentText" presStyleLbl="node1" presStyleIdx="0" presStyleCnt="3">
        <dgm:presLayoutVars>
          <dgm:chMax val="0"/>
          <dgm:bulletEnabled val="1"/>
        </dgm:presLayoutVars>
      </dgm:prSet>
      <dgm:spPr/>
    </dgm:pt>
    <dgm:pt modelId="{249C26A0-0539-46BD-9F5C-0D0CF80C8916}" type="pres">
      <dgm:prSet presAssocID="{F2588212-4E37-458D-A4E6-64C884F16D8E}" presName="spacer" presStyleCnt="0"/>
      <dgm:spPr/>
    </dgm:pt>
    <dgm:pt modelId="{CFE4C64A-3468-47F3-BE5F-095D0168C0DA}" type="pres">
      <dgm:prSet presAssocID="{47D1A072-66F6-4CE0-B2B7-C3E1F816979C}" presName="parentText" presStyleLbl="node1" presStyleIdx="1" presStyleCnt="3">
        <dgm:presLayoutVars>
          <dgm:chMax val="0"/>
          <dgm:bulletEnabled val="1"/>
        </dgm:presLayoutVars>
      </dgm:prSet>
      <dgm:spPr/>
    </dgm:pt>
    <dgm:pt modelId="{24C97968-3987-4ABC-A580-3698CCAEAD9E}" type="pres">
      <dgm:prSet presAssocID="{A99C0C6D-2575-4BE9-97CE-64806F97CC5C}" presName="spacer" presStyleCnt="0"/>
      <dgm:spPr/>
    </dgm:pt>
    <dgm:pt modelId="{460C82D2-816D-4E01-BA0A-F0C27F6F048D}" type="pres">
      <dgm:prSet presAssocID="{4CA4FF4C-6840-4333-ADB9-318305BFFB4D}" presName="parentText" presStyleLbl="node1" presStyleIdx="2" presStyleCnt="3">
        <dgm:presLayoutVars>
          <dgm:chMax val="0"/>
          <dgm:bulletEnabled val="1"/>
        </dgm:presLayoutVars>
      </dgm:prSet>
      <dgm:spPr/>
    </dgm:pt>
    <dgm:pt modelId="{1B4B02F8-55DC-43BB-9DE6-AD6516D80BC8}" type="pres">
      <dgm:prSet presAssocID="{4CA4FF4C-6840-4333-ADB9-318305BFFB4D}" presName="childText" presStyleLbl="revTx" presStyleIdx="0" presStyleCnt="1">
        <dgm:presLayoutVars>
          <dgm:bulletEnabled val="1"/>
        </dgm:presLayoutVars>
      </dgm:prSet>
      <dgm:spPr/>
    </dgm:pt>
  </dgm:ptLst>
  <dgm:cxnLst>
    <dgm:cxn modelId="{4BE7D008-95E3-453A-9A80-DEEC468E99F2}" type="presOf" srcId="{47D1A072-66F6-4CE0-B2B7-C3E1F816979C}" destId="{CFE4C64A-3468-47F3-BE5F-095D0168C0DA}" srcOrd="0" destOrd="0" presId="urn:microsoft.com/office/officeart/2005/8/layout/vList2"/>
    <dgm:cxn modelId="{41B17013-4641-4E2E-A428-FA6A37E6A720}" type="presOf" srcId="{5304A9AC-34D7-43F8-8856-7994357FDC82}" destId="{3E0E2019-9690-4502-BD50-726E998DAF03}" srcOrd="0" destOrd="0" presId="urn:microsoft.com/office/officeart/2005/8/layout/vList2"/>
    <dgm:cxn modelId="{3986AA24-11BC-4AB8-A6DB-EE4D68BD3E12}" type="presOf" srcId="{4CA4FF4C-6840-4333-ADB9-318305BFFB4D}" destId="{460C82D2-816D-4E01-BA0A-F0C27F6F048D}" srcOrd="0" destOrd="0" presId="urn:microsoft.com/office/officeart/2005/8/layout/vList2"/>
    <dgm:cxn modelId="{81207C74-DCCB-402F-AAF5-D28FA0138F33}" srcId="{5304A9AC-34D7-43F8-8856-7994357FDC82}" destId="{4CA4FF4C-6840-4333-ADB9-318305BFFB4D}" srcOrd="2" destOrd="0" parTransId="{F3F8EAA9-540E-4EBA-979C-2CA59E922E49}" sibTransId="{999495D9-A4BD-4A7E-BA8B-96D4BF0F042C}"/>
    <dgm:cxn modelId="{6723C579-E2D1-438A-B2BA-E02C8783FE9D}" type="presOf" srcId="{F0CECE73-EAA7-4C32-87DF-A18DEB1DF1A4}" destId="{AEB5D640-0A50-4CA5-8C2E-D7BBD2DB97DF}" srcOrd="0" destOrd="0" presId="urn:microsoft.com/office/officeart/2005/8/layout/vList2"/>
    <dgm:cxn modelId="{502E649A-D3B9-4BB8-8898-1134EF75544A}" type="presOf" srcId="{85BA32CD-8A43-4288-904F-E9DD01BA6912}" destId="{1B4B02F8-55DC-43BB-9DE6-AD6516D80BC8}" srcOrd="0" destOrd="0" presId="urn:microsoft.com/office/officeart/2005/8/layout/vList2"/>
    <dgm:cxn modelId="{7619A3C0-8EF8-46AE-BD44-F51A5716925F}" srcId="{5304A9AC-34D7-43F8-8856-7994357FDC82}" destId="{47D1A072-66F6-4CE0-B2B7-C3E1F816979C}" srcOrd="1" destOrd="0" parTransId="{F7780E46-1FB8-4018-80EF-AD137ADBACF3}" sibTransId="{A99C0C6D-2575-4BE9-97CE-64806F97CC5C}"/>
    <dgm:cxn modelId="{885CA6C5-CAB6-49BA-98E5-FB014C5F6435}" type="presOf" srcId="{001FFA92-CD2D-48AA-A489-C898AF1A76ED}" destId="{1B4B02F8-55DC-43BB-9DE6-AD6516D80BC8}" srcOrd="0" destOrd="1" presId="urn:microsoft.com/office/officeart/2005/8/layout/vList2"/>
    <dgm:cxn modelId="{6EAC9DCD-E067-40E3-B4D0-F8ECA1B4B43D}" srcId="{5304A9AC-34D7-43F8-8856-7994357FDC82}" destId="{F0CECE73-EAA7-4C32-87DF-A18DEB1DF1A4}" srcOrd="0" destOrd="0" parTransId="{F12D63F3-370D-4CCE-AB7F-C394D7CC65A2}" sibTransId="{F2588212-4E37-458D-A4E6-64C884F16D8E}"/>
    <dgm:cxn modelId="{66EAD5F2-D570-4C02-8780-BFBA1D3696F0}" srcId="{4CA4FF4C-6840-4333-ADB9-318305BFFB4D}" destId="{85BA32CD-8A43-4288-904F-E9DD01BA6912}" srcOrd="0" destOrd="0" parTransId="{3133EBE2-476F-4AF8-891C-875EDA7CB910}" sibTransId="{60BAABD5-7746-4D7E-AD69-561CF771A021}"/>
    <dgm:cxn modelId="{7CA049F7-3AAB-4CFB-AA9C-368C94C30B5D}" srcId="{4CA4FF4C-6840-4333-ADB9-318305BFFB4D}" destId="{001FFA92-CD2D-48AA-A489-C898AF1A76ED}" srcOrd="1" destOrd="0" parTransId="{056906DB-48D0-479F-AB91-5CC5937AD8EB}" sibTransId="{6B1DD950-55A9-494E-848B-12EB43BE890B}"/>
    <dgm:cxn modelId="{9631CD37-3705-4823-9C63-FCA6CBE8BA62}" type="presParOf" srcId="{3E0E2019-9690-4502-BD50-726E998DAF03}" destId="{AEB5D640-0A50-4CA5-8C2E-D7BBD2DB97DF}" srcOrd="0" destOrd="0" presId="urn:microsoft.com/office/officeart/2005/8/layout/vList2"/>
    <dgm:cxn modelId="{282D26B5-4CD5-4C6F-A684-C5EDEA953873}" type="presParOf" srcId="{3E0E2019-9690-4502-BD50-726E998DAF03}" destId="{249C26A0-0539-46BD-9F5C-0D0CF80C8916}" srcOrd="1" destOrd="0" presId="urn:microsoft.com/office/officeart/2005/8/layout/vList2"/>
    <dgm:cxn modelId="{AE8D7901-E60E-43F1-B674-19EE00FDE083}" type="presParOf" srcId="{3E0E2019-9690-4502-BD50-726E998DAF03}" destId="{CFE4C64A-3468-47F3-BE5F-095D0168C0DA}" srcOrd="2" destOrd="0" presId="urn:microsoft.com/office/officeart/2005/8/layout/vList2"/>
    <dgm:cxn modelId="{C1FE9BA9-250C-4E66-98BB-564971A96B7C}" type="presParOf" srcId="{3E0E2019-9690-4502-BD50-726E998DAF03}" destId="{24C97968-3987-4ABC-A580-3698CCAEAD9E}" srcOrd="3" destOrd="0" presId="urn:microsoft.com/office/officeart/2005/8/layout/vList2"/>
    <dgm:cxn modelId="{D8EE680C-FD2D-4642-AB19-E87A12CB8260}" type="presParOf" srcId="{3E0E2019-9690-4502-BD50-726E998DAF03}" destId="{460C82D2-816D-4E01-BA0A-F0C27F6F048D}" srcOrd="4" destOrd="0" presId="urn:microsoft.com/office/officeart/2005/8/layout/vList2"/>
    <dgm:cxn modelId="{D20CD50F-660C-4567-8E87-A3862C6F56BA}" type="presParOf" srcId="{3E0E2019-9690-4502-BD50-726E998DAF03}" destId="{1B4B02F8-55DC-43BB-9DE6-AD6516D80BC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6157B0A-2B0B-48A1-B8E9-2F754D72FED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5D874435-A458-4DF2-AD55-A01F45A4AE42}">
      <dgm:prSet/>
      <dgm:spPr/>
      <dgm:t>
        <a:bodyPr/>
        <a:lstStyle/>
        <a:p>
          <a:pPr rtl="0"/>
          <a:r>
            <a:rPr lang="cs-CZ" b="0"/>
            <a:t>Zpravidla poskytovatel</a:t>
          </a:r>
          <a:endParaRPr lang="cs-CZ"/>
        </a:p>
      </dgm:t>
    </dgm:pt>
    <dgm:pt modelId="{DE525448-DB32-4467-8ABE-ECF93EA92944}" type="parTrans" cxnId="{5DF9660D-F31C-4D6A-A06D-4D2DE7B1CFCE}">
      <dgm:prSet/>
      <dgm:spPr/>
      <dgm:t>
        <a:bodyPr/>
        <a:lstStyle/>
        <a:p>
          <a:endParaRPr lang="cs-CZ"/>
        </a:p>
      </dgm:t>
    </dgm:pt>
    <dgm:pt modelId="{5BAED464-446A-4E9C-BC27-95CF153CF817}" type="sibTrans" cxnId="{5DF9660D-F31C-4D6A-A06D-4D2DE7B1CFCE}">
      <dgm:prSet/>
      <dgm:spPr/>
      <dgm:t>
        <a:bodyPr/>
        <a:lstStyle/>
        <a:p>
          <a:endParaRPr lang="cs-CZ"/>
        </a:p>
      </dgm:t>
    </dgm:pt>
    <dgm:pt modelId="{EDA0B262-A56D-40F7-9DA3-03202621AD29}">
      <dgm:prSet/>
      <dgm:spPr/>
      <dgm:t>
        <a:bodyPr/>
        <a:lstStyle/>
        <a:p>
          <a:pPr rtl="0"/>
          <a:r>
            <a:rPr lang="cs-CZ" b="0"/>
            <a:t>Oprávněn požadovat úhradu ve výši, která nesmí přesáhnout náklady spojené s pořízením výpisu</a:t>
          </a:r>
          <a:endParaRPr lang="cs-CZ"/>
        </a:p>
      </dgm:t>
    </dgm:pt>
    <dgm:pt modelId="{DBEFE042-8D0A-46F4-95F7-E9A28216EAB9}" type="parTrans" cxnId="{03BE6A3B-F84B-4D2B-82B9-F66202BB0D21}">
      <dgm:prSet/>
      <dgm:spPr/>
      <dgm:t>
        <a:bodyPr/>
        <a:lstStyle/>
        <a:p>
          <a:endParaRPr lang="cs-CZ"/>
        </a:p>
      </dgm:t>
    </dgm:pt>
    <dgm:pt modelId="{5994D140-E725-4771-8825-8EB54EA5AD4E}" type="sibTrans" cxnId="{03BE6A3B-F84B-4D2B-82B9-F66202BB0D21}">
      <dgm:prSet/>
      <dgm:spPr/>
      <dgm:t>
        <a:bodyPr/>
        <a:lstStyle/>
        <a:p>
          <a:endParaRPr lang="cs-CZ"/>
        </a:p>
      </dgm:t>
    </dgm:pt>
    <dgm:pt modelId="{9FA9D9DB-B99E-4F7A-9E3B-4C01C04E18ED}">
      <dgm:prSet/>
      <dgm:spPr/>
      <dgm:t>
        <a:bodyPr/>
        <a:lstStyle/>
        <a:p>
          <a:pPr rtl="0"/>
          <a:r>
            <a:rPr lang="cs-CZ" b="0" dirty="0"/>
            <a:t>V případě, že je zdravotnická dokumentace vedena pouze v elektronické podobě, má pacient nebo jiná osoba oprávněná podle § 65 </a:t>
          </a:r>
          <a:r>
            <a:rPr lang="cs-CZ" b="0" dirty="0" err="1"/>
            <a:t>Zozs</a:t>
          </a:r>
          <a:r>
            <a:rPr lang="cs-CZ" b="0" dirty="0"/>
            <a:t> právo nahlížet dálkovým přístupem nebo na pořízení její kopie na technickém nosiči dat, který si určí, nebrání-li tomu technické možnosti poskytovatele; to neplatí, požaduje-li listinnou podobu.</a:t>
          </a:r>
          <a:endParaRPr lang="cs-CZ" dirty="0"/>
        </a:p>
      </dgm:t>
    </dgm:pt>
    <dgm:pt modelId="{01066AE0-DE71-4CF5-9FFD-A07F327DF5DC}" type="parTrans" cxnId="{F59B2977-8BE0-4AD6-8B0B-81117E1168B7}">
      <dgm:prSet/>
      <dgm:spPr/>
      <dgm:t>
        <a:bodyPr/>
        <a:lstStyle/>
        <a:p>
          <a:endParaRPr lang="cs-CZ"/>
        </a:p>
      </dgm:t>
    </dgm:pt>
    <dgm:pt modelId="{5F89AF86-CE29-4126-A15F-D3FFBF73462F}" type="sibTrans" cxnId="{F59B2977-8BE0-4AD6-8B0B-81117E1168B7}">
      <dgm:prSet/>
      <dgm:spPr/>
      <dgm:t>
        <a:bodyPr/>
        <a:lstStyle/>
        <a:p>
          <a:endParaRPr lang="cs-CZ"/>
        </a:p>
      </dgm:t>
    </dgm:pt>
    <dgm:pt modelId="{FC4566D6-E86C-4DAF-BDD6-5A22D923C0BB}">
      <dgm:prSet custT="1"/>
      <dgm:spPr/>
      <dgm:t>
        <a:bodyPr/>
        <a:lstStyle/>
        <a:p>
          <a:pPr rtl="0"/>
          <a:r>
            <a:rPr lang="cs-CZ" sz="2800" b="0" dirty="0"/>
            <a:t>O každém pořízení učinit záznam (s výjimkou zdrav. pracovníka) </a:t>
          </a:r>
          <a:endParaRPr lang="cs-CZ" sz="2800" dirty="0"/>
        </a:p>
      </dgm:t>
    </dgm:pt>
    <dgm:pt modelId="{8BFC5D6C-036B-4A48-9732-22DDEC7E9CDB}" type="parTrans" cxnId="{BB11C06A-9B93-4F54-A804-5331D2246878}">
      <dgm:prSet/>
      <dgm:spPr/>
      <dgm:t>
        <a:bodyPr/>
        <a:lstStyle/>
        <a:p>
          <a:endParaRPr lang="cs-CZ"/>
        </a:p>
      </dgm:t>
    </dgm:pt>
    <dgm:pt modelId="{C4648D90-66A2-4A9F-9E1D-492F7572380E}" type="sibTrans" cxnId="{BB11C06A-9B93-4F54-A804-5331D2246878}">
      <dgm:prSet/>
      <dgm:spPr/>
      <dgm:t>
        <a:bodyPr/>
        <a:lstStyle/>
        <a:p>
          <a:endParaRPr lang="cs-CZ"/>
        </a:p>
      </dgm:t>
    </dgm:pt>
    <dgm:pt modelId="{D11D5EBE-9364-4DA9-9733-118DBE1B86B0}" type="pres">
      <dgm:prSet presAssocID="{96157B0A-2B0B-48A1-B8E9-2F754D72FED0}" presName="linear" presStyleCnt="0">
        <dgm:presLayoutVars>
          <dgm:animLvl val="lvl"/>
          <dgm:resizeHandles val="exact"/>
        </dgm:presLayoutVars>
      </dgm:prSet>
      <dgm:spPr/>
    </dgm:pt>
    <dgm:pt modelId="{9068D597-6B5C-412D-AD47-3AFBE960A427}" type="pres">
      <dgm:prSet presAssocID="{5D874435-A458-4DF2-AD55-A01F45A4AE42}" presName="parentText" presStyleLbl="node1" presStyleIdx="0" presStyleCnt="2">
        <dgm:presLayoutVars>
          <dgm:chMax val="0"/>
          <dgm:bulletEnabled val="1"/>
        </dgm:presLayoutVars>
      </dgm:prSet>
      <dgm:spPr/>
    </dgm:pt>
    <dgm:pt modelId="{B2390136-9387-452E-93D8-6EEEC3797462}" type="pres">
      <dgm:prSet presAssocID="{5D874435-A458-4DF2-AD55-A01F45A4AE42}" presName="childText" presStyleLbl="revTx" presStyleIdx="0" presStyleCnt="1">
        <dgm:presLayoutVars>
          <dgm:bulletEnabled val="1"/>
        </dgm:presLayoutVars>
      </dgm:prSet>
      <dgm:spPr/>
    </dgm:pt>
    <dgm:pt modelId="{670CF24E-8944-4BE4-AD8C-02C90F5E622C}" type="pres">
      <dgm:prSet presAssocID="{FC4566D6-E86C-4DAF-BDD6-5A22D923C0BB}" presName="parentText" presStyleLbl="node1" presStyleIdx="1" presStyleCnt="2">
        <dgm:presLayoutVars>
          <dgm:chMax val="0"/>
          <dgm:bulletEnabled val="1"/>
        </dgm:presLayoutVars>
      </dgm:prSet>
      <dgm:spPr/>
    </dgm:pt>
  </dgm:ptLst>
  <dgm:cxnLst>
    <dgm:cxn modelId="{5DF9660D-F31C-4D6A-A06D-4D2DE7B1CFCE}" srcId="{96157B0A-2B0B-48A1-B8E9-2F754D72FED0}" destId="{5D874435-A458-4DF2-AD55-A01F45A4AE42}" srcOrd="0" destOrd="0" parTransId="{DE525448-DB32-4467-8ABE-ECF93EA92944}" sibTransId="{5BAED464-446A-4E9C-BC27-95CF153CF817}"/>
    <dgm:cxn modelId="{F6CE5B11-83AD-4D2D-BDB2-A95FD791FB62}" type="presOf" srcId="{EDA0B262-A56D-40F7-9DA3-03202621AD29}" destId="{B2390136-9387-452E-93D8-6EEEC3797462}" srcOrd="0" destOrd="0" presId="urn:microsoft.com/office/officeart/2005/8/layout/vList2"/>
    <dgm:cxn modelId="{03BE6A3B-F84B-4D2B-82B9-F66202BB0D21}" srcId="{5D874435-A458-4DF2-AD55-A01F45A4AE42}" destId="{EDA0B262-A56D-40F7-9DA3-03202621AD29}" srcOrd="0" destOrd="0" parTransId="{DBEFE042-8D0A-46F4-95F7-E9A28216EAB9}" sibTransId="{5994D140-E725-4771-8825-8EB54EA5AD4E}"/>
    <dgm:cxn modelId="{BB11C06A-9B93-4F54-A804-5331D2246878}" srcId="{96157B0A-2B0B-48A1-B8E9-2F754D72FED0}" destId="{FC4566D6-E86C-4DAF-BDD6-5A22D923C0BB}" srcOrd="1" destOrd="0" parTransId="{8BFC5D6C-036B-4A48-9732-22DDEC7E9CDB}" sibTransId="{C4648D90-66A2-4A9F-9E1D-492F7572380E}"/>
    <dgm:cxn modelId="{D559AF74-C61A-472D-8D10-9072921E254D}" type="presOf" srcId="{96157B0A-2B0B-48A1-B8E9-2F754D72FED0}" destId="{D11D5EBE-9364-4DA9-9733-118DBE1B86B0}" srcOrd="0" destOrd="0" presId="urn:microsoft.com/office/officeart/2005/8/layout/vList2"/>
    <dgm:cxn modelId="{F59B2977-8BE0-4AD6-8B0B-81117E1168B7}" srcId="{5D874435-A458-4DF2-AD55-A01F45A4AE42}" destId="{9FA9D9DB-B99E-4F7A-9E3B-4C01C04E18ED}" srcOrd="1" destOrd="0" parTransId="{01066AE0-DE71-4CF5-9FFD-A07F327DF5DC}" sibTransId="{5F89AF86-CE29-4126-A15F-D3FFBF73462F}"/>
    <dgm:cxn modelId="{E7AA5FC9-8164-4FE2-AAB3-FF7E78F8ADE4}" type="presOf" srcId="{9FA9D9DB-B99E-4F7A-9E3B-4C01C04E18ED}" destId="{B2390136-9387-452E-93D8-6EEEC3797462}" srcOrd="0" destOrd="1" presId="urn:microsoft.com/office/officeart/2005/8/layout/vList2"/>
    <dgm:cxn modelId="{EB5141E0-ADDD-49CC-82C7-059DF97750CB}" type="presOf" srcId="{FC4566D6-E86C-4DAF-BDD6-5A22D923C0BB}" destId="{670CF24E-8944-4BE4-AD8C-02C90F5E622C}" srcOrd="0" destOrd="0" presId="urn:microsoft.com/office/officeart/2005/8/layout/vList2"/>
    <dgm:cxn modelId="{746BE7EC-FBC8-4D46-BAF1-3BF56E6B8C22}" type="presOf" srcId="{5D874435-A458-4DF2-AD55-A01F45A4AE42}" destId="{9068D597-6B5C-412D-AD47-3AFBE960A427}" srcOrd="0" destOrd="0" presId="urn:microsoft.com/office/officeart/2005/8/layout/vList2"/>
    <dgm:cxn modelId="{89BD737A-1806-4605-81B6-3610C16EE071}" type="presParOf" srcId="{D11D5EBE-9364-4DA9-9733-118DBE1B86B0}" destId="{9068D597-6B5C-412D-AD47-3AFBE960A427}" srcOrd="0" destOrd="0" presId="urn:microsoft.com/office/officeart/2005/8/layout/vList2"/>
    <dgm:cxn modelId="{16FC2379-9045-4C9D-922D-D9BD43BEEA2B}" type="presParOf" srcId="{D11D5EBE-9364-4DA9-9733-118DBE1B86B0}" destId="{B2390136-9387-452E-93D8-6EEEC3797462}" srcOrd="1" destOrd="0" presId="urn:microsoft.com/office/officeart/2005/8/layout/vList2"/>
    <dgm:cxn modelId="{E334F9BA-8F54-438C-86BD-3B4630CA8B6B}" type="presParOf" srcId="{D11D5EBE-9364-4DA9-9733-118DBE1B86B0}" destId="{670CF24E-8944-4BE4-AD8C-02C90F5E622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B1509F1-4BE3-4E2F-B921-8A513070C31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DEE59585-C740-4C77-B489-CC4C07094FE3}">
      <dgm:prSet/>
      <dgm:spPr/>
      <dgm:t>
        <a:bodyPr/>
        <a:lstStyle/>
        <a:p>
          <a:pPr rtl="0"/>
          <a:r>
            <a:rPr lang="cs-CZ" b="0" dirty="0"/>
            <a:t>Uchovávání</a:t>
          </a:r>
          <a:endParaRPr lang="cs-CZ" dirty="0"/>
        </a:p>
      </dgm:t>
    </dgm:pt>
    <dgm:pt modelId="{151BA561-5D2E-4461-AF9D-EA1BBC22BA62}" type="parTrans" cxnId="{03AF2E39-75A9-4096-9413-30A1AC0C2D63}">
      <dgm:prSet/>
      <dgm:spPr/>
      <dgm:t>
        <a:bodyPr/>
        <a:lstStyle/>
        <a:p>
          <a:endParaRPr lang="cs-CZ"/>
        </a:p>
      </dgm:t>
    </dgm:pt>
    <dgm:pt modelId="{528FC1B9-405D-4C93-9CD9-5F5735641035}" type="sibTrans" cxnId="{03AF2E39-75A9-4096-9413-30A1AC0C2D63}">
      <dgm:prSet/>
      <dgm:spPr/>
      <dgm:t>
        <a:bodyPr/>
        <a:lstStyle/>
        <a:p>
          <a:endParaRPr lang="cs-CZ"/>
        </a:p>
      </dgm:t>
    </dgm:pt>
    <dgm:pt modelId="{C8344D8C-041C-4699-92FD-D037511214AD}">
      <dgm:prSet/>
      <dgm:spPr/>
      <dgm:t>
        <a:bodyPr/>
        <a:lstStyle/>
        <a:p>
          <a:pPr rtl="0"/>
          <a:r>
            <a:rPr lang="cs-CZ" b="0"/>
            <a:t>Vyřazování </a:t>
          </a:r>
          <a:endParaRPr lang="cs-CZ"/>
        </a:p>
      </dgm:t>
    </dgm:pt>
    <dgm:pt modelId="{4FE7D65C-A35E-4F3E-A5DF-01F8EA2C9BDA}" type="parTrans" cxnId="{12EE50A0-ED87-4B18-8D60-C0C777AA07B5}">
      <dgm:prSet/>
      <dgm:spPr/>
      <dgm:t>
        <a:bodyPr/>
        <a:lstStyle/>
        <a:p>
          <a:endParaRPr lang="cs-CZ"/>
        </a:p>
      </dgm:t>
    </dgm:pt>
    <dgm:pt modelId="{1815BFE9-E336-41CA-BFED-B6CAC19A2E5A}" type="sibTrans" cxnId="{12EE50A0-ED87-4B18-8D60-C0C777AA07B5}">
      <dgm:prSet/>
      <dgm:spPr/>
      <dgm:t>
        <a:bodyPr/>
        <a:lstStyle/>
        <a:p>
          <a:endParaRPr lang="cs-CZ"/>
        </a:p>
      </dgm:t>
    </dgm:pt>
    <dgm:pt modelId="{0FF2E8BF-EE07-4CD9-A3FA-854A675A7495}">
      <dgm:prSet/>
      <dgm:spPr/>
      <dgm:t>
        <a:bodyPr/>
        <a:lstStyle/>
        <a:p>
          <a:pPr rtl="0"/>
          <a:r>
            <a:rPr lang="cs-CZ" b="0"/>
            <a:t>Zničení</a:t>
          </a:r>
          <a:endParaRPr lang="cs-CZ"/>
        </a:p>
      </dgm:t>
    </dgm:pt>
    <dgm:pt modelId="{B160DCE0-1E21-409A-B75D-287C015D3F0F}" type="parTrans" cxnId="{A3FA42A1-CE12-46B5-A8BE-38646A165072}">
      <dgm:prSet/>
      <dgm:spPr/>
      <dgm:t>
        <a:bodyPr/>
        <a:lstStyle/>
        <a:p>
          <a:endParaRPr lang="cs-CZ"/>
        </a:p>
      </dgm:t>
    </dgm:pt>
    <dgm:pt modelId="{11EF2EDD-6ADA-4BEC-898F-D6184E3A6507}" type="sibTrans" cxnId="{A3FA42A1-CE12-46B5-A8BE-38646A165072}">
      <dgm:prSet/>
      <dgm:spPr/>
      <dgm:t>
        <a:bodyPr/>
        <a:lstStyle/>
        <a:p>
          <a:endParaRPr lang="cs-CZ"/>
        </a:p>
      </dgm:t>
    </dgm:pt>
    <dgm:pt modelId="{0AF05116-3B29-4043-A820-3746536F929A}" type="pres">
      <dgm:prSet presAssocID="{8B1509F1-4BE3-4E2F-B921-8A513070C313}" presName="linear" presStyleCnt="0">
        <dgm:presLayoutVars>
          <dgm:animLvl val="lvl"/>
          <dgm:resizeHandles val="exact"/>
        </dgm:presLayoutVars>
      </dgm:prSet>
      <dgm:spPr/>
    </dgm:pt>
    <dgm:pt modelId="{6B5621C6-8C4A-460E-ADE8-07ED4DFDCFF7}" type="pres">
      <dgm:prSet presAssocID="{DEE59585-C740-4C77-B489-CC4C07094FE3}" presName="parentText" presStyleLbl="node1" presStyleIdx="0" presStyleCnt="3">
        <dgm:presLayoutVars>
          <dgm:chMax val="0"/>
          <dgm:bulletEnabled val="1"/>
        </dgm:presLayoutVars>
      </dgm:prSet>
      <dgm:spPr/>
    </dgm:pt>
    <dgm:pt modelId="{3F71CB7D-F692-41D6-9100-7FDBCCDF192D}" type="pres">
      <dgm:prSet presAssocID="{528FC1B9-405D-4C93-9CD9-5F5735641035}" presName="spacer" presStyleCnt="0"/>
      <dgm:spPr/>
    </dgm:pt>
    <dgm:pt modelId="{CEF4226B-88DA-45D5-9A7F-242BB84E9944}" type="pres">
      <dgm:prSet presAssocID="{C8344D8C-041C-4699-92FD-D037511214AD}" presName="parentText" presStyleLbl="node1" presStyleIdx="1" presStyleCnt="3">
        <dgm:presLayoutVars>
          <dgm:chMax val="0"/>
          <dgm:bulletEnabled val="1"/>
        </dgm:presLayoutVars>
      </dgm:prSet>
      <dgm:spPr/>
    </dgm:pt>
    <dgm:pt modelId="{A09B0AE5-E9C7-4C50-B6C7-B19F7D6A2A68}" type="pres">
      <dgm:prSet presAssocID="{1815BFE9-E336-41CA-BFED-B6CAC19A2E5A}" presName="spacer" presStyleCnt="0"/>
      <dgm:spPr/>
    </dgm:pt>
    <dgm:pt modelId="{ED871DA9-8107-4494-931D-883CA711C698}" type="pres">
      <dgm:prSet presAssocID="{0FF2E8BF-EE07-4CD9-A3FA-854A675A7495}" presName="parentText" presStyleLbl="node1" presStyleIdx="2" presStyleCnt="3">
        <dgm:presLayoutVars>
          <dgm:chMax val="0"/>
          <dgm:bulletEnabled val="1"/>
        </dgm:presLayoutVars>
      </dgm:prSet>
      <dgm:spPr/>
    </dgm:pt>
  </dgm:ptLst>
  <dgm:cxnLst>
    <dgm:cxn modelId="{03AF2E39-75A9-4096-9413-30A1AC0C2D63}" srcId="{8B1509F1-4BE3-4E2F-B921-8A513070C313}" destId="{DEE59585-C740-4C77-B489-CC4C07094FE3}" srcOrd="0" destOrd="0" parTransId="{151BA561-5D2E-4461-AF9D-EA1BBC22BA62}" sibTransId="{528FC1B9-405D-4C93-9CD9-5F5735641035}"/>
    <dgm:cxn modelId="{56EF507D-4801-44E1-A29B-FB7B3A331437}" type="presOf" srcId="{DEE59585-C740-4C77-B489-CC4C07094FE3}" destId="{6B5621C6-8C4A-460E-ADE8-07ED4DFDCFF7}" srcOrd="0" destOrd="0" presId="urn:microsoft.com/office/officeart/2005/8/layout/vList2"/>
    <dgm:cxn modelId="{1092F897-854C-4030-8979-5E44F54E2003}" type="presOf" srcId="{8B1509F1-4BE3-4E2F-B921-8A513070C313}" destId="{0AF05116-3B29-4043-A820-3746536F929A}" srcOrd="0" destOrd="0" presId="urn:microsoft.com/office/officeart/2005/8/layout/vList2"/>
    <dgm:cxn modelId="{12EE50A0-ED87-4B18-8D60-C0C777AA07B5}" srcId="{8B1509F1-4BE3-4E2F-B921-8A513070C313}" destId="{C8344D8C-041C-4699-92FD-D037511214AD}" srcOrd="1" destOrd="0" parTransId="{4FE7D65C-A35E-4F3E-A5DF-01F8EA2C9BDA}" sibTransId="{1815BFE9-E336-41CA-BFED-B6CAC19A2E5A}"/>
    <dgm:cxn modelId="{A3FA42A1-CE12-46B5-A8BE-38646A165072}" srcId="{8B1509F1-4BE3-4E2F-B921-8A513070C313}" destId="{0FF2E8BF-EE07-4CD9-A3FA-854A675A7495}" srcOrd="2" destOrd="0" parTransId="{B160DCE0-1E21-409A-B75D-287C015D3F0F}" sibTransId="{11EF2EDD-6ADA-4BEC-898F-D6184E3A6507}"/>
    <dgm:cxn modelId="{5A616AB7-0DEF-4CE7-9F3F-5556983DF4EC}" type="presOf" srcId="{C8344D8C-041C-4699-92FD-D037511214AD}" destId="{CEF4226B-88DA-45D5-9A7F-242BB84E9944}" srcOrd="0" destOrd="0" presId="urn:microsoft.com/office/officeart/2005/8/layout/vList2"/>
    <dgm:cxn modelId="{2D50CEE2-7D8B-42CE-8DF6-9E04FF115478}" type="presOf" srcId="{0FF2E8BF-EE07-4CD9-A3FA-854A675A7495}" destId="{ED871DA9-8107-4494-931D-883CA711C698}" srcOrd="0" destOrd="0" presId="urn:microsoft.com/office/officeart/2005/8/layout/vList2"/>
    <dgm:cxn modelId="{31DC7EB3-D3DE-4FE0-8EA1-F3559BB19345}" type="presParOf" srcId="{0AF05116-3B29-4043-A820-3746536F929A}" destId="{6B5621C6-8C4A-460E-ADE8-07ED4DFDCFF7}" srcOrd="0" destOrd="0" presId="urn:microsoft.com/office/officeart/2005/8/layout/vList2"/>
    <dgm:cxn modelId="{6C3B1E8E-B797-4C3E-A43B-195DB09A34AD}" type="presParOf" srcId="{0AF05116-3B29-4043-A820-3746536F929A}" destId="{3F71CB7D-F692-41D6-9100-7FDBCCDF192D}" srcOrd="1" destOrd="0" presId="urn:microsoft.com/office/officeart/2005/8/layout/vList2"/>
    <dgm:cxn modelId="{1497E794-B33F-4B5E-B5DA-0A862D52E096}" type="presParOf" srcId="{0AF05116-3B29-4043-A820-3746536F929A}" destId="{CEF4226B-88DA-45D5-9A7F-242BB84E9944}" srcOrd="2" destOrd="0" presId="urn:microsoft.com/office/officeart/2005/8/layout/vList2"/>
    <dgm:cxn modelId="{80647BFC-9BDD-404C-972B-9AD044A3D51D}" type="presParOf" srcId="{0AF05116-3B29-4043-A820-3746536F929A}" destId="{A09B0AE5-E9C7-4C50-B6C7-B19F7D6A2A68}" srcOrd="3" destOrd="0" presId="urn:microsoft.com/office/officeart/2005/8/layout/vList2"/>
    <dgm:cxn modelId="{0752F35A-38B1-41F9-8640-DD13D9F863A4}" type="presParOf" srcId="{0AF05116-3B29-4043-A820-3746536F929A}" destId="{ED871DA9-8107-4494-931D-883CA711C69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7D7AD83-7A54-440E-81A9-4D7E0E36F7F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C289350-01F4-4BCA-B3E4-D0FBA97CABB0}">
      <dgm:prSet custT="1"/>
      <dgm:spPr/>
      <dgm:t>
        <a:bodyPr/>
        <a:lstStyle/>
        <a:p>
          <a:pPr rtl="0"/>
          <a:r>
            <a:rPr lang="cs-CZ" sz="1800" b="0" dirty="0"/>
            <a:t>Vyhláška o zdravotnické dokumentaci</a:t>
          </a:r>
          <a:endParaRPr lang="cs-CZ" sz="1800" dirty="0"/>
        </a:p>
      </dgm:t>
    </dgm:pt>
    <dgm:pt modelId="{8E57AAA1-DCE2-4325-A57E-DD7ED0A82D6D}" type="parTrans" cxnId="{3C3BD2BA-B4CC-4FF7-A344-28AE570C1BF1}">
      <dgm:prSet/>
      <dgm:spPr/>
      <dgm:t>
        <a:bodyPr/>
        <a:lstStyle/>
        <a:p>
          <a:endParaRPr lang="cs-CZ"/>
        </a:p>
      </dgm:t>
    </dgm:pt>
    <dgm:pt modelId="{16586521-1CF5-41DB-819E-E3CC0E17653E}" type="sibTrans" cxnId="{3C3BD2BA-B4CC-4FF7-A344-28AE570C1BF1}">
      <dgm:prSet/>
      <dgm:spPr/>
      <dgm:t>
        <a:bodyPr/>
        <a:lstStyle/>
        <a:p>
          <a:endParaRPr lang="cs-CZ"/>
        </a:p>
      </dgm:t>
    </dgm:pt>
    <dgm:pt modelId="{AC384D78-72BE-4ED9-9EFB-02CB65D65770}">
      <dgm:prSet custT="1"/>
      <dgm:spPr/>
      <dgm:t>
        <a:bodyPr/>
        <a:lstStyle/>
        <a:p>
          <a:pPr rtl="0"/>
          <a:r>
            <a:rPr lang="cs-CZ" sz="1200" b="0" i="1" dirty="0"/>
            <a:t>minimální obsah jednotlivých částí ZD</a:t>
          </a:r>
          <a:endParaRPr lang="cs-CZ" sz="1200" dirty="0"/>
        </a:p>
      </dgm:t>
    </dgm:pt>
    <dgm:pt modelId="{529D24BD-E00D-4ED5-971B-00AB6811671B}" type="parTrans" cxnId="{DDE276B5-D92A-4282-A37D-9EF12BE7A49C}">
      <dgm:prSet/>
      <dgm:spPr/>
      <dgm:t>
        <a:bodyPr/>
        <a:lstStyle/>
        <a:p>
          <a:endParaRPr lang="cs-CZ"/>
        </a:p>
      </dgm:t>
    </dgm:pt>
    <dgm:pt modelId="{C3BBE76D-D011-42AF-8EF3-E65A8EC6D85F}" type="sibTrans" cxnId="{DDE276B5-D92A-4282-A37D-9EF12BE7A49C}">
      <dgm:prSet/>
      <dgm:spPr/>
      <dgm:t>
        <a:bodyPr/>
        <a:lstStyle/>
        <a:p>
          <a:endParaRPr lang="cs-CZ"/>
        </a:p>
      </dgm:t>
    </dgm:pt>
    <dgm:pt modelId="{9A65D732-B8A2-415E-AEFB-25C0B38F09B1}">
      <dgm:prSet custT="1"/>
      <dgm:spPr/>
      <dgm:t>
        <a:bodyPr/>
        <a:lstStyle/>
        <a:p>
          <a:pPr rtl="0"/>
          <a:r>
            <a:rPr lang="cs-CZ" sz="1800" b="0" dirty="0"/>
            <a:t>Občanský zákoník</a:t>
          </a:r>
          <a:endParaRPr lang="cs-CZ" sz="1800" dirty="0"/>
        </a:p>
      </dgm:t>
    </dgm:pt>
    <dgm:pt modelId="{137A10CC-DD1B-4E9D-AC71-D495E2652C06}" type="parTrans" cxnId="{5F4C3396-7B46-4B8A-808D-C7F05C19CFC0}">
      <dgm:prSet/>
      <dgm:spPr/>
      <dgm:t>
        <a:bodyPr/>
        <a:lstStyle/>
        <a:p>
          <a:endParaRPr lang="cs-CZ"/>
        </a:p>
      </dgm:t>
    </dgm:pt>
    <dgm:pt modelId="{4714C67C-693F-4A81-A1E5-1BE2F0010102}" type="sibTrans" cxnId="{5F4C3396-7B46-4B8A-808D-C7F05C19CFC0}">
      <dgm:prSet/>
      <dgm:spPr/>
      <dgm:t>
        <a:bodyPr/>
        <a:lstStyle/>
        <a:p>
          <a:endParaRPr lang="cs-CZ"/>
        </a:p>
      </dgm:t>
    </dgm:pt>
    <dgm:pt modelId="{CA3D6EAD-FC40-4715-9338-831AADA8D565}">
      <dgm:prSet custT="1"/>
      <dgm:spPr/>
      <dgm:t>
        <a:bodyPr/>
        <a:lstStyle/>
        <a:p>
          <a:pPr algn="just" rtl="0"/>
          <a:r>
            <a:rPr lang="cs-CZ" sz="1200" b="0" i="1"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200" dirty="0"/>
        </a:p>
      </dgm:t>
    </dgm:pt>
    <dgm:pt modelId="{3CF5EDDF-CC9C-4BA4-8DB1-A22D76F33756}" type="parTrans" cxnId="{EC6B29E3-A7D2-4A6F-A4F2-DA0DA59D835A}">
      <dgm:prSet/>
      <dgm:spPr/>
      <dgm:t>
        <a:bodyPr/>
        <a:lstStyle/>
        <a:p>
          <a:endParaRPr lang="cs-CZ"/>
        </a:p>
      </dgm:t>
    </dgm:pt>
    <dgm:pt modelId="{C775ACE2-2F1F-481B-A8FC-3F0E2F089AB2}" type="sibTrans" cxnId="{EC6B29E3-A7D2-4A6F-A4F2-DA0DA59D835A}">
      <dgm:prSet/>
      <dgm:spPr/>
      <dgm:t>
        <a:bodyPr/>
        <a:lstStyle/>
        <a:p>
          <a:endParaRPr lang="cs-CZ"/>
        </a:p>
      </dgm:t>
    </dgm:pt>
    <dgm:pt modelId="{45706D7C-463F-4ADE-8DD5-DC33162728E3}">
      <dgm:prSet custT="1"/>
      <dgm:spPr/>
      <dgm:t>
        <a:bodyPr/>
        <a:lstStyle/>
        <a:p>
          <a:pPr rtl="0"/>
          <a:r>
            <a:rPr lang="cs-CZ" sz="1800" b="0" dirty="0"/>
            <a:t>Další právní předpisy a ZD</a:t>
          </a:r>
          <a:endParaRPr lang="cs-CZ" sz="1800" dirty="0"/>
        </a:p>
      </dgm:t>
    </dgm:pt>
    <dgm:pt modelId="{2FB3163D-46EE-46C4-9ECB-64F44647EE21}" type="parTrans" cxnId="{4BD8E176-ABEF-4C59-B436-F5092709185E}">
      <dgm:prSet/>
      <dgm:spPr/>
      <dgm:t>
        <a:bodyPr/>
        <a:lstStyle/>
        <a:p>
          <a:endParaRPr lang="cs-CZ"/>
        </a:p>
      </dgm:t>
    </dgm:pt>
    <dgm:pt modelId="{CAF61BBD-96E3-415E-A29E-BF39004825D1}" type="sibTrans" cxnId="{4BD8E176-ABEF-4C59-B436-F5092709185E}">
      <dgm:prSet/>
      <dgm:spPr/>
      <dgm:t>
        <a:bodyPr/>
        <a:lstStyle/>
        <a:p>
          <a:endParaRPr lang="cs-CZ"/>
        </a:p>
      </dgm:t>
    </dgm:pt>
    <dgm:pt modelId="{DDD5ADA3-9AD9-4832-AD93-CAA0C5282147}">
      <dgm:prSet custT="1"/>
      <dgm:spPr/>
      <dgm:t>
        <a:bodyPr/>
        <a:lstStyle/>
        <a:p>
          <a:pPr rtl="0"/>
          <a:r>
            <a:rPr lang="cs-CZ" sz="1200" b="0" i="1" dirty="0"/>
            <a:t>o specifických zdrav. Službách</a:t>
          </a:r>
          <a:endParaRPr lang="cs-CZ" sz="1200" dirty="0"/>
        </a:p>
      </dgm:t>
    </dgm:pt>
    <dgm:pt modelId="{F3153B38-0B82-4C35-8801-53E3BA633013}" type="parTrans" cxnId="{7AC7B8D1-6D38-48C2-A152-EE4A7713C3C5}">
      <dgm:prSet/>
      <dgm:spPr/>
      <dgm:t>
        <a:bodyPr/>
        <a:lstStyle/>
        <a:p>
          <a:endParaRPr lang="cs-CZ"/>
        </a:p>
      </dgm:t>
    </dgm:pt>
    <dgm:pt modelId="{F57AEAC4-FD94-420C-B222-B534AAD24550}" type="sibTrans" cxnId="{7AC7B8D1-6D38-48C2-A152-EE4A7713C3C5}">
      <dgm:prSet/>
      <dgm:spPr/>
      <dgm:t>
        <a:bodyPr/>
        <a:lstStyle/>
        <a:p>
          <a:endParaRPr lang="cs-CZ"/>
        </a:p>
      </dgm:t>
    </dgm:pt>
    <dgm:pt modelId="{B526A9AA-B716-4E6F-A1AD-CD1CF3E7B7A5}">
      <dgm:prSet custT="1"/>
      <dgm:spPr/>
      <dgm:t>
        <a:bodyPr/>
        <a:lstStyle/>
        <a:p>
          <a:pPr rtl="0"/>
          <a:r>
            <a:rPr lang="cs-CZ" sz="1200" b="0" i="1" dirty="0"/>
            <a:t>součásti ZD</a:t>
          </a:r>
          <a:endParaRPr lang="cs-CZ" sz="1200" dirty="0"/>
        </a:p>
      </dgm:t>
    </dgm:pt>
    <dgm:pt modelId="{58458C81-617A-4407-BD15-730B1BFC7499}" type="parTrans" cxnId="{5F473ADA-D5E8-49DF-8F77-79BAFC2F6917}">
      <dgm:prSet/>
      <dgm:spPr/>
      <dgm:t>
        <a:bodyPr/>
        <a:lstStyle/>
        <a:p>
          <a:endParaRPr lang="cs-CZ"/>
        </a:p>
      </dgm:t>
    </dgm:pt>
    <dgm:pt modelId="{ADF4DE53-66B9-45FF-9E73-0B347464745B}" type="sibTrans" cxnId="{5F473ADA-D5E8-49DF-8F77-79BAFC2F6917}">
      <dgm:prSet/>
      <dgm:spPr/>
      <dgm:t>
        <a:bodyPr/>
        <a:lstStyle/>
        <a:p>
          <a:endParaRPr lang="cs-CZ"/>
        </a:p>
      </dgm:t>
    </dgm:pt>
    <dgm:pt modelId="{04118F1A-426A-422C-B4AA-B21DE604FC02}">
      <dgm:prSet custT="1"/>
      <dgm:spPr/>
      <dgm:t>
        <a:bodyPr/>
        <a:lstStyle/>
        <a:p>
          <a:pPr rtl="0"/>
          <a:r>
            <a:rPr lang="cs-CZ" sz="1200" b="0" i="1" dirty="0"/>
            <a:t>zásady pro uchování ZD </a:t>
          </a:r>
          <a:endParaRPr lang="cs-CZ" sz="1200" dirty="0"/>
        </a:p>
      </dgm:t>
    </dgm:pt>
    <dgm:pt modelId="{4E58BC1C-0B5D-4C6E-864F-EF5B79D642F4}" type="parTrans" cxnId="{312557B5-D3D5-4015-A2E5-73DA3089D6AC}">
      <dgm:prSet/>
      <dgm:spPr/>
      <dgm:t>
        <a:bodyPr/>
        <a:lstStyle/>
        <a:p>
          <a:endParaRPr lang="cs-CZ"/>
        </a:p>
      </dgm:t>
    </dgm:pt>
    <dgm:pt modelId="{D550FCBD-A78E-4115-801B-38F14FD0F2D4}" type="sibTrans" cxnId="{312557B5-D3D5-4015-A2E5-73DA3089D6AC}">
      <dgm:prSet/>
      <dgm:spPr/>
      <dgm:t>
        <a:bodyPr/>
        <a:lstStyle/>
        <a:p>
          <a:endParaRPr lang="cs-CZ"/>
        </a:p>
      </dgm:t>
    </dgm:pt>
    <dgm:pt modelId="{ECD940F2-2A22-4BB7-AE36-BD65397A364F}">
      <dgm:prSet custT="1"/>
      <dgm:spPr/>
      <dgm:t>
        <a:bodyPr/>
        <a:lstStyle/>
        <a:p>
          <a:pPr rtl="0"/>
          <a:r>
            <a:rPr lang="cs-CZ" sz="1200" b="0" i="1" dirty="0"/>
            <a:t>postup při jejím vyřazování a zničení po uplynutí doby uchování</a:t>
          </a:r>
          <a:endParaRPr lang="cs-CZ" sz="1200" dirty="0"/>
        </a:p>
      </dgm:t>
    </dgm:pt>
    <dgm:pt modelId="{096DB239-251D-4B0C-843E-24D161EEA85D}" type="parTrans" cxnId="{066D0D96-700D-44E0-9A17-7F53A047B33D}">
      <dgm:prSet/>
      <dgm:spPr/>
      <dgm:t>
        <a:bodyPr/>
        <a:lstStyle/>
        <a:p>
          <a:endParaRPr lang="cs-CZ"/>
        </a:p>
      </dgm:t>
    </dgm:pt>
    <dgm:pt modelId="{9F682492-3F2D-4BFD-8765-C9CFDB67CF99}" type="sibTrans" cxnId="{066D0D96-700D-44E0-9A17-7F53A047B33D}">
      <dgm:prSet/>
      <dgm:spPr/>
      <dgm:t>
        <a:bodyPr/>
        <a:lstStyle/>
        <a:p>
          <a:endParaRPr lang="cs-CZ"/>
        </a:p>
      </dgm:t>
    </dgm:pt>
    <dgm:pt modelId="{5E4D32B3-5EF3-4B65-BB50-BAEB58E25A85}">
      <dgm:prSet custT="1"/>
      <dgm:spPr/>
      <dgm:t>
        <a:bodyPr/>
        <a:lstStyle/>
        <a:p>
          <a:pPr rtl="0"/>
          <a:r>
            <a:rPr lang="cs-CZ" sz="1200" b="0" i="1" dirty="0"/>
            <a:t>doby uchování ZD</a:t>
          </a:r>
          <a:endParaRPr lang="cs-CZ" sz="1200" dirty="0"/>
        </a:p>
      </dgm:t>
    </dgm:pt>
    <dgm:pt modelId="{F817ABE3-AB69-4B22-973A-82C4A1EF11B6}" type="parTrans" cxnId="{33BD998C-75B6-4652-B9E9-C8798EF86265}">
      <dgm:prSet/>
      <dgm:spPr/>
      <dgm:t>
        <a:bodyPr/>
        <a:lstStyle/>
        <a:p>
          <a:endParaRPr lang="cs-CZ"/>
        </a:p>
      </dgm:t>
    </dgm:pt>
    <dgm:pt modelId="{0359F3E9-770B-4604-94C9-EB0B513C8BAB}" type="sibTrans" cxnId="{33BD998C-75B6-4652-B9E9-C8798EF86265}">
      <dgm:prSet/>
      <dgm:spPr/>
      <dgm:t>
        <a:bodyPr/>
        <a:lstStyle/>
        <a:p>
          <a:endParaRPr lang="cs-CZ"/>
        </a:p>
      </dgm:t>
    </dgm:pt>
    <dgm:pt modelId="{17E31BF2-60C3-42C3-ACC0-FA5B7B2E1511}">
      <dgm:prSet custT="1"/>
      <dgm:spPr/>
      <dgm:t>
        <a:bodyPr/>
        <a:lstStyle/>
        <a:p>
          <a:pPr rtl="0"/>
          <a:r>
            <a:rPr lang="cs-CZ" sz="1200" b="0" i="1" dirty="0"/>
            <a:t>o veřejném zdravotním pojištěním</a:t>
          </a:r>
          <a:endParaRPr lang="cs-CZ" sz="1200" dirty="0"/>
        </a:p>
      </dgm:t>
    </dgm:pt>
    <dgm:pt modelId="{EA61659F-92E3-4C95-B510-70E7BC2B130F}" type="parTrans" cxnId="{609763E2-9BED-4D9C-B38F-546A668AD4B3}">
      <dgm:prSet/>
      <dgm:spPr/>
      <dgm:t>
        <a:bodyPr/>
        <a:lstStyle/>
        <a:p>
          <a:endParaRPr lang="cs-CZ"/>
        </a:p>
      </dgm:t>
    </dgm:pt>
    <dgm:pt modelId="{1F227F27-7C79-4F8A-A28F-899F8F631E49}" type="sibTrans" cxnId="{609763E2-9BED-4D9C-B38F-546A668AD4B3}">
      <dgm:prSet/>
      <dgm:spPr/>
      <dgm:t>
        <a:bodyPr/>
        <a:lstStyle/>
        <a:p>
          <a:endParaRPr lang="cs-CZ"/>
        </a:p>
      </dgm:t>
    </dgm:pt>
    <dgm:pt modelId="{B5420FB1-6949-41D6-ACF0-B5B934569BB8}">
      <dgm:prSet custT="1"/>
      <dgm:spPr/>
      <dgm:t>
        <a:bodyPr/>
        <a:lstStyle/>
        <a:p>
          <a:pPr rtl="0"/>
          <a:r>
            <a:rPr lang="cs-CZ" sz="1200" b="0" i="1" dirty="0"/>
            <a:t>o ochraně veř. Zdraví</a:t>
          </a:r>
          <a:endParaRPr lang="cs-CZ" sz="1200" dirty="0"/>
        </a:p>
      </dgm:t>
    </dgm:pt>
    <dgm:pt modelId="{D30073D3-B68A-4C66-A440-5F967CE99FED}" type="parTrans" cxnId="{CCCBC4B4-3968-4F14-90C5-545568FE76DD}">
      <dgm:prSet/>
      <dgm:spPr/>
      <dgm:t>
        <a:bodyPr/>
        <a:lstStyle/>
        <a:p>
          <a:endParaRPr lang="cs-CZ"/>
        </a:p>
      </dgm:t>
    </dgm:pt>
    <dgm:pt modelId="{DC43EEFB-A458-4DD8-9F4D-77F4CB9944E2}" type="sibTrans" cxnId="{CCCBC4B4-3968-4F14-90C5-545568FE76DD}">
      <dgm:prSet/>
      <dgm:spPr/>
      <dgm:t>
        <a:bodyPr/>
        <a:lstStyle/>
        <a:p>
          <a:endParaRPr lang="cs-CZ"/>
        </a:p>
      </dgm:t>
    </dgm:pt>
    <dgm:pt modelId="{7A3B33C0-A509-4A8D-8C32-36E54B1BBC29}">
      <dgm:prSet custT="1"/>
      <dgm:spPr/>
      <dgm:t>
        <a:bodyPr/>
        <a:lstStyle/>
        <a:p>
          <a:pPr rtl="0"/>
          <a:r>
            <a:rPr lang="cs-CZ" sz="1200" b="0" i="1" dirty="0"/>
            <a:t>transplantační zákon</a:t>
          </a:r>
          <a:endParaRPr lang="cs-CZ" sz="1200" dirty="0"/>
        </a:p>
      </dgm:t>
    </dgm:pt>
    <dgm:pt modelId="{0DF913D9-C9FA-4E0A-BB88-3FD7FFE47A9A}" type="parTrans" cxnId="{BA7B4259-71E4-427D-AF5B-DE44E55D0A52}">
      <dgm:prSet/>
      <dgm:spPr/>
      <dgm:t>
        <a:bodyPr/>
        <a:lstStyle/>
        <a:p>
          <a:endParaRPr lang="cs-CZ"/>
        </a:p>
      </dgm:t>
    </dgm:pt>
    <dgm:pt modelId="{EE3539D5-7741-43D8-B628-21028D47F70E}" type="sibTrans" cxnId="{BA7B4259-71E4-427D-AF5B-DE44E55D0A52}">
      <dgm:prSet/>
      <dgm:spPr/>
      <dgm:t>
        <a:bodyPr/>
        <a:lstStyle/>
        <a:p>
          <a:endParaRPr lang="cs-CZ"/>
        </a:p>
      </dgm:t>
    </dgm:pt>
    <dgm:pt modelId="{96E065FF-105C-4640-9159-B9C2E55FD96D}">
      <dgm:prSet custT="1"/>
      <dgm:spPr/>
      <dgm:t>
        <a:bodyPr/>
        <a:lstStyle/>
        <a:p>
          <a:pPr algn="l" rtl="0"/>
          <a:r>
            <a:rPr lang="cs-CZ" sz="1200" i="1" dirty="0"/>
            <a:t>K záznamům poskytovatel podle svého uvážení připojí i podklady a vyjádření, které mu popřípadě odevzdal ošetřovaný nebo příkazce. </a:t>
          </a:r>
          <a:endParaRPr lang="cs-CZ" sz="1200" dirty="0"/>
        </a:p>
      </dgm:t>
    </dgm:pt>
    <dgm:pt modelId="{339D6526-6B63-414F-938F-C64B353438A1}" type="parTrans" cxnId="{8B4D3C46-CF7E-4990-81A5-E6A7A0730961}">
      <dgm:prSet/>
      <dgm:spPr/>
      <dgm:t>
        <a:bodyPr/>
        <a:lstStyle/>
        <a:p>
          <a:endParaRPr lang="cs-CZ"/>
        </a:p>
      </dgm:t>
    </dgm:pt>
    <dgm:pt modelId="{E711659A-273D-4C24-9644-C99D1644B494}" type="sibTrans" cxnId="{8B4D3C46-CF7E-4990-81A5-E6A7A0730961}">
      <dgm:prSet/>
      <dgm:spPr/>
      <dgm:t>
        <a:bodyPr/>
        <a:lstStyle/>
        <a:p>
          <a:endParaRPr lang="cs-CZ"/>
        </a:p>
      </dgm:t>
    </dgm:pt>
    <dgm:pt modelId="{4EC308B8-5B68-4A73-B09D-6338374CB84A}">
      <dgm:prSet custT="1"/>
      <dgm:spPr/>
      <dgm:t>
        <a:bodyPr/>
        <a:lstStyle/>
        <a:p>
          <a:pPr algn="l"/>
          <a:r>
            <a:rPr lang="cs-CZ" sz="1200" i="1" dirty="0"/>
            <a:t>Do záznamů poskytovatel vždy poznamená, kdo do nich nahlížel</a:t>
          </a:r>
          <a:endParaRPr lang="cs-CZ" sz="1200" dirty="0"/>
        </a:p>
      </dgm:t>
    </dgm:pt>
    <dgm:pt modelId="{40E3E738-1CCA-4333-885C-A55DFB18E254}" type="parTrans" cxnId="{B9FF4E4B-603B-4376-A735-F080089FC0A9}">
      <dgm:prSet/>
      <dgm:spPr/>
      <dgm:t>
        <a:bodyPr/>
        <a:lstStyle/>
        <a:p>
          <a:endParaRPr lang="cs-CZ"/>
        </a:p>
      </dgm:t>
    </dgm:pt>
    <dgm:pt modelId="{8B849038-10DA-41D6-8532-3E8BDFD9F6BC}" type="sibTrans" cxnId="{B9FF4E4B-603B-4376-A735-F080089FC0A9}">
      <dgm:prSet/>
      <dgm:spPr/>
      <dgm:t>
        <a:bodyPr/>
        <a:lstStyle/>
        <a:p>
          <a:endParaRPr lang="cs-CZ"/>
        </a:p>
      </dgm:t>
    </dgm:pt>
    <dgm:pt modelId="{F61E38AA-F6BE-4A56-B60E-084D7B57309B}" type="pres">
      <dgm:prSet presAssocID="{17D7AD83-7A54-440E-81A9-4D7E0E36F7F1}" presName="linear" presStyleCnt="0">
        <dgm:presLayoutVars>
          <dgm:animLvl val="lvl"/>
          <dgm:resizeHandles val="exact"/>
        </dgm:presLayoutVars>
      </dgm:prSet>
      <dgm:spPr/>
    </dgm:pt>
    <dgm:pt modelId="{3A86CD66-8DCE-46AC-B306-8257ADB87704}" type="pres">
      <dgm:prSet presAssocID="{2C289350-01F4-4BCA-B3E4-D0FBA97CABB0}" presName="parentText" presStyleLbl="node1" presStyleIdx="0" presStyleCnt="3">
        <dgm:presLayoutVars>
          <dgm:chMax val="0"/>
          <dgm:bulletEnabled val="1"/>
        </dgm:presLayoutVars>
      </dgm:prSet>
      <dgm:spPr/>
    </dgm:pt>
    <dgm:pt modelId="{159E2FE3-922F-40F3-AD73-B1BAC88AF89F}" type="pres">
      <dgm:prSet presAssocID="{2C289350-01F4-4BCA-B3E4-D0FBA97CABB0}" presName="childText" presStyleLbl="revTx" presStyleIdx="0" presStyleCnt="3">
        <dgm:presLayoutVars>
          <dgm:bulletEnabled val="1"/>
        </dgm:presLayoutVars>
      </dgm:prSet>
      <dgm:spPr/>
    </dgm:pt>
    <dgm:pt modelId="{9DDBF7F2-45CB-45A9-84DC-EFE9C0D9C0E7}" type="pres">
      <dgm:prSet presAssocID="{9A65D732-B8A2-415E-AEFB-25C0B38F09B1}" presName="parentText" presStyleLbl="node1" presStyleIdx="1" presStyleCnt="3">
        <dgm:presLayoutVars>
          <dgm:chMax val="0"/>
          <dgm:bulletEnabled val="1"/>
        </dgm:presLayoutVars>
      </dgm:prSet>
      <dgm:spPr/>
    </dgm:pt>
    <dgm:pt modelId="{8B11311E-0099-4DB6-9C15-5D59C561020C}" type="pres">
      <dgm:prSet presAssocID="{9A65D732-B8A2-415E-AEFB-25C0B38F09B1}" presName="childText" presStyleLbl="revTx" presStyleIdx="1" presStyleCnt="3">
        <dgm:presLayoutVars>
          <dgm:bulletEnabled val="1"/>
        </dgm:presLayoutVars>
      </dgm:prSet>
      <dgm:spPr/>
    </dgm:pt>
    <dgm:pt modelId="{9ED87C40-44E1-4D7D-98E6-02F80EACC67B}" type="pres">
      <dgm:prSet presAssocID="{45706D7C-463F-4ADE-8DD5-DC33162728E3}" presName="parentText" presStyleLbl="node1" presStyleIdx="2" presStyleCnt="3">
        <dgm:presLayoutVars>
          <dgm:chMax val="0"/>
          <dgm:bulletEnabled val="1"/>
        </dgm:presLayoutVars>
      </dgm:prSet>
      <dgm:spPr/>
    </dgm:pt>
    <dgm:pt modelId="{EDFCC148-C2FA-4289-BB58-B5C36190AAFC}" type="pres">
      <dgm:prSet presAssocID="{45706D7C-463F-4ADE-8DD5-DC33162728E3}" presName="childText" presStyleLbl="revTx" presStyleIdx="2" presStyleCnt="3">
        <dgm:presLayoutVars>
          <dgm:bulletEnabled val="1"/>
        </dgm:presLayoutVars>
      </dgm:prSet>
      <dgm:spPr/>
    </dgm:pt>
  </dgm:ptLst>
  <dgm:cxnLst>
    <dgm:cxn modelId="{A0399616-7839-4E14-B860-EEA2070C047D}" type="presOf" srcId="{AC384D78-72BE-4ED9-9EFB-02CB65D65770}" destId="{159E2FE3-922F-40F3-AD73-B1BAC88AF89F}" srcOrd="0" destOrd="0" presId="urn:microsoft.com/office/officeart/2005/8/layout/vList2"/>
    <dgm:cxn modelId="{AADB0C2C-98CE-49F0-B573-5F1E03964DCF}" type="presOf" srcId="{04118F1A-426A-422C-B4AA-B21DE604FC02}" destId="{159E2FE3-922F-40F3-AD73-B1BAC88AF89F}" srcOrd="0" destOrd="2" presId="urn:microsoft.com/office/officeart/2005/8/layout/vList2"/>
    <dgm:cxn modelId="{8B4D3C46-CF7E-4990-81A5-E6A7A0730961}" srcId="{9A65D732-B8A2-415E-AEFB-25C0B38F09B1}" destId="{96E065FF-105C-4640-9159-B9C2E55FD96D}" srcOrd="1" destOrd="0" parTransId="{339D6526-6B63-414F-938F-C64B353438A1}" sibTransId="{E711659A-273D-4C24-9644-C99D1644B494}"/>
    <dgm:cxn modelId="{B9FF4E4B-603B-4376-A735-F080089FC0A9}" srcId="{9A65D732-B8A2-415E-AEFB-25C0B38F09B1}" destId="{4EC308B8-5B68-4A73-B09D-6338374CB84A}" srcOrd="2" destOrd="0" parTransId="{40E3E738-1CCA-4333-885C-A55DFB18E254}" sibTransId="{8B849038-10DA-41D6-8532-3E8BDFD9F6BC}"/>
    <dgm:cxn modelId="{5DF45D6F-4EB0-4654-8FB6-AA051EF7BD88}" type="presOf" srcId="{DDD5ADA3-9AD9-4832-AD93-CAA0C5282147}" destId="{EDFCC148-C2FA-4289-BB58-B5C36190AAFC}" srcOrd="0" destOrd="0" presId="urn:microsoft.com/office/officeart/2005/8/layout/vList2"/>
    <dgm:cxn modelId="{4BD8E176-ABEF-4C59-B436-F5092709185E}" srcId="{17D7AD83-7A54-440E-81A9-4D7E0E36F7F1}" destId="{45706D7C-463F-4ADE-8DD5-DC33162728E3}" srcOrd="2" destOrd="0" parTransId="{2FB3163D-46EE-46C4-9ECB-64F44647EE21}" sibTransId="{CAF61BBD-96E3-415E-A29E-BF39004825D1}"/>
    <dgm:cxn modelId="{E6EB5D79-C8BB-4508-B74E-E6C3CD79FAF8}" type="presOf" srcId="{7A3B33C0-A509-4A8D-8C32-36E54B1BBC29}" destId="{EDFCC148-C2FA-4289-BB58-B5C36190AAFC}" srcOrd="0" destOrd="3" presId="urn:microsoft.com/office/officeart/2005/8/layout/vList2"/>
    <dgm:cxn modelId="{BA7B4259-71E4-427D-AF5B-DE44E55D0A52}" srcId="{45706D7C-463F-4ADE-8DD5-DC33162728E3}" destId="{7A3B33C0-A509-4A8D-8C32-36E54B1BBC29}" srcOrd="3" destOrd="0" parTransId="{0DF913D9-C9FA-4E0A-BB88-3FD7FFE47A9A}" sibTransId="{EE3539D5-7741-43D8-B628-21028D47F70E}"/>
    <dgm:cxn modelId="{F1C2C87E-5332-4C76-B20B-1C43309829F7}" type="presOf" srcId="{17E31BF2-60C3-42C3-ACC0-FA5B7B2E1511}" destId="{EDFCC148-C2FA-4289-BB58-B5C36190AAFC}" srcOrd="0" destOrd="1" presId="urn:microsoft.com/office/officeart/2005/8/layout/vList2"/>
    <dgm:cxn modelId="{33BD998C-75B6-4652-B9E9-C8798EF86265}" srcId="{2C289350-01F4-4BCA-B3E4-D0FBA97CABB0}" destId="{5E4D32B3-5EF3-4B65-BB50-BAEB58E25A85}" srcOrd="4" destOrd="0" parTransId="{F817ABE3-AB69-4B22-973A-82C4A1EF11B6}" sibTransId="{0359F3E9-770B-4604-94C9-EB0B513C8BAB}"/>
    <dgm:cxn modelId="{066D0D96-700D-44E0-9A17-7F53A047B33D}" srcId="{2C289350-01F4-4BCA-B3E4-D0FBA97CABB0}" destId="{ECD940F2-2A22-4BB7-AE36-BD65397A364F}" srcOrd="3" destOrd="0" parTransId="{096DB239-251D-4B0C-843E-24D161EEA85D}" sibTransId="{9F682492-3F2D-4BFD-8765-C9CFDB67CF99}"/>
    <dgm:cxn modelId="{5F4C3396-7B46-4B8A-808D-C7F05C19CFC0}" srcId="{17D7AD83-7A54-440E-81A9-4D7E0E36F7F1}" destId="{9A65D732-B8A2-415E-AEFB-25C0B38F09B1}" srcOrd="1" destOrd="0" parTransId="{137A10CC-DD1B-4E9D-AC71-D495E2652C06}" sibTransId="{4714C67C-693F-4A81-A1E5-1BE2F0010102}"/>
    <dgm:cxn modelId="{952BAA96-1D8B-4F82-8AF5-E7264C9760BC}" type="presOf" srcId="{B526A9AA-B716-4E6F-A1AD-CD1CF3E7B7A5}" destId="{159E2FE3-922F-40F3-AD73-B1BAC88AF89F}" srcOrd="0" destOrd="1" presId="urn:microsoft.com/office/officeart/2005/8/layout/vList2"/>
    <dgm:cxn modelId="{E9010B9A-1064-497E-AEC0-FD28DA1A9956}" type="presOf" srcId="{17D7AD83-7A54-440E-81A9-4D7E0E36F7F1}" destId="{F61E38AA-F6BE-4A56-B60E-084D7B57309B}" srcOrd="0" destOrd="0" presId="urn:microsoft.com/office/officeart/2005/8/layout/vList2"/>
    <dgm:cxn modelId="{38383AAF-9D32-4A83-A6BF-0368F65BC53A}" type="presOf" srcId="{2C289350-01F4-4BCA-B3E4-D0FBA97CABB0}" destId="{3A86CD66-8DCE-46AC-B306-8257ADB87704}" srcOrd="0" destOrd="0" presId="urn:microsoft.com/office/officeart/2005/8/layout/vList2"/>
    <dgm:cxn modelId="{3F999CB3-E6AD-475F-995F-C2040C683C7C}" type="presOf" srcId="{45706D7C-463F-4ADE-8DD5-DC33162728E3}" destId="{9ED87C40-44E1-4D7D-98E6-02F80EACC67B}" srcOrd="0" destOrd="0" presId="urn:microsoft.com/office/officeart/2005/8/layout/vList2"/>
    <dgm:cxn modelId="{CCCBC4B4-3968-4F14-90C5-545568FE76DD}" srcId="{45706D7C-463F-4ADE-8DD5-DC33162728E3}" destId="{B5420FB1-6949-41D6-ACF0-B5B934569BB8}" srcOrd="2" destOrd="0" parTransId="{D30073D3-B68A-4C66-A440-5F967CE99FED}" sibTransId="{DC43EEFB-A458-4DD8-9F4D-77F4CB9944E2}"/>
    <dgm:cxn modelId="{DDE276B5-D92A-4282-A37D-9EF12BE7A49C}" srcId="{2C289350-01F4-4BCA-B3E4-D0FBA97CABB0}" destId="{AC384D78-72BE-4ED9-9EFB-02CB65D65770}" srcOrd="0" destOrd="0" parTransId="{529D24BD-E00D-4ED5-971B-00AB6811671B}" sibTransId="{C3BBE76D-D011-42AF-8EF3-E65A8EC6D85F}"/>
    <dgm:cxn modelId="{312557B5-D3D5-4015-A2E5-73DA3089D6AC}" srcId="{2C289350-01F4-4BCA-B3E4-D0FBA97CABB0}" destId="{04118F1A-426A-422C-B4AA-B21DE604FC02}" srcOrd="2" destOrd="0" parTransId="{4E58BC1C-0B5D-4C6E-864F-EF5B79D642F4}" sibTransId="{D550FCBD-A78E-4115-801B-38F14FD0F2D4}"/>
    <dgm:cxn modelId="{3C3BD2BA-B4CC-4FF7-A344-28AE570C1BF1}" srcId="{17D7AD83-7A54-440E-81A9-4D7E0E36F7F1}" destId="{2C289350-01F4-4BCA-B3E4-D0FBA97CABB0}" srcOrd="0" destOrd="0" parTransId="{8E57AAA1-DCE2-4325-A57E-DD7ED0A82D6D}" sibTransId="{16586521-1CF5-41DB-819E-E3CC0E17653E}"/>
    <dgm:cxn modelId="{18CF68BC-4E51-44EB-A8B9-3CEA911F8F17}" type="presOf" srcId="{B5420FB1-6949-41D6-ACF0-B5B934569BB8}" destId="{EDFCC148-C2FA-4289-BB58-B5C36190AAFC}" srcOrd="0" destOrd="2" presId="urn:microsoft.com/office/officeart/2005/8/layout/vList2"/>
    <dgm:cxn modelId="{AD7F73C2-7B14-4EC8-9B58-7CB58E127121}" type="presOf" srcId="{ECD940F2-2A22-4BB7-AE36-BD65397A364F}" destId="{159E2FE3-922F-40F3-AD73-B1BAC88AF89F}" srcOrd="0" destOrd="3" presId="urn:microsoft.com/office/officeart/2005/8/layout/vList2"/>
    <dgm:cxn modelId="{D33DF3C3-15E4-4306-B74A-CE87D08B5357}" type="presOf" srcId="{96E065FF-105C-4640-9159-B9C2E55FD96D}" destId="{8B11311E-0099-4DB6-9C15-5D59C561020C}" srcOrd="0" destOrd="1" presId="urn:microsoft.com/office/officeart/2005/8/layout/vList2"/>
    <dgm:cxn modelId="{7AC7B8D1-6D38-48C2-A152-EE4A7713C3C5}" srcId="{45706D7C-463F-4ADE-8DD5-DC33162728E3}" destId="{DDD5ADA3-9AD9-4832-AD93-CAA0C5282147}" srcOrd="0" destOrd="0" parTransId="{F3153B38-0B82-4C35-8801-53E3BA633013}" sibTransId="{F57AEAC4-FD94-420C-B222-B534AAD24550}"/>
    <dgm:cxn modelId="{5F473ADA-D5E8-49DF-8F77-79BAFC2F6917}" srcId="{2C289350-01F4-4BCA-B3E4-D0FBA97CABB0}" destId="{B526A9AA-B716-4E6F-A1AD-CD1CF3E7B7A5}" srcOrd="1" destOrd="0" parTransId="{58458C81-617A-4407-BD15-730B1BFC7499}" sibTransId="{ADF4DE53-66B9-45FF-9E73-0B347464745B}"/>
    <dgm:cxn modelId="{609763E2-9BED-4D9C-B38F-546A668AD4B3}" srcId="{45706D7C-463F-4ADE-8DD5-DC33162728E3}" destId="{17E31BF2-60C3-42C3-ACC0-FA5B7B2E1511}" srcOrd="1" destOrd="0" parTransId="{EA61659F-92E3-4C95-B510-70E7BC2B130F}" sibTransId="{1F227F27-7C79-4F8A-A28F-899F8F631E49}"/>
    <dgm:cxn modelId="{EC6B29E3-A7D2-4A6F-A4F2-DA0DA59D835A}" srcId="{9A65D732-B8A2-415E-AEFB-25C0B38F09B1}" destId="{CA3D6EAD-FC40-4715-9338-831AADA8D565}" srcOrd="0" destOrd="0" parTransId="{3CF5EDDF-CC9C-4BA4-8DB1-A22D76F33756}" sibTransId="{C775ACE2-2F1F-481B-A8FC-3F0E2F089AB2}"/>
    <dgm:cxn modelId="{76DC3EE4-30CF-4CA6-88D4-9C9FBEACAFD2}" type="presOf" srcId="{CA3D6EAD-FC40-4715-9338-831AADA8D565}" destId="{8B11311E-0099-4DB6-9C15-5D59C561020C}" srcOrd="0" destOrd="0" presId="urn:microsoft.com/office/officeart/2005/8/layout/vList2"/>
    <dgm:cxn modelId="{A25483E5-A62A-4A74-A005-AEF6B0260219}" type="presOf" srcId="{9A65D732-B8A2-415E-AEFB-25C0B38F09B1}" destId="{9DDBF7F2-45CB-45A9-84DC-EFE9C0D9C0E7}" srcOrd="0" destOrd="0" presId="urn:microsoft.com/office/officeart/2005/8/layout/vList2"/>
    <dgm:cxn modelId="{2322BEF1-A459-411A-AFA1-9A42C45F73A4}" type="presOf" srcId="{4EC308B8-5B68-4A73-B09D-6338374CB84A}" destId="{8B11311E-0099-4DB6-9C15-5D59C561020C}" srcOrd="0" destOrd="2" presId="urn:microsoft.com/office/officeart/2005/8/layout/vList2"/>
    <dgm:cxn modelId="{A2D389F9-3C99-4563-BF3B-18A73CAA8F9A}" type="presOf" srcId="{5E4D32B3-5EF3-4B65-BB50-BAEB58E25A85}" destId="{159E2FE3-922F-40F3-AD73-B1BAC88AF89F}" srcOrd="0" destOrd="4" presId="urn:microsoft.com/office/officeart/2005/8/layout/vList2"/>
    <dgm:cxn modelId="{1FD8E11C-DE9B-46C2-BCFF-3F00BE179733}" type="presParOf" srcId="{F61E38AA-F6BE-4A56-B60E-084D7B57309B}" destId="{3A86CD66-8DCE-46AC-B306-8257ADB87704}" srcOrd="0" destOrd="0" presId="urn:microsoft.com/office/officeart/2005/8/layout/vList2"/>
    <dgm:cxn modelId="{BC4C84F3-7E8E-43EF-A84C-13D65B439E7F}" type="presParOf" srcId="{F61E38AA-F6BE-4A56-B60E-084D7B57309B}" destId="{159E2FE3-922F-40F3-AD73-B1BAC88AF89F}" srcOrd="1" destOrd="0" presId="urn:microsoft.com/office/officeart/2005/8/layout/vList2"/>
    <dgm:cxn modelId="{0623822A-2DBA-41E4-BE31-281D9470357F}" type="presParOf" srcId="{F61E38AA-F6BE-4A56-B60E-084D7B57309B}" destId="{9DDBF7F2-45CB-45A9-84DC-EFE9C0D9C0E7}" srcOrd="2" destOrd="0" presId="urn:microsoft.com/office/officeart/2005/8/layout/vList2"/>
    <dgm:cxn modelId="{1DE7A2D6-4545-4769-B583-6390F5626177}" type="presParOf" srcId="{F61E38AA-F6BE-4A56-B60E-084D7B57309B}" destId="{8B11311E-0099-4DB6-9C15-5D59C561020C}" srcOrd="3" destOrd="0" presId="urn:microsoft.com/office/officeart/2005/8/layout/vList2"/>
    <dgm:cxn modelId="{1594C550-6282-462F-B187-1E8A71BCC809}" type="presParOf" srcId="{F61E38AA-F6BE-4A56-B60E-084D7B57309B}" destId="{9ED87C40-44E1-4D7D-98E6-02F80EACC67B}" srcOrd="4" destOrd="0" presId="urn:microsoft.com/office/officeart/2005/8/layout/vList2"/>
    <dgm:cxn modelId="{49051A39-2D75-4C80-A962-B64818F12D64}" type="presParOf" srcId="{F61E38AA-F6BE-4A56-B60E-084D7B57309B}" destId="{EDFCC148-C2FA-4289-BB58-B5C36190AAFC}"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B1F6CAEB-7735-4D60-8369-43FFF887031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F7AB53AE-789E-475D-B039-A2345008E5FF}">
      <dgm:prSet/>
      <dgm:spPr/>
      <dgm:t>
        <a:bodyPr/>
        <a:lstStyle/>
        <a:p>
          <a:pPr rtl="0"/>
          <a:r>
            <a:rPr lang="cs-CZ" dirty="0"/>
            <a:t>Bude potrestán, kdo, </a:t>
          </a:r>
          <a:r>
            <a:rPr lang="cs-CZ" u="sng" dirty="0"/>
            <a:t>byť i z nedbalosti</a:t>
          </a:r>
          <a:r>
            <a:rPr lang="cs-CZ" dirty="0"/>
            <a:t>,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gm:t>
    </dgm:pt>
    <dgm:pt modelId="{8081BF64-A94F-4C65-AC89-3853E9A366AC}" type="parTrans" cxnId="{ACE708BA-FEFD-49B2-BF6C-E87DA1B78A5D}">
      <dgm:prSet/>
      <dgm:spPr/>
      <dgm:t>
        <a:bodyPr/>
        <a:lstStyle/>
        <a:p>
          <a:endParaRPr lang="cs-CZ"/>
        </a:p>
      </dgm:t>
    </dgm:pt>
    <dgm:pt modelId="{6BCFD164-F31A-458F-8C77-F09F4FABF45F}" type="sibTrans" cxnId="{ACE708BA-FEFD-49B2-BF6C-E87DA1B78A5D}">
      <dgm:prSet/>
      <dgm:spPr/>
      <dgm:t>
        <a:bodyPr/>
        <a:lstStyle/>
        <a:p>
          <a:endParaRPr lang="cs-CZ"/>
        </a:p>
      </dgm:t>
    </dgm:pt>
    <dgm:pt modelId="{1BA9B5B9-DE6E-4D1A-B4F8-EA3B354B29A1}">
      <dgm:prSet/>
      <dgm:spPr/>
      <dgm:t>
        <a:bodyPr/>
        <a:lstStyle/>
        <a:p>
          <a:pPr rtl="0"/>
          <a:r>
            <a:rPr lang="cs-CZ" b="1" u="sng" dirty="0"/>
            <a:t>Až tři léta nebo zákaz činnosti</a:t>
          </a:r>
          <a:endParaRPr lang="cs-CZ" dirty="0"/>
        </a:p>
      </dgm:t>
    </dgm:pt>
    <dgm:pt modelId="{7C5ACFF9-BFC2-4D80-97CB-3AA7A44B351B}" type="parTrans" cxnId="{D95482EA-79BD-41E5-8DED-31C6A7454676}">
      <dgm:prSet/>
      <dgm:spPr/>
      <dgm:t>
        <a:bodyPr/>
        <a:lstStyle/>
        <a:p>
          <a:endParaRPr lang="cs-CZ"/>
        </a:p>
      </dgm:t>
    </dgm:pt>
    <dgm:pt modelId="{0B7A8AA5-F425-4EB4-9C8E-128775454B1C}" type="sibTrans" cxnId="{D95482EA-79BD-41E5-8DED-31C6A7454676}">
      <dgm:prSet/>
      <dgm:spPr/>
      <dgm:t>
        <a:bodyPr/>
        <a:lstStyle/>
        <a:p>
          <a:endParaRPr lang="cs-CZ"/>
        </a:p>
      </dgm:t>
    </dgm:pt>
    <dgm:pt modelId="{36315353-BFEF-4D59-9A00-813CA07B0497}" type="pres">
      <dgm:prSet presAssocID="{B1F6CAEB-7735-4D60-8369-43FFF887031F}" presName="linear" presStyleCnt="0">
        <dgm:presLayoutVars>
          <dgm:animLvl val="lvl"/>
          <dgm:resizeHandles val="exact"/>
        </dgm:presLayoutVars>
      </dgm:prSet>
      <dgm:spPr/>
    </dgm:pt>
    <dgm:pt modelId="{86D9EFE1-0398-4CD4-A2CC-EFDE333DD0D1}" type="pres">
      <dgm:prSet presAssocID="{F7AB53AE-789E-475D-B039-A2345008E5FF}" presName="parentText" presStyleLbl="node1" presStyleIdx="0" presStyleCnt="1" custScaleY="100806">
        <dgm:presLayoutVars>
          <dgm:chMax val="0"/>
          <dgm:bulletEnabled val="1"/>
        </dgm:presLayoutVars>
      </dgm:prSet>
      <dgm:spPr/>
    </dgm:pt>
    <dgm:pt modelId="{52694621-B397-4812-9EF7-BFDB5322D4E2}" type="pres">
      <dgm:prSet presAssocID="{F7AB53AE-789E-475D-B039-A2345008E5FF}" presName="childText" presStyleLbl="revTx" presStyleIdx="0" presStyleCnt="1">
        <dgm:presLayoutVars>
          <dgm:bulletEnabled val="1"/>
        </dgm:presLayoutVars>
      </dgm:prSet>
      <dgm:spPr/>
    </dgm:pt>
  </dgm:ptLst>
  <dgm:cxnLst>
    <dgm:cxn modelId="{331CC693-B823-4971-B05A-693E8C097AFD}" type="presOf" srcId="{B1F6CAEB-7735-4D60-8369-43FFF887031F}" destId="{36315353-BFEF-4D59-9A00-813CA07B0497}" srcOrd="0" destOrd="0" presId="urn:microsoft.com/office/officeart/2005/8/layout/vList2"/>
    <dgm:cxn modelId="{D456A3B0-A590-45A0-98C0-8EED0A67D768}" type="presOf" srcId="{F7AB53AE-789E-475D-B039-A2345008E5FF}" destId="{86D9EFE1-0398-4CD4-A2CC-EFDE333DD0D1}" srcOrd="0" destOrd="0" presId="urn:microsoft.com/office/officeart/2005/8/layout/vList2"/>
    <dgm:cxn modelId="{ACE708BA-FEFD-49B2-BF6C-E87DA1B78A5D}" srcId="{B1F6CAEB-7735-4D60-8369-43FFF887031F}" destId="{F7AB53AE-789E-475D-B039-A2345008E5FF}" srcOrd="0" destOrd="0" parTransId="{8081BF64-A94F-4C65-AC89-3853E9A366AC}" sibTransId="{6BCFD164-F31A-458F-8C77-F09F4FABF45F}"/>
    <dgm:cxn modelId="{750E3BEA-936F-4940-9339-58D98B0F549B}" type="presOf" srcId="{1BA9B5B9-DE6E-4D1A-B4F8-EA3B354B29A1}" destId="{52694621-B397-4812-9EF7-BFDB5322D4E2}" srcOrd="0" destOrd="0" presId="urn:microsoft.com/office/officeart/2005/8/layout/vList2"/>
    <dgm:cxn modelId="{D95482EA-79BD-41E5-8DED-31C6A7454676}" srcId="{F7AB53AE-789E-475D-B039-A2345008E5FF}" destId="{1BA9B5B9-DE6E-4D1A-B4F8-EA3B354B29A1}" srcOrd="0" destOrd="0" parTransId="{7C5ACFF9-BFC2-4D80-97CB-3AA7A44B351B}" sibTransId="{0B7A8AA5-F425-4EB4-9C8E-128775454B1C}"/>
    <dgm:cxn modelId="{BEED1530-C36C-425D-80D1-D5E12C3E986A}" type="presParOf" srcId="{36315353-BFEF-4D59-9A00-813CA07B0497}" destId="{86D9EFE1-0398-4CD4-A2CC-EFDE333DD0D1}" srcOrd="0" destOrd="0" presId="urn:microsoft.com/office/officeart/2005/8/layout/vList2"/>
    <dgm:cxn modelId="{1DD003B5-583E-43FF-8978-15C05A2E5315}" type="presParOf" srcId="{36315353-BFEF-4D59-9A00-813CA07B0497}" destId="{52694621-B397-4812-9EF7-BFDB5322D4E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B4FC6A9-E6D7-47B1-BC04-BF4102465BE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5D93D6D-260F-4616-B742-EADAD5B613AA}">
      <dgm:prSet/>
      <dgm:spPr/>
      <dgm:t>
        <a:bodyPr/>
        <a:lstStyle/>
        <a:p>
          <a:pPr rtl="0"/>
          <a:r>
            <a:rPr lang="cs-CZ" dirty="0"/>
            <a:t>Porušení povinností poskytovatele plynoucí ze </a:t>
          </a:r>
          <a:r>
            <a:rPr lang="cs-CZ" dirty="0" err="1"/>
            <a:t>Zozs</a:t>
          </a:r>
          <a:endParaRPr lang="cs-CZ" dirty="0"/>
        </a:p>
      </dgm:t>
    </dgm:pt>
    <dgm:pt modelId="{5BBF50BC-06A9-4F03-B0E6-E8303006549D}" type="parTrans" cxnId="{B388596C-7281-460C-AEDC-DF56C084A563}">
      <dgm:prSet/>
      <dgm:spPr/>
      <dgm:t>
        <a:bodyPr/>
        <a:lstStyle/>
        <a:p>
          <a:endParaRPr lang="cs-CZ"/>
        </a:p>
      </dgm:t>
    </dgm:pt>
    <dgm:pt modelId="{2E6579D5-C4CA-4208-AFB2-6F311A0BE0EB}" type="sibTrans" cxnId="{B388596C-7281-460C-AEDC-DF56C084A563}">
      <dgm:prSet/>
      <dgm:spPr/>
      <dgm:t>
        <a:bodyPr/>
        <a:lstStyle/>
        <a:p>
          <a:endParaRPr lang="cs-CZ"/>
        </a:p>
      </dgm:t>
    </dgm:pt>
    <dgm:pt modelId="{46875F99-7846-4AE9-AE7C-FEA6C334C49D}">
      <dgm:prSet/>
      <dgm:spPr/>
      <dgm:t>
        <a:bodyPr/>
        <a:lstStyle/>
        <a:p>
          <a:pPr rtl="0"/>
          <a:r>
            <a:rPr lang="cs-CZ"/>
            <a:t>Pokuta až 1.000.000,- Kč</a:t>
          </a:r>
        </a:p>
      </dgm:t>
    </dgm:pt>
    <dgm:pt modelId="{41ED6788-CD5A-4F57-99AF-433886DD5098}" type="parTrans" cxnId="{D432086E-9562-49D1-8C2A-C460DA181EE8}">
      <dgm:prSet/>
      <dgm:spPr/>
      <dgm:t>
        <a:bodyPr/>
        <a:lstStyle/>
        <a:p>
          <a:endParaRPr lang="cs-CZ"/>
        </a:p>
      </dgm:t>
    </dgm:pt>
    <dgm:pt modelId="{459BB97E-97E9-4579-A608-D7334FBAD070}" type="sibTrans" cxnId="{D432086E-9562-49D1-8C2A-C460DA181EE8}">
      <dgm:prSet/>
      <dgm:spPr/>
      <dgm:t>
        <a:bodyPr/>
        <a:lstStyle/>
        <a:p>
          <a:endParaRPr lang="cs-CZ"/>
        </a:p>
      </dgm:t>
    </dgm:pt>
    <dgm:pt modelId="{AC88221B-2618-4B76-B1C1-1D9A60C0DBE0}">
      <dgm:prSet/>
      <dgm:spPr/>
      <dgm:t>
        <a:bodyPr/>
        <a:lstStyle/>
        <a:p>
          <a:pPr rtl="0"/>
          <a:r>
            <a:rPr lang="cs-CZ" dirty="0"/>
            <a:t>Porušení povinností poskytovatele plynoucí ze zákona na ochranu osobních údajů</a:t>
          </a:r>
        </a:p>
      </dgm:t>
    </dgm:pt>
    <dgm:pt modelId="{F1B3394B-9735-4B38-BD5D-9F2C2491A22E}" type="parTrans" cxnId="{29548B07-416C-4342-A67D-6C2CD52072CB}">
      <dgm:prSet/>
      <dgm:spPr/>
      <dgm:t>
        <a:bodyPr/>
        <a:lstStyle/>
        <a:p>
          <a:endParaRPr lang="cs-CZ"/>
        </a:p>
      </dgm:t>
    </dgm:pt>
    <dgm:pt modelId="{EDDE20AB-4DDE-4E86-830D-D2F08661C83F}" type="sibTrans" cxnId="{29548B07-416C-4342-A67D-6C2CD52072CB}">
      <dgm:prSet/>
      <dgm:spPr/>
      <dgm:t>
        <a:bodyPr/>
        <a:lstStyle/>
        <a:p>
          <a:endParaRPr lang="cs-CZ"/>
        </a:p>
      </dgm:t>
    </dgm:pt>
    <dgm:pt modelId="{B6D65AC1-5E48-43E3-94CB-A3570CBB416C}">
      <dgm:prSet/>
      <dgm:spPr/>
      <dgm:t>
        <a:bodyPr/>
        <a:lstStyle/>
        <a:p>
          <a:pPr rtl="0"/>
          <a:r>
            <a:rPr lang="cs-CZ" dirty="0"/>
            <a:t>Pokuta až 5.000.000,- Kč (po připravované novele bude i několikanásobně vyšší)</a:t>
          </a:r>
        </a:p>
      </dgm:t>
    </dgm:pt>
    <dgm:pt modelId="{0C8111CF-1742-45A7-A257-CB2F3370F690}" type="parTrans" cxnId="{1060D1E1-FD26-4C83-9FDE-3B18C2D1C863}">
      <dgm:prSet/>
      <dgm:spPr/>
      <dgm:t>
        <a:bodyPr/>
        <a:lstStyle/>
        <a:p>
          <a:endParaRPr lang="cs-CZ"/>
        </a:p>
      </dgm:t>
    </dgm:pt>
    <dgm:pt modelId="{FA14957B-9B4D-44DF-BFAA-8E7F5903B4B4}" type="sibTrans" cxnId="{1060D1E1-FD26-4C83-9FDE-3B18C2D1C863}">
      <dgm:prSet/>
      <dgm:spPr/>
      <dgm:t>
        <a:bodyPr/>
        <a:lstStyle/>
        <a:p>
          <a:endParaRPr lang="cs-CZ"/>
        </a:p>
      </dgm:t>
    </dgm:pt>
    <dgm:pt modelId="{B3847248-A599-4BF7-98CD-BEB285B8A121}" type="pres">
      <dgm:prSet presAssocID="{9B4FC6A9-E6D7-47B1-BC04-BF4102465BE0}" presName="linear" presStyleCnt="0">
        <dgm:presLayoutVars>
          <dgm:animLvl val="lvl"/>
          <dgm:resizeHandles val="exact"/>
        </dgm:presLayoutVars>
      </dgm:prSet>
      <dgm:spPr/>
    </dgm:pt>
    <dgm:pt modelId="{AEEC0FFD-E9E2-4519-9C52-F6E1AE9D74C7}" type="pres">
      <dgm:prSet presAssocID="{B5D93D6D-260F-4616-B742-EADAD5B613AA}" presName="parentText" presStyleLbl="node1" presStyleIdx="0" presStyleCnt="2">
        <dgm:presLayoutVars>
          <dgm:chMax val="0"/>
          <dgm:bulletEnabled val="1"/>
        </dgm:presLayoutVars>
      </dgm:prSet>
      <dgm:spPr/>
    </dgm:pt>
    <dgm:pt modelId="{98B34BC2-A2A3-48E8-B13A-F79E480C5107}" type="pres">
      <dgm:prSet presAssocID="{B5D93D6D-260F-4616-B742-EADAD5B613AA}" presName="childText" presStyleLbl="revTx" presStyleIdx="0" presStyleCnt="2">
        <dgm:presLayoutVars>
          <dgm:bulletEnabled val="1"/>
        </dgm:presLayoutVars>
      </dgm:prSet>
      <dgm:spPr/>
    </dgm:pt>
    <dgm:pt modelId="{C6167A1F-4343-413F-84CF-B0AC72F3645E}" type="pres">
      <dgm:prSet presAssocID="{AC88221B-2618-4B76-B1C1-1D9A60C0DBE0}" presName="parentText" presStyleLbl="node1" presStyleIdx="1" presStyleCnt="2">
        <dgm:presLayoutVars>
          <dgm:chMax val="0"/>
          <dgm:bulletEnabled val="1"/>
        </dgm:presLayoutVars>
      </dgm:prSet>
      <dgm:spPr/>
    </dgm:pt>
    <dgm:pt modelId="{3A85BED8-7CBB-4BBE-9C31-CAAB11A74624}" type="pres">
      <dgm:prSet presAssocID="{AC88221B-2618-4B76-B1C1-1D9A60C0DBE0}" presName="childText" presStyleLbl="revTx" presStyleIdx="1" presStyleCnt="2">
        <dgm:presLayoutVars>
          <dgm:bulletEnabled val="1"/>
        </dgm:presLayoutVars>
      </dgm:prSet>
      <dgm:spPr/>
    </dgm:pt>
  </dgm:ptLst>
  <dgm:cxnLst>
    <dgm:cxn modelId="{29548B07-416C-4342-A67D-6C2CD52072CB}" srcId="{9B4FC6A9-E6D7-47B1-BC04-BF4102465BE0}" destId="{AC88221B-2618-4B76-B1C1-1D9A60C0DBE0}" srcOrd="1" destOrd="0" parTransId="{F1B3394B-9735-4B38-BD5D-9F2C2491A22E}" sibTransId="{EDDE20AB-4DDE-4E86-830D-D2F08661C83F}"/>
    <dgm:cxn modelId="{C1192520-816D-45E3-A374-71EEDC76BF61}" type="presOf" srcId="{46875F99-7846-4AE9-AE7C-FEA6C334C49D}" destId="{98B34BC2-A2A3-48E8-B13A-F79E480C5107}" srcOrd="0" destOrd="0" presId="urn:microsoft.com/office/officeart/2005/8/layout/vList2"/>
    <dgm:cxn modelId="{259BDD3C-95F2-4C95-8726-810752D44F2B}" type="presOf" srcId="{AC88221B-2618-4B76-B1C1-1D9A60C0DBE0}" destId="{C6167A1F-4343-413F-84CF-B0AC72F3645E}" srcOrd="0" destOrd="0" presId="urn:microsoft.com/office/officeart/2005/8/layout/vList2"/>
    <dgm:cxn modelId="{87D8A75B-6454-4067-B3A5-C23C87BB5172}" type="presOf" srcId="{B6D65AC1-5E48-43E3-94CB-A3570CBB416C}" destId="{3A85BED8-7CBB-4BBE-9C31-CAAB11A74624}" srcOrd="0" destOrd="0" presId="urn:microsoft.com/office/officeart/2005/8/layout/vList2"/>
    <dgm:cxn modelId="{B388596C-7281-460C-AEDC-DF56C084A563}" srcId="{9B4FC6A9-E6D7-47B1-BC04-BF4102465BE0}" destId="{B5D93D6D-260F-4616-B742-EADAD5B613AA}" srcOrd="0" destOrd="0" parTransId="{5BBF50BC-06A9-4F03-B0E6-E8303006549D}" sibTransId="{2E6579D5-C4CA-4208-AFB2-6F311A0BE0EB}"/>
    <dgm:cxn modelId="{1D43CD6C-C50C-4A41-BA7F-C1F315123E86}" type="presOf" srcId="{B5D93D6D-260F-4616-B742-EADAD5B613AA}" destId="{AEEC0FFD-E9E2-4519-9C52-F6E1AE9D74C7}" srcOrd="0" destOrd="0" presId="urn:microsoft.com/office/officeart/2005/8/layout/vList2"/>
    <dgm:cxn modelId="{D432086E-9562-49D1-8C2A-C460DA181EE8}" srcId="{B5D93D6D-260F-4616-B742-EADAD5B613AA}" destId="{46875F99-7846-4AE9-AE7C-FEA6C334C49D}" srcOrd="0" destOrd="0" parTransId="{41ED6788-CD5A-4F57-99AF-433886DD5098}" sibTransId="{459BB97E-97E9-4579-A608-D7334FBAD070}"/>
    <dgm:cxn modelId="{3A92CB4F-AC13-4DD2-BC25-4EBDB9FEE751}" type="presOf" srcId="{9B4FC6A9-E6D7-47B1-BC04-BF4102465BE0}" destId="{B3847248-A599-4BF7-98CD-BEB285B8A121}" srcOrd="0" destOrd="0" presId="urn:microsoft.com/office/officeart/2005/8/layout/vList2"/>
    <dgm:cxn modelId="{1060D1E1-FD26-4C83-9FDE-3B18C2D1C863}" srcId="{AC88221B-2618-4B76-B1C1-1D9A60C0DBE0}" destId="{B6D65AC1-5E48-43E3-94CB-A3570CBB416C}" srcOrd="0" destOrd="0" parTransId="{0C8111CF-1742-45A7-A257-CB2F3370F690}" sibTransId="{FA14957B-9B4D-44DF-BFAA-8E7F5903B4B4}"/>
    <dgm:cxn modelId="{DB6F1E5F-4011-4AF4-B841-7D7BFA1CA28C}" type="presParOf" srcId="{B3847248-A599-4BF7-98CD-BEB285B8A121}" destId="{AEEC0FFD-E9E2-4519-9C52-F6E1AE9D74C7}" srcOrd="0" destOrd="0" presId="urn:microsoft.com/office/officeart/2005/8/layout/vList2"/>
    <dgm:cxn modelId="{70937FC7-BBC5-4341-9521-366FC49B801B}" type="presParOf" srcId="{B3847248-A599-4BF7-98CD-BEB285B8A121}" destId="{98B34BC2-A2A3-48E8-B13A-F79E480C5107}" srcOrd="1" destOrd="0" presId="urn:microsoft.com/office/officeart/2005/8/layout/vList2"/>
    <dgm:cxn modelId="{8B04A548-0A37-40A1-BA93-CC1B53BB744A}" type="presParOf" srcId="{B3847248-A599-4BF7-98CD-BEB285B8A121}" destId="{C6167A1F-4343-413F-84CF-B0AC72F3645E}" srcOrd="2" destOrd="0" presId="urn:microsoft.com/office/officeart/2005/8/layout/vList2"/>
    <dgm:cxn modelId="{020D4733-42AC-47D6-8A74-99163A36016D}" type="presParOf" srcId="{B3847248-A599-4BF7-98CD-BEB285B8A121}" destId="{3A85BED8-7CBB-4BBE-9C31-CAAB11A7462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43DF1654-2F17-4295-8E31-432616B6A5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3DAC6B99-AD19-42EA-ACB1-3C4E53EA418D}">
      <dgm:prSet/>
      <dgm:spPr/>
      <dgm:t>
        <a:bodyPr/>
        <a:lstStyle/>
        <a:p>
          <a:pPr rtl="0"/>
          <a:r>
            <a:rPr lang="cs-CZ" dirty="0"/>
            <a:t>Pracovněprávní postihy</a:t>
          </a:r>
        </a:p>
      </dgm:t>
    </dgm:pt>
    <dgm:pt modelId="{966A4392-D1AA-4243-8BAC-71053FA0D2D6}" type="parTrans" cxnId="{35A02EA1-9133-4D24-8B2E-263BABF44162}">
      <dgm:prSet/>
      <dgm:spPr/>
      <dgm:t>
        <a:bodyPr/>
        <a:lstStyle/>
        <a:p>
          <a:endParaRPr lang="cs-CZ"/>
        </a:p>
      </dgm:t>
    </dgm:pt>
    <dgm:pt modelId="{913D2718-A1CD-439C-A921-4FCF1093AB72}" type="sibTrans" cxnId="{35A02EA1-9133-4D24-8B2E-263BABF44162}">
      <dgm:prSet/>
      <dgm:spPr/>
      <dgm:t>
        <a:bodyPr/>
        <a:lstStyle/>
        <a:p>
          <a:endParaRPr lang="cs-CZ"/>
        </a:p>
      </dgm:t>
    </dgm:pt>
    <dgm:pt modelId="{56831175-A8A6-4D79-9779-E0708AB0D8A5}">
      <dgm:prSet/>
      <dgm:spPr/>
      <dgm:t>
        <a:bodyPr/>
        <a:lstStyle/>
        <a:p>
          <a:pPr rtl="0"/>
          <a:r>
            <a:rPr lang="cs-CZ" dirty="0"/>
            <a:t>I okamžité zrušení pracovního poměru</a:t>
          </a:r>
        </a:p>
      </dgm:t>
    </dgm:pt>
    <dgm:pt modelId="{744625C3-BCA9-48A0-9A33-DAB1A0D11E2B}" type="parTrans" cxnId="{BC9475A7-2B75-4CC3-B439-337259B1625A}">
      <dgm:prSet/>
      <dgm:spPr/>
      <dgm:t>
        <a:bodyPr/>
        <a:lstStyle/>
        <a:p>
          <a:endParaRPr lang="cs-CZ"/>
        </a:p>
      </dgm:t>
    </dgm:pt>
    <dgm:pt modelId="{6B2B0D80-65E6-4E38-A89C-01CFABADE743}" type="sibTrans" cxnId="{BC9475A7-2B75-4CC3-B439-337259B1625A}">
      <dgm:prSet/>
      <dgm:spPr/>
      <dgm:t>
        <a:bodyPr/>
        <a:lstStyle/>
        <a:p>
          <a:endParaRPr lang="cs-CZ"/>
        </a:p>
      </dgm:t>
    </dgm:pt>
    <dgm:pt modelId="{03D0DA06-AA2C-4C4E-B74F-12DAA3831907}">
      <dgm:prSet/>
      <dgm:spPr/>
      <dgm:t>
        <a:bodyPr/>
        <a:lstStyle/>
        <a:p>
          <a:pPr rtl="0"/>
          <a:r>
            <a:rPr lang="cs-CZ" dirty="0"/>
            <a:t>Vystavení se riziku podání žaloby</a:t>
          </a:r>
        </a:p>
      </dgm:t>
    </dgm:pt>
    <dgm:pt modelId="{01F2A5A3-13BF-49F6-B590-6B8502072729}" type="parTrans" cxnId="{1BD0633F-D30F-4D2A-B95A-BAD3B2184BE0}">
      <dgm:prSet/>
      <dgm:spPr/>
      <dgm:t>
        <a:bodyPr/>
        <a:lstStyle/>
        <a:p>
          <a:endParaRPr lang="cs-CZ"/>
        </a:p>
      </dgm:t>
    </dgm:pt>
    <dgm:pt modelId="{F97AD2D9-1084-4F90-839F-B29FCBC2E84E}" type="sibTrans" cxnId="{1BD0633F-D30F-4D2A-B95A-BAD3B2184BE0}">
      <dgm:prSet/>
      <dgm:spPr/>
      <dgm:t>
        <a:bodyPr/>
        <a:lstStyle/>
        <a:p>
          <a:endParaRPr lang="cs-CZ"/>
        </a:p>
      </dgm:t>
    </dgm:pt>
    <dgm:pt modelId="{144C2E5F-7BCB-4F89-8D43-43BEE11C0311}">
      <dgm:prSet/>
      <dgm:spPr/>
      <dgm:t>
        <a:bodyPr/>
        <a:lstStyle/>
        <a:p>
          <a:pPr rtl="0"/>
          <a:r>
            <a:rPr lang="cs-CZ" dirty="0"/>
            <a:t>Náhrada nemajetkové újmy</a:t>
          </a:r>
        </a:p>
      </dgm:t>
    </dgm:pt>
    <dgm:pt modelId="{33D21C01-656A-485C-9CF0-BE6834ADA44C}" type="parTrans" cxnId="{7CAC411C-A330-4F4E-A3AE-9621D72F73A9}">
      <dgm:prSet/>
      <dgm:spPr/>
      <dgm:t>
        <a:bodyPr/>
        <a:lstStyle/>
        <a:p>
          <a:endParaRPr lang="cs-CZ"/>
        </a:p>
      </dgm:t>
    </dgm:pt>
    <dgm:pt modelId="{F60155F5-91D2-43E4-ACF4-3B21B44E963B}" type="sibTrans" cxnId="{7CAC411C-A330-4F4E-A3AE-9621D72F73A9}">
      <dgm:prSet/>
      <dgm:spPr/>
      <dgm:t>
        <a:bodyPr/>
        <a:lstStyle/>
        <a:p>
          <a:endParaRPr lang="cs-CZ"/>
        </a:p>
      </dgm:t>
    </dgm:pt>
    <dgm:pt modelId="{67A87B5A-FC51-4E76-BDCD-6C8B0EAA9BDF}" type="pres">
      <dgm:prSet presAssocID="{43DF1654-2F17-4295-8E31-432616B6A59B}" presName="linear" presStyleCnt="0">
        <dgm:presLayoutVars>
          <dgm:animLvl val="lvl"/>
          <dgm:resizeHandles val="exact"/>
        </dgm:presLayoutVars>
      </dgm:prSet>
      <dgm:spPr/>
    </dgm:pt>
    <dgm:pt modelId="{4FF923D9-5B54-4218-A4D2-EF4E90F3D674}" type="pres">
      <dgm:prSet presAssocID="{3DAC6B99-AD19-42EA-ACB1-3C4E53EA418D}" presName="parentText" presStyleLbl="node1" presStyleIdx="0" presStyleCnt="2" custLinFactNeighborY="4506">
        <dgm:presLayoutVars>
          <dgm:chMax val="0"/>
          <dgm:bulletEnabled val="1"/>
        </dgm:presLayoutVars>
      </dgm:prSet>
      <dgm:spPr/>
    </dgm:pt>
    <dgm:pt modelId="{60917FCD-AD7A-4FA1-BEB0-2E5B62C43D54}" type="pres">
      <dgm:prSet presAssocID="{3DAC6B99-AD19-42EA-ACB1-3C4E53EA418D}" presName="childText" presStyleLbl="revTx" presStyleIdx="0" presStyleCnt="2">
        <dgm:presLayoutVars>
          <dgm:bulletEnabled val="1"/>
        </dgm:presLayoutVars>
      </dgm:prSet>
      <dgm:spPr/>
    </dgm:pt>
    <dgm:pt modelId="{6C11EE1B-D5E9-4ED9-9665-B3219DD0938A}" type="pres">
      <dgm:prSet presAssocID="{03D0DA06-AA2C-4C4E-B74F-12DAA3831907}" presName="parentText" presStyleLbl="node1" presStyleIdx="1" presStyleCnt="2">
        <dgm:presLayoutVars>
          <dgm:chMax val="0"/>
          <dgm:bulletEnabled val="1"/>
        </dgm:presLayoutVars>
      </dgm:prSet>
      <dgm:spPr/>
    </dgm:pt>
    <dgm:pt modelId="{88929937-DA56-407B-BB7D-3EE3560D46FF}" type="pres">
      <dgm:prSet presAssocID="{03D0DA06-AA2C-4C4E-B74F-12DAA3831907}" presName="childText" presStyleLbl="revTx" presStyleIdx="1" presStyleCnt="2">
        <dgm:presLayoutVars>
          <dgm:bulletEnabled val="1"/>
        </dgm:presLayoutVars>
      </dgm:prSet>
      <dgm:spPr/>
    </dgm:pt>
  </dgm:ptLst>
  <dgm:cxnLst>
    <dgm:cxn modelId="{24993305-46CE-4E15-A1F5-902DA4D5EF90}" type="presOf" srcId="{3DAC6B99-AD19-42EA-ACB1-3C4E53EA418D}" destId="{4FF923D9-5B54-4218-A4D2-EF4E90F3D674}" srcOrd="0" destOrd="0" presId="urn:microsoft.com/office/officeart/2005/8/layout/vList2"/>
    <dgm:cxn modelId="{7CAC411C-A330-4F4E-A3AE-9621D72F73A9}" srcId="{03D0DA06-AA2C-4C4E-B74F-12DAA3831907}" destId="{144C2E5F-7BCB-4F89-8D43-43BEE11C0311}" srcOrd="0" destOrd="0" parTransId="{33D21C01-656A-485C-9CF0-BE6834ADA44C}" sibTransId="{F60155F5-91D2-43E4-ACF4-3B21B44E963B}"/>
    <dgm:cxn modelId="{1BD0633F-D30F-4D2A-B95A-BAD3B2184BE0}" srcId="{43DF1654-2F17-4295-8E31-432616B6A59B}" destId="{03D0DA06-AA2C-4C4E-B74F-12DAA3831907}" srcOrd="1" destOrd="0" parTransId="{01F2A5A3-13BF-49F6-B590-6B8502072729}" sibTransId="{F97AD2D9-1084-4F90-839F-B29FCBC2E84E}"/>
    <dgm:cxn modelId="{6996BA48-D854-4FB9-8D8D-D9D793A68E9E}" type="presOf" srcId="{43DF1654-2F17-4295-8E31-432616B6A59B}" destId="{67A87B5A-FC51-4E76-BDCD-6C8B0EAA9BDF}" srcOrd="0" destOrd="0" presId="urn:microsoft.com/office/officeart/2005/8/layout/vList2"/>
    <dgm:cxn modelId="{7951F56A-6E6D-4D20-BA85-18F70AB06803}" type="presOf" srcId="{144C2E5F-7BCB-4F89-8D43-43BEE11C0311}" destId="{88929937-DA56-407B-BB7D-3EE3560D46FF}" srcOrd="0" destOrd="0" presId="urn:microsoft.com/office/officeart/2005/8/layout/vList2"/>
    <dgm:cxn modelId="{70AF8881-8FA0-4A1E-B23F-E0083A2E11BD}" type="presOf" srcId="{03D0DA06-AA2C-4C4E-B74F-12DAA3831907}" destId="{6C11EE1B-D5E9-4ED9-9665-B3219DD0938A}" srcOrd="0" destOrd="0" presId="urn:microsoft.com/office/officeart/2005/8/layout/vList2"/>
    <dgm:cxn modelId="{54F7429D-CC1A-437E-BD55-4BD067C9D9DD}" type="presOf" srcId="{56831175-A8A6-4D79-9779-E0708AB0D8A5}" destId="{60917FCD-AD7A-4FA1-BEB0-2E5B62C43D54}" srcOrd="0" destOrd="0" presId="urn:microsoft.com/office/officeart/2005/8/layout/vList2"/>
    <dgm:cxn modelId="{35A02EA1-9133-4D24-8B2E-263BABF44162}" srcId="{43DF1654-2F17-4295-8E31-432616B6A59B}" destId="{3DAC6B99-AD19-42EA-ACB1-3C4E53EA418D}" srcOrd="0" destOrd="0" parTransId="{966A4392-D1AA-4243-8BAC-71053FA0D2D6}" sibTransId="{913D2718-A1CD-439C-A921-4FCF1093AB72}"/>
    <dgm:cxn modelId="{BC9475A7-2B75-4CC3-B439-337259B1625A}" srcId="{3DAC6B99-AD19-42EA-ACB1-3C4E53EA418D}" destId="{56831175-A8A6-4D79-9779-E0708AB0D8A5}" srcOrd="0" destOrd="0" parTransId="{744625C3-BCA9-48A0-9A33-DAB1A0D11E2B}" sibTransId="{6B2B0D80-65E6-4E38-A89C-01CFABADE743}"/>
    <dgm:cxn modelId="{90168E12-47B7-4E79-833B-352BBC5F7D7F}" type="presParOf" srcId="{67A87B5A-FC51-4E76-BDCD-6C8B0EAA9BDF}" destId="{4FF923D9-5B54-4218-A4D2-EF4E90F3D674}" srcOrd="0" destOrd="0" presId="urn:microsoft.com/office/officeart/2005/8/layout/vList2"/>
    <dgm:cxn modelId="{833DDD35-2598-4D8E-AAC3-C1018EDCDAFB}" type="presParOf" srcId="{67A87B5A-FC51-4E76-BDCD-6C8B0EAA9BDF}" destId="{60917FCD-AD7A-4FA1-BEB0-2E5B62C43D54}" srcOrd="1" destOrd="0" presId="urn:microsoft.com/office/officeart/2005/8/layout/vList2"/>
    <dgm:cxn modelId="{5B0A2ECC-CFC1-4F75-8F05-8CC8C1B93981}" type="presParOf" srcId="{67A87B5A-FC51-4E76-BDCD-6C8B0EAA9BDF}" destId="{6C11EE1B-D5E9-4ED9-9665-B3219DD0938A}" srcOrd="2" destOrd="0" presId="urn:microsoft.com/office/officeart/2005/8/layout/vList2"/>
    <dgm:cxn modelId="{8A048790-CA22-42B3-B1B0-06A5D27E7CAC}" type="presParOf" srcId="{67A87B5A-FC51-4E76-BDCD-6C8B0EAA9BDF}" destId="{88929937-DA56-407B-BB7D-3EE3560D46F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63541D3-548B-432D-B527-590C7723BF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98FB543F-9443-4BA5-8619-1B502F185834}">
      <dgm:prSet/>
      <dgm:spPr/>
      <dgm:t>
        <a:bodyPr/>
        <a:lstStyle/>
        <a:p>
          <a:pPr rtl="0"/>
          <a:r>
            <a:rPr lang="cs-CZ" dirty="0"/>
            <a:t>Právo nebýt součástí veřejnosti</a:t>
          </a:r>
        </a:p>
      </dgm:t>
    </dgm:pt>
    <dgm:pt modelId="{0E302870-E017-4AFD-88CF-B86BE85B33B6}" type="parTrans" cxnId="{B159A960-B693-4094-A28F-A04D2FBDADAE}">
      <dgm:prSet/>
      <dgm:spPr/>
      <dgm:t>
        <a:bodyPr/>
        <a:lstStyle/>
        <a:p>
          <a:endParaRPr lang="cs-CZ"/>
        </a:p>
      </dgm:t>
    </dgm:pt>
    <dgm:pt modelId="{51742CC1-E078-4369-9F9F-2CBAC4F5F886}" type="sibTrans" cxnId="{B159A960-B693-4094-A28F-A04D2FBDADAE}">
      <dgm:prSet/>
      <dgm:spPr/>
      <dgm:t>
        <a:bodyPr/>
        <a:lstStyle/>
        <a:p>
          <a:endParaRPr lang="cs-CZ"/>
        </a:p>
      </dgm:t>
    </dgm:pt>
    <dgm:pt modelId="{32322A84-60D6-4841-915C-605A9D5C966D}">
      <dgm:prSet/>
      <dgm:spPr/>
      <dgm:t>
        <a:bodyPr/>
        <a:lstStyle/>
        <a:p>
          <a:pPr rtl="0"/>
          <a:r>
            <a:rPr lang="cs-CZ"/>
            <a:t>Právo na „osobní oblast“</a:t>
          </a:r>
        </a:p>
      </dgm:t>
    </dgm:pt>
    <dgm:pt modelId="{1BD78EEE-7C1D-4AF8-BF8F-F98140024990}" type="parTrans" cxnId="{8332BE3E-D565-40F1-9C4C-B1DEBA7B2B3D}">
      <dgm:prSet/>
      <dgm:spPr/>
      <dgm:t>
        <a:bodyPr/>
        <a:lstStyle/>
        <a:p>
          <a:endParaRPr lang="cs-CZ"/>
        </a:p>
      </dgm:t>
    </dgm:pt>
    <dgm:pt modelId="{8C4D3FAB-5E1A-4A19-9D7A-DA596F90B770}" type="sibTrans" cxnId="{8332BE3E-D565-40F1-9C4C-B1DEBA7B2B3D}">
      <dgm:prSet/>
      <dgm:spPr/>
      <dgm:t>
        <a:bodyPr/>
        <a:lstStyle/>
        <a:p>
          <a:endParaRPr lang="cs-CZ"/>
        </a:p>
      </dgm:t>
    </dgm:pt>
    <dgm:pt modelId="{36CF3356-475B-4B59-B871-20DD2D359852}">
      <dgm:prSet/>
      <dgm:spPr/>
      <dgm:t>
        <a:bodyPr/>
        <a:lstStyle/>
        <a:p>
          <a:pPr rtl="0"/>
          <a:r>
            <a:rPr lang="cs-CZ" dirty="0"/>
            <a:t>Právo zadržovat informace o sobě </a:t>
          </a:r>
        </a:p>
      </dgm:t>
    </dgm:pt>
    <dgm:pt modelId="{ECDB73FD-0DC6-4729-B505-7096E83ED9AE}" type="parTrans" cxnId="{71554F69-B036-4590-8DAE-A02855386054}">
      <dgm:prSet/>
      <dgm:spPr/>
      <dgm:t>
        <a:bodyPr/>
        <a:lstStyle/>
        <a:p>
          <a:endParaRPr lang="cs-CZ"/>
        </a:p>
      </dgm:t>
    </dgm:pt>
    <dgm:pt modelId="{56D83015-0DD7-4CF5-9AC9-2F9EB1EC3159}" type="sibTrans" cxnId="{71554F69-B036-4590-8DAE-A02855386054}">
      <dgm:prSet/>
      <dgm:spPr/>
      <dgm:t>
        <a:bodyPr/>
        <a:lstStyle/>
        <a:p>
          <a:endParaRPr lang="cs-CZ"/>
        </a:p>
      </dgm:t>
    </dgm:pt>
    <dgm:pt modelId="{0A65C271-164B-43A5-8492-F2057A5085DF}">
      <dgm:prSet/>
      <dgm:spPr/>
      <dgm:t>
        <a:bodyPr/>
        <a:lstStyle/>
        <a:p>
          <a:pPr rtl="0"/>
          <a:r>
            <a:rPr lang="cs-CZ"/>
            <a:t>Právo rozhodnout zda a jakým způsobem mají být skutečnosti jeho osobního soukromí zpřístupněny jiným (Pavlík), </a:t>
          </a:r>
        </a:p>
      </dgm:t>
    </dgm:pt>
    <dgm:pt modelId="{E7589738-16C8-482A-8113-FE205C033C4D}" type="parTrans" cxnId="{5CA65954-9A09-4217-9206-DDEF2B0ACDA2}">
      <dgm:prSet/>
      <dgm:spPr/>
      <dgm:t>
        <a:bodyPr/>
        <a:lstStyle/>
        <a:p>
          <a:endParaRPr lang="cs-CZ"/>
        </a:p>
      </dgm:t>
    </dgm:pt>
    <dgm:pt modelId="{C27B44D5-4B53-4B8F-A058-913D460AC1DE}" type="sibTrans" cxnId="{5CA65954-9A09-4217-9206-DDEF2B0ACDA2}">
      <dgm:prSet/>
      <dgm:spPr/>
      <dgm:t>
        <a:bodyPr/>
        <a:lstStyle/>
        <a:p>
          <a:endParaRPr lang="cs-CZ"/>
        </a:p>
      </dgm:t>
    </dgm:pt>
    <dgm:pt modelId="{DC86AE81-6BAF-4BFA-83AF-2EDB54AC45F7}">
      <dgm:prSet/>
      <dgm:spPr/>
      <dgm:t>
        <a:bodyPr/>
        <a:lstStyle/>
        <a:p>
          <a:pPr rtl="0"/>
          <a:r>
            <a:rPr lang="cs-CZ" dirty="0"/>
            <a:t>Spojené státy: </a:t>
          </a:r>
          <a:r>
            <a:rPr lang="cs-CZ" dirty="0" err="1"/>
            <a:t>Right</a:t>
          </a:r>
          <a:r>
            <a:rPr lang="cs-CZ" dirty="0"/>
            <a:t> to </a:t>
          </a:r>
          <a:r>
            <a:rPr lang="cs-CZ" dirty="0" err="1"/>
            <a:t>be</a:t>
          </a:r>
          <a:r>
            <a:rPr lang="cs-CZ" dirty="0"/>
            <a:t> let </a:t>
          </a:r>
          <a:r>
            <a:rPr lang="cs-CZ" dirty="0" err="1"/>
            <a:t>alone</a:t>
          </a:r>
          <a:endParaRPr lang="cs-CZ" dirty="0"/>
        </a:p>
      </dgm:t>
    </dgm:pt>
    <dgm:pt modelId="{C503A3E8-128F-42C7-9251-FE6FDE8758C2}" type="parTrans" cxnId="{2B8E69B4-6591-4147-97F9-2E01898E76D8}">
      <dgm:prSet/>
      <dgm:spPr/>
      <dgm:t>
        <a:bodyPr/>
        <a:lstStyle/>
        <a:p>
          <a:endParaRPr lang="cs-CZ"/>
        </a:p>
      </dgm:t>
    </dgm:pt>
    <dgm:pt modelId="{35756F0C-FAD1-4123-9505-6D91EEFDD6FC}" type="sibTrans" cxnId="{2B8E69B4-6591-4147-97F9-2E01898E76D8}">
      <dgm:prSet/>
      <dgm:spPr/>
      <dgm:t>
        <a:bodyPr/>
        <a:lstStyle/>
        <a:p>
          <a:endParaRPr lang="cs-CZ"/>
        </a:p>
      </dgm:t>
    </dgm:pt>
    <dgm:pt modelId="{6AD30044-131F-4F23-BD78-7735011150F2}">
      <dgm:prSet/>
      <dgm:spPr/>
      <dgm:t>
        <a:bodyPr/>
        <a:lstStyle/>
        <a:p>
          <a:pPr rtl="0"/>
          <a:r>
            <a:rPr lang="cs-CZ"/>
            <a:t>Právo na soukromí se vztahuje na každou fyzickou osobu, bez ohledu na věk či svéprávnost </a:t>
          </a:r>
        </a:p>
      </dgm:t>
    </dgm:pt>
    <dgm:pt modelId="{9AC5F25B-D790-4C95-BF57-14C0DA76132A}" type="parTrans" cxnId="{ECD8C11C-FBF8-4992-A89B-6F95AA50DE71}">
      <dgm:prSet/>
      <dgm:spPr/>
      <dgm:t>
        <a:bodyPr/>
        <a:lstStyle/>
        <a:p>
          <a:endParaRPr lang="cs-CZ"/>
        </a:p>
      </dgm:t>
    </dgm:pt>
    <dgm:pt modelId="{F18CF7B1-3080-4B08-B70F-F16790CD9F69}" type="sibTrans" cxnId="{ECD8C11C-FBF8-4992-A89B-6F95AA50DE71}">
      <dgm:prSet/>
      <dgm:spPr/>
      <dgm:t>
        <a:bodyPr/>
        <a:lstStyle/>
        <a:p>
          <a:endParaRPr lang="cs-CZ"/>
        </a:p>
      </dgm:t>
    </dgm:pt>
    <dgm:pt modelId="{7091B156-B676-4BBB-B829-53D0696C71E2}" type="pres">
      <dgm:prSet presAssocID="{C63541D3-548B-432D-B527-590C7723BF25}" presName="linear" presStyleCnt="0">
        <dgm:presLayoutVars>
          <dgm:animLvl val="lvl"/>
          <dgm:resizeHandles val="exact"/>
        </dgm:presLayoutVars>
      </dgm:prSet>
      <dgm:spPr/>
    </dgm:pt>
    <dgm:pt modelId="{35B3D416-B6D1-44FA-9AC6-7FBD7A5B88A2}" type="pres">
      <dgm:prSet presAssocID="{98FB543F-9443-4BA5-8619-1B502F185834}" presName="parentText" presStyleLbl="node1" presStyleIdx="0" presStyleCnt="2">
        <dgm:presLayoutVars>
          <dgm:chMax val="0"/>
          <dgm:bulletEnabled val="1"/>
        </dgm:presLayoutVars>
      </dgm:prSet>
      <dgm:spPr/>
    </dgm:pt>
    <dgm:pt modelId="{720FE3E8-4FCC-4C00-897C-FAFAF4CF443C}" type="pres">
      <dgm:prSet presAssocID="{98FB543F-9443-4BA5-8619-1B502F185834}" presName="childText" presStyleLbl="revTx" presStyleIdx="0" presStyleCnt="1">
        <dgm:presLayoutVars>
          <dgm:bulletEnabled val="1"/>
        </dgm:presLayoutVars>
      </dgm:prSet>
      <dgm:spPr/>
    </dgm:pt>
    <dgm:pt modelId="{CC969A04-FDAD-4EF4-903E-E067DDCCB84B}" type="pres">
      <dgm:prSet presAssocID="{6AD30044-131F-4F23-BD78-7735011150F2}" presName="parentText" presStyleLbl="node1" presStyleIdx="1" presStyleCnt="2">
        <dgm:presLayoutVars>
          <dgm:chMax val="0"/>
          <dgm:bulletEnabled val="1"/>
        </dgm:presLayoutVars>
      </dgm:prSet>
      <dgm:spPr/>
    </dgm:pt>
  </dgm:ptLst>
  <dgm:cxnLst>
    <dgm:cxn modelId="{ECD8C11C-FBF8-4992-A89B-6F95AA50DE71}" srcId="{C63541D3-548B-432D-B527-590C7723BF25}" destId="{6AD30044-131F-4F23-BD78-7735011150F2}" srcOrd="1" destOrd="0" parTransId="{9AC5F25B-D790-4C95-BF57-14C0DA76132A}" sibTransId="{F18CF7B1-3080-4B08-B70F-F16790CD9F69}"/>
    <dgm:cxn modelId="{D0F01424-C84C-464C-94FC-CC5D4DE2D36B}" type="presOf" srcId="{36CF3356-475B-4B59-B871-20DD2D359852}" destId="{720FE3E8-4FCC-4C00-897C-FAFAF4CF443C}" srcOrd="0" destOrd="1" presId="urn:microsoft.com/office/officeart/2005/8/layout/vList2"/>
    <dgm:cxn modelId="{5349853C-33BA-4C07-B860-54B0D9EC4791}" type="presOf" srcId="{DC86AE81-6BAF-4BFA-83AF-2EDB54AC45F7}" destId="{720FE3E8-4FCC-4C00-897C-FAFAF4CF443C}" srcOrd="0" destOrd="3" presId="urn:microsoft.com/office/officeart/2005/8/layout/vList2"/>
    <dgm:cxn modelId="{8332BE3E-D565-40F1-9C4C-B1DEBA7B2B3D}" srcId="{98FB543F-9443-4BA5-8619-1B502F185834}" destId="{32322A84-60D6-4841-915C-605A9D5C966D}" srcOrd="0" destOrd="0" parTransId="{1BD78EEE-7C1D-4AF8-BF8F-F98140024990}" sibTransId="{8C4D3FAB-5E1A-4A19-9D7A-DA596F90B770}"/>
    <dgm:cxn modelId="{B159A960-B693-4094-A28F-A04D2FBDADAE}" srcId="{C63541D3-548B-432D-B527-590C7723BF25}" destId="{98FB543F-9443-4BA5-8619-1B502F185834}" srcOrd="0" destOrd="0" parTransId="{0E302870-E017-4AFD-88CF-B86BE85B33B6}" sibTransId="{51742CC1-E078-4369-9F9F-2CBAC4F5F886}"/>
    <dgm:cxn modelId="{71554F69-B036-4590-8DAE-A02855386054}" srcId="{98FB543F-9443-4BA5-8619-1B502F185834}" destId="{36CF3356-475B-4B59-B871-20DD2D359852}" srcOrd="1" destOrd="0" parTransId="{ECDB73FD-0DC6-4729-B505-7096E83ED9AE}" sibTransId="{56D83015-0DD7-4CF5-9AC9-2F9EB1EC3159}"/>
    <dgm:cxn modelId="{5CA65954-9A09-4217-9206-DDEF2B0ACDA2}" srcId="{98FB543F-9443-4BA5-8619-1B502F185834}" destId="{0A65C271-164B-43A5-8492-F2057A5085DF}" srcOrd="2" destOrd="0" parTransId="{E7589738-16C8-482A-8113-FE205C033C4D}" sibTransId="{C27B44D5-4B53-4B8F-A058-913D460AC1DE}"/>
    <dgm:cxn modelId="{179F988A-E599-496B-9B38-C4639047F46A}" type="presOf" srcId="{C63541D3-548B-432D-B527-590C7723BF25}" destId="{7091B156-B676-4BBB-B829-53D0696C71E2}" srcOrd="0" destOrd="0" presId="urn:microsoft.com/office/officeart/2005/8/layout/vList2"/>
    <dgm:cxn modelId="{2748C991-B917-4221-9612-92F18A263850}" type="presOf" srcId="{98FB543F-9443-4BA5-8619-1B502F185834}" destId="{35B3D416-B6D1-44FA-9AC6-7FBD7A5B88A2}" srcOrd="0" destOrd="0" presId="urn:microsoft.com/office/officeart/2005/8/layout/vList2"/>
    <dgm:cxn modelId="{33896799-E9E8-4DF7-AB90-C395D187168E}" type="presOf" srcId="{6AD30044-131F-4F23-BD78-7735011150F2}" destId="{CC969A04-FDAD-4EF4-903E-E067DDCCB84B}" srcOrd="0" destOrd="0" presId="urn:microsoft.com/office/officeart/2005/8/layout/vList2"/>
    <dgm:cxn modelId="{2B8E69B4-6591-4147-97F9-2E01898E76D8}" srcId="{98FB543F-9443-4BA5-8619-1B502F185834}" destId="{DC86AE81-6BAF-4BFA-83AF-2EDB54AC45F7}" srcOrd="3" destOrd="0" parTransId="{C503A3E8-128F-42C7-9251-FE6FDE8758C2}" sibTransId="{35756F0C-FAD1-4123-9505-6D91EEFDD6FC}"/>
    <dgm:cxn modelId="{5EDB0BD7-AF0C-4474-820B-B2BEC5EC50F4}" type="presOf" srcId="{0A65C271-164B-43A5-8492-F2057A5085DF}" destId="{720FE3E8-4FCC-4C00-897C-FAFAF4CF443C}" srcOrd="0" destOrd="2" presId="urn:microsoft.com/office/officeart/2005/8/layout/vList2"/>
    <dgm:cxn modelId="{452288EF-910A-49BA-AB6F-ACC2CFC95107}" type="presOf" srcId="{32322A84-60D6-4841-915C-605A9D5C966D}" destId="{720FE3E8-4FCC-4C00-897C-FAFAF4CF443C}" srcOrd="0" destOrd="0" presId="urn:microsoft.com/office/officeart/2005/8/layout/vList2"/>
    <dgm:cxn modelId="{2C62DDB6-1D71-4D33-8933-78B3D22DB3D3}" type="presParOf" srcId="{7091B156-B676-4BBB-B829-53D0696C71E2}" destId="{35B3D416-B6D1-44FA-9AC6-7FBD7A5B88A2}" srcOrd="0" destOrd="0" presId="urn:microsoft.com/office/officeart/2005/8/layout/vList2"/>
    <dgm:cxn modelId="{38D86114-DCB0-494E-9771-87E1F56168FD}" type="presParOf" srcId="{7091B156-B676-4BBB-B829-53D0696C71E2}" destId="{720FE3E8-4FCC-4C00-897C-FAFAF4CF443C}" srcOrd="1" destOrd="0" presId="urn:microsoft.com/office/officeart/2005/8/layout/vList2"/>
    <dgm:cxn modelId="{2262E79D-31A8-47EE-85FA-1FF319C8CB4F}" type="presParOf" srcId="{7091B156-B676-4BBB-B829-53D0696C71E2}" destId="{CC969A04-FDAD-4EF4-903E-E067DDCCB84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C6ADE48F-60C2-4456-94AF-A2C6F41AB18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853E490A-5146-402C-832E-497D13D04B0B}">
      <dgm:prSet/>
      <dgm:spPr/>
      <dgm:t>
        <a:bodyPr/>
        <a:lstStyle/>
        <a:p>
          <a:r>
            <a:rPr lang="cs-CZ" b="0"/>
            <a:t>Respektujte právo pacienta na soukromí a jeho osobní zónu​</a:t>
          </a:r>
          <a:endParaRPr lang="cs-CZ"/>
        </a:p>
      </dgm:t>
    </dgm:pt>
    <dgm:pt modelId="{431C3BB7-D610-47B5-8C76-248024CC479D}" type="parTrans" cxnId="{C5B84EE4-CEC3-44FD-A6A2-3FE546C22C53}">
      <dgm:prSet/>
      <dgm:spPr/>
      <dgm:t>
        <a:bodyPr/>
        <a:lstStyle/>
        <a:p>
          <a:endParaRPr lang="cs-CZ"/>
        </a:p>
      </dgm:t>
    </dgm:pt>
    <dgm:pt modelId="{6CA04EAD-4256-44DB-AEE3-79C3376DEB5A}" type="sibTrans" cxnId="{C5B84EE4-CEC3-44FD-A6A2-3FE546C22C53}">
      <dgm:prSet/>
      <dgm:spPr/>
      <dgm:t>
        <a:bodyPr/>
        <a:lstStyle/>
        <a:p>
          <a:endParaRPr lang="cs-CZ"/>
        </a:p>
      </dgm:t>
    </dgm:pt>
    <dgm:pt modelId="{058D8369-7258-4EA8-9C27-408A8E41ACAA}">
      <dgm:prSet/>
      <dgm:spPr/>
      <dgm:t>
        <a:bodyPr/>
        <a:lstStyle/>
        <a:p>
          <a:r>
            <a:rPr lang="cs-CZ" b="0"/>
            <a:t>Včetně prostor k odkládání osobních věcí​</a:t>
          </a:r>
          <a:endParaRPr lang="cs-CZ"/>
        </a:p>
      </dgm:t>
    </dgm:pt>
    <dgm:pt modelId="{B1754336-1100-48BC-95DC-90650071B345}" type="parTrans" cxnId="{8E264983-D6C1-4C0E-8FAC-44B6550052DF}">
      <dgm:prSet/>
      <dgm:spPr/>
      <dgm:t>
        <a:bodyPr/>
        <a:lstStyle/>
        <a:p>
          <a:endParaRPr lang="cs-CZ"/>
        </a:p>
      </dgm:t>
    </dgm:pt>
    <dgm:pt modelId="{51C62CC0-BCFE-4821-B245-0B37182301CD}" type="sibTrans" cxnId="{8E264983-D6C1-4C0E-8FAC-44B6550052DF}">
      <dgm:prSet/>
      <dgm:spPr/>
      <dgm:t>
        <a:bodyPr/>
        <a:lstStyle/>
        <a:p>
          <a:endParaRPr lang="cs-CZ"/>
        </a:p>
      </dgm:t>
    </dgm:pt>
    <dgm:pt modelId="{7060BC9F-6249-4269-B8D0-D99C3C7C4BC7}">
      <dgm:prSet/>
      <dgm:spPr/>
      <dgm:t>
        <a:bodyPr/>
        <a:lstStyle/>
        <a:p>
          <a:r>
            <a:rPr lang="cs-CZ" b="0"/>
            <a:t>Pokud si pacient nepřeje Vaši přítomnost, odejděte​</a:t>
          </a:r>
          <a:endParaRPr lang="cs-CZ"/>
        </a:p>
      </dgm:t>
    </dgm:pt>
    <dgm:pt modelId="{9EB86171-8970-444A-89DF-C613ECCD77D3}" type="parTrans" cxnId="{BD97EF42-5544-430B-BD8F-8AA7895D12AA}">
      <dgm:prSet/>
      <dgm:spPr/>
      <dgm:t>
        <a:bodyPr/>
        <a:lstStyle/>
        <a:p>
          <a:endParaRPr lang="cs-CZ"/>
        </a:p>
      </dgm:t>
    </dgm:pt>
    <dgm:pt modelId="{D88660FF-5704-4CF2-B645-A0A8523A4B70}" type="sibTrans" cxnId="{BD97EF42-5544-430B-BD8F-8AA7895D12AA}">
      <dgm:prSet/>
      <dgm:spPr/>
      <dgm:t>
        <a:bodyPr/>
        <a:lstStyle/>
        <a:p>
          <a:endParaRPr lang="cs-CZ"/>
        </a:p>
      </dgm:t>
    </dgm:pt>
    <dgm:pt modelId="{0F200AAA-8A76-4C2A-A07D-BF6B6E7C0EA8}">
      <dgm:prSet/>
      <dgm:spPr/>
      <dgm:t>
        <a:bodyPr/>
        <a:lstStyle/>
        <a:p>
          <a:r>
            <a:rPr lang="cs-CZ" b="0"/>
            <a:t>V žádném případě nepořizujte skryté nahrávky ani fotografie pacienta </a:t>
          </a:r>
          <a:endParaRPr lang="cs-CZ"/>
        </a:p>
      </dgm:t>
    </dgm:pt>
    <dgm:pt modelId="{15F9AF99-7B89-474F-ACD9-3FBBA88634DD}" type="parTrans" cxnId="{E30AF46F-BE02-4531-8C59-8B471E5084C7}">
      <dgm:prSet/>
      <dgm:spPr/>
      <dgm:t>
        <a:bodyPr/>
        <a:lstStyle/>
        <a:p>
          <a:endParaRPr lang="cs-CZ"/>
        </a:p>
      </dgm:t>
    </dgm:pt>
    <dgm:pt modelId="{933AD13E-258F-469A-8581-FF4FD21FBEAC}" type="sibTrans" cxnId="{E30AF46F-BE02-4531-8C59-8B471E5084C7}">
      <dgm:prSet/>
      <dgm:spPr/>
      <dgm:t>
        <a:bodyPr/>
        <a:lstStyle/>
        <a:p>
          <a:endParaRPr lang="cs-CZ"/>
        </a:p>
      </dgm:t>
    </dgm:pt>
    <dgm:pt modelId="{F407AC7F-8967-4200-B7C8-15D639C51208}">
      <dgm:prSet/>
      <dgm:spPr/>
      <dgm:t>
        <a:bodyPr/>
        <a:lstStyle/>
        <a:p>
          <a:r>
            <a:rPr lang="cs-CZ" b="0"/>
            <a:t>Ani pro osobní potřebu, ani pokud pacient nebude přímo poznatelný​</a:t>
          </a:r>
          <a:endParaRPr lang="cs-CZ"/>
        </a:p>
      </dgm:t>
    </dgm:pt>
    <dgm:pt modelId="{035851E8-29B2-47F5-A9DC-A74BA52BFEB2}" type="parTrans" cxnId="{D08E8CE0-68E7-4805-BC18-A3B95613A001}">
      <dgm:prSet/>
      <dgm:spPr/>
      <dgm:t>
        <a:bodyPr/>
        <a:lstStyle/>
        <a:p>
          <a:endParaRPr lang="cs-CZ"/>
        </a:p>
      </dgm:t>
    </dgm:pt>
    <dgm:pt modelId="{69576CC7-195A-423B-847A-C6729192D2B9}" type="sibTrans" cxnId="{D08E8CE0-68E7-4805-BC18-A3B95613A001}">
      <dgm:prSet/>
      <dgm:spPr/>
      <dgm:t>
        <a:bodyPr/>
        <a:lstStyle/>
        <a:p>
          <a:endParaRPr lang="cs-CZ"/>
        </a:p>
      </dgm:t>
    </dgm:pt>
    <dgm:pt modelId="{CD988895-0954-4433-87F4-CDA142F2B836}">
      <dgm:prSet/>
      <dgm:spPr/>
      <dgm:t>
        <a:bodyPr/>
        <a:lstStyle/>
        <a:p>
          <a:r>
            <a:rPr lang="cs-CZ" b="0"/>
            <a:t>Nedělejte kopie jeho zdravotnické dokumentace (bez výslovného souhlasu)​</a:t>
          </a:r>
          <a:endParaRPr lang="cs-CZ"/>
        </a:p>
      </dgm:t>
    </dgm:pt>
    <dgm:pt modelId="{B75C5CF6-86FE-4184-B2A2-3DD996063901}" type="parTrans" cxnId="{7AA05170-AAEA-42CC-B9D9-224269BD7015}">
      <dgm:prSet/>
      <dgm:spPr/>
      <dgm:t>
        <a:bodyPr/>
        <a:lstStyle/>
        <a:p>
          <a:endParaRPr lang="cs-CZ"/>
        </a:p>
      </dgm:t>
    </dgm:pt>
    <dgm:pt modelId="{E0148DCC-665C-4780-A339-6B0CB6295406}" type="sibTrans" cxnId="{7AA05170-AAEA-42CC-B9D9-224269BD7015}">
      <dgm:prSet/>
      <dgm:spPr/>
      <dgm:t>
        <a:bodyPr/>
        <a:lstStyle/>
        <a:p>
          <a:endParaRPr lang="cs-CZ"/>
        </a:p>
      </dgm:t>
    </dgm:pt>
    <dgm:pt modelId="{8C36820E-4DD6-4A80-8E51-AB9AED916EBE}">
      <dgm:prSet/>
      <dgm:spPr/>
      <dgm:t>
        <a:bodyPr/>
        <a:lstStyle/>
        <a:p>
          <a:r>
            <a:rPr lang="cs-CZ" b="0"/>
            <a:t>Při neformálních rozhovorech se spolužáky nesmí být ani z kontextu dovoditelná osoba pacienta</a:t>
          </a:r>
          <a:endParaRPr lang="cs-CZ"/>
        </a:p>
      </dgm:t>
    </dgm:pt>
    <dgm:pt modelId="{FCE7082F-A7C9-47EC-8FFD-C68DC5107AD7}" type="parTrans" cxnId="{B17A7711-6CC2-4BDE-B684-55322871D4DC}">
      <dgm:prSet/>
      <dgm:spPr/>
      <dgm:t>
        <a:bodyPr/>
        <a:lstStyle/>
        <a:p>
          <a:endParaRPr lang="cs-CZ"/>
        </a:p>
      </dgm:t>
    </dgm:pt>
    <dgm:pt modelId="{FD8881AD-A728-4A17-8005-E8C990E515F0}" type="sibTrans" cxnId="{B17A7711-6CC2-4BDE-B684-55322871D4DC}">
      <dgm:prSet/>
      <dgm:spPr/>
      <dgm:t>
        <a:bodyPr/>
        <a:lstStyle/>
        <a:p>
          <a:endParaRPr lang="cs-CZ"/>
        </a:p>
      </dgm:t>
    </dgm:pt>
    <dgm:pt modelId="{5CF31F2C-8271-401E-B4FA-7F4101FB162E}" type="pres">
      <dgm:prSet presAssocID="{C6ADE48F-60C2-4456-94AF-A2C6F41AB189}" presName="linear" presStyleCnt="0">
        <dgm:presLayoutVars>
          <dgm:animLvl val="lvl"/>
          <dgm:resizeHandles val="exact"/>
        </dgm:presLayoutVars>
      </dgm:prSet>
      <dgm:spPr/>
    </dgm:pt>
    <dgm:pt modelId="{CA33B55D-DD8B-4A9C-9445-57F24FC62C70}" type="pres">
      <dgm:prSet presAssocID="{853E490A-5146-402C-832E-497D13D04B0B}" presName="parentText" presStyleLbl="node1" presStyleIdx="0" presStyleCnt="6">
        <dgm:presLayoutVars>
          <dgm:chMax val="0"/>
          <dgm:bulletEnabled val="1"/>
        </dgm:presLayoutVars>
      </dgm:prSet>
      <dgm:spPr/>
    </dgm:pt>
    <dgm:pt modelId="{6B80C1E3-F60C-43EC-965A-EE6A42580A79}" type="pres">
      <dgm:prSet presAssocID="{6CA04EAD-4256-44DB-AEE3-79C3376DEB5A}" presName="spacer" presStyleCnt="0"/>
      <dgm:spPr/>
    </dgm:pt>
    <dgm:pt modelId="{780AA84E-D4B7-4BDE-BB4F-FE58EB2CB5D9}" type="pres">
      <dgm:prSet presAssocID="{058D8369-7258-4EA8-9C27-408A8E41ACAA}" presName="parentText" presStyleLbl="node1" presStyleIdx="1" presStyleCnt="6">
        <dgm:presLayoutVars>
          <dgm:chMax val="0"/>
          <dgm:bulletEnabled val="1"/>
        </dgm:presLayoutVars>
      </dgm:prSet>
      <dgm:spPr/>
    </dgm:pt>
    <dgm:pt modelId="{C9B18003-BAD4-4B79-8018-A9FA4066EF14}" type="pres">
      <dgm:prSet presAssocID="{51C62CC0-BCFE-4821-B245-0B37182301CD}" presName="spacer" presStyleCnt="0"/>
      <dgm:spPr/>
    </dgm:pt>
    <dgm:pt modelId="{AE496F15-C173-4B9A-936D-9ACC8B96AB96}" type="pres">
      <dgm:prSet presAssocID="{7060BC9F-6249-4269-B8D0-D99C3C7C4BC7}" presName="parentText" presStyleLbl="node1" presStyleIdx="2" presStyleCnt="6">
        <dgm:presLayoutVars>
          <dgm:chMax val="0"/>
          <dgm:bulletEnabled val="1"/>
        </dgm:presLayoutVars>
      </dgm:prSet>
      <dgm:spPr/>
    </dgm:pt>
    <dgm:pt modelId="{CDF11C5A-293A-494C-A9BB-22FA0D831F51}" type="pres">
      <dgm:prSet presAssocID="{D88660FF-5704-4CF2-B645-A0A8523A4B70}" presName="spacer" presStyleCnt="0"/>
      <dgm:spPr/>
    </dgm:pt>
    <dgm:pt modelId="{0C556913-EC88-4ED4-9947-A55120F0306B}" type="pres">
      <dgm:prSet presAssocID="{0F200AAA-8A76-4C2A-A07D-BF6B6E7C0EA8}" presName="parentText" presStyleLbl="node1" presStyleIdx="3" presStyleCnt="6">
        <dgm:presLayoutVars>
          <dgm:chMax val="0"/>
          <dgm:bulletEnabled val="1"/>
        </dgm:presLayoutVars>
      </dgm:prSet>
      <dgm:spPr/>
    </dgm:pt>
    <dgm:pt modelId="{66F8CE0F-4CA2-4162-BD92-5F2D5463A161}" type="pres">
      <dgm:prSet presAssocID="{0F200AAA-8A76-4C2A-A07D-BF6B6E7C0EA8}" presName="childText" presStyleLbl="revTx" presStyleIdx="0" presStyleCnt="1">
        <dgm:presLayoutVars>
          <dgm:bulletEnabled val="1"/>
        </dgm:presLayoutVars>
      </dgm:prSet>
      <dgm:spPr/>
    </dgm:pt>
    <dgm:pt modelId="{FEA034BE-F5E1-469A-B2E9-2EFE3CD1146C}" type="pres">
      <dgm:prSet presAssocID="{CD988895-0954-4433-87F4-CDA142F2B836}" presName="parentText" presStyleLbl="node1" presStyleIdx="4" presStyleCnt="6">
        <dgm:presLayoutVars>
          <dgm:chMax val="0"/>
          <dgm:bulletEnabled val="1"/>
        </dgm:presLayoutVars>
      </dgm:prSet>
      <dgm:spPr/>
    </dgm:pt>
    <dgm:pt modelId="{807AD15C-BAAB-4A56-886C-54C164339622}" type="pres">
      <dgm:prSet presAssocID="{E0148DCC-665C-4780-A339-6B0CB6295406}" presName="spacer" presStyleCnt="0"/>
      <dgm:spPr/>
    </dgm:pt>
    <dgm:pt modelId="{10488458-680F-4ECB-BCFF-9D2A6721A84A}" type="pres">
      <dgm:prSet presAssocID="{8C36820E-4DD6-4A80-8E51-AB9AED916EBE}" presName="parentText" presStyleLbl="node1" presStyleIdx="5" presStyleCnt="6">
        <dgm:presLayoutVars>
          <dgm:chMax val="0"/>
          <dgm:bulletEnabled val="1"/>
        </dgm:presLayoutVars>
      </dgm:prSet>
      <dgm:spPr/>
    </dgm:pt>
  </dgm:ptLst>
  <dgm:cxnLst>
    <dgm:cxn modelId="{4C09E704-9620-4CA1-A687-CA57A464F978}" type="presOf" srcId="{0F200AAA-8A76-4C2A-A07D-BF6B6E7C0EA8}" destId="{0C556913-EC88-4ED4-9947-A55120F0306B}" srcOrd="0" destOrd="0" presId="urn:microsoft.com/office/officeart/2005/8/layout/vList2"/>
    <dgm:cxn modelId="{18CFD40E-5A65-4DBA-A5BE-969118E5BB64}" type="presOf" srcId="{C6ADE48F-60C2-4456-94AF-A2C6F41AB189}" destId="{5CF31F2C-8271-401E-B4FA-7F4101FB162E}" srcOrd="0" destOrd="0" presId="urn:microsoft.com/office/officeart/2005/8/layout/vList2"/>
    <dgm:cxn modelId="{B17A7711-6CC2-4BDE-B684-55322871D4DC}" srcId="{C6ADE48F-60C2-4456-94AF-A2C6F41AB189}" destId="{8C36820E-4DD6-4A80-8E51-AB9AED916EBE}" srcOrd="5" destOrd="0" parTransId="{FCE7082F-A7C9-47EC-8FFD-C68DC5107AD7}" sibTransId="{FD8881AD-A728-4A17-8005-E8C990E515F0}"/>
    <dgm:cxn modelId="{44BCCC31-DFFD-4CBE-98EC-468369D3BEEB}" type="presOf" srcId="{CD988895-0954-4433-87F4-CDA142F2B836}" destId="{FEA034BE-F5E1-469A-B2E9-2EFE3CD1146C}" srcOrd="0" destOrd="0" presId="urn:microsoft.com/office/officeart/2005/8/layout/vList2"/>
    <dgm:cxn modelId="{326BDF5B-EE1F-4DD9-A9E4-60DAD4E62DF5}" type="presOf" srcId="{853E490A-5146-402C-832E-497D13D04B0B}" destId="{CA33B55D-DD8B-4A9C-9445-57F24FC62C70}" srcOrd="0" destOrd="0" presId="urn:microsoft.com/office/officeart/2005/8/layout/vList2"/>
    <dgm:cxn modelId="{BD97EF42-5544-430B-BD8F-8AA7895D12AA}" srcId="{C6ADE48F-60C2-4456-94AF-A2C6F41AB189}" destId="{7060BC9F-6249-4269-B8D0-D99C3C7C4BC7}" srcOrd="2" destOrd="0" parTransId="{9EB86171-8970-444A-89DF-C613ECCD77D3}" sibTransId="{D88660FF-5704-4CF2-B645-A0A8523A4B70}"/>
    <dgm:cxn modelId="{9D7A4448-5838-4372-BF34-110CC5B0B441}" type="presOf" srcId="{7060BC9F-6249-4269-B8D0-D99C3C7C4BC7}" destId="{AE496F15-C173-4B9A-936D-9ACC8B96AB96}" srcOrd="0" destOrd="0" presId="urn:microsoft.com/office/officeart/2005/8/layout/vList2"/>
    <dgm:cxn modelId="{E30AF46F-BE02-4531-8C59-8B471E5084C7}" srcId="{C6ADE48F-60C2-4456-94AF-A2C6F41AB189}" destId="{0F200AAA-8A76-4C2A-A07D-BF6B6E7C0EA8}" srcOrd="3" destOrd="0" parTransId="{15F9AF99-7B89-474F-ACD9-3FBBA88634DD}" sibTransId="{933AD13E-258F-469A-8581-FF4FD21FBEAC}"/>
    <dgm:cxn modelId="{7AA05170-AAEA-42CC-B9D9-224269BD7015}" srcId="{C6ADE48F-60C2-4456-94AF-A2C6F41AB189}" destId="{CD988895-0954-4433-87F4-CDA142F2B836}" srcOrd="4" destOrd="0" parTransId="{B75C5CF6-86FE-4184-B2A2-3DD996063901}" sibTransId="{E0148DCC-665C-4780-A339-6B0CB6295406}"/>
    <dgm:cxn modelId="{97A26273-DAA0-476D-A65C-7CFCB83DCD0F}" type="presOf" srcId="{F407AC7F-8967-4200-B7C8-15D639C51208}" destId="{66F8CE0F-4CA2-4162-BD92-5F2D5463A161}" srcOrd="0" destOrd="0" presId="urn:microsoft.com/office/officeart/2005/8/layout/vList2"/>
    <dgm:cxn modelId="{8E264983-D6C1-4C0E-8FAC-44B6550052DF}" srcId="{C6ADE48F-60C2-4456-94AF-A2C6F41AB189}" destId="{058D8369-7258-4EA8-9C27-408A8E41ACAA}" srcOrd="1" destOrd="0" parTransId="{B1754336-1100-48BC-95DC-90650071B345}" sibTransId="{51C62CC0-BCFE-4821-B245-0B37182301CD}"/>
    <dgm:cxn modelId="{8FCD3A94-3F14-4EC2-80DB-7F6D5E5308E3}" type="presOf" srcId="{8C36820E-4DD6-4A80-8E51-AB9AED916EBE}" destId="{10488458-680F-4ECB-BCFF-9D2A6721A84A}" srcOrd="0" destOrd="0" presId="urn:microsoft.com/office/officeart/2005/8/layout/vList2"/>
    <dgm:cxn modelId="{D08E8CE0-68E7-4805-BC18-A3B95613A001}" srcId="{0F200AAA-8A76-4C2A-A07D-BF6B6E7C0EA8}" destId="{F407AC7F-8967-4200-B7C8-15D639C51208}" srcOrd="0" destOrd="0" parTransId="{035851E8-29B2-47F5-A9DC-A74BA52BFEB2}" sibTransId="{69576CC7-195A-423B-847A-C6729192D2B9}"/>
    <dgm:cxn modelId="{C5B84EE4-CEC3-44FD-A6A2-3FE546C22C53}" srcId="{C6ADE48F-60C2-4456-94AF-A2C6F41AB189}" destId="{853E490A-5146-402C-832E-497D13D04B0B}" srcOrd="0" destOrd="0" parTransId="{431C3BB7-D610-47B5-8C76-248024CC479D}" sibTransId="{6CA04EAD-4256-44DB-AEE3-79C3376DEB5A}"/>
    <dgm:cxn modelId="{88856BEC-F7BE-4DA5-99FC-051A3AB92CCE}" type="presOf" srcId="{058D8369-7258-4EA8-9C27-408A8E41ACAA}" destId="{780AA84E-D4B7-4BDE-BB4F-FE58EB2CB5D9}" srcOrd="0" destOrd="0" presId="urn:microsoft.com/office/officeart/2005/8/layout/vList2"/>
    <dgm:cxn modelId="{DBAA6064-D6DA-4F7E-9EDD-0CC1A78834D9}" type="presParOf" srcId="{5CF31F2C-8271-401E-B4FA-7F4101FB162E}" destId="{CA33B55D-DD8B-4A9C-9445-57F24FC62C70}" srcOrd="0" destOrd="0" presId="urn:microsoft.com/office/officeart/2005/8/layout/vList2"/>
    <dgm:cxn modelId="{60AD8B1F-9229-4A53-9A3F-E698332D7DD8}" type="presParOf" srcId="{5CF31F2C-8271-401E-B4FA-7F4101FB162E}" destId="{6B80C1E3-F60C-43EC-965A-EE6A42580A79}" srcOrd="1" destOrd="0" presId="urn:microsoft.com/office/officeart/2005/8/layout/vList2"/>
    <dgm:cxn modelId="{2D56AA3C-5D90-4A33-B0BA-7B9C6434BFAD}" type="presParOf" srcId="{5CF31F2C-8271-401E-B4FA-7F4101FB162E}" destId="{780AA84E-D4B7-4BDE-BB4F-FE58EB2CB5D9}" srcOrd="2" destOrd="0" presId="urn:microsoft.com/office/officeart/2005/8/layout/vList2"/>
    <dgm:cxn modelId="{D75DD362-6ADB-4C26-B186-1F9AE21C79F2}" type="presParOf" srcId="{5CF31F2C-8271-401E-B4FA-7F4101FB162E}" destId="{C9B18003-BAD4-4B79-8018-A9FA4066EF14}" srcOrd="3" destOrd="0" presId="urn:microsoft.com/office/officeart/2005/8/layout/vList2"/>
    <dgm:cxn modelId="{F346A176-7E2E-4B88-ABF3-DC8B30E36FF1}" type="presParOf" srcId="{5CF31F2C-8271-401E-B4FA-7F4101FB162E}" destId="{AE496F15-C173-4B9A-936D-9ACC8B96AB96}" srcOrd="4" destOrd="0" presId="urn:microsoft.com/office/officeart/2005/8/layout/vList2"/>
    <dgm:cxn modelId="{AC5BADB5-8834-4198-A631-515819442454}" type="presParOf" srcId="{5CF31F2C-8271-401E-B4FA-7F4101FB162E}" destId="{CDF11C5A-293A-494C-A9BB-22FA0D831F51}" srcOrd="5" destOrd="0" presId="urn:microsoft.com/office/officeart/2005/8/layout/vList2"/>
    <dgm:cxn modelId="{24B0576B-0426-488C-AA7A-0C354DA63260}" type="presParOf" srcId="{5CF31F2C-8271-401E-B4FA-7F4101FB162E}" destId="{0C556913-EC88-4ED4-9947-A55120F0306B}" srcOrd="6" destOrd="0" presId="urn:microsoft.com/office/officeart/2005/8/layout/vList2"/>
    <dgm:cxn modelId="{96B5AC12-E828-4CC4-BC90-887215BCE5DF}" type="presParOf" srcId="{5CF31F2C-8271-401E-B4FA-7F4101FB162E}" destId="{66F8CE0F-4CA2-4162-BD92-5F2D5463A161}" srcOrd="7" destOrd="0" presId="urn:microsoft.com/office/officeart/2005/8/layout/vList2"/>
    <dgm:cxn modelId="{667C0242-1E63-4F5B-9817-94C3314B956E}" type="presParOf" srcId="{5CF31F2C-8271-401E-B4FA-7F4101FB162E}" destId="{FEA034BE-F5E1-469A-B2E9-2EFE3CD1146C}" srcOrd="8" destOrd="0" presId="urn:microsoft.com/office/officeart/2005/8/layout/vList2"/>
    <dgm:cxn modelId="{93AAF14D-0A7F-4275-A606-45661E5B32E4}" type="presParOf" srcId="{5CF31F2C-8271-401E-B4FA-7F4101FB162E}" destId="{807AD15C-BAAB-4A56-886C-54C164339622}" srcOrd="9" destOrd="0" presId="urn:microsoft.com/office/officeart/2005/8/layout/vList2"/>
    <dgm:cxn modelId="{699B1DE0-9FBE-46D5-988F-5EF03DB36BB3}" type="presParOf" srcId="{5CF31F2C-8271-401E-B4FA-7F4101FB162E}" destId="{10488458-680F-4ECB-BCFF-9D2A6721A84A}"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F043AE8A-52F0-4C5F-B451-60499D39F0D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44A1866F-86D6-486A-AC92-C320E2B1AEB7}">
      <dgm:prSet/>
      <dgm:spPr/>
      <dgm:t>
        <a:bodyPr/>
        <a:lstStyle/>
        <a:p>
          <a:r>
            <a:rPr lang="cs-CZ" b="0" dirty="0"/>
            <a:t>Jakékoliv výpisky a shromažďování informací / Fotografie pacienta nebo částí těla</a:t>
          </a:r>
          <a:r>
            <a:rPr lang="en-US" b="0" dirty="0"/>
            <a:t>​</a:t>
          </a:r>
          <a:endParaRPr lang="cs-CZ" dirty="0"/>
        </a:p>
      </dgm:t>
    </dgm:pt>
    <dgm:pt modelId="{459EB93D-AF19-46F0-8AD6-68FEA543BDA8}" type="parTrans" cxnId="{3461FDB1-2BF4-4EA8-B506-1C480ABBA2C0}">
      <dgm:prSet/>
      <dgm:spPr/>
      <dgm:t>
        <a:bodyPr/>
        <a:lstStyle/>
        <a:p>
          <a:endParaRPr lang="cs-CZ"/>
        </a:p>
      </dgm:t>
    </dgm:pt>
    <dgm:pt modelId="{E5C1E953-9402-43E3-A4B6-0E6D0621ADD1}" type="sibTrans" cxnId="{3461FDB1-2BF4-4EA8-B506-1C480ABBA2C0}">
      <dgm:prSet/>
      <dgm:spPr/>
      <dgm:t>
        <a:bodyPr/>
        <a:lstStyle/>
        <a:p>
          <a:endParaRPr lang="cs-CZ"/>
        </a:p>
      </dgm:t>
    </dgm:pt>
    <dgm:pt modelId="{B3143AA8-6D05-4421-B355-C7CE0A0F422E}">
      <dgm:prSet/>
      <dgm:spPr/>
      <dgm:t>
        <a:bodyPr/>
        <a:lstStyle/>
        <a:p>
          <a:r>
            <a:rPr lang="cs-CZ" b="0"/>
            <a:t>Vždy s vědomím a souhlasem pacienta</a:t>
          </a:r>
          <a:r>
            <a:rPr lang="en-US" b="0"/>
            <a:t>​</a:t>
          </a:r>
          <a:endParaRPr lang="cs-CZ"/>
        </a:p>
      </dgm:t>
    </dgm:pt>
    <dgm:pt modelId="{AD1CD8E5-A304-409C-BC38-217C93A5D989}" type="parTrans" cxnId="{9A1E67DC-261C-4A74-AF51-1E7644D0B333}">
      <dgm:prSet/>
      <dgm:spPr/>
      <dgm:t>
        <a:bodyPr/>
        <a:lstStyle/>
        <a:p>
          <a:endParaRPr lang="cs-CZ"/>
        </a:p>
      </dgm:t>
    </dgm:pt>
    <dgm:pt modelId="{43F84B5A-580A-4FF0-A476-B967FA5BBBEE}" type="sibTrans" cxnId="{9A1E67DC-261C-4A74-AF51-1E7644D0B333}">
      <dgm:prSet/>
      <dgm:spPr/>
      <dgm:t>
        <a:bodyPr/>
        <a:lstStyle/>
        <a:p>
          <a:endParaRPr lang="cs-CZ"/>
        </a:p>
      </dgm:t>
    </dgm:pt>
    <dgm:pt modelId="{E5839188-B87E-47D5-B9D1-FD0AB1615629}">
      <dgm:prSet/>
      <dgm:spPr/>
      <dgm:t>
        <a:bodyPr/>
        <a:lstStyle/>
        <a:p>
          <a:r>
            <a:rPr lang="cs-CZ" b="0"/>
            <a:t>Nikdy ne pacienty v bezvědomí </a:t>
          </a:r>
          <a:r>
            <a:rPr lang="en-US" b="0"/>
            <a:t>​</a:t>
          </a:r>
          <a:endParaRPr lang="cs-CZ"/>
        </a:p>
      </dgm:t>
    </dgm:pt>
    <dgm:pt modelId="{7A140CDB-5C2F-4ABA-9992-B381014821DC}" type="parTrans" cxnId="{F2BDB0B6-EE7D-4362-AE00-E7B16DC2149D}">
      <dgm:prSet/>
      <dgm:spPr/>
      <dgm:t>
        <a:bodyPr/>
        <a:lstStyle/>
        <a:p>
          <a:endParaRPr lang="cs-CZ"/>
        </a:p>
      </dgm:t>
    </dgm:pt>
    <dgm:pt modelId="{6665C5C3-2F11-45F0-BBC5-E1CC4007DEE4}" type="sibTrans" cxnId="{F2BDB0B6-EE7D-4362-AE00-E7B16DC2149D}">
      <dgm:prSet/>
      <dgm:spPr/>
      <dgm:t>
        <a:bodyPr/>
        <a:lstStyle/>
        <a:p>
          <a:endParaRPr lang="cs-CZ"/>
        </a:p>
      </dgm:t>
    </dgm:pt>
    <dgm:pt modelId="{27D56D8C-D5E7-46B9-9EC7-7B3B985CFE7F}">
      <dgm:prSet/>
      <dgm:spPr/>
      <dgm:t>
        <a:bodyPr/>
        <a:lstStyle/>
        <a:p>
          <a:r>
            <a:rPr lang="cs-CZ" b="0"/>
            <a:t>Minimalizovat zásahy do soukromí (pozor, skutečná anonymizace je skoro nemožná)</a:t>
          </a:r>
          <a:r>
            <a:rPr lang="en-US" b="0"/>
            <a:t>​</a:t>
          </a:r>
          <a:endParaRPr lang="cs-CZ"/>
        </a:p>
      </dgm:t>
    </dgm:pt>
    <dgm:pt modelId="{3850FE20-16F5-4A37-9471-27A888D9D78C}" type="parTrans" cxnId="{85D7A6EE-06B7-4DE1-8192-5EB3A41850F6}">
      <dgm:prSet/>
      <dgm:spPr/>
      <dgm:t>
        <a:bodyPr/>
        <a:lstStyle/>
        <a:p>
          <a:endParaRPr lang="cs-CZ"/>
        </a:p>
      </dgm:t>
    </dgm:pt>
    <dgm:pt modelId="{553EA73A-1A9F-4274-9B3B-E8954EAA371E}" type="sibTrans" cxnId="{85D7A6EE-06B7-4DE1-8192-5EB3A41850F6}">
      <dgm:prSet/>
      <dgm:spPr/>
      <dgm:t>
        <a:bodyPr/>
        <a:lstStyle/>
        <a:p>
          <a:endParaRPr lang="cs-CZ"/>
        </a:p>
      </dgm:t>
    </dgm:pt>
    <dgm:pt modelId="{BACD4A9F-0A19-47A1-8428-959F890DC31D}">
      <dgm:prSet/>
      <dgm:spPr/>
      <dgm:t>
        <a:bodyPr/>
        <a:lstStyle/>
        <a:p>
          <a:r>
            <a:rPr lang="cs-CZ" b="0" dirty="0"/>
            <a:t>Pozor souhlas s pořízením záznamu a jeho dalším šíření jsou dva samostatné souhlasy, souhlas s jedním neznamená souhlas s druhým</a:t>
          </a:r>
          <a:r>
            <a:rPr lang="en-US" b="0" dirty="0"/>
            <a:t>​</a:t>
          </a:r>
          <a:endParaRPr lang="cs-CZ" dirty="0"/>
        </a:p>
      </dgm:t>
    </dgm:pt>
    <dgm:pt modelId="{5C73A9CE-066B-4B4E-914B-73DC680673DD}" type="parTrans" cxnId="{221E2CFF-1047-4DD2-A077-E0DC246AA735}">
      <dgm:prSet/>
      <dgm:spPr/>
      <dgm:t>
        <a:bodyPr/>
        <a:lstStyle/>
        <a:p>
          <a:endParaRPr lang="cs-CZ"/>
        </a:p>
      </dgm:t>
    </dgm:pt>
    <dgm:pt modelId="{29B79EB7-0A02-48CF-B240-B910CC39B181}" type="sibTrans" cxnId="{221E2CFF-1047-4DD2-A077-E0DC246AA735}">
      <dgm:prSet/>
      <dgm:spPr/>
      <dgm:t>
        <a:bodyPr/>
        <a:lstStyle/>
        <a:p>
          <a:endParaRPr lang="cs-CZ"/>
        </a:p>
      </dgm:t>
    </dgm:pt>
    <dgm:pt modelId="{0D72FD5D-3F88-4CF1-B4AB-C70455BD6074}">
      <dgm:prSet/>
      <dgm:spPr/>
      <dgm:t>
        <a:bodyPr/>
        <a:lstStyle/>
        <a:p>
          <a:r>
            <a:rPr lang="cs-CZ" b="0"/>
            <a:t>Každá sesbíraná informace musí mít svůj účel!</a:t>
          </a:r>
          <a:r>
            <a:rPr lang="en-US" b="0"/>
            <a:t>​</a:t>
          </a:r>
          <a:endParaRPr lang="cs-CZ"/>
        </a:p>
      </dgm:t>
    </dgm:pt>
    <dgm:pt modelId="{8DF6C3FC-7E3C-4ACC-8A73-77949B99E19F}" type="parTrans" cxnId="{F772BD57-AFF6-46B2-AFD0-84EFD879F51C}">
      <dgm:prSet/>
      <dgm:spPr/>
      <dgm:t>
        <a:bodyPr/>
        <a:lstStyle/>
        <a:p>
          <a:endParaRPr lang="cs-CZ"/>
        </a:p>
      </dgm:t>
    </dgm:pt>
    <dgm:pt modelId="{B257DEBC-610C-4D7E-BAB1-3A072746F9AF}" type="sibTrans" cxnId="{F772BD57-AFF6-46B2-AFD0-84EFD879F51C}">
      <dgm:prSet/>
      <dgm:spPr/>
      <dgm:t>
        <a:bodyPr/>
        <a:lstStyle/>
        <a:p>
          <a:endParaRPr lang="cs-CZ"/>
        </a:p>
      </dgm:t>
    </dgm:pt>
    <dgm:pt modelId="{023CD1C5-D153-4596-BBD1-DF74CD24EE11}" type="pres">
      <dgm:prSet presAssocID="{F043AE8A-52F0-4C5F-B451-60499D39F0DB}" presName="linear" presStyleCnt="0">
        <dgm:presLayoutVars>
          <dgm:animLvl val="lvl"/>
          <dgm:resizeHandles val="exact"/>
        </dgm:presLayoutVars>
      </dgm:prSet>
      <dgm:spPr/>
    </dgm:pt>
    <dgm:pt modelId="{3CD0C59D-EA2D-465F-BB06-BAE38122FD5C}" type="pres">
      <dgm:prSet presAssocID="{44A1866F-86D6-486A-AC92-C320E2B1AEB7}" presName="parentText" presStyleLbl="node1" presStyleIdx="0" presStyleCnt="6">
        <dgm:presLayoutVars>
          <dgm:chMax val="0"/>
          <dgm:bulletEnabled val="1"/>
        </dgm:presLayoutVars>
      </dgm:prSet>
      <dgm:spPr/>
    </dgm:pt>
    <dgm:pt modelId="{B86AE369-40DA-434C-812E-2FBE46A0CF89}" type="pres">
      <dgm:prSet presAssocID="{E5C1E953-9402-43E3-A4B6-0E6D0621ADD1}" presName="spacer" presStyleCnt="0"/>
      <dgm:spPr/>
    </dgm:pt>
    <dgm:pt modelId="{A7367D00-2A43-4E4A-95FC-044637349A76}" type="pres">
      <dgm:prSet presAssocID="{B3143AA8-6D05-4421-B355-C7CE0A0F422E}" presName="parentText" presStyleLbl="node1" presStyleIdx="1" presStyleCnt="6">
        <dgm:presLayoutVars>
          <dgm:chMax val="0"/>
          <dgm:bulletEnabled val="1"/>
        </dgm:presLayoutVars>
      </dgm:prSet>
      <dgm:spPr/>
    </dgm:pt>
    <dgm:pt modelId="{598176EC-0E00-4AE6-A974-FAB340FACC47}" type="pres">
      <dgm:prSet presAssocID="{43F84B5A-580A-4FF0-A476-B967FA5BBBEE}" presName="spacer" presStyleCnt="0"/>
      <dgm:spPr/>
    </dgm:pt>
    <dgm:pt modelId="{E7E20B5A-493B-4CF4-BDD5-5AF6ED71B5C7}" type="pres">
      <dgm:prSet presAssocID="{E5839188-B87E-47D5-B9D1-FD0AB1615629}" presName="parentText" presStyleLbl="node1" presStyleIdx="2" presStyleCnt="6">
        <dgm:presLayoutVars>
          <dgm:chMax val="0"/>
          <dgm:bulletEnabled val="1"/>
        </dgm:presLayoutVars>
      </dgm:prSet>
      <dgm:spPr/>
    </dgm:pt>
    <dgm:pt modelId="{970062E2-8E4F-4267-84FF-2CBC0B7FB3A4}" type="pres">
      <dgm:prSet presAssocID="{6665C5C3-2F11-45F0-BBC5-E1CC4007DEE4}" presName="spacer" presStyleCnt="0"/>
      <dgm:spPr/>
    </dgm:pt>
    <dgm:pt modelId="{A9D4014F-8049-4965-A4FC-10D1F43AE151}" type="pres">
      <dgm:prSet presAssocID="{27D56D8C-D5E7-46B9-9EC7-7B3B985CFE7F}" presName="parentText" presStyleLbl="node1" presStyleIdx="3" presStyleCnt="6">
        <dgm:presLayoutVars>
          <dgm:chMax val="0"/>
          <dgm:bulletEnabled val="1"/>
        </dgm:presLayoutVars>
      </dgm:prSet>
      <dgm:spPr/>
    </dgm:pt>
    <dgm:pt modelId="{DAE0A5C5-DF41-438F-ACD8-529BFA6D4359}" type="pres">
      <dgm:prSet presAssocID="{553EA73A-1A9F-4274-9B3B-E8954EAA371E}" presName="spacer" presStyleCnt="0"/>
      <dgm:spPr/>
    </dgm:pt>
    <dgm:pt modelId="{79D5478F-7326-4F25-992F-C9A282F5246C}" type="pres">
      <dgm:prSet presAssocID="{BACD4A9F-0A19-47A1-8428-959F890DC31D}" presName="parentText" presStyleLbl="node1" presStyleIdx="4" presStyleCnt="6">
        <dgm:presLayoutVars>
          <dgm:chMax val="0"/>
          <dgm:bulletEnabled val="1"/>
        </dgm:presLayoutVars>
      </dgm:prSet>
      <dgm:spPr/>
    </dgm:pt>
    <dgm:pt modelId="{19BCB2F4-2AED-4F46-AE71-437047DF6B11}" type="pres">
      <dgm:prSet presAssocID="{29B79EB7-0A02-48CF-B240-B910CC39B181}" presName="spacer" presStyleCnt="0"/>
      <dgm:spPr/>
    </dgm:pt>
    <dgm:pt modelId="{F4623D6F-348F-4A55-804E-C1C21014F4FB}" type="pres">
      <dgm:prSet presAssocID="{0D72FD5D-3F88-4CF1-B4AB-C70455BD6074}" presName="parentText" presStyleLbl="node1" presStyleIdx="5" presStyleCnt="6">
        <dgm:presLayoutVars>
          <dgm:chMax val="0"/>
          <dgm:bulletEnabled val="1"/>
        </dgm:presLayoutVars>
      </dgm:prSet>
      <dgm:spPr/>
    </dgm:pt>
  </dgm:ptLst>
  <dgm:cxnLst>
    <dgm:cxn modelId="{33FA2169-D5AD-4852-9D36-BFC0DE63E1B8}" type="presOf" srcId="{E5839188-B87E-47D5-B9D1-FD0AB1615629}" destId="{E7E20B5A-493B-4CF4-BDD5-5AF6ED71B5C7}" srcOrd="0" destOrd="0" presId="urn:microsoft.com/office/officeart/2005/8/layout/vList2"/>
    <dgm:cxn modelId="{F772BD57-AFF6-46B2-AFD0-84EFD879F51C}" srcId="{F043AE8A-52F0-4C5F-B451-60499D39F0DB}" destId="{0D72FD5D-3F88-4CF1-B4AB-C70455BD6074}" srcOrd="5" destOrd="0" parTransId="{8DF6C3FC-7E3C-4ACC-8A73-77949B99E19F}" sibTransId="{B257DEBC-610C-4D7E-BAB1-3A072746F9AF}"/>
    <dgm:cxn modelId="{3461FDB1-2BF4-4EA8-B506-1C480ABBA2C0}" srcId="{F043AE8A-52F0-4C5F-B451-60499D39F0DB}" destId="{44A1866F-86D6-486A-AC92-C320E2B1AEB7}" srcOrd="0" destOrd="0" parTransId="{459EB93D-AF19-46F0-8AD6-68FEA543BDA8}" sibTransId="{E5C1E953-9402-43E3-A4B6-0E6D0621ADD1}"/>
    <dgm:cxn modelId="{F2BDB0B6-EE7D-4362-AE00-E7B16DC2149D}" srcId="{F043AE8A-52F0-4C5F-B451-60499D39F0DB}" destId="{E5839188-B87E-47D5-B9D1-FD0AB1615629}" srcOrd="2" destOrd="0" parTransId="{7A140CDB-5C2F-4ABA-9992-B381014821DC}" sibTransId="{6665C5C3-2F11-45F0-BBC5-E1CC4007DEE4}"/>
    <dgm:cxn modelId="{27B8A5C6-8541-48D6-9E22-56FC61CC61E0}" type="presOf" srcId="{BACD4A9F-0A19-47A1-8428-959F890DC31D}" destId="{79D5478F-7326-4F25-992F-C9A282F5246C}" srcOrd="0" destOrd="0" presId="urn:microsoft.com/office/officeart/2005/8/layout/vList2"/>
    <dgm:cxn modelId="{68E351D2-9E88-4532-BF87-AA234A7BF399}" type="presOf" srcId="{27D56D8C-D5E7-46B9-9EC7-7B3B985CFE7F}" destId="{A9D4014F-8049-4965-A4FC-10D1F43AE151}" srcOrd="0" destOrd="0" presId="urn:microsoft.com/office/officeart/2005/8/layout/vList2"/>
    <dgm:cxn modelId="{9D5E2BDA-70AD-4DAA-B7A0-23AEB55BA4D8}" type="presOf" srcId="{0D72FD5D-3F88-4CF1-B4AB-C70455BD6074}" destId="{F4623D6F-348F-4A55-804E-C1C21014F4FB}" srcOrd="0" destOrd="0" presId="urn:microsoft.com/office/officeart/2005/8/layout/vList2"/>
    <dgm:cxn modelId="{9A1E67DC-261C-4A74-AF51-1E7644D0B333}" srcId="{F043AE8A-52F0-4C5F-B451-60499D39F0DB}" destId="{B3143AA8-6D05-4421-B355-C7CE0A0F422E}" srcOrd="1" destOrd="0" parTransId="{AD1CD8E5-A304-409C-BC38-217C93A5D989}" sibTransId="{43F84B5A-580A-4FF0-A476-B967FA5BBBEE}"/>
    <dgm:cxn modelId="{17C3D5E9-2138-4257-B353-311F11FFBF7F}" type="presOf" srcId="{44A1866F-86D6-486A-AC92-C320E2B1AEB7}" destId="{3CD0C59D-EA2D-465F-BB06-BAE38122FD5C}" srcOrd="0" destOrd="0" presId="urn:microsoft.com/office/officeart/2005/8/layout/vList2"/>
    <dgm:cxn modelId="{85D7A6EE-06B7-4DE1-8192-5EB3A41850F6}" srcId="{F043AE8A-52F0-4C5F-B451-60499D39F0DB}" destId="{27D56D8C-D5E7-46B9-9EC7-7B3B985CFE7F}" srcOrd="3" destOrd="0" parTransId="{3850FE20-16F5-4A37-9471-27A888D9D78C}" sibTransId="{553EA73A-1A9F-4274-9B3B-E8954EAA371E}"/>
    <dgm:cxn modelId="{029815F2-EBDD-422F-A9C2-1C7E99CBFADB}" type="presOf" srcId="{F043AE8A-52F0-4C5F-B451-60499D39F0DB}" destId="{023CD1C5-D153-4596-BBD1-DF74CD24EE11}" srcOrd="0" destOrd="0" presId="urn:microsoft.com/office/officeart/2005/8/layout/vList2"/>
    <dgm:cxn modelId="{B5A6AFF4-B9C9-45C9-8D9B-11B6C3875E24}" type="presOf" srcId="{B3143AA8-6D05-4421-B355-C7CE0A0F422E}" destId="{A7367D00-2A43-4E4A-95FC-044637349A76}" srcOrd="0" destOrd="0" presId="urn:microsoft.com/office/officeart/2005/8/layout/vList2"/>
    <dgm:cxn modelId="{221E2CFF-1047-4DD2-A077-E0DC246AA735}" srcId="{F043AE8A-52F0-4C5F-B451-60499D39F0DB}" destId="{BACD4A9F-0A19-47A1-8428-959F890DC31D}" srcOrd="4" destOrd="0" parTransId="{5C73A9CE-066B-4B4E-914B-73DC680673DD}" sibTransId="{29B79EB7-0A02-48CF-B240-B910CC39B181}"/>
    <dgm:cxn modelId="{F1BFC9A3-CC64-4C9A-9591-308753BFC4BB}" type="presParOf" srcId="{023CD1C5-D153-4596-BBD1-DF74CD24EE11}" destId="{3CD0C59D-EA2D-465F-BB06-BAE38122FD5C}" srcOrd="0" destOrd="0" presId="urn:microsoft.com/office/officeart/2005/8/layout/vList2"/>
    <dgm:cxn modelId="{BF946809-70F7-40A0-93D9-738504C8694E}" type="presParOf" srcId="{023CD1C5-D153-4596-BBD1-DF74CD24EE11}" destId="{B86AE369-40DA-434C-812E-2FBE46A0CF89}" srcOrd="1" destOrd="0" presId="urn:microsoft.com/office/officeart/2005/8/layout/vList2"/>
    <dgm:cxn modelId="{8257CAA1-F7AD-4AD0-9B82-C0A7A266C432}" type="presParOf" srcId="{023CD1C5-D153-4596-BBD1-DF74CD24EE11}" destId="{A7367D00-2A43-4E4A-95FC-044637349A76}" srcOrd="2" destOrd="0" presId="urn:microsoft.com/office/officeart/2005/8/layout/vList2"/>
    <dgm:cxn modelId="{901655FE-A20A-435A-8941-CBB22A2C0F95}" type="presParOf" srcId="{023CD1C5-D153-4596-BBD1-DF74CD24EE11}" destId="{598176EC-0E00-4AE6-A974-FAB340FACC47}" srcOrd="3" destOrd="0" presId="urn:microsoft.com/office/officeart/2005/8/layout/vList2"/>
    <dgm:cxn modelId="{5E3A7854-A10A-4C9E-8FE9-37209DE632AE}" type="presParOf" srcId="{023CD1C5-D153-4596-BBD1-DF74CD24EE11}" destId="{E7E20B5A-493B-4CF4-BDD5-5AF6ED71B5C7}" srcOrd="4" destOrd="0" presId="urn:microsoft.com/office/officeart/2005/8/layout/vList2"/>
    <dgm:cxn modelId="{7A1F79E6-B179-4BCD-87F2-970F0F69597F}" type="presParOf" srcId="{023CD1C5-D153-4596-BBD1-DF74CD24EE11}" destId="{970062E2-8E4F-4267-84FF-2CBC0B7FB3A4}" srcOrd="5" destOrd="0" presId="urn:microsoft.com/office/officeart/2005/8/layout/vList2"/>
    <dgm:cxn modelId="{F0C3A0DD-298F-48FB-8A00-7822C35502B6}" type="presParOf" srcId="{023CD1C5-D153-4596-BBD1-DF74CD24EE11}" destId="{A9D4014F-8049-4965-A4FC-10D1F43AE151}" srcOrd="6" destOrd="0" presId="urn:microsoft.com/office/officeart/2005/8/layout/vList2"/>
    <dgm:cxn modelId="{29CC6C68-D0BF-4A1C-9882-1F021141CE1C}" type="presParOf" srcId="{023CD1C5-D153-4596-BBD1-DF74CD24EE11}" destId="{DAE0A5C5-DF41-438F-ACD8-529BFA6D4359}" srcOrd="7" destOrd="0" presId="urn:microsoft.com/office/officeart/2005/8/layout/vList2"/>
    <dgm:cxn modelId="{1F9036D2-5F7E-4981-92FB-858EBD6CF53E}" type="presParOf" srcId="{023CD1C5-D153-4596-BBD1-DF74CD24EE11}" destId="{79D5478F-7326-4F25-992F-C9A282F5246C}" srcOrd="8" destOrd="0" presId="urn:microsoft.com/office/officeart/2005/8/layout/vList2"/>
    <dgm:cxn modelId="{D6806C45-7539-425A-B6CD-D0FBD472D9D8}" type="presParOf" srcId="{023CD1C5-D153-4596-BBD1-DF74CD24EE11}" destId="{19BCB2F4-2AED-4F46-AE71-437047DF6B11}" srcOrd="9" destOrd="0" presId="urn:microsoft.com/office/officeart/2005/8/layout/vList2"/>
    <dgm:cxn modelId="{3FDF4B42-7705-4B2C-B110-D0FA587060CA}" type="presParOf" srcId="{023CD1C5-D153-4596-BBD1-DF74CD24EE11}" destId="{F4623D6F-348F-4A55-804E-C1C21014F4FB}"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778230E1-95B1-492D-B09E-74451C6E4BF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8006FDCD-72C4-41C6-A0AC-677B05D50B99}">
      <dgm:prSet/>
      <dgm:spPr/>
      <dgm:t>
        <a:bodyPr/>
        <a:lstStyle/>
        <a:p>
          <a:r>
            <a:rPr lang="cs-CZ" b="0"/>
            <a:t>Vždy s vědomím poskytovatele </a:t>
          </a:r>
          <a:r>
            <a:rPr lang="en-US" b="0"/>
            <a:t>​</a:t>
          </a:r>
          <a:endParaRPr lang="cs-CZ"/>
        </a:p>
      </dgm:t>
    </dgm:pt>
    <dgm:pt modelId="{8699411D-36BC-42DF-A18C-A792360F188A}" type="parTrans" cxnId="{810AE395-2DCE-44F3-BF94-961A1F00C322}">
      <dgm:prSet/>
      <dgm:spPr/>
      <dgm:t>
        <a:bodyPr/>
        <a:lstStyle/>
        <a:p>
          <a:endParaRPr lang="cs-CZ"/>
        </a:p>
      </dgm:t>
    </dgm:pt>
    <dgm:pt modelId="{7AC000A9-8135-4A09-B294-84AAE281B6EA}" type="sibTrans" cxnId="{810AE395-2DCE-44F3-BF94-961A1F00C322}">
      <dgm:prSet/>
      <dgm:spPr/>
      <dgm:t>
        <a:bodyPr/>
        <a:lstStyle/>
        <a:p>
          <a:endParaRPr lang="cs-CZ"/>
        </a:p>
      </dgm:t>
    </dgm:pt>
    <dgm:pt modelId="{E871EDC8-BFA4-45A5-8C19-AAF9B5D3BE77}">
      <dgm:prSet/>
      <dgm:spPr/>
      <dgm:t>
        <a:bodyPr/>
        <a:lstStyle/>
        <a:p>
          <a:r>
            <a:rPr lang="cs-CZ" b="0" dirty="0"/>
            <a:t>Poskytovatel může pomoci s obstaráním souhlasu od pacienta </a:t>
          </a:r>
          <a:r>
            <a:rPr lang="en-US" b="0" dirty="0"/>
            <a:t>​</a:t>
          </a:r>
          <a:endParaRPr lang="cs-CZ" dirty="0"/>
        </a:p>
      </dgm:t>
    </dgm:pt>
    <dgm:pt modelId="{DF1B2B65-745B-4E6F-BADC-16A7035EA378}" type="parTrans" cxnId="{3C7F2985-38C2-4F7C-92FB-BE3C7AE51C3F}">
      <dgm:prSet/>
      <dgm:spPr/>
      <dgm:t>
        <a:bodyPr/>
        <a:lstStyle/>
        <a:p>
          <a:endParaRPr lang="cs-CZ"/>
        </a:p>
      </dgm:t>
    </dgm:pt>
    <dgm:pt modelId="{7C87F617-134E-43F0-8718-9152F66F5651}" type="sibTrans" cxnId="{3C7F2985-38C2-4F7C-92FB-BE3C7AE51C3F}">
      <dgm:prSet/>
      <dgm:spPr/>
      <dgm:t>
        <a:bodyPr/>
        <a:lstStyle/>
        <a:p>
          <a:endParaRPr lang="cs-CZ"/>
        </a:p>
      </dgm:t>
    </dgm:pt>
    <dgm:pt modelId="{D1D23D12-3147-4CEC-B3B1-2E997358894E}" type="pres">
      <dgm:prSet presAssocID="{778230E1-95B1-492D-B09E-74451C6E4BF6}" presName="linear" presStyleCnt="0">
        <dgm:presLayoutVars>
          <dgm:animLvl val="lvl"/>
          <dgm:resizeHandles val="exact"/>
        </dgm:presLayoutVars>
      </dgm:prSet>
      <dgm:spPr/>
    </dgm:pt>
    <dgm:pt modelId="{6F537311-2AEF-4DFD-9D08-08BCB3A861CC}" type="pres">
      <dgm:prSet presAssocID="{8006FDCD-72C4-41C6-A0AC-677B05D50B99}" presName="parentText" presStyleLbl="node1" presStyleIdx="0" presStyleCnt="2">
        <dgm:presLayoutVars>
          <dgm:chMax val="0"/>
          <dgm:bulletEnabled val="1"/>
        </dgm:presLayoutVars>
      </dgm:prSet>
      <dgm:spPr/>
    </dgm:pt>
    <dgm:pt modelId="{68D0FB85-D45F-44E3-9EA9-99C53475AB79}" type="pres">
      <dgm:prSet presAssocID="{7AC000A9-8135-4A09-B294-84AAE281B6EA}" presName="spacer" presStyleCnt="0"/>
      <dgm:spPr/>
    </dgm:pt>
    <dgm:pt modelId="{960B9593-65A2-4CF2-84EB-77CE7B69AC0F}" type="pres">
      <dgm:prSet presAssocID="{E871EDC8-BFA4-45A5-8C19-AAF9B5D3BE77}" presName="parentText" presStyleLbl="node1" presStyleIdx="1" presStyleCnt="2">
        <dgm:presLayoutVars>
          <dgm:chMax val="0"/>
          <dgm:bulletEnabled val="1"/>
        </dgm:presLayoutVars>
      </dgm:prSet>
      <dgm:spPr/>
    </dgm:pt>
  </dgm:ptLst>
  <dgm:cxnLst>
    <dgm:cxn modelId="{8D3C5F02-07B4-4BF9-AFBA-B628964FAE0E}" type="presOf" srcId="{8006FDCD-72C4-41C6-A0AC-677B05D50B99}" destId="{6F537311-2AEF-4DFD-9D08-08BCB3A861CC}" srcOrd="0" destOrd="0" presId="urn:microsoft.com/office/officeart/2005/8/layout/vList2"/>
    <dgm:cxn modelId="{3C7F2985-38C2-4F7C-92FB-BE3C7AE51C3F}" srcId="{778230E1-95B1-492D-B09E-74451C6E4BF6}" destId="{E871EDC8-BFA4-45A5-8C19-AAF9B5D3BE77}" srcOrd="1" destOrd="0" parTransId="{DF1B2B65-745B-4E6F-BADC-16A7035EA378}" sibTransId="{7C87F617-134E-43F0-8718-9152F66F5651}"/>
    <dgm:cxn modelId="{810AE395-2DCE-44F3-BF94-961A1F00C322}" srcId="{778230E1-95B1-492D-B09E-74451C6E4BF6}" destId="{8006FDCD-72C4-41C6-A0AC-677B05D50B99}" srcOrd="0" destOrd="0" parTransId="{8699411D-36BC-42DF-A18C-A792360F188A}" sibTransId="{7AC000A9-8135-4A09-B294-84AAE281B6EA}"/>
    <dgm:cxn modelId="{5A1E979E-6CEB-4163-939B-64317AEB6FF0}" type="presOf" srcId="{778230E1-95B1-492D-B09E-74451C6E4BF6}" destId="{D1D23D12-3147-4CEC-B3B1-2E997358894E}" srcOrd="0" destOrd="0" presId="urn:microsoft.com/office/officeart/2005/8/layout/vList2"/>
    <dgm:cxn modelId="{3045D0E3-4746-4E57-BA71-8805DEACFC9D}" type="presOf" srcId="{E871EDC8-BFA4-45A5-8C19-AAF9B5D3BE77}" destId="{960B9593-65A2-4CF2-84EB-77CE7B69AC0F}" srcOrd="0" destOrd="0" presId="urn:microsoft.com/office/officeart/2005/8/layout/vList2"/>
    <dgm:cxn modelId="{DDF05209-5C63-46EB-8D9D-F56E01B91739}" type="presParOf" srcId="{D1D23D12-3147-4CEC-B3B1-2E997358894E}" destId="{6F537311-2AEF-4DFD-9D08-08BCB3A861CC}" srcOrd="0" destOrd="0" presId="urn:microsoft.com/office/officeart/2005/8/layout/vList2"/>
    <dgm:cxn modelId="{60EA331D-0167-4A8E-9A5D-93B64A3401F4}" type="presParOf" srcId="{D1D23D12-3147-4CEC-B3B1-2E997358894E}" destId="{68D0FB85-D45F-44E3-9EA9-99C53475AB79}" srcOrd="1" destOrd="0" presId="urn:microsoft.com/office/officeart/2005/8/layout/vList2"/>
    <dgm:cxn modelId="{3C89F45D-B370-4169-B92F-DBF78F214650}" type="presParOf" srcId="{D1D23D12-3147-4CEC-B3B1-2E997358894E}" destId="{960B9593-65A2-4CF2-84EB-77CE7B69AC0F}"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530B19-11DB-42E3-BD74-2D58A536259D}"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cs-CZ"/>
        </a:p>
      </dgm:t>
    </dgm:pt>
    <dgm:pt modelId="{7E63F3A7-F5FE-4284-B3B9-18317E50D860}">
      <dgm:prSet/>
      <dgm:spPr/>
      <dgm:t>
        <a:bodyPr/>
        <a:lstStyle/>
        <a:p>
          <a:pPr rtl="0"/>
          <a:r>
            <a:rPr lang="cs-CZ"/>
            <a:t>Zákon o zdravotních službách</a:t>
          </a:r>
        </a:p>
      </dgm:t>
    </dgm:pt>
    <dgm:pt modelId="{D6E8BCD4-8C03-4A44-B4E4-A0D22BA3D28A}" type="parTrans" cxnId="{4A7AF777-1AC4-4F86-A27F-19B0E91665C1}">
      <dgm:prSet/>
      <dgm:spPr/>
      <dgm:t>
        <a:bodyPr/>
        <a:lstStyle/>
        <a:p>
          <a:endParaRPr lang="cs-CZ"/>
        </a:p>
      </dgm:t>
    </dgm:pt>
    <dgm:pt modelId="{25BCEF51-ED86-4D9E-8C0A-7614A9853FD1}" type="sibTrans" cxnId="{4A7AF777-1AC4-4F86-A27F-19B0E91665C1}">
      <dgm:prSet/>
      <dgm:spPr/>
      <dgm:t>
        <a:bodyPr/>
        <a:lstStyle/>
        <a:p>
          <a:endParaRPr lang="cs-CZ"/>
        </a:p>
      </dgm:t>
    </dgm:pt>
    <dgm:pt modelId="{3242954A-731D-4ADA-8CF1-E240A24B6769}">
      <dgm:prSet/>
      <dgm:spPr/>
      <dgm:t>
        <a:bodyPr/>
        <a:lstStyle/>
        <a:p>
          <a:pPr rtl="0"/>
          <a:r>
            <a:rPr lang="cs-CZ"/>
            <a:t>Občanský zákoník</a:t>
          </a:r>
        </a:p>
      </dgm:t>
    </dgm:pt>
    <dgm:pt modelId="{9662CF0C-B13D-45A5-A29F-393CD8435762}" type="parTrans" cxnId="{0745AE95-CC6F-48CF-94C2-9F581F6F95B3}">
      <dgm:prSet/>
      <dgm:spPr/>
      <dgm:t>
        <a:bodyPr/>
        <a:lstStyle/>
        <a:p>
          <a:endParaRPr lang="cs-CZ"/>
        </a:p>
      </dgm:t>
    </dgm:pt>
    <dgm:pt modelId="{1AD709CF-1AA5-4F2C-A69C-893AE48A96FF}" type="sibTrans" cxnId="{0745AE95-CC6F-48CF-94C2-9F581F6F95B3}">
      <dgm:prSet/>
      <dgm:spPr/>
      <dgm:t>
        <a:bodyPr/>
        <a:lstStyle/>
        <a:p>
          <a:endParaRPr lang="cs-CZ"/>
        </a:p>
      </dgm:t>
    </dgm:pt>
    <dgm:pt modelId="{919BE50B-80D6-4CE0-AE7A-DF3AB7E57921}">
      <dgm:prSet/>
      <dgm:spPr/>
      <dgm:t>
        <a:bodyPr/>
        <a:lstStyle/>
        <a:p>
          <a:pPr rtl="0"/>
          <a:r>
            <a:rPr lang="cs-CZ" dirty="0"/>
            <a:t>Zákon o zpracování osobních údajů/GDPR</a:t>
          </a:r>
        </a:p>
      </dgm:t>
    </dgm:pt>
    <dgm:pt modelId="{012E061D-8BA5-4031-B0EA-3B2DC77385DF}" type="parTrans" cxnId="{26946246-00E9-4AED-9625-B66E5087ADC7}">
      <dgm:prSet/>
      <dgm:spPr/>
      <dgm:t>
        <a:bodyPr/>
        <a:lstStyle/>
        <a:p>
          <a:endParaRPr lang="cs-CZ"/>
        </a:p>
      </dgm:t>
    </dgm:pt>
    <dgm:pt modelId="{58AE1646-925C-4597-A515-41518F14AA69}" type="sibTrans" cxnId="{26946246-00E9-4AED-9625-B66E5087ADC7}">
      <dgm:prSet/>
      <dgm:spPr/>
      <dgm:t>
        <a:bodyPr/>
        <a:lstStyle/>
        <a:p>
          <a:endParaRPr lang="cs-CZ"/>
        </a:p>
      </dgm:t>
    </dgm:pt>
    <dgm:pt modelId="{FED2E717-EF13-459A-BFCD-CB5F6A6F2BFC}" type="pres">
      <dgm:prSet presAssocID="{26530B19-11DB-42E3-BD74-2D58A536259D}" presName="Name0" presStyleCnt="0">
        <dgm:presLayoutVars>
          <dgm:chMax val="7"/>
          <dgm:dir/>
          <dgm:animLvl val="lvl"/>
          <dgm:resizeHandles val="exact"/>
        </dgm:presLayoutVars>
      </dgm:prSet>
      <dgm:spPr/>
    </dgm:pt>
    <dgm:pt modelId="{45411C21-097D-4B3F-AAA1-B972DD10345E}" type="pres">
      <dgm:prSet presAssocID="{7E63F3A7-F5FE-4284-B3B9-18317E50D860}" presName="circle1" presStyleLbl="node1" presStyleIdx="0" presStyleCnt="3"/>
      <dgm:spPr/>
    </dgm:pt>
    <dgm:pt modelId="{05A5288D-DCC7-4E07-95F5-16AFCEB9ABE9}" type="pres">
      <dgm:prSet presAssocID="{7E63F3A7-F5FE-4284-B3B9-18317E50D860}" presName="space" presStyleCnt="0"/>
      <dgm:spPr/>
    </dgm:pt>
    <dgm:pt modelId="{C8F3D5B2-E8B6-4409-AED2-EFE6D5DF1AD8}" type="pres">
      <dgm:prSet presAssocID="{7E63F3A7-F5FE-4284-B3B9-18317E50D860}" presName="rect1" presStyleLbl="alignAcc1" presStyleIdx="0" presStyleCnt="3"/>
      <dgm:spPr/>
    </dgm:pt>
    <dgm:pt modelId="{D533E072-30DA-4E9B-962A-3A63031D06DC}" type="pres">
      <dgm:prSet presAssocID="{3242954A-731D-4ADA-8CF1-E240A24B6769}" presName="vertSpace2" presStyleLbl="node1" presStyleIdx="0" presStyleCnt="3"/>
      <dgm:spPr/>
    </dgm:pt>
    <dgm:pt modelId="{6ED64111-C695-4C67-B474-C993CB8D9277}" type="pres">
      <dgm:prSet presAssocID="{3242954A-731D-4ADA-8CF1-E240A24B6769}" presName="circle2" presStyleLbl="node1" presStyleIdx="1" presStyleCnt="3"/>
      <dgm:spPr/>
    </dgm:pt>
    <dgm:pt modelId="{E57546BB-0302-43E6-8F0A-FA6E2B6013CA}" type="pres">
      <dgm:prSet presAssocID="{3242954A-731D-4ADA-8CF1-E240A24B6769}" presName="rect2" presStyleLbl="alignAcc1" presStyleIdx="1" presStyleCnt="3"/>
      <dgm:spPr/>
    </dgm:pt>
    <dgm:pt modelId="{2A5AD643-D44F-4E7B-9664-A2B25E071974}" type="pres">
      <dgm:prSet presAssocID="{919BE50B-80D6-4CE0-AE7A-DF3AB7E57921}" presName="vertSpace3" presStyleLbl="node1" presStyleIdx="1" presStyleCnt="3"/>
      <dgm:spPr/>
    </dgm:pt>
    <dgm:pt modelId="{38C8EDD2-41DA-4956-8AEC-B4D1DF0DB205}" type="pres">
      <dgm:prSet presAssocID="{919BE50B-80D6-4CE0-AE7A-DF3AB7E57921}" presName="circle3" presStyleLbl="node1" presStyleIdx="2" presStyleCnt="3"/>
      <dgm:spPr/>
    </dgm:pt>
    <dgm:pt modelId="{B78AA164-F1BF-4FFD-BEDA-ABF3AF64B8DA}" type="pres">
      <dgm:prSet presAssocID="{919BE50B-80D6-4CE0-AE7A-DF3AB7E57921}" presName="rect3" presStyleLbl="alignAcc1" presStyleIdx="2" presStyleCnt="3"/>
      <dgm:spPr/>
    </dgm:pt>
    <dgm:pt modelId="{B2176C7C-D46A-422E-A0E3-9A851F0B8B18}" type="pres">
      <dgm:prSet presAssocID="{7E63F3A7-F5FE-4284-B3B9-18317E50D860}" presName="rect1ParTxNoCh" presStyleLbl="alignAcc1" presStyleIdx="2" presStyleCnt="3">
        <dgm:presLayoutVars>
          <dgm:chMax val="1"/>
          <dgm:bulletEnabled val="1"/>
        </dgm:presLayoutVars>
      </dgm:prSet>
      <dgm:spPr/>
    </dgm:pt>
    <dgm:pt modelId="{FDC69F4F-C3AD-4103-9035-5D99B2FBD0DB}" type="pres">
      <dgm:prSet presAssocID="{3242954A-731D-4ADA-8CF1-E240A24B6769}" presName="rect2ParTxNoCh" presStyleLbl="alignAcc1" presStyleIdx="2" presStyleCnt="3">
        <dgm:presLayoutVars>
          <dgm:chMax val="1"/>
          <dgm:bulletEnabled val="1"/>
        </dgm:presLayoutVars>
      </dgm:prSet>
      <dgm:spPr/>
    </dgm:pt>
    <dgm:pt modelId="{318655D8-3026-42F3-94F3-281E66C3E8C0}" type="pres">
      <dgm:prSet presAssocID="{919BE50B-80D6-4CE0-AE7A-DF3AB7E57921}" presName="rect3ParTxNoCh" presStyleLbl="alignAcc1" presStyleIdx="2" presStyleCnt="3">
        <dgm:presLayoutVars>
          <dgm:chMax val="1"/>
          <dgm:bulletEnabled val="1"/>
        </dgm:presLayoutVars>
      </dgm:prSet>
      <dgm:spPr/>
    </dgm:pt>
  </dgm:ptLst>
  <dgm:cxnLst>
    <dgm:cxn modelId="{8F4F1B27-0CE1-4D81-ACEA-EEC55F7F5A24}" type="presOf" srcId="{919BE50B-80D6-4CE0-AE7A-DF3AB7E57921}" destId="{B78AA164-F1BF-4FFD-BEDA-ABF3AF64B8DA}" srcOrd="0" destOrd="0" presId="urn:microsoft.com/office/officeart/2005/8/layout/target3"/>
    <dgm:cxn modelId="{26946246-00E9-4AED-9625-B66E5087ADC7}" srcId="{26530B19-11DB-42E3-BD74-2D58A536259D}" destId="{919BE50B-80D6-4CE0-AE7A-DF3AB7E57921}" srcOrd="2" destOrd="0" parTransId="{012E061D-8BA5-4031-B0EA-3B2DC77385DF}" sibTransId="{58AE1646-925C-4597-A515-41518F14AA69}"/>
    <dgm:cxn modelId="{5EE19F57-7E54-4099-9601-02C87A0E8F90}" type="presOf" srcId="{919BE50B-80D6-4CE0-AE7A-DF3AB7E57921}" destId="{318655D8-3026-42F3-94F3-281E66C3E8C0}" srcOrd="1" destOrd="0" presId="urn:microsoft.com/office/officeart/2005/8/layout/target3"/>
    <dgm:cxn modelId="{4A7AF777-1AC4-4F86-A27F-19B0E91665C1}" srcId="{26530B19-11DB-42E3-BD74-2D58A536259D}" destId="{7E63F3A7-F5FE-4284-B3B9-18317E50D860}" srcOrd="0" destOrd="0" parTransId="{D6E8BCD4-8C03-4A44-B4E4-A0D22BA3D28A}" sibTransId="{25BCEF51-ED86-4D9E-8C0A-7614A9853FD1}"/>
    <dgm:cxn modelId="{A208068B-AD9A-4EF1-B854-EEAC841E95CA}" type="presOf" srcId="{7E63F3A7-F5FE-4284-B3B9-18317E50D860}" destId="{C8F3D5B2-E8B6-4409-AED2-EFE6D5DF1AD8}" srcOrd="0" destOrd="0" presId="urn:microsoft.com/office/officeart/2005/8/layout/target3"/>
    <dgm:cxn modelId="{0745AE95-CC6F-48CF-94C2-9F581F6F95B3}" srcId="{26530B19-11DB-42E3-BD74-2D58A536259D}" destId="{3242954A-731D-4ADA-8CF1-E240A24B6769}" srcOrd="1" destOrd="0" parTransId="{9662CF0C-B13D-45A5-A29F-393CD8435762}" sibTransId="{1AD709CF-1AA5-4F2C-A69C-893AE48A96FF}"/>
    <dgm:cxn modelId="{512974AD-98AB-4230-B2A4-429AF0FB6A29}" type="presOf" srcId="{3242954A-731D-4ADA-8CF1-E240A24B6769}" destId="{E57546BB-0302-43E6-8F0A-FA6E2B6013CA}" srcOrd="0" destOrd="0" presId="urn:microsoft.com/office/officeart/2005/8/layout/target3"/>
    <dgm:cxn modelId="{4622C8C5-54CA-4083-A697-EA59E9F4E8F4}" type="presOf" srcId="{7E63F3A7-F5FE-4284-B3B9-18317E50D860}" destId="{B2176C7C-D46A-422E-A0E3-9A851F0B8B18}" srcOrd="1" destOrd="0" presId="urn:microsoft.com/office/officeart/2005/8/layout/target3"/>
    <dgm:cxn modelId="{70FCA2DC-22DC-4518-9A12-BCC843DF259D}" type="presOf" srcId="{26530B19-11DB-42E3-BD74-2D58A536259D}" destId="{FED2E717-EF13-459A-BFCD-CB5F6A6F2BFC}" srcOrd="0" destOrd="0" presId="urn:microsoft.com/office/officeart/2005/8/layout/target3"/>
    <dgm:cxn modelId="{D0DC6DEC-5011-4827-B32F-C080B502518A}" type="presOf" srcId="{3242954A-731D-4ADA-8CF1-E240A24B6769}" destId="{FDC69F4F-C3AD-4103-9035-5D99B2FBD0DB}" srcOrd="1" destOrd="0" presId="urn:microsoft.com/office/officeart/2005/8/layout/target3"/>
    <dgm:cxn modelId="{887E035A-8A6B-4DA9-A9AE-C9C7D1EFC062}" type="presParOf" srcId="{FED2E717-EF13-459A-BFCD-CB5F6A6F2BFC}" destId="{45411C21-097D-4B3F-AAA1-B972DD10345E}" srcOrd="0" destOrd="0" presId="urn:microsoft.com/office/officeart/2005/8/layout/target3"/>
    <dgm:cxn modelId="{0A5F9B7B-E06F-4611-B8AF-B1CD2EEC6654}" type="presParOf" srcId="{FED2E717-EF13-459A-BFCD-CB5F6A6F2BFC}" destId="{05A5288D-DCC7-4E07-95F5-16AFCEB9ABE9}" srcOrd="1" destOrd="0" presId="urn:microsoft.com/office/officeart/2005/8/layout/target3"/>
    <dgm:cxn modelId="{9D55D83A-4D56-4CD7-9CA5-E941353F8EA8}" type="presParOf" srcId="{FED2E717-EF13-459A-BFCD-CB5F6A6F2BFC}" destId="{C8F3D5B2-E8B6-4409-AED2-EFE6D5DF1AD8}" srcOrd="2" destOrd="0" presId="urn:microsoft.com/office/officeart/2005/8/layout/target3"/>
    <dgm:cxn modelId="{776C3703-7CF6-41A7-903F-D9C087D7D738}" type="presParOf" srcId="{FED2E717-EF13-459A-BFCD-CB5F6A6F2BFC}" destId="{D533E072-30DA-4E9B-962A-3A63031D06DC}" srcOrd="3" destOrd="0" presId="urn:microsoft.com/office/officeart/2005/8/layout/target3"/>
    <dgm:cxn modelId="{D4E730B9-EEBE-4208-9F66-77CE793EC1DB}" type="presParOf" srcId="{FED2E717-EF13-459A-BFCD-CB5F6A6F2BFC}" destId="{6ED64111-C695-4C67-B474-C993CB8D9277}" srcOrd="4" destOrd="0" presId="urn:microsoft.com/office/officeart/2005/8/layout/target3"/>
    <dgm:cxn modelId="{6014BB65-756C-45B2-A36D-E2485332FCBF}" type="presParOf" srcId="{FED2E717-EF13-459A-BFCD-CB5F6A6F2BFC}" destId="{E57546BB-0302-43E6-8F0A-FA6E2B6013CA}" srcOrd="5" destOrd="0" presId="urn:microsoft.com/office/officeart/2005/8/layout/target3"/>
    <dgm:cxn modelId="{624B5DBE-5FB0-4767-AA17-439210E05965}" type="presParOf" srcId="{FED2E717-EF13-459A-BFCD-CB5F6A6F2BFC}" destId="{2A5AD643-D44F-4E7B-9664-A2B25E071974}" srcOrd="6" destOrd="0" presId="urn:microsoft.com/office/officeart/2005/8/layout/target3"/>
    <dgm:cxn modelId="{001362D9-F219-48D9-8309-2447C60ED6BF}" type="presParOf" srcId="{FED2E717-EF13-459A-BFCD-CB5F6A6F2BFC}" destId="{38C8EDD2-41DA-4956-8AEC-B4D1DF0DB205}" srcOrd="7" destOrd="0" presId="urn:microsoft.com/office/officeart/2005/8/layout/target3"/>
    <dgm:cxn modelId="{A9D494B8-DDD7-4F9A-A41C-CE5EDD28D9FC}" type="presParOf" srcId="{FED2E717-EF13-459A-BFCD-CB5F6A6F2BFC}" destId="{B78AA164-F1BF-4FFD-BEDA-ABF3AF64B8DA}" srcOrd="8" destOrd="0" presId="urn:microsoft.com/office/officeart/2005/8/layout/target3"/>
    <dgm:cxn modelId="{567B2460-4360-4ACC-84C4-AFC41D55AFEE}" type="presParOf" srcId="{FED2E717-EF13-459A-BFCD-CB5F6A6F2BFC}" destId="{B2176C7C-D46A-422E-A0E3-9A851F0B8B18}" srcOrd="9" destOrd="0" presId="urn:microsoft.com/office/officeart/2005/8/layout/target3"/>
    <dgm:cxn modelId="{9CC4290C-6329-486A-B8C4-48D0CD342E0E}" type="presParOf" srcId="{FED2E717-EF13-459A-BFCD-CB5F6A6F2BFC}" destId="{FDC69F4F-C3AD-4103-9035-5D99B2FBD0DB}" srcOrd="10" destOrd="0" presId="urn:microsoft.com/office/officeart/2005/8/layout/target3"/>
    <dgm:cxn modelId="{E7A641D9-8C2B-4128-8CE6-B4C4C5F8BB18}" type="presParOf" srcId="{FED2E717-EF13-459A-BFCD-CB5F6A6F2BFC}" destId="{318655D8-3026-42F3-94F3-281E66C3E8C0}"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31B80F-B7E4-45DF-A94F-E1138656755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24D63BE0-C511-4067-8604-106D4E975F35}">
      <dgm:prSet/>
      <dgm:spPr/>
      <dgm:t>
        <a:bodyPr/>
        <a:lstStyle/>
        <a:p>
          <a:pPr rtl="0"/>
          <a:r>
            <a:rPr lang="cs-CZ" dirty="0"/>
            <a:t>Nikdo nesmí zasáhnout do soukromí jiného, nemá-li k tomu</a:t>
          </a:r>
        </a:p>
      </dgm:t>
    </dgm:pt>
    <dgm:pt modelId="{44D738FA-A7A0-41CC-8DF4-48BE03C1A2D8}" type="parTrans" cxnId="{2A013E17-B8B0-42CF-8670-C07FB6DB4EEA}">
      <dgm:prSet/>
      <dgm:spPr/>
      <dgm:t>
        <a:bodyPr/>
        <a:lstStyle/>
        <a:p>
          <a:endParaRPr lang="cs-CZ"/>
        </a:p>
      </dgm:t>
    </dgm:pt>
    <dgm:pt modelId="{AA015E3D-776B-4129-A7BC-7B907082F982}" type="sibTrans" cxnId="{2A013E17-B8B0-42CF-8670-C07FB6DB4EEA}">
      <dgm:prSet/>
      <dgm:spPr/>
      <dgm:t>
        <a:bodyPr/>
        <a:lstStyle/>
        <a:p>
          <a:endParaRPr lang="cs-CZ"/>
        </a:p>
      </dgm:t>
    </dgm:pt>
    <dgm:pt modelId="{C83913A3-C7D2-43BD-9E3E-2D63B4FBA3B5}">
      <dgm:prSet/>
      <dgm:spPr/>
      <dgm:t>
        <a:bodyPr/>
        <a:lstStyle/>
        <a:p>
          <a:pPr rtl="0"/>
          <a:r>
            <a:rPr lang="cs-CZ" dirty="0"/>
            <a:t>svolení	</a:t>
          </a:r>
        </a:p>
      </dgm:t>
    </dgm:pt>
    <dgm:pt modelId="{96487C68-65A6-455E-BF63-CD2389385FEB}" type="parTrans" cxnId="{8C1D25F0-94E3-4C84-9C24-82FA8643E99C}">
      <dgm:prSet/>
      <dgm:spPr/>
      <dgm:t>
        <a:bodyPr/>
        <a:lstStyle/>
        <a:p>
          <a:endParaRPr lang="cs-CZ"/>
        </a:p>
      </dgm:t>
    </dgm:pt>
    <dgm:pt modelId="{A0109763-77C5-4513-AC42-3CE1E7A6D3D3}" type="sibTrans" cxnId="{8C1D25F0-94E3-4C84-9C24-82FA8643E99C}">
      <dgm:prSet/>
      <dgm:spPr/>
      <dgm:t>
        <a:bodyPr/>
        <a:lstStyle/>
        <a:p>
          <a:endParaRPr lang="cs-CZ"/>
        </a:p>
      </dgm:t>
    </dgm:pt>
    <dgm:pt modelId="{C5CE7084-6257-437B-843B-1B8EC5973151}">
      <dgm:prSet/>
      <dgm:spPr/>
      <dgm:t>
        <a:bodyPr/>
        <a:lstStyle/>
        <a:p>
          <a:pPr rtl="0"/>
          <a:r>
            <a:rPr lang="cs-CZ"/>
            <a:t>Bez svolení nelze:</a:t>
          </a:r>
        </a:p>
      </dgm:t>
    </dgm:pt>
    <dgm:pt modelId="{DB0EC215-0490-4CC8-8FEF-E67A638A1226}" type="parTrans" cxnId="{E5EB5E1F-6329-46AA-A2FA-EEE0EFD88CDE}">
      <dgm:prSet/>
      <dgm:spPr/>
      <dgm:t>
        <a:bodyPr/>
        <a:lstStyle/>
        <a:p>
          <a:endParaRPr lang="cs-CZ"/>
        </a:p>
      </dgm:t>
    </dgm:pt>
    <dgm:pt modelId="{58E6058D-4C3E-4CC3-85C6-910345F64B11}" type="sibTrans" cxnId="{E5EB5E1F-6329-46AA-A2FA-EEE0EFD88CDE}">
      <dgm:prSet/>
      <dgm:spPr/>
      <dgm:t>
        <a:bodyPr/>
        <a:lstStyle/>
        <a:p>
          <a:endParaRPr lang="cs-CZ"/>
        </a:p>
      </dgm:t>
    </dgm:pt>
    <dgm:pt modelId="{D14CD6B0-F56D-4526-8F65-28A4D3DF9FD3}">
      <dgm:prSet/>
      <dgm:spPr/>
      <dgm:t>
        <a:bodyPr/>
        <a:lstStyle/>
        <a:p>
          <a:pPr rtl="0"/>
          <a:r>
            <a:rPr lang="cs-CZ" dirty="0"/>
            <a:t>narušit soukromé prostory člověka</a:t>
          </a:r>
        </a:p>
      </dgm:t>
    </dgm:pt>
    <dgm:pt modelId="{84DBF9C4-153D-4BAF-B61A-20FD6C3926F6}" type="parTrans" cxnId="{8031836A-D5DF-42C9-8641-65819B0C16D4}">
      <dgm:prSet/>
      <dgm:spPr/>
      <dgm:t>
        <a:bodyPr/>
        <a:lstStyle/>
        <a:p>
          <a:endParaRPr lang="cs-CZ"/>
        </a:p>
      </dgm:t>
    </dgm:pt>
    <dgm:pt modelId="{F646A895-CD40-4B7B-A2A0-2651739F03D6}" type="sibTrans" cxnId="{8031836A-D5DF-42C9-8641-65819B0C16D4}">
      <dgm:prSet/>
      <dgm:spPr/>
      <dgm:t>
        <a:bodyPr/>
        <a:lstStyle/>
        <a:p>
          <a:endParaRPr lang="cs-CZ"/>
        </a:p>
      </dgm:t>
    </dgm:pt>
    <dgm:pt modelId="{D782C068-B4F4-428F-AF9A-C2D7E077E33B}">
      <dgm:prSet/>
      <dgm:spPr/>
      <dgm:t>
        <a:bodyPr/>
        <a:lstStyle/>
        <a:p>
          <a:pPr rtl="0"/>
          <a:r>
            <a:rPr lang="cs-CZ" dirty="0"/>
            <a:t>sledovat jeho soukromý život</a:t>
          </a:r>
        </a:p>
      </dgm:t>
    </dgm:pt>
    <dgm:pt modelId="{425780A2-62B2-4AA5-B351-645C54B9C8D2}" type="parTrans" cxnId="{6D70A654-0310-4018-B086-19AAD1EBC4F7}">
      <dgm:prSet/>
      <dgm:spPr/>
      <dgm:t>
        <a:bodyPr/>
        <a:lstStyle/>
        <a:p>
          <a:endParaRPr lang="cs-CZ"/>
        </a:p>
      </dgm:t>
    </dgm:pt>
    <dgm:pt modelId="{E166CD4B-46F0-46AB-9168-1F3B268004AF}" type="sibTrans" cxnId="{6D70A654-0310-4018-B086-19AAD1EBC4F7}">
      <dgm:prSet/>
      <dgm:spPr/>
      <dgm:t>
        <a:bodyPr/>
        <a:lstStyle/>
        <a:p>
          <a:endParaRPr lang="cs-CZ"/>
        </a:p>
      </dgm:t>
    </dgm:pt>
    <dgm:pt modelId="{178D4117-FAD4-4F60-857A-D06962510C6B}">
      <dgm:prSet/>
      <dgm:spPr/>
      <dgm:t>
        <a:bodyPr/>
        <a:lstStyle/>
        <a:p>
          <a:pPr rtl="0"/>
          <a:r>
            <a:rPr lang="cs-CZ" dirty="0"/>
            <a:t>pořizovat zvukový nebo obrazový záznam</a:t>
          </a:r>
        </a:p>
      </dgm:t>
    </dgm:pt>
    <dgm:pt modelId="{202AC162-5C2D-4E0E-B53B-76135A31C78F}" type="parTrans" cxnId="{263B6CF8-A2AF-4DC4-8D22-23107E5CEECD}">
      <dgm:prSet/>
      <dgm:spPr/>
      <dgm:t>
        <a:bodyPr/>
        <a:lstStyle/>
        <a:p>
          <a:endParaRPr lang="cs-CZ"/>
        </a:p>
      </dgm:t>
    </dgm:pt>
    <dgm:pt modelId="{D2AA9953-0638-4AD6-92CB-9B7BF1B00FE4}" type="sibTrans" cxnId="{263B6CF8-A2AF-4DC4-8D22-23107E5CEECD}">
      <dgm:prSet/>
      <dgm:spPr/>
      <dgm:t>
        <a:bodyPr/>
        <a:lstStyle/>
        <a:p>
          <a:endParaRPr lang="cs-CZ"/>
        </a:p>
      </dgm:t>
    </dgm:pt>
    <dgm:pt modelId="{1C7A8F9E-A5D5-4C43-8C34-38F0AF695A62}">
      <dgm:prSet/>
      <dgm:spPr/>
      <dgm:t>
        <a:bodyPr/>
        <a:lstStyle/>
        <a:p>
          <a:pPr rtl="0"/>
          <a:r>
            <a:rPr lang="cs-CZ" dirty="0"/>
            <a:t>využívat takové či jiné záznamy pořízené o soukromém životě člověka třetí osobou</a:t>
          </a:r>
        </a:p>
      </dgm:t>
    </dgm:pt>
    <dgm:pt modelId="{4689C5C5-72F2-4056-9C2A-30D86EC79A5D}" type="parTrans" cxnId="{69000F4D-62E0-4EE7-98EF-B6C33F1F1A69}">
      <dgm:prSet/>
      <dgm:spPr/>
      <dgm:t>
        <a:bodyPr/>
        <a:lstStyle/>
        <a:p>
          <a:endParaRPr lang="cs-CZ"/>
        </a:p>
      </dgm:t>
    </dgm:pt>
    <dgm:pt modelId="{89AF4197-7D3A-45FE-B1A2-D5F7F645E4D1}" type="sibTrans" cxnId="{69000F4D-62E0-4EE7-98EF-B6C33F1F1A69}">
      <dgm:prSet/>
      <dgm:spPr/>
      <dgm:t>
        <a:bodyPr/>
        <a:lstStyle/>
        <a:p>
          <a:endParaRPr lang="cs-CZ"/>
        </a:p>
      </dgm:t>
    </dgm:pt>
    <dgm:pt modelId="{C261D800-C940-4FFC-89DF-D54ED21C370C}">
      <dgm:prSet/>
      <dgm:spPr/>
      <dgm:t>
        <a:bodyPr/>
        <a:lstStyle/>
        <a:p>
          <a:pPr rtl="0"/>
          <a:r>
            <a:rPr lang="cs-CZ" dirty="0"/>
            <a:t>takové záznamy o jeho soukromém životě šířit</a:t>
          </a:r>
        </a:p>
      </dgm:t>
    </dgm:pt>
    <dgm:pt modelId="{24B286E3-781A-4DD8-8023-07B60267B724}" type="parTrans" cxnId="{D1CB18F5-A398-4990-88D0-062696E7C953}">
      <dgm:prSet/>
      <dgm:spPr/>
      <dgm:t>
        <a:bodyPr/>
        <a:lstStyle/>
        <a:p>
          <a:endParaRPr lang="cs-CZ"/>
        </a:p>
      </dgm:t>
    </dgm:pt>
    <dgm:pt modelId="{74F5E4D2-6EB6-4988-B93D-A1CE9531C0DC}" type="sibTrans" cxnId="{D1CB18F5-A398-4990-88D0-062696E7C953}">
      <dgm:prSet/>
      <dgm:spPr/>
      <dgm:t>
        <a:bodyPr/>
        <a:lstStyle/>
        <a:p>
          <a:endParaRPr lang="cs-CZ"/>
        </a:p>
      </dgm:t>
    </dgm:pt>
    <dgm:pt modelId="{2492B435-C73D-4095-937A-BB60D097B8DE}">
      <dgm:prSet/>
      <dgm:spPr/>
      <dgm:t>
        <a:bodyPr/>
        <a:lstStyle/>
        <a:p>
          <a:r>
            <a:rPr lang="cs-CZ" dirty="0"/>
            <a:t>zákonný důvod </a:t>
          </a:r>
        </a:p>
      </dgm:t>
    </dgm:pt>
    <dgm:pt modelId="{ECA914B2-945E-4E74-9131-40E59AF4A006}" type="parTrans" cxnId="{7958088D-2E0A-4C89-9BCF-3F3DCA2D9FCD}">
      <dgm:prSet/>
      <dgm:spPr/>
      <dgm:t>
        <a:bodyPr/>
        <a:lstStyle/>
        <a:p>
          <a:endParaRPr lang="cs-CZ"/>
        </a:p>
      </dgm:t>
    </dgm:pt>
    <dgm:pt modelId="{3E9EFA52-9442-4FF9-BE60-4EE915EB2EF5}" type="sibTrans" cxnId="{7958088D-2E0A-4C89-9BCF-3F3DCA2D9FCD}">
      <dgm:prSet/>
      <dgm:spPr/>
      <dgm:t>
        <a:bodyPr/>
        <a:lstStyle/>
        <a:p>
          <a:endParaRPr lang="cs-CZ"/>
        </a:p>
      </dgm:t>
    </dgm:pt>
    <dgm:pt modelId="{5E164746-7DE7-4ABF-80DF-0C68D10F78F4}" type="pres">
      <dgm:prSet presAssocID="{2C31B80F-B7E4-45DF-A94F-E11386567553}" presName="linear" presStyleCnt="0">
        <dgm:presLayoutVars>
          <dgm:animLvl val="lvl"/>
          <dgm:resizeHandles val="exact"/>
        </dgm:presLayoutVars>
      </dgm:prSet>
      <dgm:spPr/>
    </dgm:pt>
    <dgm:pt modelId="{F5F1CFA7-B1C8-4450-AADF-E70EA846D058}" type="pres">
      <dgm:prSet presAssocID="{24D63BE0-C511-4067-8604-106D4E975F35}" presName="parentText" presStyleLbl="node1" presStyleIdx="0" presStyleCnt="2">
        <dgm:presLayoutVars>
          <dgm:chMax val="0"/>
          <dgm:bulletEnabled val="1"/>
        </dgm:presLayoutVars>
      </dgm:prSet>
      <dgm:spPr/>
    </dgm:pt>
    <dgm:pt modelId="{44E1C1BA-2D3F-4775-BA1E-C1D55BA492B1}" type="pres">
      <dgm:prSet presAssocID="{24D63BE0-C511-4067-8604-106D4E975F35}" presName="childText" presStyleLbl="revTx" presStyleIdx="0" presStyleCnt="2">
        <dgm:presLayoutVars>
          <dgm:bulletEnabled val="1"/>
        </dgm:presLayoutVars>
      </dgm:prSet>
      <dgm:spPr/>
    </dgm:pt>
    <dgm:pt modelId="{D3D9D8F1-9375-4886-94AF-CC0602A5C6CB}" type="pres">
      <dgm:prSet presAssocID="{C5CE7084-6257-437B-843B-1B8EC5973151}" presName="parentText" presStyleLbl="node1" presStyleIdx="1" presStyleCnt="2">
        <dgm:presLayoutVars>
          <dgm:chMax val="0"/>
          <dgm:bulletEnabled val="1"/>
        </dgm:presLayoutVars>
      </dgm:prSet>
      <dgm:spPr/>
    </dgm:pt>
    <dgm:pt modelId="{DF610F8B-657A-433D-8C18-7FE0A82CE3EE}" type="pres">
      <dgm:prSet presAssocID="{C5CE7084-6257-437B-843B-1B8EC5973151}" presName="childText" presStyleLbl="revTx" presStyleIdx="1" presStyleCnt="2">
        <dgm:presLayoutVars>
          <dgm:bulletEnabled val="1"/>
        </dgm:presLayoutVars>
      </dgm:prSet>
      <dgm:spPr/>
    </dgm:pt>
  </dgm:ptLst>
  <dgm:cxnLst>
    <dgm:cxn modelId="{9D6E0312-A47D-4826-852D-74C6F40BA455}" type="presOf" srcId="{2492B435-C73D-4095-937A-BB60D097B8DE}" destId="{44E1C1BA-2D3F-4775-BA1E-C1D55BA492B1}" srcOrd="0" destOrd="0" presId="urn:microsoft.com/office/officeart/2005/8/layout/vList2"/>
    <dgm:cxn modelId="{2A013E17-B8B0-42CF-8670-C07FB6DB4EEA}" srcId="{2C31B80F-B7E4-45DF-A94F-E11386567553}" destId="{24D63BE0-C511-4067-8604-106D4E975F35}" srcOrd="0" destOrd="0" parTransId="{44D738FA-A7A0-41CC-8DF4-48BE03C1A2D8}" sibTransId="{AA015E3D-776B-4129-A7BC-7B907082F982}"/>
    <dgm:cxn modelId="{A8187A17-E041-4E19-B757-AA1505052C2B}" type="presOf" srcId="{C261D800-C940-4FFC-89DF-D54ED21C370C}" destId="{DF610F8B-657A-433D-8C18-7FE0A82CE3EE}" srcOrd="0" destOrd="4" presId="urn:microsoft.com/office/officeart/2005/8/layout/vList2"/>
    <dgm:cxn modelId="{E5EB5E1F-6329-46AA-A2FA-EEE0EFD88CDE}" srcId="{2C31B80F-B7E4-45DF-A94F-E11386567553}" destId="{C5CE7084-6257-437B-843B-1B8EC5973151}" srcOrd="1" destOrd="0" parTransId="{DB0EC215-0490-4CC8-8FEF-E67A638A1226}" sibTransId="{58E6058D-4C3E-4CC3-85C6-910345F64B11}"/>
    <dgm:cxn modelId="{A7777B26-2DF7-4FF8-9824-F5D9482DD000}" type="presOf" srcId="{2C31B80F-B7E4-45DF-A94F-E11386567553}" destId="{5E164746-7DE7-4ABF-80DF-0C68D10F78F4}" srcOrd="0" destOrd="0" presId="urn:microsoft.com/office/officeart/2005/8/layout/vList2"/>
    <dgm:cxn modelId="{48DEEE3F-4DF1-4D0B-9010-F750ABE0AEA7}" type="presOf" srcId="{D782C068-B4F4-428F-AF9A-C2D7E077E33B}" destId="{DF610F8B-657A-433D-8C18-7FE0A82CE3EE}" srcOrd="0" destOrd="1" presId="urn:microsoft.com/office/officeart/2005/8/layout/vList2"/>
    <dgm:cxn modelId="{8F110147-9C49-46B5-92D8-2A6C4A6A9364}" type="presOf" srcId="{D14CD6B0-F56D-4526-8F65-28A4D3DF9FD3}" destId="{DF610F8B-657A-433D-8C18-7FE0A82CE3EE}" srcOrd="0" destOrd="0" presId="urn:microsoft.com/office/officeart/2005/8/layout/vList2"/>
    <dgm:cxn modelId="{8031836A-D5DF-42C9-8641-65819B0C16D4}" srcId="{C5CE7084-6257-437B-843B-1B8EC5973151}" destId="{D14CD6B0-F56D-4526-8F65-28A4D3DF9FD3}" srcOrd="0" destOrd="0" parTransId="{84DBF9C4-153D-4BAF-B61A-20FD6C3926F6}" sibTransId="{F646A895-CD40-4B7B-A2A0-2651739F03D6}"/>
    <dgm:cxn modelId="{69000F4D-62E0-4EE7-98EF-B6C33F1F1A69}" srcId="{C5CE7084-6257-437B-843B-1B8EC5973151}" destId="{1C7A8F9E-A5D5-4C43-8C34-38F0AF695A62}" srcOrd="3" destOrd="0" parTransId="{4689C5C5-72F2-4056-9C2A-30D86EC79A5D}" sibTransId="{89AF4197-7D3A-45FE-B1A2-D5F7F645E4D1}"/>
    <dgm:cxn modelId="{6D70A654-0310-4018-B086-19AAD1EBC4F7}" srcId="{C5CE7084-6257-437B-843B-1B8EC5973151}" destId="{D782C068-B4F4-428F-AF9A-C2D7E077E33B}" srcOrd="1" destOrd="0" parTransId="{425780A2-62B2-4AA5-B351-645C54B9C8D2}" sibTransId="{E166CD4B-46F0-46AB-9168-1F3B268004AF}"/>
    <dgm:cxn modelId="{F9C7355A-D0BC-4143-9288-AB68E7CE1E23}" type="presOf" srcId="{C5CE7084-6257-437B-843B-1B8EC5973151}" destId="{D3D9D8F1-9375-4886-94AF-CC0602A5C6CB}" srcOrd="0" destOrd="0" presId="urn:microsoft.com/office/officeart/2005/8/layout/vList2"/>
    <dgm:cxn modelId="{7958088D-2E0A-4C89-9BCF-3F3DCA2D9FCD}" srcId="{24D63BE0-C511-4067-8604-106D4E975F35}" destId="{2492B435-C73D-4095-937A-BB60D097B8DE}" srcOrd="0" destOrd="0" parTransId="{ECA914B2-945E-4E74-9131-40E59AF4A006}" sibTransId="{3E9EFA52-9442-4FF9-BE60-4EE915EB2EF5}"/>
    <dgm:cxn modelId="{19D8469D-0069-4F51-88DC-CFCCF5477C60}" type="presOf" srcId="{C83913A3-C7D2-43BD-9E3E-2D63B4FBA3B5}" destId="{44E1C1BA-2D3F-4775-BA1E-C1D55BA492B1}" srcOrd="0" destOrd="1" presId="urn:microsoft.com/office/officeart/2005/8/layout/vList2"/>
    <dgm:cxn modelId="{EFCF35B6-AD2B-4F96-8F79-431FD6E7A171}" type="presOf" srcId="{178D4117-FAD4-4F60-857A-D06962510C6B}" destId="{DF610F8B-657A-433D-8C18-7FE0A82CE3EE}" srcOrd="0" destOrd="2" presId="urn:microsoft.com/office/officeart/2005/8/layout/vList2"/>
    <dgm:cxn modelId="{36C8AADF-C680-4554-8CFD-7D0B9F4DCF82}" type="presOf" srcId="{1C7A8F9E-A5D5-4C43-8C34-38F0AF695A62}" destId="{DF610F8B-657A-433D-8C18-7FE0A82CE3EE}" srcOrd="0" destOrd="3" presId="urn:microsoft.com/office/officeart/2005/8/layout/vList2"/>
    <dgm:cxn modelId="{9F3E2FE9-1C78-44C6-AABC-A8A9778EEFD9}" type="presOf" srcId="{24D63BE0-C511-4067-8604-106D4E975F35}" destId="{F5F1CFA7-B1C8-4450-AADF-E70EA846D058}" srcOrd="0" destOrd="0" presId="urn:microsoft.com/office/officeart/2005/8/layout/vList2"/>
    <dgm:cxn modelId="{8C1D25F0-94E3-4C84-9C24-82FA8643E99C}" srcId="{24D63BE0-C511-4067-8604-106D4E975F35}" destId="{C83913A3-C7D2-43BD-9E3E-2D63B4FBA3B5}" srcOrd="1" destOrd="0" parTransId="{96487C68-65A6-455E-BF63-CD2389385FEB}" sibTransId="{A0109763-77C5-4513-AC42-3CE1E7A6D3D3}"/>
    <dgm:cxn modelId="{D1CB18F5-A398-4990-88D0-062696E7C953}" srcId="{C5CE7084-6257-437B-843B-1B8EC5973151}" destId="{C261D800-C940-4FFC-89DF-D54ED21C370C}" srcOrd="4" destOrd="0" parTransId="{24B286E3-781A-4DD8-8023-07B60267B724}" sibTransId="{74F5E4D2-6EB6-4988-B93D-A1CE9531C0DC}"/>
    <dgm:cxn modelId="{263B6CF8-A2AF-4DC4-8D22-23107E5CEECD}" srcId="{C5CE7084-6257-437B-843B-1B8EC5973151}" destId="{178D4117-FAD4-4F60-857A-D06962510C6B}" srcOrd="2" destOrd="0" parTransId="{202AC162-5C2D-4E0E-B53B-76135A31C78F}" sibTransId="{D2AA9953-0638-4AD6-92CB-9B7BF1B00FE4}"/>
    <dgm:cxn modelId="{05A43807-9553-4E3C-8136-30F345C001D7}" type="presParOf" srcId="{5E164746-7DE7-4ABF-80DF-0C68D10F78F4}" destId="{F5F1CFA7-B1C8-4450-AADF-E70EA846D058}" srcOrd="0" destOrd="0" presId="urn:microsoft.com/office/officeart/2005/8/layout/vList2"/>
    <dgm:cxn modelId="{BE45A262-5B43-4225-B9CB-19079CEA7270}" type="presParOf" srcId="{5E164746-7DE7-4ABF-80DF-0C68D10F78F4}" destId="{44E1C1BA-2D3F-4775-BA1E-C1D55BA492B1}" srcOrd="1" destOrd="0" presId="urn:microsoft.com/office/officeart/2005/8/layout/vList2"/>
    <dgm:cxn modelId="{2AB31D22-B6E4-4DE8-96B4-603C4BAAC5F6}" type="presParOf" srcId="{5E164746-7DE7-4ABF-80DF-0C68D10F78F4}" destId="{D3D9D8F1-9375-4886-94AF-CC0602A5C6CB}" srcOrd="2" destOrd="0" presId="urn:microsoft.com/office/officeart/2005/8/layout/vList2"/>
    <dgm:cxn modelId="{3620B146-A832-4BED-84FE-58E392B74D18}" type="presParOf" srcId="{5E164746-7DE7-4ABF-80DF-0C68D10F78F4}" destId="{DF610F8B-657A-433D-8C18-7FE0A82CE3E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1303D3-F301-404B-A09A-E0218687C4FC}"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cs-CZ"/>
        </a:p>
      </dgm:t>
    </dgm:pt>
    <dgm:pt modelId="{0D3E3739-3E23-49ED-AD01-361987254A32}">
      <dgm:prSet/>
      <dgm:spPr/>
      <dgm:t>
        <a:bodyPr/>
        <a:lstStyle/>
        <a:p>
          <a:pPr rtl="0"/>
          <a:r>
            <a:rPr lang="cs-CZ" dirty="0"/>
            <a:t>Zachytit jakýmkoli způsobem podobu člověka tak, aby podle zobrazení bylo možné určit jeho totožnost, je možné jen s jeho svolením</a:t>
          </a:r>
        </a:p>
      </dgm:t>
    </dgm:pt>
    <dgm:pt modelId="{8AC81F39-DDC4-4CE1-8D3B-7BF608AB2CBF}" type="parTrans" cxnId="{18D520B5-7511-4F09-BBC2-E708D9992B1C}">
      <dgm:prSet/>
      <dgm:spPr/>
      <dgm:t>
        <a:bodyPr/>
        <a:lstStyle/>
        <a:p>
          <a:endParaRPr lang="cs-CZ"/>
        </a:p>
      </dgm:t>
    </dgm:pt>
    <dgm:pt modelId="{9475C65F-A080-43DB-99AB-395D2862422D}" type="sibTrans" cxnId="{18D520B5-7511-4F09-BBC2-E708D9992B1C}">
      <dgm:prSet/>
      <dgm:spPr/>
      <dgm:t>
        <a:bodyPr/>
        <a:lstStyle/>
        <a:p>
          <a:endParaRPr lang="cs-CZ"/>
        </a:p>
      </dgm:t>
    </dgm:pt>
    <dgm:pt modelId="{FD39B3FC-659F-4D90-A090-79062EB9DDE8}">
      <dgm:prSet/>
      <dgm:spPr/>
      <dgm:t>
        <a:bodyPr/>
        <a:lstStyle/>
        <a:p>
          <a:pPr rtl="0"/>
          <a:r>
            <a:rPr lang="cs-CZ" dirty="0"/>
            <a:t>Rozšiřovat podobu člověka je možné jen s jeho svolením.</a:t>
          </a:r>
        </a:p>
      </dgm:t>
    </dgm:pt>
    <dgm:pt modelId="{F15410E0-BCC0-45C5-9183-CFB7EA5F6EB3}" type="parTrans" cxnId="{E2F34EE7-CC44-4BA5-83A8-4656776447C5}">
      <dgm:prSet/>
      <dgm:spPr/>
      <dgm:t>
        <a:bodyPr/>
        <a:lstStyle/>
        <a:p>
          <a:endParaRPr lang="cs-CZ"/>
        </a:p>
      </dgm:t>
    </dgm:pt>
    <dgm:pt modelId="{E43502AA-FF0C-4AF0-A643-2384FC9B89B8}" type="sibTrans" cxnId="{E2F34EE7-CC44-4BA5-83A8-4656776447C5}">
      <dgm:prSet/>
      <dgm:spPr/>
      <dgm:t>
        <a:bodyPr/>
        <a:lstStyle/>
        <a:p>
          <a:endParaRPr lang="cs-CZ"/>
        </a:p>
      </dgm:t>
    </dgm:pt>
    <dgm:pt modelId="{18DE6DF0-1368-4E9B-9AB4-31161E574F32}" type="pres">
      <dgm:prSet presAssocID="{1B1303D3-F301-404B-A09A-E0218687C4FC}" presName="Name0" presStyleCnt="0">
        <dgm:presLayoutVars>
          <dgm:chMax val="7"/>
          <dgm:chPref val="7"/>
          <dgm:dir/>
        </dgm:presLayoutVars>
      </dgm:prSet>
      <dgm:spPr/>
    </dgm:pt>
    <dgm:pt modelId="{D35D62BE-AE30-442A-B4BE-2F1FB173CA7E}" type="pres">
      <dgm:prSet presAssocID="{1B1303D3-F301-404B-A09A-E0218687C4FC}" presName="Name1" presStyleCnt="0"/>
      <dgm:spPr/>
    </dgm:pt>
    <dgm:pt modelId="{0E82DE72-FB95-454F-A9AA-B1216AFC12B9}" type="pres">
      <dgm:prSet presAssocID="{1B1303D3-F301-404B-A09A-E0218687C4FC}" presName="cycle" presStyleCnt="0"/>
      <dgm:spPr/>
    </dgm:pt>
    <dgm:pt modelId="{274C7874-BA37-41D9-BBC8-DB6925A7C4F6}" type="pres">
      <dgm:prSet presAssocID="{1B1303D3-F301-404B-A09A-E0218687C4FC}" presName="srcNode" presStyleLbl="node1" presStyleIdx="0" presStyleCnt="2"/>
      <dgm:spPr/>
    </dgm:pt>
    <dgm:pt modelId="{3A0BA390-5215-4D79-9E03-969EA52FA4C1}" type="pres">
      <dgm:prSet presAssocID="{1B1303D3-F301-404B-A09A-E0218687C4FC}" presName="conn" presStyleLbl="parChTrans1D2" presStyleIdx="0" presStyleCnt="1"/>
      <dgm:spPr/>
    </dgm:pt>
    <dgm:pt modelId="{E3CEB47D-3E5D-4BF5-A45B-56A06C1B1146}" type="pres">
      <dgm:prSet presAssocID="{1B1303D3-F301-404B-A09A-E0218687C4FC}" presName="extraNode" presStyleLbl="node1" presStyleIdx="0" presStyleCnt="2"/>
      <dgm:spPr/>
    </dgm:pt>
    <dgm:pt modelId="{16DC4210-F6E2-455F-946D-6BB8E1EC592D}" type="pres">
      <dgm:prSet presAssocID="{1B1303D3-F301-404B-A09A-E0218687C4FC}" presName="dstNode" presStyleLbl="node1" presStyleIdx="0" presStyleCnt="2"/>
      <dgm:spPr/>
    </dgm:pt>
    <dgm:pt modelId="{54EDFBD8-E06F-4B1D-A400-4EC757ABFA38}" type="pres">
      <dgm:prSet presAssocID="{0D3E3739-3E23-49ED-AD01-361987254A32}" presName="text_1" presStyleLbl="node1" presStyleIdx="0" presStyleCnt="2">
        <dgm:presLayoutVars>
          <dgm:bulletEnabled val="1"/>
        </dgm:presLayoutVars>
      </dgm:prSet>
      <dgm:spPr/>
    </dgm:pt>
    <dgm:pt modelId="{58EA0AA7-771D-4098-A738-223A251DA3F3}" type="pres">
      <dgm:prSet presAssocID="{0D3E3739-3E23-49ED-AD01-361987254A32}" presName="accent_1" presStyleCnt="0"/>
      <dgm:spPr/>
    </dgm:pt>
    <dgm:pt modelId="{D11270BD-CF35-463F-BBFD-71E0D051E805}" type="pres">
      <dgm:prSet presAssocID="{0D3E3739-3E23-49ED-AD01-361987254A32}" presName="accentRepeatNode" presStyleLbl="solidFgAcc1" presStyleIdx="0" presStyleCnt="2"/>
      <dgm:spPr/>
    </dgm:pt>
    <dgm:pt modelId="{A3ED5407-A97E-450D-86E2-F5694531E053}" type="pres">
      <dgm:prSet presAssocID="{FD39B3FC-659F-4D90-A090-79062EB9DDE8}" presName="text_2" presStyleLbl="node1" presStyleIdx="1" presStyleCnt="2">
        <dgm:presLayoutVars>
          <dgm:bulletEnabled val="1"/>
        </dgm:presLayoutVars>
      </dgm:prSet>
      <dgm:spPr/>
    </dgm:pt>
    <dgm:pt modelId="{2455582E-D587-4AA3-AC7E-9F5CF1CFEA12}" type="pres">
      <dgm:prSet presAssocID="{FD39B3FC-659F-4D90-A090-79062EB9DDE8}" presName="accent_2" presStyleCnt="0"/>
      <dgm:spPr/>
    </dgm:pt>
    <dgm:pt modelId="{F3741B4A-85A1-4648-903E-E24100D4C259}" type="pres">
      <dgm:prSet presAssocID="{FD39B3FC-659F-4D90-A090-79062EB9DDE8}" presName="accentRepeatNode" presStyleLbl="solidFgAcc1" presStyleIdx="1" presStyleCnt="2"/>
      <dgm:spPr/>
    </dgm:pt>
  </dgm:ptLst>
  <dgm:cxnLst>
    <dgm:cxn modelId="{F14CC832-2B00-4B04-BA85-2F282DD54F42}" type="presOf" srcId="{1B1303D3-F301-404B-A09A-E0218687C4FC}" destId="{18DE6DF0-1368-4E9B-9AB4-31161E574F32}" srcOrd="0" destOrd="0" presId="urn:microsoft.com/office/officeart/2008/layout/VerticalCurvedList"/>
    <dgm:cxn modelId="{0083667D-B251-41FF-9588-D12A3D0F4AC1}" type="presOf" srcId="{0D3E3739-3E23-49ED-AD01-361987254A32}" destId="{54EDFBD8-E06F-4B1D-A400-4EC757ABFA38}" srcOrd="0" destOrd="0" presId="urn:microsoft.com/office/officeart/2008/layout/VerticalCurvedList"/>
    <dgm:cxn modelId="{534E4AB0-66F2-4883-8490-E831139DF4DA}" type="presOf" srcId="{FD39B3FC-659F-4D90-A090-79062EB9DDE8}" destId="{A3ED5407-A97E-450D-86E2-F5694531E053}" srcOrd="0" destOrd="0" presId="urn:microsoft.com/office/officeart/2008/layout/VerticalCurvedList"/>
    <dgm:cxn modelId="{18D520B5-7511-4F09-BBC2-E708D9992B1C}" srcId="{1B1303D3-F301-404B-A09A-E0218687C4FC}" destId="{0D3E3739-3E23-49ED-AD01-361987254A32}" srcOrd="0" destOrd="0" parTransId="{8AC81F39-DDC4-4CE1-8D3B-7BF608AB2CBF}" sibTransId="{9475C65F-A080-43DB-99AB-395D2862422D}"/>
    <dgm:cxn modelId="{E2F34EE7-CC44-4BA5-83A8-4656776447C5}" srcId="{1B1303D3-F301-404B-A09A-E0218687C4FC}" destId="{FD39B3FC-659F-4D90-A090-79062EB9DDE8}" srcOrd="1" destOrd="0" parTransId="{F15410E0-BCC0-45C5-9183-CFB7EA5F6EB3}" sibTransId="{E43502AA-FF0C-4AF0-A643-2384FC9B89B8}"/>
    <dgm:cxn modelId="{5A3C85E7-5C9F-45C0-956B-C94600F95D75}" type="presOf" srcId="{9475C65F-A080-43DB-99AB-395D2862422D}" destId="{3A0BA390-5215-4D79-9E03-969EA52FA4C1}" srcOrd="0" destOrd="0" presId="urn:microsoft.com/office/officeart/2008/layout/VerticalCurvedList"/>
    <dgm:cxn modelId="{2B93226E-4F3B-42A8-B299-70B4F4A177D2}" type="presParOf" srcId="{18DE6DF0-1368-4E9B-9AB4-31161E574F32}" destId="{D35D62BE-AE30-442A-B4BE-2F1FB173CA7E}" srcOrd="0" destOrd="0" presId="urn:microsoft.com/office/officeart/2008/layout/VerticalCurvedList"/>
    <dgm:cxn modelId="{626C2502-04B6-442B-9F2F-ED0DF7E3B401}" type="presParOf" srcId="{D35D62BE-AE30-442A-B4BE-2F1FB173CA7E}" destId="{0E82DE72-FB95-454F-A9AA-B1216AFC12B9}" srcOrd="0" destOrd="0" presId="urn:microsoft.com/office/officeart/2008/layout/VerticalCurvedList"/>
    <dgm:cxn modelId="{1A2680EF-C432-45EA-86FA-177BD1B90F68}" type="presParOf" srcId="{0E82DE72-FB95-454F-A9AA-B1216AFC12B9}" destId="{274C7874-BA37-41D9-BBC8-DB6925A7C4F6}" srcOrd="0" destOrd="0" presId="urn:microsoft.com/office/officeart/2008/layout/VerticalCurvedList"/>
    <dgm:cxn modelId="{53587E0B-982F-4675-8260-F91873EC2EE9}" type="presParOf" srcId="{0E82DE72-FB95-454F-A9AA-B1216AFC12B9}" destId="{3A0BA390-5215-4D79-9E03-969EA52FA4C1}" srcOrd="1" destOrd="0" presId="urn:microsoft.com/office/officeart/2008/layout/VerticalCurvedList"/>
    <dgm:cxn modelId="{03280F55-457D-4D31-976A-96C13A2B4E9C}" type="presParOf" srcId="{0E82DE72-FB95-454F-A9AA-B1216AFC12B9}" destId="{E3CEB47D-3E5D-4BF5-A45B-56A06C1B1146}" srcOrd="2" destOrd="0" presId="urn:microsoft.com/office/officeart/2008/layout/VerticalCurvedList"/>
    <dgm:cxn modelId="{7E7BBE00-89A5-4419-9A95-B3702A64C557}" type="presParOf" srcId="{0E82DE72-FB95-454F-A9AA-B1216AFC12B9}" destId="{16DC4210-F6E2-455F-946D-6BB8E1EC592D}" srcOrd="3" destOrd="0" presId="urn:microsoft.com/office/officeart/2008/layout/VerticalCurvedList"/>
    <dgm:cxn modelId="{D7D8B760-B9AB-402B-98EE-9B258E32796E}" type="presParOf" srcId="{D35D62BE-AE30-442A-B4BE-2F1FB173CA7E}" destId="{54EDFBD8-E06F-4B1D-A400-4EC757ABFA38}" srcOrd="1" destOrd="0" presId="urn:microsoft.com/office/officeart/2008/layout/VerticalCurvedList"/>
    <dgm:cxn modelId="{BC013E8D-201B-4680-A71E-6DDAADBC07EA}" type="presParOf" srcId="{D35D62BE-AE30-442A-B4BE-2F1FB173CA7E}" destId="{58EA0AA7-771D-4098-A738-223A251DA3F3}" srcOrd="2" destOrd="0" presId="urn:microsoft.com/office/officeart/2008/layout/VerticalCurvedList"/>
    <dgm:cxn modelId="{116AED1F-D26A-408A-9A7C-C1BA6E55D171}" type="presParOf" srcId="{58EA0AA7-771D-4098-A738-223A251DA3F3}" destId="{D11270BD-CF35-463F-BBFD-71E0D051E805}" srcOrd="0" destOrd="0" presId="urn:microsoft.com/office/officeart/2008/layout/VerticalCurvedList"/>
    <dgm:cxn modelId="{753A2F1E-A218-4889-867E-8A32B36DC308}" type="presParOf" srcId="{D35D62BE-AE30-442A-B4BE-2F1FB173CA7E}" destId="{A3ED5407-A97E-450D-86E2-F5694531E053}" srcOrd="3" destOrd="0" presId="urn:microsoft.com/office/officeart/2008/layout/VerticalCurvedList"/>
    <dgm:cxn modelId="{A70345FE-B97D-4EAA-B905-A85C137AE76A}" type="presParOf" srcId="{D35D62BE-AE30-442A-B4BE-2F1FB173CA7E}" destId="{2455582E-D587-4AA3-AC7E-9F5CF1CFEA12}" srcOrd="4" destOrd="0" presId="urn:microsoft.com/office/officeart/2008/layout/VerticalCurvedList"/>
    <dgm:cxn modelId="{72602293-5C3F-4DF7-AFE1-49042F0690E6}" type="presParOf" srcId="{2455582E-D587-4AA3-AC7E-9F5CF1CFEA12}" destId="{F3741B4A-85A1-4648-903E-E24100D4C259}" srcOrd="0" destOrd="0" presId="urn:microsoft.com/office/officeart/2008/layout/VerticalCurved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14FFF7E-378A-446C-BC7C-C1B73572A08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A0126BD4-ACD4-4936-B76E-F75D0B4D0F54}">
      <dgm:prSet>
        <dgm:style>
          <a:lnRef idx="3">
            <a:schemeClr val="lt1"/>
          </a:lnRef>
          <a:fillRef idx="1">
            <a:schemeClr val="accent2"/>
          </a:fillRef>
          <a:effectRef idx="1">
            <a:schemeClr val="accent2"/>
          </a:effectRef>
          <a:fontRef idx="minor">
            <a:schemeClr val="lt1"/>
          </a:fontRef>
        </dgm:style>
      </dgm:prSet>
      <dgm:spPr/>
      <dgm:t>
        <a:bodyPr/>
        <a:lstStyle/>
        <a:p>
          <a:pPr rtl="0"/>
          <a:r>
            <a:rPr lang="cs-CZ" dirty="0"/>
            <a:t>Se souhlasem pacienta</a:t>
          </a:r>
        </a:p>
      </dgm:t>
    </dgm:pt>
    <dgm:pt modelId="{B925F5EE-0A0D-4E98-A465-05F317FA58D7}" type="parTrans" cxnId="{9D682021-6457-484E-9744-7A8B0E2E6EDB}">
      <dgm:prSet/>
      <dgm:spPr/>
      <dgm:t>
        <a:bodyPr/>
        <a:lstStyle/>
        <a:p>
          <a:endParaRPr lang="cs-CZ"/>
        </a:p>
      </dgm:t>
    </dgm:pt>
    <dgm:pt modelId="{D8CCD1CD-E107-402B-9B5F-C9266B8DD51F}" type="sibTrans" cxnId="{9D682021-6457-484E-9744-7A8B0E2E6EDB}">
      <dgm:prSet/>
      <dgm:spPr/>
      <dgm:t>
        <a:bodyPr/>
        <a:lstStyle/>
        <a:p>
          <a:endParaRPr lang="cs-CZ"/>
        </a:p>
      </dgm:t>
    </dgm:pt>
    <dgm:pt modelId="{F5B5F839-52D1-4A10-8ECA-E383FF7718AA}">
      <dgm:prSet/>
      <dgm:spPr/>
      <dgm:t>
        <a:bodyPr/>
        <a:lstStyle/>
        <a:p>
          <a:pPr rtl="0"/>
          <a:r>
            <a:rPr lang="cs-CZ" dirty="0"/>
            <a:t>Poskytování návazných služeb</a:t>
          </a:r>
        </a:p>
      </dgm:t>
    </dgm:pt>
    <dgm:pt modelId="{6E989493-10BE-41BB-A0AC-7E1DCEFEFD2B}" type="parTrans" cxnId="{70AA3C44-5857-4B3B-8181-055E4CB1BB19}">
      <dgm:prSet/>
      <dgm:spPr/>
      <dgm:t>
        <a:bodyPr/>
        <a:lstStyle/>
        <a:p>
          <a:endParaRPr lang="cs-CZ"/>
        </a:p>
      </dgm:t>
    </dgm:pt>
    <dgm:pt modelId="{05310B1E-CC66-44D7-9C9F-7D0659E718BC}" type="sibTrans" cxnId="{70AA3C44-5857-4B3B-8181-055E4CB1BB19}">
      <dgm:prSet/>
      <dgm:spPr/>
      <dgm:t>
        <a:bodyPr/>
        <a:lstStyle/>
        <a:p>
          <a:endParaRPr lang="cs-CZ"/>
        </a:p>
      </dgm:t>
    </dgm:pt>
    <dgm:pt modelId="{37F011A4-1DB9-4464-8541-A252B7190484}">
      <dgm:prSet/>
      <dgm:spPr/>
      <dgm:t>
        <a:bodyPr/>
        <a:lstStyle/>
        <a:p>
          <a:pPr rtl="0"/>
          <a:r>
            <a:rPr lang="cs-CZ" dirty="0"/>
            <a:t>Ochrana vlastních práv</a:t>
          </a:r>
        </a:p>
      </dgm:t>
    </dgm:pt>
    <dgm:pt modelId="{7C9DB30E-EA14-4DBB-8347-8DB8AA04D834}" type="parTrans" cxnId="{EF3E1FC1-1732-4B49-AE7E-F712E97A443F}">
      <dgm:prSet/>
      <dgm:spPr/>
      <dgm:t>
        <a:bodyPr/>
        <a:lstStyle/>
        <a:p>
          <a:endParaRPr lang="cs-CZ"/>
        </a:p>
      </dgm:t>
    </dgm:pt>
    <dgm:pt modelId="{97B02110-71D6-47A6-A368-000F84874F8C}" type="sibTrans" cxnId="{EF3E1FC1-1732-4B49-AE7E-F712E97A443F}">
      <dgm:prSet/>
      <dgm:spPr/>
      <dgm:t>
        <a:bodyPr/>
        <a:lstStyle/>
        <a:p>
          <a:endParaRPr lang="cs-CZ"/>
        </a:p>
      </dgm:t>
    </dgm:pt>
    <dgm:pt modelId="{253E85C1-4AE2-49A5-A74C-2EFADD093E57}">
      <dgm:prSet/>
      <dgm:spPr/>
      <dgm:t>
        <a:bodyPr/>
        <a:lstStyle/>
        <a:p>
          <a:pPr rtl="0"/>
          <a:r>
            <a:rPr lang="cs-CZ"/>
            <a:t>S</a:t>
          </a:r>
          <a:r>
            <a:rPr lang="en-GB"/>
            <a:t>dělování údajů pro potřeby trestního řízení </a:t>
          </a:r>
          <a:endParaRPr lang="cs-CZ"/>
        </a:p>
      </dgm:t>
    </dgm:pt>
    <dgm:pt modelId="{E4BF2779-BB55-4307-8BF2-7C3D7FEAAF18}" type="parTrans" cxnId="{8C584F4B-37F6-4D7A-833F-1E02A050C22F}">
      <dgm:prSet/>
      <dgm:spPr/>
      <dgm:t>
        <a:bodyPr/>
        <a:lstStyle/>
        <a:p>
          <a:endParaRPr lang="cs-CZ"/>
        </a:p>
      </dgm:t>
    </dgm:pt>
    <dgm:pt modelId="{8BA1BA6E-69F7-4CE0-8FA5-3783939498D5}" type="sibTrans" cxnId="{8C584F4B-37F6-4D7A-833F-1E02A050C22F}">
      <dgm:prSet/>
      <dgm:spPr/>
      <dgm:t>
        <a:bodyPr/>
        <a:lstStyle/>
        <a:p>
          <a:endParaRPr lang="cs-CZ"/>
        </a:p>
      </dgm:t>
    </dgm:pt>
    <dgm:pt modelId="{64D2582E-850D-4AED-871F-79E87558F15D}">
      <dgm:prSet/>
      <dgm:spPr/>
      <dgm:t>
        <a:bodyPr/>
        <a:lstStyle/>
        <a:p>
          <a:pPr rtl="0"/>
          <a:r>
            <a:rPr lang="cs-CZ" dirty="0"/>
            <a:t>P</a:t>
          </a:r>
          <a:r>
            <a:rPr lang="en-GB" dirty="0" err="1"/>
            <a:t>lnění</a:t>
          </a:r>
          <a:r>
            <a:rPr lang="en-GB" dirty="0"/>
            <a:t> </a:t>
          </a:r>
          <a:r>
            <a:rPr lang="en-GB" dirty="0" err="1"/>
            <a:t>povinnosti</a:t>
          </a:r>
          <a:r>
            <a:rPr lang="en-GB" dirty="0"/>
            <a:t> </a:t>
          </a:r>
          <a:r>
            <a:rPr lang="en-GB" dirty="0" err="1"/>
            <a:t>překazit</a:t>
          </a:r>
          <a:r>
            <a:rPr lang="en-GB" dirty="0"/>
            <a:t> </a:t>
          </a:r>
          <a:r>
            <a:rPr lang="en-GB" dirty="0" err="1"/>
            <a:t>nebo</a:t>
          </a:r>
          <a:r>
            <a:rPr lang="en-GB" dirty="0"/>
            <a:t> </a:t>
          </a:r>
          <a:r>
            <a:rPr lang="en-GB" dirty="0" err="1"/>
            <a:t>oznámit</a:t>
          </a:r>
          <a:r>
            <a:rPr lang="en-GB" dirty="0"/>
            <a:t> </a:t>
          </a:r>
          <a:r>
            <a:rPr lang="en-GB" dirty="0" err="1"/>
            <a:t>spáchání</a:t>
          </a:r>
          <a:r>
            <a:rPr lang="en-GB" dirty="0"/>
            <a:t> </a:t>
          </a:r>
          <a:r>
            <a:rPr lang="en-GB" dirty="0" err="1"/>
            <a:t>trestného</a:t>
          </a:r>
          <a:r>
            <a:rPr lang="en-GB" dirty="0"/>
            <a:t> </a:t>
          </a:r>
          <a:r>
            <a:rPr lang="en-GB" dirty="0" err="1"/>
            <a:t>činu</a:t>
          </a:r>
          <a:endParaRPr lang="cs-CZ" dirty="0"/>
        </a:p>
      </dgm:t>
    </dgm:pt>
    <dgm:pt modelId="{72201574-4D03-4192-A30F-F791ECE42A40}" type="parTrans" cxnId="{73550614-A5EB-460C-87AB-EEE062BC685D}">
      <dgm:prSet/>
      <dgm:spPr/>
      <dgm:t>
        <a:bodyPr/>
        <a:lstStyle/>
        <a:p>
          <a:endParaRPr lang="cs-CZ"/>
        </a:p>
      </dgm:t>
    </dgm:pt>
    <dgm:pt modelId="{689FCEA6-F4FB-4308-A94E-77344AFF4A6B}" type="sibTrans" cxnId="{73550614-A5EB-460C-87AB-EEE062BC685D}">
      <dgm:prSet/>
      <dgm:spPr/>
      <dgm:t>
        <a:bodyPr/>
        <a:lstStyle/>
        <a:p>
          <a:endParaRPr lang="cs-CZ"/>
        </a:p>
      </dgm:t>
    </dgm:pt>
    <dgm:pt modelId="{DD0563D6-2D02-4E12-8A1F-54336DB88AE0}">
      <dgm:prSet/>
      <dgm:spPr/>
      <dgm:t>
        <a:bodyPr/>
        <a:lstStyle/>
        <a:p>
          <a:pPr rtl="0"/>
          <a:r>
            <a:rPr lang="cs-CZ" dirty="0"/>
            <a:t>Další zákonné důvody např. Ochrana veřejného zdraví, Revizní lékař</a:t>
          </a:r>
        </a:p>
      </dgm:t>
    </dgm:pt>
    <dgm:pt modelId="{3E037B10-F134-4AA2-ADA0-F6A56E9CD0B9}" type="parTrans" cxnId="{D95BC792-DD0B-4585-95C5-62720BF55155}">
      <dgm:prSet/>
      <dgm:spPr/>
      <dgm:t>
        <a:bodyPr/>
        <a:lstStyle/>
        <a:p>
          <a:endParaRPr lang="cs-CZ"/>
        </a:p>
      </dgm:t>
    </dgm:pt>
    <dgm:pt modelId="{72C70B2C-16D8-40A1-955D-D47185140D14}" type="sibTrans" cxnId="{D95BC792-DD0B-4585-95C5-62720BF55155}">
      <dgm:prSet/>
      <dgm:spPr/>
      <dgm:t>
        <a:bodyPr/>
        <a:lstStyle/>
        <a:p>
          <a:endParaRPr lang="cs-CZ"/>
        </a:p>
      </dgm:t>
    </dgm:pt>
    <dgm:pt modelId="{31E3D3AD-96C3-4C55-906E-B6E9586F34B1}" type="pres">
      <dgm:prSet presAssocID="{A14FFF7E-378A-446C-BC7C-C1B73572A08A}" presName="diagram" presStyleCnt="0">
        <dgm:presLayoutVars>
          <dgm:dir/>
          <dgm:resizeHandles val="exact"/>
        </dgm:presLayoutVars>
      </dgm:prSet>
      <dgm:spPr/>
    </dgm:pt>
    <dgm:pt modelId="{8544506B-47BB-4C5F-849D-2EC4D8C9AD03}" type="pres">
      <dgm:prSet presAssocID="{A0126BD4-ACD4-4936-B76E-F75D0B4D0F54}" presName="node" presStyleLbl="node1" presStyleIdx="0" presStyleCnt="6">
        <dgm:presLayoutVars>
          <dgm:bulletEnabled val="1"/>
        </dgm:presLayoutVars>
      </dgm:prSet>
      <dgm:spPr/>
    </dgm:pt>
    <dgm:pt modelId="{76EAF711-5507-46EA-B109-435328751C77}" type="pres">
      <dgm:prSet presAssocID="{D8CCD1CD-E107-402B-9B5F-C9266B8DD51F}" presName="sibTrans" presStyleCnt="0"/>
      <dgm:spPr/>
    </dgm:pt>
    <dgm:pt modelId="{6068449D-5269-491E-BD59-46BEAD1A1AE1}" type="pres">
      <dgm:prSet presAssocID="{F5B5F839-52D1-4A10-8ECA-E383FF7718AA}" presName="node" presStyleLbl="node1" presStyleIdx="1" presStyleCnt="6">
        <dgm:presLayoutVars>
          <dgm:bulletEnabled val="1"/>
        </dgm:presLayoutVars>
      </dgm:prSet>
      <dgm:spPr/>
    </dgm:pt>
    <dgm:pt modelId="{82BA86F1-1C8D-44AA-965E-948B0B9EE86B}" type="pres">
      <dgm:prSet presAssocID="{05310B1E-CC66-44D7-9C9F-7D0659E718BC}" presName="sibTrans" presStyleCnt="0"/>
      <dgm:spPr/>
    </dgm:pt>
    <dgm:pt modelId="{A05A63BC-C3BB-4FF3-9611-06EE189DA896}" type="pres">
      <dgm:prSet presAssocID="{37F011A4-1DB9-4464-8541-A252B7190484}" presName="node" presStyleLbl="node1" presStyleIdx="2" presStyleCnt="6">
        <dgm:presLayoutVars>
          <dgm:bulletEnabled val="1"/>
        </dgm:presLayoutVars>
      </dgm:prSet>
      <dgm:spPr/>
    </dgm:pt>
    <dgm:pt modelId="{2DC5E777-1093-472D-89C4-DDADD8BFE6B2}" type="pres">
      <dgm:prSet presAssocID="{97B02110-71D6-47A6-A368-000F84874F8C}" presName="sibTrans" presStyleCnt="0"/>
      <dgm:spPr/>
    </dgm:pt>
    <dgm:pt modelId="{453F4112-FF5F-4039-9202-BE1010EED650}" type="pres">
      <dgm:prSet presAssocID="{253E85C1-4AE2-49A5-A74C-2EFADD093E57}" presName="node" presStyleLbl="node1" presStyleIdx="3" presStyleCnt="6">
        <dgm:presLayoutVars>
          <dgm:bulletEnabled val="1"/>
        </dgm:presLayoutVars>
      </dgm:prSet>
      <dgm:spPr/>
    </dgm:pt>
    <dgm:pt modelId="{79634A51-F615-4955-8163-0038BF6C88EA}" type="pres">
      <dgm:prSet presAssocID="{8BA1BA6E-69F7-4CE0-8FA5-3783939498D5}" presName="sibTrans" presStyleCnt="0"/>
      <dgm:spPr/>
    </dgm:pt>
    <dgm:pt modelId="{CC80C1DD-4E84-4E32-B269-19F2B3E1E0B6}" type="pres">
      <dgm:prSet presAssocID="{64D2582E-850D-4AED-871F-79E87558F15D}" presName="node" presStyleLbl="node1" presStyleIdx="4" presStyleCnt="6">
        <dgm:presLayoutVars>
          <dgm:bulletEnabled val="1"/>
        </dgm:presLayoutVars>
      </dgm:prSet>
      <dgm:spPr/>
    </dgm:pt>
    <dgm:pt modelId="{A602D49C-0B52-44DB-84BD-326FA7D627E5}" type="pres">
      <dgm:prSet presAssocID="{689FCEA6-F4FB-4308-A94E-77344AFF4A6B}" presName="sibTrans" presStyleCnt="0"/>
      <dgm:spPr/>
    </dgm:pt>
    <dgm:pt modelId="{07210A24-D3B7-4BA6-B5AD-C039ED73653A}" type="pres">
      <dgm:prSet presAssocID="{DD0563D6-2D02-4E12-8A1F-54336DB88AE0}" presName="node" presStyleLbl="node1" presStyleIdx="5" presStyleCnt="6">
        <dgm:presLayoutVars>
          <dgm:bulletEnabled val="1"/>
        </dgm:presLayoutVars>
      </dgm:prSet>
      <dgm:spPr/>
    </dgm:pt>
  </dgm:ptLst>
  <dgm:cxnLst>
    <dgm:cxn modelId="{492E720A-C1DD-4EC9-9A9B-099578B4791A}" type="presOf" srcId="{253E85C1-4AE2-49A5-A74C-2EFADD093E57}" destId="{453F4112-FF5F-4039-9202-BE1010EED650}" srcOrd="0" destOrd="0" presId="urn:microsoft.com/office/officeart/2005/8/layout/default"/>
    <dgm:cxn modelId="{73550614-A5EB-460C-87AB-EEE062BC685D}" srcId="{A14FFF7E-378A-446C-BC7C-C1B73572A08A}" destId="{64D2582E-850D-4AED-871F-79E87558F15D}" srcOrd="4" destOrd="0" parTransId="{72201574-4D03-4192-A30F-F791ECE42A40}" sibTransId="{689FCEA6-F4FB-4308-A94E-77344AFF4A6B}"/>
    <dgm:cxn modelId="{9D682021-6457-484E-9744-7A8B0E2E6EDB}" srcId="{A14FFF7E-378A-446C-BC7C-C1B73572A08A}" destId="{A0126BD4-ACD4-4936-B76E-F75D0B4D0F54}" srcOrd="0" destOrd="0" parTransId="{B925F5EE-0A0D-4E98-A465-05F317FA58D7}" sibTransId="{D8CCD1CD-E107-402B-9B5F-C9266B8DD51F}"/>
    <dgm:cxn modelId="{70AA3C44-5857-4B3B-8181-055E4CB1BB19}" srcId="{A14FFF7E-378A-446C-BC7C-C1B73572A08A}" destId="{F5B5F839-52D1-4A10-8ECA-E383FF7718AA}" srcOrd="1" destOrd="0" parTransId="{6E989493-10BE-41BB-A0AC-7E1DCEFEFD2B}" sibTransId="{05310B1E-CC66-44D7-9C9F-7D0659E718BC}"/>
    <dgm:cxn modelId="{8C584F4B-37F6-4D7A-833F-1E02A050C22F}" srcId="{A14FFF7E-378A-446C-BC7C-C1B73572A08A}" destId="{253E85C1-4AE2-49A5-A74C-2EFADD093E57}" srcOrd="3" destOrd="0" parTransId="{E4BF2779-BB55-4307-8BF2-7C3D7FEAAF18}" sibTransId="{8BA1BA6E-69F7-4CE0-8FA5-3783939498D5}"/>
    <dgm:cxn modelId="{5F0C0B6F-AFA8-4384-B663-D0EE466162F0}" type="presOf" srcId="{DD0563D6-2D02-4E12-8A1F-54336DB88AE0}" destId="{07210A24-D3B7-4BA6-B5AD-C039ED73653A}" srcOrd="0" destOrd="0" presId="urn:microsoft.com/office/officeart/2005/8/layout/default"/>
    <dgm:cxn modelId="{951DC883-A2EE-46DB-9503-7BF7C032E8F7}" type="presOf" srcId="{A14FFF7E-378A-446C-BC7C-C1B73572A08A}" destId="{31E3D3AD-96C3-4C55-906E-B6E9586F34B1}" srcOrd="0" destOrd="0" presId="urn:microsoft.com/office/officeart/2005/8/layout/default"/>
    <dgm:cxn modelId="{8619A58C-0324-4B9E-84E5-3B4D14946987}" type="presOf" srcId="{F5B5F839-52D1-4A10-8ECA-E383FF7718AA}" destId="{6068449D-5269-491E-BD59-46BEAD1A1AE1}" srcOrd="0" destOrd="0" presId="urn:microsoft.com/office/officeart/2005/8/layout/default"/>
    <dgm:cxn modelId="{6540E98D-A8CE-46E5-910A-0C853AFE89AB}" type="presOf" srcId="{64D2582E-850D-4AED-871F-79E87558F15D}" destId="{CC80C1DD-4E84-4E32-B269-19F2B3E1E0B6}" srcOrd="0" destOrd="0" presId="urn:microsoft.com/office/officeart/2005/8/layout/default"/>
    <dgm:cxn modelId="{AAF61B8E-0E8A-4EA5-9DD7-F5DF687BAF1F}" type="presOf" srcId="{37F011A4-1DB9-4464-8541-A252B7190484}" destId="{A05A63BC-C3BB-4FF3-9611-06EE189DA896}" srcOrd="0" destOrd="0" presId="urn:microsoft.com/office/officeart/2005/8/layout/default"/>
    <dgm:cxn modelId="{D95BC792-DD0B-4585-95C5-62720BF55155}" srcId="{A14FFF7E-378A-446C-BC7C-C1B73572A08A}" destId="{DD0563D6-2D02-4E12-8A1F-54336DB88AE0}" srcOrd="5" destOrd="0" parTransId="{3E037B10-F134-4AA2-ADA0-F6A56E9CD0B9}" sibTransId="{72C70B2C-16D8-40A1-955D-D47185140D14}"/>
    <dgm:cxn modelId="{43902AAD-6340-48C0-A703-65E342D7966E}" type="presOf" srcId="{A0126BD4-ACD4-4936-B76E-F75D0B4D0F54}" destId="{8544506B-47BB-4C5F-849D-2EC4D8C9AD03}" srcOrd="0" destOrd="0" presId="urn:microsoft.com/office/officeart/2005/8/layout/default"/>
    <dgm:cxn modelId="{EF3E1FC1-1732-4B49-AE7E-F712E97A443F}" srcId="{A14FFF7E-378A-446C-BC7C-C1B73572A08A}" destId="{37F011A4-1DB9-4464-8541-A252B7190484}" srcOrd="2" destOrd="0" parTransId="{7C9DB30E-EA14-4DBB-8347-8DB8AA04D834}" sibTransId="{97B02110-71D6-47A6-A368-000F84874F8C}"/>
    <dgm:cxn modelId="{EEA39DF7-E801-46E6-8366-EF7FDD138916}" type="presParOf" srcId="{31E3D3AD-96C3-4C55-906E-B6E9586F34B1}" destId="{8544506B-47BB-4C5F-849D-2EC4D8C9AD03}" srcOrd="0" destOrd="0" presId="urn:microsoft.com/office/officeart/2005/8/layout/default"/>
    <dgm:cxn modelId="{4F44D563-4F68-4B14-B729-36A5E6CE5E5B}" type="presParOf" srcId="{31E3D3AD-96C3-4C55-906E-B6E9586F34B1}" destId="{76EAF711-5507-46EA-B109-435328751C77}" srcOrd="1" destOrd="0" presId="urn:microsoft.com/office/officeart/2005/8/layout/default"/>
    <dgm:cxn modelId="{8DC05240-1CC2-4C48-AA05-BB7AD4E72654}" type="presParOf" srcId="{31E3D3AD-96C3-4C55-906E-B6E9586F34B1}" destId="{6068449D-5269-491E-BD59-46BEAD1A1AE1}" srcOrd="2" destOrd="0" presId="urn:microsoft.com/office/officeart/2005/8/layout/default"/>
    <dgm:cxn modelId="{2F2EB397-1BA9-4B32-A543-CB500DFD1133}" type="presParOf" srcId="{31E3D3AD-96C3-4C55-906E-B6E9586F34B1}" destId="{82BA86F1-1C8D-44AA-965E-948B0B9EE86B}" srcOrd="3" destOrd="0" presId="urn:microsoft.com/office/officeart/2005/8/layout/default"/>
    <dgm:cxn modelId="{7B5298BC-BD02-471E-B7BC-4A380CBDF223}" type="presParOf" srcId="{31E3D3AD-96C3-4C55-906E-B6E9586F34B1}" destId="{A05A63BC-C3BB-4FF3-9611-06EE189DA896}" srcOrd="4" destOrd="0" presId="urn:microsoft.com/office/officeart/2005/8/layout/default"/>
    <dgm:cxn modelId="{DB5BF605-DEAE-4419-8F38-816C257F694B}" type="presParOf" srcId="{31E3D3AD-96C3-4C55-906E-B6E9586F34B1}" destId="{2DC5E777-1093-472D-89C4-DDADD8BFE6B2}" srcOrd="5" destOrd="0" presId="urn:microsoft.com/office/officeart/2005/8/layout/default"/>
    <dgm:cxn modelId="{C36D97D9-5A90-486D-BCCB-5F420CA6B17C}" type="presParOf" srcId="{31E3D3AD-96C3-4C55-906E-B6E9586F34B1}" destId="{453F4112-FF5F-4039-9202-BE1010EED650}" srcOrd="6" destOrd="0" presId="urn:microsoft.com/office/officeart/2005/8/layout/default"/>
    <dgm:cxn modelId="{1A92D9CC-CEEF-4AAA-A52B-281A0FD82A42}" type="presParOf" srcId="{31E3D3AD-96C3-4C55-906E-B6E9586F34B1}" destId="{79634A51-F615-4955-8163-0038BF6C88EA}" srcOrd="7" destOrd="0" presId="urn:microsoft.com/office/officeart/2005/8/layout/default"/>
    <dgm:cxn modelId="{1DC9876C-7732-4ED7-8026-ABB34CEAB8CE}" type="presParOf" srcId="{31E3D3AD-96C3-4C55-906E-B6E9586F34B1}" destId="{CC80C1DD-4E84-4E32-B269-19F2B3E1E0B6}" srcOrd="8" destOrd="0" presId="urn:microsoft.com/office/officeart/2005/8/layout/default"/>
    <dgm:cxn modelId="{A01DF4E9-7ABD-4ACA-9695-9315CEC8C593}" type="presParOf" srcId="{31E3D3AD-96C3-4C55-906E-B6E9586F34B1}" destId="{A602D49C-0B52-44DB-84BD-326FA7D627E5}" srcOrd="9" destOrd="0" presId="urn:microsoft.com/office/officeart/2005/8/layout/default"/>
    <dgm:cxn modelId="{805FEAF5-3308-43E3-A1F2-2959CC2C4F41}" type="presParOf" srcId="{31E3D3AD-96C3-4C55-906E-B6E9586F34B1}" destId="{07210A24-D3B7-4BA6-B5AD-C039ED73653A}"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C0561A4-E758-408F-8DCE-AC2BF0AE886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BE573803-D924-483B-9E97-C354C359A7B6}">
      <dgm:prSet/>
      <dgm:spPr/>
      <dgm:t>
        <a:bodyPr/>
        <a:lstStyle/>
        <a:p>
          <a:pPr rtl="0"/>
          <a:r>
            <a:rPr lang="cs-CZ" dirty="0"/>
            <a:t>Plně svéprávný pacient zásadně rozhoduje o sdělování informací o svém zdravotním stavu sám! To platí i vůči rodinným příslušníkům pacienta (osobám blízkým).</a:t>
          </a:r>
        </a:p>
      </dgm:t>
    </dgm:pt>
    <dgm:pt modelId="{C84DC2D3-B824-4D49-AE7C-0042673A12AE}" type="parTrans" cxnId="{465214E1-EDD3-4336-BCE2-5B9B5BB47DCC}">
      <dgm:prSet/>
      <dgm:spPr/>
      <dgm:t>
        <a:bodyPr/>
        <a:lstStyle/>
        <a:p>
          <a:endParaRPr lang="cs-CZ"/>
        </a:p>
      </dgm:t>
    </dgm:pt>
    <dgm:pt modelId="{EB435A96-42F7-406E-A4C5-AC0AACA03463}" type="sibTrans" cxnId="{465214E1-EDD3-4336-BCE2-5B9B5BB47DCC}">
      <dgm:prSet/>
      <dgm:spPr/>
      <dgm:t>
        <a:bodyPr/>
        <a:lstStyle/>
        <a:p>
          <a:endParaRPr lang="cs-CZ"/>
        </a:p>
      </dgm:t>
    </dgm:pt>
    <dgm:pt modelId="{97E36847-131E-409B-BB65-9ADA1324D82E}">
      <dgm:prSet/>
      <dgm:spPr/>
      <dgm:t>
        <a:bodyPr/>
        <a:lstStyle/>
        <a:p>
          <a:pPr rtl="0"/>
          <a:r>
            <a:rPr lang="cs-CZ" u="sng"/>
            <a:t>Výslovný</a:t>
          </a:r>
          <a:endParaRPr lang="cs-CZ"/>
        </a:p>
      </dgm:t>
    </dgm:pt>
    <dgm:pt modelId="{DBF31F2B-ED12-40D3-B4B2-CF9E400C58B8}" type="parTrans" cxnId="{F72274DE-A95F-4D69-AF0D-8D87D4EC5910}">
      <dgm:prSet/>
      <dgm:spPr/>
      <dgm:t>
        <a:bodyPr/>
        <a:lstStyle/>
        <a:p>
          <a:endParaRPr lang="cs-CZ"/>
        </a:p>
      </dgm:t>
    </dgm:pt>
    <dgm:pt modelId="{399B1F97-3F56-4244-9B70-6C9552417C0C}" type="sibTrans" cxnId="{F72274DE-A95F-4D69-AF0D-8D87D4EC5910}">
      <dgm:prSet/>
      <dgm:spPr/>
      <dgm:t>
        <a:bodyPr/>
        <a:lstStyle/>
        <a:p>
          <a:endParaRPr lang="cs-CZ"/>
        </a:p>
      </dgm:t>
    </dgm:pt>
    <dgm:pt modelId="{699B5308-849C-4192-9F75-DDC4981C081C}">
      <dgm:prSet/>
      <dgm:spPr/>
      <dgm:t>
        <a:bodyPr/>
        <a:lstStyle/>
        <a:p>
          <a:pPr rtl="0"/>
          <a:r>
            <a:rPr lang="cs-CZ"/>
            <a:t>Ústní</a:t>
          </a:r>
        </a:p>
      </dgm:t>
    </dgm:pt>
    <dgm:pt modelId="{914E8B26-BAB8-4AA1-9F9D-9C18817F4A49}" type="parTrans" cxnId="{D18B0FA2-2D35-4372-A0E7-94C9CD3F32C8}">
      <dgm:prSet/>
      <dgm:spPr/>
      <dgm:t>
        <a:bodyPr/>
        <a:lstStyle/>
        <a:p>
          <a:endParaRPr lang="cs-CZ"/>
        </a:p>
      </dgm:t>
    </dgm:pt>
    <dgm:pt modelId="{4F72F02A-96F3-43E5-81A9-D7A402B7A974}" type="sibTrans" cxnId="{D18B0FA2-2D35-4372-A0E7-94C9CD3F32C8}">
      <dgm:prSet/>
      <dgm:spPr/>
      <dgm:t>
        <a:bodyPr/>
        <a:lstStyle/>
        <a:p>
          <a:endParaRPr lang="cs-CZ"/>
        </a:p>
      </dgm:t>
    </dgm:pt>
    <dgm:pt modelId="{2229A4B7-9F84-4A05-88C9-4969DE117202}">
      <dgm:prSet/>
      <dgm:spPr/>
      <dgm:t>
        <a:bodyPr/>
        <a:lstStyle/>
        <a:p>
          <a:pPr rtl="0"/>
          <a:r>
            <a:rPr lang="cs-CZ"/>
            <a:t>Písemný</a:t>
          </a:r>
        </a:p>
      </dgm:t>
    </dgm:pt>
    <dgm:pt modelId="{7DE89D1A-C742-49D3-82E1-50A54188A965}" type="parTrans" cxnId="{BB407B23-EF93-4AE6-BC20-B4E0C5E7FB36}">
      <dgm:prSet/>
      <dgm:spPr/>
      <dgm:t>
        <a:bodyPr/>
        <a:lstStyle/>
        <a:p>
          <a:endParaRPr lang="cs-CZ"/>
        </a:p>
      </dgm:t>
    </dgm:pt>
    <dgm:pt modelId="{63CFF8D1-1BD5-409E-A168-47BA5CF97508}" type="sibTrans" cxnId="{BB407B23-EF93-4AE6-BC20-B4E0C5E7FB36}">
      <dgm:prSet/>
      <dgm:spPr/>
      <dgm:t>
        <a:bodyPr/>
        <a:lstStyle/>
        <a:p>
          <a:endParaRPr lang="cs-CZ"/>
        </a:p>
      </dgm:t>
    </dgm:pt>
    <dgm:pt modelId="{D20120F4-660E-44F8-8E56-F0752C74C501}">
      <dgm:prSet/>
      <dgm:spPr/>
      <dgm:t>
        <a:bodyPr/>
        <a:lstStyle/>
        <a:p>
          <a:pPr rtl="0"/>
          <a:r>
            <a:rPr lang="cs-CZ"/>
            <a:t>Konkludentní</a:t>
          </a:r>
        </a:p>
      </dgm:t>
    </dgm:pt>
    <dgm:pt modelId="{AF22DE1F-7456-4C4A-8D0F-FACFCD589AE6}" type="parTrans" cxnId="{DE235DF3-5E1B-4478-BDD0-77F7B17726BF}">
      <dgm:prSet/>
      <dgm:spPr/>
      <dgm:t>
        <a:bodyPr/>
        <a:lstStyle/>
        <a:p>
          <a:endParaRPr lang="cs-CZ"/>
        </a:p>
      </dgm:t>
    </dgm:pt>
    <dgm:pt modelId="{3F8656FC-FDB0-451F-87F3-06DDF6F7A2A4}" type="sibTrans" cxnId="{DE235DF3-5E1B-4478-BDD0-77F7B17726BF}">
      <dgm:prSet/>
      <dgm:spPr/>
      <dgm:t>
        <a:bodyPr/>
        <a:lstStyle/>
        <a:p>
          <a:endParaRPr lang="cs-CZ"/>
        </a:p>
      </dgm:t>
    </dgm:pt>
    <dgm:pt modelId="{5396DA6D-1A3C-4CA7-8B6F-46D357C8575C}" type="pres">
      <dgm:prSet presAssocID="{5C0561A4-E758-408F-8DCE-AC2BF0AE8864}" presName="linear" presStyleCnt="0">
        <dgm:presLayoutVars>
          <dgm:animLvl val="lvl"/>
          <dgm:resizeHandles val="exact"/>
        </dgm:presLayoutVars>
      </dgm:prSet>
      <dgm:spPr/>
    </dgm:pt>
    <dgm:pt modelId="{B07CE34A-27BC-4D08-B452-8E3718431893}" type="pres">
      <dgm:prSet presAssocID="{BE573803-D924-483B-9E97-C354C359A7B6}" presName="parentText" presStyleLbl="node1" presStyleIdx="0" presStyleCnt="3">
        <dgm:presLayoutVars>
          <dgm:chMax val="0"/>
          <dgm:bulletEnabled val="1"/>
        </dgm:presLayoutVars>
      </dgm:prSet>
      <dgm:spPr/>
    </dgm:pt>
    <dgm:pt modelId="{10DA750B-D3CD-4D32-AE29-7A1C0C3B0D74}" type="pres">
      <dgm:prSet presAssocID="{EB435A96-42F7-406E-A4C5-AC0AACA03463}" presName="spacer" presStyleCnt="0"/>
      <dgm:spPr/>
    </dgm:pt>
    <dgm:pt modelId="{589E5E0B-0EC1-4A29-993E-7A647AB67F8A}" type="pres">
      <dgm:prSet presAssocID="{97E36847-131E-409B-BB65-9ADA1324D82E}" presName="parentText" presStyleLbl="node1" presStyleIdx="1" presStyleCnt="3">
        <dgm:presLayoutVars>
          <dgm:chMax val="0"/>
          <dgm:bulletEnabled val="1"/>
        </dgm:presLayoutVars>
      </dgm:prSet>
      <dgm:spPr/>
    </dgm:pt>
    <dgm:pt modelId="{F65CF058-C5E2-445A-8CB6-9F38C8EE71F1}" type="pres">
      <dgm:prSet presAssocID="{97E36847-131E-409B-BB65-9ADA1324D82E}" presName="childText" presStyleLbl="revTx" presStyleIdx="0" presStyleCnt="1">
        <dgm:presLayoutVars>
          <dgm:bulletEnabled val="1"/>
        </dgm:presLayoutVars>
      </dgm:prSet>
      <dgm:spPr/>
    </dgm:pt>
    <dgm:pt modelId="{519FFDDC-7BA5-4E47-BA13-A614187E8915}" type="pres">
      <dgm:prSet presAssocID="{D20120F4-660E-44F8-8E56-F0752C74C501}" presName="parentText" presStyleLbl="node1" presStyleIdx="2" presStyleCnt="3">
        <dgm:presLayoutVars>
          <dgm:chMax val="0"/>
          <dgm:bulletEnabled val="1"/>
        </dgm:presLayoutVars>
      </dgm:prSet>
      <dgm:spPr/>
    </dgm:pt>
  </dgm:ptLst>
  <dgm:cxnLst>
    <dgm:cxn modelId="{33FA8004-FD12-4917-983A-5894663D1AFD}" type="presOf" srcId="{2229A4B7-9F84-4A05-88C9-4969DE117202}" destId="{F65CF058-C5E2-445A-8CB6-9F38C8EE71F1}" srcOrd="0" destOrd="1" presId="urn:microsoft.com/office/officeart/2005/8/layout/vList2"/>
    <dgm:cxn modelId="{6373F616-23B9-4229-8C51-0BADCED05974}" type="presOf" srcId="{699B5308-849C-4192-9F75-DDC4981C081C}" destId="{F65CF058-C5E2-445A-8CB6-9F38C8EE71F1}" srcOrd="0" destOrd="0" presId="urn:microsoft.com/office/officeart/2005/8/layout/vList2"/>
    <dgm:cxn modelId="{BB407B23-EF93-4AE6-BC20-B4E0C5E7FB36}" srcId="{97E36847-131E-409B-BB65-9ADA1324D82E}" destId="{2229A4B7-9F84-4A05-88C9-4969DE117202}" srcOrd="1" destOrd="0" parTransId="{7DE89D1A-C742-49D3-82E1-50A54188A965}" sibTransId="{63CFF8D1-1BD5-409E-A168-47BA5CF97508}"/>
    <dgm:cxn modelId="{5D54B625-F424-476F-BD0C-A18E1F401F91}" type="presOf" srcId="{97E36847-131E-409B-BB65-9ADA1324D82E}" destId="{589E5E0B-0EC1-4A29-993E-7A647AB67F8A}" srcOrd="0" destOrd="0" presId="urn:microsoft.com/office/officeart/2005/8/layout/vList2"/>
    <dgm:cxn modelId="{4C5D052D-863A-4152-A71D-630918AC3AF9}" type="presOf" srcId="{D20120F4-660E-44F8-8E56-F0752C74C501}" destId="{519FFDDC-7BA5-4E47-BA13-A614187E8915}" srcOrd="0" destOrd="0" presId="urn:microsoft.com/office/officeart/2005/8/layout/vList2"/>
    <dgm:cxn modelId="{8864029C-3B14-4DB6-BBCF-11895CCF7097}" type="presOf" srcId="{BE573803-D924-483B-9E97-C354C359A7B6}" destId="{B07CE34A-27BC-4D08-B452-8E3718431893}" srcOrd="0" destOrd="0" presId="urn:microsoft.com/office/officeart/2005/8/layout/vList2"/>
    <dgm:cxn modelId="{D18B0FA2-2D35-4372-A0E7-94C9CD3F32C8}" srcId="{97E36847-131E-409B-BB65-9ADA1324D82E}" destId="{699B5308-849C-4192-9F75-DDC4981C081C}" srcOrd="0" destOrd="0" parTransId="{914E8B26-BAB8-4AA1-9F9D-9C18817F4A49}" sibTransId="{4F72F02A-96F3-43E5-81A9-D7A402B7A974}"/>
    <dgm:cxn modelId="{D6D1C2C3-B960-45DD-9216-645E5664F549}" type="presOf" srcId="{5C0561A4-E758-408F-8DCE-AC2BF0AE8864}" destId="{5396DA6D-1A3C-4CA7-8B6F-46D357C8575C}" srcOrd="0" destOrd="0" presId="urn:microsoft.com/office/officeart/2005/8/layout/vList2"/>
    <dgm:cxn modelId="{F72274DE-A95F-4D69-AF0D-8D87D4EC5910}" srcId="{5C0561A4-E758-408F-8DCE-AC2BF0AE8864}" destId="{97E36847-131E-409B-BB65-9ADA1324D82E}" srcOrd="1" destOrd="0" parTransId="{DBF31F2B-ED12-40D3-B4B2-CF9E400C58B8}" sibTransId="{399B1F97-3F56-4244-9B70-6C9552417C0C}"/>
    <dgm:cxn modelId="{465214E1-EDD3-4336-BCE2-5B9B5BB47DCC}" srcId="{5C0561A4-E758-408F-8DCE-AC2BF0AE8864}" destId="{BE573803-D924-483B-9E97-C354C359A7B6}" srcOrd="0" destOrd="0" parTransId="{C84DC2D3-B824-4D49-AE7C-0042673A12AE}" sibTransId="{EB435A96-42F7-406E-A4C5-AC0AACA03463}"/>
    <dgm:cxn modelId="{DE235DF3-5E1B-4478-BDD0-77F7B17726BF}" srcId="{5C0561A4-E758-408F-8DCE-AC2BF0AE8864}" destId="{D20120F4-660E-44F8-8E56-F0752C74C501}" srcOrd="2" destOrd="0" parTransId="{AF22DE1F-7456-4C4A-8D0F-FACFCD589AE6}" sibTransId="{3F8656FC-FDB0-451F-87F3-06DDF6F7A2A4}"/>
    <dgm:cxn modelId="{A7A81422-64C4-4B5C-99CF-DA6BF674B2C0}" type="presParOf" srcId="{5396DA6D-1A3C-4CA7-8B6F-46D357C8575C}" destId="{B07CE34A-27BC-4D08-B452-8E3718431893}" srcOrd="0" destOrd="0" presId="urn:microsoft.com/office/officeart/2005/8/layout/vList2"/>
    <dgm:cxn modelId="{A9C864B7-0B7F-45BC-8966-8CDB0FC4FDD2}" type="presParOf" srcId="{5396DA6D-1A3C-4CA7-8B6F-46D357C8575C}" destId="{10DA750B-D3CD-4D32-AE29-7A1C0C3B0D74}" srcOrd="1" destOrd="0" presId="urn:microsoft.com/office/officeart/2005/8/layout/vList2"/>
    <dgm:cxn modelId="{9FCA020D-129A-46CA-A7FB-E0F6DB9B8F4B}" type="presParOf" srcId="{5396DA6D-1A3C-4CA7-8B6F-46D357C8575C}" destId="{589E5E0B-0EC1-4A29-993E-7A647AB67F8A}" srcOrd="2" destOrd="0" presId="urn:microsoft.com/office/officeart/2005/8/layout/vList2"/>
    <dgm:cxn modelId="{325A7CB5-4A83-4C20-B8F4-51FB6E7F0F65}" type="presParOf" srcId="{5396DA6D-1A3C-4CA7-8B6F-46D357C8575C}" destId="{F65CF058-C5E2-445A-8CB6-9F38C8EE71F1}" srcOrd="3" destOrd="0" presId="urn:microsoft.com/office/officeart/2005/8/layout/vList2"/>
    <dgm:cxn modelId="{5635737A-32C4-4961-B9D0-6978EBA0198D}" type="presParOf" srcId="{5396DA6D-1A3C-4CA7-8B6F-46D357C8575C}" destId="{519FFDDC-7BA5-4E47-BA13-A614187E891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2A1E34B-2FC1-4AD8-BFF3-BDCDE8197910}"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cs-CZ"/>
        </a:p>
      </dgm:t>
    </dgm:pt>
    <dgm:pt modelId="{0B10B1C9-6781-4CA6-AF41-4FF8E0C2B804}">
      <dgm:prSet/>
      <dgm:spPr/>
      <dgm:t>
        <a:bodyPr/>
        <a:lstStyle/>
        <a:p>
          <a:pPr rtl="0"/>
          <a:r>
            <a:rPr lang="cs-CZ"/>
            <a:t>Zdaleka ne každý, kdo se zajímá o zdravotní stav pacienta, má na tyto informace nárok!</a:t>
          </a:r>
        </a:p>
      </dgm:t>
    </dgm:pt>
    <dgm:pt modelId="{E4E379A8-12B9-44D3-B1B7-028D437F8BD4}" type="parTrans" cxnId="{C75EFF57-00F9-4C00-A79B-714E9F7AE151}">
      <dgm:prSet/>
      <dgm:spPr/>
      <dgm:t>
        <a:bodyPr/>
        <a:lstStyle/>
        <a:p>
          <a:endParaRPr lang="cs-CZ"/>
        </a:p>
      </dgm:t>
    </dgm:pt>
    <dgm:pt modelId="{2AF4754A-063C-44E3-A6FA-32A4EDA6593F}" type="sibTrans" cxnId="{C75EFF57-00F9-4C00-A79B-714E9F7AE151}">
      <dgm:prSet/>
      <dgm:spPr/>
      <dgm:t>
        <a:bodyPr/>
        <a:lstStyle/>
        <a:p>
          <a:endParaRPr lang="cs-CZ"/>
        </a:p>
      </dgm:t>
    </dgm:pt>
    <dgm:pt modelId="{182F77E9-B40A-4385-836E-523E90554BCA}">
      <dgm:prSet/>
      <dgm:spPr/>
      <dgm:t>
        <a:bodyPr/>
        <a:lstStyle/>
        <a:p>
          <a:pPr rtl="0"/>
          <a:r>
            <a:rPr lang="cs-CZ"/>
            <a:t>To platí jak pro rodinné příslušníky pacienta, tak i orgány veřejné moci. </a:t>
          </a:r>
        </a:p>
      </dgm:t>
    </dgm:pt>
    <dgm:pt modelId="{132A6003-C913-4E02-9BEE-3F418C532B6F}" type="parTrans" cxnId="{3FC44E2E-0682-4607-B556-1F91F78DF37D}">
      <dgm:prSet/>
      <dgm:spPr/>
      <dgm:t>
        <a:bodyPr/>
        <a:lstStyle/>
        <a:p>
          <a:endParaRPr lang="cs-CZ"/>
        </a:p>
      </dgm:t>
    </dgm:pt>
    <dgm:pt modelId="{0AEDA31C-5AD0-4B41-95B0-3EE1BD6F95EF}" type="sibTrans" cxnId="{3FC44E2E-0682-4607-B556-1F91F78DF37D}">
      <dgm:prSet/>
      <dgm:spPr/>
      <dgm:t>
        <a:bodyPr/>
        <a:lstStyle/>
        <a:p>
          <a:endParaRPr lang="cs-CZ"/>
        </a:p>
      </dgm:t>
    </dgm:pt>
    <dgm:pt modelId="{8F252E43-BDDB-4831-9F52-921F6F38FE03}" type="pres">
      <dgm:prSet presAssocID="{F2A1E34B-2FC1-4AD8-BFF3-BDCDE8197910}" presName="Name0" presStyleCnt="0">
        <dgm:presLayoutVars>
          <dgm:chMax val="7"/>
          <dgm:chPref val="7"/>
          <dgm:dir/>
        </dgm:presLayoutVars>
      </dgm:prSet>
      <dgm:spPr/>
    </dgm:pt>
    <dgm:pt modelId="{D9B70E1E-934D-4B25-A698-4CF7E5208077}" type="pres">
      <dgm:prSet presAssocID="{F2A1E34B-2FC1-4AD8-BFF3-BDCDE8197910}" presName="Name1" presStyleCnt="0"/>
      <dgm:spPr/>
    </dgm:pt>
    <dgm:pt modelId="{97587307-70F2-4267-9BF6-816B8AA57ADC}" type="pres">
      <dgm:prSet presAssocID="{F2A1E34B-2FC1-4AD8-BFF3-BDCDE8197910}" presName="cycle" presStyleCnt="0"/>
      <dgm:spPr/>
    </dgm:pt>
    <dgm:pt modelId="{4A5FF961-93C9-439E-884C-05A5740F4CD6}" type="pres">
      <dgm:prSet presAssocID="{F2A1E34B-2FC1-4AD8-BFF3-BDCDE8197910}" presName="srcNode" presStyleLbl="node1" presStyleIdx="0" presStyleCnt="2"/>
      <dgm:spPr/>
    </dgm:pt>
    <dgm:pt modelId="{F3B53219-53F7-4360-9681-AB5CC1BB9BC0}" type="pres">
      <dgm:prSet presAssocID="{F2A1E34B-2FC1-4AD8-BFF3-BDCDE8197910}" presName="conn" presStyleLbl="parChTrans1D2" presStyleIdx="0" presStyleCnt="1"/>
      <dgm:spPr/>
    </dgm:pt>
    <dgm:pt modelId="{3C2AAAFA-121A-4A10-BBB7-AAB4F68B60CF}" type="pres">
      <dgm:prSet presAssocID="{F2A1E34B-2FC1-4AD8-BFF3-BDCDE8197910}" presName="extraNode" presStyleLbl="node1" presStyleIdx="0" presStyleCnt="2"/>
      <dgm:spPr/>
    </dgm:pt>
    <dgm:pt modelId="{ABB9D8E8-44B0-4DC1-AC49-A10E61ED7D98}" type="pres">
      <dgm:prSet presAssocID="{F2A1E34B-2FC1-4AD8-BFF3-BDCDE8197910}" presName="dstNode" presStyleLbl="node1" presStyleIdx="0" presStyleCnt="2"/>
      <dgm:spPr/>
    </dgm:pt>
    <dgm:pt modelId="{50580B5D-4CEB-4EFF-A191-6A09200A8D88}" type="pres">
      <dgm:prSet presAssocID="{0B10B1C9-6781-4CA6-AF41-4FF8E0C2B804}" presName="text_1" presStyleLbl="node1" presStyleIdx="0" presStyleCnt="2">
        <dgm:presLayoutVars>
          <dgm:bulletEnabled val="1"/>
        </dgm:presLayoutVars>
      </dgm:prSet>
      <dgm:spPr/>
    </dgm:pt>
    <dgm:pt modelId="{F2AFC9B6-CFA9-446B-93EB-D58A9A9D2171}" type="pres">
      <dgm:prSet presAssocID="{0B10B1C9-6781-4CA6-AF41-4FF8E0C2B804}" presName="accent_1" presStyleCnt="0"/>
      <dgm:spPr/>
    </dgm:pt>
    <dgm:pt modelId="{21EE8A20-24D7-4535-8D96-91D44174E6DB}" type="pres">
      <dgm:prSet presAssocID="{0B10B1C9-6781-4CA6-AF41-4FF8E0C2B804}" presName="accentRepeatNode" presStyleLbl="solidFgAcc1" presStyleIdx="0" presStyleCnt="2"/>
      <dgm:spPr/>
    </dgm:pt>
    <dgm:pt modelId="{B804B244-4B7A-42D6-B009-C42C39C58B6C}" type="pres">
      <dgm:prSet presAssocID="{182F77E9-B40A-4385-836E-523E90554BCA}" presName="text_2" presStyleLbl="node1" presStyleIdx="1" presStyleCnt="2">
        <dgm:presLayoutVars>
          <dgm:bulletEnabled val="1"/>
        </dgm:presLayoutVars>
      </dgm:prSet>
      <dgm:spPr/>
    </dgm:pt>
    <dgm:pt modelId="{9A968D2B-E291-44B7-8C16-53988BE5E676}" type="pres">
      <dgm:prSet presAssocID="{182F77E9-B40A-4385-836E-523E90554BCA}" presName="accent_2" presStyleCnt="0"/>
      <dgm:spPr/>
    </dgm:pt>
    <dgm:pt modelId="{CDC202DB-00B0-499D-B7AD-DF2F9997F9CC}" type="pres">
      <dgm:prSet presAssocID="{182F77E9-B40A-4385-836E-523E90554BCA}" presName="accentRepeatNode" presStyleLbl="solidFgAcc1" presStyleIdx="1" presStyleCnt="2"/>
      <dgm:spPr/>
    </dgm:pt>
  </dgm:ptLst>
  <dgm:cxnLst>
    <dgm:cxn modelId="{DA9AD119-F3E8-479B-8289-EB024DD702B5}" type="presOf" srcId="{0B10B1C9-6781-4CA6-AF41-4FF8E0C2B804}" destId="{50580B5D-4CEB-4EFF-A191-6A09200A8D88}" srcOrd="0" destOrd="0" presId="urn:microsoft.com/office/officeart/2008/layout/VerticalCurvedList"/>
    <dgm:cxn modelId="{FC111829-A829-4E29-9C25-6142AC19BCAA}" type="presOf" srcId="{2AF4754A-063C-44E3-A6FA-32A4EDA6593F}" destId="{F3B53219-53F7-4360-9681-AB5CC1BB9BC0}" srcOrd="0" destOrd="0" presId="urn:microsoft.com/office/officeart/2008/layout/VerticalCurvedList"/>
    <dgm:cxn modelId="{3FC44E2E-0682-4607-B556-1F91F78DF37D}" srcId="{F2A1E34B-2FC1-4AD8-BFF3-BDCDE8197910}" destId="{182F77E9-B40A-4385-836E-523E90554BCA}" srcOrd="1" destOrd="0" parTransId="{132A6003-C913-4E02-9BEE-3F418C532B6F}" sibTransId="{0AEDA31C-5AD0-4B41-95B0-3EE1BD6F95EF}"/>
    <dgm:cxn modelId="{C75EFF57-00F9-4C00-A79B-714E9F7AE151}" srcId="{F2A1E34B-2FC1-4AD8-BFF3-BDCDE8197910}" destId="{0B10B1C9-6781-4CA6-AF41-4FF8E0C2B804}" srcOrd="0" destOrd="0" parTransId="{E4E379A8-12B9-44D3-B1B7-028D437F8BD4}" sibTransId="{2AF4754A-063C-44E3-A6FA-32A4EDA6593F}"/>
    <dgm:cxn modelId="{513620B2-D054-4CC2-811D-CCB596038E2C}" type="presOf" srcId="{182F77E9-B40A-4385-836E-523E90554BCA}" destId="{B804B244-4B7A-42D6-B009-C42C39C58B6C}" srcOrd="0" destOrd="0" presId="urn:microsoft.com/office/officeart/2008/layout/VerticalCurvedList"/>
    <dgm:cxn modelId="{021053E1-E0B7-45D7-857C-08EC1109482F}" type="presOf" srcId="{F2A1E34B-2FC1-4AD8-BFF3-BDCDE8197910}" destId="{8F252E43-BDDB-4831-9F52-921F6F38FE03}" srcOrd="0" destOrd="0" presId="urn:microsoft.com/office/officeart/2008/layout/VerticalCurvedList"/>
    <dgm:cxn modelId="{BBDEC9D9-9D2A-4EF3-B8AE-C31BFB23955E}" type="presParOf" srcId="{8F252E43-BDDB-4831-9F52-921F6F38FE03}" destId="{D9B70E1E-934D-4B25-A698-4CF7E5208077}" srcOrd="0" destOrd="0" presId="urn:microsoft.com/office/officeart/2008/layout/VerticalCurvedList"/>
    <dgm:cxn modelId="{55288215-16DC-4D03-8774-00AE5B9E5B62}" type="presParOf" srcId="{D9B70E1E-934D-4B25-A698-4CF7E5208077}" destId="{97587307-70F2-4267-9BF6-816B8AA57ADC}" srcOrd="0" destOrd="0" presId="urn:microsoft.com/office/officeart/2008/layout/VerticalCurvedList"/>
    <dgm:cxn modelId="{04AE0247-383C-4D4D-812B-569432C42195}" type="presParOf" srcId="{97587307-70F2-4267-9BF6-816B8AA57ADC}" destId="{4A5FF961-93C9-439E-884C-05A5740F4CD6}" srcOrd="0" destOrd="0" presId="urn:microsoft.com/office/officeart/2008/layout/VerticalCurvedList"/>
    <dgm:cxn modelId="{90866C5F-449E-4CA6-A746-9E7CD1C15D52}" type="presParOf" srcId="{97587307-70F2-4267-9BF6-816B8AA57ADC}" destId="{F3B53219-53F7-4360-9681-AB5CC1BB9BC0}" srcOrd="1" destOrd="0" presId="urn:microsoft.com/office/officeart/2008/layout/VerticalCurvedList"/>
    <dgm:cxn modelId="{89544F88-0E10-4E6C-8156-0C448D29264C}" type="presParOf" srcId="{97587307-70F2-4267-9BF6-816B8AA57ADC}" destId="{3C2AAAFA-121A-4A10-BBB7-AAB4F68B60CF}" srcOrd="2" destOrd="0" presId="urn:microsoft.com/office/officeart/2008/layout/VerticalCurvedList"/>
    <dgm:cxn modelId="{997F0BCF-7898-4889-9278-92E44B893D26}" type="presParOf" srcId="{97587307-70F2-4267-9BF6-816B8AA57ADC}" destId="{ABB9D8E8-44B0-4DC1-AC49-A10E61ED7D98}" srcOrd="3" destOrd="0" presId="urn:microsoft.com/office/officeart/2008/layout/VerticalCurvedList"/>
    <dgm:cxn modelId="{FE7EC047-C270-4880-BC5A-5E36BD88F0B2}" type="presParOf" srcId="{D9B70E1E-934D-4B25-A698-4CF7E5208077}" destId="{50580B5D-4CEB-4EFF-A191-6A09200A8D88}" srcOrd="1" destOrd="0" presId="urn:microsoft.com/office/officeart/2008/layout/VerticalCurvedList"/>
    <dgm:cxn modelId="{0C355064-1503-4420-9711-515E3D37BF5D}" type="presParOf" srcId="{D9B70E1E-934D-4B25-A698-4CF7E5208077}" destId="{F2AFC9B6-CFA9-446B-93EB-D58A9A9D2171}" srcOrd="2" destOrd="0" presId="urn:microsoft.com/office/officeart/2008/layout/VerticalCurvedList"/>
    <dgm:cxn modelId="{4F76C8C5-66E6-48E5-B3D5-D507D4CE97D7}" type="presParOf" srcId="{F2AFC9B6-CFA9-446B-93EB-D58A9A9D2171}" destId="{21EE8A20-24D7-4535-8D96-91D44174E6DB}" srcOrd="0" destOrd="0" presId="urn:microsoft.com/office/officeart/2008/layout/VerticalCurvedList"/>
    <dgm:cxn modelId="{B1129642-52F7-4E62-A4D2-C070D625A7E5}" type="presParOf" srcId="{D9B70E1E-934D-4B25-A698-4CF7E5208077}" destId="{B804B244-4B7A-42D6-B009-C42C39C58B6C}" srcOrd="3" destOrd="0" presId="urn:microsoft.com/office/officeart/2008/layout/VerticalCurvedList"/>
    <dgm:cxn modelId="{E33024A8-4507-468F-A240-1BBD08179690}" type="presParOf" srcId="{D9B70E1E-934D-4B25-A698-4CF7E5208077}" destId="{9A968D2B-E291-44B7-8C16-53988BE5E676}" srcOrd="4" destOrd="0" presId="urn:microsoft.com/office/officeart/2008/layout/VerticalCurvedList"/>
    <dgm:cxn modelId="{A4544926-BF53-40E0-974E-251E05968640}" type="presParOf" srcId="{9A968D2B-E291-44B7-8C16-53988BE5E676}" destId="{CDC202DB-00B0-499D-B7AD-DF2F9997F9C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BAB6FFB-41B3-4B16-AB17-1085F28BEDC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482E65B3-9DAE-46AF-85CF-776312202E3B}">
      <dgm:prSet/>
      <dgm:spPr/>
      <dgm:t>
        <a:bodyPr/>
        <a:lstStyle/>
        <a:p>
          <a:pPr rtl="0"/>
          <a:r>
            <a:rPr lang="cs-CZ" b="0"/>
            <a:t>Soubor informací vztahujících se k pacientovi, o němž je vedena</a:t>
          </a:r>
          <a:endParaRPr lang="cs-CZ"/>
        </a:p>
      </dgm:t>
    </dgm:pt>
    <dgm:pt modelId="{9EE4D37F-B722-45CE-B490-EE5D6A2CD39E}" type="parTrans" cxnId="{7FEEDFA8-745F-4F55-97C0-787299AA5ACE}">
      <dgm:prSet/>
      <dgm:spPr/>
      <dgm:t>
        <a:bodyPr/>
        <a:lstStyle/>
        <a:p>
          <a:endParaRPr lang="cs-CZ"/>
        </a:p>
      </dgm:t>
    </dgm:pt>
    <dgm:pt modelId="{4F71F12C-1D3D-4075-B754-5413623DDF5A}" type="sibTrans" cxnId="{7FEEDFA8-745F-4F55-97C0-787299AA5ACE}">
      <dgm:prSet/>
      <dgm:spPr/>
      <dgm:t>
        <a:bodyPr/>
        <a:lstStyle/>
        <a:p>
          <a:endParaRPr lang="cs-CZ"/>
        </a:p>
      </dgm:t>
    </dgm:pt>
    <dgm:pt modelId="{81E4E9D1-FF4A-4147-B8EA-DC6341AC09B6}">
      <dgm:prSet/>
      <dgm:spPr/>
      <dgm:t>
        <a:bodyPr/>
        <a:lstStyle/>
        <a:p>
          <a:pPr rtl="0"/>
          <a:r>
            <a:rPr lang="cs-CZ" b="0"/>
            <a:t>Povinnost vedení zdravotnické dokumentace</a:t>
          </a:r>
          <a:endParaRPr lang="cs-CZ"/>
        </a:p>
      </dgm:t>
    </dgm:pt>
    <dgm:pt modelId="{88980172-962C-4799-8D52-83EDDA50F527}" type="parTrans" cxnId="{380BA13F-BAFB-4C47-98A8-45DB11D8857E}">
      <dgm:prSet/>
      <dgm:spPr/>
      <dgm:t>
        <a:bodyPr/>
        <a:lstStyle/>
        <a:p>
          <a:endParaRPr lang="cs-CZ"/>
        </a:p>
      </dgm:t>
    </dgm:pt>
    <dgm:pt modelId="{4A61414A-7811-4844-806B-66E058C03883}" type="sibTrans" cxnId="{380BA13F-BAFB-4C47-98A8-45DB11D8857E}">
      <dgm:prSet/>
      <dgm:spPr/>
      <dgm:t>
        <a:bodyPr/>
        <a:lstStyle/>
        <a:p>
          <a:endParaRPr lang="cs-CZ"/>
        </a:p>
      </dgm:t>
    </dgm:pt>
    <dgm:pt modelId="{C016396F-A0D9-4029-BA61-33FC2F4A7DCD}">
      <dgm:prSet/>
      <dgm:spPr/>
      <dgm:t>
        <a:bodyPr/>
        <a:lstStyle/>
        <a:p>
          <a:pPr rtl="0"/>
          <a:r>
            <a:rPr lang="cs-CZ" b="0"/>
            <a:t>Výjimky z vedení ZD</a:t>
          </a:r>
          <a:endParaRPr lang="cs-CZ"/>
        </a:p>
      </dgm:t>
    </dgm:pt>
    <dgm:pt modelId="{8A48BDB9-BD3C-4716-8587-F8A983B31676}" type="parTrans" cxnId="{C4B47871-C424-47A4-AF88-A2A48DE9638E}">
      <dgm:prSet/>
      <dgm:spPr/>
      <dgm:t>
        <a:bodyPr/>
        <a:lstStyle/>
        <a:p>
          <a:endParaRPr lang="cs-CZ"/>
        </a:p>
      </dgm:t>
    </dgm:pt>
    <dgm:pt modelId="{6C3C8B0E-8729-45A5-A033-AB7A087AADB4}" type="sibTrans" cxnId="{C4B47871-C424-47A4-AF88-A2A48DE9638E}">
      <dgm:prSet/>
      <dgm:spPr/>
      <dgm:t>
        <a:bodyPr/>
        <a:lstStyle/>
        <a:p>
          <a:endParaRPr lang="cs-CZ"/>
        </a:p>
      </dgm:t>
    </dgm:pt>
    <dgm:pt modelId="{669298F4-871B-4EA8-BBCD-31E58760D2BD}">
      <dgm:prSet/>
      <dgm:spPr/>
      <dgm:t>
        <a:bodyPr/>
        <a:lstStyle/>
        <a:p>
          <a:pPr rtl="0"/>
          <a:r>
            <a:rPr lang="cs-CZ" b="0" i="1"/>
            <a:t>Při poskytování zdravotních výkonů v rámci preventivní péče mimo zdravotnické zařízení není poskytovatel povinen vést zdravotnickou dokumentaci.</a:t>
          </a:r>
          <a:endParaRPr lang="cs-CZ"/>
        </a:p>
      </dgm:t>
    </dgm:pt>
    <dgm:pt modelId="{B96F08E9-8ECA-407D-A3AD-3571ACA3FD17}" type="parTrans" cxnId="{B8142805-9004-452D-8250-7E0E091C34AD}">
      <dgm:prSet/>
      <dgm:spPr/>
      <dgm:t>
        <a:bodyPr/>
        <a:lstStyle/>
        <a:p>
          <a:endParaRPr lang="cs-CZ"/>
        </a:p>
      </dgm:t>
    </dgm:pt>
    <dgm:pt modelId="{3FD48F6C-9AFE-4D7E-B54D-A3FF1D54153C}" type="sibTrans" cxnId="{B8142805-9004-452D-8250-7E0E091C34AD}">
      <dgm:prSet/>
      <dgm:spPr/>
      <dgm:t>
        <a:bodyPr/>
        <a:lstStyle/>
        <a:p>
          <a:endParaRPr lang="cs-CZ"/>
        </a:p>
      </dgm:t>
    </dgm:pt>
    <dgm:pt modelId="{0997ED49-DF35-4543-87E6-F783D7FF0993}">
      <dgm:prSet/>
      <dgm:spPr/>
      <dgm:t>
        <a:bodyPr/>
        <a:lstStyle/>
        <a:p>
          <a:pPr rtl="0"/>
          <a:r>
            <a:rPr lang="cs-CZ" b="0" i="1" dirty="0"/>
            <a:t>Mimo zdravotnické zařízení mohou být poskytovány zdravotní výkony v rámci preventivní péče zaměřené na předcházení onemocnění a jeho včasné rozpoznání, a to na základě povolení uděleného krajským úřadem.</a:t>
          </a:r>
          <a:endParaRPr lang="cs-CZ" dirty="0"/>
        </a:p>
      </dgm:t>
    </dgm:pt>
    <dgm:pt modelId="{08C41429-D7FF-4A9F-B6CA-2B978D7B9FE1}" type="parTrans" cxnId="{93184916-332A-476A-8925-A38378D07892}">
      <dgm:prSet/>
      <dgm:spPr/>
      <dgm:t>
        <a:bodyPr/>
        <a:lstStyle/>
        <a:p>
          <a:endParaRPr lang="cs-CZ"/>
        </a:p>
      </dgm:t>
    </dgm:pt>
    <dgm:pt modelId="{BC45A1B5-B3AD-42D3-8E91-2359B20E59E8}" type="sibTrans" cxnId="{93184916-332A-476A-8925-A38378D07892}">
      <dgm:prSet/>
      <dgm:spPr/>
      <dgm:t>
        <a:bodyPr/>
        <a:lstStyle/>
        <a:p>
          <a:endParaRPr lang="cs-CZ"/>
        </a:p>
      </dgm:t>
    </dgm:pt>
    <dgm:pt modelId="{97478D9E-FFDC-4DD2-BACD-1EEAF5596083}" type="pres">
      <dgm:prSet presAssocID="{FBAB6FFB-41B3-4B16-AB17-1085F28BEDCE}" presName="linear" presStyleCnt="0">
        <dgm:presLayoutVars>
          <dgm:animLvl val="lvl"/>
          <dgm:resizeHandles val="exact"/>
        </dgm:presLayoutVars>
      </dgm:prSet>
      <dgm:spPr/>
    </dgm:pt>
    <dgm:pt modelId="{E8C5CE31-767A-4B14-BC60-E92226CDB1E1}" type="pres">
      <dgm:prSet presAssocID="{482E65B3-9DAE-46AF-85CF-776312202E3B}" presName="parentText" presStyleLbl="node1" presStyleIdx="0" presStyleCnt="3">
        <dgm:presLayoutVars>
          <dgm:chMax val="0"/>
          <dgm:bulletEnabled val="1"/>
        </dgm:presLayoutVars>
      </dgm:prSet>
      <dgm:spPr/>
    </dgm:pt>
    <dgm:pt modelId="{D42790C8-3E9E-4540-800B-4C53FAA15907}" type="pres">
      <dgm:prSet presAssocID="{4F71F12C-1D3D-4075-B754-5413623DDF5A}" presName="spacer" presStyleCnt="0"/>
      <dgm:spPr/>
    </dgm:pt>
    <dgm:pt modelId="{555CFDB4-82AE-44B8-86D1-B9D50BC8AEA7}" type="pres">
      <dgm:prSet presAssocID="{81E4E9D1-FF4A-4147-B8EA-DC6341AC09B6}" presName="parentText" presStyleLbl="node1" presStyleIdx="1" presStyleCnt="3">
        <dgm:presLayoutVars>
          <dgm:chMax val="0"/>
          <dgm:bulletEnabled val="1"/>
        </dgm:presLayoutVars>
      </dgm:prSet>
      <dgm:spPr/>
    </dgm:pt>
    <dgm:pt modelId="{ED228E32-26BD-49B2-A475-7B2A393AF877}" type="pres">
      <dgm:prSet presAssocID="{4A61414A-7811-4844-806B-66E058C03883}" presName="spacer" presStyleCnt="0"/>
      <dgm:spPr/>
    </dgm:pt>
    <dgm:pt modelId="{955F4E12-BD86-438D-A2FC-F94F6C60B5A6}" type="pres">
      <dgm:prSet presAssocID="{C016396F-A0D9-4029-BA61-33FC2F4A7DCD}" presName="parentText" presStyleLbl="node1" presStyleIdx="2" presStyleCnt="3">
        <dgm:presLayoutVars>
          <dgm:chMax val="0"/>
          <dgm:bulletEnabled val="1"/>
        </dgm:presLayoutVars>
      </dgm:prSet>
      <dgm:spPr/>
    </dgm:pt>
    <dgm:pt modelId="{ADDCB1C4-32E8-4791-83BC-C28E336591AD}" type="pres">
      <dgm:prSet presAssocID="{C016396F-A0D9-4029-BA61-33FC2F4A7DCD}" presName="childText" presStyleLbl="revTx" presStyleIdx="0" presStyleCnt="1">
        <dgm:presLayoutVars>
          <dgm:bulletEnabled val="1"/>
        </dgm:presLayoutVars>
      </dgm:prSet>
      <dgm:spPr/>
    </dgm:pt>
  </dgm:ptLst>
  <dgm:cxnLst>
    <dgm:cxn modelId="{B8142805-9004-452D-8250-7E0E091C34AD}" srcId="{C016396F-A0D9-4029-BA61-33FC2F4A7DCD}" destId="{669298F4-871B-4EA8-BBCD-31E58760D2BD}" srcOrd="0" destOrd="0" parTransId="{B96F08E9-8ECA-407D-A3AD-3571ACA3FD17}" sibTransId="{3FD48F6C-9AFE-4D7E-B54D-A3FF1D54153C}"/>
    <dgm:cxn modelId="{EB7F3508-E005-40EC-9B02-A4E4BAB20D04}" type="presOf" srcId="{482E65B3-9DAE-46AF-85CF-776312202E3B}" destId="{E8C5CE31-767A-4B14-BC60-E92226CDB1E1}" srcOrd="0" destOrd="0" presId="urn:microsoft.com/office/officeart/2005/8/layout/vList2"/>
    <dgm:cxn modelId="{93184916-332A-476A-8925-A38378D07892}" srcId="{C016396F-A0D9-4029-BA61-33FC2F4A7DCD}" destId="{0997ED49-DF35-4543-87E6-F783D7FF0993}" srcOrd="1" destOrd="0" parTransId="{08C41429-D7FF-4A9F-B6CA-2B978D7B9FE1}" sibTransId="{BC45A1B5-B3AD-42D3-8E91-2359B20E59E8}"/>
    <dgm:cxn modelId="{84D3621F-9F21-4866-A17B-FB9DE18958A4}" type="presOf" srcId="{0997ED49-DF35-4543-87E6-F783D7FF0993}" destId="{ADDCB1C4-32E8-4791-83BC-C28E336591AD}" srcOrd="0" destOrd="1" presId="urn:microsoft.com/office/officeart/2005/8/layout/vList2"/>
    <dgm:cxn modelId="{4D5C4228-4D26-4E29-920D-B1235146D9BF}" type="presOf" srcId="{81E4E9D1-FF4A-4147-B8EA-DC6341AC09B6}" destId="{555CFDB4-82AE-44B8-86D1-B9D50BC8AEA7}" srcOrd="0" destOrd="0" presId="urn:microsoft.com/office/officeart/2005/8/layout/vList2"/>
    <dgm:cxn modelId="{380BA13F-BAFB-4C47-98A8-45DB11D8857E}" srcId="{FBAB6FFB-41B3-4B16-AB17-1085F28BEDCE}" destId="{81E4E9D1-FF4A-4147-B8EA-DC6341AC09B6}" srcOrd="1" destOrd="0" parTransId="{88980172-962C-4799-8D52-83EDDA50F527}" sibTransId="{4A61414A-7811-4844-806B-66E058C03883}"/>
    <dgm:cxn modelId="{C4B47871-C424-47A4-AF88-A2A48DE9638E}" srcId="{FBAB6FFB-41B3-4B16-AB17-1085F28BEDCE}" destId="{C016396F-A0D9-4029-BA61-33FC2F4A7DCD}" srcOrd="2" destOrd="0" parTransId="{8A48BDB9-BD3C-4716-8587-F8A983B31676}" sibTransId="{6C3C8B0E-8729-45A5-A033-AB7A087AADB4}"/>
    <dgm:cxn modelId="{7FEEDFA8-745F-4F55-97C0-787299AA5ACE}" srcId="{FBAB6FFB-41B3-4B16-AB17-1085F28BEDCE}" destId="{482E65B3-9DAE-46AF-85CF-776312202E3B}" srcOrd="0" destOrd="0" parTransId="{9EE4D37F-B722-45CE-B490-EE5D6A2CD39E}" sibTransId="{4F71F12C-1D3D-4075-B754-5413623DDF5A}"/>
    <dgm:cxn modelId="{707719AC-E02C-422E-86D8-32069DC2029D}" type="presOf" srcId="{FBAB6FFB-41B3-4B16-AB17-1085F28BEDCE}" destId="{97478D9E-FFDC-4DD2-BACD-1EEAF5596083}" srcOrd="0" destOrd="0" presId="urn:microsoft.com/office/officeart/2005/8/layout/vList2"/>
    <dgm:cxn modelId="{ADD2D2B6-185F-4681-AE72-F13454E67175}" type="presOf" srcId="{669298F4-871B-4EA8-BBCD-31E58760D2BD}" destId="{ADDCB1C4-32E8-4791-83BC-C28E336591AD}" srcOrd="0" destOrd="0" presId="urn:microsoft.com/office/officeart/2005/8/layout/vList2"/>
    <dgm:cxn modelId="{B9F93FF6-523F-44FE-AF3D-805502191E23}" type="presOf" srcId="{C016396F-A0D9-4029-BA61-33FC2F4A7DCD}" destId="{955F4E12-BD86-438D-A2FC-F94F6C60B5A6}" srcOrd="0" destOrd="0" presId="urn:microsoft.com/office/officeart/2005/8/layout/vList2"/>
    <dgm:cxn modelId="{105D9320-3DCB-42B1-B15E-474471B6C3C1}" type="presParOf" srcId="{97478D9E-FFDC-4DD2-BACD-1EEAF5596083}" destId="{E8C5CE31-767A-4B14-BC60-E92226CDB1E1}" srcOrd="0" destOrd="0" presId="urn:microsoft.com/office/officeart/2005/8/layout/vList2"/>
    <dgm:cxn modelId="{5A571BCF-2F8B-47EA-BFD3-A84D1A806639}" type="presParOf" srcId="{97478D9E-FFDC-4DD2-BACD-1EEAF5596083}" destId="{D42790C8-3E9E-4540-800B-4C53FAA15907}" srcOrd="1" destOrd="0" presId="urn:microsoft.com/office/officeart/2005/8/layout/vList2"/>
    <dgm:cxn modelId="{A19CD493-FBEA-42B7-B784-32675E1044CF}" type="presParOf" srcId="{97478D9E-FFDC-4DD2-BACD-1EEAF5596083}" destId="{555CFDB4-82AE-44B8-86D1-B9D50BC8AEA7}" srcOrd="2" destOrd="0" presId="urn:microsoft.com/office/officeart/2005/8/layout/vList2"/>
    <dgm:cxn modelId="{89BCD495-F6B4-4BFC-B919-621BD3E176BD}" type="presParOf" srcId="{97478D9E-FFDC-4DD2-BACD-1EEAF5596083}" destId="{ED228E32-26BD-49B2-A475-7B2A393AF877}" srcOrd="3" destOrd="0" presId="urn:microsoft.com/office/officeart/2005/8/layout/vList2"/>
    <dgm:cxn modelId="{9C1920F1-D754-476F-B786-CB1A82347629}" type="presParOf" srcId="{97478D9E-FFDC-4DD2-BACD-1EEAF5596083}" destId="{955F4E12-BD86-438D-A2FC-F94F6C60B5A6}" srcOrd="4" destOrd="0" presId="urn:microsoft.com/office/officeart/2005/8/layout/vList2"/>
    <dgm:cxn modelId="{B5012A55-D7B5-4E0F-A1D9-64AB37520CB1}" type="presParOf" srcId="{97478D9E-FFDC-4DD2-BACD-1EEAF5596083}" destId="{ADDCB1C4-32E8-4791-83BC-C28E336591AD}"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511F61-02FB-4EA2-A9D6-E5BA0848B64A}">
      <dsp:nvSpPr>
        <dsp:cNvPr id="0" name=""/>
        <dsp:cNvSpPr/>
      </dsp:nvSpPr>
      <dsp:spPr>
        <a:xfrm>
          <a:off x="-4755029" y="-734245"/>
          <a:ext cx="5705967" cy="5705967"/>
        </a:xfrm>
        <a:prstGeom prst="blockArc">
          <a:avLst>
            <a:gd name="adj1" fmla="val 18900000"/>
            <a:gd name="adj2" fmla="val 2700000"/>
            <a:gd name="adj3" fmla="val 37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4D67F2-1D43-4EFF-9F2D-9D91EC57A9F6}">
      <dsp:nvSpPr>
        <dsp:cNvPr id="0" name=""/>
        <dsp:cNvSpPr/>
      </dsp:nvSpPr>
      <dsp:spPr>
        <a:xfrm>
          <a:off x="778954" y="605365"/>
          <a:ext cx="9951893" cy="12105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884"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kern="1200" dirty="0"/>
            <a:t>Součástí Hippokratovy přísahy</a:t>
          </a:r>
        </a:p>
      </dsp:txBody>
      <dsp:txXfrm>
        <a:off x="778954" y="605365"/>
        <a:ext cx="9951893" cy="1210562"/>
      </dsp:txXfrm>
    </dsp:sp>
    <dsp:sp modelId="{79AFC13F-283C-466D-A919-161C67241B8B}">
      <dsp:nvSpPr>
        <dsp:cNvPr id="0" name=""/>
        <dsp:cNvSpPr/>
      </dsp:nvSpPr>
      <dsp:spPr>
        <a:xfrm>
          <a:off x="22352" y="454045"/>
          <a:ext cx="1513202" cy="151320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B6BE431-7669-4326-AD02-255143915994}">
      <dsp:nvSpPr>
        <dsp:cNvPr id="0" name=""/>
        <dsp:cNvSpPr/>
      </dsp:nvSpPr>
      <dsp:spPr>
        <a:xfrm>
          <a:off x="778954" y="2421548"/>
          <a:ext cx="9951893" cy="121056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884" tIns="68580" rIns="68580" bIns="68580" numCol="1" spcCol="1270" anchor="ctr" anchorCtr="0">
          <a:noAutofit/>
        </a:bodyPr>
        <a:lstStyle/>
        <a:p>
          <a:pPr marL="0" lvl="0" indent="0" algn="l" defTabSz="1200150" rtl="0">
            <a:lnSpc>
              <a:spcPct val="90000"/>
            </a:lnSpc>
            <a:spcBef>
              <a:spcPct val="0"/>
            </a:spcBef>
            <a:spcAft>
              <a:spcPct val="35000"/>
            </a:spcAft>
            <a:buNone/>
          </a:pPr>
          <a:r>
            <a:rPr lang="cs-CZ" sz="2700" i="1" kern="1200"/>
            <a:t>Cokoliv, co uvidím nebo uslyším, zahrnující životy lidí, při péči o nemocné nebo jejich soukromém životě, co by mělo být utajeno, pomlčím o tom a zachovám to jako tajemství.</a:t>
          </a:r>
          <a:endParaRPr lang="cs-CZ" sz="2700" kern="1200"/>
        </a:p>
      </dsp:txBody>
      <dsp:txXfrm>
        <a:off x="778954" y="2421548"/>
        <a:ext cx="9951893" cy="1210562"/>
      </dsp:txXfrm>
    </dsp:sp>
    <dsp:sp modelId="{4A006574-DC6D-436F-87C4-F3A36CBFA303}">
      <dsp:nvSpPr>
        <dsp:cNvPr id="0" name=""/>
        <dsp:cNvSpPr/>
      </dsp:nvSpPr>
      <dsp:spPr>
        <a:xfrm>
          <a:off x="22352" y="2270227"/>
          <a:ext cx="1513202" cy="1513202"/>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1BC6D4-143D-4CA9-9938-F4D4E78E5A56}">
      <dsp:nvSpPr>
        <dsp:cNvPr id="0" name=""/>
        <dsp:cNvSpPr/>
      </dsp:nvSpPr>
      <dsp:spPr>
        <a:xfrm>
          <a:off x="0" y="2918"/>
          <a:ext cx="10753200" cy="5937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Identifikační údaje poskytovatele</a:t>
          </a:r>
          <a:endParaRPr lang="cs-CZ" sz="1800" kern="1200"/>
        </a:p>
      </dsp:txBody>
      <dsp:txXfrm>
        <a:off x="28982" y="31900"/>
        <a:ext cx="10695236" cy="535740"/>
      </dsp:txXfrm>
    </dsp:sp>
    <dsp:sp modelId="{C20FE3A5-BE9F-45C9-AC97-6AEC6F0933AB}">
      <dsp:nvSpPr>
        <dsp:cNvPr id="0" name=""/>
        <dsp:cNvSpPr/>
      </dsp:nvSpPr>
      <dsp:spPr>
        <a:xfrm>
          <a:off x="0" y="608592"/>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Identifikační údaje pacienta</a:t>
          </a:r>
          <a:endParaRPr lang="cs-CZ" sz="1800" kern="1200" dirty="0"/>
        </a:p>
      </dsp:txBody>
      <dsp:txXfrm>
        <a:off x="27773" y="636365"/>
        <a:ext cx="10697654" cy="513381"/>
      </dsp:txXfrm>
    </dsp:sp>
    <dsp:sp modelId="{701A13D7-E8D0-499E-9CE5-FB4775D38422}">
      <dsp:nvSpPr>
        <dsp:cNvPr id="0" name=""/>
        <dsp:cNvSpPr/>
      </dsp:nvSpPr>
      <dsp:spPr>
        <a:xfrm>
          <a:off x="0" y="1189489"/>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Pohlaví pacienta</a:t>
          </a:r>
          <a:endParaRPr lang="cs-CZ" sz="1800" kern="1200"/>
        </a:p>
      </dsp:txBody>
      <dsp:txXfrm>
        <a:off x="27773" y="1217262"/>
        <a:ext cx="10697654" cy="513381"/>
      </dsp:txXfrm>
    </dsp:sp>
    <dsp:sp modelId="{55E75138-5BFE-4F45-A00C-4A876C2B171B}">
      <dsp:nvSpPr>
        <dsp:cNvPr id="0" name=""/>
        <dsp:cNvSpPr/>
      </dsp:nvSpPr>
      <dsp:spPr>
        <a:xfrm>
          <a:off x="0" y="1770387"/>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Informace o zdravotním stavu pacienta, průběhu a výsledku poskytovaných ZS, dalších významných okolnostech</a:t>
          </a:r>
          <a:endParaRPr lang="cs-CZ" sz="1800" kern="1200"/>
        </a:p>
      </dsp:txBody>
      <dsp:txXfrm>
        <a:off x="27773" y="1798160"/>
        <a:ext cx="10697654" cy="513381"/>
      </dsp:txXfrm>
    </dsp:sp>
    <dsp:sp modelId="{4A990C54-7656-4B60-A02B-291C41F1242F}">
      <dsp:nvSpPr>
        <dsp:cNvPr id="0" name=""/>
        <dsp:cNvSpPr/>
      </dsp:nvSpPr>
      <dsp:spPr>
        <a:xfrm>
          <a:off x="0" y="2351284"/>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Rodinná, osobní, pracovní, sociální anamnéza</a:t>
          </a:r>
          <a:endParaRPr lang="cs-CZ" sz="1800" kern="1200"/>
        </a:p>
      </dsp:txBody>
      <dsp:txXfrm>
        <a:off x="27773" y="2379057"/>
        <a:ext cx="10697654" cy="513381"/>
      </dsp:txXfrm>
    </dsp:sp>
    <dsp:sp modelId="{4654F12C-46FC-4117-9A07-44E43DAA5416}">
      <dsp:nvSpPr>
        <dsp:cNvPr id="0" name=""/>
        <dsp:cNvSpPr/>
      </dsp:nvSpPr>
      <dsp:spPr>
        <a:xfrm>
          <a:off x="0" y="2932181"/>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a:t>Údaje vztahující se k úmrtí pacienta</a:t>
          </a:r>
          <a:endParaRPr lang="cs-CZ" sz="1800" kern="1200"/>
        </a:p>
      </dsp:txBody>
      <dsp:txXfrm>
        <a:off x="27773" y="2959954"/>
        <a:ext cx="10697654" cy="513381"/>
      </dsp:txXfrm>
    </dsp:sp>
    <dsp:sp modelId="{CC5358BC-214E-477E-B925-598B311DAA09}">
      <dsp:nvSpPr>
        <dsp:cNvPr id="0" name=""/>
        <dsp:cNvSpPr/>
      </dsp:nvSpPr>
      <dsp:spPr>
        <a:xfrm>
          <a:off x="0" y="3513078"/>
          <a:ext cx="10753200" cy="56892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cs-CZ" sz="1800" b="0" kern="1200" dirty="0"/>
            <a:t>Další údaje podle ZZS / jiných právních předpisů</a:t>
          </a:r>
          <a:endParaRPr lang="cs-CZ" sz="1800" kern="1200" dirty="0"/>
        </a:p>
      </dsp:txBody>
      <dsp:txXfrm>
        <a:off x="27773" y="3540851"/>
        <a:ext cx="10697654" cy="513381"/>
      </dsp:txXfrm>
    </dsp:sp>
    <dsp:sp modelId="{9012CD06-5BE0-4DD3-B933-31F80B059430}">
      <dsp:nvSpPr>
        <dsp:cNvPr id="0" name=""/>
        <dsp:cNvSpPr/>
      </dsp:nvSpPr>
      <dsp:spPr>
        <a:xfrm>
          <a:off x="0" y="4082006"/>
          <a:ext cx="10753200" cy="7570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7780" rIns="99568" bIns="17780" numCol="1" spcCol="1270" anchor="t" anchorCtr="0">
          <a:noAutofit/>
        </a:bodyPr>
        <a:lstStyle/>
        <a:p>
          <a:pPr marL="114300" lvl="1" indent="-114300" algn="l" defTabSz="622300">
            <a:lnSpc>
              <a:spcPct val="90000"/>
            </a:lnSpc>
            <a:spcBef>
              <a:spcPct val="0"/>
            </a:spcBef>
            <a:spcAft>
              <a:spcPct val="20000"/>
            </a:spcAft>
            <a:buChar char="•"/>
          </a:pPr>
          <a:r>
            <a:rPr lang="cs-CZ" sz="1400" b="0" kern="1200"/>
            <a:t>Písemný souhlas s poskytnutím ZS </a:t>
          </a:r>
          <a:endParaRPr lang="cs-CZ" sz="1400" kern="1200"/>
        </a:p>
        <a:p>
          <a:pPr marL="114300" lvl="1" indent="-114300" algn="l" defTabSz="622300">
            <a:lnSpc>
              <a:spcPct val="90000"/>
            </a:lnSpc>
            <a:spcBef>
              <a:spcPct val="0"/>
            </a:spcBef>
            <a:spcAft>
              <a:spcPct val="20000"/>
            </a:spcAft>
            <a:buChar char="•"/>
          </a:pPr>
          <a:r>
            <a:rPr lang="cs-CZ" sz="1400" b="0" kern="1200"/>
            <a:t>Záznam o odmítnutí poskytnutí ZS</a:t>
          </a:r>
          <a:endParaRPr lang="cs-CZ" sz="1400" kern="1200"/>
        </a:p>
        <a:p>
          <a:pPr marL="114300" lvl="1" indent="-114300" algn="l" defTabSz="622300">
            <a:lnSpc>
              <a:spcPct val="90000"/>
            </a:lnSpc>
            <a:spcBef>
              <a:spcPct val="0"/>
            </a:spcBef>
            <a:spcAft>
              <a:spcPct val="20000"/>
            </a:spcAft>
            <a:buChar char="•"/>
          </a:pPr>
          <a:r>
            <a:rPr lang="cs-CZ" sz="1400" b="0" kern="1200"/>
            <a:t>Záznam o dříve vysloveném přání</a:t>
          </a:r>
          <a:endParaRPr lang="cs-CZ" sz="1400" kern="1200"/>
        </a:p>
        <a:p>
          <a:pPr marL="114300" lvl="1" indent="-114300" algn="l" defTabSz="622300">
            <a:lnSpc>
              <a:spcPct val="90000"/>
            </a:lnSpc>
            <a:spcBef>
              <a:spcPct val="0"/>
            </a:spcBef>
            <a:spcAft>
              <a:spcPct val="20000"/>
            </a:spcAft>
            <a:buChar char="•"/>
          </a:pPr>
          <a:r>
            <a:rPr lang="cs-CZ" sz="1400" b="0" kern="1200"/>
            <a:t>Záznam o souhlasu s poskytováním informací</a:t>
          </a:r>
          <a:endParaRPr lang="cs-CZ" sz="1400" kern="1200"/>
        </a:p>
      </dsp:txBody>
      <dsp:txXfrm>
        <a:off x="0" y="4082006"/>
        <a:ext cx="10753200" cy="75707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BA777A-CFC8-487E-8A6A-E6D8E33745A7}">
      <dsp:nvSpPr>
        <dsp:cNvPr id="0" name=""/>
        <dsp:cNvSpPr/>
      </dsp:nvSpPr>
      <dsp:spPr>
        <a:xfrm>
          <a:off x="0" y="29251"/>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rtl="0">
            <a:lnSpc>
              <a:spcPct val="90000"/>
            </a:lnSpc>
            <a:spcBef>
              <a:spcPct val="0"/>
            </a:spcBef>
            <a:spcAft>
              <a:spcPct val="35000"/>
            </a:spcAft>
            <a:buNone/>
          </a:pPr>
          <a:r>
            <a:rPr lang="cs-CZ" sz="6100" kern="1200" dirty="0"/>
            <a:t>V listinné podobě</a:t>
          </a:r>
        </a:p>
      </dsp:txBody>
      <dsp:txXfrm>
        <a:off x="69680" y="98931"/>
        <a:ext cx="10613840" cy="1288040"/>
      </dsp:txXfrm>
    </dsp:sp>
    <dsp:sp modelId="{9E22F91D-F92F-43E5-982F-8419D29AB255}">
      <dsp:nvSpPr>
        <dsp:cNvPr id="0" name=""/>
        <dsp:cNvSpPr/>
      </dsp:nvSpPr>
      <dsp:spPr>
        <a:xfrm>
          <a:off x="0" y="1632332"/>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232410" rIns="232410" bIns="232410" numCol="1" spcCol="1270" anchor="ctr" anchorCtr="0">
          <a:noAutofit/>
        </a:bodyPr>
        <a:lstStyle/>
        <a:p>
          <a:pPr marL="0" lvl="0" indent="0" algn="l" defTabSz="2711450" rtl="0">
            <a:lnSpc>
              <a:spcPct val="90000"/>
            </a:lnSpc>
            <a:spcBef>
              <a:spcPct val="0"/>
            </a:spcBef>
            <a:spcAft>
              <a:spcPct val="35000"/>
            </a:spcAft>
            <a:buNone/>
          </a:pPr>
          <a:r>
            <a:rPr lang="cs-CZ" sz="6100" kern="1200" dirty="0"/>
            <a:t>V elektronické podobě</a:t>
          </a:r>
        </a:p>
      </dsp:txBody>
      <dsp:txXfrm>
        <a:off x="69680" y="1702012"/>
        <a:ext cx="10613840" cy="1288040"/>
      </dsp:txXfrm>
    </dsp:sp>
    <dsp:sp modelId="{FDFEF72A-561C-419D-87CC-7A5B8C4FE01D}">
      <dsp:nvSpPr>
        <dsp:cNvPr id="0" name=""/>
        <dsp:cNvSpPr/>
      </dsp:nvSpPr>
      <dsp:spPr>
        <a:xfrm>
          <a:off x="0" y="3235411"/>
          <a:ext cx="10753200" cy="1427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rtl="0">
            <a:lnSpc>
              <a:spcPct val="90000"/>
            </a:lnSpc>
            <a:spcBef>
              <a:spcPct val="0"/>
            </a:spcBef>
            <a:spcAft>
              <a:spcPct val="35000"/>
            </a:spcAft>
            <a:buNone/>
          </a:pPr>
          <a:r>
            <a:rPr lang="cs-CZ" sz="3600" kern="1200" dirty="0"/>
            <a:t>V kombinaci listinné a elektronické podoby (souběžná)</a:t>
          </a:r>
          <a:endParaRPr lang="cs-CZ" sz="3200" kern="1200" dirty="0"/>
        </a:p>
      </dsp:txBody>
      <dsp:txXfrm>
        <a:off x="69680" y="3305091"/>
        <a:ext cx="10613840" cy="128804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6DB80E-A2A0-4FEC-AB70-716219B9BFA4}">
      <dsp:nvSpPr>
        <dsp:cNvPr id="0" name=""/>
        <dsp:cNvSpPr/>
      </dsp:nvSpPr>
      <dsp:spPr>
        <a:xfrm>
          <a:off x="0" y="251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Průkazně, pravdivě, čitelně</a:t>
          </a:r>
          <a:endParaRPr lang="cs-CZ" sz="4000" kern="1200" dirty="0"/>
        </a:p>
      </dsp:txBody>
      <dsp:txXfrm>
        <a:off x="45692" y="70890"/>
        <a:ext cx="10661816" cy="844616"/>
      </dsp:txXfrm>
    </dsp:sp>
    <dsp:sp modelId="{3986CC67-AB83-4374-A790-D1FFA2795F86}">
      <dsp:nvSpPr>
        <dsp:cNvPr id="0" name=""/>
        <dsp:cNvSpPr/>
      </dsp:nvSpPr>
      <dsp:spPr>
        <a:xfrm>
          <a:off x="0" y="1076398"/>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Průběžně doplňována</a:t>
          </a:r>
          <a:endParaRPr lang="cs-CZ" sz="4000" kern="1200" dirty="0"/>
        </a:p>
      </dsp:txBody>
      <dsp:txXfrm>
        <a:off x="45692" y="1122090"/>
        <a:ext cx="10661816" cy="844616"/>
      </dsp:txXfrm>
    </dsp:sp>
    <dsp:sp modelId="{F3775152-2480-4846-91CB-C0AB1E4284D7}">
      <dsp:nvSpPr>
        <dsp:cNvPr id="0" name=""/>
        <dsp:cNvSpPr/>
      </dsp:nvSpPr>
      <dsp:spPr>
        <a:xfrm>
          <a:off x="0" y="21275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Jednotlivé zápisy bez zbytečného odkladu</a:t>
          </a:r>
          <a:endParaRPr lang="cs-CZ" sz="4000" kern="1200" dirty="0"/>
        </a:p>
      </dsp:txBody>
      <dsp:txXfrm>
        <a:off x="45692" y="2173291"/>
        <a:ext cx="10661816" cy="844616"/>
      </dsp:txXfrm>
    </dsp:sp>
    <dsp:sp modelId="{039AC1DE-8529-43D4-935A-BD33B69DECFF}">
      <dsp:nvSpPr>
        <dsp:cNvPr id="0" name=""/>
        <dsp:cNvSpPr/>
      </dsp:nvSpPr>
      <dsp:spPr>
        <a:xfrm>
          <a:off x="0" y="3178799"/>
          <a:ext cx="10753200" cy="936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b="0" kern="1200" dirty="0"/>
            <a:t>Opravy novým zápisem</a:t>
          </a:r>
          <a:endParaRPr lang="cs-CZ" sz="4000" kern="1200" dirty="0"/>
        </a:p>
      </dsp:txBody>
      <dsp:txXfrm>
        <a:off x="45692" y="3224491"/>
        <a:ext cx="10661816" cy="84461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5D640-0A50-4CA5-8C2E-D7BBD2DB97DF}">
      <dsp:nvSpPr>
        <dsp:cNvPr id="0" name=""/>
        <dsp:cNvSpPr/>
      </dsp:nvSpPr>
      <dsp:spPr>
        <a:xfrm>
          <a:off x="0" y="3778"/>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zákonný zástupce nebo opatrovník pacienta</a:t>
          </a:r>
        </a:p>
      </dsp:txBody>
      <dsp:txXfrm>
        <a:off x="44673" y="48451"/>
        <a:ext cx="8507322" cy="825775"/>
      </dsp:txXfrm>
    </dsp:sp>
    <dsp:sp modelId="{CFE4C64A-3468-47F3-BE5F-095D0168C0DA}">
      <dsp:nvSpPr>
        <dsp:cNvPr id="0" name=""/>
        <dsp:cNvSpPr/>
      </dsp:nvSpPr>
      <dsp:spPr>
        <a:xfrm>
          <a:off x="0" y="931277"/>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určené pacientem, zákonným zástupcem nebo opatrovník pacienta</a:t>
          </a:r>
        </a:p>
      </dsp:txBody>
      <dsp:txXfrm>
        <a:off x="44673" y="975950"/>
        <a:ext cx="8507322" cy="825775"/>
      </dsp:txXfrm>
    </dsp:sp>
    <dsp:sp modelId="{460C82D2-816D-4E01-BA0A-F0C27F6F048D}">
      <dsp:nvSpPr>
        <dsp:cNvPr id="0" name=""/>
        <dsp:cNvSpPr/>
      </dsp:nvSpPr>
      <dsp:spPr>
        <a:xfrm>
          <a:off x="0" y="1858775"/>
          <a:ext cx="8596668" cy="91512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osoby blízké zemřelému pacientovi</a:t>
          </a:r>
          <a:r>
            <a:rPr lang="cs-CZ" sz="2400" kern="1200" dirty="0"/>
            <a:t>:</a:t>
          </a:r>
        </a:p>
      </dsp:txBody>
      <dsp:txXfrm>
        <a:off x="44673" y="1903448"/>
        <a:ext cx="8507322" cy="825775"/>
      </dsp:txXfrm>
    </dsp:sp>
    <dsp:sp modelId="{1B4B02F8-55DC-43BB-9DE6-AD6516D80BC8}">
      <dsp:nvSpPr>
        <dsp:cNvPr id="0" name=""/>
        <dsp:cNvSpPr/>
      </dsp:nvSpPr>
      <dsp:spPr>
        <a:xfrm>
          <a:off x="0" y="2773897"/>
          <a:ext cx="8596668" cy="11030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944"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cs-CZ" sz="1800" kern="1200" dirty="0"/>
            <a:t>informace o zdravotním stavu pacienta, který zemřel, a informace o výsledku pitvy, byla-li provedena, včetně práva nahlížet do zdravotnické dokumentace vedené o jeho osobě nebo do jiných zápisů vztahujících se k jeho zdravotnímu stavu a pořizovat z nich výpisy nebo jejich kopie. </a:t>
          </a:r>
        </a:p>
        <a:p>
          <a:pPr marL="171450" lvl="1" indent="-171450" algn="l" defTabSz="800100" rtl="0">
            <a:lnSpc>
              <a:spcPct val="90000"/>
            </a:lnSpc>
            <a:spcBef>
              <a:spcPct val="0"/>
            </a:spcBef>
            <a:spcAft>
              <a:spcPct val="20000"/>
            </a:spcAft>
            <a:buChar char="•"/>
          </a:pPr>
          <a:r>
            <a:rPr lang="cs-CZ" sz="1800" kern="1200" dirty="0"/>
            <a:t>zemřelý mohl tento přístup předem zakázat</a:t>
          </a:r>
        </a:p>
      </dsp:txBody>
      <dsp:txXfrm>
        <a:off x="0" y="2773897"/>
        <a:ext cx="8596668" cy="110309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68D597-6B5C-412D-AD47-3AFBE960A427}">
      <dsp:nvSpPr>
        <dsp:cNvPr id="0" name=""/>
        <dsp:cNvSpPr/>
      </dsp:nvSpPr>
      <dsp:spPr>
        <a:xfrm>
          <a:off x="0" y="45090"/>
          <a:ext cx="10770673"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b="0" kern="1200"/>
            <a:t>Zpravidla poskytovatel</a:t>
          </a:r>
          <a:endParaRPr lang="cs-CZ" sz="3300" kern="1200"/>
        </a:p>
      </dsp:txBody>
      <dsp:txXfrm>
        <a:off x="37696" y="82786"/>
        <a:ext cx="10695281" cy="696808"/>
      </dsp:txXfrm>
    </dsp:sp>
    <dsp:sp modelId="{B2390136-9387-452E-93D8-6EEEC3797462}">
      <dsp:nvSpPr>
        <dsp:cNvPr id="0" name=""/>
        <dsp:cNvSpPr/>
      </dsp:nvSpPr>
      <dsp:spPr>
        <a:xfrm>
          <a:off x="0" y="817290"/>
          <a:ext cx="10770673" cy="2937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969"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b="0" kern="1200"/>
            <a:t>Oprávněn požadovat úhradu ve výši, která nesmí přesáhnout náklady spojené s pořízením výpisu</a:t>
          </a:r>
          <a:endParaRPr lang="cs-CZ" sz="2600" kern="1200"/>
        </a:p>
        <a:p>
          <a:pPr marL="228600" lvl="1" indent="-228600" algn="l" defTabSz="1155700" rtl="0">
            <a:lnSpc>
              <a:spcPct val="90000"/>
            </a:lnSpc>
            <a:spcBef>
              <a:spcPct val="0"/>
            </a:spcBef>
            <a:spcAft>
              <a:spcPct val="20000"/>
            </a:spcAft>
            <a:buChar char="•"/>
          </a:pPr>
          <a:r>
            <a:rPr lang="cs-CZ" sz="2600" b="0" kern="1200" dirty="0"/>
            <a:t>V případě, že je zdravotnická dokumentace vedena pouze v elektronické podobě, má pacient nebo jiná osoba oprávněná podle § 65 </a:t>
          </a:r>
          <a:r>
            <a:rPr lang="cs-CZ" sz="2600" b="0" kern="1200" dirty="0" err="1"/>
            <a:t>Zozs</a:t>
          </a:r>
          <a:r>
            <a:rPr lang="cs-CZ" sz="2600" b="0" kern="1200" dirty="0"/>
            <a:t> právo nahlížet dálkovým přístupem nebo na pořízení její kopie na technickém nosiči dat, který si určí, nebrání-li tomu technické možnosti poskytovatele; to neplatí, požaduje-li listinnou podobu.</a:t>
          </a:r>
          <a:endParaRPr lang="cs-CZ" sz="2600" kern="1200" dirty="0"/>
        </a:p>
      </dsp:txBody>
      <dsp:txXfrm>
        <a:off x="0" y="817290"/>
        <a:ext cx="10770673" cy="2937330"/>
      </dsp:txXfrm>
    </dsp:sp>
    <dsp:sp modelId="{670CF24E-8944-4BE4-AD8C-02C90F5E622C}">
      <dsp:nvSpPr>
        <dsp:cNvPr id="0" name=""/>
        <dsp:cNvSpPr/>
      </dsp:nvSpPr>
      <dsp:spPr>
        <a:xfrm>
          <a:off x="0" y="3754621"/>
          <a:ext cx="10770673" cy="772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dirty="0"/>
            <a:t>O každém pořízení učinit záznam (s výjimkou zdrav. pracovníka) </a:t>
          </a:r>
          <a:endParaRPr lang="cs-CZ" sz="2800" kern="1200" dirty="0"/>
        </a:p>
      </dsp:txBody>
      <dsp:txXfrm>
        <a:off x="37696" y="3792317"/>
        <a:ext cx="10695281" cy="69680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5621C6-8C4A-460E-ADE8-07ED4DFDCFF7}">
      <dsp:nvSpPr>
        <dsp:cNvPr id="0" name=""/>
        <dsp:cNvSpPr/>
      </dsp:nvSpPr>
      <dsp:spPr>
        <a:xfrm>
          <a:off x="0" y="19078"/>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dirty="0"/>
            <a:t>Uchovávání</a:t>
          </a:r>
          <a:endParaRPr lang="cs-CZ" sz="5400" kern="1200" dirty="0"/>
        </a:p>
      </dsp:txBody>
      <dsp:txXfrm>
        <a:off x="61684" y="80762"/>
        <a:ext cx="10629832" cy="1140232"/>
      </dsp:txXfrm>
    </dsp:sp>
    <dsp:sp modelId="{CEF4226B-88DA-45D5-9A7F-242BB84E9944}">
      <dsp:nvSpPr>
        <dsp:cNvPr id="0" name=""/>
        <dsp:cNvSpPr/>
      </dsp:nvSpPr>
      <dsp:spPr>
        <a:xfrm>
          <a:off x="0" y="1438198"/>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a:t>Vyřazování </a:t>
          </a:r>
          <a:endParaRPr lang="cs-CZ" sz="5400" kern="1200"/>
        </a:p>
      </dsp:txBody>
      <dsp:txXfrm>
        <a:off x="61684" y="1499882"/>
        <a:ext cx="10629832" cy="1140232"/>
      </dsp:txXfrm>
    </dsp:sp>
    <dsp:sp modelId="{ED871DA9-8107-4494-931D-883CA711C698}">
      <dsp:nvSpPr>
        <dsp:cNvPr id="0" name=""/>
        <dsp:cNvSpPr/>
      </dsp:nvSpPr>
      <dsp:spPr>
        <a:xfrm>
          <a:off x="0" y="2857319"/>
          <a:ext cx="10753200" cy="1263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rtl="0">
            <a:lnSpc>
              <a:spcPct val="90000"/>
            </a:lnSpc>
            <a:spcBef>
              <a:spcPct val="0"/>
            </a:spcBef>
            <a:spcAft>
              <a:spcPct val="35000"/>
            </a:spcAft>
            <a:buNone/>
          </a:pPr>
          <a:r>
            <a:rPr lang="cs-CZ" sz="5400" b="0" kern="1200"/>
            <a:t>Zničení</a:t>
          </a:r>
          <a:endParaRPr lang="cs-CZ" sz="5400" kern="1200"/>
        </a:p>
      </dsp:txBody>
      <dsp:txXfrm>
        <a:off x="61684" y="2919003"/>
        <a:ext cx="10629832" cy="1140232"/>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86CD66-8DCE-46AC-B306-8257ADB87704}">
      <dsp:nvSpPr>
        <dsp:cNvPr id="0" name=""/>
        <dsp:cNvSpPr/>
      </dsp:nvSpPr>
      <dsp:spPr>
        <a:xfrm>
          <a:off x="0" y="179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Vyhláška o zdravotnické dokumentaci</a:t>
          </a:r>
          <a:endParaRPr lang="cs-CZ" sz="1800" kern="1200" dirty="0"/>
        </a:p>
      </dsp:txBody>
      <dsp:txXfrm>
        <a:off x="36553" y="54552"/>
        <a:ext cx="10680094" cy="675694"/>
      </dsp:txXfrm>
    </dsp:sp>
    <dsp:sp modelId="{159E2FE3-922F-40F3-AD73-B1BAC88AF89F}">
      <dsp:nvSpPr>
        <dsp:cNvPr id="0" name=""/>
        <dsp:cNvSpPr/>
      </dsp:nvSpPr>
      <dsp:spPr>
        <a:xfrm>
          <a:off x="0" y="766799"/>
          <a:ext cx="10753200" cy="972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l" defTabSz="533400" rtl="0">
            <a:lnSpc>
              <a:spcPct val="90000"/>
            </a:lnSpc>
            <a:spcBef>
              <a:spcPct val="0"/>
            </a:spcBef>
            <a:spcAft>
              <a:spcPct val="20000"/>
            </a:spcAft>
            <a:buChar char="•"/>
          </a:pPr>
          <a:r>
            <a:rPr lang="cs-CZ" sz="1200" b="0" i="1" kern="1200" dirty="0"/>
            <a:t>minimální obsah jednotlivých částí ZD</a:t>
          </a:r>
          <a:endParaRPr lang="cs-CZ" sz="1200" kern="1200" dirty="0"/>
        </a:p>
        <a:p>
          <a:pPr marL="114300" lvl="1" indent="-114300" algn="l" defTabSz="533400" rtl="0">
            <a:lnSpc>
              <a:spcPct val="90000"/>
            </a:lnSpc>
            <a:spcBef>
              <a:spcPct val="0"/>
            </a:spcBef>
            <a:spcAft>
              <a:spcPct val="20000"/>
            </a:spcAft>
            <a:buChar char="•"/>
          </a:pPr>
          <a:r>
            <a:rPr lang="cs-CZ" sz="1200" b="0" i="1" kern="1200" dirty="0"/>
            <a:t>součásti ZD</a:t>
          </a:r>
          <a:endParaRPr lang="cs-CZ" sz="1200" kern="1200" dirty="0"/>
        </a:p>
        <a:p>
          <a:pPr marL="114300" lvl="1" indent="-114300" algn="l" defTabSz="533400" rtl="0">
            <a:lnSpc>
              <a:spcPct val="90000"/>
            </a:lnSpc>
            <a:spcBef>
              <a:spcPct val="0"/>
            </a:spcBef>
            <a:spcAft>
              <a:spcPct val="20000"/>
            </a:spcAft>
            <a:buChar char="•"/>
          </a:pPr>
          <a:r>
            <a:rPr lang="cs-CZ" sz="1200" b="0" i="1" kern="1200" dirty="0"/>
            <a:t>zásady pro uchování ZD </a:t>
          </a:r>
          <a:endParaRPr lang="cs-CZ" sz="1200" kern="1200" dirty="0"/>
        </a:p>
        <a:p>
          <a:pPr marL="114300" lvl="1" indent="-114300" algn="l" defTabSz="533400" rtl="0">
            <a:lnSpc>
              <a:spcPct val="90000"/>
            </a:lnSpc>
            <a:spcBef>
              <a:spcPct val="0"/>
            </a:spcBef>
            <a:spcAft>
              <a:spcPct val="20000"/>
            </a:spcAft>
            <a:buChar char="•"/>
          </a:pPr>
          <a:r>
            <a:rPr lang="cs-CZ" sz="1200" b="0" i="1" kern="1200" dirty="0"/>
            <a:t>postup při jejím vyřazování a zničení po uplynutí doby uchování</a:t>
          </a:r>
          <a:endParaRPr lang="cs-CZ" sz="1200" kern="1200" dirty="0"/>
        </a:p>
        <a:p>
          <a:pPr marL="114300" lvl="1" indent="-114300" algn="l" defTabSz="533400" rtl="0">
            <a:lnSpc>
              <a:spcPct val="90000"/>
            </a:lnSpc>
            <a:spcBef>
              <a:spcPct val="0"/>
            </a:spcBef>
            <a:spcAft>
              <a:spcPct val="20000"/>
            </a:spcAft>
            <a:buChar char="•"/>
          </a:pPr>
          <a:r>
            <a:rPr lang="cs-CZ" sz="1200" b="0" i="1" kern="1200" dirty="0"/>
            <a:t>doby uchování ZD</a:t>
          </a:r>
          <a:endParaRPr lang="cs-CZ" sz="1200" kern="1200" dirty="0"/>
        </a:p>
      </dsp:txBody>
      <dsp:txXfrm>
        <a:off x="0" y="766799"/>
        <a:ext cx="10753200" cy="972900"/>
      </dsp:txXfrm>
    </dsp:sp>
    <dsp:sp modelId="{9DDBF7F2-45CB-45A9-84DC-EFE9C0D9C0E7}">
      <dsp:nvSpPr>
        <dsp:cNvPr id="0" name=""/>
        <dsp:cNvSpPr/>
      </dsp:nvSpPr>
      <dsp:spPr>
        <a:xfrm>
          <a:off x="0" y="17396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Občanský zákoník</a:t>
          </a:r>
          <a:endParaRPr lang="cs-CZ" sz="1800" kern="1200" dirty="0"/>
        </a:p>
      </dsp:txBody>
      <dsp:txXfrm>
        <a:off x="36553" y="1776252"/>
        <a:ext cx="10680094" cy="675694"/>
      </dsp:txXfrm>
    </dsp:sp>
    <dsp:sp modelId="{8B11311E-0099-4DB6-9C15-5D59C561020C}">
      <dsp:nvSpPr>
        <dsp:cNvPr id="0" name=""/>
        <dsp:cNvSpPr/>
      </dsp:nvSpPr>
      <dsp:spPr>
        <a:xfrm>
          <a:off x="0" y="2488499"/>
          <a:ext cx="10753200" cy="890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just" defTabSz="533400" rtl="0">
            <a:lnSpc>
              <a:spcPct val="90000"/>
            </a:lnSpc>
            <a:spcBef>
              <a:spcPct val="0"/>
            </a:spcBef>
            <a:spcAft>
              <a:spcPct val="20000"/>
            </a:spcAft>
            <a:buChar char="•"/>
          </a:pPr>
          <a:r>
            <a:rPr lang="cs-CZ" sz="1200" b="0" i="1" kern="1200" dirty="0"/>
            <a:t>Poskytovatel vede záznamy o péči o zdraví, z nichž musí být zřejmé údaje o zdravotním stavu ošetřovaného a o poskytovatelově činnosti, včetně podkladů osvědčujících správnost těchto údajů, v rozsahu nezbytném pro poskytování řádné péče o zdraví. Záznamy poskytovatel uchová tak dlouho, jak to vyžaduje potřeba odborné péče</a:t>
          </a:r>
          <a:endParaRPr lang="cs-CZ" sz="1200" kern="1200" dirty="0"/>
        </a:p>
        <a:p>
          <a:pPr marL="114300" lvl="1" indent="-114300" algn="l" defTabSz="533400" rtl="0">
            <a:lnSpc>
              <a:spcPct val="90000"/>
            </a:lnSpc>
            <a:spcBef>
              <a:spcPct val="0"/>
            </a:spcBef>
            <a:spcAft>
              <a:spcPct val="20000"/>
            </a:spcAft>
            <a:buChar char="•"/>
          </a:pPr>
          <a:r>
            <a:rPr lang="cs-CZ" sz="1200" i="1" kern="1200" dirty="0"/>
            <a:t>K záznamům poskytovatel podle svého uvážení připojí i podklady a vyjádření, které mu popřípadě odevzdal ošetřovaný nebo příkazce. </a:t>
          </a:r>
          <a:endParaRPr lang="cs-CZ" sz="1200" kern="1200" dirty="0"/>
        </a:p>
        <a:p>
          <a:pPr marL="114300" lvl="1" indent="-114300" algn="l" defTabSz="533400">
            <a:lnSpc>
              <a:spcPct val="90000"/>
            </a:lnSpc>
            <a:spcBef>
              <a:spcPct val="0"/>
            </a:spcBef>
            <a:spcAft>
              <a:spcPct val="20000"/>
            </a:spcAft>
            <a:buChar char="•"/>
          </a:pPr>
          <a:r>
            <a:rPr lang="cs-CZ" sz="1200" i="1" kern="1200" dirty="0"/>
            <a:t>Do záznamů poskytovatel vždy poznamená, kdo do nich nahlížel</a:t>
          </a:r>
          <a:endParaRPr lang="cs-CZ" sz="1200" kern="1200" dirty="0"/>
        </a:p>
      </dsp:txBody>
      <dsp:txXfrm>
        <a:off x="0" y="2488499"/>
        <a:ext cx="10753200" cy="890100"/>
      </dsp:txXfrm>
    </dsp:sp>
    <dsp:sp modelId="{9ED87C40-44E1-4D7D-98E6-02F80EACC67B}">
      <dsp:nvSpPr>
        <dsp:cNvPr id="0" name=""/>
        <dsp:cNvSpPr/>
      </dsp:nvSpPr>
      <dsp:spPr>
        <a:xfrm>
          <a:off x="0" y="3378599"/>
          <a:ext cx="10753200" cy="748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cs-CZ" sz="1800" b="0" kern="1200" dirty="0"/>
            <a:t>Další právní předpisy a ZD</a:t>
          </a:r>
          <a:endParaRPr lang="cs-CZ" sz="1800" kern="1200" dirty="0"/>
        </a:p>
      </dsp:txBody>
      <dsp:txXfrm>
        <a:off x="36553" y="3415152"/>
        <a:ext cx="10680094" cy="675694"/>
      </dsp:txXfrm>
    </dsp:sp>
    <dsp:sp modelId="{EDFCC148-C2FA-4289-BB58-B5C36190AAFC}">
      <dsp:nvSpPr>
        <dsp:cNvPr id="0" name=""/>
        <dsp:cNvSpPr/>
      </dsp:nvSpPr>
      <dsp:spPr>
        <a:xfrm>
          <a:off x="0" y="4127399"/>
          <a:ext cx="10753200" cy="786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15240" rIns="85344" bIns="15240" numCol="1" spcCol="1270" anchor="t" anchorCtr="0">
          <a:noAutofit/>
        </a:bodyPr>
        <a:lstStyle/>
        <a:p>
          <a:pPr marL="114300" lvl="1" indent="-114300" algn="l" defTabSz="533400" rtl="0">
            <a:lnSpc>
              <a:spcPct val="90000"/>
            </a:lnSpc>
            <a:spcBef>
              <a:spcPct val="0"/>
            </a:spcBef>
            <a:spcAft>
              <a:spcPct val="20000"/>
            </a:spcAft>
            <a:buChar char="•"/>
          </a:pPr>
          <a:r>
            <a:rPr lang="cs-CZ" sz="1200" b="0" i="1" kern="1200" dirty="0"/>
            <a:t>o specifických zdrav. Službách</a:t>
          </a:r>
          <a:endParaRPr lang="cs-CZ" sz="1200" kern="1200" dirty="0"/>
        </a:p>
        <a:p>
          <a:pPr marL="114300" lvl="1" indent="-114300" algn="l" defTabSz="533400" rtl="0">
            <a:lnSpc>
              <a:spcPct val="90000"/>
            </a:lnSpc>
            <a:spcBef>
              <a:spcPct val="0"/>
            </a:spcBef>
            <a:spcAft>
              <a:spcPct val="20000"/>
            </a:spcAft>
            <a:buChar char="•"/>
          </a:pPr>
          <a:r>
            <a:rPr lang="cs-CZ" sz="1200" b="0" i="1" kern="1200" dirty="0"/>
            <a:t>o veřejném zdravotním pojištěním</a:t>
          </a:r>
          <a:endParaRPr lang="cs-CZ" sz="1200" kern="1200" dirty="0"/>
        </a:p>
        <a:p>
          <a:pPr marL="114300" lvl="1" indent="-114300" algn="l" defTabSz="533400" rtl="0">
            <a:lnSpc>
              <a:spcPct val="90000"/>
            </a:lnSpc>
            <a:spcBef>
              <a:spcPct val="0"/>
            </a:spcBef>
            <a:spcAft>
              <a:spcPct val="20000"/>
            </a:spcAft>
            <a:buChar char="•"/>
          </a:pPr>
          <a:r>
            <a:rPr lang="cs-CZ" sz="1200" b="0" i="1" kern="1200" dirty="0"/>
            <a:t>o ochraně veř. Zdraví</a:t>
          </a:r>
          <a:endParaRPr lang="cs-CZ" sz="1200" kern="1200" dirty="0"/>
        </a:p>
        <a:p>
          <a:pPr marL="114300" lvl="1" indent="-114300" algn="l" defTabSz="533400" rtl="0">
            <a:lnSpc>
              <a:spcPct val="90000"/>
            </a:lnSpc>
            <a:spcBef>
              <a:spcPct val="0"/>
            </a:spcBef>
            <a:spcAft>
              <a:spcPct val="20000"/>
            </a:spcAft>
            <a:buChar char="•"/>
          </a:pPr>
          <a:r>
            <a:rPr lang="cs-CZ" sz="1200" b="0" i="1" kern="1200" dirty="0"/>
            <a:t>transplantační zákon</a:t>
          </a:r>
          <a:endParaRPr lang="cs-CZ" sz="1200" kern="1200" dirty="0"/>
        </a:p>
      </dsp:txBody>
      <dsp:txXfrm>
        <a:off x="0" y="4127399"/>
        <a:ext cx="10753200" cy="786599"/>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D9EFE1-0398-4CD4-A2CC-EFDE333DD0D1}">
      <dsp:nvSpPr>
        <dsp:cNvPr id="0" name=""/>
        <dsp:cNvSpPr/>
      </dsp:nvSpPr>
      <dsp:spPr>
        <a:xfrm>
          <a:off x="0" y="63638"/>
          <a:ext cx="10753199" cy="396288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cs-CZ" sz="3500" kern="1200" dirty="0"/>
            <a:t>Bude potrestán, kdo, </a:t>
          </a:r>
          <a:r>
            <a:rPr lang="cs-CZ" sz="3500" u="sng" kern="1200" dirty="0"/>
            <a:t>byť i z nedbalosti</a:t>
          </a:r>
          <a:r>
            <a:rPr lang="cs-CZ" sz="3500" kern="1200" dirty="0"/>
            <a:t>, poruší povinnost mlčenlivosti tím, že neoprávněně zveřejní, sdělí nebo zpřístupní třetí osobě osobní údaje získané v souvislosti s výkonem svého povolání, zaměstnání nebo funkce, a způsobí tím vážnou újmu na právech nebo oprávněných zájmech osoby, jíž se osobní údaje týkají</a:t>
          </a:r>
        </a:p>
      </dsp:txBody>
      <dsp:txXfrm>
        <a:off x="193452" y="257090"/>
        <a:ext cx="10366295" cy="3575981"/>
      </dsp:txXfrm>
    </dsp:sp>
    <dsp:sp modelId="{52694621-B397-4812-9EF7-BFDB5322D4E2}">
      <dsp:nvSpPr>
        <dsp:cNvPr id="0" name=""/>
        <dsp:cNvSpPr/>
      </dsp:nvSpPr>
      <dsp:spPr>
        <a:xfrm>
          <a:off x="0" y="4026523"/>
          <a:ext cx="10753199"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4450" rIns="248920" bIns="44450" numCol="1" spcCol="1270" anchor="t" anchorCtr="0">
          <a:noAutofit/>
        </a:bodyPr>
        <a:lstStyle/>
        <a:p>
          <a:pPr marL="228600" lvl="1" indent="-228600" algn="l" defTabSz="1200150" rtl="0">
            <a:lnSpc>
              <a:spcPct val="90000"/>
            </a:lnSpc>
            <a:spcBef>
              <a:spcPct val="0"/>
            </a:spcBef>
            <a:spcAft>
              <a:spcPct val="20000"/>
            </a:spcAft>
            <a:buChar char="•"/>
          </a:pPr>
          <a:r>
            <a:rPr lang="cs-CZ" sz="2700" b="1" u="sng" kern="1200" dirty="0"/>
            <a:t>Až tři léta nebo zákaz činnosti</a:t>
          </a:r>
          <a:endParaRPr lang="cs-CZ" sz="2700" kern="1200" dirty="0"/>
        </a:p>
      </dsp:txBody>
      <dsp:txXfrm>
        <a:off x="0" y="4026523"/>
        <a:ext cx="10753199" cy="57960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EC0FFD-E9E2-4519-9C52-F6E1AE9D74C7}">
      <dsp:nvSpPr>
        <dsp:cNvPr id="0" name=""/>
        <dsp:cNvSpPr/>
      </dsp:nvSpPr>
      <dsp:spPr>
        <a:xfrm>
          <a:off x="0" y="28077"/>
          <a:ext cx="10753199" cy="12548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kern="1200" dirty="0"/>
            <a:t>Porušení povinností poskytovatele plynoucí ze </a:t>
          </a:r>
          <a:r>
            <a:rPr lang="cs-CZ" sz="3300" kern="1200" dirty="0" err="1"/>
            <a:t>Zozs</a:t>
          </a:r>
          <a:endParaRPr lang="cs-CZ" sz="3300" kern="1200" dirty="0"/>
        </a:p>
      </dsp:txBody>
      <dsp:txXfrm>
        <a:off x="61256" y="89333"/>
        <a:ext cx="10630687" cy="1132313"/>
      </dsp:txXfrm>
    </dsp:sp>
    <dsp:sp modelId="{98B34BC2-A2A3-48E8-B13A-F79E480C5107}">
      <dsp:nvSpPr>
        <dsp:cNvPr id="0" name=""/>
        <dsp:cNvSpPr/>
      </dsp:nvSpPr>
      <dsp:spPr>
        <a:xfrm>
          <a:off x="0" y="1282902"/>
          <a:ext cx="10753199" cy="546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a:t>Pokuta až 1.000.000,- Kč</a:t>
          </a:r>
        </a:p>
      </dsp:txBody>
      <dsp:txXfrm>
        <a:off x="0" y="1282902"/>
        <a:ext cx="10753199" cy="546480"/>
      </dsp:txXfrm>
    </dsp:sp>
    <dsp:sp modelId="{C6167A1F-4343-413F-84CF-B0AC72F3645E}">
      <dsp:nvSpPr>
        <dsp:cNvPr id="0" name=""/>
        <dsp:cNvSpPr/>
      </dsp:nvSpPr>
      <dsp:spPr>
        <a:xfrm>
          <a:off x="0" y="1829382"/>
          <a:ext cx="10753199" cy="12548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rtl="0">
            <a:lnSpc>
              <a:spcPct val="90000"/>
            </a:lnSpc>
            <a:spcBef>
              <a:spcPct val="0"/>
            </a:spcBef>
            <a:spcAft>
              <a:spcPct val="35000"/>
            </a:spcAft>
            <a:buNone/>
          </a:pPr>
          <a:r>
            <a:rPr lang="cs-CZ" sz="3300" kern="1200" dirty="0"/>
            <a:t>Porušení povinností poskytovatele plynoucí ze zákona na ochranu osobních údajů</a:t>
          </a:r>
        </a:p>
      </dsp:txBody>
      <dsp:txXfrm>
        <a:off x="61256" y="1890638"/>
        <a:ext cx="10630687" cy="1132313"/>
      </dsp:txXfrm>
    </dsp:sp>
    <dsp:sp modelId="{3A85BED8-7CBB-4BBE-9C31-CAAB11A74624}">
      <dsp:nvSpPr>
        <dsp:cNvPr id="0" name=""/>
        <dsp:cNvSpPr/>
      </dsp:nvSpPr>
      <dsp:spPr>
        <a:xfrm>
          <a:off x="0" y="3084207"/>
          <a:ext cx="10753199" cy="768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41910" rIns="234696" bIns="41910" numCol="1" spcCol="1270" anchor="t" anchorCtr="0">
          <a:noAutofit/>
        </a:bodyPr>
        <a:lstStyle/>
        <a:p>
          <a:pPr marL="228600" lvl="1" indent="-228600" algn="l" defTabSz="1155700" rtl="0">
            <a:lnSpc>
              <a:spcPct val="90000"/>
            </a:lnSpc>
            <a:spcBef>
              <a:spcPct val="0"/>
            </a:spcBef>
            <a:spcAft>
              <a:spcPct val="20000"/>
            </a:spcAft>
            <a:buChar char="•"/>
          </a:pPr>
          <a:r>
            <a:rPr lang="cs-CZ" sz="2600" kern="1200" dirty="0"/>
            <a:t>Pokuta až 5.000.000,- Kč (po připravované novele bude i několikanásobně vyšší)</a:t>
          </a:r>
        </a:p>
      </dsp:txBody>
      <dsp:txXfrm>
        <a:off x="0" y="3084207"/>
        <a:ext cx="10753199" cy="768487"/>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F923D9-5B54-4218-A4D2-EF4E90F3D674}">
      <dsp:nvSpPr>
        <dsp:cNvPr id="0" name=""/>
        <dsp:cNvSpPr/>
      </dsp:nvSpPr>
      <dsp:spPr>
        <a:xfrm>
          <a:off x="0" y="52044"/>
          <a:ext cx="10753200" cy="1146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rtl="0">
            <a:lnSpc>
              <a:spcPct val="90000"/>
            </a:lnSpc>
            <a:spcBef>
              <a:spcPct val="0"/>
            </a:spcBef>
            <a:spcAft>
              <a:spcPct val="35000"/>
            </a:spcAft>
            <a:buNone/>
          </a:pPr>
          <a:r>
            <a:rPr lang="cs-CZ" sz="4900" kern="1200" dirty="0"/>
            <a:t>Pracovněprávní postihy</a:t>
          </a:r>
        </a:p>
      </dsp:txBody>
      <dsp:txXfrm>
        <a:off x="55972" y="108016"/>
        <a:ext cx="10641256" cy="1034656"/>
      </dsp:txXfrm>
    </dsp:sp>
    <dsp:sp modelId="{60917FCD-AD7A-4FA1-BEB0-2E5B62C43D54}">
      <dsp:nvSpPr>
        <dsp:cNvPr id="0" name=""/>
        <dsp:cNvSpPr/>
      </dsp:nvSpPr>
      <dsp:spPr>
        <a:xfrm>
          <a:off x="0" y="1162080"/>
          <a:ext cx="1075320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62230" rIns="348488" bIns="62230" numCol="1" spcCol="1270" anchor="t" anchorCtr="0">
          <a:noAutofit/>
        </a:bodyPr>
        <a:lstStyle/>
        <a:p>
          <a:pPr marL="285750" lvl="1" indent="-285750" algn="l" defTabSz="1689100" rtl="0">
            <a:lnSpc>
              <a:spcPct val="90000"/>
            </a:lnSpc>
            <a:spcBef>
              <a:spcPct val="0"/>
            </a:spcBef>
            <a:spcAft>
              <a:spcPct val="20000"/>
            </a:spcAft>
            <a:buChar char="•"/>
          </a:pPr>
          <a:r>
            <a:rPr lang="cs-CZ" sz="3800" kern="1200" dirty="0"/>
            <a:t>I okamžité zrušení pracovního poměru</a:t>
          </a:r>
        </a:p>
      </dsp:txBody>
      <dsp:txXfrm>
        <a:off x="0" y="1162080"/>
        <a:ext cx="10753200" cy="811440"/>
      </dsp:txXfrm>
    </dsp:sp>
    <dsp:sp modelId="{6C11EE1B-D5E9-4ED9-9665-B3219DD0938A}">
      <dsp:nvSpPr>
        <dsp:cNvPr id="0" name=""/>
        <dsp:cNvSpPr/>
      </dsp:nvSpPr>
      <dsp:spPr>
        <a:xfrm>
          <a:off x="0" y="1973521"/>
          <a:ext cx="10753200" cy="1146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6690" tIns="186690" rIns="186690" bIns="186690" numCol="1" spcCol="1270" anchor="ctr" anchorCtr="0">
          <a:noAutofit/>
        </a:bodyPr>
        <a:lstStyle/>
        <a:p>
          <a:pPr marL="0" lvl="0" indent="0" algn="l" defTabSz="2178050" rtl="0">
            <a:lnSpc>
              <a:spcPct val="90000"/>
            </a:lnSpc>
            <a:spcBef>
              <a:spcPct val="0"/>
            </a:spcBef>
            <a:spcAft>
              <a:spcPct val="35000"/>
            </a:spcAft>
            <a:buNone/>
          </a:pPr>
          <a:r>
            <a:rPr lang="cs-CZ" sz="4900" kern="1200" dirty="0"/>
            <a:t>Vystavení se riziku podání žaloby</a:t>
          </a:r>
        </a:p>
      </dsp:txBody>
      <dsp:txXfrm>
        <a:off x="55972" y="2029493"/>
        <a:ext cx="10641256" cy="1034656"/>
      </dsp:txXfrm>
    </dsp:sp>
    <dsp:sp modelId="{88929937-DA56-407B-BB7D-3EE3560D46FF}">
      <dsp:nvSpPr>
        <dsp:cNvPr id="0" name=""/>
        <dsp:cNvSpPr/>
      </dsp:nvSpPr>
      <dsp:spPr>
        <a:xfrm>
          <a:off x="0" y="3120120"/>
          <a:ext cx="10753200" cy="811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62230" rIns="348488" bIns="62230" numCol="1" spcCol="1270" anchor="t" anchorCtr="0">
          <a:noAutofit/>
        </a:bodyPr>
        <a:lstStyle/>
        <a:p>
          <a:pPr marL="285750" lvl="1" indent="-285750" algn="l" defTabSz="1689100" rtl="0">
            <a:lnSpc>
              <a:spcPct val="90000"/>
            </a:lnSpc>
            <a:spcBef>
              <a:spcPct val="0"/>
            </a:spcBef>
            <a:spcAft>
              <a:spcPct val="20000"/>
            </a:spcAft>
            <a:buChar char="•"/>
          </a:pPr>
          <a:r>
            <a:rPr lang="cs-CZ" sz="3800" kern="1200" dirty="0"/>
            <a:t>Náhrada nemajetkové újmy</a:t>
          </a:r>
        </a:p>
      </dsp:txBody>
      <dsp:txXfrm>
        <a:off x="0" y="3120120"/>
        <a:ext cx="10753200" cy="8114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B3D416-B6D1-44FA-9AC6-7FBD7A5B88A2}">
      <dsp:nvSpPr>
        <dsp:cNvPr id="0" name=""/>
        <dsp:cNvSpPr/>
      </dsp:nvSpPr>
      <dsp:spPr>
        <a:xfrm>
          <a:off x="0" y="25252"/>
          <a:ext cx="1079586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dirty="0"/>
            <a:t>Právo nebýt součástí veřejnosti</a:t>
          </a:r>
        </a:p>
      </dsp:txBody>
      <dsp:txXfrm>
        <a:off x="59399" y="84651"/>
        <a:ext cx="10677068" cy="1098002"/>
      </dsp:txXfrm>
    </dsp:sp>
    <dsp:sp modelId="{720FE3E8-4FCC-4C00-897C-FAFAF4CF443C}">
      <dsp:nvSpPr>
        <dsp:cNvPr id="0" name=""/>
        <dsp:cNvSpPr/>
      </dsp:nvSpPr>
      <dsp:spPr>
        <a:xfrm>
          <a:off x="0" y="1242052"/>
          <a:ext cx="10795866" cy="1954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cs-CZ" sz="2500" kern="1200"/>
            <a:t>Právo na „osobní oblast“</a:t>
          </a:r>
        </a:p>
        <a:p>
          <a:pPr marL="228600" lvl="1" indent="-228600" algn="l" defTabSz="1111250" rtl="0">
            <a:lnSpc>
              <a:spcPct val="90000"/>
            </a:lnSpc>
            <a:spcBef>
              <a:spcPct val="0"/>
            </a:spcBef>
            <a:spcAft>
              <a:spcPct val="20000"/>
            </a:spcAft>
            <a:buChar char="•"/>
          </a:pPr>
          <a:r>
            <a:rPr lang="cs-CZ" sz="2500" kern="1200" dirty="0"/>
            <a:t>Právo zadržovat informace o sobě </a:t>
          </a:r>
        </a:p>
        <a:p>
          <a:pPr marL="228600" lvl="1" indent="-228600" algn="l" defTabSz="1111250" rtl="0">
            <a:lnSpc>
              <a:spcPct val="90000"/>
            </a:lnSpc>
            <a:spcBef>
              <a:spcPct val="0"/>
            </a:spcBef>
            <a:spcAft>
              <a:spcPct val="20000"/>
            </a:spcAft>
            <a:buChar char="•"/>
          </a:pPr>
          <a:r>
            <a:rPr lang="cs-CZ" sz="2500" kern="1200"/>
            <a:t>Právo rozhodnout zda a jakým způsobem mají být skutečnosti jeho osobního soukromí zpřístupněny jiným (Pavlík), </a:t>
          </a:r>
        </a:p>
        <a:p>
          <a:pPr marL="228600" lvl="1" indent="-228600" algn="l" defTabSz="1111250" rtl="0">
            <a:lnSpc>
              <a:spcPct val="90000"/>
            </a:lnSpc>
            <a:spcBef>
              <a:spcPct val="0"/>
            </a:spcBef>
            <a:spcAft>
              <a:spcPct val="20000"/>
            </a:spcAft>
            <a:buChar char="•"/>
          </a:pPr>
          <a:r>
            <a:rPr lang="cs-CZ" sz="2500" kern="1200" dirty="0"/>
            <a:t>Spojené státy: </a:t>
          </a:r>
          <a:r>
            <a:rPr lang="cs-CZ" sz="2500" kern="1200" dirty="0" err="1"/>
            <a:t>Right</a:t>
          </a:r>
          <a:r>
            <a:rPr lang="cs-CZ" sz="2500" kern="1200" dirty="0"/>
            <a:t> to </a:t>
          </a:r>
          <a:r>
            <a:rPr lang="cs-CZ" sz="2500" kern="1200" dirty="0" err="1"/>
            <a:t>be</a:t>
          </a:r>
          <a:r>
            <a:rPr lang="cs-CZ" sz="2500" kern="1200" dirty="0"/>
            <a:t> let </a:t>
          </a:r>
          <a:r>
            <a:rPr lang="cs-CZ" sz="2500" kern="1200" dirty="0" err="1"/>
            <a:t>alone</a:t>
          </a:r>
          <a:endParaRPr lang="cs-CZ" sz="2500" kern="1200" dirty="0"/>
        </a:p>
      </dsp:txBody>
      <dsp:txXfrm>
        <a:off x="0" y="1242052"/>
        <a:ext cx="10795866" cy="1954080"/>
      </dsp:txXfrm>
    </dsp:sp>
    <dsp:sp modelId="{CC969A04-FDAD-4EF4-903E-E067DDCCB84B}">
      <dsp:nvSpPr>
        <dsp:cNvPr id="0" name=""/>
        <dsp:cNvSpPr/>
      </dsp:nvSpPr>
      <dsp:spPr>
        <a:xfrm>
          <a:off x="0" y="3196132"/>
          <a:ext cx="10795866" cy="1216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a:t>Právo na soukromí se vztahuje na každou fyzickou osobu, bez ohledu na věk či svéprávnost </a:t>
          </a:r>
        </a:p>
      </dsp:txBody>
      <dsp:txXfrm>
        <a:off x="59399" y="3255531"/>
        <a:ext cx="10677068" cy="1098002"/>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33B55D-DD8B-4A9C-9445-57F24FC62C70}">
      <dsp:nvSpPr>
        <dsp:cNvPr id="0" name=""/>
        <dsp:cNvSpPr/>
      </dsp:nvSpPr>
      <dsp:spPr>
        <a:xfrm>
          <a:off x="0" y="72965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Respektujte právo pacienta na soukromí a jeho osobní zónu​</a:t>
          </a:r>
          <a:endParaRPr lang="cs-CZ" sz="1900" kern="1200"/>
        </a:p>
      </dsp:txBody>
      <dsp:txXfrm>
        <a:off x="21704" y="751356"/>
        <a:ext cx="10709792" cy="401192"/>
      </dsp:txXfrm>
    </dsp:sp>
    <dsp:sp modelId="{780AA84E-D4B7-4BDE-BB4F-FE58EB2CB5D9}">
      <dsp:nvSpPr>
        <dsp:cNvPr id="0" name=""/>
        <dsp:cNvSpPr/>
      </dsp:nvSpPr>
      <dsp:spPr>
        <a:xfrm>
          <a:off x="0" y="1228971"/>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Včetně prostor k odkládání osobních věcí​</a:t>
          </a:r>
          <a:endParaRPr lang="cs-CZ" sz="1900" kern="1200"/>
        </a:p>
      </dsp:txBody>
      <dsp:txXfrm>
        <a:off x="21704" y="1250675"/>
        <a:ext cx="10709792" cy="401192"/>
      </dsp:txXfrm>
    </dsp:sp>
    <dsp:sp modelId="{AE496F15-C173-4B9A-936D-9ACC8B96AB96}">
      <dsp:nvSpPr>
        <dsp:cNvPr id="0" name=""/>
        <dsp:cNvSpPr/>
      </dsp:nvSpPr>
      <dsp:spPr>
        <a:xfrm>
          <a:off x="0" y="1728291"/>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Pokud si pacient nepřeje Vaši přítomnost, odejděte​</a:t>
          </a:r>
          <a:endParaRPr lang="cs-CZ" sz="1900" kern="1200"/>
        </a:p>
      </dsp:txBody>
      <dsp:txXfrm>
        <a:off x="21704" y="1749995"/>
        <a:ext cx="10709792" cy="401192"/>
      </dsp:txXfrm>
    </dsp:sp>
    <dsp:sp modelId="{0C556913-EC88-4ED4-9947-A55120F0306B}">
      <dsp:nvSpPr>
        <dsp:cNvPr id="0" name=""/>
        <dsp:cNvSpPr/>
      </dsp:nvSpPr>
      <dsp:spPr>
        <a:xfrm>
          <a:off x="0" y="222761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V žádném případě nepořizujte skryté nahrávky ani fotografie pacienta </a:t>
          </a:r>
          <a:endParaRPr lang="cs-CZ" sz="1900" kern="1200"/>
        </a:p>
      </dsp:txBody>
      <dsp:txXfrm>
        <a:off x="21704" y="2249316"/>
        <a:ext cx="10709792" cy="401192"/>
      </dsp:txXfrm>
    </dsp:sp>
    <dsp:sp modelId="{66F8CE0F-4CA2-4162-BD92-5F2D5463A161}">
      <dsp:nvSpPr>
        <dsp:cNvPr id="0" name=""/>
        <dsp:cNvSpPr/>
      </dsp:nvSpPr>
      <dsp:spPr>
        <a:xfrm>
          <a:off x="0" y="2672211"/>
          <a:ext cx="10753200"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24130" rIns="135128" bIns="24130" numCol="1" spcCol="1270" anchor="t" anchorCtr="0">
          <a:noAutofit/>
        </a:bodyPr>
        <a:lstStyle/>
        <a:p>
          <a:pPr marL="114300" lvl="1" indent="-114300" algn="l" defTabSz="666750">
            <a:lnSpc>
              <a:spcPct val="90000"/>
            </a:lnSpc>
            <a:spcBef>
              <a:spcPct val="0"/>
            </a:spcBef>
            <a:spcAft>
              <a:spcPct val="20000"/>
            </a:spcAft>
            <a:buChar char="•"/>
          </a:pPr>
          <a:r>
            <a:rPr lang="cs-CZ" sz="1500" b="0" kern="1200"/>
            <a:t>Ani pro osobní potřebu, ani pokud pacient nebude přímo poznatelný​</a:t>
          </a:r>
          <a:endParaRPr lang="cs-CZ" sz="1500" kern="1200"/>
        </a:p>
      </dsp:txBody>
      <dsp:txXfrm>
        <a:off x="0" y="2672211"/>
        <a:ext cx="10753200" cy="314640"/>
      </dsp:txXfrm>
    </dsp:sp>
    <dsp:sp modelId="{FEA034BE-F5E1-469A-B2E9-2EFE3CD1146C}">
      <dsp:nvSpPr>
        <dsp:cNvPr id="0" name=""/>
        <dsp:cNvSpPr/>
      </dsp:nvSpPr>
      <dsp:spPr>
        <a:xfrm>
          <a:off x="0" y="298685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Nedělejte kopie jeho zdravotnické dokumentace (bez výslovného souhlasu)​</a:t>
          </a:r>
          <a:endParaRPr lang="cs-CZ" sz="1900" kern="1200"/>
        </a:p>
      </dsp:txBody>
      <dsp:txXfrm>
        <a:off x="21704" y="3008556"/>
        <a:ext cx="10709792" cy="401192"/>
      </dsp:txXfrm>
    </dsp:sp>
    <dsp:sp modelId="{10488458-680F-4ECB-BCFF-9D2A6721A84A}">
      <dsp:nvSpPr>
        <dsp:cNvPr id="0" name=""/>
        <dsp:cNvSpPr/>
      </dsp:nvSpPr>
      <dsp:spPr>
        <a:xfrm>
          <a:off x="0" y="3486172"/>
          <a:ext cx="10753200" cy="44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cs-CZ" sz="1900" b="0" kern="1200"/>
            <a:t>Při neformálních rozhovorech se spolužáky nesmí být ani z kontextu dovoditelná osoba pacienta</a:t>
          </a:r>
          <a:endParaRPr lang="cs-CZ" sz="1900" kern="1200"/>
        </a:p>
      </dsp:txBody>
      <dsp:txXfrm>
        <a:off x="21704" y="3507876"/>
        <a:ext cx="10709792" cy="401192"/>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D0C59D-EA2D-465F-BB06-BAE38122FD5C}">
      <dsp:nvSpPr>
        <dsp:cNvPr id="0" name=""/>
        <dsp:cNvSpPr/>
      </dsp:nvSpPr>
      <dsp:spPr>
        <a:xfrm>
          <a:off x="0" y="4028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dirty="0"/>
            <a:t>Jakékoliv výpisky a shromažďování informací / Fotografie pacienta nebo částí těla</a:t>
          </a:r>
          <a:r>
            <a:rPr lang="en-US" sz="1700" b="0" kern="1200" dirty="0"/>
            <a:t>​</a:t>
          </a:r>
          <a:endParaRPr lang="cs-CZ" sz="1700" kern="1200" dirty="0"/>
        </a:p>
      </dsp:txBody>
      <dsp:txXfrm>
        <a:off x="31556" y="71842"/>
        <a:ext cx="10690088" cy="583313"/>
      </dsp:txXfrm>
    </dsp:sp>
    <dsp:sp modelId="{A7367D00-2A43-4E4A-95FC-044637349A76}">
      <dsp:nvSpPr>
        <dsp:cNvPr id="0" name=""/>
        <dsp:cNvSpPr/>
      </dsp:nvSpPr>
      <dsp:spPr>
        <a:xfrm>
          <a:off x="0" y="73567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Vždy s vědomím a souhlasem pacienta</a:t>
          </a:r>
          <a:r>
            <a:rPr lang="en-US" sz="1700" b="0" kern="1200"/>
            <a:t>​</a:t>
          </a:r>
          <a:endParaRPr lang="cs-CZ" sz="1700" kern="1200"/>
        </a:p>
      </dsp:txBody>
      <dsp:txXfrm>
        <a:off x="31556" y="767227"/>
        <a:ext cx="10690088" cy="583313"/>
      </dsp:txXfrm>
    </dsp:sp>
    <dsp:sp modelId="{E7E20B5A-493B-4CF4-BDD5-5AF6ED71B5C7}">
      <dsp:nvSpPr>
        <dsp:cNvPr id="0" name=""/>
        <dsp:cNvSpPr/>
      </dsp:nvSpPr>
      <dsp:spPr>
        <a:xfrm>
          <a:off x="0" y="143105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Nikdy ne pacienty v bezvědomí </a:t>
          </a:r>
          <a:r>
            <a:rPr lang="en-US" sz="1700" b="0" kern="1200"/>
            <a:t>​</a:t>
          </a:r>
          <a:endParaRPr lang="cs-CZ" sz="1700" kern="1200"/>
        </a:p>
      </dsp:txBody>
      <dsp:txXfrm>
        <a:off x="31556" y="1462612"/>
        <a:ext cx="10690088" cy="583313"/>
      </dsp:txXfrm>
    </dsp:sp>
    <dsp:sp modelId="{A9D4014F-8049-4965-A4FC-10D1F43AE151}">
      <dsp:nvSpPr>
        <dsp:cNvPr id="0" name=""/>
        <dsp:cNvSpPr/>
      </dsp:nvSpPr>
      <dsp:spPr>
        <a:xfrm>
          <a:off x="0" y="212644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Minimalizovat zásahy do soukromí (pozor, skutečná anonymizace je skoro nemožná)</a:t>
          </a:r>
          <a:r>
            <a:rPr lang="en-US" sz="1700" b="0" kern="1200"/>
            <a:t>​</a:t>
          </a:r>
          <a:endParaRPr lang="cs-CZ" sz="1700" kern="1200"/>
        </a:p>
      </dsp:txBody>
      <dsp:txXfrm>
        <a:off x="31556" y="2157997"/>
        <a:ext cx="10690088" cy="583313"/>
      </dsp:txXfrm>
    </dsp:sp>
    <dsp:sp modelId="{79D5478F-7326-4F25-992F-C9A282F5246C}">
      <dsp:nvSpPr>
        <dsp:cNvPr id="0" name=""/>
        <dsp:cNvSpPr/>
      </dsp:nvSpPr>
      <dsp:spPr>
        <a:xfrm>
          <a:off x="0" y="2821826"/>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dirty="0"/>
            <a:t>Pozor souhlas s pořízením záznamu a jeho dalším šíření jsou dva samostatné souhlasy, souhlas s jedním neznamená souhlas s druhým</a:t>
          </a:r>
          <a:r>
            <a:rPr lang="en-US" sz="1700" b="0" kern="1200" dirty="0"/>
            <a:t>​</a:t>
          </a:r>
          <a:endParaRPr lang="cs-CZ" sz="1700" kern="1200" dirty="0"/>
        </a:p>
      </dsp:txBody>
      <dsp:txXfrm>
        <a:off x="31556" y="2853382"/>
        <a:ext cx="10690088" cy="583313"/>
      </dsp:txXfrm>
    </dsp:sp>
    <dsp:sp modelId="{F4623D6F-348F-4A55-804E-C1C21014F4FB}">
      <dsp:nvSpPr>
        <dsp:cNvPr id="0" name=""/>
        <dsp:cNvSpPr/>
      </dsp:nvSpPr>
      <dsp:spPr>
        <a:xfrm>
          <a:off x="0" y="3517211"/>
          <a:ext cx="10753200" cy="6464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cs-CZ" sz="1700" b="0" kern="1200"/>
            <a:t>Každá sesbíraná informace musí mít svůj účel!</a:t>
          </a:r>
          <a:r>
            <a:rPr lang="en-US" sz="1700" b="0" kern="1200"/>
            <a:t>​</a:t>
          </a:r>
          <a:endParaRPr lang="cs-CZ" sz="1700" kern="1200"/>
        </a:p>
      </dsp:txBody>
      <dsp:txXfrm>
        <a:off x="31556" y="3548767"/>
        <a:ext cx="10690088" cy="583313"/>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537311-2AEF-4DFD-9D08-08BCB3A861CC}">
      <dsp:nvSpPr>
        <dsp:cNvPr id="0" name=""/>
        <dsp:cNvSpPr/>
      </dsp:nvSpPr>
      <dsp:spPr>
        <a:xfrm>
          <a:off x="0" y="6750"/>
          <a:ext cx="10753200" cy="1901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cs-CZ" sz="5000" b="0" kern="1200"/>
            <a:t>Vždy s vědomím poskytovatele </a:t>
          </a:r>
          <a:r>
            <a:rPr lang="en-US" sz="5000" b="0" kern="1200"/>
            <a:t>​</a:t>
          </a:r>
          <a:endParaRPr lang="cs-CZ" sz="5000" kern="1200"/>
        </a:p>
      </dsp:txBody>
      <dsp:txXfrm>
        <a:off x="92811" y="99561"/>
        <a:ext cx="10567578" cy="1715628"/>
      </dsp:txXfrm>
    </dsp:sp>
    <dsp:sp modelId="{960B9593-65A2-4CF2-84EB-77CE7B69AC0F}">
      <dsp:nvSpPr>
        <dsp:cNvPr id="0" name=""/>
        <dsp:cNvSpPr/>
      </dsp:nvSpPr>
      <dsp:spPr>
        <a:xfrm>
          <a:off x="0" y="2052000"/>
          <a:ext cx="10753200" cy="19012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l" defTabSz="2222500">
            <a:lnSpc>
              <a:spcPct val="90000"/>
            </a:lnSpc>
            <a:spcBef>
              <a:spcPct val="0"/>
            </a:spcBef>
            <a:spcAft>
              <a:spcPct val="35000"/>
            </a:spcAft>
            <a:buNone/>
          </a:pPr>
          <a:r>
            <a:rPr lang="cs-CZ" sz="5000" b="0" kern="1200" dirty="0"/>
            <a:t>Poskytovatel může pomoci s obstaráním souhlasu od pacienta </a:t>
          </a:r>
          <a:r>
            <a:rPr lang="en-US" sz="5000" b="0" kern="1200" dirty="0"/>
            <a:t>​</a:t>
          </a:r>
          <a:endParaRPr lang="cs-CZ" sz="5000" kern="1200" dirty="0"/>
        </a:p>
      </dsp:txBody>
      <dsp:txXfrm>
        <a:off x="92811" y="2144811"/>
        <a:ext cx="10567578" cy="17156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411C21-097D-4B3F-AAA1-B972DD10345E}">
      <dsp:nvSpPr>
        <dsp:cNvPr id="0" name=""/>
        <dsp:cNvSpPr/>
      </dsp:nvSpPr>
      <dsp:spPr>
        <a:xfrm>
          <a:off x="0" y="0"/>
          <a:ext cx="3880772" cy="3880772"/>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F3D5B2-E8B6-4409-AED2-EFE6D5DF1AD8}">
      <dsp:nvSpPr>
        <dsp:cNvPr id="0" name=""/>
        <dsp:cNvSpPr/>
      </dsp:nvSpPr>
      <dsp:spPr>
        <a:xfrm>
          <a:off x="1940386" y="0"/>
          <a:ext cx="6656281" cy="388077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a:t>Zákon o zdravotních službách</a:t>
          </a:r>
        </a:p>
      </dsp:txBody>
      <dsp:txXfrm>
        <a:off x="1940386" y="0"/>
        <a:ext cx="6656281" cy="1164234"/>
      </dsp:txXfrm>
    </dsp:sp>
    <dsp:sp modelId="{6ED64111-C695-4C67-B474-C993CB8D9277}">
      <dsp:nvSpPr>
        <dsp:cNvPr id="0" name=""/>
        <dsp:cNvSpPr/>
      </dsp:nvSpPr>
      <dsp:spPr>
        <a:xfrm>
          <a:off x="679136" y="1164234"/>
          <a:ext cx="2522499" cy="2522499"/>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7546BB-0302-43E6-8F0A-FA6E2B6013CA}">
      <dsp:nvSpPr>
        <dsp:cNvPr id="0" name=""/>
        <dsp:cNvSpPr/>
      </dsp:nvSpPr>
      <dsp:spPr>
        <a:xfrm>
          <a:off x="1940386" y="1164234"/>
          <a:ext cx="6656281" cy="252249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a:t>Občanský zákoník</a:t>
          </a:r>
        </a:p>
      </dsp:txBody>
      <dsp:txXfrm>
        <a:off x="1940386" y="1164234"/>
        <a:ext cx="6656281" cy="1164230"/>
      </dsp:txXfrm>
    </dsp:sp>
    <dsp:sp modelId="{38C8EDD2-41DA-4956-8AEC-B4D1DF0DB205}">
      <dsp:nvSpPr>
        <dsp:cNvPr id="0" name=""/>
        <dsp:cNvSpPr/>
      </dsp:nvSpPr>
      <dsp:spPr>
        <a:xfrm>
          <a:off x="1358271" y="2328464"/>
          <a:ext cx="1164230" cy="1164230"/>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8AA164-F1BF-4FFD-BEDA-ABF3AF64B8DA}">
      <dsp:nvSpPr>
        <dsp:cNvPr id="0" name=""/>
        <dsp:cNvSpPr/>
      </dsp:nvSpPr>
      <dsp:spPr>
        <a:xfrm>
          <a:off x="1940386" y="2328464"/>
          <a:ext cx="6656281" cy="116423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129540" rIns="129540" bIns="129540" numCol="1" spcCol="1270" anchor="ctr" anchorCtr="0">
          <a:noAutofit/>
        </a:bodyPr>
        <a:lstStyle/>
        <a:p>
          <a:pPr marL="0" lvl="0" indent="0" algn="ctr" defTabSz="1511300" rtl="0">
            <a:lnSpc>
              <a:spcPct val="90000"/>
            </a:lnSpc>
            <a:spcBef>
              <a:spcPct val="0"/>
            </a:spcBef>
            <a:spcAft>
              <a:spcPct val="35000"/>
            </a:spcAft>
            <a:buNone/>
          </a:pPr>
          <a:r>
            <a:rPr lang="cs-CZ" sz="3400" kern="1200" dirty="0"/>
            <a:t>Zákon o zpracování osobních údajů/GDPR</a:t>
          </a:r>
        </a:p>
      </dsp:txBody>
      <dsp:txXfrm>
        <a:off x="1940386" y="2328464"/>
        <a:ext cx="6656281" cy="11642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F1CFA7-B1C8-4450-AADF-E70EA846D058}">
      <dsp:nvSpPr>
        <dsp:cNvPr id="0" name=""/>
        <dsp:cNvSpPr/>
      </dsp:nvSpPr>
      <dsp:spPr>
        <a:xfrm>
          <a:off x="0" y="51528"/>
          <a:ext cx="10795866" cy="725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cs-CZ" sz="3100" kern="1200" dirty="0"/>
            <a:t>Nikdo nesmí zasáhnout do soukromí jiného, nemá-li k tomu</a:t>
          </a:r>
        </a:p>
      </dsp:txBody>
      <dsp:txXfrm>
        <a:off x="35411" y="86939"/>
        <a:ext cx="10725044" cy="654577"/>
      </dsp:txXfrm>
    </dsp:sp>
    <dsp:sp modelId="{44E1C1BA-2D3F-4775-BA1E-C1D55BA492B1}">
      <dsp:nvSpPr>
        <dsp:cNvPr id="0" name=""/>
        <dsp:cNvSpPr/>
      </dsp:nvSpPr>
      <dsp:spPr>
        <a:xfrm>
          <a:off x="0" y="776928"/>
          <a:ext cx="10795866" cy="7860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cs-CZ" sz="2400" kern="1200" dirty="0"/>
            <a:t>zákonný důvod </a:t>
          </a:r>
        </a:p>
        <a:p>
          <a:pPr marL="228600" lvl="1" indent="-228600" algn="l" defTabSz="1066800" rtl="0">
            <a:lnSpc>
              <a:spcPct val="90000"/>
            </a:lnSpc>
            <a:spcBef>
              <a:spcPct val="0"/>
            </a:spcBef>
            <a:spcAft>
              <a:spcPct val="20000"/>
            </a:spcAft>
            <a:buChar char="•"/>
          </a:pPr>
          <a:r>
            <a:rPr lang="cs-CZ" sz="2400" kern="1200" dirty="0"/>
            <a:t>svolení	</a:t>
          </a:r>
        </a:p>
      </dsp:txBody>
      <dsp:txXfrm>
        <a:off x="0" y="776928"/>
        <a:ext cx="10795866" cy="786082"/>
      </dsp:txXfrm>
    </dsp:sp>
    <dsp:sp modelId="{D3D9D8F1-9375-4886-94AF-CC0602A5C6CB}">
      <dsp:nvSpPr>
        <dsp:cNvPr id="0" name=""/>
        <dsp:cNvSpPr/>
      </dsp:nvSpPr>
      <dsp:spPr>
        <a:xfrm>
          <a:off x="0" y="1563010"/>
          <a:ext cx="10795866" cy="7253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rtl="0">
            <a:lnSpc>
              <a:spcPct val="90000"/>
            </a:lnSpc>
            <a:spcBef>
              <a:spcPct val="0"/>
            </a:spcBef>
            <a:spcAft>
              <a:spcPct val="35000"/>
            </a:spcAft>
            <a:buNone/>
          </a:pPr>
          <a:r>
            <a:rPr lang="cs-CZ" sz="3100" kern="1200"/>
            <a:t>Bez svolení nelze:</a:t>
          </a:r>
        </a:p>
      </dsp:txBody>
      <dsp:txXfrm>
        <a:off x="35411" y="1598421"/>
        <a:ext cx="10725044" cy="654577"/>
      </dsp:txXfrm>
    </dsp:sp>
    <dsp:sp modelId="{DF610F8B-657A-433D-8C18-7FE0A82CE3EE}">
      <dsp:nvSpPr>
        <dsp:cNvPr id="0" name=""/>
        <dsp:cNvSpPr/>
      </dsp:nvSpPr>
      <dsp:spPr>
        <a:xfrm>
          <a:off x="0" y="2288410"/>
          <a:ext cx="10795866" cy="2310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769"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cs-CZ" sz="2400" kern="1200" dirty="0"/>
            <a:t>narušit soukromé prostory člověka</a:t>
          </a:r>
        </a:p>
        <a:p>
          <a:pPr marL="228600" lvl="1" indent="-228600" algn="l" defTabSz="1066800" rtl="0">
            <a:lnSpc>
              <a:spcPct val="90000"/>
            </a:lnSpc>
            <a:spcBef>
              <a:spcPct val="0"/>
            </a:spcBef>
            <a:spcAft>
              <a:spcPct val="20000"/>
            </a:spcAft>
            <a:buChar char="•"/>
          </a:pPr>
          <a:r>
            <a:rPr lang="cs-CZ" sz="2400" kern="1200" dirty="0"/>
            <a:t>sledovat jeho soukromý život</a:t>
          </a:r>
        </a:p>
        <a:p>
          <a:pPr marL="228600" lvl="1" indent="-228600" algn="l" defTabSz="1066800" rtl="0">
            <a:lnSpc>
              <a:spcPct val="90000"/>
            </a:lnSpc>
            <a:spcBef>
              <a:spcPct val="0"/>
            </a:spcBef>
            <a:spcAft>
              <a:spcPct val="20000"/>
            </a:spcAft>
            <a:buChar char="•"/>
          </a:pPr>
          <a:r>
            <a:rPr lang="cs-CZ" sz="2400" kern="1200" dirty="0"/>
            <a:t>pořizovat zvukový nebo obrazový záznam</a:t>
          </a:r>
        </a:p>
        <a:p>
          <a:pPr marL="228600" lvl="1" indent="-228600" algn="l" defTabSz="1066800" rtl="0">
            <a:lnSpc>
              <a:spcPct val="90000"/>
            </a:lnSpc>
            <a:spcBef>
              <a:spcPct val="0"/>
            </a:spcBef>
            <a:spcAft>
              <a:spcPct val="20000"/>
            </a:spcAft>
            <a:buChar char="•"/>
          </a:pPr>
          <a:r>
            <a:rPr lang="cs-CZ" sz="2400" kern="1200" dirty="0"/>
            <a:t>využívat takové či jiné záznamy pořízené o soukromém životě člověka třetí osobou</a:t>
          </a:r>
        </a:p>
        <a:p>
          <a:pPr marL="228600" lvl="1" indent="-228600" algn="l" defTabSz="1066800" rtl="0">
            <a:lnSpc>
              <a:spcPct val="90000"/>
            </a:lnSpc>
            <a:spcBef>
              <a:spcPct val="0"/>
            </a:spcBef>
            <a:spcAft>
              <a:spcPct val="20000"/>
            </a:spcAft>
            <a:buChar char="•"/>
          </a:pPr>
          <a:r>
            <a:rPr lang="cs-CZ" sz="2400" kern="1200" dirty="0"/>
            <a:t>takové záznamy o jeho soukromém životě šířit</a:t>
          </a:r>
        </a:p>
      </dsp:txBody>
      <dsp:txXfrm>
        <a:off x="0" y="2288410"/>
        <a:ext cx="10795866" cy="23101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0BA390-5215-4D79-9E03-969EA52FA4C1}">
      <dsp:nvSpPr>
        <dsp:cNvPr id="0" name=""/>
        <dsp:cNvSpPr/>
      </dsp:nvSpPr>
      <dsp:spPr>
        <a:xfrm>
          <a:off x="-4613224" y="-712485"/>
          <a:ext cx="5535932" cy="5535932"/>
        </a:xfrm>
        <a:prstGeom prst="blockArc">
          <a:avLst>
            <a:gd name="adj1" fmla="val 18900000"/>
            <a:gd name="adj2" fmla="val 2700000"/>
            <a:gd name="adj3" fmla="val 39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EDFBD8-E06F-4B1D-A400-4EC757ABFA38}">
      <dsp:nvSpPr>
        <dsp:cNvPr id="0" name=""/>
        <dsp:cNvSpPr/>
      </dsp:nvSpPr>
      <dsp:spPr>
        <a:xfrm>
          <a:off x="755697" y="587292"/>
          <a:ext cx="9975817" cy="11744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6040" rIns="66040" bIns="66040" numCol="1" spcCol="1270" anchor="ctr" anchorCtr="0">
          <a:noAutofit/>
        </a:bodyPr>
        <a:lstStyle/>
        <a:p>
          <a:pPr marL="0" lvl="0" indent="0" algn="l" defTabSz="1155700" rtl="0">
            <a:lnSpc>
              <a:spcPct val="90000"/>
            </a:lnSpc>
            <a:spcBef>
              <a:spcPct val="0"/>
            </a:spcBef>
            <a:spcAft>
              <a:spcPct val="35000"/>
            </a:spcAft>
            <a:buNone/>
          </a:pPr>
          <a:r>
            <a:rPr lang="cs-CZ" sz="2600" kern="1200" dirty="0"/>
            <a:t>Zachytit jakýmkoli způsobem podobu člověka tak, aby podle zobrazení bylo možné určit jeho totožnost, je možné jen s jeho svolením</a:t>
          </a:r>
        </a:p>
      </dsp:txBody>
      <dsp:txXfrm>
        <a:off x="755697" y="587292"/>
        <a:ext cx="9975817" cy="1174419"/>
      </dsp:txXfrm>
    </dsp:sp>
    <dsp:sp modelId="{D11270BD-CF35-463F-BBFD-71E0D051E805}">
      <dsp:nvSpPr>
        <dsp:cNvPr id="0" name=""/>
        <dsp:cNvSpPr/>
      </dsp:nvSpPr>
      <dsp:spPr>
        <a:xfrm>
          <a:off x="21685" y="440489"/>
          <a:ext cx="1468024" cy="146802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3ED5407-A97E-450D-86E2-F5694531E053}">
      <dsp:nvSpPr>
        <dsp:cNvPr id="0" name=""/>
        <dsp:cNvSpPr/>
      </dsp:nvSpPr>
      <dsp:spPr>
        <a:xfrm>
          <a:off x="755697" y="2349250"/>
          <a:ext cx="9975817" cy="117441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32196" tIns="66040" rIns="66040" bIns="66040" numCol="1" spcCol="1270" anchor="ctr" anchorCtr="0">
          <a:noAutofit/>
        </a:bodyPr>
        <a:lstStyle/>
        <a:p>
          <a:pPr marL="0" lvl="0" indent="0" algn="l" defTabSz="1155700" rtl="0">
            <a:lnSpc>
              <a:spcPct val="90000"/>
            </a:lnSpc>
            <a:spcBef>
              <a:spcPct val="0"/>
            </a:spcBef>
            <a:spcAft>
              <a:spcPct val="35000"/>
            </a:spcAft>
            <a:buNone/>
          </a:pPr>
          <a:r>
            <a:rPr lang="cs-CZ" sz="2600" kern="1200" dirty="0"/>
            <a:t>Rozšiřovat podobu člověka je možné jen s jeho svolením.</a:t>
          </a:r>
        </a:p>
      </dsp:txBody>
      <dsp:txXfrm>
        <a:off x="755697" y="2349250"/>
        <a:ext cx="9975817" cy="1174419"/>
      </dsp:txXfrm>
    </dsp:sp>
    <dsp:sp modelId="{F3741B4A-85A1-4648-903E-E24100D4C259}">
      <dsp:nvSpPr>
        <dsp:cNvPr id="0" name=""/>
        <dsp:cNvSpPr/>
      </dsp:nvSpPr>
      <dsp:spPr>
        <a:xfrm>
          <a:off x="21685" y="2202447"/>
          <a:ext cx="1468024" cy="146802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44506B-47BB-4C5F-849D-2EC4D8C9AD03}">
      <dsp:nvSpPr>
        <dsp:cNvPr id="0" name=""/>
        <dsp:cNvSpPr/>
      </dsp:nvSpPr>
      <dsp:spPr>
        <a:xfrm>
          <a:off x="643704" y="75"/>
          <a:ext cx="2985605" cy="1791363"/>
        </a:xfrm>
        <a:prstGeom prst="rect">
          <a:avLst/>
        </a:prstGeom>
        <a:solidFill>
          <a:schemeClr val="accent2"/>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accent2"/>
        </a:fillRef>
        <a:effectRef idx="1">
          <a:schemeClr val="accent2"/>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Se souhlasem pacienta</a:t>
          </a:r>
        </a:p>
      </dsp:txBody>
      <dsp:txXfrm>
        <a:off x="643704" y="75"/>
        <a:ext cx="2985605" cy="1791363"/>
      </dsp:txXfrm>
    </dsp:sp>
    <dsp:sp modelId="{6068449D-5269-491E-BD59-46BEAD1A1AE1}">
      <dsp:nvSpPr>
        <dsp:cNvPr id="0" name=""/>
        <dsp:cNvSpPr/>
      </dsp:nvSpPr>
      <dsp:spPr>
        <a:xfrm>
          <a:off x="3927870" y="75"/>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Poskytování návazných služeb</a:t>
          </a:r>
        </a:p>
      </dsp:txBody>
      <dsp:txXfrm>
        <a:off x="3927870" y="75"/>
        <a:ext cx="2985605" cy="1791363"/>
      </dsp:txXfrm>
    </dsp:sp>
    <dsp:sp modelId="{A05A63BC-C3BB-4FF3-9611-06EE189DA896}">
      <dsp:nvSpPr>
        <dsp:cNvPr id="0" name=""/>
        <dsp:cNvSpPr/>
      </dsp:nvSpPr>
      <dsp:spPr>
        <a:xfrm>
          <a:off x="7212036" y="75"/>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Ochrana vlastních práv</a:t>
          </a:r>
        </a:p>
      </dsp:txBody>
      <dsp:txXfrm>
        <a:off x="7212036" y="75"/>
        <a:ext cx="2985605" cy="1791363"/>
      </dsp:txXfrm>
    </dsp:sp>
    <dsp:sp modelId="{453F4112-FF5F-4039-9202-BE1010EED650}">
      <dsp:nvSpPr>
        <dsp:cNvPr id="0" name=""/>
        <dsp:cNvSpPr/>
      </dsp:nvSpPr>
      <dsp:spPr>
        <a:xfrm>
          <a:off x="643704"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a:t>S</a:t>
          </a:r>
          <a:r>
            <a:rPr lang="en-GB" sz="2400" kern="1200"/>
            <a:t>dělování údajů pro potřeby trestního řízení </a:t>
          </a:r>
          <a:endParaRPr lang="cs-CZ" sz="2400" kern="1200"/>
        </a:p>
      </dsp:txBody>
      <dsp:txXfrm>
        <a:off x="643704" y="2089998"/>
        <a:ext cx="2985605" cy="1791363"/>
      </dsp:txXfrm>
    </dsp:sp>
    <dsp:sp modelId="{CC80C1DD-4E84-4E32-B269-19F2B3E1E0B6}">
      <dsp:nvSpPr>
        <dsp:cNvPr id="0" name=""/>
        <dsp:cNvSpPr/>
      </dsp:nvSpPr>
      <dsp:spPr>
        <a:xfrm>
          <a:off x="3927870"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P</a:t>
          </a:r>
          <a:r>
            <a:rPr lang="en-GB" sz="2400" kern="1200" dirty="0" err="1"/>
            <a:t>lnění</a:t>
          </a:r>
          <a:r>
            <a:rPr lang="en-GB" sz="2400" kern="1200" dirty="0"/>
            <a:t> </a:t>
          </a:r>
          <a:r>
            <a:rPr lang="en-GB" sz="2400" kern="1200" dirty="0" err="1"/>
            <a:t>povinnosti</a:t>
          </a:r>
          <a:r>
            <a:rPr lang="en-GB" sz="2400" kern="1200" dirty="0"/>
            <a:t> </a:t>
          </a:r>
          <a:r>
            <a:rPr lang="en-GB" sz="2400" kern="1200" dirty="0" err="1"/>
            <a:t>překazit</a:t>
          </a:r>
          <a:r>
            <a:rPr lang="en-GB" sz="2400" kern="1200" dirty="0"/>
            <a:t> </a:t>
          </a:r>
          <a:r>
            <a:rPr lang="en-GB" sz="2400" kern="1200" dirty="0" err="1"/>
            <a:t>nebo</a:t>
          </a:r>
          <a:r>
            <a:rPr lang="en-GB" sz="2400" kern="1200" dirty="0"/>
            <a:t> </a:t>
          </a:r>
          <a:r>
            <a:rPr lang="en-GB" sz="2400" kern="1200" dirty="0" err="1"/>
            <a:t>oznámit</a:t>
          </a:r>
          <a:r>
            <a:rPr lang="en-GB" sz="2400" kern="1200" dirty="0"/>
            <a:t> </a:t>
          </a:r>
          <a:r>
            <a:rPr lang="en-GB" sz="2400" kern="1200" dirty="0" err="1"/>
            <a:t>spáchání</a:t>
          </a:r>
          <a:r>
            <a:rPr lang="en-GB" sz="2400" kern="1200" dirty="0"/>
            <a:t> </a:t>
          </a:r>
          <a:r>
            <a:rPr lang="en-GB" sz="2400" kern="1200" dirty="0" err="1"/>
            <a:t>trestného</a:t>
          </a:r>
          <a:r>
            <a:rPr lang="en-GB" sz="2400" kern="1200" dirty="0"/>
            <a:t> </a:t>
          </a:r>
          <a:r>
            <a:rPr lang="en-GB" sz="2400" kern="1200" dirty="0" err="1"/>
            <a:t>činu</a:t>
          </a:r>
          <a:endParaRPr lang="cs-CZ" sz="2400" kern="1200" dirty="0"/>
        </a:p>
      </dsp:txBody>
      <dsp:txXfrm>
        <a:off x="3927870" y="2089998"/>
        <a:ext cx="2985605" cy="1791363"/>
      </dsp:txXfrm>
    </dsp:sp>
    <dsp:sp modelId="{07210A24-D3B7-4BA6-B5AD-C039ED73653A}">
      <dsp:nvSpPr>
        <dsp:cNvPr id="0" name=""/>
        <dsp:cNvSpPr/>
      </dsp:nvSpPr>
      <dsp:spPr>
        <a:xfrm>
          <a:off x="7212036" y="2089998"/>
          <a:ext cx="2985605" cy="179136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cs-CZ" sz="2400" kern="1200" dirty="0"/>
            <a:t>Další zákonné důvody např. Ochrana veřejného zdraví, Revizní lékař</a:t>
          </a:r>
        </a:p>
      </dsp:txBody>
      <dsp:txXfrm>
        <a:off x="7212036" y="2089998"/>
        <a:ext cx="2985605" cy="179136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7CE34A-27BC-4D08-B452-8E3718431893}">
      <dsp:nvSpPr>
        <dsp:cNvPr id="0" name=""/>
        <dsp:cNvSpPr/>
      </dsp:nvSpPr>
      <dsp:spPr>
        <a:xfrm>
          <a:off x="0" y="3866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dirty="0"/>
            <a:t>Plně svéprávný pacient zásadně rozhoduje o sdělování informací o svém zdravotním stavu sám! To platí i vůči rodinným příslušníkům pacienta (osobám blízkým).</a:t>
          </a:r>
        </a:p>
      </dsp:txBody>
      <dsp:txXfrm>
        <a:off x="61684" y="100349"/>
        <a:ext cx="10629832" cy="1140231"/>
      </dsp:txXfrm>
    </dsp:sp>
    <dsp:sp modelId="{589E5E0B-0EC1-4A29-993E-7A647AB67F8A}">
      <dsp:nvSpPr>
        <dsp:cNvPr id="0" name=""/>
        <dsp:cNvSpPr/>
      </dsp:nvSpPr>
      <dsp:spPr>
        <a:xfrm>
          <a:off x="0" y="137138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u="sng" kern="1200"/>
            <a:t>Výslovný</a:t>
          </a:r>
          <a:endParaRPr lang="cs-CZ" sz="2400" kern="1200"/>
        </a:p>
      </dsp:txBody>
      <dsp:txXfrm>
        <a:off x="61684" y="1433069"/>
        <a:ext cx="10629832" cy="1140231"/>
      </dsp:txXfrm>
    </dsp:sp>
    <dsp:sp modelId="{F65CF058-C5E2-445A-8CB6-9F38C8EE71F1}">
      <dsp:nvSpPr>
        <dsp:cNvPr id="0" name=""/>
        <dsp:cNvSpPr/>
      </dsp:nvSpPr>
      <dsp:spPr>
        <a:xfrm>
          <a:off x="0" y="2634985"/>
          <a:ext cx="10753200" cy="621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cs-CZ" sz="1900" kern="1200"/>
            <a:t>Ústní</a:t>
          </a:r>
        </a:p>
        <a:p>
          <a:pPr marL="171450" lvl="1" indent="-171450" algn="l" defTabSz="844550" rtl="0">
            <a:lnSpc>
              <a:spcPct val="90000"/>
            </a:lnSpc>
            <a:spcBef>
              <a:spcPct val="0"/>
            </a:spcBef>
            <a:spcAft>
              <a:spcPct val="20000"/>
            </a:spcAft>
            <a:buChar char="•"/>
          </a:pPr>
          <a:r>
            <a:rPr lang="cs-CZ" sz="1900" kern="1200"/>
            <a:t>Písemný</a:t>
          </a:r>
        </a:p>
      </dsp:txBody>
      <dsp:txXfrm>
        <a:off x="0" y="2634985"/>
        <a:ext cx="10753200" cy="621000"/>
      </dsp:txXfrm>
    </dsp:sp>
    <dsp:sp modelId="{519FFDDC-7BA5-4E47-BA13-A614187E8915}">
      <dsp:nvSpPr>
        <dsp:cNvPr id="0" name=""/>
        <dsp:cNvSpPr/>
      </dsp:nvSpPr>
      <dsp:spPr>
        <a:xfrm>
          <a:off x="0" y="3255985"/>
          <a:ext cx="10753200" cy="12635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a:t>Konkludentní</a:t>
          </a:r>
        </a:p>
      </dsp:txBody>
      <dsp:txXfrm>
        <a:off x="61684" y="3317669"/>
        <a:ext cx="10629832" cy="114023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B53219-53F7-4360-9681-AB5CC1BB9BC0}">
      <dsp:nvSpPr>
        <dsp:cNvPr id="0" name=""/>
        <dsp:cNvSpPr/>
      </dsp:nvSpPr>
      <dsp:spPr>
        <a:xfrm>
          <a:off x="-5152812" y="-795286"/>
          <a:ext cx="6182939" cy="6182939"/>
        </a:xfrm>
        <a:prstGeom prst="blockArc">
          <a:avLst>
            <a:gd name="adj1" fmla="val 18900000"/>
            <a:gd name="adj2" fmla="val 2700000"/>
            <a:gd name="adj3" fmla="val 34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580B5D-4CEB-4EFF-A191-6A09200A8D88}">
      <dsp:nvSpPr>
        <dsp:cNvPr id="0" name=""/>
        <dsp:cNvSpPr/>
      </dsp:nvSpPr>
      <dsp:spPr>
        <a:xfrm>
          <a:off x="844191" y="656065"/>
          <a:ext cx="9884783" cy="13119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358" tIns="86360" rIns="86360" bIns="86360" numCol="1" spcCol="1270" anchor="ctr" anchorCtr="0">
          <a:noAutofit/>
        </a:bodyPr>
        <a:lstStyle/>
        <a:p>
          <a:pPr marL="0" lvl="0" indent="0" algn="l" defTabSz="1511300" rtl="0">
            <a:lnSpc>
              <a:spcPct val="90000"/>
            </a:lnSpc>
            <a:spcBef>
              <a:spcPct val="0"/>
            </a:spcBef>
            <a:spcAft>
              <a:spcPct val="35000"/>
            </a:spcAft>
            <a:buNone/>
          </a:pPr>
          <a:r>
            <a:rPr lang="cs-CZ" sz="3400" kern="1200"/>
            <a:t>Zdaleka ne každý, kdo se zajímá o zdravotní stav pacienta, má na tyto informace nárok!</a:t>
          </a:r>
        </a:p>
      </dsp:txBody>
      <dsp:txXfrm>
        <a:off x="844191" y="656065"/>
        <a:ext cx="9884783" cy="1311947"/>
      </dsp:txXfrm>
    </dsp:sp>
    <dsp:sp modelId="{21EE8A20-24D7-4535-8D96-91D44174E6DB}">
      <dsp:nvSpPr>
        <dsp:cNvPr id="0" name=""/>
        <dsp:cNvSpPr/>
      </dsp:nvSpPr>
      <dsp:spPr>
        <a:xfrm>
          <a:off x="24224" y="492072"/>
          <a:ext cx="1639933" cy="163993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04B244-4B7A-42D6-B009-C42C39C58B6C}">
      <dsp:nvSpPr>
        <dsp:cNvPr id="0" name=""/>
        <dsp:cNvSpPr/>
      </dsp:nvSpPr>
      <dsp:spPr>
        <a:xfrm>
          <a:off x="844191" y="2624353"/>
          <a:ext cx="9884783" cy="131194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1358" tIns="86360" rIns="86360" bIns="86360" numCol="1" spcCol="1270" anchor="ctr" anchorCtr="0">
          <a:noAutofit/>
        </a:bodyPr>
        <a:lstStyle/>
        <a:p>
          <a:pPr marL="0" lvl="0" indent="0" algn="l" defTabSz="1511300" rtl="0">
            <a:lnSpc>
              <a:spcPct val="90000"/>
            </a:lnSpc>
            <a:spcBef>
              <a:spcPct val="0"/>
            </a:spcBef>
            <a:spcAft>
              <a:spcPct val="35000"/>
            </a:spcAft>
            <a:buNone/>
          </a:pPr>
          <a:r>
            <a:rPr lang="cs-CZ" sz="3400" kern="1200"/>
            <a:t>To platí jak pro rodinné příslušníky pacienta, tak i orgány veřejné moci. </a:t>
          </a:r>
        </a:p>
      </dsp:txBody>
      <dsp:txXfrm>
        <a:off x="844191" y="2624353"/>
        <a:ext cx="9884783" cy="1311947"/>
      </dsp:txXfrm>
    </dsp:sp>
    <dsp:sp modelId="{CDC202DB-00B0-499D-B7AD-DF2F9997F9CC}">
      <dsp:nvSpPr>
        <dsp:cNvPr id="0" name=""/>
        <dsp:cNvSpPr/>
      </dsp:nvSpPr>
      <dsp:spPr>
        <a:xfrm>
          <a:off x="24224" y="2460360"/>
          <a:ext cx="1639933" cy="163993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C5CE31-767A-4B14-BC60-E92226CDB1E1}">
      <dsp:nvSpPr>
        <dsp:cNvPr id="0" name=""/>
        <dsp:cNvSpPr/>
      </dsp:nvSpPr>
      <dsp:spPr>
        <a:xfrm>
          <a:off x="0" y="40760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Soubor informací vztahujících se k pacientovi, o němž je vedena</a:t>
          </a:r>
          <a:endParaRPr lang="cs-CZ" sz="2800" kern="1200"/>
        </a:p>
      </dsp:txBody>
      <dsp:txXfrm>
        <a:off x="31984" y="439593"/>
        <a:ext cx="10689232" cy="591232"/>
      </dsp:txXfrm>
    </dsp:sp>
    <dsp:sp modelId="{555CFDB4-82AE-44B8-86D1-B9D50BC8AEA7}">
      <dsp:nvSpPr>
        <dsp:cNvPr id="0" name=""/>
        <dsp:cNvSpPr/>
      </dsp:nvSpPr>
      <dsp:spPr>
        <a:xfrm>
          <a:off x="0" y="114344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Povinnost vedení zdravotnické dokumentace</a:t>
          </a:r>
          <a:endParaRPr lang="cs-CZ" sz="2800" kern="1200"/>
        </a:p>
      </dsp:txBody>
      <dsp:txXfrm>
        <a:off x="31984" y="1175433"/>
        <a:ext cx="10689232" cy="591232"/>
      </dsp:txXfrm>
    </dsp:sp>
    <dsp:sp modelId="{955F4E12-BD86-438D-A2FC-F94F6C60B5A6}">
      <dsp:nvSpPr>
        <dsp:cNvPr id="0" name=""/>
        <dsp:cNvSpPr/>
      </dsp:nvSpPr>
      <dsp:spPr>
        <a:xfrm>
          <a:off x="0" y="1879289"/>
          <a:ext cx="10753200" cy="6552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b="0" kern="1200"/>
            <a:t>Výjimky z vedení ZD</a:t>
          </a:r>
          <a:endParaRPr lang="cs-CZ" sz="2800" kern="1200"/>
        </a:p>
      </dsp:txBody>
      <dsp:txXfrm>
        <a:off x="31984" y="1911273"/>
        <a:ext cx="10689232" cy="591232"/>
      </dsp:txXfrm>
    </dsp:sp>
    <dsp:sp modelId="{ADDCB1C4-32E8-4791-83BC-C28E336591AD}">
      <dsp:nvSpPr>
        <dsp:cNvPr id="0" name=""/>
        <dsp:cNvSpPr/>
      </dsp:nvSpPr>
      <dsp:spPr>
        <a:xfrm>
          <a:off x="0" y="2534489"/>
          <a:ext cx="10753200" cy="1593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414"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cs-CZ" sz="2200" b="0" i="1" kern="1200"/>
            <a:t>Při poskytování zdravotních výkonů v rámci preventivní péče mimo zdravotnické zařízení není poskytovatel povinen vést zdravotnickou dokumentaci.</a:t>
          </a:r>
          <a:endParaRPr lang="cs-CZ" sz="2200" kern="1200"/>
        </a:p>
        <a:p>
          <a:pPr marL="228600" lvl="1" indent="-228600" algn="l" defTabSz="977900" rtl="0">
            <a:lnSpc>
              <a:spcPct val="90000"/>
            </a:lnSpc>
            <a:spcBef>
              <a:spcPct val="0"/>
            </a:spcBef>
            <a:spcAft>
              <a:spcPct val="20000"/>
            </a:spcAft>
            <a:buChar char="•"/>
          </a:pPr>
          <a:r>
            <a:rPr lang="cs-CZ" sz="2200" b="0" i="1" kern="1200" dirty="0"/>
            <a:t>Mimo zdravotnické zařízení mohou být poskytovány zdravotní výkony v rámci preventivní péče zaměřené na předcházení onemocnění a jeho včasné rozpoznání, a to na základě povolení uděleného krajským úřadem.</a:t>
          </a:r>
          <a:endParaRPr lang="cs-CZ" sz="2200" kern="1200" dirty="0"/>
        </a:p>
      </dsp:txBody>
      <dsp:txXfrm>
        <a:off x="0" y="2534489"/>
        <a:ext cx="10753200" cy="159390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noProof="0"/>
              <a:t>Kliknutím lze upravit styl.</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gn="l">
              <a:lnSpc>
                <a:spcPts val="1100"/>
              </a:lnSpc>
              <a:defRPr sz="1100" b="1"/>
            </a:lvl1pPr>
          </a:lstStyle>
          <a:p>
            <a:pPr lvl="0"/>
            <a:r>
              <a:rPr lang="cs-CZ" noProof="0"/>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p:nvPr>
        </p:nvSpPr>
        <p:spPr>
          <a:xfrm>
            <a:off x="398502" y="2900365"/>
            <a:ext cx="5246518" cy="1171580"/>
          </a:xfrm>
        </p:spPr>
        <p:txBody>
          <a:bodyPr anchor="t"/>
          <a:lstStyle>
            <a:lvl1pPr algn="l">
              <a:lnSpc>
                <a:spcPts val="4400"/>
              </a:lnSpc>
              <a:defRPr sz="4400">
                <a:solidFill>
                  <a:srgbClr val="0000DC"/>
                </a:solidFill>
              </a:defRPr>
            </a:lvl1pPr>
          </a:lstStyle>
          <a:p>
            <a:r>
              <a:rPr lang="cs-CZ"/>
              <a:t>Kliknutím lze upravit styl.</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5246518"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noProof="0"/>
              <a:t>Kliknutím můžete upravit styl předlohy.</a:t>
            </a:r>
            <a:endParaRPr lang="cs-CZ" noProof="0" dirty="0"/>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p:nvPr>
        </p:nvSpPr>
        <p:spPr>
          <a:xfrm>
            <a:off x="720000" y="6040795"/>
            <a:ext cx="8555976" cy="510831"/>
          </a:xfrm>
        </p:spPr>
        <p:txBody>
          <a:bodyPr lIns="0" tIns="0" rIns="0" bIns="0" numCol="1" spcCol="324000">
            <a:noAutofit/>
          </a:bodyPr>
          <a:lstStyle>
            <a:lvl1pPr algn="l">
              <a:lnSpc>
                <a:spcPts val="1800"/>
              </a:lnSpc>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DC531DB-8AA6-4114-9192-EBD53805B2A1}" type="datetimeFigureOut">
              <a:rPr lang="cs-CZ" smtClean="0"/>
              <a:t>22.11.2023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42822472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DC531DB-8AA6-4114-9192-EBD53805B2A1}" type="datetimeFigureOut">
              <a:rPr lang="cs-CZ" smtClean="0"/>
              <a:t>22.11.2023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332059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Nadpis, podnadpis a obsah">
    <p:spTree>
      <p:nvGrpSpPr>
        <p:cNvPr id="1" name=""/>
        <p:cNvGrpSpPr/>
        <p:nvPr/>
      </p:nvGrpSpPr>
      <p:grpSpPr>
        <a:xfrm>
          <a:off x="0" y="0"/>
          <a:ext cx="0" cy="0"/>
          <a:chOff x="0" y="0"/>
          <a:chExt cx="0" cy="0"/>
        </a:xfrm>
      </p:grpSpPr>
      <p:sp>
        <p:nvSpPr>
          <p:cNvPr id="9" name="Zástupný symbol pro obsah 2">
            <a:extLst>
              <a:ext uri="{FF2B5EF4-FFF2-40B4-BE49-F238E27FC236}">
                <a16:creationId xmlns:a16="http://schemas.microsoft.com/office/drawing/2014/main" id="{61655828-74E8-4C8C-9A46-D37055D42135}"/>
              </a:ext>
            </a:extLst>
          </p:cNvPr>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10" name="Zástupný symbol pro text 7">
            <a:extLst>
              <a:ext uri="{FF2B5EF4-FFF2-40B4-BE49-F238E27FC236}">
                <a16:creationId xmlns:a16="http://schemas.microsoft.com/office/drawing/2014/main" id="{75DC10B1-1F87-4724-A431-B37F17D5CC79}"/>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1" name="Nadpis 12">
            <a:extLst>
              <a:ext uri="{FF2B5EF4-FFF2-40B4-BE49-F238E27FC236}">
                <a16:creationId xmlns:a16="http://schemas.microsoft.com/office/drawing/2014/main" id="{AC2C2C02-70BC-4CA2-A448-691E5EA52A73}"/>
              </a:ext>
            </a:extLst>
          </p:cNvPr>
          <p:cNvSpPr>
            <a:spLocks noGrp="1"/>
          </p:cNvSpPr>
          <p:nvPr>
            <p:ph type="title"/>
          </p:nvPr>
        </p:nvSpPr>
        <p:spPr>
          <a:xfrm>
            <a:off x="720000" y="720000"/>
            <a:ext cx="10753200" cy="451576"/>
          </a:xfrm>
        </p:spPr>
        <p:txBody>
          <a:bodyPr/>
          <a:lstStyle/>
          <a:p>
            <a:r>
              <a:rPr lang="cs-CZ"/>
              <a:t>Kliknutím lze upravit styl.</a:t>
            </a:r>
          </a:p>
        </p:txBody>
      </p:sp>
      <p:pic>
        <p:nvPicPr>
          <p:cNvPr id="12" name="Obrázek 11">
            <a:extLst>
              <a:ext uri="{FF2B5EF4-FFF2-40B4-BE49-F238E27FC236}">
                <a16:creationId xmlns:a16="http://schemas.microsoft.com/office/drawing/2014/main" id="{B250CC6C-D8E6-4BFA-8121-125E87CAF9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4" name="Zástupný symbol pro zápatí 1">
            <a:extLst>
              <a:ext uri="{FF2B5EF4-FFF2-40B4-BE49-F238E27FC236}">
                <a16:creationId xmlns:a16="http://schemas.microsoft.com/office/drawing/2014/main" id="{7031899D-0AAE-4B99-AEF8-0822F14C8E1E}"/>
              </a:ext>
            </a:extLst>
          </p:cNvPr>
          <p:cNvSpPr>
            <a:spLocks noGrp="1"/>
          </p:cNvSpPr>
          <p:nvPr>
            <p:ph type="ftr" sz="quarter" idx="10"/>
          </p:nvPr>
        </p:nvSpPr>
        <p:spPr>
          <a:xfrm>
            <a:off x="720000" y="6228000"/>
            <a:ext cx="7920000" cy="252000"/>
          </a:xfrm>
          <a:prstGeom prst="rect">
            <a:avLst/>
          </a:prstGeom>
        </p:spPr>
        <p:txBody>
          <a:bodyPr/>
          <a:lstStyle>
            <a:lvl1pPr>
              <a:defRPr/>
            </a:lvl1pPr>
          </a:lstStyle>
          <a:p>
            <a:r>
              <a:rPr lang="cs-CZ" dirty="0"/>
              <a:t>Definujte zápatí – název prezentace nebo pracoviště</a:t>
            </a:r>
          </a:p>
        </p:txBody>
      </p:sp>
      <p:sp>
        <p:nvSpPr>
          <p:cNvPr id="15" name="Zástupný symbol pro číslo snímku 2">
            <a:extLst>
              <a:ext uri="{FF2B5EF4-FFF2-40B4-BE49-F238E27FC236}">
                <a16:creationId xmlns:a16="http://schemas.microsoft.com/office/drawing/2014/main" id="{D92A2384-FACF-4740-A29F-249FD2ADBF59}"/>
              </a:ext>
            </a:extLst>
          </p:cNvPr>
          <p:cNvSpPr>
            <a:spLocks noGrp="1"/>
          </p:cNvSpPr>
          <p:nvPr>
            <p:ph type="sldNum" sz="quarter" idx="11"/>
          </p:nvPr>
        </p:nvSpPr>
        <p:spPr>
          <a:xfrm>
            <a:off x="414000" y="6228000"/>
            <a:ext cx="252000" cy="252000"/>
          </a:xfrm>
          <a:prstGeom prst="rect">
            <a:avLst/>
          </a:prstGeom>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11616611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p>
            <a:fld id="{5DC531DB-8AA6-4114-9192-EBD53805B2A1}" type="datetimeFigureOut">
              <a:rPr lang="cs-CZ" smtClean="0"/>
              <a:t>22.11.2023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61CD69F2-7C0B-411E-92AE-B71B5EB7DD3A}" type="slidenum">
              <a:rPr lang="cs-CZ" smtClean="0"/>
              <a:t>‹#›</a:t>
            </a:fld>
            <a:endParaRPr lang="cs-CZ"/>
          </a:p>
        </p:txBody>
      </p:sp>
    </p:spTree>
    <p:extLst>
      <p:ext uri="{BB962C8B-B14F-4D97-AF65-F5344CB8AC3E}">
        <p14:creationId xmlns:p14="http://schemas.microsoft.com/office/powerpoint/2010/main" val="1231762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noProof="0"/>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r>
              <a:rPr lang="en-GB" noProof="0" dirty="0"/>
              <a: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p:nvPr>
        </p:nvSpPr>
        <p:spPr>
          <a:xfrm>
            <a:off x="720000" y="720000"/>
            <a:ext cx="10753200" cy="451576"/>
          </a:xfrm>
        </p:spPr>
        <p:txBody>
          <a:bodyPr/>
          <a:lstStyle/>
          <a:p>
            <a:r>
              <a:rPr lang="cs-CZ"/>
              <a:t>Kliknutím lze upravit styl.</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endParaRPr lang="cs-CZ" noProof="0" dirty="0"/>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 id="2147483702" r:id="rId21"/>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14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3"/>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7.jpg"/><Relationship Id="rId1" Type="http://schemas.openxmlformats.org/officeDocument/2006/relationships/slideLayout" Target="../slideLayouts/slideLayout18.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0.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0.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8.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0.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8.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0.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0.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0.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8.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8.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8.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8.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8.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18.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0.xml.rels><?xml version="1.0" encoding="UTF-8" standalone="yes"?>
<Relationships xmlns="http://schemas.openxmlformats.org/package/2006/relationships"><Relationship Id="rId2" Type="http://schemas.openxmlformats.org/officeDocument/2006/relationships/hyperlink" Target="http://zakony.centrum.cz/trestni-zakonik/cast-2-hlava-10-dil-8-paragraf-368"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zakony.centrum.cz/trestni-zakonik/cast-2-hlava-10-dil-8-paragraf-368"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zakony.centrum.cz/trestni-zakonik/cast-2-hlava-10-dil-8-paragraf-368"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Soukromí</a:t>
            </a:r>
            <a:br>
              <a:rPr lang="cs-CZ" b="1" dirty="0"/>
            </a:br>
            <a:br>
              <a:rPr lang="cs-CZ" b="1" dirty="0"/>
            </a:br>
            <a:r>
              <a:rPr lang="cs-CZ" b="1" dirty="0"/>
              <a:t>Povinná mlčenlivost zdravotnických pracovníků</a:t>
            </a:r>
            <a:br>
              <a:rPr lang="cs-CZ" b="1" dirty="0"/>
            </a:br>
            <a:br>
              <a:rPr lang="cs-CZ" b="1" dirty="0"/>
            </a:br>
            <a:endParaRPr lang="cs-CZ" b="1" dirty="0"/>
          </a:p>
        </p:txBody>
      </p:sp>
    </p:spTree>
    <p:custDataLst>
      <p:tags r:id="rId1"/>
    </p:custDataLst>
    <p:extLst>
      <p:ext uri="{BB962C8B-B14F-4D97-AF65-F5344CB8AC3E}">
        <p14:creationId xmlns:p14="http://schemas.microsoft.com/office/powerpoint/2010/main" val="3310690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Zákonné zakotvení povinné mlčenlivosti</a:t>
            </a: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85453442"/>
              </p:ext>
            </p:extLst>
          </p:nvPr>
        </p:nvGraphicFramePr>
        <p:xfrm>
          <a:off x="1151814" y="1763565"/>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83148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Obecná ustanovení vztahující se k ochraně soukromí (OZ)</a:t>
            </a:r>
          </a:p>
        </p:txBody>
      </p:sp>
      <p:sp>
        <p:nvSpPr>
          <p:cNvPr id="3" name="Zástupný symbol pro obsah 2"/>
          <p:cNvSpPr>
            <a:spLocks noGrp="1"/>
          </p:cNvSpPr>
          <p:nvPr>
            <p:ph idx="1"/>
          </p:nvPr>
        </p:nvSpPr>
        <p:spPr/>
        <p:txBody>
          <a:bodyPr/>
          <a:lstStyle/>
          <a:p>
            <a:r>
              <a:rPr lang="cs-CZ" sz="2000" dirty="0"/>
              <a:t>Chráněna je osobnost člověka včetně všech jeho přirozených práv. Každý je povinen ctít svobodné rozhodnutí člověka žít podle svého. </a:t>
            </a:r>
          </a:p>
          <a:p>
            <a:endParaRPr lang="cs-CZ" sz="2000" dirty="0"/>
          </a:p>
          <a:p>
            <a:r>
              <a:rPr lang="cs-CZ" sz="2000" dirty="0"/>
              <a:t>Ochrany požívají zejména </a:t>
            </a:r>
            <a:r>
              <a:rPr lang="cs-CZ" sz="2000" b="1" u="sng" dirty="0"/>
              <a:t>život</a:t>
            </a:r>
            <a:r>
              <a:rPr lang="cs-CZ" sz="2000" dirty="0"/>
              <a:t> a </a:t>
            </a:r>
            <a:r>
              <a:rPr lang="cs-CZ" sz="2000" b="1" u="sng" dirty="0"/>
              <a:t>důstojnost</a:t>
            </a:r>
            <a:r>
              <a:rPr lang="cs-CZ" sz="2000" dirty="0"/>
              <a:t> člověka, jeho </a:t>
            </a:r>
            <a:r>
              <a:rPr lang="cs-CZ" sz="2000" b="1" u="sng" dirty="0"/>
              <a:t>zdraví</a:t>
            </a:r>
            <a:r>
              <a:rPr lang="cs-CZ" sz="2000" dirty="0"/>
              <a:t> a </a:t>
            </a:r>
            <a:r>
              <a:rPr lang="cs-CZ" sz="2000" b="1" u="sng" dirty="0"/>
              <a:t>právo žít v příznivém životním prostředí</a:t>
            </a:r>
            <a:r>
              <a:rPr lang="cs-CZ" sz="2000" dirty="0"/>
              <a:t>, jeho </a:t>
            </a:r>
            <a:r>
              <a:rPr lang="cs-CZ" sz="2000" b="1" u="sng" dirty="0"/>
              <a:t>vážnost</a:t>
            </a:r>
            <a:r>
              <a:rPr lang="cs-CZ" sz="2000" dirty="0"/>
              <a:t>, </a:t>
            </a:r>
            <a:r>
              <a:rPr lang="cs-CZ" sz="2000" b="1" u="sng" dirty="0"/>
              <a:t>čest</a:t>
            </a:r>
            <a:r>
              <a:rPr lang="cs-CZ" sz="2000" dirty="0"/>
              <a:t>, soukromí a jeho </a:t>
            </a:r>
            <a:r>
              <a:rPr lang="cs-CZ" sz="2000" b="1" u="sng" dirty="0"/>
              <a:t>projevy osobní povahy</a:t>
            </a:r>
            <a:r>
              <a:rPr lang="cs-CZ" sz="2000" dirty="0"/>
              <a:t>.</a:t>
            </a:r>
          </a:p>
          <a:p>
            <a:endParaRPr lang="cs-CZ" sz="2000" dirty="0"/>
          </a:p>
          <a:p>
            <a:r>
              <a:rPr lang="cs-CZ" sz="2000" dirty="0"/>
              <a:t>Člověk, jehož osobnost byla dotčena, má právo domáhat se toho, aby bylo od neoprávněného zásahu upuštěno nebo aby byl odstraněn jeho následek.</a:t>
            </a:r>
          </a:p>
          <a:p>
            <a:endParaRPr lang="cs-CZ" sz="2000" dirty="0"/>
          </a:p>
          <a:p>
            <a:r>
              <a:rPr lang="cs-CZ" sz="2000" dirty="0"/>
              <a:t>Po smrti člověka se může ochrany jeho osobnosti domáhat kterákoli z osob jemu blízkých.</a:t>
            </a:r>
          </a:p>
          <a:p>
            <a:endParaRPr lang="cs-CZ" dirty="0"/>
          </a:p>
        </p:txBody>
      </p:sp>
    </p:spTree>
    <p:extLst>
      <p:ext uri="{BB962C8B-B14F-4D97-AF65-F5344CB8AC3E}">
        <p14:creationId xmlns:p14="http://schemas.microsoft.com/office/powerpoint/2010/main" val="42289381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Podoba a 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895151178"/>
              </p:ext>
            </p:extLst>
          </p:nvPr>
        </p:nvGraphicFramePr>
        <p:xfrm>
          <a:off x="677334" y="1282390"/>
          <a:ext cx="10795866" cy="46500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92382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84069" y="0"/>
            <a:ext cx="2862179" cy="3333707"/>
          </a:xfrm>
          <a:prstGeom prst="rect">
            <a:avLst/>
          </a:prstGeom>
        </p:spPr>
      </p:pic>
      <p:sp>
        <p:nvSpPr>
          <p:cNvPr id="2" name="Nadpis 1"/>
          <p:cNvSpPr>
            <a:spLocks noGrp="1"/>
          </p:cNvSpPr>
          <p:nvPr>
            <p:ph type="title"/>
          </p:nvPr>
        </p:nvSpPr>
        <p:spPr/>
        <p:txBody>
          <a:bodyPr/>
          <a:lstStyle/>
          <a:p>
            <a:r>
              <a:rPr lang="cs-CZ" dirty="0"/>
              <a:t>Ochrana podoby člověka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723359741"/>
              </p:ext>
            </p:extLst>
          </p:nvPr>
        </p:nvGraphicFramePr>
        <p:xfrm>
          <a:off x="840258" y="1930400"/>
          <a:ext cx="10753200" cy="4110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70385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410581"/>
            <a:ext cx="8596668" cy="1320800"/>
          </a:xfrm>
        </p:spPr>
        <p:txBody>
          <a:bodyPr/>
          <a:lstStyle/>
          <a:p>
            <a:r>
              <a:rPr lang="cs-CZ" dirty="0"/>
              <a:t>Zákon o zdravotních službách</a:t>
            </a:r>
          </a:p>
        </p:txBody>
      </p:sp>
      <p:sp>
        <p:nvSpPr>
          <p:cNvPr id="3" name="Zástupný symbol pro obsah 2"/>
          <p:cNvSpPr>
            <a:spLocks noGrp="1"/>
          </p:cNvSpPr>
          <p:nvPr>
            <p:ph idx="1"/>
          </p:nvPr>
        </p:nvSpPr>
        <p:spPr>
          <a:xfrm>
            <a:off x="677334" y="1731381"/>
            <a:ext cx="10837332" cy="3880773"/>
          </a:xfrm>
        </p:spPr>
        <p:txBody>
          <a:bodyPr/>
          <a:lstStyle/>
          <a:p>
            <a:endParaRPr lang="cs-CZ" dirty="0"/>
          </a:p>
          <a:p>
            <a:pPr marL="457200" indent="-457200" algn="just">
              <a:buFont typeface="Arial" panose="020B0604020202020204" pitchFamily="34" charset="0"/>
              <a:buChar char="•"/>
            </a:pPr>
            <a:r>
              <a:rPr lang="cs-CZ" sz="2800" dirty="0"/>
              <a:t>Poskytovatel je povinen zachovávat mlčenlivost o </a:t>
            </a:r>
            <a:r>
              <a:rPr lang="cs-CZ" sz="2800" b="1" u="sng" dirty="0"/>
              <a:t>všech</a:t>
            </a:r>
            <a:r>
              <a:rPr lang="cs-CZ" sz="2800" dirty="0"/>
              <a:t> skutečnostech, o kterých se dozvěděl v souvislosti s poskytováním zdravotních služeb</a:t>
            </a:r>
          </a:p>
          <a:p>
            <a:pPr marL="457200" indent="-457200" algn="just">
              <a:buFont typeface="Arial" panose="020B0604020202020204" pitchFamily="34" charset="0"/>
              <a:buChar char="•"/>
            </a:pPr>
            <a:endParaRPr lang="cs-CZ" sz="2800" dirty="0"/>
          </a:p>
          <a:p>
            <a:pPr marL="457200" indent="-457200" algn="just">
              <a:buFont typeface="Arial" panose="020B0604020202020204" pitchFamily="34" charset="0"/>
              <a:buChar char="•"/>
            </a:pPr>
            <a:r>
              <a:rPr lang="cs-CZ" sz="2800" dirty="0"/>
              <a:t>Pacient má právo na úctu, důstojné zacházení, na ohleduplnost a respektování soukromí při poskytování zdravotních služeb</a:t>
            </a:r>
          </a:p>
          <a:p>
            <a:pPr algn="just"/>
            <a:endParaRPr lang="cs-CZ" dirty="0"/>
          </a:p>
          <a:p>
            <a:pPr algn="just"/>
            <a:endParaRPr lang="cs-CZ" dirty="0"/>
          </a:p>
          <a:p>
            <a:pPr algn="just"/>
            <a:endParaRPr lang="cs-CZ" dirty="0"/>
          </a:p>
        </p:txBody>
      </p:sp>
    </p:spTree>
    <p:extLst>
      <p:ext uri="{BB962C8B-B14F-4D97-AF65-F5344CB8AC3E}">
        <p14:creationId xmlns:p14="http://schemas.microsoft.com/office/powerpoint/2010/main" val="6516273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 koho platí povinná mlčenlivost</a:t>
            </a:r>
          </a:p>
        </p:txBody>
      </p:sp>
      <p:sp>
        <p:nvSpPr>
          <p:cNvPr id="3" name="Zástupný symbol pro obsah 2"/>
          <p:cNvSpPr>
            <a:spLocks noGrp="1"/>
          </p:cNvSpPr>
          <p:nvPr>
            <p:ph idx="1"/>
          </p:nvPr>
        </p:nvSpPr>
        <p:spPr/>
        <p:txBody>
          <a:bodyPr>
            <a:normAutofit/>
          </a:bodyPr>
          <a:lstStyle/>
          <a:p>
            <a:pPr marL="457200" indent="-457200" algn="just">
              <a:buFont typeface="Arial" panose="020B0604020202020204" pitchFamily="34" charset="0"/>
              <a:buChar char="•"/>
            </a:pPr>
            <a:r>
              <a:rPr lang="cs-CZ" sz="2800" dirty="0"/>
              <a:t>Pro zdravotnické pracovníky a jiné odborné pracovníky, a to v souvislosti s výkonem jejich povolání a to i ti, kteří již nevykonávají své povolání, a informace získali v souvislosti s bývalým výkonem povolání zdravotnického pracovníka</a:t>
            </a:r>
          </a:p>
          <a:p>
            <a:pPr marL="457200" indent="-457200" algn="just">
              <a:buFont typeface="Arial" panose="020B0604020202020204" pitchFamily="34" charset="0"/>
              <a:buChar char="•"/>
            </a:pPr>
            <a:endParaRPr lang="cs-CZ" sz="2800" dirty="0"/>
          </a:p>
          <a:p>
            <a:pPr marL="457200" indent="-457200" algn="just">
              <a:buFont typeface="Arial" panose="020B0604020202020204" pitchFamily="34" charset="0"/>
              <a:buChar char="•"/>
            </a:pPr>
            <a:r>
              <a:rPr lang="cs-CZ" sz="2800" dirty="0"/>
              <a:t>Pro </a:t>
            </a:r>
            <a:r>
              <a:rPr lang="cs-CZ" sz="2800" b="1" dirty="0"/>
              <a:t>osoby získávající způsobilost k výkonu povolání</a:t>
            </a:r>
            <a:r>
              <a:rPr lang="cs-CZ" sz="2800" dirty="0"/>
              <a:t> zdravotnického pracovníka nebo jiného odborného pracovníka (</a:t>
            </a:r>
            <a:r>
              <a:rPr lang="cs-CZ" sz="2800" dirty="0" err="1"/>
              <a:t>aka</a:t>
            </a:r>
            <a:r>
              <a:rPr lang="cs-CZ" sz="2800" dirty="0"/>
              <a:t> studenti)</a:t>
            </a:r>
          </a:p>
          <a:p>
            <a:endParaRPr lang="cs-CZ" dirty="0"/>
          </a:p>
        </p:txBody>
      </p:sp>
    </p:spTree>
    <p:extLst>
      <p:ext uri="{BB962C8B-B14F-4D97-AF65-F5344CB8AC3E}">
        <p14:creationId xmlns:p14="http://schemas.microsoft.com/office/powerpoint/2010/main" val="3676881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506" y="553617"/>
            <a:ext cx="10841704" cy="1320800"/>
          </a:xfrm>
          <a:solidFill>
            <a:schemeClr val="bg1"/>
          </a:solidFill>
        </p:spPr>
        <p:style>
          <a:lnRef idx="3">
            <a:schemeClr val="lt1"/>
          </a:lnRef>
          <a:fillRef idx="1">
            <a:schemeClr val="accent5"/>
          </a:fillRef>
          <a:effectRef idx="1">
            <a:schemeClr val="accent5"/>
          </a:effectRef>
          <a:fontRef idx="minor">
            <a:schemeClr val="lt1"/>
          </a:fontRef>
        </p:style>
        <p:txBody>
          <a:bodyPr>
            <a:normAutofit fontScale="90000"/>
          </a:bodyPr>
          <a:lstStyle/>
          <a:p>
            <a:pPr algn="ctr"/>
            <a:r>
              <a:rPr lang="cs-CZ" dirty="0">
                <a:solidFill>
                  <a:schemeClr val="accent1"/>
                </a:solidFill>
              </a:rPr>
              <a:t>Za porušení povinné mlčenlivosti se nepovažuje</a:t>
            </a:r>
            <a:br>
              <a:rPr lang="cs-CZ" dirty="0">
                <a:solidFill>
                  <a:schemeClr val="accent1"/>
                </a:solidFill>
              </a:rPr>
            </a:br>
            <a:endParaRPr lang="cs-CZ" dirty="0">
              <a:solidFill>
                <a:schemeClr val="accent1"/>
              </a:solidFill>
            </a:endParaRPr>
          </a:p>
        </p:txBody>
      </p:sp>
      <p:graphicFrame>
        <p:nvGraphicFramePr>
          <p:cNvPr id="5" name="Zástupný symbol pro obsah 4"/>
          <p:cNvGraphicFramePr>
            <a:graphicFrameLocks noGrp="1"/>
          </p:cNvGraphicFramePr>
          <p:nvPr>
            <p:ph idx="1"/>
            <p:extLst>
              <p:ext uri="{D42A27DB-BD31-4B8C-83A1-F6EECF244321}">
                <p14:modId xmlns:p14="http://schemas.microsoft.com/office/powerpoint/2010/main" val="80810487"/>
              </p:ext>
            </p:extLst>
          </p:nvPr>
        </p:nvGraphicFramePr>
        <p:xfrm>
          <a:off x="677862" y="2160588"/>
          <a:ext cx="10841347"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30453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8544506B-47BB-4C5F-849D-2EC4D8C9AD0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6068449D-5269-491E-BD59-46BEAD1A1AE1}"/>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A05A63BC-C3BB-4FF3-9611-06EE189DA89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453F4112-FF5F-4039-9202-BE1010EED650}"/>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dgm id="{CC80C1DD-4E84-4E32-B269-19F2B3E1E0B6}"/>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dgm id="{07210A24-D3B7-4BA6-B5AD-C039ED73653A}"/>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Souhlas pacienta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883309512"/>
              </p:ext>
            </p:extLst>
          </p:nvPr>
        </p:nvGraphicFramePr>
        <p:xfrm>
          <a:off x="677334" y="1483113"/>
          <a:ext cx="10753200" cy="455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80315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Informace o zdravotním stavu pacienta vyžádané orgány veřejné moci</a:t>
            </a:r>
          </a:p>
        </p:txBody>
      </p:sp>
      <p:sp>
        <p:nvSpPr>
          <p:cNvPr id="3" name="Zástupný symbol pro obsah 2"/>
          <p:cNvSpPr>
            <a:spLocks noGrp="1"/>
          </p:cNvSpPr>
          <p:nvPr>
            <p:ph idx="1"/>
          </p:nvPr>
        </p:nvSpPr>
        <p:spPr/>
        <p:txBody>
          <a:bodyPr/>
          <a:lstStyle/>
          <a:p>
            <a:pPr lvl="0"/>
            <a:endParaRPr lang="cs-CZ" dirty="0"/>
          </a:p>
          <a:p>
            <a:pPr lvl="0"/>
            <a:r>
              <a:rPr lang="cs-CZ" dirty="0"/>
              <a:t>Platí pravidlo, že i orgány veřejné moci včetně policie a soudů mohou informace o zdravotním stavu vyžadovat výhradně v případech, kdy jim to zákon výslovně umožní.</a:t>
            </a:r>
          </a:p>
          <a:p>
            <a:pPr lvl="0"/>
            <a:endParaRPr lang="cs-CZ" dirty="0"/>
          </a:p>
          <a:p>
            <a:pPr lvl="1"/>
            <a:r>
              <a:rPr lang="cs-CZ" sz="1600" dirty="0"/>
              <a:t>Samo o sobě nestačí, že např. policista přijde do nemocnice a ptá se na zdravotní stav pacienta (typicky u úrazů zapříčiněných druhou osobou).</a:t>
            </a:r>
          </a:p>
          <a:p>
            <a:pPr lvl="1"/>
            <a:endParaRPr lang="cs-CZ" dirty="0"/>
          </a:p>
          <a:p>
            <a:endParaRPr lang="cs-CZ" dirty="0"/>
          </a:p>
          <a:p>
            <a:endParaRPr lang="cs-CZ" dirty="0"/>
          </a:p>
          <a:p>
            <a:endParaRPr lang="cs-CZ" dirty="0"/>
          </a:p>
        </p:txBody>
      </p:sp>
    </p:spTree>
    <p:extLst>
      <p:ext uri="{BB962C8B-B14F-4D97-AF65-F5344CB8AC3E}">
        <p14:creationId xmlns:p14="http://schemas.microsoft.com/office/powerpoint/2010/main" val="29922748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Oznamovací povinnost</a:t>
            </a:r>
          </a:p>
        </p:txBody>
      </p:sp>
      <p:sp>
        <p:nvSpPr>
          <p:cNvPr id="3" name="Zástupný symbol pro obsah 2"/>
          <p:cNvSpPr>
            <a:spLocks noGrp="1"/>
          </p:cNvSpPr>
          <p:nvPr>
            <p:ph idx="1"/>
          </p:nvPr>
        </p:nvSpPr>
        <p:spPr/>
        <p:txBody>
          <a:bodyPr/>
          <a:lstStyle/>
          <a:p>
            <a:r>
              <a:rPr lang="cs-CZ" dirty="0"/>
              <a:t>Úplně každý (nikoliv jen zdravotnický pracovník) je povinen oznámit Policii České republiky skutečnost, že na někom byl spáchán trestný čin týrání svěřené osoby nebo úmyslného těžkého ublížení na zdraví (tj. vážného zranění).</a:t>
            </a:r>
          </a:p>
          <a:p>
            <a:endParaRPr lang="cs-CZ" dirty="0"/>
          </a:p>
          <a:p>
            <a:r>
              <a:rPr lang="cs-CZ" dirty="0"/>
              <a:t>U dětí je v určitých případech nutno informovat orgán sociálně právní ochrany dětí (tzv. OSPOD). </a:t>
            </a:r>
          </a:p>
          <a:p>
            <a:endParaRPr lang="cs-CZ" dirty="0"/>
          </a:p>
          <a:p>
            <a:endParaRPr lang="cs-CZ" dirty="0"/>
          </a:p>
          <a:p>
            <a:endParaRPr lang="cs-CZ" dirty="0"/>
          </a:p>
        </p:txBody>
      </p:sp>
    </p:spTree>
    <p:extLst>
      <p:ext uri="{BB962C8B-B14F-4D97-AF65-F5344CB8AC3E}">
        <p14:creationId xmlns:p14="http://schemas.microsoft.com/office/powerpoint/2010/main" val="35716591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Požadavek etiky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941995272"/>
              </p:ext>
            </p:extLst>
          </p:nvPr>
        </p:nvGraphicFramePr>
        <p:xfrm>
          <a:off x="677334" y="1449660"/>
          <a:ext cx="10753200" cy="42374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33465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Tm="0">
        <p15:prstTrans prst="fallOver"/>
      </p:transition>
    </mc:Choice>
    <mc:Fallback xmlns="">
      <p:transition spd="slow" advTm="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Zapamatujte si!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181358175"/>
              </p:ext>
            </p:extLst>
          </p:nvPr>
        </p:nvGraphicFramePr>
        <p:xfrm>
          <a:off x="677863" y="1449660"/>
          <a:ext cx="10753200" cy="45923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18958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398502" y="2843210"/>
            <a:ext cx="6968802" cy="1171580"/>
          </a:xfrm>
        </p:spPr>
        <p:txBody>
          <a:bodyPr/>
          <a:lstStyle/>
          <a:p>
            <a:r>
              <a:rPr lang="cs-CZ" dirty="0"/>
              <a:t>Zdravotnická dokumentace</a:t>
            </a:r>
          </a:p>
        </p:txBody>
      </p:sp>
      <p:sp>
        <p:nvSpPr>
          <p:cNvPr id="11" name="Podnadpis 10">
            <a:extLst>
              <a:ext uri="{FF2B5EF4-FFF2-40B4-BE49-F238E27FC236}">
                <a16:creationId xmlns:a16="http://schemas.microsoft.com/office/drawing/2014/main" id="{5D645AB2-83F5-4A9B-BA51-5350AD3808C4}"/>
              </a:ext>
            </a:extLst>
          </p:cNvPr>
          <p:cNvSpPr>
            <a:spLocks noGrp="1"/>
          </p:cNvSpPr>
          <p:nvPr>
            <p:ph type="subTitle" idx="1"/>
          </p:nvPr>
        </p:nvSpPr>
        <p:spPr/>
        <p:txBody>
          <a:bodyPr/>
          <a:lstStyle/>
          <a:p>
            <a:endParaRPr lang="cs-CZ"/>
          </a:p>
        </p:txBody>
      </p:sp>
      <p:pic>
        <p:nvPicPr>
          <p:cNvPr id="6" name="Obrázek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7304" y="581648"/>
            <a:ext cx="3553391" cy="4919472"/>
          </a:xfrm>
          <a:prstGeom prst="rect">
            <a:avLst/>
          </a:prstGeom>
        </p:spPr>
      </p:pic>
    </p:spTree>
    <p:extLst>
      <p:ext uri="{BB962C8B-B14F-4D97-AF65-F5344CB8AC3E}">
        <p14:creationId xmlns:p14="http://schemas.microsoft.com/office/powerpoint/2010/main" val="11700900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1596622394"/>
              </p:ext>
            </p:extLst>
          </p:nvPr>
        </p:nvGraphicFramePr>
        <p:xfrm>
          <a:off x="720000" y="1296001"/>
          <a:ext cx="10753200" cy="4535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Vedení zdravotnické dokumentace</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22</a:t>
            </a:fld>
            <a:endParaRPr lang="cs-CZ" altLang="cs-CZ" dirty="0"/>
          </a:p>
        </p:txBody>
      </p:sp>
    </p:spTree>
    <p:extLst>
      <p:ext uri="{BB962C8B-B14F-4D97-AF65-F5344CB8AC3E}">
        <p14:creationId xmlns:p14="http://schemas.microsoft.com/office/powerpoint/2010/main" val="1357178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pPr algn="just"/>
            <a:r>
              <a:rPr lang="cs-CZ" dirty="0"/>
              <a:t>Při poskytování zdravotních výkonů v rámci preventivní péče mimo zdravotnické zařízení není poskytovatel povinen vést zdravotnickou dokumentaci</a:t>
            </a:r>
          </a:p>
          <a:p>
            <a:pPr algn="just"/>
            <a:r>
              <a:rPr lang="cs-CZ" dirty="0"/>
              <a:t>Mimo zdravotnické zařízení mohou být poskytovány zdravotní výkony v rámci preventivní péče zaměřené na předcházení onemocnění a jeho včasné rozpoznání, a to na základě povolení uděleného krajským úřadem</a:t>
            </a:r>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Výjimky z vedení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23</a:t>
            </a:fld>
            <a:endParaRPr lang="cs-CZ" altLang="cs-CZ" dirty="0"/>
          </a:p>
        </p:txBody>
      </p:sp>
    </p:spTree>
    <p:extLst>
      <p:ext uri="{BB962C8B-B14F-4D97-AF65-F5344CB8AC3E}">
        <p14:creationId xmlns:p14="http://schemas.microsoft.com/office/powerpoint/2010/main" val="27570446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obsah 6">
            <a:extLst>
              <a:ext uri="{FF2B5EF4-FFF2-40B4-BE49-F238E27FC236}">
                <a16:creationId xmlns:a16="http://schemas.microsoft.com/office/drawing/2014/main" id="{80DF480B-C69B-49CA-9F52-5C89117566B6}"/>
              </a:ext>
            </a:extLst>
          </p:cNvPr>
          <p:cNvGraphicFramePr>
            <a:graphicFrameLocks noGrp="1"/>
          </p:cNvGraphicFramePr>
          <p:nvPr>
            <p:ph idx="1"/>
            <p:extLst>
              <p:ext uri="{D42A27DB-BD31-4B8C-83A1-F6EECF244321}">
                <p14:modId xmlns:p14="http://schemas.microsoft.com/office/powerpoint/2010/main" val="864994947"/>
              </p:ext>
            </p:extLst>
          </p:nvPr>
        </p:nvGraphicFramePr>
        <p:xfrm>
          <a:off x="720000" y="1296001"/>
          <a:ext cx="10753200" cy="484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Obsah ZD</a:t>
            </a:r>
            <a:br>
              <a:rPr lang="cs-CZ" dirty="0"/>
            </a:br>
            <a:endParaRPr lang="cs-CZ" dirty="0"/>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24</a:t>
            </a:fld>
            <a:endParaRPr lang="cs-CZ" altLang="cs-CZ" dirty="0"/>
          </a:p>
        </p:txBody>
      </p:sp>
    </p:spTree>
    <p:extLst>
      <p:ext uri="{BB962C8B-B14F-4D97-AF65-F5344CB8AC3E}">
        <p14:creationId xmlns:p14="http://schemas.microsoft.com/office/powerpoint/2010/main" val="40228132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údajů ve zdravotnické dokumentaci</a:t>
            </a:r>
          </a:p>
        </p:txBody>
      </p:sp>
      <p:sp>
        <p:nvSpPr>
          <p:cNvPr id="3" name="Zástupný symbol pro obsah 2"/>
          <p:cNvSpPr>
            <a:spLocks noGrp="1"/>
          </p:cNvSpPr>
          <p:nvPr>
            <p:ph idx="1"/>
          </p:nvPr>
        </p:nvSpPr>
        <p:spPr/>
        <p:txBody>
          <a:bodyPr/>
          <a:lstStyle/>
          <a:p>
            <a:pPr algn="just"/>
            <a:endParaRPr lang="cs-CZ" dirty="0"/>
          </a:p>
          <a:p>
            <a:pPr algn="just"/>
            <a:r>
              <a:rPr lang="cs-CZ" sz="2400" dirty="0"/>
              <a:t>Paní Nováková se v dospívání léčila s mentální anorexií, podstoupila na svou žádost dvakrát umělé přerušení těhotenství, je </a:t>
            </a:r>
            <a:r>
              <a:rPr lang="cs-CZ" sz="2400" dirty="0" err="1"/>
              <a:t>HBsAg</a:t>
            </a:r>
            <a:r>
              <a:rPr lang="cs-CZ" sz="2400" dirty="0"/>
              <a:t> pozitivní a nyní byl u ní diagnostikován karcinom děložního hrda</a:t>
            </a:r>
            <a:r>
              <a:rPr lang="en-US" sz="2400" dirty="0"/>
              <a:t>;</a:t>
            </a:r>
            <a:r>
              <a:rPr lang="cs-CZ" sz="2400" dirty="0"/>
              <a:t> žije s matkou, která je v invalidním důchodě pro schizofrenii a se sestrou, která je prostitutka. Otec se zastřelil, ještě když byla malá.</a:t>
            </a:r>
          </a:p>
          <a:p>
            <a:endParaRPr lang="cs-CZ" dirty="0"/>
          </a:p>
        </p:txBody>
      </p:sp>
    </p:spTree>
    <p:extLst>
      <p:ext uri="{BB962C8B-B14F-4D97-AF65-F5344CB8AC3E}">
        <p14:creationId xmlns:p14="http://schemas.microsoft.com/office/powerpoint/2010/main" val="37400857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Vedení zdravotnické dokumentace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174678230"/>
              </p:ext>
            </p:extLst>
          </p:nvPr>
        </p:nvGraphicFramePr>
        <p:xfrm>
          <a:off x="677334" y="1349299"/>
          <a:ext cx="10753200" cy="4692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27135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Způsob vedení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27</a:t>
            </a:fld>
            <a:endParaRPr lang="cs-CZ" altLang="cs-CZ" dirty="0"/>
          </a:p>
        </p:txBody>
      </p:sp>
    </p:spTree>
    <p:extLst>
      <p:ext uri="{BB962C8B-B14F-4D97-AF65-F5344CB8AC3E}">
        <p14:creationId xmlns:p14="http://schemas.microsoft.com/office/powerpoint/2010/main" val="33284947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398502" y="2610433"/>
            <a:ext cx="7027393" cy="1171580"/>
          </a:xfrm>
        </p:spPr>
        <p:txBody>
          <a:bodyPr/>
          <a:lstStyle/>
          <a:p>
            <a:r>
              <a:rPr lang="cs-CZ" dirty="0"/>
              <a:t>Nahlížení do zdravotnické dokumentace</a:t>
            </a:r>
          </a:p>
        </p:txBody>
      </p:sp>
      <p:sp>
        <p:nvSpPr>
          <p:cNvPr id="5" name="Podnadpis 4"/>
          <p:cNvSpPr>
            <a:spLocks noGrp="1"/>
          </p:cNvSpPr>
          <p:nvPr>
            <p:ph type="subTitle" idx="1"/>
          </p:nvPr>
        </p:nvSpPr>
        <p:spPr/>
        <p:txBody>
          <a:bodyPr/>
          <a:lstStyle/>
          <a:p>
            <a:endParaRPr lang="cs-CZ"/>
          </a:p>
        </p:txBody>
      </p:sp>
      <p:pic>
        <p:nvPicPr>
          <p:cNvPr id="3" name="Obráze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25895" y="726186"/>
            <a:ext cx="3892052" cy="5405628"/>
          </a:xfrm>
          <a:prstGeom prst="rect">
            <a:avLst/>
          </a:prstGeom>
        </p:spPr>
      </p:pic>
    </p:spTree>
    <p:extLst>
      <p:ext uri="{BB962C8B-B14F-4D97-AF65-F5344CB8AC3E}">
        <p14:creationId xmlns:p14="http://schemas.microsoft.com/office/powerpoint/2010/main" val="2889951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Kdo může nahlížet</a:t>
            </a:r>
          </a:p>
        </p:txBody>
      </p:sp>
      <p:sp>
        <p:nvSpPr>
          <p:cNvPr id="3" name="Zástupný symbol pro obsah 2"/>
          <p:cNvSpPr>
            <a:spLocks noGrp="1"/>
          </p:cNvSpPr>
          <p:nvPr>
            <p:ph idx="1"/>
          </p:nvPr>
        </p:nvSpPr>
        <p:spPr>
          <a:xfrm>
            <a:off x="718800" y="1477514"/>
            <a:ext cx="10753200" cy="4354486"/>
          </a:xfrm>
        </p:spPr>
        <p:txBody>
          <a:bodyPr>
            <a:normAutofit/>
          </a:bodyPr>
          <a:lstStyle/>
          <a:p>
            <a:pPr marL="457200" indent="-457200">
              <a:buFont typeface="Arial" panose="020B0604020202020204" pitchFamily="34" charset="0"/>
              <a:buChar char="•"/>
            </a:pPr>
            <a:r>
              <a:rPr lang="cs-CZ" sz="3200" dirty="0"/>
              <a:t>Zdravotničtí pracovníci</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Pacient</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Rodina, příbuzní, pozůstalí</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Studenti</a:t>
            </a:r>
          </a:p>
          <a:p>
            <a:endParaRPr lang="cs-CZ" dirty="0"/>
          </a:p>
        </p:txBody>
      </p:sp>
      <p:pic>
        <p:nvPicPr>
          <p:cNvPr id="4" name="Obráze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5810" y="1171576"/>
            <a:ext cx="3249168" cy="4353885"/>
          </a:xfrm>
          <a:prstGeom prst="rect">
            <a:avLst/>
          </a:prstGeom>
        </p:spPr>
      </p:pic>
    </p:spTree>
    <p:extLst>
      <p:ext uri="{BB962C8B-B14F-4D97-AF65-F5344CB8AC3E}">
        <p14:creationId xmlns:p14="http://schemas.microsoft.com/office/powerpoint/2010/main" val="134654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Význam informací a soukromí dnes</a:t>
            </a:r>
            <a:endParaRPr lang="cs-CZ" dirty="0"/>
          </a:p>
        </p:txBody>
      </p:sp>
      <p:sp>
        <p:nvSpPr>
          <p:cNvPr id="3" name="Zástupný symbol pro obsah 2"/>
          <p:cNvSpPr>
            <a:spLocks noGrp="1"/>
          </p:cNvSpPr>
          <p:nvPr>
            <p:ph idx="1"/>
          </p:nvPr>
        </p:nvSpPr>
        <p:spPr/>
        <p:txBody>
          <a:bodyPr>
            <a:normAutofit/>
          </a:bodyPr>
          <a:lstStyle/>
          <a:p>
            <a:pPr algn="just">
              <a:lnSpc>
                <a:spcPct val="90000"/>
              </a:lnSpc>
            </a:pPr>
            <a:r>
              <a:rPr lang="cs-CZ" altLang="cs-CZ" sz="2800" dirty="0"/>
              <a:t>Naše společnost jako společnost informací, stále více lidí má jako práci zpracování informací </a:t>
            </a:r>
          </a:p>
          <a:p>
            <a:pPr algn="just">
              <a:lnSpc>
                <a:spcPct val="90000"/>
              </a:lnSpc>
            </a:pPr>
            <a:endParaRPr lang="cs-CZ" altLang="cs-CZ" sz="2800" dirty="0"/>
          </a:p>
          <a:p>
            <a:pPr algn="just">
              <a:lnSpc>
                <a:spcPct val="90000"/>
              </a:lnSpc>
            </a:pPr>
            <a:r>
              <a:rPr lang="cs-CZ" altLang="cs-CZ" sz="2800" dirty="0"/>
              <a:t>Leckteré informace se dotýkají osobní sféry jednotlivců </a:t>
            </a:r>
          </a:p>
          <a:p>
            <a:pPr algn="just">
              <a:lnSpc>
                <a:spcPct val="90000"/>
              </a:lnSpc>
            </a:pPr>
            <a:endParaRPr lang="cs-CZ" altLang="cs-CZ" sz="2800" dirty="0"/>
          </a:p>
          <a:p>
            <a:pPr algn="just">
              <a:lnSpc>
                <a:spcPct val="90000"/>
              </a:lnSpc>
            </a:pPr>
            <a:r>
              <a:rPr lang="cs-CZ" altLang="cs-CZ" sz="2800" dirty="0"/>
              <a:t>Soukromí se stává jedním z nejvíce diskutovaných aspektů lidského života    </a:t>
            </a:r>
          </a:p>
          <a:p>
            <a:pPr marL="0" indent="0">
              <a:buNone/>
            </a:pPr>
            <a:endParaRPr lang="cs-CZ" dirty="0"/>
          </a:p>
        </p:txBody>
      </p:sp>
    </p:spTree>
    <p:extLst>
      <p:ext uri="{BB962C8B-B14F-4D97-AF65-F5344CB8AC3E}">
        <p14:creationId xmlns:p14="http://schemas.microsoft.com/office/powerpoint/2010/main" val="32555968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Zdravotničtí pracovníci</a:t>
            </a:r>
          </a:p>
        </p:txBody>
      </p:sp>
      <p:sp>
        <p:nvSpPr>
          <p:cNvPr id="3" name="Zástupný symbol pro obsah 2"/>
          <p:cNvSpPr>
            <a:spLocks noGrp="1"/>
          </p:cNvSpPr>
          <p:nvPr>
            <p:ph idx="1"/>
          </p:nvPr>
        </p:nvSpPr>
        <p:spPr/>
        <p:txBody>
          <a:bodyPr>
            <a:noAutofit/>
          </a:bodyPr>
          <a:lstStyle/>
          <a:p>
            <a:pPr marL="342900" indent="-342900">
              <a:buFont typeface="Arial" panose="020B0604020202020204" pitchFamily="34" charset="0"/>
              <a:buChar char="•"/>
            </a:pPr>
            <a:r>
              <a:rPr lang="cs-CZ" sz="2000" dirty="0"/>
              <a:t>osoby se způsobilostí k výkonu zdravotnického povolání</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v přímé souvislosti s poskytováním zdravotních služeb</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v rozsahu nezbytně nutném pro výkon povolání</a:t>
            </a:r>
          </a:p>
          <a:p>
            <a:pPr marL="342900" indent="-342900" algn="just">
              <a:buFont typeface="Arial" panose="020B0604020202020204" pitchFamily="34" charset="0"/>
              <a:buChar char="•"/>
            </a:pPr>
            <a:endParaRPr lang="cs-CZ" sz="2000" dirty="0"/>
          </a:p>
          <a:p>
            <a:pPr marL="342900" indent="-342900" algn="just">
              <a:buFont typeface="Arial" panose="020B0604020202020204" pitchFamily="34" charset="0"/>
              <a:buChar char="•"/>
            </a:pPr>
            <a:r>
              <a:rPr lang="cs-CZ" sz="2000" dirty="0"/>
              <a:t>z důvodu splnění úkolů podle </a:t>
            </a:r>
            <a:r>
              <a:rPr lang="cs-CZ" sz="2000" dirty="0" err="1"/>
              <a:t>Zozs</a:t>
            </a:r>
            <a:r>
              <a:rPr lang="cs-CZ" sz="2000" dirty="0"/>
              <a:t> nebo jiných právních předpisů </a:t>
            </a:r>
          </a:p>
          <a:p>
            <a:pPr marL="342900" indent="-342900">
              <a:buFont typeface="Arial" panose="020B0604020202020204" pitchFamily="34" charset="0"/>
              <a:buChar char="•"/>
            </a:pPr>
            <a:endParaRPr lang="cs-CZ" sz="2000" dirty="0"/>
          </a:p>
          <a:p>
            <a:pPr marL="342900" indent="-342900">
              <a:buFont typeface="Arial" panose="020B0604020202020204" pitchFamily="34" charset="0"/>
              <a:buChar char="•"/>
            </a:pPr>
            <a:r>
              <a:rPr lang="cs-CZ" sz="2000" dirty="0"/>
              <a:t>při hodnocení správného postupu při poskytování zdravotních služeb</a:t>
            </a:r>
          </a:p>
        </p:txBody>
      </p:sp>
    </p:spTree>
    <p:extLst>
      <p:ext uri="{BB962C8B-B14F-4D97-AF65-F5344CB8AC3E}">
        <p14:creationId xmlns:p14="http://schemas.microsoft.com/office/powerpoint/2010/main" val="16234218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Pacient</a:t>
            </a:r>
          </a:p>
        </p:txBody>
      </p:sp>
      <p:sp>
        <p:nvSpPr>
          <p:cNvPr id="3" name="Zástupný symbol pro obsah 2"/>
          <p:cNvSpPr>
            <a:spLocks noGrp="1"/>
          </p:cNvSpPr>
          <p:nvPr>
            <p:ph idx="1"/>
          </p:nvPr>
        </p:nvSpPr>
        <p:spPr/>
        <p:txBody>
          <a:bodyPr/>
          <a:lstStyle/>
          <a:p>
            <a:endParaRPr lang="cs-CZ" dirty="0"/>
          </a:p>
          <a:p>
            <a:pPr marL="457200" indent="-457200">
              <a:buFont typeface="Arial" panose="020B0604020202020204" pitchFamily="34" charset="0"/>
              <a:buChar char="•"/>
            </a:pPr>
            <a:r>
              <a:rPr lang="cs-CZ" sz="3200" dirty="0"/>
              <a:t>V přítomnosti zaměstnance pověřeného poskytovatelem</a:t>
            </a:r>
          </a:p>
          <a:p>
            <a:pPr marL="457200" indent="-457200">
              <a:buFont typeface="Arial" panose="020B0604020202020204" pitchFamily="34" charset="0"/>
              <a:buChar char="•"/>
            </a:pPr>
            <a:endParaRPr lang="cs-CZ" sz="3200" dirty="0"/>
          </a:p>
          <a:p>
            <a:pPr marL="457200" indent="-457200">
              <a:buFont typeface="Arial" panose="020B0604020202020204" pitchFamily="34" charset="0"/>
              <a:buChar char="•"/>
            </a:pPr>
            <a:r>
              <a:rPr lang="cs-CZ" sz="3200" dirty="0"/>
              <a:t>Právo činit si výpisy nebo kopie</a:t>
            </a:r>
          </a:p>
          <a:p>
            <a:endParaRPr lang="cs-CZ" dirty="0"/>
          </a:p>
        </p:txBody>
      </p:sp>
    </p:spTree>
    <p:extLst>
      <p:ext uri="{BB962C8B-B14F-4D97-AF65-F5344CB8AC3E}">
        <p14:creationId xmlns:p14="http://schemas.microsoft.com/office/powerpoint/2010/main" val="379588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Rodina, příbuzní, pozůstalí</a:t>
            </a:r>
          </a:p>
        </p:txBody>
      </p:sp>
      <p:graphicFrame>
        <p:nvGraphicFramePr>
          <p:cNvPr id="4" name="Zástupný symbol pro obsah 3"/>
          <p:cNvGraphicFramePr>
            <a:graphicFrameLocks noGrp="1"/>
          </p:cNvGraphicFramePr>
          <p:nvPr>
            <p:ph idx="1"/>
          </p:nvPr>
        </p:nvGraphicFramePr>
        <p:xfrm>
          <a:off x="677334" y="1666318"/>
          <a:ext cx="8596668"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96999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Studenti a zdravotnická dokumentace</a:t>
            </a:r>
          </a:p>
        </p:txBody>
      </p:sp>
      <p:sp>
        <p:nvSpPr>
          <p:cNvPr id="3" name="Zástupný symbol pro obsah 2"/>
          <p:cNvSpPr>
            <a:spLocks noGrp="1"/>
          </p:cNvSpPr>
          <p:nvPr>
            <p:ph idx="1"/>
          </p:nvPr>
        </p:nvSpPr>
        <p:spPr/>
        <p:txBody>
          <a:bodyPr>
            <a:noAutofit/>
          </a:bodyPr>
          <a:lstStyle/>
          <a:p>
            <a:r>
              <a:rPr lang="cs-CZ" sz="2400" dirty="0"/>
              <a:t>Osoby získávající způsobilost k výkonu povolání zdravotnického pracovníka mohou nahlížet do zdravotnické dokumentace v nezbytně nutném rozsahu pro potřebu výuky. </a:t>
            </a:r>
          </a:p>
          <a:p>
            <a:endParaRPr lang="cs-CZ" sz="2400" dirty="0"/>
          </a:p>
          <a:p>
            <a:r>
              <a:rPr lang="cs-CZ" sz="2400" dirty="0"/>
              <a:t>Pacient nahlížení studentů do jeho zdravotnické dokumentace může zakázat.</a:t>
            </a:r>
          </a:p>
          <a:p>
            <a:endParaRPr lang="cs-CZ" sz="2400" dirty="0"/>
          </a:p>
          <a:p>
            <a:r>
              <a:rPr lang="cs-CZ" sz="2400" b="1" u="sng" dirty="0"/>
              <a:t>NE OPISY A VÝPISY</a:t>
            </a:r>
            <a:r>
              <a:rPr lang="cs-CZ" sz="2400" dirty="0"/>
              <a:t> (možné pouze s výslovným souhlasem pacienta)</a:t>
            </a:r>
            <a:endParaRPr lang="cs-CZ" sz="2400" b="1" u="sng" dirty="0"/>
          </a:p>
        </p:txBody>
      </p:sp>
    </p:spTree>
    <p:extLst>
      <p:ext uri="{BB962C8B-B14F-4D97-AF65-F5344CB8AC3E}">
        <p14:creationId xmlns:p14="http://schemas.microsoft.com/office/powerpoint/2010/main" val="38539276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962992904"/>
              </p:ext>
            </p:extLst>
          </p:nvPr>
        </p:nvGraphicFramePr>
        <p:xfrm>
          <a:off x="702527" y="1260089"/>
          <a:ext cx="10770673" cy="4571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Pořizování kopií</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34</a:t>
            </a:fld>
            <a:endParaRPr lang="cs-CZ" altLang="cs-CZ" dirty="0"/>
          </a:p>
        </p:txBody>
      </p:sp>
    </p:spTree>
    <p:extLst>
      <p:ext uri="{BB962C8B-B14F-4D97-AF65-F5344CB8AC3E}">
        <p14:creationId xmlns:p14="http://schemas.microsoft.com/office/powerpoint/2010/main" val="28094523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2298326771"/>
              </p:ext>
            </p:extLst>
          </p:nvPr>
        </p:nvGraphicFramePr>
        <p:xfrm>
          <a:off x="720000" y="1692002"/>
          <a:ext cx="10753200" cy="41399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Nadpis 3"/>
          <p:cNvSpPr>
            <a:spLocks noGrp="1"/>
          </p:cNvSpPr>
          <p:nvPr>
            <p:ph type="title"/>
          </p:nvPr>
        </p:nvSpPr>
        <p:spPr/>
        <p:txBody>
          <a:bodyPr/>
          <a:lstStyle/>
          <a:p>
            <a:r>
              <a:rPr lang="cs-CZ" dirty="0"/>
              <a:t>Zacházení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35</a:t>
            </a:fld>
            <a:endParaRPr lang="cs-CZ" altLang="cs-CZ" dirty="0"/>
          </a:p>
        </p:txBody>
      </p:sp>
    </p:spTree>
    <p:extLst>
      <p:ext uri="{BB962C8B-B14F-4D97-AF65-F5344CB8AC3E}">
        <p14:creationId xmlns:p14="http://schemas.microsoft.com/office/powerpoint/2010/main" val="637759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Zástupný symbol pro obsah 6"/>
          <p:cNvGraphicFramePr>
            <a:graphicFrameLocks noGrp="1"/>
          </p:cNvGraphicFramePr>
          <p:nvPr>
            <p:ph idx="1"/>
            <p:extLst>
              <p:ext uri="{D42A27DB-BD31-4B8C-83A1-F6EECF244321}">
                <p14:modId xmlns:p14="http://schemas.microsoft.com/office/powerpoint/2010/main" val="3457961208"/>
              </p:ext>
            </p:extLst>
          </p:nvPr>
        </p:nvGraphicFramePr>
        <p:xfrm>
          <a:off x="720000" y="1296001"/>
          <a:ext cx="10753200" cy="4931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dirty="0"/>
              <a:t>Předpisy vztahující se ke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36</a:t>
            </a:fld>
            <a:endParaRPr lang="cs-CZ" altLang="cs-CZ" dirty="0"/>
          </a:p>
        </p:txBody>
      </p:sp>
    </p:spTree>
    <p:extLst>
      <p:ext uri="{BB962C8B-B14F-4D97-AF65-F5344CB8AC3E}">
        <p14:creationId xmlns:p14="http://schemas.microsoft.com/office/powerpoint/2010/main" val="26501779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Zákon o ochraně osobních údajů/GDPR</a:t>
            </a:r>
          </a:p>
        </p:txBody>
      </p:sp>
      <p:sp>
        <p:nvSpPr>
          <p:cNvPr id="3" name="Zástupný symbol pro obsah 2"/>
          <p:cNvSpPr>
            <a:spLocks noGrp="1"/>
          </p:cNvSpPr>
          <p:nvPr>
            <p:ph idx="1"/>
          </p:nvPr>
        </p:nvSpPr>
        <p:spPr/>
        <p:txBody>
          <a:bodyPr/>
          <a:lstStyle/>
          <a:p>
            <a:endParaRPr lang="cs-CZ" sz="2800" dirty="0"/>
          </a:p>
          <a:p>
            <a:pPr algn="just"/>
            <a:r>
              <a:rPr lang="cs-CZ" sz="2800" dirty="0"/>
              <a:t>Povinnosti pro poskytovatele zdravotních služeb přijmout taková opatření, aby nemohlo dojít k neoprávněnému nebo nahodilému přístupu k osobním údajům, k jejich jinému neoprávněnému zpracování, jakož i k jinému zneužití osobních údajů.</a:t>
            </a:r>
          </a:p>
          <a:p>
            <a:pPr marL="457200" lvl="1" indent="0">
              <a:buNone/>
            </a:pPr>
            <a:endParaRPr lang="cs-CZ" dirty="0"/>
          </a:p>
          <a:p>
            <a:endParaRPr lang="cs-CZ" dirty="0"/>
          </a:p>
        </p:txBody>
      </p:sp>
    </p:spTree>
    <p:extLst>
      <p:ext uri="{BB962C8B-B14F-4D97-AF65-F5344CB8AC3E}">
        <p14:creationId xmlns:p14="http://schemas.microsoft.com/office/powerpoint/2010/main" val="16891716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720000" y="1282390"/>
            <a:ext cx="10753200" cy="4549610"/>
          </a:xfrm>
        </p:spPr>
        <p:txBody>
          <a:bodyPr>
            <a:normAutofit/>
          </a:bodyPr>
          <a:lstStyle/>
          <a:p>
            <a:r>
              <a:rPr lang="cs-CZ" sz="2400" dirty="0"/>
              <a:t>Poruší povinnost vést, uchovávat, nakládat se ZD dle ZZS</a:t>
            </a:r>
          </a:p>
          <a:p>
            <a:r>
              <a:rPr lang="cs-CZ" sz="2400" dirty="0"/>
              <a:t>Neumožní přístup a nahlížení do ZD oprávněným osobám uvedeným v ZZS</a:t>
            </a:r>
          </a:p>
          <a:p>
            <a:r>
              <a:rPr lang="cs-CZ" sz="2400" dirty="0"/>
              <a:t>Umožní nahlížet do ZD v rozporu se ZZS</a:t>
            </a:r>
          </a:p>
          <a:p>
            <a:r>
              <a:rPr lang="cs-CZ" sz="2400" dirty="0"/>
              <a:t>Nepořídí výpis / kopii ZD dle ZZS</a:t>
            </a:r>
          </a:p>
          <a:p>
            <a:r>
              <a:rPr lang="cs-CZ" sz="2400" dirty="0"/>
              <a:t>Neprovede záznam o nahlédnutí do ZD </a:t>
            </a:r>
          </a:p>
          <a:p>
            <a:r>
              <a:rPr lang="cs-CZ" sz="2600" dirty="0"/>
              <a:t>ZZS - pokuta až 500 tis. Kč / 100 tis. Kč </a:t>
            </a:r>
          </a:p>
          <a:p>
            <a:r>
              <a:rPr lang="cs-CZ" sz="2600" dirty="0"/>
              <a:t>GDPR - 20 mil euro (cca 500 mil Kč) – omezení zákonem</a:t>
            </a:r>
          </a:p>
          <a:p>
            <a:endParaRPr lang="cs-CZ" dirty="0"/>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38</a:t>
            </a:fld>
            <a:endParaRPr lang="cs-CZ" altLang="cs-CZ" dirty="0"/>
          </a:p>
        </p:txBody>
      </p:sp>
    </p:spTree>
    <p:extLst>
      <p:ext uri="{BB962C8B-B14F-4D97-AF65-F5344CB8AC3E}">
        <p14:creationId xmlns:p14="http://schemas.microsoft.com/office/powerpoint/2010/main" val="398983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lnSpc>
                <a:spcPct val="100000"/>
              </a:lnSpc>
            </a:pPr>
            <a:r>
              <a:rPr lang="cs-CZ" sz="2400" dirty="0"/>
              <a:t>Příslušný správní orgán může pozastavit nebo odejmout oprávnění k poskytování ZS </a:t>
            </a:r>
          </a:p>
          <a:p>
            <a:pPr lvl="1"/>
            <a:r>
              <a:rPr lang="cs-CZ" dirty="0"/>
              <a:t>Poskytovatel nevede ZD</a:t>
            </a:r>
          </a:p>
          <a:p>
            <a:pPr lvl="1"/>
            <a:r>
              <a:rPr lang="cs-CZ" dirty="0"/>
              <a:t>Poskytovatel vede ZD v rozporu s právními předpisy </a:t>
            </a:r>
          </a:p>
          <a:p>
            <a:r>
              <a:rPr lang="cs-CZ" sz="2400" dirty="0"/>
              <a:t>Občanský zákoník</a:t>
            </a:r>
          </a:p>
          <a:p>
            <a:pPr lvl="1"/>
            <a:r>
              <a:rPr lang="cs-CZ" dirty="0"/>
              <a:t>Náhrada škody a nemajetkové újmy</a:t>
            </a:r>
          </a:p>
          <a:p>
            <a:pPr lvl="1"/>
            <a:r>
              <a:rPr lang="cs-CZ" dirty="0"/>
              <a:t>Soud může rozhodnout o obrácení důkazního břemena ohledně prokazování (ne)splnění některého z předpokladů odpovědnosti za újmu (nález IV.ÚS 14/17)</a:t>
            </a:r>
          </a:p>
          <a:p>
            <a:r>
              <a:rPr lang="cs-CZ" sz="2400" dirty="0"/>
              <a:t>Trestní zákoník</a:t>
            </a:r>
          </a:p>
          <a:p>
            <a:pPr lvl="1"/>
            <a:r>
              <a:rPr lang="cs-CZ" dirty="0"/>
              <a:t>Neoprávněné nakládání s osobními údaji</a:t>
            </a:r>
          </a:p>
          <a:p>
            <a:pPr lvl="1"/>
            <a:r>
              <a:rPr lang="cs-CZ" dirty="0"/>
              <a:t>Neoprávněný přístup k počítačovému systému</a:t>
            </a:r>
          </a:p>
          <a:p>
            <a:endParaRPr lang="cs-CZ" dirty="0"/>
          </a:p>
        </p:txBody>
      </p:sp>
      <p:sp>
        <p:nvSpPr>
          <p:cNvPr id="3" name="Zástupný symbol pro text 2"/>
          <p:cNvSpPr>
            <a:spLocks noGrp="1"/>
          </p:cNvSpPr>
          <p:nvPr>
            <p:ph type="body" sz="quarter" idx="13"/>
          </p:nvPr>
        </p:nvSpPr>
        <p:spPr/>
        <p:txBody>
          <a:bodyPr/>
          <a:lstStyle/>
          <a:p>
            <a:endParaRPr lang="cs-CZ"/>
          </a:p>
        </p:txBody>
      </p:sp>
      <p:sp>
        <p:nvSpPr>
          <p:cNvPr id="4" name="Nadpis 3"/>
          <p:cNvSpPr>
            <a:spLocks noGrp="1"/>
          </p:cNvSpPr>
          <p:nvPr>
            <p:ph type="title"/>
          </p:nvPr>
        </p:nvSpPr>
        <p:spPr/>
        <p:txBody>
          <a:bodyPr>
            <a:normAutofit fontScale="90000"/>
          </a:bodyPr>
          <a:lstStyle/>
          <a:p>
            <a:r>
              <a:rPr lang="cs-CZ" sz="3600" dirty="0"/>
              <a:t>Sankce při porušení povinností nakládání se ZD</a:t>
            </a:r>
          </a:p>
        </p:txBody>
      </p:sp>
      <p:sp>
        <p:nvSpPr>
          <p:cNvPr id="5" name="Zástupný symbol pro zápatí 4"/>
          <p:cNvSpPr>
            <a:spLocks noGrp="1"/>
          </p:cNvSpPr>
          <p:nvPr>
            <p:ph type="ftr" sz="quarter" idx="10"/>
          </p:nvPr>
        </p:nvSpPr>
        <p:spPr/>
        <p:txBody>
          <a:bodyPr/>
          <a:lstStyle/>
          <a:p>
            <a:endParaRPr lang="cs-CZ" dirty="0"/>
          </a:p>
        </p:txBody>
      </p:sp>
      <p:sp>
        <p:nvSpPr>
          <p:cNvPr id="6" name="Zástupný symbol pro číslo snímku 5"/>
          <p:cNvSpPr>
            <a:spLocks noGrp="1"/>
          </p:cNvSpPr>
          <p:nvPr>
            <p:ph type="sldNum" sz="quarter" idx="11"/>
          </p:nvPr>
        </p:nvSpPr>
        <p:spPr/>
        <p:txBody>
          <a:bodyPr/>
          <a:lstStyle/>
          <a:p>
            <a:fld id="{D6D6C118-631F-4A80-9886-907009361577}" type="slidenum">
              <a:rPr lang="cs-CZ" altLang="cs-CZ" smtClean="0"/>
              <a:pPr/>
              <a:t>39</a:t>
            </a:fld>
            <a:endParaRPr lang="cs-CZ" altLang="cs-CZ" dirty="0"/>
          </a:p>
        </p:txBody>
      </p:sp>
    </p:spTree>
    <p:extLst>
      <p:ext uri="{BB962C8B-B14F-4D97-AF65-F5344CB8AC3E}">
        <p14:creationId xmlns:p14="http://schemas.microsoft.com/office/powerpoint/2010/main" val="14941699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Trvalé otázky a nové výzvy </a:t>
            </a:r>
            <a:endParaRPr lang="cs-CZ" dirty="0"/>
          </a:p>
        </p:txBody>
      </p:sp>
      <p:sp>
        <p:nvSpPr>
          <p:cNvPr id="3" name="Zástupný symbol pro obsah 2"/>
          <p:cNvSpPr>
            <a:spLocks noGrp="1"/>
          </p:cNvSpPr>
          <p:nvPr>
            <p:ph idx="1"/>
          </p:nvPr>
        </p:nvSpPr>
        <p:spPr/>
        <p:txBody>
          <a:bodyPr>
            <a:normAutofit/>
          </a:bodyPr>
          <a:lstStyle/>
          <a:p>
            <a:pPr marL="457200" indent="-457200">
              <a:lnSpc>
                <a:spcPct val="80000"/>
              </a:lnSpc>
              <a:buFont typeface="Arial" panose="020B0604020202020204" pitchFamily="34" charset="0"/>
              <a:buChar char="•"/>
            </a:pPr>
            <a:r>
              <a:rPr lang="cs-CZ" altLang="cs-CZ" dirty="0"/>
              <a:t>Ochrana soukromí je potřeba pro zachování důvěry mezi zdravotníky a pacientem. </a:t>
            </a:r>
          </a:p>
          <a:p>
            <a:pPr marL="457200" indent="-457200">
              <a:lnSpc>
                <a:spcPct val="80000"/>
              </a:lnSpc>
              <a:buFont typeface="Arial" panose="020B0604020202020204" pitchFamily="34" charset="0"/>
              <a:buChar char="•"/>
            </a:pPr>
            <a:endParaRPr lang="cs-CZ" altLang="cs-CZ" dirty="0"/>
          </a:p>
          <a:p>
            <a:pPr marL="457200" indent="-457200">
              <a:lnSpc>
                <a:spcPct val="80000"/>
              </a:lnSpc>
              <a:buFont typeface="Arial" panose="020B0604020202020204" pitchFamily="34" charset="0"/>
              <a:buChar char="•"/>
            </a:pPr>
            <a:r>
              <a:rPr lang="cs-CZ" altLang="cs-CZ" dirty="0"/>
              <a:t>Současnost přináší nové problémy: </a:t>
            </a:r>
          </a:p>
          <a:p>
            <a:pPr marL="457200" indent="-457200">
              <a:lnSpc>
                <a:spcPct val="80000"/>
              </a:lnSpc>
              <a:buFont typeface="Arial" panose="020B0604020202020204" pitchFamily="34" charset="0"/>
              <a:buChar char="•"/>
            </a:pPr>
            <a:endParaRPr lang="cs-CZ" altLang="cs-CZ" dirty="0"/>
          </a:p>
          <a:p>
            <a:pPr marL="1371600" lvl="2" indent="-457200" algn="just">
              <a:lnSpc>
                <a:spcPct val="80000"/>
              </a:lnSpc>
              <a:buFont typeface="Arial" panose="020B0604020202020204" pitchFamily="34" charset="0"/>
              <a:buChar char="•"/>
            </a:pPr>
            <a:r>
              <a:rPr lang="cs-CZ" altLang="cs-CZ" sz="2800" dirty="0"/>
              <a:t>(1) usnadnění – ve srovnání s minulostí - šíření a zpracování informací prostřednictvím elektronických nástrojů</a:t>
            </a:r>
          </a:p>
          <a:p>
            <a:pPr marL="1371600" lvl="2" indent="-457200" algn="just">
              <a:lnSpc>
                <a:spcPct val="80000"/>
              </a:lnSpc>
              <a:buFont typeface="Arial" panose="020B0604020202020204" pitchFamily="34" charset="0"/>
              <a:buChar char="•"/>
            </a:pPr>
            <a:endParaRPr lang="cs-CZ" altLang="cs-CZ" sz="2800" dirty="0"/>
          </a:p>
          <a:p>
            <a:pPr marL="1371600" lvl="2" indent="-457200">
              <a:lnSpc>
                <a:spcPct val="80000"/>
              </a:lnSpc>
              <a:buFont typeface="Arial" panose="020B0604020202020204" pitchFamily="34" charset="0"/>
              <a:buChar char="•"/>
            </a:pPr>
            <a:r>
              <a:rPr lang="cs-CZ" altLang="cs-CZ" sz="2800" dirty="0"/>
              <a:t>(2) snazší sběr dat v podobě nových diagnostických metod </a:t>
            </a:r>
          </a:p>
          <a:p>
            <a:endParaRPr lang="cs-CZ" dirty="0"/>
          </a:p>
        </p:txBody>
      </p:sp>
      <p:pic>
        <p:nvPicPr>
          <p:cNvPr id="5" name="Obrázek 4">
            <a:extLst>
              <a:ext uri="{FF2B5EF4-FFF2-40B4-BE49-F238E27FC236}">
                <a16:creationId xmlns:a16="http://schemas.microsoft.com/office/drawing/2014/main" id="{64E839C5-0625-4CD3-AD91-3D1EEFD960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02627" y="0"/>
            <a:ext cx="1989373" cy="2184592"/>
          </a:xfrm>
          <a:prstGeom prst="rect">
            <a:avLst/>
          </a:prstGeom>
        </p:spPr>
      </p:pic>
    </p:spTree>
    <p:extLst>
      <p:ext uri="{BB962C8B-B14F-4D97-AF65-F5344CB8AC3E}">
        <p14:creationId xmlns:p14="http://schemas.microsoft.com/office/powerpoint/2010/main" val="2643475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Sankce za neoprávněné porušení mlčenlivosti</a:t>
            </a:r>
          </a:p>
        </p:txBody>
      </p:sp>
      <p:sp>
        <p:nvSpPr>
          <p:cNvPr id="2" name="Podnadpis 1">
            <a:extLst>
              <a:ext uri="{FF2B5EF4-FFF2-40B4-BE49-F238E27FC236}">
                <a16:creationId xmlns:a16="http://schemas.microsoft.com/office/drawing/2014/main" id="{C2E687EC-A088-4ABF-96A2-8C4F5742AFA7}"/>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5483372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Trestně 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141465293"/>
              </p:ext>
            </p:extLst>
          </p:nvPr>
        </p:nvGraphicFramePr>
        <p:xfrm>
          <a:off x="677333" y="1371601"/>
          <a:ext cx="10753199" cy="4669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05194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Správní sankce</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49488267"/>
              </p:ext>
            </p:extLst>
          </p:nvPr>
        </p:nvGraphicFramePr>
        <p:xfrm>
          <a:off x="677333" y="1822837"/>
          <a:ext cx="10753199" cy="3880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94278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Soukromoprávní postihy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636726826"/>
              </p:ext>
            </p:extLst>
          </p:nvPr>
        </p:nvGraphicFramePr>
        <p:xfrm>
          <a:off x="677334" y="1773045"/>
          <a:ext cx="10753200" cy="39470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4770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4000" dirty="0"/>
              <a:t>Disciplinární postih</a:t>
            </a:r>
          </a:p>
        </p:txBody>
      </p:sp>
      <p:sp>
        <p:nvSpPr>
          <p:cNvPr id="3" name="Zástupný symbol pro obsah 2"/>
          <p:cNvSpPr>
            <a:spLocks noGrp="1"/>
          </p:cNvSpPr>
          <p:nvPr>
            <p:ph idx="1"/>
          </p:nvPr>
        </p:nvSpPr>
        <p:spPr>
          <a:xfrm>
            <a:off x="718800" y="1639229"/>
            <a:ext cx="10753200" cy="4192771"/>
          </a:xfrm>
        </p:spPr>
        <p:txBody>
          <a:bodyPr>
            <a:normAutofit/>
          </a:bodyPr>
          <a:lstStyle/>
          <a:p>
            <a:r>
              <a:rPr lang="cs-CZ" altLang="cs-CZ" sz="3200" dirty="0"/>
              <a:t>Kárná (disciplinární) ochrana soukromí v podobě postihování porušení mlčenlivosti. Flagrantní porušení dokáže být důvodem pro odnětí profesní licence. </a:t>
            </a:r>
          </a:p>
          <a:p>
            <a:endParaRPr lang="cs-CZ" sz="3200" dirty="0"/>
          </a:p>
        </p:txBody>
      </p:sp>
    </p:spTree>
    <p:extLst>
      <p:ext uri="{BB962C8B-B14F-4D97-AF65-F5344CB8AC3E}">
        <p14:creationId xmlns:p14="http://schemas.microsoft.com/office/powerpoint/2010/main" val="40090418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A0899407-764A-4B49-8809-C83213D07F22}"/>
              </a:ext>
            </a:extLst>
          </p:cNvPr>
          <p:cNvSpPr>
            <a:spLocks noGrp="1"/>
          </p:cNvSpPr>
          <p:nvPr>
            <p:ph type="title"/>
          </p:nvPr>
        </p:nvSpPr>
        <p:spPr/>
        <p:txBody>
          <a:bodyPr/>
          <a:lstStyle/>
          <a:p>
            <a:r>
              <a:rPr lang="cs-CZ" dirty="0"/>
              <a:t>Význam této přednášky pro další výuku</a:t>
            </a:r>
          </a:p>
        </p:txBody>
      </p:sp>
      <p:sp>
        <p:nvSpPr>
          <p:cNvPr id="2" name="Podnadpis 1">
            <a:extLst>
              <a:ext uri="{FF2B5EF4-FFF2-40B4-BE49-F238E27FC236}">
                <a16:creationId xmlns:a16="http://schemas.microsoft.com/office/drawing/2014/main" id="{E78E5806-7C8F-4106-A18B-35DF6A72C09F}"/>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36927247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C85266-1730-4C50-927E-122AEC490F45}"/>
              </a:ext>
            </a:extLst>
          </p:cNvPr>
          <p:cNvSpPr>
            <a:spLocks noGrp="1"/>
          </p:cNvSpPr>
          <p:nvPr>
            <p:ph type="title"/>
          </p:nvPr>
        </p:nvSpPr>
        <p:spPr/>
        <p:txBody>
          <a:bodyPr/>
          <a:lstStyle/>
          <a:p>
            <a:r>
              <a:rPr lang="cs-CZ" dirty="0"/>
              <a:t>Při klinické výuce</a:t>
            </a:r>
          </a:p>
        </p:txBody>
      </p:sp>
      <p:graphicFrame>
        <p:nvGraphicFramePr>
          <p:cNvPr id="4" name="Zástupný obsah 3">
            <a:extLst>
              <a:ext uri="{FF2B5EF4-FFF2-40B4-BE49-F238E27FC236}">
                <a16:creationId xmlns:a16="http://schemas.microsoft.com/office/drawing/2014/main" id="{63D577A1-8AC0-46C7-A5C2-BDAFF32F347C}"/>
              </a:ext>
            </a:extLst>
          </p:cNvPr>
          <p:cNvGraphicFramePr>
            <a:graphicFrameLocks noGrp="1"/>
          </p:cNvGraphicFramePr>
          <p:nvPr>
            <p:ph idx="1"/>
            <p:extLst>
              <p:ext uri="{D42A27DB-BD31-4B8C-83A1-F6EECF244321}">
                <p14:modId xmlns:p14="http://schemas.microsoft.com/office/powerpoint/2010/main" val="1274984471"/>
              </p:ext>
            </p:extLst>
          </p:nvPr>
        </p:nvGraphicFramePr>
        <p:xfrm>
          <a:off x="718800" y="1171576"/>
          <a:ext cx="10753200" cy="4660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67830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4FB6BB-FF5C-437F-8240-B8A383728D4D}"/>
              </a:ext>
            </a:extLst>
          </p:cNvPr>
          <p:cNvSpPr>
            <a:spLocks noGrp="1"/>
          </p:cNvSpPr>
          <p:nvPr>
            <p:ph type="title"/>
          </p:nvPr>
        </p:nvSpPr>
        <p:spPr>
          <a:xfrm>
            <a:off x="677334" y="417095"/>
            <a:ext cx="10794666" cy="1320800"/>
          </a:xfrm>
        </p:spPr>
        <p:txBody>
          <a:bodyPr/>
          <a:lstStyle/>
          <a:p>
            <a:r>
              <a:rPr lang="cs-CZ" dirty="0"/>
              <a:t>Fotografie a záznamy psaní studentských prací, SVOČ a prezentací</a:t>
            </a:r>
          </a:p>
        </p:txBody>
      </p:sp>
      <p:graphicFrame>
        <p:nvGraphicFramePr>
          <p:cNvPr id="4" name="Zástupný obsah 3">
            <a:extLst>
              <a:ext uri="{FF2B5EF4-FFF2-40B4-BE49-F238E27FC236}">
                <a16:creationId xmlns:a16="http://schemas.microsoft.com/office/drawing/2014/main" id="{06C3B560-ACF6-4FFD-9E48-1E62542F0887}"/>
              </a:ext>
            </a:extLst>
          </p:cNvPr>
          <p:cNvGraphicFramePr>
            <a:graphicFrameLocks noGrp="1"/>
          </p:cNvGraphicFramePr>
          <p:nvPr>
            <p:ph idx="1"/>
            <p:extLst>
              <p:ext uri="{D42A27DB-BD31-4B8C-83A1-F6EECF244321}">
                <p14:modId xmlns:p14="http://schemas.microsoft.com/office/powerpoint/2010/main" val="2379397204"/>
              </p:ext>
            </p:extLst>
          </p:nvPr>
        </p:nvGraphicFramePr>
        <p:xfrm>
          <a:off x="718800" y="1628078"/>
          <a:ext cx="10753200" cy="42039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740648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386036-7C2E-4E05-9D12-DED6AE86D82A}"/>
              </a:ext>
            </a:extLst>
          </p:cNvPr>
          <p:cNvSpPr>
            <a:spLocks noGrp="1"/>
          </p:cNvSpPr>
          <p:nvPr>
            <p:ph type="title"/>
          </p:nvPr>
        </p:nvSpPr>
        <p:spPr/>
        <p:txBody>
          <a:bodyPr/>
          <a:lstStyle/>
          <a:p>
            <a:r>
              <a:rPr lang="cs-CZ" dirty="0"/>
              <a:t>Sběr údajů o pacientech pro potřeby závěrečných prací</a:t>
            </a:r>
          </a:p>
        </p:txBody>
      </p:sp>
      <p:graphicFrame>
        <p:nvGraphicFramePr>
          <p:cNvPr id="4" name="Zástupný obsah 3">
            <a:extLst>
              <a:ext uri="{FF2B5EF4-FFF2-40B4-BE49-F238E27FC236}">
                <a16:creationId xmlns:a16="http://schemas.microsoft.com/office/drawing/2014/main" id="{6075E2F7-6CF6-4312-8EAC-5B801B44CF38}"/>
              </a:ext>
            </a:extLst>
          </p:cNvPr>
          <p:cNvGraphicFramePr>
            <a:graphicFrameLocks noGrp="1"/>
          </p:cNvGraphicFramePr>
          <p:nvPr>
            <p:ph idx="1"/>
            <p:extLst>
              <p:ext uri="{D42A27DB-BD31-4B8C-83A1-F6EECF244321}">
                <p14:modId xmlns:p14="http://schemas.microsoft.com/office/powerpoint/2010/main" val="2793708886"/>
              </p:ext>
            </p:extLst>
          </p:nvPr>
        </p:nvGraphicFramePr>
        <p:xfrm>
          <a:off x="718800" y="1872000"/>
          <a:ext cx="10753200" cy="396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677458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D7BA8477-B073-41E0-898A-313FD865D4D3}"/>
              </a:ext>
            </a:extLst>
          </p:cNvPr>
          <p:cNvSpPr>
            <a:spLocks noGrp="1"/>
          </p:cNvSpPr>
          <p:nvPr>
            <p:ph type="title"/>
          </p:nvPr>
        </p:nvSpPr>
        <p:spPr/>
        <p:txBody>
          <a:bodyPr/>
          <a:lstStyle/>
          <a:p>
            <a:r>
              <a:rPr lang="cs-CZ" b="1" dirty="0"/>
              <a:t>Oznamovací povinnost</a:t>
            </a:r>
            <a:endParaRPr lang="cs-CZ" dirty="0"/>
          </a:p>
        </p:txBody>
      </p:sp>
      <p:sp>
        <p:nvSpPr>
          <p:cNvPr id="9" name="Podnadpis 8">
            <a:extLst>
              <a:ext uri="{FF2B5EF4-FFF2-40B4-BE49-F238E27FC236}">
                <a16:creationId xmlns:a16="http://schemas.microsoft.com/office/drawing/2014/main" id="{F446E7FC-1852-4DC9-8FAF-61BE7880A8A1}"/>
              </a:ext>
            </a:extLst>
          </p:cNvPr>
          <p:cNvSpPr>
            <a:spLocks noGrp="1"/>
          </p:cNvSpPr>
          <p:nvPr>
            <p:ph type="subTitle" idx="1"/>
          </p:nvPr>
        </p:nvSpPr>
        <p:spPr/>
        <p:txBody>
          <a:bodyPr/>
          <a:lstStyle/>
          <a:p>
            <a:endParaRPr lang="cs-CZ"/>
          </a:p>
        </p:txBody>
      </p:sp>
    </p:spTree>
    <p:custDataLst>
      <p:tags r:id="rId1"/>
    </p:custDataLst>
    <p:extLst>
      <p:ext uri="{BB962C8B-B14F-4D97-AF65-F5344CB8AC3E}">
        <p14:creationId xmlns:p14="http://schemas.microsoft.com/office/powerpoint/2010/main" val="39618642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dirty="0"/>
              <a:t>SOUKROMÍ JE LIDSKÉ PRÁVO</a:t>
            </a:r>
            <a:endParaRPr lang="cs-CZ" dirty="0"/>
          </a:p>
        </p:txBody>
      </p:sp>
      <p:sp>
        <p:nvSpPr>
          <p:cNvPr id="3" name="Zástupný symbol pro obsah 2"/>
          <p:cNvSpPr>
            <a:spLocks noGrp="1"/>
          </p:cNvSpPr>
          <p:nvPr>
            <p:ph idx="1"/>
          </p:nvPr>
        </p:nvSpPr>
        <p:spPr/>
        <p:txBody>
          <a:bodyPr/>
          <a:lstStyle/>
          <a:p>
            <a:r>
              <a:rPr lang="cs-CZ" altLang="cs-CZ" sz="2800" dirty="0"/>
              <a:t>Důraz na soukromí je projev individualizace v národních – tj. pro nás v českém – evropských a světových kodexech základních práv (čl. 7 odst. 1 a čl. 10 odst. 2 LZPS, čl. 10 ÚLPB)</a:t>
            </a:r>
          </a:p>
          <a:p>
            <a:endParaRPr lang="cs-CZ" altLang="cs-CZ" sz="2800" dirty="0"/>
          </a:p>
          <a:p>
            <a:r>
              <a:rPr lang="cs-CZ" altLang="cs-CZ" sz="2800" dirty="0"/>
              <a:t>Ochrana soukromí je součást akcentované </a:t>
            </a:r>
            <a:r>
              <a:rPr lang="cs-CZ" altLang="cs-CZ" sz="2800" b="1" dirty="0"/>
              <a:t>autonomie pacienta </a:t>
            </a:r>
            <a:r>
              <a:rPr lang="cs-CZ" altLang="cs-CZ" sz="2800" dirty="0"/>
              <a:t>v moderní bioetice.</a:t>
            </a:r>
          </a:p>
          <a:p>
            <a:endParaRPr lang="cs-CZ" dirty="0"/>
          </a:p>
        </p:txBody>
      </p:sp>
    </p:spTree>
    <p:extLst>
      <p:ext uri="{BB962C8B-B14F-4D97-AF65-F5344CB8AC3E}">
        <p14:creationId xmlns:p14="http://schemas.microsoft.com/office/powerpoint/2010/main" val="366507516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A6AB018-4500-43E9-A79E-FC7199AE5168}"/>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03732BB9-124C-458F-ABB2-2E40F6A1E1BB}"/>
              </a:ext>
            </a:extLst>
          </p:cNvPr>
          <p:cNvSpPr>
            <a:spLocks noGrp="1"/>
          </p:cNvSpPr>
          <p:nvPr>
            <p:ph type="sldNum" sz="quarter" idx="11"/>
          </p:nvPr>
        </p:nvSpPr>
        <p:spPr/>
        <p:txBody>
          <a:bodyPr/>
          <a:lstStyle/>
          <a:p>
            <a:fld id="{0DE708CC-0C3F-4567-9698-B54C0F35BD31}" type="slidenum">
              <a:rPr lang="cs-CZ" altLang="cs-CZ" smtClean="0"/>
              <a:pPr/>
              <a:t>50</a:t>
            </a:fld>
            <a:endParaRPr lang="cs-CZ" altLang="cs-CZ" dirty="0"/>
          </a:p>
        </p:txBody>
      </p:sp>
      <p:sp>
        <p:nvSpPr>
          <p:cNvPr id="6" name="Nadpis 5">
            <a:extLst>
              <a:ext uri="{FF2B5EF4-FFF2-40B4-BE49-F238E27FC236}">
                <a16:creationId xmlns:a16="http://schemas.microsoft.com/office/drawing/2014/main" id="{1F330580-6884-4CB8-950F-686A814F6CB8}"/>
              </a:ext>
            </a:extLst>
          </p:cNvPr>
          <p:cNvSpPr>
            <a:spLocks noGrp="1"/>
          </p:cNvSpPr>
          <p:nvPr>
            <p:ph type="title"/>
          </p:nvPr>
        </p:nvSpPr>
        <p:spPr/>
        <p:txBody>
          <a:bodyPr/>
          <a:lstStyle/>
          <a:p>
            <a:r>
              <a:rPr lang="cs-CZ" b="1" u="none" strike="noStrike" dirty="0">
                <a:effectLst/>
                <a:latin typeface="Open Sans" panose="020B0606030504020204" pitchFamily="34" charset="0"/>
                <a:hlinkClick r:id="rId2"/>
              </a:rPr>
              <a:t>§ 368</a:t>
            </a:r>
            <a:r>
              <a:rPr lang="cs-CZ" b="0" i="0" u="none" strike="noStrike" dirty="0">
                <a:solidFill>
                  <a:srgbClr val="373A3C"/>
                </a:solidFill>
                <a:effectLst/>
                <a:latin typeface="Open Sans" panose="020B0606030504020204" pitchFamily="34" charset="0"/>
                <a:hlinkClick r:id="rId2"/>
              </a:rPr>
              <a:t>Neoznámení trestného činu</a:t>
            </a:r>
            <a:endParaRPr lang="cs-CZ" dirty="0"/>
          </a:p>
        </p:txBody>
      </p:sp>
      <p:sp>
        <p:nvSpPr>
          <p:cNvPr id="7" name="Zástupný obsah 6">
            <a:extLst>
              <a:ext uri="{FF2B5EF4-FFF2-40B4-BE49-F238E27FC236}">
                <a16:creationId xmlns:a16="http://schemas.microsoft.com/office/drawing/2014/main" id="{DF4C4037-69E1-423A-A876-ABE4A6B5366F}"/>
              </a:ext>
            </a:extLst>
          </p:cNvPr>
          <p:cNvSpPr>
            <a:spLocks noGrp="1"/>
          </p:cNvSpPr>
          <p:nvPr>
            <p:ph idx="1"/>
          </p:nvPr>
        </p:nvSpPr>
        <p:spPr/>
        <p:txBody>
          <a:bodyPr/>
          <a:lstStyle/>
          <a:p>
            <a:pPr algn="just"/>
            <a:r>
              <a:rPr lang="cs-CZ" b="0" i="0" dirty="0">
                <a:solidFill>
                  <a:srgbClr val="EE6823"/>
                </a:solidFill>
                <a:effectLst/>
                <a:latin typeface="Helvetica Neue"/>
              </a:rPr>
              <a:t>(1)</a:t>
            </a:r>
            <a:r>
              <a:rPr lang="cs-CZ" b="0" i="0" dirty="0">
                <a:solidFill>
                  <a:srgbClr val="373A3C"/>
                </a:solidFill>
                <a:effectLst/>
                <a:latin typeface="Helvetica Neue"/>
              </a:rPr>
              <a:t> Kdo se hodnověrným způsobem dozví, že jiný spáchal trestný čin vraždy (§ 140), těžkého ublížení na zdraví (§ 145), mučení a jiného nelidského a krutého zacházení (§ 149), obchodování s lidmi (§ 168), zbavení osobní svobody (§ 170), braní rukojmí (§ 174), zneužití dítěte k výrobě pornografie (§ 193), týrání svěřené osoby (§ 198), padělání a pozměnění peněz (§ 233), neoprávněného opatření, padělání a pozměnění platebního prostředku (§ 234), neoprávněné výroby peněz (§ 237), </a:t>
            </a:r>
            <a:endParaRPr lang="cs-CZ" dirty="0"/>
          </a:p>
        </p:txBody>
      </p:sp>
    </p:spTree>
    <p:extLst>
      <p:ext uri="{BB962C8B-B14F-4D97-AF65-F5344CB8AC3E}">
        <p14:creationId xmlns:p14="http://schemas.microsoft.com/office/powerpoint/2010/main" val="42007780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A6AB018-4500-43E9-A79E-FC7199AE5168}"/>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03732BB9-124C-458F-ABB2-2E40F6A1E1BB}"/>
              </a:ext>
            </a:extLst>
          </p:cNvPr>
          <p:cNvSpPr>
            <a:spLocks noGrp="1"/>
          </p:cNvSpPr>
          <p:nvPr>
            <p:ph type="sldNum" sz="quarter" idx="11"/>
          </p:nvPr>
        </p:nvSpPr>
        <p:spPr/>
        <p:txBody>
          <a:bodyPr/>
          <a:lstStyle/>
          <a:p>
            <a:fld id="{0DE708CC-0C3F-4567-9698-B54C0F35BD31}" type="slidenum">
              <a:rPr lang="cs-CZ" altLang="cs-CZ" smtClean="0"/>
              <a:pPr/>
              <a:t>51</a:t>
            </a:fld>
            <a:endParaRPr lang="cs-CZ" altLang="cs-CZ" dirty="0"/>
          </a:p>
        </p:txBody>
      </p:sp>
      <p:sp>
        <p:nvSpPr>
          <p:cNvPr id="6" name="Nadpis 5">
            <a:extLst>
              <a:ext uri="{FF2B5EF4-FFF2-40B4-BE49-F238E27FC236}">
                <a16:creationId xmlns:a16="http://schemas.microsoft.com/office/drawing/2014/main" id="{1F330580-6884-4CB8-950F-686A814F6CB8}"/>
              </a:ext>
            </a:extLst>
          </p:cNvPr>
          <p:cNvSpPr>
            <a:spLocks noGrp="1"/>
          </p:cNvSpPr>
          <p:nvPr>
            <p:ph type="title"/>
          </p:nvPr>
        </p:nvSpPr>
        <p:spPr/>
        <p:txBody>
          <a:bodyPr/>
          <a:lstStyle/>
          <a:p>
            <a:r>
              <a:rPr lang="cs-CZ" b="1" u="none" strike="noStrike" dirty="0">
                <a:effectLst/>
                <a:latin typeface="Open Sans" panose="020B0606030504020204" pitchFamily="34" charset="0"/>
                <a:hlinkClick r:id="rId2"/>
              </a:rPr>
              <a:t>§ 368</a:t>
            </a:r>
            <a:r>
              <a:rPr lang="cs-CZ" b="0" i="0" u="none" strike="noStrike" dirty="0">
                <a:solidFill>
                  <a:srgbClr val="373A3C"/>
                </a:solidFill>
                <a:effectLst/>
                <a:latin typeface="Open Sans" panose="020B0606030504020204" pitchFamily="34" charset="0"/>
                <a:hlinkClick r:id="rId2"/>
              </a:rPr>
              <a:t>Neoznámení trestného činu</a:t>
            </a:r>
            <a:endParaRPr lang="cs-CZ" dirty="0"/>
          </a:p>
        </p:txBody>
      </p:sp>
      <p:sp>
        <p:nvSpPr>
          <p:cNvPr id="7" name="Zástupný obsah 6">
            <a:extLst>
              <a:ext uri="{FF2B5EF4-FFF2-40B4-BE49-F238E27FC236}">
                <a16:creationId xmlns:a16="http://schemas.microsoft.com/office/drawing/2014/main" id="{DF4C4037-69E1-423A-A876-ABE4A6B5366F}"/>
              </a:ext>
            </a:extLst>
          </p:cNvPr>
          <p:cNvSpPr>
            <a:spLocks noGrp="1"/>
          </p:cNvSpPr>
          <p:nvPr>
            <p:ph idx="1"/>
          </p:nvPr>
        </p:nvSpPr>
        <p:spPr/>
        <p:txBody>
          <a:bodyPr/>
          <a:lstStyle/>
          <a:p>
            <a:pPr algn="just"/>
            <a:r>
              <a:rPr lang="cs-CZ" b="0" i="0" dirty="0">
                <a:solidFill>
                  <a:srgbClr val="373A3C"/>
                </a:solidFill>
                <a:effectLst/>
                <a:latin typeface="Helvetica Neue"/>
              </a:rPr>
              <a:t>porušení předpisů o kontrole vývozu zboží a technologií dvojího užití (§ 262), porušení povinností při vývozu zboží a technologií dvojího užití (§ 263), provedení zahraničního obchodu s vojenským materiálem bez povolení nebo licence (§ 265), porušení povinnosti v souvislosti s vydáním povolení a licence pro zahraniční obchod s vojenským materiálem (§ 266), obecného ohrožení (§ 272), vývoje, výroby a držení zakázaných bojových prostředků (§ 280), nedovolené výroby a držení radioaktivní látky a vysoce nebezpečné látky</a:t>
            </a:r>
          </a:p>
        </p:txBody>
      </p:sp>
    </p:spTree>
    <p:extLst>
      <p:ext uri="{BB962C8B-B14F-4D97-AF65-F5344CB8AC3E}">
        <p14:creationId xmlns:p14="http://schemas.microsoft.com/office/powerpoint/2010/main" val="34724550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18BEAC5-6DBB-4C8A-B02E-BBB72838C91A}"/>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88A3474-3573-4524-AB0B-E5DAC45B48ED}"/>
              </a:ext>
            </a:extLst>
          </p:cNvPr>
          <p:cNvSpPr>
            <a:spLocks noGrp="1"/>
          </p:cNvSpPr>
          <p:nvPr>
            <p:ph type="sldNum" sz="quarter" idx="11"/>
          </p:nvPr>
        </p:nvSpPr>
        <p:spPr/>
        <p:txBody>
          <a:bodyPr/>
          <a:lstStyle/>
          <a:p>
            <a:fld id="{0970407D-EE58-4A0B-824B-1D3AE42DD9CF}" type="slidenum">
              <a:rPr lang="cs-CZ" altLang="cs-CZ" smtClean="0"/>
              <a:pPr/>
              <a:t>52</a:t>
            </a:fld>
            <a:endParaRPr lang="cs-CZ" altLang="cs-CZ" dirty="0"/>
          </a:p>
        </p:txBody>
      </p:sp>
      <p:sp>
        <p:nvSpPr>
          <p:cNvPr id="4" name="Nadpis 3">
            <a:extLst>
              <a:ext uri="{FF2B5EF4-FFF2-40B4-BE49-F238E27FC236}">
                <a16:creationId xmlns:a16="http://schemas.microsoft.com/office/drawing/2014/main" id="{4CF6E5D8-E980-41B3-94EE-0ACF048042A9}"/>
              </a:ext>
            </a:extLst>
          </p:cNvPr>
          <p:cNvSpPr>
            <a:spLocks noGrp="1"/>
          </p:cNvSpPr>
          <p:nvPr>
            <p:ph type="title"/>
          </p:nvPr>
        </p:nvSpPr>
        <p:spPr/>
        <p:txBody>
          <a:bodyPr/>
          <a:lstStyle/>
          <a:p>
            <a:r>
              <a:rPr lang="cs-CZ" b="1" u="none" strike="noStrike" dirty="0">
                <a:effectLst/>
                <a:latin typeface="Open Sans" panose="020B0606030504020204" pitchFamily="34" charset="0"/>
                <a:hlinkClick r:id="rId2"/>
              </a:rPr>
              <a:t>§ 368</a:t>
            </a:r>
            <a:r>
              <a:rPr lang="cs-CZ" b="0" i="0" u="none" strike="noStrike" dirty="0">
                <a:solidFill>
                  <a:srgbClr val="373A3C"/>
                </a:solidFill>
                <a:effectLst/>
                <a:latin typeface="Open Sans" panose="020B0606030504020204" pitchFamily="34" charset="0"/>
                <a:hlinkClick r:id="rId2"/>
              </a:rPr>
              <a:t>Neoznámení trestného činu</a:t>
            </a:r>
            <a:endParaRPr lang="cs-CZ" dirty="0"/>
          </a:p>
        </p:txBody>
      </p:sp>
      <p:sp>
        <p:nvSpPr>
          <p:cNvPr id="5" name="Zástupný obsah 4">
            <a:extLst>
              <a:ext uri="{FF2B5EF4-FFF2-40B4-BE49-F238E27FC236}">
                <a16:creationId xmlns:a16="http://schemas.microsoft.com/office/drawing/2014/main" id="{BCD08B07-71F9-48E7-B44A-E24582F8C3A6}"/>
              </a:ext>
            </a:extLst>
          </p:cNvPr>
          <p:cNvSpPr>
            <a:spLocks noGrp="1"/>
          </p:cNvSpPr>
          <p:nvPr>
            <p:ph idx="1"/>
          </p:nvPr>
        </p:nvSpPr>
        <p:spPr/>
        <p:txBody>
          <a:bodyPr/>
          <a:lstStyle/>
          <a:p>
            <a:r>
              <a:rPr lang="cs-CZ" b="0" i="0" dirty="0">
                <a:solidFill>
                  <a:srgbClr val="373A3C"/>
                </a:solidFill>
                <a:effectLst/>
                <a:latin typeface="Helvetica Neue"/>
              </a:rPr>
              <a:t>(§ 281), nedovolené výroby a držení jaderného materiálu a zvláštního štěpného materiálu (§ 282), získání kontroly nad vzdušným dopravním prostředkem, civilním plavidlem a pevnou plošinou (§ 290), zavlečení vzdušného dopravního prostředku do ciziny (§ 292), vlastizrady (§ 309), rozvracení republiky (§ 310), teroristického útoku (§ 311), teroru (§ 312), sabotáže (§ 314), vyzvědačství (§ 316), ohrožení utajované informace (§ 317), válečné zrady (§ 320), přijetí úplatku (§ 331), podplacení (§ 332), účasti na organizované zločinecké skupině podle § 361 odst. 2 a 3, </a:t>
            </a:r>
            <a:r>
              <a:rPr lang="cs-CZ" b="0" i="0" dirty="0" err="1">
                <a:solidFill>
                  <a:srgbClr val="373A3C"/>
                </a:solidFill>
                <a:effectLst/>
                <a:latin typeface="Helvetica Neue"/>
              </a:rPr>
              <a:t>genocidia</a:t>
            </a:r>
            <a:endParaRPr lang="cs-CZ" dirty="0"/>
          </a:p>
        </p:txBody>
      </p:sp>
    </p:spTree>
    <p:extLst>
      <p:ext uri="{BB962C8B-B14F-4D97-AF65-F5344CB8AC3E}">
        <p14:creationId xmlns:p14="http://schemas.microsoft.com/office/powerpoint/2010/main" val="15629341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46A62820-E3B6-46D4-AF79-54B503490F41}"/>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6AFFA158-5C83-4166-B934-2519E3A4FB2E}"/>
              </a:ext>
            </a:extLst>
          </p:cNvPr>
          <p:cNvSpPr>
            <a:spLocks noGrp="1"/>
          </p:cNvSpPr>
          <p:nvPr>
            <p:ph type="sldNum" sz="quarter" idx="11"/>
          </p:nvPr>
        </p:nvSpPr>
        <p:spPr/>
        <p:txBody>
          <a:bodyPr/>
          <a:lstStyle/>
          <a:p>
            <a:fld id="{0970407D-EE58-4A0B-824B-1D3AE42DD9CF}" type="slidenum">
              <a:rPr lang="cs-CZ" altLang="cs-CZ" smtClean="0"/>
              <a:pPr/>
              <a:t>53</a:t>
            </a:fld>
            <a:endParaRPr lang="cs-CZ" altLang="cs-CZ" dirty="0"/>
          </a:p>
        </p:txBody>
      </p:sp>
      <p:sp>
        <p:nvSpPr>
          <p:cNvPr id="4" name="Nadpis 3">
            <a:extLst>
              <a:ext uri="{FF2B5EF4-FFF2-40B4-BE49-F238E27FC236}">
                <a16:creationId xmlns:a16="http://schemas.microsoft.com/office/drawing/2014/main" id="{F8B6DE74-A05A-44BF-BDBC-FB4B58410C6E}"/>
              </a:ext>
            </a:extLst>
          </p:cNvPr>
          <p:cNvSpPr>
            <a:spLocks noGrp="1"/>
          </p:cNvSpPr>
          <p:nvPr>
            <p:ph type="title"/>
          </p:nvPr>
        </p:nvSpPr>
        <p:spPr/>
        <p:txBody>
          <a:bodyPr/>
          <a:lstStyle/>
          <a:p>
            <a:r>
              <a:rPr lang="cs-CZ" dirty="0"/>
              <a:t>§ 368 Neoznámení trestného činu</a:t>
            </a:r>
          </a:p>
        </p:txBody>
      </p:sp>
      <p:sp>
        <p:nvSpPr>
          <p:cNvPr id="5" name="Zástupný obsah 4">
            <a:extLst>
              <a:ext uri="{FF2B5EF4-FFF2-40B4-BE49-F238E27FC236}">
                <a16:creationId xmlns:a16="http://schemas.microsoft.com/office/drawing/2014/main" id="{16EB4ADE-0F6B-40B9-8789-26FAAB97D77B}"/>
              </a:ext>
            </a:extLst>
          </p:cNvPr>
          <p:cNvSpPr>
            <a:spLocks noGrp="1"/>
          </p:cNvSpPr>
          <p:nvPr>
            <p:ph idx="1"/>
          </p:nvPr>
        </p:nvSpPr>
        <p:spPr/>
        <p:txBody>
          <a:bodyPr/>
          <a:lstStyle/>
          <a:p>
            <a:r>
              <a:rPr lang="cs-CZ" sz="2000" b="0" i="0" dirty="0">
                <a:solidFill>
                  <a:srgbClr val="373A3C"/>
                </a:solidFill>
                <a:effectLst/>
                <a:latin typeface="Helvetica Neue"/>
              </a:rPr>
              <a:t>(§ 400), útoku proti lidskosti (§ 401), apartheidu a diskriminace skupiny lidí (§ 402), agrese (§ 405a), přípravy útočné války (§ 406), použití zakázaného bojového prostředku a nedovoleného vedení boje (§ 411), válečné krutosti (§ 412), perzekuce obyvatelstva (§ 413), plenění v prostoru válečných operací (§ 414) nebo zneužití mezinárodně uznávaných a státních znaků podle § 415 odst. 3, a takový trestný čin neoznámí bez odkladu státnímu zástupci nebo policejnímu orgánu nebo místo toho, jde-li o vojáka, nadřízenému, </a:t>
            </a:r>
          </a:p>
          <a:p>
            <a:r>
              <a:rPr lang="cs-CZ" sz="2000" b="0" i="0" dirty="0">
                <a:solidFill>
                  <a:srgbClr val="373A3C"/>
                </a:solidFill>
                <a:effectLst/>
                <a:latin typeface="Helvetica Neue"/>
              </a:rPr>
              <a:t>bude potrestán odnětím svobody až na tři léta; stanoví-li tento zákon na některý z těchto trestných činů trest mírnější, bude potrestán oním trestem mírnějším.</a:t>
            </a:r>
            <a:endParaRPr lang="cs-CZ" sz="2000" dirty="0"/>
          </a:p>
        </p:txBody>
      </p:sp>
    </p:spTree>
    <p:extLst>
      <p:ext uri="{BB962C8B-B14F-4D97-AF65-F5344CB8AC3E}">
        <p14:creationId xmlns:p14="http://schemas.microsoft.com/office/powerpoint/2010/main" val="298923722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83618B6-FAED-49ED-B44A-2F3907F8C528}"/>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C6B03A76-96F0-4ED7-B1F2-09FF9C736930}"/>
              </a:ext>
            </a:extLst>
          </p:cNvPr>
          <p:cNvSpPr>
            <a:spLocks noGrp="1"/>
          </p:cNvSpPr>
          <p:nvPr>
            <p:ph type="sldNum" sz="quarter" idx="11"/>
          </p:nvPr>
        </p:nvSpPr>
        <p:spPr/>
        <p:txBody>
          <a:bodyPr/>
          <a:lstStyle/>
          <a:p>
            <a:fld id="{0970407D-EE58-4A0B-824B-1D3AE42DD9CF}" type="slidenum">
              <a:rPr lang="cs-CZ" altLang="cs-CZ" smtClean="0"/>
              <a:pPr/>
              <a:t>54</a:t>
            </a:fld>
            <a:endParaRPr lang="cs-CZ" altLang="cs-CZ" dirty="0"/>
          </a:p>
        </p:txBody>
      </p:sp>
      <p:sp>
        <p:nvSpPr>
          <p:cNvPr id="4" name="Nadpis 3">
            <a:extLst>
              <a:ext uri="{FF2B5EF4-FFF2-40B4-BE49-F238E27FC236}">
                <a16:creationId xmlns:a16="http://schemas.microsoft.com/office/drawing/2014/main" id="{A906FBA5-DDD5-43DC-A761-FF2156D69AB2}"/>
              </a:ext>
            </a:extLst>
          </p:cNvPr>
          <p:cNvSpPr>
            <a:spLocks noGrp="1"/>
          </p:cNvSpPr>
          <p:nvPr>
            <p:ph type="title"/>
          </p:nvPr>
        </p:nvSpPr>
        <p:spPr/>
        <p:txBody>
          <a:bodyPr/>
          <a:lstStyle/>
          <a:p>
            <a:r>
              <a:rPr lang="cs-CZ" dirty="0"/>
              <a:t>367 – Nepřekažení trestného činu</a:t>
            </a:r>
          </a:p>
        </p:txBody>
      </p:sp>
      <p:sp>
        <p:nvSpPr>
          <p:cNvPr id="5" name="Zástupný obsah 4">
            <a:extLst>
              <a:ext uri="{FF2B5EF4-FFF2-40B4-BE49-F238E27FC236}">
                <a16:creationId xmlns:a16="http://schemas.microsoft.com/office/drawing/2014/main" id="{A1418BB5-356D-4479-8F39-4068247DA04D}"/>
              </a:ext>
            </a:extLst>
          </p:cNvPr>
          <p:cNvSpPr>
            <a:spLocks noGrp="1"/>
          </p:cNvSpPr>
          <p:nvPr>
            <p:ph idx="1"/>
          </p:nvPr>
        </p:nvSpPr>
        <p:spPr/>
        <p:txBody>
          <a:bodyPr/>
          <a:lstStyle/>
          <a:p>
            <a:pPr>
              <a:lnSpc>
                <a:spcPct val="100000"/>
              </a:lnSpc>
            </a:pPr>
            <a:r>
              <a:rPr lang="cs-CZ" sz="1200" b="0" i="0" dirty="0">
                <a:solidFill>
                  <a:srgbClr val="EE6823"/>
                </a:solidFill>
                <a:effectLst/>
                <a:latin typeface="Helvetica Neue"/>
              </a:rPr>
              <a:t>(1)</a:t>
            </a:r>
            <a:r>
              <a:rPr lang="cs-CZ" sz="1200" b="0" i="0" dirty="0">
                <a:solidFill>
                  <a:srgbClr val="373A3C"/>
                </a:solidFill>
                <a:effectLst/>
                <a:latin typeface="Helvetica Neue"/>
              </a:rPr>
              <a:t> Kdo se hodnověrným způsobem dozví, že jiný připravuje nebo páchá trestný čin vraždy (§ 140), zabití (§ 141), těžkého ublížení na zdraví (§ 145), mučení a jiného nelidského a krutého zacházení (§ 149), nedovoleného přerušení těhotenství bez souhlasu těhotné ženy (§ 159), neoprávněného odebrání tkání a orgánů (§ 164), obchodování s lidmi (§ 168), zbavení osobní svobody (§ 170), zavlečení podle § 172 odst. 3 a 4, loupeže (§ 173), braní rukojmí (§ 174), vydírání podle § 175 odst. 3 a 4, neoprávněného nakládání s osobními údaji podle § 180 odst. 4, znásilnění (§ 185), pohlavního zneužití (§ 187), zneužití dítěte k výrobě pornografie (§ 193), týrání svěřené osoby (§ 198), krádeže podle § 205 odst. 5, zpronevěry podle § 206 odst. 5, podvodu podle § 209 odst. 5, pojistného podvodu podle § 210 odst. 6, úvěrového podvodu podle § 211 odst. 6, dotačního podvodu podle § 212 odst. 6, podílnictví podle § 214 odst. 3 a 4, legalizace výnosů z trestné činnosti podle § 216 odst. 4, padělání a pozměnění peněz (§ 233), neoprávněného opatření, padělání a pozměnění platebního prostředku (§ 234), neoprávněné výroby peněz (§ 237), zkrácení daně, poplatku a podobné povinné platby podle § 240 odst. 3, zneužití informace a postavení v obchodním styku podle § 255 odst. 4, poškození finančních zájmů Evropské unie podle § 260 odst. 5, porušení předpisů o kontrole vývozu zboží a technologií dvojího užití (§ 262), porušení povinností při vývozu zboží a technologií dvojího užití (§ 263), provedení zahraničního obchodu s vojenským materiálem bez povolení nebo licence (§ 265), porušení povinnosti v souvislosti s vydáním povolení a licence pro zahraniční obchod s vojenským materiálem (§ 266), obecného ohrožení (§ 272), vývoje, výroby a držení zakázaných bojových prostředků (§ 280), nedovolené výroby a držení radioaktivní látky a vysoce nebezpečné látky (§ 281), nedovolené výroby a držení jaderného materiálu a zvláštního štěpného materiálu (§ 282), nedovolené výroby a jiného nakládání s omamnými a psychotropními látkami a s jedy (§ 283), získání kontroly nad vzdušným dopravním prostředkem, civilním plavidlem a pevnou plošinou (§ 290), zavlečení vzdušného dopravního prostředku do ciziny (§ 292), vlastizrady (§ 309), rozvracení republiky (§ 310), teroristického útoku (§ 311), teroru (§ 312), sabotáže (§ 314), vyzvědačství (§ 316), ohrožení utajované informace (§ 317), válečné zrady (§ 320), násilí proti orgánu veřejné moci podle § 323 odst. 3 a 4, násilí proti úřední osobě podle § 325 odst. 3 a 4, přijetí úplatku (§ 331), podplacení (§ 332), násilného překročení státní hranice podle § 339 odst. 2 a 3, organizování a umožnění nedovoleného překročení státní hranice podle § 340 odst. 4, vzpoury vězňů (§ 344), účasti na organizované zločinecké skupině podle § 361 odst. 2 a 3, neuposlechnutí rozkazu podle § 375 odst. 2 a 3, zprotivení a donucení k porušení vojenské povinnosti podle § 377 odst. 2 a 3, porušování práv a chráněných zájmů vojáků stejné hodnosti podle § 382 odst. 3 a 4, porušování práv a chráněných zájmů vojáků podřízených nebo s nižší hodností podle § 383 odst. 3 a 4, zběhnutí (§ 386), ohrožování morálního stavu vojáků podle § 392 odst. 2, </a:t>
            </a:r>
            <a:r>
              <a:rPr lang="cs-CZ" sz="1200" b="0" i="0" dirty="0" err="1">
                <a:solidFill>
                  <a:srgbClr val="373A3C"/>
                </a:solidFill>
                <a:effectLst/>
                <a:latin typeface="Helvetica Neue"/>
              </a:rPr>
              <a:t>genocidia</a:t>
            </a:r>
            <a:r>
              <a:rPr lang="cs-CZ" sz="1200" b="0" i="0" dirty="0">
                <a:solidFill>
                  <a:srgbClr val="373A3C"/>
                </a:solidFill>
                <a:effectLst/>
                <a:latin typeface="Helvetica Neue"/>
              </a:rPr>
              <a:t> (§ 400), útoku proti lidskosti (§ 401), apartheidu a diskriminace skupiny lidí (§ 402), agrese (§ 405a), přípravy útočné války (§ 406), styků ohrožujících mír (§ 409), použití zakázaného bojového prostředku a nedovoleného vedení boje (§ 411), válečné krutosti (§ 412), perzekuce obyvatelstva (§ 413), plenění v prostoru válečných operací (§ 414) nebo zneužití mezinárodně uznávaných a státních znaků podle § 415 odst. 3, a spáchání nebo dokončení takového trestného činu nepřekazí, bude </a:t>
            </a:r>
            <a:r>
              <a:rPr lang="cs-CZ" sz="1200" b="0" i="0">
                <a:solidFill>
                  <a:srgbClr val="373A3C"/>
                </a:solidFill>
                <a:effectLst/>
                <a:latin typeface="Helvetica Neue"/>
              </a:rPr>
              <a:t>potrestán </a:t>
            </a:r>
            <a:r>
              <a:rPr lang="cs-CZ" sz="1000" b="0" i="0">
                <a:solidFill>
                  <a:srgbClr val="373A3C"/>
                </a:solidFill>
                <a:effectLst/>
                <a:latin typeface="Helvetica Neue"/>
              </a:rPr>
              <a:t>odnětím svobody až na tři léta; stanoví-li tento zákon na některý z těchto trestných činů trest mírnější, bude potrestán oním trestem mírnějším.</a:t>
            </a:r>
            <a:endParaRPr lang="cs-CZ" sz="1200" dirty="0"/>
          </a:p>
        </p:txBody>
      </p:sp>
    </p:spTree>
    <p:extLst>
      <p:ext uri="{BB962C8B-B14F-4D97-AF65-F5344CB8AC3E}">
        <p14:creationId xmlns:p14="http://schemas.microsoft.com/office/powerpoint/2010/main" val="3403024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Právo pacienta zaručené ústavním pořádkem</a:t>
            </a:r>
          </a:p>
        </p:txBody>
      </p:sp>
      <p:sp>
        <p:nvSpPr>
          <p:cNvPr id="3" name="Zástupný symbol pro obsah 2"/>
          <p:cNvSpPr>
            <a:spLocks noGrp="1"/>
          </p:cNvSpPr>
          <p:nvPr>
            <p:ph idx="1"/>
          </p:nvPr>
        </p:nvSpPr>
        <p:spPr>
          <a:xfrm>
            <a:off x="677334" y="1608653"/>
            <a:ext cx="8596668" cy="3880773"/>
          </a:xfrm>
        </p:spPr>
        <p:txBody>
          <a:bodyPr>
            <a:normAutofit lnSpcReduction="10000"/>
          </a:bodyPr>
          <a:lstStyle/>
          <a:p>
            <a:endParaRPr lang="cs-CZ" sz="2400" dirty="0"/>
          </a:p>
          <a:p>
            <a:r>
              <a:rPr lang="cs-CZ" sz="3000" dirty="0"/>
              <a:t>Listina základních práv a svobod</a:t>
            </a:r>
          </a:p>
          <a:p>
            <a:pPr lvl="1"/>
            <a:endParaRPr lang="cs-CZ" sz="2600" dirty="0"/>
          </a:p>
          <a:p>
            <a:pPr marL="457200" lvl="1" indent="-457200">
              <a:buFont typeface="Arial" panose="020B0604020202020204" pitchFamily="34" charset="0"/>
              <a:buChar char="•"/>
            </a:pPr>
            <a:r>
              <a:rPr lang="cs-CZ" sz="2600" dirty="0"/>
              <a:t>Článek 10</a:t>
            </a:r>
          </a:p>
          <a:p>
            <a:pPr lvl="1"/>
            <a:endParaRPr lang="cs-CZ" sz="2600" dirty="0"/>
          </a:p>
          <a:p>
            <a:pPr marL="1257300" lvl="2" indent="-342900">
              <a:buFont typeface="Arial" panose="020B0604020202020204" pitchFamily="34" charset="0"/>
              <a:buChar char="•"/>
            </a:pPr>
            <a:r>
              <a:rPr lang="cs-CZ" sz="2200" dirty="0"/>
              <a:t>Každý má právo, aby byla zachována jeho lidská důstojnost, osobní čest, dobrá pověst a chráněno jeho jméno.</a:t>
            </a:r>
          </a:p>
          <a:p>
            <a:pPr marL="1257300" lvl="2" indent="-342900">
              <a:buFont typeface="Arial" panose="020B0604020202020204" pitchFamily="34" charset="0"/>
              <a:buChar char="•"/>
            </a:pPr>
            <a:endParaRPr lang="cs-CZ" sz="2200" dirty="0"/>
          </a:p>
          <a:p>
            <a:pPr marL="1257300" lvl="2" indent="-342900">
              <a:buFont typeface="Arial" panose="020B0604020202020204" pitchFamily="34" charset="0"/>
              <a:buChar char="•"/>
            </a:pPr>
            <a:r>
              <a:rPr lang="cs-CZ" sz="2200" dirty="0"/>
              <a:t>Každý má právo na ochranu před neoprávněným zasahováním do soukromého a rodinného života.</a:t>
            </a:r>
          </a:p>
          <a:p>
            <a:pPr marL="1257300" lvl="2" indent="-342900">
              <a:buFont typeface="Arial" panose="020B0604020202020204" pitchFamily="34" charset="0"/>
              <a:buChar char="•"/>
            </a:pPr>
            <a:endParaRPr lang="cs-CZ" sz="2200" dirty="0"/>
          </a:p>
          <a:p>
            <a:pPr marL="1257300" lvl="2" indent="-342900">
              <a:buFont typeface="Arial" panose="020B0604020202020204" pitchFamily="34" charset="0"/>
              <a:buChar char="•"/>
            </a:pPr>
            <a:r>
              <a:rPr lang="cs-CZ" sz="2200" dirty="0"/>
              <a:t>Každý má právo na ochranu před neoprávněným shromažďováním, zveřejňováním nebo jiným zneužíváním údajů o své osobě.</a:t>
            </a:r>
          </a:p>
        </p:txBody>
      </p:sp>
    </p:spTree>
    <p:extLst>
      <p:ext uri="{BB962C8B-B14F-4D97-AF65-F5344CB8AC3E}">
        <p14:creationId xmlns:p14="http://schemas.microsoft.com/office/powerpoint/2010/main" val="35875078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lvl="0"/>
            <a:r>
              <a:rPr lang="cs-CZ" dirty="0"/>
              <a:t>Zvláštní citlivost informací o zdraví</a:t>
            </a:r>
          </a:p>
        </p:txBody>
      </p:sp>
      <p:sp>
        <p:nvSpPr>
          <p:cNvPr id="3" name="Zástupný symbol pro obsah 2"/>
          <p:cNvSpPr>
            <a:spLocks noGrp="1"/>
          </p:cNvSpPr>
          <p:nvPr>
            <p:ph idx="1"/>
          </p:nvPr>
        </p:nvSpPr>
        <p:spPr/>
        <p:txBody>
          <a:bodyPr>
            <a:normAutofit fontScale="92500"/>
          </a:bodyPr>
          <a:lstStyle/>
          <a:p>
            <a:pPr marL="457200" indent="-457200">
              <a:buFont typeface="Arial" panose="020B0604020202020204" pitchFamily="34" charset="0"/>
              <a:buChar char="•"/>
            </a:pPr>
            <a:r>
              <a:rPr lang="cs-CZ" altLang="cs-CZ" sz="2800" dirty="0"/>
              <a:t>Mnohé informace o zdravotním stavu jsou citlivé (pohlavní život, duševní stav, závislosti na alkoholu a drogách, profesní a kariérní perspektivy). </a:t>
            </a:r>
          </a:p>
          <a:p>
            <a:endParaRPr lang="cs-CZ" altLang="cs-CZ" sz="2800" dirty="0"/>
          </a:p>
          <a:p>
            <a:pPr marL="457200" indent="-457200">
              <a:buFont typeface="Arial" panose="020B0604020202020204" pitchFamily="34" charset="0"/>
              <a:buChar char="•"/>
            </a:pPr>
            <a:r>
              <a:rPr lang="cs-CZ" altLang="cs-CZ" sz="2800" dirty="0"/>
              <a:t>Některé jiné jsou obecně citlivé méně, zvláště nelze-li je snadno utajit. </a:t>
            </a:r>
          </a:p>
          <a:p>
            <a:endParaRPr lang="cs-CZ" altLang="cs-CZ" sz="2800" dirty="0"/>
          </a:p>
          <a:p>
            <a:pPr marL="457200" indent="-457200">
              <a:buFont typeface="Arial" panose="020B0604020202020204" pitchFamily="34" charset="0"/>
              <a:buChar char="•"/>
            </a:pPr>
            <a:r>
              <a:rPr lang="cs-CZ" altLang="cs-CZ" sz="2800" dirty="0"/>
              <a:t>Mohou být ale citlivé pro konkrétní pacienty (třeba s ohledem na zaměstnání, rodinu, náboženství a podobně).  </a:t>
            </a:r>
          </a:p>
          <a:p>
            <a:endParaRPr lang="cs-CZ" dirty="0"/>
          </a:p>
        </p:txBody>
      </p:sp>
    </p:spTree>
    <p:extLst>
      <p:ext uri="{BB962C8B-B14F-4D97-AF65-F5344CB8AC3E}">
        <p14:creationId xmlns:p14="http://schemas.microsoft.com/office/powerpoint/2010/main" val="1597176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Ochrana soukromí VS Mlčenlivost</a:t>
            </a:r>
            <a:endParaRPr lang="en-GB" dirty="0"/>
          </a:p>
        </p:txBody>
      </p:sp>
      <p:sp>
        <p:nvSpPr>
          <p:cNvPr id="5" name="Zástupný symbol pro text 4"/>
          <p:cNvSpPr>
            <a:spLocks noGrp="1"/>
          </p:cNvSpPr>
          <p:nvPr>
            <p:ph type="body" idx="1"/>
          </p:nvPr>
        </p:nvSpPr>
        <p:spPr>
          <a:xfrm>
            <a:off x="664028" y="1686228"/>
            <a:ext cx="4185623" cy="576262"/>
          </a:xfrm>
        </p:spPr>
        <p:style>
          <a:lnRef idx="2">
            <a:schemeClr val="accent5"/>
          </a:lnRef>
          <a:fillRef idx="1">
            <a:schemeClr val="lt1"/>
          </a:fillRef>
          <a:effectRef idx="0">
            <a:schemeClr val="accent5"/>
          </a:effectRef>
          <a:fontRef idx="minor">
            <a:schemeClr val="dk1"/>
          </a:fontRef>
        </p:style>
        <p:txBody>
          <a:bodyPr/>
          <a:lstStyle/>
          <a:p>
            <a:pPr algn="ctr"/>
            <a:r>
              <a:rPr lang="cs-CZ" dirty="0"/>
              <a:t>Soukromí </a:t>
            </a:r>
          </a:p>
        </p:txBody>
      </p:sp>
      <p:sp>
        <p:nvSpPr>
          <p:cNvPr id="3" name="Content Placeholder 2"/>
          <p:cNvSpPr>
            <a:spLocks noGrp="1"/>
          </p:cNvSpPr>
          <p:nvPr>
            <p:ph sz="half" idx="2"/>
          </p:nvPr>
        </p:nvSpPr>
        <p:spPr>
          <a:xfrm>
            <a:off x="664027" y="2312779"/>
            <a:ext cx="4185623" cy="3304117"/>
          </a:xfrm>
        </p:spPr>
        <p:txBody>
          <a:bodyPr/>
          <a:lstStyle/>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zjišťováním a shromažďováním osobních údajů</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neoprávněným přístupem k informacím</a:t>
            </a:r>
          </a:p>
          <a:p>
            <a:pPr marL="285750" lvl="1" indent="-285750">
              <a:buFont typeface="Wingdings" panose="05000000000000000000" pitchFamily="2" charset="2"/>
              <a:buChar char="§"/>
            </a:pPr>
            <a:endParaRPr lang="cs-CZ" dirty="0"/>
          </a:p>
          <a:p>
            <a:pPr marL="285750" lvl="1" indent="-285750">
              <a:buFont typeface="Wingdings" panose="05000000000000000000" pitchFamily="2" charset="2"/>
              <a:buChar char="§"/>
            </a:pPr>
            <a:r>
              <a:rPr lang="cs-CZ" dirty="0"/>
              <a:t>Ochrana před pořizováním fotografií, nahrávek a záznamů</a:t>
            </a:r>
          </a:p>
          <a:p>
            <a:pPr marL="457200" lvl="1" indent="0">
              <a:buNone/>
            </a:pPr>
            <a:endParaRPr lang="cs-CZ" dirty="0"/>
          </a:p>
          <a:p>
            <a:pPr lvl="1">
              <a:buFont typeface="Arial" charset="0"/>
              <a:buChar char="•"/>
            </a:pPr>
            <a:endParaRPr lang="cs-CZ" dirty="0"/>
          </a:p>
          <a:p>
            <a:pPr lvl="4"/>
            <a:endParaRPr lang="cs-CZ" dirty="0"/>
          </a:p>
        </p:txBody>
      </p:sp>
      <p:sp>
        <p:nvSpPr>
          <p:cNvPr id="6" name="Zástupný symbol pro text 5"/>
          <p:cNvSpPr>
            <a:spLocks noGrp="1"/>
          </p:cNvSpPr>
          <p:nvPr>
            <p:ph type="body" sz="quarter" idx="3"/>
          </p:nvPr>
        </p:nvSpPr>
        <p:spPr>
          <a:xfrm>
            <a:off x="6096000" y="1686228"/>
            <a:ext cx="4185618" cy="576262"/>
          </a:xfrm>
        </p:spPr>
        <p:style>
          <a:lnRef idx="2">
            <a:schemeClr val="accent4"/>
          </a:lnRef>
          <a:fillRef idx="1">
            <a:schemeClr val="lt1"/>
          </a:fillRef>
          <a:effectRef idx="0">
            <a:schemeClr val="accent4"/>
          </a:effectRef>
          <a:fontRef idx="minor">
            <a:schemeClr val="dk1"/>
          </a:fontRef>
        </p:style>
        <p:txBody>
          <a:bodyPr/>
          <a:lstStyle/>
          <a:p>
            <a:pPr algn="ctr"/>
            <a:r>
              <a:rPr lang="cs-CZ" dirty="0"/>
              <a:t>Mlčenlivost</a:t>
            </a:r>
          </a:p>
        </p:txBody>
      </p:sp>
      <p:sp>
        <p:nvSpPr>
          <p:cNvPr id="4" name="Content Placeholder 3"/>
          <p:cNvSpPr>
            <a:spLocks noGrp="1"/>
          </p:cNvSpPr>
          <p:nvPr>
            <p:ph sz="quarter" idx="4"/>
          </p:nvPr>
        </p:nvSpPr>
        <p:spPr>
          <a:xfrm>
            <a:off x="6096001" y="2312778"/>
            <a:ext cx="4185617" cy="3304117"/>
          </a:xfrm>
        </p:spPr>
        <p:txBody>
          <a:bodyPr/>
          <a:lstStyle/>
          <a:p>
            <a:pPr lvl="1"/>
            <a:endParaRPr lang="cs-CZ" dirty="0"/>
          </a:p>
          <a:p>
            <a:pPr marL="285750" lvl="1" indent="-285750">
              <a:buFont typeface="Arial" panose="020B0604020202020204" pitchFamily="34" charset="0"/>
              <a:buChar char="•"/>
            </a:pPr>
            <a:r>
              <a:rPr lang="cs-CZ" dirty="0"/>
              <a:t>Ochrana před šířením informací, k nimiž zdravotník získal přístup</a:t>
            </a:r>
          </a:p>
          <a:p>
            <a:pPr marL="285750" lvl="1" indent="-285750">
              <a:buFont typeface="Arial" panose="020B0604020202020204" pitchFamily="34" charset="0"/>
              <a:buChar char="•"/>
            </a:pPr>
            <a:endParaRPr lang="cs-CZ" dirty="0"/>
          </a:p>
          <a:p>
            <a:pPr marL="285750" lvl="1" indent="-285750">
              <a:buFont typeface="Arial" panose="020B0604020202020204" pitchFamily="34" charset="0"/>
              <a:buChar char="•"/>
            </a:pPr>
            <a:r>
              <a:rPr lang="cs-CZ" dirty="0"/>
              <a:t>I v případě, že tyto informace získal legálně</a:t>
            </a:r>
            <a:endParaRPr lang="en-GB" dirty="0"/>
          </a:p>
        </p:txBody>
      </p:sp>
    </p:spTree>
    <p:extLst>
      <p:ext uri="{BB962C8B-B14F-4D97-AF65-F5344CB8AC3E}">
        <p14:creationId xmlns:p14="http://schemas.microsoft.com/office/powerpoint/2010/main" val="35357330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Soukromí</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323706943"/>
              </p:ext>
            </p:extLst>
          </p:nvPr>
        </p:nvGraphicFramePr>
        <p:xfrm>
          <a:off x="677334" y="1494263"/>
          <a:ext cx="10795866" cy="44381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274747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CZ.potx" id="{0256B392-11D6-4CFF-A65D-2F19E0793336}" vid="{4DBF336A-63FD-420A-B5B7-04D31F847D65}"/>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FBF5F04DBBFBBB4CB25CD168A9BB118E" ma:contentTypeVersion="2" ma:contentTypeDescription="Vytvoří nový dokument" ma:contentTypeScope="" ma:versionID="1af4da90f3adddca779843ca5b55a313">
  <xsd:schema xmlns:xsd="http://www.w3.org/2001/XMLSchema" xmlns:xs="http://www.w3.org/2001/XMLSchema" xmlns:p="http://schemas.microsoft.com/office/2006/metadata/properties" xmlns:ns2="99cd793c-f4fb-482a-b9a0-c60adb87adea" targetNamespace="http://schemas.microsoft.com/office/2006/metadata/properties" ma:root="true" ma:fieldsID="84498529ed87b677d0ac82c7e4d397b2" ns2:_="">
    <xsd:import namespace="99cd793c-f4fb-482a-b9a0-c60adb87ade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cd793c-f4fb-482a-b9a0-c60adb87ad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4EF11FC-04DA-49D8-A2D2-01BE846D5BAC}">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6717FB9-943F-49E1-A800-474E1B1A3B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cd793c-f4fb-482a-b9a0-c60adb87ad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6EB0F90-9773-4B83-8E84-852CD869B7C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muni-med-prezentace-cz-v10</Template>
  <TotalTime>480</TotalTime>
  <Words>3362</Words>
  <Application>Microsoft Office PowerPoint</Application>
  <PresentationFormat>Širokoúhlá obrazovka</PresentationFormat>
  <Paragraphs>305</Paragraphs>
  <Slides>54</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54</vt:i4>
      </vt:variant>
    </vt:vector>
  </HeadingPairs>
  <TitlesOfParts>
    <vt:vector size="60" baseType="lpstr">
      <vt:lpstr>Arial</vt:lpstr>
      <vt:lpstr>Helvetica Neue</vt:lpstr>
      <vt:lpstr>Open Sans</vt:lpstr>
      <vt:lpstr>Tahoma</vt:lpstr>
      <vt:lpstr>Wingdings</vt:lpstr>
      <vt:lpstr>Prezentace_MU_CZ</vt:lpstr>
      <vt:lpstr>Soukromí  Povinná mlčenlivost zdravotnických pracovníků  </vt:lpstr>
      <vt:lpstr>Požadavek etiky</vt:lpstr>
      <vt:lpstr>Význam informací a soukromí dnes</vt:lpstr>
      <vt:lpstr>Trvalé otázky a nové výzvy </vt:lpstr>
      <vt:lpstr>SOUKROMÍ JE LIDSKÉ PRÁVO</vt:lpstr>
      <vt:lpstr>Právo pacienta zaručené ústavním pořádkem</vt:lpstr>
      <vt:lpstr>Zvláštní citlivost informací o zdraví</vt:lpstr>
      <vt:lpstr>Ochrana soukromí VS Mlčenlivost</vt:lpstr>
      <vt:lpstr>Soukromí</vt:lpstr>
      <vt:lpstr>Zákonné zakotvení povinné mlčenlivosti</vt:lpstr>
      <vt:lpstr>Obecná ustanovení vztahující se k ochraně soukromí (OZ)</vt:lpstr>
      <vt:lpstr>Podoba a soukromí</vt:lpstr>
      <vt:lpstr>Ochrana podoby člověka</vt:lpstr>
      <vt:lpstr>Zákon o zdravotních službách</vt:lpstr>
      <vt:lpstr>Pro koho platí povinná mlčenlivost</vt:lpstr>
      <vt:lpstr>Za porušení povinné mlčenlivosti se nepovažuje </vt:lpstr>
      <vt:lpstr>Souhlas pacienta</vt:lpstr>
      <vt:lpstr>Informace o zdravotním stavu pacienta vyžádané orgány veřejné moci</vt:lpstr>
      <vt:lpstr>Oznamovací povinnost</vt:lpstr>
      <vt:lpstr>Zapamatujte si!</vt:lpstr>
      <vt:lpstr>Zdravotnická dokumentace</vt:lpstr>
      <vt:lpstr>Vedení zdravotnické dokumentace</vt:lpstr>
      <vt:lpstr>Výjimky z vedení ZD </vt:lpstr>
      <vt:lpstr>Obsah ZD </vt:lpstr>
      <vt:lpstr>Příklad údajů ve zdravotnické dokumentaci</vt:lpstr>
      <vt:lpstr>Vedení zdravotnické dokumentace</vt:lpstr>
      <vt:lpstr>Způsob vedení ZD</vt:lpstr>
      <vt:lpstr>Nahlížení do zdravotnické dokumentace</vt:lpstr>
      <vt:lpstr>Kdo může nahlížet</vt:lpstr>
      <vt:lpstr>Zdravotničtí pracovníci</vt:lpstr>
      <vt:lpstr>Pacient</vt:lpstr>
      <vt:lpstr>Rodina, příbuzní, pozůstalí</vt:lpstr>
      <vt:lpstr>Studenti a zdravotnická dokumentace</vt:lpstr>
      <vt:lpstr>Pořizování kopií</vt:lpstr>
      <vt:lpstr>Zacházení se ZD</vt:lpstr>
      <vt:lpstr>Předpisy vztahující se ke ZD</vt:lpstr>
      <vt:lpstr>Zákon o ochraně osobních údajů/GDPR</vt:lpstr>
      <vt:lpstr>Sankce při porušení povinností nakládání se ZD</vt:lpstr>
      <vt:lpstr>Sankce při porušení povinností nakládání se ZD</vt:lpstr>
      <vt:lpstr>Sankce za neoprávněné porušení mlčenlivosti</vt:lpstr>
      <vt:lpstr>Trestně právní sankce</vt:lpstr>
      <vt:lpstr>Správní sankce</vt:lpstr>
      <vt:lpstr>Soukromoprávní postihy</vt:lpstr>
      <vt:lpstr>Disciplinární postih</vt:lpstr>
      <vt:lpstr>Význam této přednášky pro další výuku</vt:lpstr>
      <vt:lpstr>Při klinické výuce</vt:lpstr>
      <vt:lpstr>Fotografie a záznamy psaní studentských prací, SVOČ a prezentací</vt:lpstr>
      <vt:lpstr>Sběr údajů o pacientech pro potřeby závěrečných prací</vt:lpstr>
      <vt:lpstr>Oznamovací povinnost</vt:lpstr>
      <vt:lpstr>§ 368Neoznámení trestného činu</vt:lpstr>
      <vt:lpstr>§ 368Neoznámení trestného činu</vt:lpstr>
      <vt:lpstr>§ 368Neoznámení trestného činu</vt:lpstr>
      <vt:lpstr>§ 368 Neoznámení trestného činu</vt:lpstr>
      <vt:lpstr>367 – Nepřekažení trestného činu</vt:lpstr>
    </vt:vector>
  </TitlesOfParts>
  <Company>IBA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Soukromí, Povinná mlčenlivost zdravotnických pracovníků</dc:title>
  <dc:creator>Jaroslav Divoký</dc:creator>
  <cp:lastModifiedBy>Michal Koščík</cp:lastModifiedBy>
  <cp:revision>3</cp:revision>
  <cp:lastPrinted>1601-01-01T00:00:00Z</cp:lastPrinted>
  <dcterms:created xsi:type="dcterms:W3CDTF">2020-10-27T07:23:12Z</dcterms:created>
  <dcterms:modified xsi:type="dcterms:W3CDTF">2023-11-22T13:10:05Z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0x010100FBF5F04DBBFBBB4CB25CD168A9BB118E</vt:lpwstr>
  </property>
</Properties>
</file>