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03F81B-3B1E-4108-B5CE-0789F1085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4D1E1E-8338-40E3-8727-1C08867D2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96FC56-7D8F-44A7-ACE2-9A69C9005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6936-FD68-4042-984B-5D3F44279B1B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B1C856-61E1-47B5-963A-F6C99C8E0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C1CB15-125F-4E4F-A3BC-58CDE3492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DFF0-7246-48F8-A9C2-57DAA6EB2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91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5C27AD-1687-47F5-9E41-3D5154F81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265C19D-D4FC-4272-B0D0-E3D8603F7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C93AFB-154E-489B-8A3A-D49521348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6936-FD68-4042-984B-5D3F44279B1B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5EC8EC-6DB0-40B5-AFDD-562EA0D89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B4E3D6-1BA7-4E7C-8C0F-99B1D430A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DFF0-7246-48F8-A9C2-57DAA6EB2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71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F8EFAFB-EB8D-40A9-A990-742FE3D3F5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35B639B-8C7A-4D59-9893-614A3E118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156D88-DE94-44C9-877B-47BC7C29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6936-FD68-4042-984B-5D3F44279B1B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C5F16E-E952-4F16-998A-CB60DFFEA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F8F9E3-20F8-4877-9C93-34BE48C15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DFF0-7246-48F8-A9C2-57DAA6EB2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44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E3246-BF1D-4F62-B5C4-4E4271B4A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5A7BBB-7785-4438-8AB5-CA29DE703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5BA868-5F41-4941-80BD-260527726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6936-FD68-4042-984B-5D3F44279B1B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EF4E5E-570C-44A7-983E-D21434925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8B3C68-4373-495A-9BDE-65DDEDC6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DFF0-7246-48F8-A9C2-57DAA6EB2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86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28C15B-90C4-4103-A2D4-5CA9C4C2E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34AFD2-0B81-4D48-89AB-9DD1E6305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B083EF-C58F-44EE-BAF9-B94A7B570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6936-FD68-4042-984B-5D3F44279B1B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A7167C-76FB-4889-82E9-48000FAC5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6FF988-EC19-4696-A9AC-6A7AD3B8B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DFF0-7246-48F8-A9C2-57DAA6EB2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88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D3CC6-FE39-4950-A91A-C99BE8472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EA8DBE-904C-4F8E-9BED-0DAB5101B7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4C1ABC0-34DE-4E7D-96BA-D1B889AFC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3C53C6-3D7A-4181-A463-C6778E315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6936-FD68-4042-984B-5D3F44279B1B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98EAE43-B61B-49C8-93D6-B6CCDC3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507AF7-BBD0-4B01-B4BE-31E16BDA1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DFF0-7246-48F8-A9C2-57DAA6EB2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85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5D50D-E987-45E8-A6AE-C1E5C9C70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556736-BC74-4E5E-9911-E808227B7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3333B70-7FFF-47B7-AF02-FC3D743CF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68D7897-B2C6-48CF-84BE-2D74887176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1E5FA2-D67E-4909-AFFF-9784C8B1D0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71668D0-D0A5-4BF2-8911-04DE3891E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6936-FD68-4042-984B-5D3F44279B1B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C911C98-EE34-427F-9CF7-7260B4B72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C98684C-9F91-4C4B-B670-84D6072F4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DFF0-7246-48F8-A9C2-57DAA6EB2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66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F36543-61DD-49BE-875B-572F5A3DB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3A67663-DB82-4EA6-90FA-4EB155375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6936-FD68-4042-984B-5D3F44279B1B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CA155BD-E532-478D-89D1-5116555C9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6AC2CA7-B64E-490D-8A3F-CFD84F9C5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DFF0-7246-48F8-A9C2-57DAA6EB2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236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09DA7B8-1C37-4CD1-850B-9D729EB2E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6936-FD68-4042-984B-5D3F44279B1B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982490D-4A20-4E5E-8C54-20D55E50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BC89558-D731-44B8-968E-8FE51379C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DFF0-7246-48F8-A9C2-57DAA6EB2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8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A34E07-0473-44A1-8851-15FC09E3A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8C22B0-314E-411B-8E1B-F190EBB52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94C13EC-75C6-4348-B2DC-B726A5C0B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D3DA54-6776-4B18-878F-9CB909999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6936-FD68-4042-984B-5D3F44279B1B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424008-8C08-4CFF-A183-422695E60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96D82C-3CCE-49A9-98E4-8C1261CC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DFF0-7246-48F8-A9C2-57DAA6EB2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9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FF163B-2906-48D7-B3E5-2B5D45393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898E000-31E6-49C4-82F1-13021C0B81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E9739A8-1E5C-40B3-BD24-B5D3ECA08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511FF7-8AA3-4CFA-85C9-F3F67A314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6936-FD68-4042-984B-5D3F44279B1B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9C7495-69F9-483D-8588-F080E870D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A0681C-017C-4175-93EE-2963413FE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DFF0-7246-48F8-A9C2-57DAA6EB2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88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65B6F53-F8EB-469A-8357-F33F54337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4F9B16-F4B8-435C-BDBC-CDA6E43DC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53F4DE-A05C-4676-9BDC-0BD7517E5A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56936-FD68-4042-984B-5D3F44279B1B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077339-9ED4-49DA-AA52-F62DD36146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AC8686-1A1C-4F95-B62B-783D3B9163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1DFF0-7246-48F8-A9C2-57DAA6EB2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52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A15420-CAF1-4614-8C6E-2DA4495086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25B874-214A-44D7-B6AA-5982DE4C1E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7215981-669E-4E97-AFB1-76E13AF039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265" t="33412" r="30912" b="19686"/>
          <a:stretch/>
        </p:blipFill>
        <p:spPr>
          <a:xfrm>
            <a:off x="1072285" y="398033"/>
            <a:ext cx="10530263" cy="580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584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104EF1D-3B47-40F1-8DC8-13EE19EF7E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089" t="33726" r="31000" b="19059"/>
          <a:stretch/>
        </p:blipFill>
        <p:spPr>
          <a:xfrm>
            <a:off x="586168" y="457200"/>
            <a:ext cx="11019663" cy="610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675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Nováková</dc:creator>
  <cp:lastModifiedBy>Zuzana Nováková</cp:lastModifiedBy>
  <cp:revision>1</cp:revision>
  <dcterms:created xsi:type="dcterms:W3CDTF">2022-11-08T06:37:19Z</dcterms:created>
  <dcterms:modified xsi:type="dcterms:W3CDTF">2022-11-08T06:38:11Z</dcterms:modified>
</cp:coreProperties>
</file>