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7" r:id="rId19"/>
    <p:sldId id="258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A5A-AF9B-468A-893F-140480F3BB7E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0FC-BC79-42D7-8594-D8C85AB77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41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A5A-AF9B-468A-893F-140480F3BB7E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0FC-BC79-42D7-8594-D8C85AB77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7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A5A-AF9B-468A-893F-140480F3BB7E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0FC-BC79-42D7-8594-D8C85AB77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5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A5A-AF9B-468A-893F-140480F3BB7E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0FC-BC79-42D7-8594-D8C85AB77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86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A5A-AF9B-468A-893F-140480F3BB7E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0FC-BC79-42D7-8594-D8C85AB77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64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A5A-AF9B-468A-893F-140480F3BB7E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0FC-BC79-42D7-8594-D8C85AB77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21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A5A-AF9B-468A-893F-140480F3BB7E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0FC-BC79-42D7-8594-D8C85AB77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01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A5A-AF9B-468A-893F-140480F3BB7E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0FC-BC79-42D7-8594-D8C85AB77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55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A5A-AF9B-468A-893F-140480F3BB7E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0FC-BC79-42D7-8594-D8C85AB77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73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A5A-AF9B-468A-893F-140480F3BB7E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0FC-BC79-42D7-8594-D8C85AB77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08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A5A-AF9B-468A-893F-140480F3BB7E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0FC-BC79-42D7-8594-D8C85AB77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9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3A5A-AF9B-468A-893F-140480F3BB7E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880FC-BC79-42D7-8594-D8C85AB77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69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" y="0"/>
            <a:ext cx="9105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8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"/>
            <a:ext cx="9144000" cy="68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8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796"/>
            <a:ext cx="9144000" cy="54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3"/>
            <a:ext cx="9144000" cy="68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3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9"/>
            <a:ext cx="9144000" cy="681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4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00"/>
            <a:ext cx="9144000" cy="558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2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" y="0"/>
            <a:ext cx="901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14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60"/>
            <a:ext cx="9144000" cy="67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7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5"/>
            <a:ext cx="9144000" cy="68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5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09574" y="2004365"/>
            <a:ext cx="72145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•</a:t>
            </a:r>
            <a:r>
              <a:rPr lang="cs-CZ" b="1" dirty="0"/>
              <a:t>nejčastější autozomálně recesivní </a:t>
            </a:r>
            <a:r>
              <a:rPr lang="cs-CZ" b="1" dirty="0" err="1"/>
              <a:t>onemocnění</a:t>
            </a:r>
            <a:r>
              <a:rPr lang="cs-CZ" dirty="0" err="1"/>
              <a:t>u</a:t>
            </a:r>
            <a:r>
              <a:rPr lang="cs-CZ" dirty="0"/>
              <a:t> evropských </a:t>
            </a:r>
            <a:r>
              <a:rPr lang="cs-CZ" dirty="0" smtClean="0"/>
              <a:t>populací</a:t>
            </a:r>
          </a:p>
          <a:p>
            <a:endParaRPr lang="cs-CZ" dirty="0"/>
          </a:p>
          <a:p>
            <a:r>
              <a:rPr lang="cs-CZ" dirty="0"/>
              <a:t>•</a:t>
            </a:r>
            <a:r>
              <a:rPr lang="cs-CZ" b="1" dirty="0" smtClean="0"/>
              <a:t>multiorgánové </a:t>
            </a:r>
            <a:r>
              <a:rPr lang="cs-CZ" dirty="0" smtClean="0"/>
              <a:t>onemocnění</a:t>
            </a:r>
          </a:p>
          <a:p>
            <a:endParaRPr lang="cs-CZ" dirty="0"/>
          </a:p>
          <a:p>
            <a:r>
              <a:rPr lang="cs-CZ" dirty="0"/>
              <a:t>•</a:t>
            </a:r>
            <a:r>
              <a:rPr lang="cs-CZ" b="1" dirty="0"/>
              <a:t>primární příčina –mutace v genu kódujícím CFTR protein </a:t>
            </a:r>
            <a:r>
              <a:rPr lang="cs-CZ" dirty="0"/>
              <a:t>→ iontový kanál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CYSTICKÁ FIBRÓZA (CF)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87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5760" y="2055571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především </a:t>
            </a:r>
            <a:r>
              <a:rPr lang="cs-CZ" dirty="0"/>
              <a:t>u evropských populací , v neevropských populacích je </a:t>
            </a:r>
            <a:r>
              <a:rPr lang="cs-CZ" dirty="0" smtClean="0"/>
              <a:t>výskyt CF výrazně nižší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frekvence </a:t>
            </a:r>
            <a:r>
              <a:rPr lang="cs-CZ" dirty="0"/>
              <a:t>přenašečů přibližně 1 z 26 30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výskyt </a:t>
            </a:r>
            <a:r>
              <a:rPr lang="cs-CZ" dirty="0"/>
              <a:t>u 1 dítěte na 2500 4500 novorozenců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ČR udáván 1 ze 4023 (dle výsledků NS nižší 1 z </a:t>
            </a:r>
            <a:r>
              <a:rPr lang="cs-CZ" dirty="0" smtClean="0"/>
              <a:t>6946→ </a:t>
            </a:r>
            <a:r>
              <a:rPr lang="cs-CZ" dirty="0"/>
              <a:t>vliv </a:t>
            </a:r>
            <a:r>
              <a:rPr lang="cs-CZ" dirty="0" err="1" smtClean="0"/>
              <a:t>prentální</a:t>
            </a:r>
            <a:r>
              <a:rPr lang="cs-CZ" dirty="0" smtClean="0"/>
              <a:t> a </a:t>
            </a:r>
            <a:r>
              <a:rPr lang="cs-CZ" dirty="0" err="1" smtClean="0"/>
              <a:t>preimplantační</a:t>
            </a:r>
            <a:r>
              <a:rPr lang="cs-CZ" dirty="0" smtClean="0"/>
              <a:t> diagnostiky???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692696"/>
            <a:ext cx="9144000" cy="104668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VÝSKYT CF</a:t>
            </a:r>
          </a:p>
          <a:p>
            <a:pPr algn="ctr"/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8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399"/>
            <a:ext cx="9144000" cy="55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31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" y="0"/>
            <a:ext cx="910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54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23"/>
            <a:ext cx="9144000" cy="67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78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2"/>
            <a:ext cx="9144000" cy="68178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09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" y="0"/>
            <a:ext cx="9112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29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"/>
            <a:ext cx="9144000" cy="68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32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4"/>
            <a:ext cx="9144000" cy="683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7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"/>
            <a:ext cx="9144000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8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0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206"/>
            <a:ext cx="9144000" cy="53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326"/>
            <a:ext cx="9144000" cy="53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8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" y="0"/>
            <a:ext cx="9130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92"/>
            <a:ext cx="9144000" cy="53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2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472"/>
            <a:ext cx="9144000" cy="55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6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" y="0"/>
            <a:ext cx="9137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94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79</Words>
  <Application>Microsoft Office PowerPoint</Application>
  <PresentationFormat>Předvádění na obrazovce (4:3)</PresentationFormat>
  <Paragraphs>14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Valášková Iveta</dc:creator>
  <cp:lastModifiedBy>Valášková Iveta</cp:lastModifiedBy>
  <cp:revision>6</cp:revision>
  <dcterms:created xsi:type="dcterms:W3CDTF">2021-03-16T09:36:00Z</dcterms:created>
  <dcterms:modified xsi:type="dcterms:W3CDTF">2021-03-16T11:34:25Z</dcterms:modified>
</cp:coreProperties>
</file>