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9" autoAdjust="0"/>
    <p:restoredTop sz="96270" autoAdjust="0"/>
  </p:normalViewPr>
  <p:slideViewPr>
    <p:cSldViewPr snapToGrid="0">
      <p:cViewPr varScale="1">
        <p:scale>
          <a:sx n="107" d="100"/>
          <a:sy n="107" d="100"/>
        </p:scale>
        <p:origin x="102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74DDF7C9-2EC9-479B-ABD7-99841A0828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B891A06-2362-48CB-B8C7-150561D278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6D3041C-E8DB-394D-8CBD-A19CAB995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CF0A721D-0B43-7043-8933-AD2A68D4E2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218105D-7192-3A40-B34B-CBC5FC839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5057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5D6031E-ADF9-4848-9898-66224BC41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BF859A01-CA85-4196-A73B-391EAD035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27B71FF1-6349-4B74-AD1A-A4728AEB15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AD29719-5A68-4154-86D7-62577D74A5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5CD4C23-1EA7-4EF1-877D-56B71C80C5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991E4F8-0689-45C0-8765-EEBAED7BFB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7860261-4803-41A4-842D-282F78D888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4-3-cz.potx" id="{C72545DF-B7E5-4E52-83DA-C125E0A0B8FD}" vid="{FF117BE7-DD54-4E19-84D2-24AC03D96F6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LF MU</dc:title>
  <dc:creator>Masarykova univerzita</dc:creator>
  <cp:lastModifiedBy>Tomáš Kudela</cp:lastModifiedBy>
  <cp:revision>2</cp:revision>
  <dcterms:created xsi:type="dcterms:W3CDTF">2020-11-27T18:44:28Z</dcterms:created>
  <dcterms:modified xsi:type="dcterms:W3CDTF">2020-11-28T11:07:18Z</dcterms:modified>
</cp:coreProperties>
</file>