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</p:sldIdLst>
  <p:sldSz cx="6353175" cy="8807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54"/>
    <p:restoredTop sz="94662"/>
  </p:normalViewPr>
  <p:slideViewPr>
    <p:cSldViewPr snapToGrid="0">
      <p:cViewPr varScale="1">
        <p:scale>
          <a:sx n="81" d="100"/>
          <a:sy n="81" d="100"/>
        </p:scale>
        <p:origin x="1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488" y="1441405"/>
            <a:ext cx="5400199" cy="3066297"/>
          </a:xfrm>
        </p:spPr>
        <p:txBody>
          <a:bodyPr anchor="b"/>
          <a:lstStyle>
            <a:lvl1pPr algn="ctr">
              <a:defRPr sz="416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147" y="4625950"/>
            <a:ext cx="4764881" cy="2126428"/>
          </a:xfrm>
        </p:spPr>
        <p:txBody>
          <a:bodyPr/>
          <a:lstStyle>
            <a:lvl1pPr marL="0" indent="0" algn="ctr">
              <a:buNone/>
              <a:defRPr sz="1668"/>
            </a:lvl1pPr>
            <a:lvl2pPr marL="317663" indent="0" algn="ctr">
              <a:buNone/>
              <a:defRPr sz="1390"/>
            </a:lvl2pPr>
            <a:lvl3pPr marL="635325" indent="0" algn="ctr">
              <a:buNone/>
              <a:defRPr sz="1251"/>
            </a:lvl3pPr>
            <a:lvl4pPr marL="952988" indent="0" algn="ctr">
              <a:buNone/>
              <a:defRPr sz="1112"/>
            </a:lvl4pPr>
            <a:lvl5pPr marL="1270650" indent="0" algn="ctr">
              <a:buNone/>
              <a:defRPr sz="1112"/>
            </a:lvl5pPr>
            <a:lvl6pPr marL="1588313" indent="0" algn="ctr">
              <a:buNone/>
              <a:defRPr sz="1112"/>
            </a:lvl6pPr>
            <a:lvl7pPr marL="1905975" indent="0" algn="ctr">
              <a:buNone/>
              <a:defRPr sz="1112"/>
            </a:lvl7pPr>
            <a:lvl8pPr marL="2223638" indent="0" algn="ctr">
              <a:buNone/>
              <a:defRPr sz="1112"/>
            </a:lvl8pPr>
            <a:lvl9pPr marL="2541300" indent="0" algn="ctr">
              <a:buNone/>
              <a:defRPr sz="1112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64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8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46491" y="468915"/>
            <a:ext cx="1369903" cy="746390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6781" y="468915"/>
            <a:ext cx="4030295" cy="74639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88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85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72" y="2195749"/>
            <a:ext cx="5479613" cy="3663654"/>
          </a:xfrm>
        </p:spPr>
        <p:txBody>
          <a:bodyPr anchor="b"/>
          <a:lstStyle>
            <a:lvl1pPr>
              <a:defRPr sz="416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472" y="5894062"/>
            <a:ext cx="5479613" cy="1926629"/>
          </a:xfrm>
        </p:spPr>
        <p:txBody>
          <a:bodyPr/>
          <a:lstStyle>
            <a:lvl1pPr marL="0" indent="0">
              <a:buNone/>
              <a:defRPr sz="1668">
                <a:solidFill>
                  <a:schemeClr val="tx1"/>
                </a:solidFill>
              </a:defRPr>
            </a:lvl1pPr>
            <a:lvl2pPr marL="317663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2pPr>
            <a:lvl3pPr marL="635325" indent="0">
              <a:buNone/>
              <a:defRPr sz="1251">
                <a:solidFill>
                  <a:schemeClr val="tx1">
                    <a:tint val="75000"/>
                  </a:schemeClr>
                </a:solidFill>
              </a:defRPr>
            </a:lvl3pPr>
            <a:lvl4pPr marL="952988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4pPr>
            <a:lvl5pPr marL="1270650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5pPr>
            <a:lvl6pPr marL="1588313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6pPr>
            <a:lvl7pPr marL="1905975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7pPr>
            <a:lvl8pPr marL="2223638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8pPr>
            <a:lvl9pPr marL="2541300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01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781" y="2344576"/>
            <a:ext cx="2700099" cy="558824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16295" y="2344576"/>
            <a:ext cx="2700099" cy="558824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69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8" y="468917"/>
            <a:ext cx="5479613" cy="17023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609" y="2159049"/>
            <a:ext cx="2687690" cy="1058117"/>
          </a:xfrm>
        </p:spPr>
        <p:txBody>
          <a:bodyPr anchor="b"/>
          <a:lstStyle>
            <a:lvl1pPr marL="0" indent="0">
              <a:buNone/>
              <a:defRPr sz="1668" b="1"/>
            </a:lvl1pPr>
            <a:lvl2pPr marL="317663" indent="0">
              <a:buNone/>
              <a:defRPr sz="1390" b="1"/>
            </a:lvl2pPr>
            <a:lvl3pPr marL="635325" indent="0">
              <a:buNone/>
              <a:defRPr sz="1251" b="1"/>
            </a:lvl3pPr>
            <a:lvl4pPr marL="952988" indent="0">
              <a:buNone/>
              <a:defRPr sz="1112" b="1"/>
            </a:lvl4pPr>
            <a:lvl5pPr marL="1270650" indent="0">
              <a:buNone/>
              <a:defRPr sz="1112" b="1"/>
            </a:lvl5pPr>
            <a:lvl6pPr marL="1588313" indent="0">
              <a:buNone/>
              <a:defRPr sz="1112" b="1"/>
            </a:lvl6pPr>
            <a:lvl7pPr marL="1905975" indent="0">
              <a:buNone/>
              <a:defRPr sz="1112" b="1"/>
            </a:lvl7pPr>
            <a:lvl8pPr marL="2223638" indent="0">
              <a:buNone/>
              <a:defRPr sz="1112" b="1"/>
            </a:lvl8pPr>
            <a:lvl9pPr marL="2541300" indent="0">
              <a:buNone/>
              <a:defRPr sz="111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09" y="3217166"/>
            <a:ext cx="2687690" cy="47319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6295" y="2159049"/>
            <a:ext cx="2700927" cy="1058117"/>
          </a:xfrm>
        </p:spPr>
        <p:txBody>
          <a:bodyPr anchor="b"/>
          <a:lstStyle>
            <a:lvl1pPr marL="0" indent="0">
              <a:buNone/>
              <a:defRPr sz="1668" b="1"/>
            </a:lvl1pPr>
            <a:lvl2pPr marL="317663" indent="0">
              <a:buNone/>
              <a:defRPr sz="1390" b="1"/>
            </a:lvl2pPr>
            <a:lvl3pPr marL="635325" indent="0">
              <a:buNone/>
              <a:defRPr sz="1251" b="1"/>
            </a:lvl3pPr>
            <a:lvl4pPr marL="952988" indent="0">
              <a:buNone/>
              <a:defRPr sz="1112" b="1"/>
            </a:lvl4pPr>
            <a:lvl5pPr marL="1270650" indent="0">
              <a:buNone/>
              <a:defRPr sz="1112" b="1"/>
            </a:lvl5pPr>
            <a:lvl6pPr marL="1588313" indent="0">
              <a:buNone/>
              <a:defRPr sz="1112" b="1"/>
            </a:lvl6pPr>
            <a:lvl7pPr marL="1905975" indent="0">
              <a:buNone/>
              <a:defRPr sz="1112" b="1"/>
            </a:lvl7pPr>
            <a:lvl8pPr marL="2223638" indent="0">
              <a:buNone/>
              <a:defRPr sz="1112" b="1"/>
            </a:lvl8pPr>
            <a:lvl9pPr marL="2541300" indent="0">
              <a:buNone/>
              <a:defRPr sz="111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16295" y="3217166"/>
            <a:ext cx="2700927" cy="47319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4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41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72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8" y="587163"/>
            <a:ext cx="2049064" cy="2055072"/>
          </a:xfrm>
        </p:spPr>
        <p:txBody>
          <a:bodyPr anchor="b"/>
          <a:lstStyle>
            <a:lvl1pPr>
              <a:defRPr sz="222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927" y="1268112"/>
            <a:ext cx="3216295" cy="6258998"/>
          </a:xfrm>
        </p:spPr>
        <p:txBody>
          <a:bodyPr/>
          <a:lstStyle>
            <a:lvl1pPr>
              <a:defRPr sz="2223"/>
            </a:lvl1pPr>
            <a:lvl2pPr>
              <a:defRPr sz="1945"/>
            </a:lvl2pPr>
            <a:lvl3pPr>
              <a:defRPr sz="1668"/>
            </a:lvl3pPr>
            <a:lvl4pPr>
              <a:defRPr sz="1390"/>
            </a:lvl4pPr>
            <a:lvl5pPr>
              <a:defRPr sz="1390"/>
            </a:lvl5pPr>
            <a:lvl6pPr>
              <a:defRPr sz="1390"/>
            </a:lvl6pPr>
            <a:lvl7pPr>
              <a:defRPr sz="1390"/>
            </a:lvl7pPr>
            <a:lvl8pPr>
              <a:defRPr sz="1390"/>
            </a:lvl8pPr>
            <a:lvl9pPr>
              <a:defRPr sz="139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608" y="2642235"/>
            <a:ext cx="2049064" cy="4895067"/>
          </a:xfrm>
        </p:spPr>
        <p:txBody>
          <a:bodyPr/>
          <a:lstStyle>
            <a:lvl1pPr marL="0" indent="0">
              <a:buNone/>
              <a:defRPr sz="1112"/>
            </a:lvl1pPr>
            <a:lvl2pPr marL="317663" indent="0">
              <a:buNone/>
              <a:defRPr sz="973"/>
            </a:lvl2pPr>
            <a:lvl3pPr marL="635325" indent="0">
              <a:buNone/>
              <a:defRPr sz="834"/>
            </a:lvl3pPr>
            <a:lvl4pPr marL="952988" indent="0">
              <a:buNone/>
              <a:defRPr sz="695"/>
            </a:lvl4pPr>
            <a:lvl5pPr marL="1270650" indent="0">
              <a:buNone/>
              <a:defRPr sz="695"/>
            </a:lvl5pPr>
            <a:lvl6pPr marL="1588313" indent="0">
              <a:buNone/>
              <a:defRPr sz="695"/>
            </a:lvl6pPr>
            <a:lvl7pPr marL="1905975" indent="0">
              <a:buNone/>
              <a:defRPr sz="695"/>
            </a:lvl7pPr>
            <a:lvl8pPr marL="2223638" indent="0">
              <a:buNone/>
              <a:defRPr sz="695"/>
            </a:lvl8pPr>
            <a:lvl9pPr marL="2541300" indent="0">
              <a:buNone/>
              <a:defRPr sz="69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28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8" y="587163"/>
            <a:ext cx="2049064" cy="2055072"/>
          </a:xfrm>
        </p:spPr>
        <p:txBody>
          <a:bodyPr anchor="b"/>
          <a:lstStyle>
            <a:lvl1pPr>
              <a:defRPr sz="222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00927" y="1268112"/>
            <a:ext cx="3216295" cy="6258998"/>
          </a:xfrm>
        </p:spPr>
        <p:txBody>
          <a:bodyPr anchor="t"/>
          <a:lstStyle>
            <a:lvl1pPr marL="0" indent="0">
              <a:buNone/>
              <a:defRPr sz="2223"/>
            </a:lvl1pPr>
            <a:lvl2pPr marL="317663" indent="0">
              <a:buNone/>
              <a:defRPr sz="1945"/>
            </a:lvl2pPr>
            <a:lvl3pPr marL="635325" indent="0">
              <a:buNone/>
              <a:defRPr sz="1668"/>
            </a:lvl3pPr>
            <a:lvl4pPr marL="952988" indent="0">
              <a:buNone/>
              <a:defRPr sz="1390"/>
            </a:lvl4pPr>
            <a:lvl5pPr marL="1270650" indent="0">
              <a:buNone/>
              <a:defRPr sz="1390"/>
            </a:lvl5pPr>
            <a:lvl6pPr marL="1588313" indent="0">
              <a:buNone/>
              <a:defRPr sz="1390"/>
            </a:lvl6pPr>
            <a:lvl7pPr marL="1905975" indent="0">
              <a:buNone/>
              <a:defRPr sz="1390"/>
            </a:lvl7pPr>
            <a:lvl8pPr marL="2223638" indent="0">
              <a:buNone/>
              <a:defRPr sz="1390"/>
            </a:lvl8pPr>
            <a:lvl9pPr marL="2541300" indent="0">
              <a:buNone/>
              <a:defRPr sz="139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608" y="2642235"/>
            <a:ext cx="2049064" cy="4895067"/>
          </a:xfrm>
        </p:spPr>
        <p:txBody>
          <a:bodyPr/>
          <a:lstStyle>
            <a:lvl1pPr marL="0" indent="0">
              <a:buNone/>
              <a:defRPr sz="1112"/>
            </a:lvl1pPr>
            <a:lvl2pPr marL="317663" indent="0">
              <a:buNone/>
              <a:defRPr sz="973"/>
            </a:lvl2pPr>
            <a:lvl3pPr marL="635325" indent="0">
              <a:buNone/>
              <a:defRPr sz="834"/>
            </a:lvl3pPr>
            <a:lvl4pPr marL="952988" indent="0">
              <a:buNone/>
              <a:defRPr sz="695"/>
            </a:lvl4pPr>
            <a:lvl5pPr marL="1270650" indent="0">
              <a:buNone/>
              <a:defRPr sz="695"/>
            </a:lvl5pPr>
            <a:lvl6pPr marL="1588313" indent="0">
              <a:buNone/>
              <a:defRPr sz="695"/>
            </a:lvl6pPr>
            <a:lvl7pPr marL="1905975" indent="0">
              <a:buNone/>
              <a:defRPr sz="695"/>
            </a:lvl7pPr>
            <a:lvl8pPr marL="2223638" indent="0">
              <a:buNone/>
              <a:defRPr sz="695"/>
            </a:lvl8pPr>
            <a:lvl9pPr marL="2541300" indent="0">
              <a:buNone/>
              <a:defRPr sz="69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6781" y="468917"/>
            <a:ext cx="5479613" cy="1702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81" y="2344576"/>
            <a:ext cx="5479613" cy="5588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6781" y="8163203"/>
            <a:ext cx="1429464" cy="46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3712B-3F19-5447-9DD3-12F638AAD03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4489" y="8163203"/>
            <a:ext cx="2144197" cy="46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86930" y="8163203"/>
            <a:ext cx="1429464" cy="46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9B31-9522-374D-A003-DBDDF6EE7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58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35325" rtl="0" eaLnBrk="1" latinLnBrk="0" hangingPunct="1">
        <a:lnSpc>
          <a:spcPct val="90000"/>
        </a:lnSpc>
        <a:spcBef>
          <a:spcPct val="0"/>
        </a:spcBef>
        <a:buNone/>
        <a:defRPr sz="3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831" indent="-158831" algn="l" defTabSz="635325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1945" kern="1200">
          <a:solidFill>
            <a:schemeClr val="tx1"/>
          </a:solidFill>
          <a:latin typeface="+mn-lt"/>
          <a:ea typeface="+mn-ea"/>
          <a:cs typeface="+mn-cs"/>
        </a:defRPr>
      </a:lvl1pPr>
      <a:lvl2pPr marL="476494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2pPr>
      <a:lvl3pPr marL="794156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390" kern="1200">
          <a:solidFill>
            <a:schemeClr val="tx1"/>
          </a:solidFill>
          <a:latin typeface="+mn-lt"/>
          <a:ea typeface="+mn-ea"/>
          <a:cs typeface="+mn-cs"/>
        </a:defRPr>
      </a:lvl3pPr>
      <a:lvl4pPr marL="1111819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4pPr>
      <a:lvl5pPr marL="1429482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5pPr>
      <a:lvl6pPr marL="1747144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6pPr>
      <a:lvl7pPr marL="2064807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7pPr>
      <a:lvl8pPr marL="2382469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8pPr>
      <a:lvl9pPr marL="2700132" indent="-158831" algn="l" defTabSz="635325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1pPr>
      <a:lvl2pPr marL="317663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2pPr>
      <a:lvl3pPr marL="635325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3pPr>
      <a:lvl4pPr marL="952988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4pPr>
      <a:lvl5pPr marL="127065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5pPr>
      <a:lvl6pPr marL="1588313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6pPr>
      <a:lvl7pPr marL="1905975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7pPr>
      <a:lvl8pPr marL="2223638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8pPr>
      <a:lvl9pPr marL="2541300" algn="l" defTabSz="635325" rtl="0" eaLnBrk="1" latinLnBrk="0" hangingPunct="1">
        <a:defRPr sz="12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3C90-1FB8-0E11-1001-831B578847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6AA2C4-44E6-765D-1948-039EB3D4A0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DF25DF4-D3D7-9E58-C032-F99901B98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31" y="0"/>
            <a:ext cx="6359406" cy="880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78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0</Words>
  <Application>Microsoft Macintosh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Microsoft Office User</dc:creator>
  <cp:lastModifiedBy>Microsoft Office User</cp:lastModifiedBy>
  <cp:revision>1</cp:revision>
  <dcterms:created xsi:type="dcterms:W3CDTF">2023-11-14T20:12:19Z</dcterms:created>
  <dcterms:modified xsi:type="dcterms:W3CDTF">2023-11-14T20:17:19Z</dcterms:modified>
</cp:coreProperties>
</file>