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65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DE4"/>
    <a:srgbClr val="D1F3FF"/>
    <a:srgbClr val="F04B25"/>
    <a:srgbClr val="00A481"/>
    <a:srgbClr val="FBB700"/>
    <a:srgbClr val="005954"/>
    <a:srgbClr val="15665F"/>
    <a:srgbClr val="F2F2F2"/>
    <a:srgbClr val="333233"/>
    <a:srgbClr val="BA7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7" autoAdjust="0"/>
    <p:restoredTop sz="94674" autoAdjust="0"/>
  </p:normalViewPr>
  <p:slideViewPr>
    <p:cSldViewPr snapToGrid="0">
      <p:cViewPr varScale="1">
        <p:scale>
          <a:sx n="43" d="100"/>
          <a:sy n="43" d="100"/>
        </p:scale>
        <p:origin x="2688" y="2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4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FE1BA-D506-40EE-B152-1FC809E35E5F}" type="datetimeFigureOut">
              <a:rPr lang="en-US" smtClean="0"/>
              <a:t>11/14/23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F6829-522D-411D-99E3-19D7738EE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22A5C-B1F3-4931-941D-123ADD0E9CE3}" type="datetimeFigureOut">
              <a:rPr lang="en-US" smtClean="0"/>
              <a:t>11/14/23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98550-2AA3-427C-8530-E6B958473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13C87C7-5821-BC93-D491-2D341E2EDE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350" y="760603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C79281-D6A2-9113-842E-52BA21301B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7598" y="1134316"/>
            <a:ext cx="8196805" cy="2872535"/>
          </a:xfrm>
        </p:spPr>
        <p:txBody>
          <a:bodyPr bIns="0" anchor="b">
            <a:noAutofit/>
          </a:bodyPr>
          <a:lstStyle>
            <a:lvl1pPr algn="ctr">
              <a:lnSpc>
                <a:spcPct val="70000"/>
              </a:lnSpc>
              <a:defRPr sz="11500" b="1" spc="-5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E790539-5576-6E20-76CE-838FCBFA1B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5989" y="776614"/>
            <a:ext cx="2261384" cy="1304000"/>
          </a:xfrm>
          <a:solidFill>
            <a:schemeClr val="accent2"/>
          </a:solidFill>
        </p:spPr>
        <p:txBody>
          <a:bodyPr tIns="9144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2800" b="1" cap="all" spc="-150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F4D90386-5045-9142-B669-3A4F71F15C98}"/>
              </a:ext>
            </a:extLst>
          </p:cNvPr>
          <p:cNvSpPr>
            <a:spLocks noGrp="1" noChangeAspect="1"/>
          </p:cNvSpPr>
          <p:nvPr>
            <p:ph type="pic" sz="quarter" idx="37"/>
          </p:nvPr>
        </p:nvSpPr>
        <p:spPr>
          <a:xfrm>
            <a:off x="8898456" y="1853528"/>
            <a:ext cx="1628552" cy="122651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endParaRPr lang="en-US" dirty="0"/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49C83E00-6F31-B188-424A-B276312C464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773" y="4026530"/>
            <a:ext cx="10992455" cy="525074"/>
          </a:xfrm>
        </p:spPr>
        <p:txBody>
          <a:bodyPr tIns="0">
            <a:noAutofit/>
          </a:bodyPr>
          <a:lstStyle>
            <a:lvl1pPr marL="0" indent="0" algn="ctr"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subtitle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B43F97-7D48-F9EA-04C2-C3A1E40A4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350" y="4911688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792914F-87A7-29B3-6934-DF2472809A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988" y="5399966"/>
            <a:ext cx="5408411" cy="1092614"/>
          </a:xfrm>
          <a:solidFill>
            <a:schemeClr val="accent2"/>
          </a:solidFill>
        </p:spPr>
        <p:txBody>
          <a:bodyPr lIns="54864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545983B4-DA5B-E9B4-4C93-FE5A09C145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4813" y="5544090"/>
            <a:ext cx="2963043" cy="80436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A4F68B02-C05D-35BC-FE25-10CEEF045E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988" y="6624556"/>
            <a:ext cx="5408411" cy="1092614"/>
          </a:xfrm>
          <a:solidFill>
            <a:schemeClr val="accent2"/>
          </a:solidFill>
        </p:spPr>
        <p:txBody>
          <a:bodyPr lIns="54864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9A75573-770E-753A-3991-8AE8A568B2B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4811" y="6838187"/>
            <a:ext cx="2963045" cy="665352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4" name="Chart Placeholder 23">
            <a:extLst>
              <a:ext uri="{FF2B5EF4-FFF2-40B4-BE49-F238E27FC236}">
                <a16:creationId xmlns:a16="http://schemas.microsoft.com/office/drawing/2014/main" id="{5B2C4F8B-2E88-17EB-119F-18F378A80161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6354604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92FD6443-DCCF-F177-9121-2D2A6BF7DF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9200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F5BE4317-7748-EC3E-FF19-D8E610B02F3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99200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5" name="Chart Placeholder 23">
            <a:extLst>
              <a:ext uri="{FF2B5EF4-FFF2-40B4-BE49-F238E27FC236}">
                <a16:creationId xmlns:a16="http://schemas.microsoft.com/office/drawing/2014/main" id="{87CE804E-615D-0DBE-4ACD-9498FC05318E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8099552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FA086B15-B175-56ED-30CB-D95624588F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54308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6734814B-0FF0-B4C5-DAEA-C77A21404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54308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Chart Placeholder 23">
            <a:extLst>
              <a:ext uri="{FF2B5EF4-FFF2-40B4-BE49-F238E27FC236}">
                <a16:creationId xmlns:a16="http://schemas.microsoft.com/office/drawing/2014/main" id="{39B6F419-7B3A-9DD3-BB41-E6E6678E991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855072" y="5459653"/>
            <a:ext cx="1499616" cy="1353312"/>
          </a:xfrm>
        </p:spPr>
        <p:txBody>
          <a:bodyPr>
            <a:normAutofit/>
          </a:bodyPr>
          <a:lstStyle>
            <a:lvl1pPr marL="0" indent="0" algn="ctr">
              <a:buNone/>
              <a:defRPr sz="1400" b="1"/>
            </a:lvl1pPr>
          </a:lstStyle>
          <a:p>
            <a:endParaRPr lang="en-US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EC7C4F7-737D-A661-5E51-8FD5400CA4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809416" y="6443508"/>
            <a:ext cx="1590104" cy="691168"/>
          </a:xfrm>
          <a:solidFill>
            <a:schemeClr val="accent1"/>
          </a:solidFill>
        </p:spPr>
        <p:txBody>
          <a:bodyPr lIns="0" tIns="137160" rIns="0" bIns="0" anchor="ctr">
            <a:noAutofit/>
          </a:bodyPr>
          <a:lstStyle>
            <a:lvl1pPr marL="0" indent="0" algn="ctr">
              <a:lnSpc>
                <a:spcPct val="70000"/>
              </a:lnSpc>
              <a:spcBef>
                <a:spcPts val="0"/>
              </a:spcBef>
              <a:buNone/>
              <a:defRPr sz="5400" b="1" cap="all" spc="-300" baseline="0">
                <a:solidFill>
                  <a:schemeClr val="accent2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DC0C4BA-B3DD-1DFD-D9D2-F6DB9B13A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09416" y="7214903"/>
            <a:ext cx="1590104" cy="48310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1BD219-2BD9-0F4F-568A-C7664FFBB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350" y="8151401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46D33627-3104-42EA-0AEA-9467D7FCE36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054750" y="7991712"/>
            <a:ext cx="1024128" cy="170992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C746F28-FE88-1802-2D62-907B8E6005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4176" y="8636202"/>
            <a:ext cx="9169789" cy="1062318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59A512EE-8D5C-545C-171A-C7F90A2ECE7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6630" y="9944953"/>
            <a:ext cx="5367770" cy="1323918"/>
          </a:xfrm>
          <a:solidFill>
            <a:schemeClr val="accent2"/>
          </a:solidFill>
        </p:spPr>
        <p:txBody>
          <a:bodyPr lIns="27432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####</a:t>
            </a:r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FFFC253F-4143-752D-00C5-D953818EB65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25453" y="10165794"/>
            <a:ext cx="2922403" cy="88223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BD380C72-CFE3-7F44-2CC7-83AA63571D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97600" y="9944953"/>
            <a:ext cx="5367770" cy="1323918"/>
          </a:xfrm>
          <a:solidFill>
            <a:schemeClr val="accent2"/>
          </a:solidFill>
        </p:spPr>
        <p:txBody>
          <a:bodyPr lIns="274320" tIns="182880" bIns="0" anchor="ctr">
            <a:noAutofit/>
          </a:bodyPr>
          <a:lstStyle>
            <a:lvl1pPr marL="0" indent="0" algn="l">
              <a:lnSpc>
                <a:spcPct val="70000"/>
              </a:lnSpc>
              <a:spcBef>
                <a:spcPts val="0"/>
              </a:spcBef>
              <a:buNone/>
              <a:defRPr sz="5400" b="1" cap="all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####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2BF102BC-CB96-CB02-9139-32D88874450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65944" y="10165794"/>
            <a:ext cx="3172302" cy="882237"/>
          </a:xfrm>
        </p:spPr>
        <p:txBody>
          <a:bodyPr tIns="0" bIns="0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66E303-9FE7-7742-36AD-B1E42190DE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350" y="11729546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12894317-D082-D97C-EEA8-C49D84B0DE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5028" y="12072863"/>
            <a:ext cx="8320681" cy="1304000"/>
          </a:xfrm>
        </p:spPr>
        <p:txBody>
          <a:bodyPr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35EEEBE9-1F4E-588A-154D-7D585B3C8A1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07256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7" name="Picture Placeholder 35">
            <a:extLst>
              <a:ext uri="{FF2B5EF4-FFF2-40B4-BE49-F238E27FC236}">
                <a16:creationId xmlns:a16="http://schemas.microsoft.com/office/drawing/2014/main" id="{D16FBB7D-2360-D0C1-86DB-4E674C90112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994235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8" name="Picture Placeholder 35">
            <a:extLst>
              <a:ext uri="{FF2B5EF4-FFF2-40B4-BE49-F238E27FC236}">
                <a16:creationId xmlns:a16="http://schemas.microsoft.com/office/drawing/2014/main" id="{0A8646B3-1B49-2AF8-B4E2-243676B685B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812143" y="12072863"/>
            <a:ext cx="642937" cy="1295391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E549375-BF59-BA30-6C10-55268D8E1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91350" y="13674461"/>
            <a:ext cx="10992455" cy="45719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65C132A3-0F95-1B1C-D57B-61D94C06D27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25029" y="14074380"/>
            <a:ext cx="2509116" cy="882237"/>
          </a:xfrm>
        </p:spPr>
        <p:txBody>
          <a:bodyPr t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E6FCEF2-D466-C5F5-BD32-7C299301A01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290193" y="14074380"/>
            <a:ext cx="8303772" cy="1609958"/>
          </a:xfrm>
        </p:spPr>
        <p:txBody>
          <a:bodyPr tIns="0" numCol="3" spcCol="45720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tx1"/>
                </a:solidFill>
                <a:latin typeface="+mn-lt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5" indent="0" algn="ctr">
              <a:buNone/>
              <a:defRPr/>
            </a:lvl4pPr>
            <a:lvl5pPr marL="2438339" indent="0" algn="ctr">
              <a:buNone/>
              <a:defRPr/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932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AD45-1C7C-8078-78AF-DC38C96BAE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C36303-5204-D0B3-5BAD-0ED46B52A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0A32-A5A0-4EC5-89D8-E1F3FD4B08CE}" type="datetimeFigureOut">
              <a:rPr lang="en-US" smtClean="0"/>
              <a:t>11/14/23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989AF-B0E3-7F09-86C8-88C53E6429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FD9766-D552-4D33-865B-173EBB38B9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D9A9D089-225A-F19C-DDC9-A12CD8BEB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0D00A5-B99B-370A-2424-D34C55BF5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27525"/>
            <a:ext cx="10515600" cy="10313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6D4FE-1DF3-11B9-D2E2-18741FC4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0A32-A5A0-4EC5-89D8-E1F3FD4B08CE}" type="datetimeFigureOut">
              <a:rPr lang="en-US" smtClean="0"/>
              <a:t>11/14/23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CAB49-08A3-C09B-7541-34DFDC936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5066963"/>
            <a:ext cx="2743200" cy="865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D9766-D552-4D33-865B-173EBB38B9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nímek obrazovky, design&#10;&#10;Popis byl vytvořen automaticky">
            <a:extLst>
              <a:ext uri="{FF2B5EF4-FFF2-40B4-BE49-F238E27FC236}">
                <a16:creationId xmlns:a16="http://schemas.microsoft.com/office/drawing/2014/main" id="{F97D2EEB-B0D8-7C77-23F9-2CD519282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24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867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2F7FC"/>
      </a:accent1>
      <a:accent2>
        <a:srgbClr val="2E7BC8"/>
      </a:accent2>
      <a:accent3>
        <a:srgbClr val="FFFEEB"/>
      </a:accent3>
      <a:accent4>
        <a:srgbClr val="C15764"/>
      </a:accent4>
      <a:accent5>
        <a:srgbClr val="F5A26F"/>
      </a:accent5>
      <a:accent6>
        <a:srgbClr val="C6FEDA"/>
      </a:accent6>
      <a:hlink>
        <a:srgbClr val="D2B356"/>
      </a:hlink>
      <a:folHlink>
        <a:srgbClr val="C59169"/>
      </a:folHlink>
    </a:clrScheme>
    <a:fontScheme name="Custom 7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6781421_Win32_SL_v4" id="{A05BC38D-7A36-434C-AE58-671B91A32AC4}" vid="{BA7B049D-A6D9-479D-80E8-6A737482F9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91D39D-0B59-4B56-81CF-15F533A134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7CE127-7813-43B3-896B-0FC731E05D08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166227D2-E40E-4221-BAD8-76574753A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2023-07-24T20:28:10Z</dcterms:created>
  <dcterms:modified xsi:type="dcterms:W3CDTF">2023-11-14T15:23:57Z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