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91" r:id="rId15"/>
    <p:sldId id="288" r:id="rId16"/>
    <p:sldId id="290" r:id="rId17"/>
    <p:sldId id="280" r:id="rId18"/>
    <p:sldId id="289" r:id="rId19"/>
    <p:sldId id="286" r:id="rId20"/>
    <p:sldId id="287" r:id="rId21"/>
    <p:sldId id="285" r:id="rId22"/>
    <p:sldId id="292" r:id="rId23"/>
    <p:sldId id="294" r:id="rId24"/>
    <p:sldId id="261" r:id="rId25"/>
    <p:sldId id="29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3EA90-5EC2-4854-AED2-E536427A43AC}" v="43" dt="2021-09-06T13:54:53.349"/>
    <p1510:client id="{195DCE9B-9C2B-8878-15D4-72CEE0869C2B}" v="1" dt="2023-10-03T08:44:51.407"/>
    <p1510:client id="{778A13DC-B682-05FB-6980-88711D17D20F}" v="2" dt="2022-04-24T21:28:24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249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pelka Martin" userId="S::16018@fnbrno.cz::1eda5df6-cbb7-40de-b48a-64cc7e8a127a" providerId="AD" clId="Web-{195DCE9B-9C2B-8878-15D4-72CEE0869C2B}"/>
    <pc:docChg chg="sldOrd">
      <pc:chgData name="Popelka Martin" userId="S::16018@fnbrno.cz::1eda5df6-cbb7-40de-b48a-64cc7e8a127a" providerId="AD" clId="Web-{195DCE9B-9C2B-8878-15D4-72CEE0869C2B}" dt="2023-10-03T08:44:51.407" v="0"/>
      <pc:docMkLst>
        <pc:docMk/>
      </pc:docMkLst>
      <pc:sldChg chg="ord">
        <pc:chgData name="Popelka Martin" userId="S::16018@fnbrno.cz::1eda5df6-cbb7-40de-b48a-64cc7e8a127a" providerId="AD" clId="Web-{195DCE9B-9C2B-8878-15D4-72CEE0869C2B}" dt="2023-10-03T08:44:51.407" v="0"/>
        <pc:sldMkLst>
          <pc:docMk/>
          <pc:sldMk cId="0" sldId="261"/>
        </pc:sldMkLst>
      </pc:sldChg>
    </pc:docChg>
  </pc:docChgLst>
  <pc:docChgLst>
    <pc:chgData name="Bučka Lukáš" userId="S::4102@fnbrno.cz::702a6142-a399-4b8b-a073-b19be14bd543" providerId="AD" clId="Web-{778A13DC-B682-05FB-6980-88711D17D20F}"/>
    <pc:docChg chg="modSld">
      <pc:chgData name="Bučka Lukáš" userId="S::4102@fnbrno.cz::702a6142-a399-4b8b-a073-b19be14bd543" providerId="AD" clId="Web-{778A13DC-B682-05FB-6980-88711D17D20F}" dt="2022-04-24T21:28:24.757" v="1"/>
      <pc:docMkLst>
        <pc:docMk/>
      </pc:docMkLst>
      <pc:sldChg chg="addSp">
        <pc:chgData name="Bučka Lukáš" userId="S::4102@fnbrno.cz::702a6142-a399-4b8b-a073-b19be14bd543" providerId="AD" clId="Web-{778A13DC-B682-05FB-6980-88711D17D20F}" dt="2022-04-24T21:28:24.757" v="1"/>
        <pc:sldMkLst>
          <pc:docMk/>
          <pc:sldMk cId="1031286275" sldId="295"/>
        </pc:sldMkLst>
        <pc:spChg chg="add">
          <ac:chgData name="Bučka Lukáš" userId="S::4102@fnbrno.cz::702a6142-a399-4b8b-a073-b19be14bd543" providerId="AD" clId="Web-{778A13DC-B682-05FB-6980-88711D17D20F}" dt="2022-04-24T21:28:22.944" v="0"/>
          <ac:spMkLst>
            <pc:docMk/>
            <pc:sldMk cId="1031286275" sldId="295"/>
            <ac:spMk id="4" creationId="{1F83148D-EC5B-66B8-31DF-BD89C68CCFD9}"/>
          </ac:spMkLst>
        </pc:spChg>
        <pc:spChg chg="add">
          <ac:chgData name="Bučka Lukáš" userId="S::4102@fnbrno.cz::702a6142-a399-4b8b-a073-b19be14bd543" providerId="AD" clId="Web-{778A13DC-B682-05FB-6980-88711D17D20F}" dt="2022-04-24T21:28:24.757" v="1"/>
          <ac:spMkLst>
            <pc:docMk/>
            <pc:sldMk cId="1031286275" sldId="295"/>
            <ac:spMk id="5" creationId="{8105CD81-3AF9-741A-5671-1B0A37160C8D}"/>
          </ac:spMkLst>
        </pc:spChg>
      </pc:sldChg>
    </pc:docChg>
  </pc:docChgLst>
  <pc:docChgLst>
    <pc:chgData name="Petráš Martin" userId="c00c8cdd-d955-4009-859f-e2f10555459d" providerId="ADAL" clId="{1523EA90-5EC2-4854-AED2-E536427A43AC}"/>
    <pc:docChg chg="custSel addSld modSld">
      <pc:chgData name="Petráš Martin" userId="c00c8cdd-d955-4009-859f-e2f10555459d" providerId="ADAL" clId="{1523EA90-5EC2-4854-AED2-E536427A43AC}" dt="2021-09-06T13:57:51.687" v="1217" actId="14100"/>
      <pc:docMkLst>
        <pc:docMk/>
      </pc:docMkLst>
      <pc:sldChg chg="addSp delSp modSp mod">
        <pc:chgData name="Petráš Martin" userId="c00c8cdd-d955-4009-859f-e2f10555459d" providerId="ADAL" clId="{1523EA90-5EC2-4854-AED2-E536427A43AC}" dt="2021-09-06T08:51:10.088" v="740" actId="14100"/>
        <pc:sldMkLst>
          <pc:docMk/>
          <pc:sldMk cId="3681415629" sldId="263"/>
        </pc:sldMkLst>
        <pc:spChg chg="add del mod">
          <ac:chgData name="Petráš Martin" userId="c00c8cdd-d955-4009-859f-e2f10555459d" providerId="ADAL" clId="{1523EA90-5EC2-4854-AED2-E536427A43AC}" dt="2021-09-06T08:47:15.379" v="708"/>
          <ac:spMkLst>
            <pc:docMk/>
            <pc:sldMk cId="3681415629" sldId="263"/>
            <ac:spMk id="7" creationId="{0996E935-E3AC-49D7-A14C-8FC8FC9A58CB}"/>
          </ac:spMkLst>
        </pc:spChg>
        <pc:spChg chg="add mod">
          <ac:chgData name="Petráš Martin" userId="c00c8cdd-d955-4009-859f-e2f10555459d" providerId="ADAL" clId="{1523EA90-5EC2-4854-AED2-E536427A43AC}" dt="2021-09-06T08:50:16.793" v="729" actId="14100"/>
          <ac:spMkLst>
            <pc:docMk/>
            <pc:sldMk cId="3681415629" sldId="263"/>
            <ac:spMk id="7" creationId="{BD41F43C-9923-4236-A657-030F22B5827A}"/>
          </ac:spMkLst>
        </pc:spChg>
        <pc:spChg chg="add mod">
          <ac:chgData name="Petráš Martin" userId="c00c8cdd-d955-4009-859f-e2f10555459d" providerId="ADAL" clId="{1523EA90-5EC2-4854-AED2-E536427A43AC}" dt="2021-09-06T08:47:52.946" v="719" actId="14100"/>
          <ac:spMkLst>
            <pc:docMk/>
            <pc:sldMk cId="3681415629" sldId="263"/>
            <ac:spMk id="8" creationId="{0A25BB6C-A320-47FE-A172-D2606FB0F103}"/>
          </ac:spMkLst>
        </pc:spChg>
        <pc:spChg chg="add mod">
          <ac:chgData name="Petráš Martin" userId="c00c8cdd-d955-4009-859f-e2f10555459d" providerId="ADAL" clId="{1523EA90-5EC2-4854-AED2-E536427A43AC}" dt="2021-09-06T08:51:10.088" v="740" actId="14100"/>
          <ac:spMkLst>
            <pc:docMk/>
            <pc:sldMk cId="3681415629" sldId="263"/>
            <ac:spMk id="9" creationId="{60B0BEBB-21A1-4BFF-B0DA-A9EAEFA8AB2B}"/>
          </ac:spMkLst>
        </pc:spChg>
        <pc:picChg chg="mod">
          <ac:chgData name="Petráš Martin" userId="c00c8cdd-d955-4009-859f-e2f10555459d" providerId="ADAL" clId="{1523EA90-5EC2-4854-AED2-E536427A43AC}" dt="2021-09-06T08:47:18.149" v="709" actId="1076"/>
          <ac:picMkLst>
            <pc:docMk/>
            <pc:sldMk cId="3681415629" sldId="263"/>
            <ac:picMk id="4" creationId="{5D49F2CF-0E42-4A67-B125-085CFB08B3E2}"/>
          </ac:picMkLst>
        </pc:picChg>
        <pc:picChg chg="mod">
          <ac:chgData name="Petráš Martin" userId="c00c8cdd-d955-4009-859f-e2f10555459d" providerId="ADAL" clId="{1523EA90-5EC2-4854-AED2-E536427A43AC}" dt="2021-09-06T08:47:25.506" v="711" actId="1076"/>
          <ac:picMkLst>
            <pc:docMk/>
            <pc:sldMk cId="3681415629" sldId="263"/>
            <ac:picMk id="5" creationId="{4372E8B8-EB56-409C-8BC0-539C1EB4D862}"/>
          </ac:picMkLst>
        </pc:picChg>
        <pc:picChg chg="mod">
          <ac:chgData name="Petráš Martin" userId="c00c8cdd-d955-4009-859f-e2f10555459d" providerId="ADAL" clId="{1523EA90-5EC2-4854-AED2-E536427A43AC}" dt="2021-09-06T08:47:21.863" v="710" actId="1076"/>
          <ac:picMkLst>
            <pc:docMk/>
            <pc:sldMk cId="3681415629" sldId="263"/>
            <ac:picMk id="6" creationId="{55AD1A16-F46B-48BD-AA7D-50DB7D548120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07:24.569" v="753" actId="14100"/>
        <pc:sldMkLst>
          <pc:docMk/>
          <pc:sldMk cId="498661235" sldId="264"/>
        </pc:sldMkLst>
        <pc:spChg chg="add mod">
          <ac:chgData name="Petráš Martin" userId="c00c8cdd-d955-4009-859f-e2f10555459d" providerId="ADAL" clId="{1523EA90-5EC2-4854-AED2-E536427A43AC}" dt="2021-09-06T09:07:24.569" v="753" actId="14100"/>
          <ac:spMkLst>
            <pc:docMk/>
            <pc:sldMk cId="498661235" sldId="264"/>
            <ac:spMk id="5" creationId="{2AB24342-1804-423F-AF3F-4A314C696C5C}"/>
          </ac:spMkLst>
        </pc:spChg>
      </pc:sldChg>
      <pc:sldChg chg="addSp modSp mod">
        <pc:chgData name="Petráš Martin" userId="c00c8cdd-d955-4009-859f-e2f10555459d" providerId="ADAL" clId="{1523EA90-5EC2-4854-AED2-E536427A43AC}" dt="2021-09-06T09:09:04.353" v="783" actId="14100"/>
        <pc:sldMkLst>
          <pc:docMk/>
          <pc:sldMk cId="571641386" sldId="265"/>
        </pc:sldMkLst>
        <pc:spChg chg="add mod">
          <ac:chgData name="Petráš Martin" userId="c00c8cdd-d955-4009-859f-e2f10555459d" providerId="ADAL" clId="{1523EA90-5EC2-4854-AED2-E536427A43AC}" dt="2021-09-06T09:08:24.549" v="771" actId="14100"/>
          <ac:spMkLst>
            <pc:docMk/>
            <pc:sldMk cId="571641386" sldId="265"/>
            <ac:spMk id="5" creationId="{10656486-B4CC-462E-B8F6-823DFB2B9C37}"/>
          </ac:spMkLst>
        </pc:spChg>
        <pc:spChg chg="add mod">
          <ac:chgData name="Petráš Martin" userId="c00c8cdd-d955-4009-859f-e2f10555459d" providerId="ADAL" clId="{1523EA90-5EC2-4854-AED2-E536427A43AC}" dt="2021-09-06T09:09:04.353" v="783" actId="14100"/>
          <ac:spMkLst>
            <pc:docMk/>
            <pc:sldMk cId="571641386" sldId="265"/>
            <ac:spMk id="7" creationId="{524ACBAC-7F33-4A70-B637-49DC70A47F16}"/>
          </ac:spMkLst>
        </pc:spChg>
        <pc:picChg chg="mod">
          <ac:chgData name="Petráš Martin" userId="c00c8cdd-d955-4009-859f-e2f10555459d" providerId="ADAL" clId="{1523EA90-5EC2-4854-AED2-E536427A43AC}" dt="2021-09-06T09:07:30.680" v="754" actId="1076"/>
          <ac:picMkLst>
            <pc:docMk/>
            <pc:sldMk cId="571641386" sldId="265"/>
            <ac:picMk id="4" creationId="{DD187434-889C-479F-851C-B1EE24C376DD}"/>
          </ac:picMkLst>
        </pc:picChg>
        <pc:picChg chg="mod">
          <ac:chgData name="Petráš Martin" userId="c00c8cdd-d955-4009-859f-e2f10555459d" providerId="ADAL" clId="{1523EA90-5EC2-4854-AED2-E536427A43AC}" dt="2021-09-06T09:07:34.493" v="755" actId="1076"/>
          <ac:picMkLst>
            <pc:docMk/>
            <pc:sldMk cId="571641386" sldId="265"/>
            <ac:picMk id="6" creationId="{6C6C40EA-8F01-449C-98FF-8DE44BBE2DC8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12:46.519" v="807" actId="14100"/>
        <pc:sldMkLst>
          <pc:docMk/>
          <pc:sldMk cId="3814580565" sldId="266"/>
        </pc:sldMkLst>
        <pc:spChg chg="add mod">
          <ac:chgData name="Petráš Martin" userId="c00c8cdd-d955-4009-859f-e2f10555459d" providerId="ADAL" clId="{1523EA90-5EC2-4854-AED2-E536427A43AC}" dt="2021-09-06T09:12:12.630" v="794" actId="14100"/>
          <ac:spMkLst>
            <pc:docMk/>
            <pc:sldMk cId="3814580565" sldId="266"/>
            <ac:spMk id="6" creationId="{9D698547-58C6-4CCF-A7C3-AA3825DE11C7}"/>
          </ac:spMkLst>
        </pc:spChg>
        <pc:spChg chg="add mod">
          <ac:chgData name="Petráš Martin" userId="c00c8cdd-d955-4009-859f-e2f10555459d" providerId="ADAL" clId="{1523EA90-5EC2-4854-AED2-E536427A43AC}" dt="2021-09-06T09:12:46.519" v="807" actId="14100"/>
          <ac:spMkLst>
            <pc:docMk/>
            <pc:sldMk cId="3814580565" sldId="266"/>
            <ac:spMk id="7" creationId="{D48B2CA2-1D0A-44B7-BE4C-B60DBC155B39}"/>
          </ac:spMkLst>
        </pc:spChg>
        <pc:picChg chg="mod">
          <ac:chgData name="Petráš Martin" userId="c00c8cdd-d955-4009-859f-e2f10555459d" providerId="ADAL" clId="{1523EA90-5EC2-4854-AED2-E536427A43AC}" dt="2021-09-06T09:11:44.414" v="785" actId="1076"/>
          <ac:picMkLst>
            <pc:docMk/>
            <pc:sldMk cId="3814580565" sldId="266"/>
            <ac:picMk id="4" creationId="{2032ADFC-9A98-4FD1-8C34-699598E67028}"/>
          </ac:picMkLst>
        </pc:picChg>
        <pc:picChg chg="mod">
          <ac:chgData name="Petráš Martin" userId="c00c8cdd-d955-4009-859f-e2f10555459d" providerId="ADAL" clId="{1523EA90-5EC2-4854-AED2-E536427A43AC}" dt="2021-09-06T09:11:40.836" v="784" actId="1076"/>
          <ac:picMkLst>
            <pc:docMk/>
            <pc:sldMk cId="3814580565" sldId="266"/>
            <ac:picMk id="5" creationId="{A2F0EABD-82E0-4FF9-AF2D-22EB338A8C7F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16:14.895" v="828" actId="14100"/>
        <pc:sldMkLst>
          <pc:docMk/>
          <pc:sldMk cId="4076548754" sldId="268"/>
        </pc:sldMkLst>
        <pc:spChg chg="add mod">
          <ac:chgData name="Petráš Martin" userId="c00c8cdd-d955-4009-859f-e2f10555459d" providerId="ADAL" clId="{1523EA90-5EC2-4854-AED2-E536427A43AC}" dt="2021-09-06T09:15:42.358" v="816" actId="20577"/>
          <ac:spMkLst>
            <pc:docMk/>
            <pc:sldMk cId="4076548754" sldId="268"/>
            <ac:spMk id="5" creationId="{CA663CB2-D4A0-41F3-8C00-D3B4CD221356}"/>
          </ac:spMkLst>
        </pc:spChg>
        <pc:spChg chg="add mod">
          <ac:chgData name="Petráš Martin" userId="c00c8cdd-d955-4009-859f-e2f10555459d" providerId="ADAL" clId="{1523EA90-5EC2-4854-AED2-E536427A43AC}" dt="2021-09-06T09:16:14.895" v="828" actId="14100"/>
          <ac:spMkLst>
            <pc:docMk/>
            <pc:sldMk cId="4076548754" sldId="268"/>
            <ac:spMk id="6" creationId="{F6691F29-50AF-482D-AA55-D32D0A734ED2}"/>
          </ac:spMkLst>
        </pc:spChg>
      </pc:sldChg>
      <pc:sldChg chg="addSp modSp mod">
        <pc:chgData name="Petráš Martin" userId="c00c8cdd-d955-4009-859f-e2f10555459d" providerId="ADAL" clId="{1523EA90-5EC2-4854-AED2-E536427A43AC}" dt="2021-09-06T09:16:54.523" v="840" actId="14100"/>
        <pc:sldMkLst>
          <pc:docMk/>
          <pc:sldMk cId="2674775486" sldId="270"/>
        </pc:sldMkLst>
        <pc:spChg chg="add mod">
          <ac:chgData name="Petráš Martin" userId="c00c8cdd-d955-4009-859f-e2f10555459d" providerId="ADAL" clId="{1523EA90-5EC2-4854-AED2-E536427A43AC}" dt="2021-09-06T09:16:54.523" v="840" actId="14100"/>
          <ac:spMkLst>
            <pc:docMk/>
            <pc:sldMk cId="2674775486" sldId="270"/>
            <ac:spMk id="5" creationId="{C05BC764-DF3E-491A-92FC-D486DF73814F}"/>
          </ac:spMkLst>
        </pc:spChg>
      </pc:sldChg>
      <pc:sldChg chg="addSp modSp mod">
        <pc:chgData name="Petráš Martin" userId="c00c8cdd-d955-4009-859f-e2f10555459d" providerId="ADAL" clId="{1523EA90-5EC2-4854-AED2-E536427A43AC}" dt="2021-09-06T09:26:37.383" v="868" actId="14100"/>
        <pc:sldMkLst>
          <pc:docMk/>
          <pc:sldMk cId="1099048499" sldId="271"/>
        </pc:sldMkLst>
        <pc:spChg chg="add mod">
          <ac:chgData name="Petráš Martin" userId="c00c8cdd-d955-4009-859f-e2f10555459d" providerId="ADAL" clId="{1523EA90-5EC2-4854-AED2-E536427A43AC}" dt="2021-09-06T09:25:59.791" v="857" actId="14100"/>
          <ac:spMkLst>
            <pc:docMk/>
            <pc:sldMk cId="1099048499" sldId="271"/>
            <ac:spMk id="5" creationId="{4B00E548-52E2-45A1-B2B7-15BE23F9CF43}"/>
          </ac:spMkLst>
        </pc:spChg>
        <pc:spChg chg="add mod">
          <ac:chgData name="Petráš Martin" userId="c00c8cdd-d955-4009-859f-e2f10555459d" providerId="ADAL" clId="{1523EA90-5EC2-4854-AED2-E536427A43AC}" dt="2021-09-06T09:26:37.383" v="868" actId="14100"/>
          <ac:spMkLst>
            <pc:docMk/>
            <pc:sldMk cId="1099048499" sldId="271"/>
            <ac:spMk id="7" creationId="{F13306DE-10C4-405C-8983-EF120FE0696C}"/>
          </ac:spMkLst>
        </pc:spChg>
        <pc:picChg chg="mod">
          <ac:chgData name="Petráš Martin" userId="c00c8cdd-d955-4009-859f-e2f10555459d" providerId="ADAL" clId="{1523EA90-5EC2-4854-AED2-E536427A43AC}" dt="2021-09-06T09:25:18.297" v="844" actId="14100"/>
          <ac:picMkLst>
            <pc:docMk/>
            <pc:sldMk cId="1099048499" sldId="271"/>
            <ac:picMk id="4" creationId="{66E13C1F-5809-4275-A402-60B997C695D7}"/>
          </ac:picMkLst>
        </pc:picChg>
        <pc:picChg chg="mod">
          <ac:chgData name="Petráš Martin" userId="c00c8cdd-d955-4009-859f-e2f10555459d" providerId="ADAL" clId="{1523EA90-5EC2-4854-AED2-E536427A43AC}" dt="2021-09-06T09:25:21.571" v="845" actId="14100"/>
          <ac:picMkLst>
            <pc:docMk/>
            <pc:sldMk cId="1099048499" sldId="271"/>
            <ac:picMk id="6" creationId="{E58AF523-6B81-49F3-8449-DDC051F3893C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29:13.040" v="911" actId="14100"/>
        <pc:sldMkLst>
          <pc:docMk/>
          <pc:sldMk cId="638543046" sldId="272"/>
        </pc:sldMkLst>
        <pc:spChg chg="add mod">
          <ac:chgData name="Petráš Martin" userId="c00c8cdd-d955-4009-859f-e2f10555459d" providerId="ADAL" clId="{1523EA90-5EC2-4854-AED2-E536427A43AC}" dt="2021-09-06T09:28:13.705" v="889" actId="14100"/>
          <ac:spMkLst>
            <pc:docMk/>
            <pc:sldMk cId="638543046" sldId="272"/>
            <ac:spMk id="7" creationId="{3CC1211B-2806-4B61-B25F-6E9D13DF7327}"/>
          </ac:spMkLst>
        </pc:spChg>
        <pc:spChg chg="add mod">
          <ac:chgData name="Petráš Martin" userId="c00c8cdd-d955-4009-859f-e2f10555459d" providerId="ADAL" clId="{1523EA90-5EC2-4854-AED2-E536427A43AC}" dt="2021-09-06T09:28:41.726" v="899" actId="14100"/>
          <ac:spMkLst>
            <pc:docMk/>
            <pc:sldMk cId="638543046" sldId="272"/>
            <ac:spMk id="8" creationId="{4AA8EAB9-03F2-4D48-BB96-305B9DEBED01}"/>
          </ac:spMkLst>
        </pc:spChg>
        <pc:spChg chg="add mod">
          <ac:chgData name="Petráš Martin" userId="c00c8cdd-d955-4009-859f-e2f10555459d" providerId="ADAL" clId="{1523EA90-5EC2-4854-AED2-E536427A43AC}" dt="2021-09-06T09:29:13.040" v="911" actId="14100"/>
          <ac:spMkLst>
            <pc:docMk/>
            <pc:sldMk cId="638543046" sldId="272"/>
            <ac:spMk id="9" creationId="{D8641869-89A1-46A0-AB39-D1EAED01A523}"/>
          </ac:spMkLst>
        </pc:spChg>
        <pc:picChg chg="mod">
          <ac:chgData name="Petráš Martin" userId="c00c8cdd-d955-4009-859f-e2f10555459d" providerId="ADAL" clId="{1523EA90-5EC2-4854-AED2-E536427A43AC}" dt="2021-09-06T09:27:09.190" v="873" actId="1076"/>
          <ac:picMkLst>
            <pc:docMk/>
            <pc:sldMk cId="638543046" sldId="272"/>
            <ac:picMk id="4" creationId="{051EC81D-087B-4544-910C-59F5CB26E3CB}"/>
          </ac:picMkLst>
        </pc:picChg>
        <pc:picChg chg="mod">
          <ac:chgData name="Petráš Martin" userId="c00c8cdd-d955-4009-859f-e2f10555459d" providerId="ADAL" clId="{1523EA90-5EC2-4854-AED2-E536427A43AC}" dt="2021-09-06T09:27:11.400" v="874" actId="1076"/>
          <ac:picMkLst>
            <pc:docMk/>
            <pc:sldMk cId="638543046" sldId="272"/>
            <ac:picMk id="5" creationId="{F64E97CF-FAEF-4CAF-8CFC-C3E411BEB0E6}"/>
          </ac:picMkLst>
        </pc:picChg>
        <pc:picChg chg="mod">
          <ac:chgData name="Petráš Martin" userId="c00c8cdd-d955-4009-859f-e2f10555459d" providerId="ADAL" clId="{1523EA90-5EC2-4854-AED2-E536427A43AC}" dt="2021-09-06T09:27:24.704" v="876" actId="1076"/>
          <ac:picMkLst>
            <pc:docMk/>
            <pc:sldMk cId="638543046" sldId="272"/>
            <ac:picMk id="6" creationId="{94508EA4-F2C7-467F-A406-2F56CA2E45FA}"/>
          </ac:picMkLst>
        </pc:picChg>
      </pc:sldChg>
      <pc:sldChg chg="addSp modSp mod">
        <pc:chgData name="Petráš Martin" userId="c00c8cdd-d955-4009-859f-e2f10555459d" providerId="ADAL" clId="{1523EA90-5EC2-4854-AED2-E536427A43AC}" dt="2021-09-06T09:49:17.951" v="939" actId="14100"/>
        <pc:sldMkLst>
          <pc:docMk/>
          <pc:sldMk cId="3781089370" sldId="273"/>
        </pc:sldMkLst>
        <pc:spChg chg="add mod">
          <ac:chgData name="Petráš Martin" userId="c00c8cdd-d955-4009-859f-e2f10555459d" providerId="ADAL" clId="{1523EA90-5EC2-4854-AED2-E536427A43AC}" dt="2021-09-06T09:35:41.888" v="929" actId="14100"/>
          <ac:spMkLst>
            <pc:docMk/>
            <pc:sldMk cId="3781089370" sldId="273"/>
            <ac:spMk id="5" creationId="{A7E522CA-6270-4D48-A9E2-0BA134012139}"/>
          </ac:spMkLst>
        </pc:spChg>
        <pc:spChg chg="add mod">
          <ac:chgData name="Petráš Martin" userId="c00c8cdd-d955-4009-859f-e2f10555459d" providerId="ADAL" clId="{1523EA90-5EC2-4854-AED2-E536427A43AC}" dt="2021-09-06T09:49:17.951" v="939" actId="14100"/>
          <ac:spMkLst>
            <pc:docMk/>
            <pc:sldMk cId="3781089370" sldId="273"/>
            <ac:spMk id="7" creationId="{288441A5-B689-42FB-9FA8-E9822C55F3AC}"/>
          </ac:spMkLst>
        </pc:spChg>
        <pc:picChg chg="mod">
          <ac:chgData name="Petráš Martin" userId="c00c8cdd-d955-4009-859f-e2f10555459d" providerId="ADAL" clId="{1523EA90-5EC2-4854-AED2-E536427A43AC}" dt="2021-09-06T09:35:10.286" v="917" actId="1076"/>
          <ac:picMkLst>
            <pc:docMk/>
            <pc:sldMk cId="3781089370" sldId="273"/>
            <ac:picMk id="4" creationId="{10BBE235-2C1E-4167-8F91-EFAC923DEA37}"/>
          </ac:picMkLst>
        </pc:picChg>
        <pc:picChg chg="mod">
          <ac:chgData name="Petráš Martin" userId="c00c8cdd-d955-4009-859f-e2f10555459d" providerId="ADAL" clId="{1523EA90-5EC2-4854-AED2-E536427A43AC}" dt="2021-09-06T09:35:12.035" v="918" actId="1076"/>
          <ac:picMkLst>
            <pc:docMk/>
            <pc:sldMk cId="3781089370" sldId="273"/>
            <ac:picMk id="6" creationId="{0606F4B7-2A38-40EB-AFB3-1080585FAF4C}"/>
          </ac:picMkLst>
        </pc:picChg>
      </pc:sldChg>
      <pc:sldChg chg="addSp modSp mod">
        <pc:chgData name="Petráš Martin" userId="c00c8cdd-d955-4009-859f-e2f10555459d" providerId="ADAL" clId="{1523EA90-5EC2-4854-AED2-E536427A43AC}" dt="2021-09-06T10:00:01.475" v="993" actId="20577"/>
        <pc:sldMkLst>
          <pc:docMk/>
          <pc:sldMk cId="3409466993" sldId="274"/>
        </pc:sldMkLst>
        <pc:spChg chg="add mod">
          <ac:chgData name="Petráš Martin" userId="c00c8cdd-d955-4009-859f-e2f10555459d" providerId="ADAL" clId="{1523EA90-5EC2-4854-AED2-E536427A43AC}" dt="2021-09-06T09:59:49.162" v="981" actId="20577"/>
          <ac:spMkLst>
            <pc:docMk/>
            <pc:sldMk cId="3409466993" sldId="274"/>
            <ac:spMk id="7" creationId="{DB73B7DD-CE68-49FF-831D-370584B6950C}"/>
          </ac:spMkLst>
        </pc:spChg>
        <pc:spChg chg="add mod">
          <ac:chgData name="Petráš Martin" userId="c00c8cdd-d955-4009-859f-e2f10555459d" providerId="ADAL" clId="{1523EA90-5EC2-4854-AED2-E536427A43AC}" dt="2021-09-06T09:59:54.006" v="987" actId="20577"/>
          <ac:spMkLst>
            <pc:docMk/>
            <pc:sldMk cId="3409466993" sldId="274"/>
            <ac:spMk id="8" creationId="{FBECF897-3A12-4F43-8812-DE3DD1DADBC4}"/>
          </ac:spMkLst>
        </pc:spChg>
        <pc:spChg chg="add mod">
          <ac:chgData name="Petráš Martin" userId="c00c8cdd-d955-4009-859f-e2f10555459d" providerId="ADAL" clId="{1523EA90-5EC2-4854-AED2-E536427A43AC}" dt="2021-09-06T10:00:01.475" v="993" actId="20577"/>
          <ac:spMkLst>
            <pc:docMk/>
            <pc:sldMk cId="3409466993" sldId="274"/>
            <ac:spMk id="9" creationId="{ED1B607E-0224-49E5-9439-48B6AD3D1354}"/>
          </ac:spMkLst>
        </pc:spChg>
        <pc:picChg chg="mod">
          <ac:chgData name="Petráš Martin" userId="c00c8cdd-d955-4009-859f-e2f10555459d" providerId="ADAL" clId="{1523EA90-5EC2-4854-AED2-E536427A43AC}" dt="2021-09-06T09:57:45.937" v="941" actId="1076"/>
          <ac:picMkLst>
            <pc:docMk/>
            <pc:sldMk cId="3409466993" sldId="274"/>
            <ac:picMk id="4" creationId="{0FF90797-7345-430F-A631-15F2B75A1D08}"/>
          </ac:picMkLst>
        </pc:picChg>
        <pc:picChg chg="mod">
          <ac:chgData name="Petráš Martin" userId="c00c8cdd-d955-4009-859f-e2f10555459d" providerId="ADAL" clId="{1523EA90-5EC2-4854-AED2-E536427A43AC}" dt="2021-09-06T09:57:43.906" v="940" actId="1076"/>
          <ac:picMkLst>
            <pc:docMk/>
            <pc:sldMk cId="3409466993" sldId="274"/>
            <ac:picMk id="5" creationId="{FE6C6084-0F9D-4B1A-A8D2-4C2918F5B05E}"/>
          </ac:picMkLst>
        </pc:picChg>
        <pc:picChg chg="mod">
          <ac:chgData name="Petráš Martin" userId="c00c8cdd-d955-4009-859f-e2f10555459d" providerId="ADAL" clId="{1523EA90-5EC2-4854-AED2-E536427A43AC}" dt="2021-09-06T09:57:47.796" v="942" actId="1076"/>
          <ac:picMkLst>
            <pc:docMk/>
            <pc:sldMk cId="3409466993" sldId="274"/>
            <ac:picMk id="6" creationId="{7DF4F673-3863-4A28-8F36-0109C3196B71}"/>
          </ac:picMkLst>
        </pc:picChg>
      </pc:sldChg>
      <pc:sldChg chg="addSp modSp mod">
        <pc:chgData name="Petráš Martin" userId="c00c8cdd-d955-4009-859f-e2f10555459d" providerId="ADAL" clId="{1523EA90-5EC2-4854-AED2-E536427A43AC}" dt="2021-09-06T10:02:40.884" v="1026" actId="14100"/>
        <pc:sldMkLst>
          <pc:docMk/>
          <pc:sldMk cId="2319910450" sldId="275"/>
        </pc:sldMkLst>
        <pc:spChg chg="add mod">
          <ac:chgData name="Petráš Martin" userId="c00c8cdd-d955-4009-859f-e2f10555459d" providerId="ADAL" clId="{1523EA90-5EC2-4854-AED2-E536427A43AC}" dt="2021-09-06T10:01:23.088" v="1006" actId="20577"/>
          <ac:spMkLst>
            <pc:docMk/>
            <pc:sldMk cId="2319910450" sldId="275"/>
            <ac:spMk id="6" creationId="{B98F692C-5C72-42C6-90EB-2BB48A65EFAB}"/>
          </ac:spMkLst>
        </pc:spChg>
        <pc:spChg chg="add mod">
          <ac:chgData name="Petráš Martin" userId="c00c8cdd-d955-4009-859f-e2f10555459d" providerId="ADAL" clId="{1523EA90-5EC2-4854-AED2-E536427A43AC}" dt="2021-09-06T10:02:40.884" v="1026" actId="14100"/>
          <ac:spMkLst>
            <pc:docMk/>
            <pc:sldMk cId="2319910450" sldId="275"/>
            <ac:spMk id="8" creationId="{62BEB3AF-876C-46F1-819F-BE0FB4D119A5}"/>
          </ac:spMkLst>
        </pc:spChg>
        <pc:spChg chg="add mod">
          <ac:chgData name="Petráš Martin" userId="c00c8cdd-d955-4009-859f-e2f10555459d" providerId="ADAL" clId="{1523EA90-5EC2-4854-AED2-E536427A43AC}" dt="2021-09-06T10:02:02.932" v="1022" actId="20577"/>
          <ac:spMkLst>
            <pc:docMk/>
            <pc:sldMk cId="2319910450" sldId="275"/>
            <ac:spMk id="9" creationId="{4ADD6C2C-99BF-4CB3-9600-010BA1BFE91B}"/>
          </ac:spMkLst>
        </pc:spChg>
        <pc:picChg chg="mod">
          <ac:chgData name="Petráš Martin" userId="c00c8cdd-d955-4009-859f-e2f10555459d" providerId="ADAL" clId="{1523EA90-5EC2-4854-AED2-E536427A43AC}" dt="2021-09-06T10:00:52.025" v="996" actId="1076"/>
          <ac:picMkLst>
            <pc:docMk/>
            <pc:sldMk cId="2319910450" sldId="275"/>
            <ac:picMk id="4" creationId="{0F81B687-BF82-4AA5-95E1-B64386AF73A9}"/>
          </ac:picMkLst>
        </pc:picChg>
        <pc:picChg chg="mod">
          <ac:chgData name="Petráš Martin" userId="c00c8cdd-d955-4009-859f-e2f10555459d" providerId="ADAL" clId="{1523EA90-5EC2-4854-AED2-E536427A43AC}" dt="2021-09-06T10:00:45.563" v="995" actId="1076"/>
          <ac:picMkLst>
            <pc:docMk/>
            <pc:sldMk cId="2319910450" sldId="275"/>
            <ac:picMk id="5" creationId="{FBAB52D2-462E-44FA-AB5F-55939928A256}"/>
          </ac:picMkLst>
        </pc:picChg>
        <pc:picChg chg="mod">
          <ac:chgData name="Petráš Martin" userId="c00c8cdd-d955-4009-859f-e2f10555459d" providerId="ADAL" clId="{1523EA90-5EC2-4854-AED2-E536427A43AC}" dt="2021-09-06T10:00:39.680" v="994" actId="1076"/>
          <ac:picMkLst>
            <pc:docMk/>
            <pc:sldMk cId="2319910450" sldId="275"/>
            <ac:picMk id="7" creationId="{5C002E95-8174-437C-B5A9-2209023CD6B1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18:57.720" v="1118" actId="14100"/>
        <pc:sldMkLst>
          <pc:docMk/>
          <pc:sldMk cId="222812164" sldId="280"/>
        </pc:sldMkLst>
        <pc:spChg chg="add mod">
          <ac:chgData name="Petráš Martin" userId="c00c8cdd-d955-4009-859f-e2f10555459d" providerId="ADAL" clId="{1523EA90-5EC2-4854-AED2-E536427A43AC}" dt="2021-09-06T13:18:37.329" v="1108" actId="14100"/>
          <ac:spMkLst>
            <pc:docMk/>
            <pc:sldMk cId="222812164" sldId="280"/>
            <ac:spMk id="6" creationId="{41AD8CF9-E27D-4F13-9102-8937952D5D86}"/>
          </ac:spMkLst>
        </pc:spChg>
        <pc:spChg chg="add mod">
          <ac:chgData name="Petráš Martin" userId="c00c8cdd-d955-4009-859f-e2f10555459d" providerId="ADAL" clId="{1523EA90-5EC2-4854-AED2-E536427A43AC}" dt="2021-09-06T13:18:57.720" v="1118" actId="14100"/>
          <ac:spMkLst>
            <pc:docMk/>
            <pc:sldMk cId="222812164" sldId="280"/>
            <ac:spMk id="7" creationId="{CFF686D7-52F0-475C-92C3-9B42A2DD4858}"/>
          </ac:spMkLst>
        </pc:spChg>
        <pc:picChg chg="mod">
          <ac:chgData name="Petráš Martin" userId="c00c8cdd-d955-4009-859f-e2f10555459d" providerId="ADAL" clId="{1523EA90-5EC2-4854-AED2-E536427A43AC}" dt="2021-09-06T13:17:59.813" v="1097" actId="14100"/>
          <ac:picMkLst>
            <pc:docMk/>
            <pc:sldMk cId="222812164" sldId="280"/>
            <ac:picMk id="4" creationId="{6D783B17-0695-48D3-B540-2CEA7CC429D8}"/>
          </ac:picMkLst>
        </pc:picChg>
        <pc:picChg chg="mod">
          <ac:chgData name="Petráš Martin" userId="c00c8cdd-d955-4009-859f-e2f10555459d" providerId="ADAL" clId="{1523EA90-5EC2-4854-AED2-E536427A43AC}" dt="2021-09-06T13:17:48.266" v="1095" actId="14100"/>
          <ac:picMkLst>
            <pc:docMk/>
            <pc:sldMk cId="222812164" sldId="280"/>
            <ac:picMk id="5" creationId="{4B7FCBC6-A2DD-4AF6-B371-2A401A8CF71A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57:51.687" v="1217" actId="14100"/>
        <pc:sldMkLst>
          <pc:docMk/>
          <pc:sldMk cId="378144342" sldId="285"/>
        </pc:sldMkLst>
        <pc:spChg chg="add mod">
          <ac:chgData name="Petráš Martin" userId="c00c8cdd-d955-4009-859f-e2f10555459d" providerId="ADAL" clId="{1523EA90-5EC2-4854-AED2-E536427A43AC}" dt="2021-09-06T13:57:51.687" v="1217" actId="14100"/>
          <ac:spMkLst>
            <pc:docMk/>
            <pc:sldMk cId="378144342" sldId="285"/>
            <ac:spMk id="7" creationId="{A3700B9E-A65E-4326-8573-C9D5E9B0C89A}"/>
          </ac:spMkLst>
        </pc:spChg>
        <pc:spChg chg="add mod">
          <ac:chgData name="Petráš Martin" userId="c00c8cdd-d955-4009-859f-e2f10555459d" providerId="ADAL" clId="{1523EA90-5EC2-4854-AED2-E536427A43AC}" dt="2021-09-06T13:54:46.349" v="1206" actId="14100"/>
          <ac:spMkLst>
            <pc:docMk/>
            <pc:sldMk cId="378144342" sldId="285"/>
            <ac:spMk id="8" creationId="{CDB553E3-93AC-4022-9779-50F341C27E52}"/>
          </ac:spMkLst>
        </pc:spChg>
        <pc:spChg chg="add mod">
          <ac:chgData name="Petráš Martin" userId="c00c8cdd-d955-4009-859f-e2f10555459d" providerId="ADAL" clId="{1523EA90-5EC2-4854-AED2-E536427A43AC}" dt="2021-09-06T13:55:10.755" v="1215" actId="14100"/>
          <ac:spMkLst>
            <pc:docMk/>
            <pc:sldMk cId="378144342" sldId="285"/>
            <ac:spMk id="9" creationId="{E9590845-619F-4394-8C15-7650916E937F}"/>
          </ac:spMkLst>
        </pc:spChg>
        <pc:picChg chg="mod">
          <ac:chgData name="Petráš Martin" userId="c00c8cdd-d955-4009-859f-e2f10555459d" providerId="ADAL" clId="{1523EA90-5EC2-4854-AED2-E536427A43AC}" dt="2021-09-06T13:57:45.265" v="1216" actId="14100"/>
          <ac:picMkLst>
            <pc:docMk/>
            <pc:sldMk cId="378144342" sldId="285"/>
            <ac:picMk id="4" creationId="{C7B246DA-3164-40D1-9C85-57FBFDE77BB4}"/>
          </ac:picMkLst>
        </pc:picChg>
        <pc:picChg chg="mod">
          <ac:chgData name="Petráš Martin" userId="c00c8cdd-d955-4009-859f-e2f10555459d" providerId="ADAL" clId="{1523EA90-5EC2-4854-AED2-E536427A43AC}" dt="2021-09-06T13:54:25.005" v="1196" actId="14100"/>
          <ac:picMkLst>
            <pc:docMk/>
            <pc:sldMk cId="378144342" sldId="285"/>
            <ac:picMk id="5" creationId="{2D4DAF54-A23C-4C89-B8E8-F1917794F02A}"/>
          </ac:picMkLst>
        </pc:picChg>
        <pc:picChg chg="mod">
          <ac:chgData name="Petráš Martin" userId="c00c8cdd-d955-4009-859f-e2f10555459d" providerId="ADAL" clId="{1523EA90-5EC2-4854-AED2-E536427A43AC}" dt="2021-09-06T13:54:28.864" v="1197" actId="14100"/>
          <ac:picMkLst>
            <pc:docMk/>
            <pc:sldMk cId="378144342" sldId="285"/>
            <ac:picMk id="6" creationId="{9DC7D623-3FF5-4D65-88AC-3CE16B0976BA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23:39.253" v="1161" actId="14100"/>
        <pc:sldMkLst>
          <pc:docMk/>
          <pc:sldMk cId="3692074227" sldId="286"/>
        </pc:sldMkLst>
        <pc:spChg chg="add mod">
          <ac:chgData name="Petráš Martin" userId="c00c8cdd-d955-4009-859f-e2f10555459d" providerId="ADAL" clId="{1523EA90-5EC2-4854-AED2-E536427A43AC}" dt="2021-09-06T13:23:16.003" v="1151" actId="20577"/>
          <ac:spMkLst>
            <pc:docMk/>
            <pc:sldMk cId="3692074227" sldId="286"/>
            <ac:spMk id="5" creationId="{437C8007-47B2-4191-85D3-4C7F42A328E1}"/>
          </ac:spMkLst>
        </pc:spChg>
        <pc:spChg chg="add mod">
          <ac:chgData name="Petráš Martin" userId="c00c8cdd-d955-4009-859f-e2f10555459d" providerId="ADAL" clId="{1523EA90-5EC2-4854-AED2-E536427A43AC}" dt="2021-09-06T13:23:39.253" v="1161" actId="14100"/>
          <ac:spMkLst>
            <pc:docMk/>
            <pc:sldMk cId="3692074227" sldId="286"/>
            <ac:spMk id="7" creationId="{F29C90CD-C4E5-4EC9-875D-EDF52C69C75F}"/>
          </ac:spMkLst>
        </pc:spChg>
        <pc:picChg chg="mod">
          <ac:chgData name="Petráš Martin" userId="c00c8cdd-d955-4009-859f-e2f10555459d" providerId="ADAL" clId="{1523EA90-5EC2-4854-AED2-E536427A43AC}" dt="2021-09-06T13:23:00.581" v="1143" actId="1076"/>
          <ac:picMkLst>
            <pc:docMk/>
            <pc:sldMk cId="3692074227" sldId="286"/>
            <ac:picMk id="4" creationId="{732417EC-00D7-4DE7-9742-1C4CCECB651D}"/>
          </ac:picMkLst>
        </pc:picChg>
        <pc:picChg chg="mod">
          <ac:chgData name="Petráš Martin" userId="c00c8cdd-d955-4009-859f-e2f10555459d" providerId="ADAL" clId="{1523EA90-5EC2-4854-AED2-E536427A43AC}" dt="2021-09-06T13:22:58.565" v="1142" actId="1076"/>
          <ac:picMkLst>
            <pc:docMk/>
            <pc:sldMk cId="3692074227" sldId="286"/>
            <ac:picMk id="6" creationId="{33E35365-F0FF-428B-BE9C-E8BFA3A599D3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30:26.467" v="1172" actId="14100"/>
        <pc:sldMkLst>
          <pc:docMk/>
          <pc:sldMk cId="1230626427" sldId="287"/>
        </pc:sldMkLst>
        <pc:spChg chg="add mod">
          <ac:chgData name="Petráš Martin" userId="c00c8cdd-d955-4009-859f-e2f10555459d" providerId="ADAL" clId="{1523EA90-5EC2-4854-AED2-E536427A43AC}" dt="2021-09-06T13:30:26.467" v="1172" actId="14100"/>
          <ac:spMkLst>
            <pc:docMk/>
            <pc:sldMk cId="1230626427" sldId="287"/>
            <ac:spMk id="5" creationId="{E6EE8D1C-F650-4680-88F0-663468C070A1}"/>
          </ac:spMkLst>
        </pc:spChg>
      </pc:sldChg>
      <pc:sldChg chg="addSp modSp mod">
        <pc:chgData name="Petráš Martin" userId="c00c8cdd-d955-4009-859f-e2f10555459d" providerId="ADAL" clId="{1523EA90-5EC2-4854-AED2-E536427A43AC}" dt="2021-09-06T10:12:04.965" v="1073" actId="14100"/>
        <pc:sldMkLst>
          <pc:docMk/>
          <pc:sldMk cId="1304646258" sldId="288"/>
        </pc:sldMkLst>
        <pc:spChg chg="add mod">
          <ac:chgData name="Petráš Martin" userId="c00c8cdd-d955-4009-859f-e2f10555459d" providerId="ADAL" clId="{1523EA90-5EC2-4854-AED2-E536427A43AC}" dt="2021-09-06T10:11:36.245" v="1064" actId="20577"/>
          <ac:spMkLst>
            <pc:docMk/>
            <pc:sldMk cId="1304646258" sldId="288"/>
            <ac:spMk id="5" creationId="{F068EF99-413B-48C5-B8DB-775E256D50F9}"/>
          </ac:spMkLst>
        </pc:spChg>
        <pc:spChg chg="add mod">
          <ac:chgData name="Petráš Martin" userId="c00c8cdd-d955-4009-859f-e2f10555459d" providerId="ADAL" clId="{1523EA90-5EC2-4854-AED2-E536427A43AC}" dt="2021-09-06T10:11:56.621" v="1072" actId="20577"/>
          <ac:spMkLst>
            <pc:docMk/>
            <pc:sldMk cId="1304646258" sldId="288"/>
            <ac:spMk id="7" creationId="{B4041298-643B-4D5E-A8D4-425982A7E3DE}"/>
          </ac:spMkLst>
        </pc:spChg>
        <pc:picChg chg="mod">
          <ac:chgData name="Petráš Martin" userId="c00c8cdd-d955-4009-859f-e2f10555459d" providerId="ADAL" clId="{1523EA90-5EC2-4854-AED2-E536427A43AC}" dt="2021-09-06T10:12:04.965" v="1073" actId="14100"/>
          <ac:picMkLst>
            <pc:docMk/>
            <pc:sldMk cId="1304646258" sldId="288"/>
            <ac:picMk id="6" creationId="{966EF1F9-11C7-4480-9522-9D7BB30C8924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22:22.157" v="1137" actId="14100"/>
        <pc:sldMkLst>
          <pc:docMk/>
          <pc:sldMk cId="1265916280" sldId="289"/>
        </pc:sldMkLst>
        <pc:spChg chg="add mod">
          <ac:chgData name="Petráš Martin" userId="c00c8cdd-d955-4009-859f-e2f10555459d" providerId="ADAL" clId="{1523EA90-5EC2-4854-AED2-E536427A43AC}" dt="2021-09-06T13:22:00.969" v="1128" actId="20577"/>
          <ac:spMkLst>
            <pc:docMk/>
            <pc:sldMk cId="1265916280" sldId="289"/>
            <ac:spMk id="4" creationId="{79437DD0-CA78-4F99-86E8-0D90B5C1EDF6}"/>
          </ac:spMkLst>
        </pc:spChg>
        <pc:spChg chg="add mod">
          <ac:chgData name="Petráš Martin" userId="c00c8cdd-d955-4009-859f-e2f10555459d" providerId="ADAL" clId="{1523EA90-5EC2-4854-AED2-E536427A43AC}" dt="2021-09-06T13:22:22.157" v="1137" actId="14100"/>
          <ac:spMkLst>
            <pc:docMk/>
            <pc:sldMk cId="1265916280" sldId="289"/>
            <ac:spMk id="6" creationId="{1304FF78-76B1-4D09-BDAB-17CFA2F06B9B}"/>
          </ac:spMkLst>
        </pc:spChg>
        <pc:picChg chg="mod">
          <ac:chgData name="Petráš Martin" userId="c00c8cdd-d955-4009-859f-e2f10555459d" providerId="ADAL" clId="{1523EA90-5EC2-4854-AED2-E536427A43AC}" dt="2021-09-06T13:21:16.796" v="1120" actId="1076"/>
          <ac:picMkLst>
            <pc:docMk/>
            <pc:sldMk cId="1265916280" sldId="289"/>
            <ac:picMk id="5" creationId="{6450F51F-17D9-4AC9-AC90-CD424EE921CE}"/>
          </ac:picMkLst>
        </pc:picChg>
        <pc:picChg chg="mod">
          <ac:chgData name="Petráš Martin" userId="c00c8cdd-d955-4009-859f-e2f10555459d" providerId="ADAL" clId="{1523EA90-5EC2-4854-AED2-E536427A43AC}" dt="2021-09-06T13:21:14.099" v="1119" actId="1076"/>
          <ac:picMkLst>
            <pc:docMk/>
            <pc:sldMk cId="1265916280" sldId="289"/>
            <ac:picMk id="7" creationId="{1ADD043B-6381-4F53-B810-A61FC63864A7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14:40.850" v="1092" actId="14100"/>
        <pc:sldMkLst>
          <pc:docMk/>
          <pc:sldMk cId="3644746229" sldId="290"/>
        </pc:sldMkLst>
        <pc:spChg chg="add mod">
          <ac:chgData name="Petráš Martin" userId="c00c8cdd-d955-4009-859f-e2f10555459d" providerId="ADAL" clId="{1523EA90-5EC2-4854-AED2-E536427A43AC}" dt="2021-09-06T13:13:19.475" v="1082" actId="20577"/>
          <ac:spMkLst>
            <pc:docMk/>
            <pc:sldMk cId="3644746229" sldId="290"/>
            <ac:spMk id="5" creationId="{2FA488CC-4A1A-42EE-A5F8-FC2E38157E7C}"/>
          </ac:spMkLst>
        </pc:spChg>
        <pc:spChg chg="add mod">
          <ac:chgData name="Petráš Martin" userId="c00c8cdd-d955-4009-859f-e2f10555459d" providerId="ADAL" clId="{1523EA90-5EC2-4854-AED2-E536427A43AC}" dt="2021-09-06T13:14:40.850" v="1092" actId="14100"/>
          <ac:spMkLst>
            <pc:docMk/>
            <pc:sldMk cId="3644746229" sldId="290"/>
            <ac:spMk id="6" creationId="{9FDEB1AB-748F-487B-86F3-45ED81170249}"/>
          </ac:spMkLst>
        </pc:spChg>
      </pc:sldChg>
      <pc:sldChg chg="addSp delSp modSp mod">
        <pc:chgData name="Petráš Martin" userId="c00c8cdd-d955-4009-859f-e2f10555459d" providerId="ADAL" clId="{1523EA90-5EC2-4854-AED2-E536427A43AC}" dt="2021-09-06T10:06:44.163" v="1053" actId="14100"/>
        <pc:sldMkLst>
          <pc:docMk/>
          <pc:sldMk cId="848718436" sldId="291"/>
        </pc:sldMkLst>
        <pc:spChg chg="add del mod">
          <ac:chgData name="Petráš Martin" userId="c00c8cdd-d955-4009-859f-e2f10555459d" providerId="ADAL" clId="{1523EA90-5EC2-4854-AED2-E536427A43AC}" dt="2021-09-06T10:06:20.256" v="1040"/>
          <ac:spMkLst>
            <pc:docMk/>
            <pc:sldMk cId="848718436" sldId="291"/>
            <ac:spMk id="6" creationId="{6C8B5069-2C83-44F0-A7AC-797983F04D3B}"/>
          </ac:spMkLst>
        </pc:spChg>
        <pc:spChg chg="add mod">
          <ac:chgData name="Petráš Martin" userId="c00c8cdd-d955-4009-859f-e2f10555459d" providerId="ADAL" clId="{1523EA90-5EC2-4854-AED2-E536427A43AC}" dt="2021-09-06T10:06:14.928" v="1038" actId="20577"/>
          <ac:spMkLst>
            <pc:docMk/>
            <pc:sldMk cId="848718436" sldId="291"/>
            <ac:spMk id="7" creationId="{115AC948-854C-4119-B396-07E4FDA1FD18}"/>
          </ac:spMkLst>
        </pc:spChg>
        <pc:spChg chg="add mod">
          <ac:chgData name="Petráš Martin" userId="c00c8cdd-d955-4009-859f-e2f10555459d" providerId="ADAL" clId="{1523EA90-5EC2-4854-AED2-E536427A43AC}" dt="2021-09-06T10:06:44.163" v="1053" actId="14100"/>
          <ac:spMkLst>
            <pc:docMk/>
            <pc:sldMk cId="848718436" sldId="291"/>
            <ac:spMk id="8" creationId="{DC0B7BF3-538E-457C-9410-A88DA5D4A59E}"/>
          </ac:spMkLst>
        </pc:spChg>
        <pc:picChg chg="mod">
          <ac:chgData name="Petráš Martin" userId="c00c8cdd-d955-4009-859f-e2f10555459d" providerId="ADAL" clId="{1523EA90-5EC2-4854-AED2-E536427A43AC}" dt="2021-09-06T10:05:55.147" v="1028" actId="1076"/>
          <ac:picMkLst>
            <pc:docMk/>
            <pc:sldMk cId="848718436" sldId="291"/>
            <ac:picMk id="4" creationId="{8FA3B5D5-0601-45CD-8F8A-17B28C177FE3}"/>
          </ac:picMkLst>
        </pc:picChg>
        <pc:picChg chg="mod">
          <ac:chgData name="Petráš Martin" userId="c00c8cdd-d955-4009-859f-e2f10555459d" providerId="ADAL" clId="{1523EA90-5EC2-4854-AED2-E536427A43AC}" dt="2021-09-06T10:05:50.874" v="1027" actId="1076"/>
          <ac:picMkLst>
            <pc:docMk/>
            <pc:sldMk cId="848718436" sldId="291"/>
            <ac:picMk id="5" creationId="{C312F897-013A-415C-80E6-2CFDCCFD7AAE}"/>
          </ac:picMkLst>
        </pc:picChg>
      </pc:sldChg>
      <pc:sldChg chg="addSp modSp mod">
        <pc:chgData name="Petráš Martin" userId="c00c8cdd-d955-4009-859f-e2f10555459d" providerId="ADAL" clId="{1523EA90-5EC2-4854-AED2-E536427A43AC}" dt="2021-09-06T13:31:10.430" v="1183" actId="14100"/>
        <pc:sldMkLst>
          <pc:docMk/>
          <pc:sldMk cId="2817478640" sldId="292"/>
        </pc:sldMkLst>
        <pc:spChg chg="add mod">
          <ac:chgData name="Petráš Martin" userId="c00c8cdd-d955-4009-859f-e2f10555459d" providerId="ADAL" clId="{1523EA90-5EC2-4854-AED2-E536427A43AC}" dt="2021-09-06T13:31:10.430" v="1183" actId="14100"/>
          <ac:spMkLst>
            <pc:docMk/>
            <pc:sldMk cId="2817478640" sldId="292"/>
            <ac:spMk id="5" creationId="{3086A44D-A68E-4097-B424-8FC808C299BF}"/>
          </ac:spMkLst>
        </pc:spChg>
        <pc:picChg chg="mod">
          <ac:chgData name="Petráš Martin" userId="c00c8cdd-d955-4009-859f-e2f10555459d" providerId="ADAL" clId="{1523EA90-5EC2-4854-AED2-E536427A43AC}" dt="2021-09-06T13:31:02.383" v="1181" actId="1076"/>
          <ac:picMkLst>
            <pc:docMk/>
            <pc:sldMk cId="2817478640" sldId="292"/>
            <ac:picMk id="4" creationId="{C0150691-31E5-44B2-AC5A-D9FDCF6EE1C1}"/>
          </ac:picMkLst>
        </pc:picChg>
      </pc:sldChg>
      <pc:sldChg chg="modSp add mod">
        <pc:chgData name="Petráš Martin" userId="c00c8cdd-d955-4009-859f-e2f10555459d" providerId="ADAL" clId="{1523EA90-5EC2-4854-AED2-E536427A43AC}" dt="2021-09-05T18:22:50.615" v="705" actId="255"/>
        <pc:sldMkLst>
          <pc:docMk/>
          <pc:sldMk cId="1042152872" sldId="294"/>
        </pc:sldMkLst>
        <pc:spChg chg="mod">
          <ac:chgData name="Petráš Martin" userId="c00c8cdd-d955-4009-859f-e2f10555459d" providerId="ADAL" clId="{1523EA90-5EC2-4854-AED2-E536427A43AC}" dt="2021-09-05T18:21:39.001" v="42" actId="20577"/>
          <ac:spMkLst>
            <pc:docMk/>
            <pc:sldMk cId="1042152872" sldId="294"/>
            <ac:spMk id="2" creationId="{00000000-0000-0000-0000-000000000000}"/>
          </ac:spMkLst>
        </pc:spChg>
        <pc:spChg chg="mod">
          <ac:chgData name="Petráš Martin" userId="c00c8cdd-d955-4009-859f-e2f10555459d" providerId="ADAL" clId="{1523EA90-5EC2-4854-AED2-E536427A43AC}" dt="2021-09-05T18:22:50.615" v="705" actId="255"/>
          <ac:spMkLst>
            <pc:docMk/>
            <pc:sldMk cId="1042152872" sldId="29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461394-3FE8-4D42-9022-EF87183DF583}" type="datetimeFigureOut">
              <a:rPr lang="cs-CZ" smtClean="0"/>
              <a:pPr/>
              <a:t>03.10.2023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55A1EB-F8B8-4B10-9725-4CEF4117124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6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A1EB-F8B8-4B10-9725-4CEF411712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5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03.10.2023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vmbs.colostate.edu-/" TargetMode="External"/><Relationship Id="rId13" Type="http://schemas.openxmlformats.org/officeDocument/2006/relationships/hyperlink" Target="http://www.mayoclinic.org-/" TargetMode="External"/><Relationship Id="rId3" Type="http://schemas.openxmlformats.org/officeDocument/2006/relationships/hyperlink" Target="http://www.quora.com-/" TargetMode="External"/><Relationship Id="rId7" Type="http://schemas.openxmlformats.org/officeDocument/2006/relationships/hyperlink" Target="http://www.medicine.yale.edu-/" TargetMode="External"/><Relationship Id="rId12" Type="http://schemas.openxmlformats.org/officeDocument/2006/relationships/hyperlink" Target="http://www.accesspharmacy.mhmedical.com-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althlifemedia.com-/" TargetMode="External"/><Relationship Id="rId11" Type="http://schemas.openxmlformats.org/officeDocument/2006/relationships/hyperlink" Target="http://www.cvphysiology.com-/" TargetMode="External"/><Relationship Id="rId5" Type="http://schemas.openxmlformats.org/officeDocument/2006/relationships/hyperlink" Target="http://www.researchgate.net-/" TargetMode="External"/><Relationship Id="rId10" Type="http://schemas.openxmlformats.org/officeDocument/2006/relationships/hyperlink" Target="http://www.jblearning.com-/" TargetMode="External"/><Relationship Id="rId4" Type="http://schemas.openxmlformats.org/officeDocument/2006/relationships/hyperlink" Target="http://www.healthdocbox.com-/" TargetMode="External"/><Relationship Id="rId9" Type="http://schemas.openxmlformats.org/officeDocument/2006/relationships/hyperlink" Target="http://www.emedicine.com-/" TargetMode="External"/><Relationship Id="rId14" Type="http://schemas.openxmlformats.org/officeDocument/2006/relationships/hyperlink" Target="http://www.virtualmedstudent.com-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Poranění hrudníku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Martin Petráš</a:t>
            </a:r>
          </a:p>
          <a:p>
            <a:r>
              <a:rPr lang="cs-CZ" sz="1500" i="1" dirty="0">
                <a:latin typeface="Arial" pitchFamily="34" charset="0"/>
                <a:cs typeface="Arial" pitchFamily="34" charset="0"/>
              </a:rPr>
              <a:t>Klinika úrazové chirurgie TC 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3148D-EC5B-66B8-31DF-BD89C68CCFD9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5CD81-3AF9-741A-5671-1B0A37160C8D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128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blokové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Nejzávažnějším typem zlomeniny žeber a mluvíme o něm, když jsou zlomena tři nebo více sousedních žeber na alespoň dvou místech.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Vzniká pak segment hrudní stěny, který se s tlakovými změnami dýchání uvolňuje a 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může docházet k paradoxnímu pohybu segmentu během dýchání 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(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Flail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chest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-vlající hrudník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)</a:t>
            </a:r>
            <a:r>
              <a:rPr lang="cs-CZ" sz="1800" dirty="0"/>
              <a:t>. </a:t>
            </a:r>
          </a:p>
          <a:p>
            <a:r>
              <a:rPr lang="cs-CZ" sz="1800" b="1" dirty="0"/>
              <a:t>Zobrazovací metody:</a:t>
            </a:r>
            <a:r>
              <a:rPr lang="cs-CZ" sz="1800" dirty="0"/>
              <a:t> RTG, CT.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analgetická terapie, oxygenoterapie, fyzioterapie hrudníku. Chirurgická fixace žeber je vyhrazena pro pacienty s hrozícím respiračním selháním a poruchou mechaniky dýchání. 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EC81D-087B-4544-910C-59F5CB26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9" y="3939445"/>
            <a:ext cx="2677542" cy="24400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4E97CF-FAEF-4CAF-8CFC-C3E411BE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03" y="3939513"/>
            <a:ext cx="2677543" cy="24399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08EA4-F2C7-467F-A406-2F56CA2E4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96" y="3939513"/>
            <a:ext cx="2579042" cy="24399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C1211B-2806-4B61-B25F-6E9D13DF7327}"/>
              </a:ext>
            </a:extLst>
          </p:cNvPr>
          <p:cNvSpPr txBox="1"/>
          <p:nvPr/>
        </p:nvSpPr>
        <p:spPr>
          <a:xfrm>
            <a:off x="2783632" y="637950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A8EAB9-03F2-4D48-BB96-305B9DEBED01}"/>
              </a:ext>
            </a:extLst>
          </p:cNvPr>
          <p:cNvSpPr txBox="1"/>
          <p:nvPr/>
        </p:nvSpPr>
        <p:spPr>
          <a:xfrm>
            <a:off x="5807968" y="6379506"/>
            <a:ext cx="93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641869-89A1-46A0-AB39-D1EAED01A523}"/>
              </a:ext>
            </a:extLst>
          </p:cNvPr>
          <p:cNvSpPr txBox="1"/>
          <p:nvPr/>
        </p:nvSpPr>
        <p:spPr>
          <a:xfrm>
            <a:off x="8689516" y="6379505"/>
            <a:ext cx="93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Obr.16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sterna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Převážně spojeny s tupým přímým traumatem na ventrální část hrudníku, typický je výskyt při autonehodách z důvodu použití bezpečnostních pásů a airbagů.</a:t>
            </a:r>
          </a:p>
          <a:p>
            <a:r>
              <a:rPr lang="cs-CZ" sz="1800" b="1" dirty="0">
                <a:solidFill>
                  <a:srgbClr val="2A2A2A"/>
                </a:solidFill>
                <a:ea typeface="Calibri" panose="020F0502020204030204" pitchFamily="34" charset="0"/>
              </a:rPr>
              <a:t>Zobrazovací metody</a:t>
            </a:r>
            <a:r>
              <a:rPr lang="cs-CZ" sz="1800" dirty="0">
                <a:solidFill>
                  <a:srgbClr val="2A2A2A"/>
                </a:solidFill>
                <a:ea typeface="Calibri" panose="020F0502020204030204" pitchFamily="34" charset="0"/>
              </a:rPr>
              <a:t>: RTG- bočná projekce nebo CT.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Můžou být doprovázené poraněním srdce a plic - kontuze myokardu, srdeční tamponáda nebo kontuze plic. Sternální zlomeniny jsou také často spojeny se zlomeninami hrudních obratlů</a:t>
            </a:r>
            <a:r>
              <a:rPr lang="cs-CZ" sz="1800" dirty="0"/>
              <a:t>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konzervativní, k chirurgické léčbě přistupujeme jen pokud je zlomenina výrazně dislokovaná s patologickým pohybem při dýchání.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BE235-2C1E-4167-8F91-EFAC923D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1" y="3984530"/>
            <a:ext cx="2257275" cy="24386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06F4B7-2A38-40EB-AFB3-1080585F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57" y="3933772"/>
            <a:ext cx="2447026" cy="24894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E522CA-6270-4D48-A9E2-0BA134012139}"/>
              </a:ext>
            </a:extLst>
          </p:cNvPr>
          <p:cNvSpPr txBox="1"/>
          <p:nvPr/>
        </p:nvSpPr>
        <p:spPr>
          <a:xfrm>
            <a:off x="3935760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8441A5-B689-42FB-9FA8-E9822C55F3AC}"/>
              </a:ext>
            </a:extLst>
          </p:cNvPr>
          <p:cNvSpPr txBox="1"/>
          <p:nvPr/>
        </p:nvSpPr>
        <p:spPr>
          <a:xfrm>
            <a:off x="7680178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Fig.18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                                             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Hromadění vzduchu v pleurální dutině a způsobuje částečný nebo úplný kolaps plíce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Mnoho pacientů má také současně krev v pleurální dutině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hemopneumotorax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</a:t>
            </a:r>
            <a:endParaRPr lang="cs-CZ" sz="1800" dirty="0"/>
          </a:p>
          <a:p>
            <a:r>
              <a:rPr lang="cs-CZ" sz="1800" b="1" dirty="0"/>
              <a:t>Klinické příznaky:</a:t>
            </a:r>
            <a:r>
              <a:rPr lang="cs-CZ" sz="1800" dirty="0"/>
              <a:t> 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hrudníku,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bolest vyzařující do ramene na poraněné straně.</a:t>
            </a:r>
            <a:endParaRPr lang="cs-CZ" sz="1800" dirty="0"/>
          </a:p>
          <a:p>
            <a:r>
              <a:rPr lang="cs-CZ" sz="1800" b="1" dirty="0" err="1"/>
              <a:t>Zonrazovací</a:t>
            </a:r>
            <a:r>
              <a:rPr lang="cs-CZ" sz="1800" b="1" dirty="0"/>
              <a:t> metody</a:t>
            </a:r>
            <a:r>
              <a:rPr lang="cs-CZ" sz="1800" dirty="0"/>
              <a:t>: RTG, CT.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90797-7345-430F-A631-15F2B75A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96" y="3779951"/>
            <a:ext cx="2664296" cy="2574881"/>
          </a:xfrm>
          <a:prstGeom prst="rect">
            <a:avLst/>
          </a:prstGeom>
        </p:spPr>
      </p:pic>
      <p:pic>
        <p:nvPicPr>
          <p:cNvPr id="6" name="Obrázek 5" descr="Obsah obrázku text, porcelán&#10;&#10;Popis byl vytvořen automaticky">
            <a:extLst>
              <a:ext uri="{FF2B5EF4-FFF2-40B4-BE49-F238E27FC236}">
                <a16:creationId xmlns:a16="http://schemas.microsoft.com/office/drawing/2014/main" id="{7DF4F673-3863-4A28-8F36-0109C319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49" y="3781076"/>
            <a:ext cx="2818656" cy="2574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6C6084-0F9D-4B1A-A8D2-4C2918F5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43" y="3779882"/>
            <a:ext cx="2664296" cy="25748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73B7DD-CE68-49FF-831D-370584B6950C}"/>
              </a:ext>
            </a:extLst>
          </p:cNvPr>
          <p:cNvSpPr txBox="1"/>
          <p:nvPr/>
        </p:nvSpPr>
        <p:spPr>
          <a:xfrm>
            <a:off x="2855640" y="63547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ECF897-3A12-4F43-8812-DE3DD1DADBC4}"/>
              </a:ext>
            </a:extLst>
          </p:cNvPr>
          <p:cNvSpPr txBox="1"/>
          <p:nvPr/>
        </p:nvSpPr>
        <p:spPr>
          <a:xfrm>
            <a:off x="5663952" y="63547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1B607E-0224-49E5-9439-48B6AD3D1354}"/>
              </a:ext>
            </a:extLst>
          </p:cNvPr>
          <p:cNvSpPr txBox="1"/>
          <p:nvPr/>
        </p:nvSpPr>
        <p:spPr>
          <a:xfrm>
            <a:off x="8544272" y="6354762"/>
            <a:ext cx="92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může být ponechán ke spontánní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resorbci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je odstranit vzduch z pleurálního prostoru a umožnit rozepnutí plíce a k tomu používáme hrudní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drénáž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Bez ohledu na léčbu ale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observujeme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pacienta v nemocnici, abychom se ujistili, že se pneumotorax nezhorší.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81B687-BF82-4AA5-95E1-B64386AF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507" y="3938052"/>
            <a:ext cx="2770674" cy="24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2E95-8174-437C-B5A9-2209023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40820" y="3902826"/>
            <a:ext cx="2592287" cy="240426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AB52D2-462E-44FA-AB5F-55939928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488" y="3913486"/>
            <a:ext cx="2866639" cy="2456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8F692C-5C72-42C6-90EB-2BB48A65EFAB}"/>
              </a:ext>
            </a:extLst>
          </p:cNvPr>
          <p:cNvSpPr txBox="1"/>
          <p:nvPr/>
        </p:nvSpPr>
        <p:spPr>
          <a:xfrm>
            <a:off x="2495600" y="6342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BEB3AF-876C-46F1-819F-BE0FB4D119A5}"/>
              </a:ext>
            </a:extLst>
          </p:cNvPr>
          <p:cNvSpPr txBox="1"/>
          <p:nvPr/>
        </p:nvSpPr>
        <p:spPr>
          <a:xfrm>
            <a:off x="5447928" y="64093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DD6C2C-99BF-4CB3-9600-010BA1BFE91B}"/>
              </a:ext>
            </a:extLst>
          </p:cNvPr>
          <p:cNvSpPr txBox="1"/>
          <p:nvPr/>
        </p:nvSpPr>
        <p:spPr>
          <a:xfrm>
            <a:off x="8832304" y="640933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otevřený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Nebezpečný tehdy, jestliže komunikace se zevnějškem je větší než 2/3 průměru trachey. V tomto případě při každém inspiriu uniká vzduch cestou nejmenšího odporu mimo plíci a ventilace je neefektivní..</a:t>
            </a:r>
          </a:p>
          <a:p>
            <a:endParaRPr lang="cs-CZ" sz="1800" spc="1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spc="10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Krytí rány sterilním obvazem, který ji bezpečně uzavírá jen ze tří stran- prevence před tenzním </a:t>
            </a:r>
            <a:r>
              <a:rPr lang="cs-CZ" sz="1800" spc="1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pneumothoraxem</a:t>
            </a: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Cílem léčby většího pneumotoraxu je odstranit vzduch z pleurální dutiny pomocí hrudní drenáže a rána vyžaduje chirurgickou revizi a suturu.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3B5D5-0601-45CD-8F8A-17B28C17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50" y="4352529"/>
            <a:ext cx="2304256" cy="2002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12F897-013A-415C-80E6-2CFDCCFD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00" y="4323367"/>
            <a:ext cx="2304256" cy="20313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5AC948-854C-4119-B396-07E4FDA1FD18}"/>
              </a:ext>
            </a:extLst>
          </p:cNvPr>
          <p:cNvSpPr txBox="1"/>
          <p:nvPr/>
        </p:nvSpPr>
        <p:spPr>
          <a:xfrm>
            <a:off x="5087888" y="63547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0B7BF3-538E-457C-9410-A88DA5D4A59E}"/>
              </a:ext>
            </a:extLst>
          </p:cNvPr>
          <p:cNvSpPr txBox="1"/>
          <p:nvPr/>
        </p:nvSpPr>
        <p:spPr>
          <a:xfrm>
            <a:off x="8040216" y="635476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848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Tenzní pneumotorax - vzduch se hromadí v pleurální dutině při každém nádechu bez možnosti úniku při výdechu. Vyvíjí se tedy ventilovým mechanizmem při poranění plíce nebo při otevření pleurálního prostoru navenek. 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Zvýšený pleurální tlak způsobuje posun mediastina a ten způsobuje stlačení kontralaterální plíce, stlačení horní a dolní duté žíly a snížení žilního návratu do srdce a má za následek až smrt, pokud není okamžitě rozpoznán a léčen. </a:t>
            </a:r>
            <a:endParaRPr lang="sk-SK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3F78D-26F6-41C4-8E93-A9759CA0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05" y="3719735"/>
            <a:ext cx="2771033" cy="2554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6EF1F9-11C7-4480-9522-9D7BB30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77" y="3801775"/>
            <a:ext cx="3277640" cy="24785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EF99-413B-48C5-B8DB-775E256D50F9}"/>
              </a:ext>
            </a:extLst>
          </p:cNvPr>
          <p:cNvSpPr txBox="1"/>
          <p:nvPr/>
        </p:nvSpPr>
        <p:spPr>
          <a:xfrm>
            <a:off x="3791744" y="627440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041298-643B-4D5E-A8D4-425982A7E3DE}"/>
              </a:ext>
            </a:extLst>
          </p:cNvPr>
          <p:cNvSpPr txBox="1"/>
          <p:nvPr/>
        </p:nvSpPr>
        <p:spPr>
          <a:xfrm>
            <a:off x="7464152" y="627440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Obr.28</a:t>
            </a:r>
          </a:p>
        </p:txBody>
      </p:sp>
    </p:spTree>
    <p:extLst>
      <p:ext uri="{BB962C8B-B14F-4D97-AF65-F5344CB8AC3E}">
        <p14:creationId xmlns:p14="http://schemas.microsoft.com/office/powerpoint/2010/main" val="13046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Klinické příznaky: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oslabené nebo vymizelé dýchání na postižené straně, subkutánní emfyzém.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Terapie: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urgentní hrudní drenáž, kterou někdy při špatném klinickém stavu pacienta můžeme provést i před RTG nebo CT vyšetřením.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sk-SK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EB33-C6DE-49E4-8154-7ECFE8A4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3789040"/>
            <a:ext cx="3096344" cy="25238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CA24E3-CA4A-45D2-92F7-7E240CE9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789041"/>
            <a:ext cx="3240360" cy="25500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A488CC-4A1A-42EE-A5F8-FC2E38157E7C}"/>
              </a:ext>
            </a:extLst>
          </p:cNvPr>
          <p:cNvSpPr txBox="1"/>
          <p:nvPr/>
        </p:nvSpPr>
        <p:spPr>
          <a:xfrm>
            <a:off x="3287688" y="633906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EB1AB-748F-487B-86F3-45ED81170249}"/>
              </a:ext>
            </a:extLst>
          </p:cNvPr>
          <p:cNvSpPr txBox="1"/>
          <p:nvPr/>
        </p:nvSpPr>
        <p:spPr>
          <a:xfrm>
            <a:off x="7824192" y="633906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364474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Akumulace krve v pleurální dutině.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U tupého traumatu je to nejčastěji způsobeno mnohočetnými zlomeninami žeber s přidruženým poraněním interkostálních artérii nebo poraněním plicního parenchymu, v takovém případě je obvykle spojeno s únikem vzduchu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Pneumohaemothorax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 Při penetrujícím poranění by mělo být podezření i na poranění velké cévy.</a:t>
            </a:r>
          </a:p>
          <a:p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Klinické příznaky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cs-CZ" sz="1800" dirty="0"/>
              <a:t>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hrudníku. </a:t>
            </a:r>
          </a:p>
          <a:p>
            <a:r>
              <a:rPr lang="cs-CZ" sz="1800" b="1" dirty="0" err="1"/>
              <a:t>Zobrazovaci</a:t>
            </a:r>
            <a:r>
              <a:rPr lang="cs-CZ" sz="1800" b="1" dirty="0"/>
              <a:t> </a:t>
            </a:r>
            <a:r>
              <a:rPr lang="cs-CZ" sz="1800" b="1" dirty="0" err="1"/>
              <a:t>metodx</a:t>
            </a:r>
            <a:r>
              <a:rPr lang="cs-CZ" sz="1800" dirty="0"/>
              <a:t>: RTG, CT.</a:t>
            </a: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783B17-0695-48D3-B540-2CEA7CC4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20" y="4184547"/>
            <a:ext cx="2732971" cy="22024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7FCBC6-A2DD-4AF6-B371-2A401A8C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09" y="4184549"/>
            <a:ext cx="2732968" cy="22024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AD8CF9-E27D-4F13-9102-8937952D5D86}"/>
              </a:ext>
            </a:extLst>
          </p:cNvPr>
          <p:cNvSpPr txBox="1"/>
          <p:nvPr/>
        </p:nvSpPr>
        <p:spPr>
          <a:xfrm>
            <a:off x="4007768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686D7-52F0-475C-92C3-9B42A2DD4858}"/>
              </a:ext>
            </a:extLst>
          </p:cNvPr>
          <p:cNvSpPr txBox="1"/>
          <p:nvPr/>
        </p:nvSpPr>
        <p:spPr>
          <a:xfrm>
            <a:off x="7755520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22281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se často spontánně resorbuje.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většího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je odstranit krev z pleurální dutiny a umožnit rozepnutí plíce pomocí hrudní drenáže.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Masivní jednorázový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nad 2000 ml při první punkci a dále více než 500 ml za hodinu po dobu tří po sobě jdoucích hodinách vyžaduje operaci -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videotorakoskopii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nebo torakotomii.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0F51F-17D9-4AC9-AC90-CD424EE9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9816"/>
            <a:ext cx="3476160" cy="2506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D043B-6381-4F53-B810-A61FC638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11" y="3962562"/>
            <a:ext cx="3354385" cy="26208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437DD0-CA78-4F99-86E8-0D90B5C1EDF6}"/>
              </a:ext>
            </a:extLst>
          </p:cNvPr>
          <p:cNvSpPr txBox="1"/>
          <p:nvPr/>
        </p:nvSpPr>
        <p:spPr>
          <a:xfrm>
            <a:off x="3215680" y="612616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04FF78-76B1-4D09-BDAB-17CFA2F06B9B}"/>
              </a:ext>
            </a:extLst>
          </p:cNvPr>
          <p:cNvSpPr txBox="1"/>
          <p:nvPr/>
        </p:nvSpPr>
        <p:spPr>
          <a:xfrm>
            <a:off x="7896200" y="612616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Obr.34</a:t>
            </a:r>
          </a:p>
        </p:txBody>
      </p:sp>
    </p:spTree>
    <p:extLst>
      <p:ext uri="{BB962C8B-B14F-4D97-AF65-F5344CB8AC3E}">
        <p14:creationId xmlns:p14="http://schemas.microsoft.com/office/powerpoint/2010/main" val="126591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Časté a potenciálně závažné poranění hrudníku, které vzniká v důsledku významného tupého nebo penetrujícího traumatu hrudníku. Často se vyskytuje jako součást jiného poranění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Plicní kontuze se obvykle vyvíjejí během prvních 24 až 48 hodin po poranění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spc="10" dirty="0">
                <a:ea typeface="Times New Roman" panose="02020603050405020304" pitchFamily="18" charset="0"/>
              </a:rPr>
              <a:t>Komplikace</a:t>
            </a:r>
            <a:r>
              <a:rPr lang="cs-CZ" sz="1800" spc="10" dirty="0">
                <a:ea typeface="Times New Roman" panose="02020603050405020304" pitchFamily="18" charset="0"/>
              </a:rPr>
              <a:t> - </a:t>
            </a:r>
            <a:r>
              <a:rPr lang="cs-CZ" sz="1800" spc="10" dirty="0" err="1">
                <a:ea typeface="Times New Roman" panose="02020603050405020304" pitchFamily="18" charset="0"/>
              </a:rPr>
              <a:t>pneumonia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 err="1">
                <a:ea typeface="Times New Roman" panose="02020603050405020304" pitchFamily="18" charset="0"/>
              </a:rPr>
              <a:t>atelektáza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syndrom akutní respirační tísně (ARDS).</a:t>
            </a:r>
            <a:endParaRPr lang="cs-CZ" sz="18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417EC-00D7-4DE7-9742-1C4CCECB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648882"/>
            <a:ext cx="2808312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35365-F0FF-428B-BE9C-E8BFA3A5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480" y="3691881"/>
            <a:ext cx="2808312" cy="24342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7C8007-47B2-4191-85D3-4C7F42A328E1}"/>
              </a:ext>
            </a:extLst>
          </p:cNvPr>
          <p:cNvSpPr txBox="1"/>
          <p:nvPr/>
        </p:nvSpPr>
        <p:spPr>
          <a:xfrm>
            <a:off x="3647728" y="61691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9C90CD-C4E5-4EC9-875D-EDF52C69C75F}"/>
              </a:ext>
            </a:extLst>
          </p:cNvPr>
          <p:cNvSpPr txBox="1"/>
          <p:nvPr/>
        </p:nvSpPr>
        <p:spPr>
          <a:xfrm>
            <a:off x="7752184" y="6265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692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Hrudní dutina je druhý největší dutý prostor těla. 
Je obklopen žebry, páteří a hrudní kosti a je oddělen od břišní dutiny bránicí.
Mezižeberní prostor obsahuje </a:t>
            </a:r>
            <a:r>
              <a:rPr lang="cs-CZ" sz="1800" dirty="0" err="1"/>
              <a:t>neurovaskulární</a:t>
            </a:r>
            <a:r>
              <a:rPr lang="cs-CZ" sz="1800" dirty="0"/>
              <a:t> svazek (žíla, tepna a nerv). 
Obsah hrudní dutiny: pleurální dutina (plíce) a mediastinum (trachea, jícen, aorta, velké cévy, srdce).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F2CF-0E42-4A67-B125-085CFB0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701" y="3452196"/>
            <a:ext cx="3024336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2E8B8-EB56-409C-8BC0-539C1E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441" y="3554614"/>
            <a:ext cx="2664296" cy="2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AD1A16-F46B-48BD-AA7D-50DB7D54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62" y="3535602"/>
            <a:ext cx="3024336" cy="2640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25BB6C-A320-47FE-A172-D2606FB0F103}"/>
              </a:ext>
            </a:extLst>
          </p:cNvPr>
          <p:cNvSpPr txBox="1"/>
          <p:nvPr/>
        </p:nvSpPr>
        <p:spPr>
          <a:xfrm>
            <a:off x="2855640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41F43C-9923-4236-A657-030F22B5827A}"/>
              </a:ext>
            </a:extLst>
          </p:cNvPr>
          <p:cNvSpPr txBox="1"/>
          <p:nvPr/>
        </p:nvSpPr>
        <p:spPr>
          <a:xfrm>
            <a:off x="5879976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B0BEBB-21A1-4BFF-B0DA-A9EAEFA8AB2B}"/>
              </a:ext>
            </a:extLst>
          </p:cNvPr>
          <p:cNvSpPr txBox="1"/>
          <p:nvPr/>
        </p:nvSpPr>
        <p:spPr>
          <a:xfrm>
            <a:off x="9048328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ruptura aorty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 ruptuře aorty dochází při vysokoenergetickém tupém traumatu hrudníku. 85-95% těchto pacientů zemře bezprostředně po úraze v důsledku masivního krvácení a hemoragického šoku. Trhliny jsou lokalizovány v 90-95% na oblouku aorty v oblasti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isthmus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aorticus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cs-CZ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Zobrazovaci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metody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RTG hrudníku - rozšířené mediastinum, neostrý aortální knoflík, abnormální kontura aorty, levostranný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deviace jícnu (nazogastrické sondy) doprava - nálezy nejsou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patognomická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 proto je indikovaná CT angiografie.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řízena hypotenze s TK pod 100 mm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Hg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Definitivní léčba pak spočívá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endovaskulárním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zavedení stentu, která nahrazuje otevřenou operaci, která je spojena s vysokou úmrtností.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57CAE2-BF8E-40B4-BD16-98310F24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09120"/>
            <a:ext cx="3212976" cy="2200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EE8D1C-F650-4680-88F0-663468C070A1}"/>
              </a:ext>
            </a:extLst>
          </p:cNvPr>
          <p:cNvSpPr txBox="1"/>
          <p:nvPr/>
        </p:nvSpPr>
        <p:spPr>
          <a:xfrm>
            <a:off x="9552384" y="59492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Obr.37</a:t>
            </a:r>
          </a:p>
        </p:txBody>
      </p:sp>
    </p:spTree>
    <p:extLst>
      <p:ext uri="{BB962C8B-B14F-4D97-AF65-F5344CB8AC3E}">
        <p14:creationId xmlns:p14="http://schemas.microsoft.com/office/powerpoint/2010/main" val="12306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srdeční tamponáda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Především následek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penetrujícícího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ale i tupého poranění. </a:t>
            </a: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Tamponádu může způsobit méně než 100 ml krve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perikardiálním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vaku.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Klinické příznaky- Beckova triáda: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oslabené ozvy srdce, distenze jugulárních žil a systémová hypotenze.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Zobrazovací metody: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RTG, ECHO, CT.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konzervativní nebo p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ardi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ocentéza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/torakotomie.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DAF54-A23C-4C89-B8E8-F1917794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65" y="4116704"/>
            <a:ext cx="2232248" cy="21206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46DA-3164-40D1-9C85-57FBFDE7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2572"/>
            <a:ext cx="3167914" cy="22740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7D623-3FF5-4D65-88AC-3CE16B09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91" y="4107412"/>
            <a:ext cx="2237426" cy="21299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700B9E-A65E-4326-8573-C9D5E9B0C89A}"/>
              </a:ext>
            </a:extLst>
          </p:cNvPr>
          <p:cNvSpPr txBox="1"/>
          <p:nvPr/>
        </p:nvSpPr>
        <p:spPr>
          <a:xfrm>
            <a:off x="3071664" y="6237312"/>
            <a:ext cx="89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B553E3-93AC-4022-9779-50F341C27E52}"/>
              </a:ext>
            </a:extLst>
          </p:cNvPr>
          <p:cNvSpPr txBox="1"/>
          <p:nvPr/>
        </p:nvSpPr>
        <p:spPr>
          <a:xfrm>
            <a:off x="6240016" y="6237312"/>
            <a:ext cx="104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590845-619F-4394-8C15-7650916E937F}"/>
              </a:ext>
            </a:extLst>
          </p:cNvPr>
          <p:cNvSpPr txBox="1"/>
          <p:nvPr/>
        </p:nvSpPr>
        <p:spPr>
          <a:xfrm>
            <a:off x="8832305" y="6237312"/>
            <a:ext cx="144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814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myokardu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Může to být příčina náhlého úmrtí, ke kterému dochází po tupém traumatu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kontuze myokardu je pro její nespecifické příznaky velmi obtížná.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- EKG, laboratorní testy biomarkerů (Troponin I), ECHO.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Komplikace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arytmie, kardiogenní šok.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50691-31E5-44B2-AC5A-D9FDCF6E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8" y="3717032"/>
            <a:ext cx="4139952" cy="23931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86A44D-A68E-4097-B424-8FC808C299BF}"/>
              </a:ext>
            </a:extLst>
          </p:cNvPr>
          <p:cNvSpPr txBox="1"/>
          <p:nvPr/>
        </p:nvSpPr>
        <p:spPr>
          <a:xfrm>
            <a:off x="746415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Obr.41</a:t>
            </a:r>
          </a:p>
        </p:txBody>
      </p:sp>
    </p:spTree>
    <p:extLst>
      <p:ext uri="{BB962C8B-B14F-4D97-AF65-F5344CB8AC3E}">
        <p14:creationId xmlns:p14="http://schemas.microsoft.com/office/powerpoint/2010/main" val="281747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4722" y="1556793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Klinika radiologie a nukleární medicíny, FN Brno -  12,13,15,16,17,18,20,21,24,29,30,31,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32, 36,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Klinika úrazové chirurgie, FN Brno - 6, 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European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Endovascular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surgery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- 37,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Josef Vodička et al., Traumatologie hrudníku - 40,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www.quora.com-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www.healthdocbox.com-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3,5,22,26,27,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www.researchgate.net-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4,7,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www.healthlifemedia.com-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www.medicine.yale.edu-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www.cvmbs.colostate.edu-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35,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www.emedicine.com-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39,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www.jblearning.com-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9,10,14,25,33,34,38,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www.cvphysiology.com-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www.accesspharmacy.mhmedical.com-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8,</a:t>
            </a:r>
            <a:endParaRPr lang="cs-CZ" sz="4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www.mayoclinic.org-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www.virtualmedstudent.com-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19</a:t>
            </a: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cs-CZ" sz="4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152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Zlomeniny žeber jsou nejčastějším hrudním poraněním.</a:t>
            </a:r>
            <a:endParaRPr lang="cs-CZ" sz="2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Většinu poranění hrudníku lze diagnostikovat pomocí klinického vyšetření a RTG snímkem hrudníku.</a:t>
            </a:r>
            <a:endParaRPr lang="sk-SK" sz="2600" dirty="0"/>
          </a:p>
          <a:p>
            <a:r>
              <a:rPr lang="cs-CZ" sz="2600" dirty="0">
                <a:ea typeface="Times New Roman" panose="02020603050405020304" pitchFamily="18" charset="0"/>
              </a:rPr>
              <a:t>Poranění hrudníku je často náhlé, dramatické a život </a:t>
            </a:r>
            <a:r>
              <a:rPr lang="cs-CZ" sz="2600" dirty="0" err="1">
                <a:ea typeface="Times New Roman" panose="02020603050405020304" pitchFamily="18" charset="0"/>
              </a:rPr>
              <a:t>ohrozující</a:t>
            </a:r>
            <a:r>
              <a:rPr lang="cs-CZ" sz="2600" dirty="0">
                <a:ea typeface="Times New Roman" panose="02020603050405020304" pitchFamily="18" charset="0"/>
              </a:rPr>
              <a:t>, protože plíce, srdce a velké cévy jsou životně důležité orgány. 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Život ohrožujícím stavem při poranění hrudníku je především tenzní pneumotorax, otevřený pneumotorax, masivní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flail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chest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ruptura aorty a srdeční tamponáda.</a:t>
            </a:r>
            <a:endParaRPr lang="cs-CZ" sz="2600" dirty="0"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Tenzní pneumotorax má někdy tak dramatický klinický průběh, že pokud máme podezření že se jedná o tento typ poranění, tak urgentní hrudní drenáž provádíme ještě před vyšetřením zobrazovací metodou.</a:t>
            </a:r>
            <a:endParaRPr lang="cs-CZ" sz="2600" dirty="0">
              <a:ea typeface="Times New Roman" panose="02020603050405020304" pitchFamily="18" charset="0"/>
            </a:endParaRPr>
          </a:p>
          <a:p>
            <a:endParaRPr lang="cs-CZ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r>
              <a:rPr lang="cs-CZ" sz="1800" dirty="0"/>
              <a:t>Gerard M. </a:t>
            </a:r>
            <a:r>
              <a:rPr lang="cs-CZ" sz="1800" dirty="0" err="1"/>
              <a:t>Doherty</a:t>
            </a:r>
            <a:r>
              <a:rPr lang="cs-CZ" sz="1800" dirty="0"/>
              <a:t>: </a:t>
            </a:r>
            <a:r>
              <a:rPr lang="cs-CZ" sz="1800" dirty="0" err="1"/>
              <a:t>Current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Diagnosis</a:t>
            </a:r>
            <a:r>
              <a:rPr lang="cs-CZ" sz="1800" dirty="0"/>
              <a:t> and </a:t>
            </a:r>
            <a:r>
              <a:rPr lang="cs-CZ" sz="1800" dirty="0" err="1"/>
              <a:t>Treatment</a:t>
            </a:r>
            <a:r>
              <a:rPr lang="cs-CZ" sz="1800" dirty="0"/>
              <a:t>,  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dirty="0" err="1"/>
              <a:t>McGraw-Hill</a:t>
            </a:r>
            <a:r>
              <a:rPr lang="cs-CZ" sz="1800" dirty="0"/>
              <a:t> </a:t>
            </a:r>
            <a:r>
              <a:rPr lang="cs-CZ" sz="1800" dirty="0" err="1"/>
              <a:t>Medical</a:t>
            </a:r>
            <a:r>
              <a:rPr lang="cs-CZ" sz="1800" dirty="0"/>
              <a:t>, 12th </a:t>
            </a:r>
            <a:r>
              <a:rPr lang="cs-CZ" sz="1800" dirty="0" err="1"/>
              <a:t>edition</a:t>
            </a:r>
            <a:r>
              <a:rPr lang="cs-CZ" sz="1800" dirty="0"/>
              <a:t>, 2005</a:t>
            </a:r>
          </a:p>
          <a:p>
            <a:r>
              <a:rPr lang="cs-CZ" sz="1800" dirty="0"/>
              <a:t>ACS, </a:t>
            </a:r>
            <a:r>
              <a:rPr lang="cs-CZ" sz="1800" dirty="0" err="1"/>
              <a:t>Committee</a:t>
            </a:r>
            <a:r>
              <a:rPr lang="cs-CZ" sz="1800" b="1" dirty="0"/>
              <a:t>: </a:t>
            </a:r>
            <a:r>
              <a:rPr lang="en-US" sz="1800" dirty="0"/>
              <a:t>ATLS Advanced Trauma Life Support 10th Edition Student Course Manual</a:t>
            </a:r>
            <a:r>
              <a:rPr lang="cs-CZ" sz="1800" dirty="0"/>
              <a:t>, </a:t>
            </a:r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Collegge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Surgeons</a:t>
            </a:r>
            <a:r>
              <a:rPr lang="cs-CZ" sz="1800" dirty="0"/>
              <a:t>, 2018</a:t>
            </a:r>
          </a:p>
          <a:p>
            <a:r>
              <a:rPr lang="cs-CZ" sz="1800" dirty="0"/>
              <a:t>H.C. </a:t>
            </a:r>
            <a:r>
              <a:rPr lang="cs-CZ" sz="1800" dirty="0" err="1"/>
              <a:t>Polk</a:t>
            </a:r>
            <a:r>
              <a:rPr lang="cs-CZ" sz="1800" dirty="0"/>
              <a:t> </a:t>
            </a:r>
            <a:r>
              <a:rPr lang="cs-CZ" sz="1800" dirty="0" err="1"/>
              <a:t>Jr</a:t>
            </a:r>
            <a:r>
              <a:rPr lang="cs-CZ" sz="1800" dirty="0"/>
              <a:t>, Bernard </a:t>
            </a:r>
            <a:r>
              <a:rPr lang="cs-CZ" sz="1800" dirty="0" err="1"/>
              <a:t>Gardner</a:t>
            </a:r>
            <a:r>
              <a:rPr lang="cs-CZ" sz="1800" dirty="0"/>
              <a:t>, </a:t>
            </a:r>
            <a:r>
              <a:rPr lang="cs-CZ" sz="1800" dirty="0" err="1"/>
              <a:t>H.Hurlan</a:t>
            </a:r>
            <a:r>
              <a:rPr lang="cs-CZ" sz="1800" dirty="0"/>
              <a:t> Stone: Basic </a:t>
            </a:r>
            <a:r>
              <a:rPr lang="cs-CZ" sz="1800" dirty="0" err="1"/>
              <a:t>Surgery</a:t>
            </a:r>
            <a:r>
              <a:rPr lang="cs-CZ" sz="1800" dirty="0"/>
              <a:t>, Matthew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Books</a:t>
            </a:r>
            <a:r>
              <a:rPr lang="cs-CZ" sz="1800" dirty="0"/>
              <a:t>, 4th edition,1993</a:t>
            </a:r>
          </a:p>
          <a:p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J. Vodička et al.,: Traumatologie hrudníku, </a:t>
            </a:r>
            <a:r>
              <a:rPr 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Galén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, 2015</a:t>
            </a:r>
            <a:endParaRPr lang="cs-CZ" sz="1800" dirty="0"/>
          </a:p>
          <a:p>
            <a:pPr marL="72000"/>
            <a:r>
              <a:rPr lang="cs-CZ" sz="1800" dirty="0"/>
              <a:t>V. </a:t>
            </a:r>
            <a:r>
              <a:rPr lang="cs-CZ" sz="1800" dirty="0" err="1"/>
              <a:t>Pokorny</a:t>
            </a:r>
            <a:r>
              <a:rPr lang="cs-CZ" sz="1800" dirty="0"/>
              <a:t> et al: Traumatologie, Triton, 2002</a:t>
            </a:r>
          </a:p>
          <a:p>
            <a:pPr marL="72000"/>
            <a:r>
              <a:rPr lang="cs-CZ" sz="1800" dirty="0"/>
              <a:t>P. </a:t>
            </a:r>
            <a:r>
              <a:rPr lang="cs-CZ" sz="1800" dirty="0" err="1"/>
              <a:t>Wendsche</a:t>
            </a:r>
            <a:r>
              <a:rPr lang="cs-CZ" sz="1800" dirty="0"/>
              <a:t>, R. Veselý et al: Traumatologie, </a:t>
            </a:r>
            <a:r>
              <a:rPr lang="cs-CZ" sz="1800" dirty="0" err="1"/>
              <a:t>Galén</a:t>
            </a:r>
            <a:r>
              <a:rPr lang="cs-CZ" sz="1800" dirty="0"/>
              <a:t>, 2019</a:t>
            </a:r>
          </a:p>
          <a:p>
            <a:r>
              <a:rPr lang="cs-CZ" sz="1800" dirty="0"/>
              <a:t>M. Zeman, Z. Krška et al: Speciální chirurgie, </a:t>
            </a:r>
            <a:r>
              <a:rPr lang="cs-CZ" sz="1800" dirty="0" err="1"/>
              <a:t>Galén</a:t>
            </a:r>
            <a:r>
              <a:rPr lang="cs-CZ" sz="1800" dirty="0"/>
              <a:t>, 2014 </a:t>
            </a:r>
          </a:p>
          <a:p>
            <a:pPr marL="72000"/>
            <a:endParaRPr lang="cs-CZ" sz="18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47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hrudníku je často náhlé, dramatické a život ohrožující - plíce, srdce a velké cévy jsou životně důležité orgány.
</a:t>
            </a:r>
            <a:r>
              <a:rPr lang="cs-CZ" sz="1800" b="1" dirty="0"/>
              <a:t>Poruchy srdečního výdeje</a:t>
            </a:r>
            <a:r>
              <a:rPr lang="cs-CZ" sz="1800" dirty="0"/>
              <a:t> - krevní ztráta, zvýšení </a:t>
            </a:r>
            <a:r>
              <a:rPr lang="cs-CZ" sz="1800" dirty="0" err="1"/>
              <a:t>intrapleurálního</a:t>
            </a:r>
            <a:r>
              <a:rPr lang="cs-CZ" sz="1800" dirty="0"/>
              <a:t> tlaku, krev v </a:t>
            </a:r>
            <a:r>
              <a:rPr lang="cs-CZ" sz="1800" dirty="0" err="1"/>
              <a:t>perikardiálním</a:t>
            </a:r>
            <a:r>
              <a:rPr lang="cs-CZ" sz="1800" dirty="0"/>
              <a:t> vaku.
</a:t>
            </a:r>
            <a:r>
              <a:rPr lang="cs-CZ" sz="1800" b="1" dirty="0"/>
              <a:t>Poruchy výměny plynu</a:t>
            </a:r>
            <a:r>
              <a:rPr lang="cs-CZ" sz="1800" dirty="0"/>
              <a:t> - </a:t>
            </a:r>
            <a:r>
              <a:rPr lang="cs-CZ" sz="1800" dirty="0" err="1"/>
              <a:t>atelektáza</a:t>
            </a:r>
            <a:r>
              <a:rPr lang="cs-CZ" sz="1800" dirty="0"/>
              <a:t>, kontuze plicní tkáně, poškození dýchacího traktu.</a:t>
            </a:r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547917-93FD-44ED-A38B-ADE087E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5" y="3717033"/>
            <a:ext cx="4130749" cy="27001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B24342-1804-423F-AF3F-4A314C696C5C}"/>
              </a:ext>
            </a:extLst>
          </p:cNvPr>
          <p:cNvSpPr txBox="1"/>
          <p:nvPr/>
        </p:nvSpPr>
        <p:spPr>
          <a:xfrm>
            <a:off x="9002614" y="6002161"/>
            <a:ext cx="9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etiologie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Podle mechanizmu úrazu - tupé nebo penetrující trauma - dopravní nehody, pády, střelné a bodné zranění.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/>
              <a:t>Tupé poranění hrudníku </a:t>
            </a:r>
            <a:r>
              <a:rPr lang="cs-CZ" sz="1800" dirty="0"/>
              <a:t>je častější než penetrující trauma.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Penetrující poranění hrudníku 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je spojeno s vyšší celkovou úmrtností.</a:t>
            </a:r>
            <a:r>
              <a:rPr lang="cs-CZ" sz="18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Nejčastější příčiny úmrtí</a:t>
            </a:r>
            <a:r>
              <a:rPr lang="en-US" sz="1800" dirty="0"/>
              <a:t> </a:t>
            </a:r>
            <a:r>
              <a:rPr lang="cs-CZ" sz="1800" dirty="0"/>
              <a:t>- </a:t>
            </a:r>
            <a:r>
              <a:rPr lang="en-US" sz="1800" dirty="0"/>
              <a:t>t</a:t>
            </a:r>
            <a:r>
              <a:rPr lang="cs-CZ" sz="1800" dirty="0" err="1"/>
              <a:t>enzní</a:t>
            </a:r>
            <a:r>
              <a:rPr lang="cs-CZ" sz="1800" dirty="0"/>
              <a:t> </a:t>
            </a:r>
            <a:r>
              <a:rPr lang="en-US" sz="1800" dirty="0"/>
              <a:t>pneumothorax, mas</a:t>
            </a:r>
            <a:r>
              <a:rPr lang="cs-CZ" sz="1800" dirty="0" err="1"/>
              <a:t>ivní</a:t>
            </a:r>
            <a:r>
              <a:rPr lang="en-US" sz="1800" dirty="0"/>
              <a:t> hemothorax, </a:t>
            </a:r>
            <a:r>
              <a:rPr lang="en-US" sz="1800" dirty="0" err="1"/>
              <a:t>aort</a:t>
            </a:r>
            <a:r>
              <a:rPr lang="cs-CZ" sz="1800" dirty="0" err="1"/>
              <a:t>ální</a:t>
            </a:r>
            <a:r>
              <a:rPr lang="en-US" sz="1800" dirty="0"/>
              <a:t> </a:t>
            </a:r>
            <a:r>
              <a:rPr lang="en-US" sz="1800" dirty="0" err="1"/>
              <a:t>ruptur</a:t>
            </a:r>
            <a:r>
              <a:rPr lang="cs-CZ" sz="1800" dirty="0"/>
              <a:t>a. Pozdní příčiny jsou zejména respirační selhání a sepse</a:t>
            </a:r>
            <a:r>
              <a:rPr lang="en-US" sz="1800" b="1" dirty="0"/>
              <a:t>.</a:t>
            </a:r>
            <a:endParaRPr lang="cs-CZ" sz="1800" b="1" dirty="0"/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187434-889C-479F-851C-B1EE24C3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064390"/>
            <a:ext cx="3312368" cy="2276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6C40EA-8F01-449C-98FF-8DE44BBE2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7" y="4092198"/>
            <a:ext cx="3310415" cy="22740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656486-B4CC-462E-B8F6-823DFB2B9C37}"/>
              </a:ext>
            </a:extLst>
          </p:cNvPr>
          <p:cNvSpPr txBox="1"/>
          <p:nvPr/>
        </p:nvSpPr>
        <p:spPr>
          <a:xfrm flipH="1">
            <a:off x="3647728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4ACBAC-7F33-4A70-B637-49DC70A47F16}"/>
              </a:ext>
            </a:extLst>
          </p:cNvPr>
          <p:cNvSpPr txBox="1"/>
          <p:nvPr/>
        </p:nvSpPr>
        <p:spPr>
          <a:xfrm>
            <a:off x="8040216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</a:rPr>
              <a:t>Příznaky klinického vyšetření poranění hrudníku se mohou lišit v závislosti na typu poranění.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Inspekce </a:t>
            </a:r>
            <a:r>
              <a:rPr lang="cs-CZ" sz="1800" dirty="0">
                <a:ea typeface="Calibri" panose="020F0502020204030204" pitchFamily="34" charset="0"/>
              </a:rPr>
              <a:t>: hledáme známky zevního poranění, respirační exkurze hrudní stěny, paradoxní dýchání. </a:t>
            </a: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Palpace</a:t>
            </a:r>
            <a:r>
              <a:rPr lang="cs-CZ" sz="1800" dirty="0">
                <a:ea typeface="Calibri" panose="020F0502020204030204" pitchFamily="34" charset="0"/>
              </a:rPr>
              <a:t>: hledáme krepitaci, lokalizaci bolesti, podkožní emfyzém. </a:t>
            </a:r>
          </a:p>
          <a:p>
            <a:r>
              <a:rPr lang="cs-CZ" sz="1800" b="1" dirty="0">
                <a:ea typeface="Calibri" panose="020F0502020204030204" pitchFamily="34" charset="0"/>
                <a:cs typeface="Arial" panose="020B0604020202020204" pitchFamily="34" charset="0"/>
              </a:rPr>
              <a:t>Auskultace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: hodnotíme kvalitu, typ a symetrii dýchání a srdeční ozvy.</a:t>
            </a:r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ea typeface="Calibri" panose="020F0502020204030204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2ADFC-9A98-4FD1-8C34-699598E6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225159"/>
            <a:ext cx="4123613" cy="2146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F0EABD-82E0-4FF9-AF2D-22EB338A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20" y="4177928"/>
            <a:ext cx="3682752" cy="21768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98547-58C6-4CCF-A7C3-AA3825DE11C7}"/>
              </a:ext>
            </a:extLst>
          </p:cNvPr>
          <p:cNvSpPr txBox="1"/>
          <p:nvPr/>
        </p:nvSpPr>
        <p:spPr>
          <a:xfrm>
            <a:off x="3359696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8B2CA2-1D0A-44B7-BE4C-B60DBC155B39}"/>
              </a:ext>
            </a:extLst>
          </p:cNvPr>
          <p:cNvSpPr txBox="1"/>
          <p:nvPr/>
        </p:nvSpPr>
        <p:spPr>
          <a:xfrm>
            <a:off x="7896200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Obr.8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Hlavní diagnostické zobrazovací metody pro tupé a penetrující hrudní trauma jsou RTG hrudníku, ultrazvuk a CT hrudníku.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RTG hrudníku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   - nejčastěji používanou diagnostickou metodou u všech forem poranění hrudníku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rychlé, relativně levné a často snadno dostupné vyšetření. </a:t>
            </a:r>
            <a:r>
              <a:rPr lang="cs-CZ" sz="1800" dirty="0">
                <a:solidFill>
                  <a:srgbClr val="000000"/>
                </a:solidFill>
              </a:rPr>
              <a:t>.</a:t>
            </a:r>
            <a:r>
              <a:rPr lang="cs-CZ" sz="1800" dirty="0"/>
              <a:t>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Ultrazvuk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metoda využívaná v diagnostice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hemothoraxu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srdeční tamponády.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CT</a:t>
            </a:r>
            <a:endParaRPr lang="cs-CZ" sz="1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b="1" dirty="0"/>
              <a:t>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</a:rPr>
              <a:t>v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e srovnání s RTG hrudníku má CT vyšetření větší citlivost pro detekci pneumotoraxu nebo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také umožňuje přesnou diagnostiku poranění skeletu hrudního koše, mediastina, plicního parenchymu a aorty.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b="1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poranění hrudní stěny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Poranění hrudní stěny jsou u tupých traumat hrudníku běžná a většina z nich je léčena konzervativně. 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Zlomeniny žeber</a:t>
            </a:r>
          </a:p>
          <a:p>
            <a:r>
              <a:rPr lang="cs-CZ" sz="1800" b="1" dirty="0"/>
              <a:t>Blokové zlomeniny žeber, </a:t>
            </a:r>
            <a:r>
              <a:rPr lang="cs-CZ" sz="1800" b="1" dirty="0" err="1"/>
              <a:t>Flail</a:t>
            </a:r>
            <a:r>
              <a:rPr lang="cs-CZ" sz="1800" b="1" dirty="0"/>
              <a:t> </a:t>
            </a:r>
            <a:r>
              <a:rPr lang="cs-CZ" sz="1800" b="1" dirty="0" err="1"/>
              <a:t>chest</a:t>
            </a:r>
            <a:endParaRPr lang="cs-CZ" sz="1800" b="1" dirty="0"/>
          </a:p>
          <a:p>
            <a:r>
              <a:rPr lang="cs-CZ" sz="1800" b="1" dirty="0"/>
              <a:t>Zlomeniny sterna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C033CF-09CE-42DE-A2C9-8A8E176D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877605"/>
            <a:ext cx="6553768" cy="22485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63CB2-D4A0-41F3-8C00-D3B4CD221356}"/>
              </a:ext>
            </a:extLst>
          </p:cNvPr>
          <p:cNvSpPr txBox="1"/>
          <p:nvPr/>
        </p:nvSpPr>
        <p:spPr>
          <a:xfrm>
            <a:off x="3863753" y="61261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691F29-50AF-482D-AA55-D32D0A734ED2}"/>
              </a:ext>
            </a:extLst>
          </p:cNvPr>
          <p:cNvSpPr txBox="1"/>
          <p:nvPr/>
        </p:nvSpPr>
        <p:spPr>
          <a:xfrm>
            <a:off x="7536164" y="6126163"/>
            <a:ext cx="129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Obr.10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  <a:endParaRPr lang="cs-CZ" sz="32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Jsou nejčastějším hrudním poraněním a nacházejí se až u 10% všech traumatických pacientů a velké části pacientů s traumatem hrudníku 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Nejčastěji pozorujeme zlomeniny u 4. až 8. žebra, protože jsou tenká a špatně chráněná.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Zlomeniny dolních tří žeber bývají často spojeny s poraněním sleziny a jater</a:t>
            </a:r>
            <a:r>
              <a:rPr lang="cs-CZ" sz="1800" b="1" dirty="0"/>
              <a:t>!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Zlomeniny žeber jsou diagnostikovány klinickým vyšetřením a RTG, popřípadě CT vyšetřením. 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2000" dirty="0">
              <a:solidFill>
                <a:srgbClr val="C00000"/>
              </a:solidFill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BBA10-64C1-4C7C-83B7-49867F72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5" y="4149080"/>
            <a:ext cx="3220789" cy="22465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5BC764-DF3E-491A-92FC-D486DF73814F}"/>
              </a:ext>
            </a:extLst>
          </p:cNvPr>
          <p:cNvSpPr txBox="1"/>
          <p:nvPr/>
        </p:nvSpPr>
        <p:spPr>
          <a:xfrm>
            <a:off x="7680176" y="63093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cs typeface="Arial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Pacienti s méně než třemi zlomeninami žeber a bez souvisejících poranění jsou vhodnými kandidáty pro ambulantní léčbu perorálními analgetiky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Všichni pacienti se třemi nebo více zlomeninami žeber (sériová zlomenina žeber) nebo s posunutými zlomeninami mají zvýšené riziko plicních komplikací, jako jsou kontuze plic, následně zápal plic nebo opožděný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proto vyžadují přijetí a observaci za hospitalizace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Počáteční léčba zahrnuje poskytování adekvátní analgezie a dechové rehabilitace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Osteosyntéza žeber je indikovaná, pokud nelze dosáhnout adekvátní analgezie z důvodu závažnosti zlomenin a u pacientů s hrozícím ventilačním selháním.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. 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E13C1F-5809-4275-A402-60B997C6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4232300"/>
            <a:ext cx="2192545" cy="2221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8AF523-6B81-49F3-8449-DDC051F3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18" y="4232299"/>
            <a:ext cx="2368864" cy="22210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00E548-52E2-45A1-B2B7-15BE23F9CF43}"/>
              </a:ext>
            </a:extLst>
          </p:cNvPr>
          <p:cNvSpPr txBox="1"/>
          <p:nvPr/>
        </p:nvSpPr>
        <p:spPr>
          <a:xfrm>
            <a:off x="3647728" y="64533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306DE-10C4-405C-8983-EF120FE0696C}"/>
              </a:ext>
            </a:extLst>
          </p:cNvPr>
          <p:cNvSpPr txBox="1"/>
          <p:nvPr/>
        </p:nvSpPr>
        <p:spPr>
          <a:xfrm>
            <a:off x="811222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Obr.13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10769</TotalTime>
  <Words>1849</Words>
  <Application>Microsoft Office PowerPoint</Application>
  <PresentationFormat>Širokoúhlá obrazovka</PresentationFormat>
  <Paragraphs>240</Paragraphs>
  <Slides>25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Poranění hrudníku</vt:lpstr>
      <vt:lpstr>Hrudník - anatomie</vt:lpstr>
      <vt:lpstr>Hrudník - patofyziologie</vt:lpstr>
      <vt:lpstr>Hrudník - etiologie</vt:lpstr>
      <vt:lpstr>Hrudník - vyšetření</vt:lpstr>
      <vt:lpstr>Hrudník - zobrazovací metody</vt:lpstr>
      <vt:lpstr>Hrudník - poranění hrudní stěny </vt:lpstr>
      <vt:lpstr>Hrudník - zlomeniny žeber</vt:lpstr>
      <vt:lpstr>Hrudník - zlomeniny žeber</vt:lpstr>
      <vt:lpstr>Hrudník - blokové zlomeniny žeber</vt:lpstr>
      <vt:lpstr>Hrudník - zlomeniny sterna</vt:lpstr>
      <vt:lpstr>Hrudník - pneumothorax</vt:lpstr>
      <vt:lpstr>Hrudník - pneumothorax</vt:lpstr>
      <vt:lpstr>Hrudník - otevřený pneumothorax</vt:lpstr>
      <vt:lpstr>Hrudník - tenzní pneumothorax</vt:lpstr>
      <vt:lpstr>Hrudník - tenzní pneumothorax</vt:lpstr>
      <vt:lpstr>Hrudník - hemothorax</vt:lpstr>
      <vt:lpstr>Hrudník - hemothorax</vt:lpstr>
      <vt:lpstr>Hrudník - kontuze plic</vt:lpstr>
      <vt:lpstr>Hrudník - ruptura aorty </vt:lpstr>
      <vt:lpstr>Hrudník - srdeční tamponáda</vt:lpstr>
      <vt:lpstr>Hrudník - kontuze myokardu</vt:lpstr>
      <vt:lpstr>Obrazová příloha</vt:lpstr>
      <vt:lpstr>Hrudník - take home message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456</cp:revision>
  <dcterms:created xsi:type="dcterms:W3CDTF">2021-06-04T19:14:50Z</dcterms:created>
  <dcterms:modified xsi:type="dcterms:W3CDTF">2023-10-03T08:44:51Z</dcterms:modified>
</cp:coreProperties>
</file>