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9"/>
  </p:handoutMasterIdLst>
  <p:sldIdLst>
    <p:sldId id="494" r:id="rId5"/>
    <p:sldId id="256" r:id="rId6"/>
    <p:sldId id="516" r:id="rId7"/>
    <p:sldId id="508" r:id="rId8"/>
    <p:sldId id="509" r:id="rId9"/>
    <p:sldId id="517" r:id="rId10"/>
    <p:sldId id="519" r:id="rId11"/>
    <p:sldId id="405" r:id="rId12"/>
    <p:sldId id="257" r:id="rId13"/>
    <p:sldId id="260" r:id="rId14"/>
    <p:sldId id="498" r:id="rId15"/>
    <p:sldId id="499" r:id="rId16"/>
    <p:sldId id="483" r:id="rId17"/>
    <p:sldId id="474" r:id="rId1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6DC0A1-8E6B-4449-8533-7A6D3D5DD1A8}" type="doc">
      <dgm:prSet loTypeId="urn:microsoft.com/office/officeart/2005/8/layout/pList2" loCatId="picture" qsTypeId="urn:microsoft.com/office/officeart/2005/8/quickstyle/simple1" qsCatId="simple" csTypeId="urn:microsoft.com/office/officeart/2005/8/colors/accent1_2" csCatId="accent1" phldr="1"/>
      <dgm:spPr/>
    </dgm:pt>
    <dgm:pt modelId="{A7D19F59-E2FB-4C45-B7DB-8AB0F7FDE45F}">
      <dgm:prSet phldrT="[Text]" custT="1"/>
      <dgm:spPr/>
      <dgm:t>
        <a:bodyPr/>
        <a:lstStyle/>
        <a:p>
          <a:pPr algn="ctr"/>
          <a:r>
            <a:rPr lang="cs-CZ" sz="1600" b="1" dirty="0"/>
            <a:t>V</a:t>
          </a:r>
          <a:r>
            <a:rPr lang="en-US" sz="1600" b="1" dirty="0" err="1"/>
            <a:t>ýuk</a:t>
          </a:r>
          <a:r>
            <a:rPr lang="cs-CZ" sz="1600" b="1" dirty="0"/>
            <a:t>a</a:t>
          </a:r>
          <a:r>
            <a:rPr lang="en-US" sz="1600" b="1" dirty="0"/>
            <a:t> </a:t>
          </a:r>
          <a:r>
            <a:rPr lang="en-US" sz="1600" b="1" dirty="0" err="1"/>
            <a:t>příprav</a:t>
          </a:r>
          <a:r>
            <a:rPr lang="cs-CZ" sz="1600" b="1" dirty="0" err="1"/>
            <a:t>uje</a:t>
          </a:r>
          <a:r>
            <a:rPr lang="en-US" sz="1600" b="1" dirty="0"/>
            <a:t> </a:t>
          </a:r>
          <a:r>
            <a:rPr lang="cs-CZ" sz="1600" b="1" dirty="0"/>
            <a:t>žáka </a:t>
          </a:r>
          <a:r>
            <a:rPr lang="en-US" sz="1600" b="1" dirty="0"/>
            <a:t>na život v </a:t>
          </a:r>
          <a:r>
            <a:rPr lang="en-US" sz="1600" b="1" dirty="0" err="1"/>
            <a:t>demokratické</a:t>
          </a:r>
          <a:r>
            <a:rPr lang="en-US" sz="1600" b="1" dirty="0"/>
            <a:t> společnosti.</a:t>
          </a:r>
          <a:endParaRPr lang="cs-CZ" sz="1600" b="1" dirty="0"/>
        </a:p>
        <a:p>
          <a:pPr algn="l"/>
          <a:r>
            <a:rPr lang="cs-CZ" sz="1600" b="1" dirty="0"/>
            <a:t>V</a:t>
          </a:r>
          <a:r>
            <a:rPr lang="en-US" sz="1600" b="1" dirty="0" err="1"/>
            <a:t>ýchov</a:t>
          </a:r>
          <a:r>
            <a:rPr lang="cs-CZ" sz="1600" b="1" dirty="0"/>
            <a:t>a</a:t>
          </a:r>
          <a:r>
            <a:rPr lang="en-US" sz="1600" b="1" dirty="0"/>
            <a:t> k</a:t>
          </a:r>
          <a:r>
            <a:rPr lang="cs-CZ" sz="1600" b="1" dirty="0"/>
            <a:t>e</a:t>
          </a:r>
          <a:r>
            <a:rPr lang="en-US" sz="1600" b="1" dirty="0"/>
            <a:t> </a:t>
          </a:r>
          <a:r>
            <a:rPr lang="en-US" sz="1600" b="1" dirty="0" err="1"/>
            <a:t>zdrav</a:t>
          </a:r>
          <a:r>
            <a:rPr lang="cs-CZ" sz="1600" b="1" dirty="0"/>
            <a:t>í</a:t>
          </a:r>
          <a:r>
            <a:rPr lang="en-US" sz="1600" b="1" dirty="0"/>
            <a:t>, </a:t>
          </a:r>
          <a:r>
            <a:rPr lang="en-US" sz="1600" b="1" dirty="0" err="1"/>
            <a:t>rodinn</a:t>
          </a:r>
          <a:r>
            <a:rPr lang="cs-CZ" sz="1600" b="1" dirty="0"/>
            <a:t>á</a:t>
          </a:r>
          <a:r>
            <a:rPr lang="en-US" sz="1600" b="1" dirty="0"/>
            <a:t> </a:t>
          </a:r>
          <a:r>
            <a:rPr lang="en-US" sz="1600" b="1" dirty="0" err="1"/>
            <a:t>výchov</a:t>
          </a:r>
          <a:r>
            <a:rPr lang="cs-CZ" sz="1600" b="1" dirty="0"/>
            <a:t>a, </a:t>
          </a:r>
          <a:r>
            <a:rPr lang="en-US" sz="1600" b="1" dirty="0" err="1"/>
            <a:t>prevenc</a:t>
          </a:r>
          <a:r>
            <a:rPr lang="cs-CZ" sz="1600" b="1" dirty="0"/>
            <a:t>e</a:t>
          </a:r>
          <a:r>
            <a:rPr lang="en-US" sz="1600" b="1" dirty="0"/>
            <a:t> </a:t>
          </a:r>
          <a:r>
            <a:rPr lang="en-US" sz="1600" b="1" dirty="0" err="1"/>
            <a:t>negativních</a:t>
          </a:r>
          <a:r>
            <a:rPr lang="en-US" sz="1600" b="1" dirty="0"/>
            <a:t> s</a:t>
          </a:r>
          <a:r>
            <a:rPr lang="cs-CZ" sz="1600" b="1" dirty="0" err="1"/>
            <a:t>ociálních</a:t>
          </a:r>
          <a:r>
            <a:rPr lang="en-US" sz="1600" b="1" dirty="0"/>
            <a:t> </a:t>
          </a:r>
          <a:r>
            <a:rPr lang="en-US" sz="1600" b="1" dirty="0" err="1"/>
            <a:t>jevů</a:t>
          </a:r>
          <a:r>
            <a:rPr lang="cs-CZ" sz="1600" b="1" dirty="0"/>
            <a:t>,</a:t>
          </a:r>
          <a:r>
            <a:rPr lang="en-US" sz="1600" b="1" dirty="0"/>
            <a:t> </a:t>
          </a:r>
          <a:r>
            <a:rPr lang="en-US" sz="1600" b="1" dirty="0" err="1"/>
            <a:t>citový</a:t>
          </a:r>
          <a:r>
            <a:rPr lang="en-US" sz="1600" b="1" dirty="0"/>
            <a:t>, </a:t>
          </a:r>
          <a:r>
            <a:rPr lang="en-US" sz="1600" b="1" dirty="0" err="1"/>
            <a:t>morální</a:t>
          </a:r>
          <a:r>
            <a:rPr lang="en-US" sz="1600" b="1" dirty="0"/>
            <a:t> a </a:t>
          </a:r>
          <a:r>
            <a:rPr lang="en-US" sz="1600" b="1" dirty="0" err="1"/>
            <a:t>charakterový</a:t>
          </a:r>
          <a:r>
            <a:rPr lang="en-US" sz="1600" b="1" dirty="0"/>
            <a:t> </a:t>
          </a:r>
          <a:r>
            <a:rPr lang="cs-CZ" sz="1600" b="1" dirty="0"/>
            <a:t>rozvoj </a:t>
          </a:r>
          <a:r>
            <a:rPr lang="en-US" sz="1600" b="1" dirty="0" err="1"/>
            <a:t>žáků</a:t>
          </a:r>
          <a:r>
            <a:rPr lang="en-US" sz="1600" b="1" dirty="0"/>
            <a:t>…</a:t>
          </a:r>
          <a:endParaRPr lang="cs-CZ" sz="1600" b="1" dirty="0"/>
        </a:p>
        <a:p>
          <a:pPr algn="l"/>
          <a:endParaRPr lang="cs-CZ" sz="1400" dirty="0"/>
        </a:p>
      </dgm:t>
    </dgm:pt>
    <dgm:pt modelId="{1729894F-D97D-4EE2-9A53-115EFADA1065}" type="parTrans" cxnId="{CE04EC2B-6E76-484C-832B-5F8AA42A221C}">
      <dgm:prSet/>
      <dgm:spPr/>
      <dgm:t>
        <a:bodyPr/>
        <a:lstStyle/>
        <a:p>
          <a:endParaRPr lang="cs-CZ"/>
        </a:p>
      </dgm:t>
    </dgm:pt>
    <dgm:pt modelId="{B9DAA043-942D-4D3D-A19A-2CAC891E3E57}" type="sibTrans" cxnId="{CE04EC2B-6E76-484C-832B-5F8AA42A221C}">
      <dgm:prSet/>
      <dgm:spPr/>
      <dgm:t>
        <a:bodyPr/>
        <a:lstStyle/>
        <a:p>
          <a:endParaRPr lang="cs-CZ"/>
        </a:p>
      </dgm:t>
    </dgm:pt>
    <dgm:pt modelId="{6D3060A0-424D-4BF1-A0A5-D0AB65DF373B}">
      <dgm:prSet/>
      <dgm:spPr/>
      <dgm:t>
        <a:bodyPr/>
        <a:lstStyle/>
        <a:p>
          <a:r>
            <a:rPr lang="cs-CZ" b="1" dirty="0"/>
            <a:t>V</a:t>
          </a:r>
          <a:r>
            <a:rPr lang="en-US" b="1" dirty="0" err="1"/>
            <a:t>ýuka</a:t>
          </a:r>
          <a:r>
            <a:rPr lang="en-US" b="1" dirty="0"/>
            <a:t> "</a:t>
          </a:r>
          <a:r>
            <a:rPr lang="en-US" b="1" dirty="0" err="1"/>
            <a:t>šita</a:t>
          </a:r>
          <a:r>
            <a:rPr lang="en-US" b="1" dirty="0"/>
            <a:t> na </a:t>
          </a:r>
          <a:r>
            <a:rPr lang="en-US" b="1" dirty="0" err="1"/>
            <a:t>míru</a:t>
          </a:r>
          <a:r>
            <a:rPr lang="en-US" b="1" dirty="0"/>
            <a:t>" </a:t>
          </a:r>
          <a:r>
            <a:rPr lang="en-US" b="1" dirty="0" err="1"/>
            <a:t>podle</a:t>
          </a:r>
          <a:r>
            <a:rPr lang="en-US" b="1" dirty="0"/>
            <a:t> </a:t>
          </a:r>
          <a:r>
            <a:rPr lang="en-US" b="1" dirty="0" err="1"/>
            <a:t>potřeb</a:t>
          </a:r>
          <a:r>
            <a:rPr lang="en-US" b="1" dirty="0"/>
            <a:t> a </a:t>
          </a:r>
          <a:r>
            <a:rPr lang="en-US" b="1" dirty="0" err="1"/>
            <a:t>zájmů</a:t>
          </a:r>
          <a:r>
            <a:rPr lang="en-US" b="1" dirty="0"/>
            <a:t> </a:t>
          </a:r>
          <a:r>
            <a:rPr lang="en-US" b="1" dirty="0" err="1"/>
            <a:t>žáků</a:t>
          </a:r>
          <a:r>
            <a:rPr lang="cs-CZ" b="1" dirty="0"/>
            <a:t>.</a:t>
          </a:r>
          <a:endParaRPr lang="cs-CZ" dirty="0"/>
        </a:p>
      </dgm:t>
    </dgm:pt>
    <dgm:pt modelId="{3D3D2D7B-451D-4D59-BCD6-E5C7D347E1F5}" type="parTrans" cxnId="{87E82117-80B8-4B8D-AC84-D535B4E845A7}">
      <dgm:prSet/>
      <dgm:spPr/>
      <dgm:t>
        <a:bodyPr/>
        <a:lstStyle/>
        <a:p>
          <a:endParaRPr lang="cs-CZ"/>
        </a:p>
      </dgm:t>
    </dgm:pt>
    <dgm:pt modelId="{BD604605-A743-4CF7-BCB2-5455C4C07E8C}" type="sibTrans" cxnId="{87E82117-80B8-4B8D-AC84-D535B4E845A7}">
      <dgm:prSet/>
      <dgm:spPr/>
      <dgm:t>
        <a:bodyPr/>
        <a:lstStyle/>
        <a:p>
          <a:endParaRPr lang="cs-CZ"/>
        </a:p>
      </dgm:t>
    </dgm:pt>
    <dgm:pt modelId="{6901F7FB-F745-4987-B26B-6E9A315D2375}">
      <dgm:prSet custT="1"/>
      <dgm:spPr/>
      <dgm:t>
        <a:bodyPr/>
        <a:lstStyle/>
        <a:p>
          <a:r>
            <a:rPr lang="cs-CZ" sz="1700" b="1" dirty="0"/>
            <a:t>Š</a:t>
          </a:r>
          <a:r>
            <a:rPr lang="en-US" sz="1700" b="1" dirty="0"/>
            <a:t>kola </a:t>
          </a:r>
          <a:r>
            <a:rPr lang="cs-CZ" sz="1700" b="1" dirty="0"/>
            <a:t>předává </a:t>
          </a:r>
          <a:r>
            <a:rPr lang="en-US" sz="1700" b="1" dirty="0" err="1"/>
            <a:t>znalosti</a:t>
          </a:r>
          <a:r>
            <a:rPr lang="en-US" sz="1700" b="1" dirty="0"/>
            <a:t>, dovednosti a </a:t>
          </a:r>
          <a:r>
            <a:rPr lang="en-US" sz="1700" b="1" dirty="0" err="1"/>
            <a:t>postoje</a:t>
          </a:r>
          <a:r>
            <a:rPr lang="cs-CZ" sz="1700" b="1" dirty="0"/>
            <a:t>, rozvíjí</a:t>
          </a:r>
          <a:r>
            <a:rPr lang="en-US" sz="1700" b="1" dirty="0"/>
            <a:t> </a:t>
          </a:r>
          <a:r>
            <a:rPr lang="cs-CZ" sz="1700" b="1" dirty="0"/>
            <a:t>osobnost, </a:t>
          </a:r>
        </a:p>
        <a:p>
          <a:r>
            <a:rPr lang="en-US" sz="1700" b="1" dirty="0"/>
            <a:t>"</a:t>
          </a:r>
          <a:r>
            <a:rPr lang="en-US" sz="1700" b="1" dirty="0" err="1"/>
            <a:t>základní</a:t>
          </a:r>
          <a:r>
            <a:rPr lang="en-US" sz="1700" b="1" dirty="0"/>
            <a:t> dovednosti" </a:t>
          </a:r>
          <a:r>
            <a:rPr lang="cs-CZ" sz="1700" b="1" dirty="0"/>
            <a:t>ve </a:t>
          </a:r>
          <a:r>
            <a:rPr lang="en-US" sz="1700" b="1" dirty="0"/>
            <a:t> </a:t>
          </a:r>
          <a:r>
            <a:rPr lang="cs-CZ" sz="1700" b="1" dirty="0"/>
            <a:t>š</a:t>
          </a:r>
          <a:r>
            <a:rPr lang="en-US" sz="1700" b="1" dirty="0" err="1"/>
            <a:t>kolních</a:t>
          </a:r>
          <a:r>
            <a:rPr lang="en-US" sz="1700" b="1" dirty="0"/>
            <a:t> </a:t>
          </a:r>
          <a:r>
            <a:rPr lang="en-US" sz="1700" b="1" dirty="0" err="1"/>
            <a:t>předmětech</a:t>
          </a:r>
          <a:r>
            <a:rPr lang="cs-CZ" sz="1700" b="1" dirty="0"/>
            <a:t>.</a:t>
          </a:r>
        </a:p>
      </dgm:t>
    </dgm:pt>
    <dgm:pt modelId="{6D990CD5-C5BA-4995-AF1C-93A67C1873F2}" type="parTrans" cxnId="{5DF75257-0DAD-4874-90BC-1CD566B1F0E4}">
      <dgm:prSet/>
      <dgm:spPr/>
      <dgm:t>
        <a:bodyPr/>
        <a:lstStyle/>
        <a:p>
          <a:endParaRPr lang="cs-CZ"/>
        </a:p>
      </dgm:t>
    </dgm:pt>
    <dgm:pt modelId="{35C8DD66-16B0-43FD-9487-E8C29BA118C3}" type="sibTrans" cxnId="{5DF75257-0DAD-4874-90BC-1CD566B1F0E4}">
      <dgm:prSet/>
      <dgm:spPr/>
      <dgm:t>
        <a:bodyPr/>
        <a:lstStyle/>
        <a:p>
          <a:endParaRPr lang="cs-CZ"/>
        </a:p>
      </dgm:t>
    </dgm:pt>
    <dgm:pt modelId="{41B8B314-0B7B-43AC-BCD8-3D7D3D4B69C7}">
      <dgm:prSet phldrT="[Text]"/>
      <dgm:spPr/>
      <dgm:t>
        <a:bodyPr/>
        <a:lstStyle/>
        <a:p>
          <a:r>
            <a:rPr lang="cs-CZ" b="1" dirty="0"/>
            <a:t>P</a:t>
          </a:r>
          <a:r>
            <a:rPr lang="en-US" b="1" dirty="0" err="1"/>
            <a:t>řipravovat</a:t>
          </a:r>
          <a:r>
            <a:rPr lang="en-US" b="1" dirty="0"/>
            <a:t> </a:t>
          </a:r>
          <a:r>
            <a:rPr lang="en-US" b="1" dirty="0" err="1"/>
            <a:t>budoucí</a:t>
          </a:r>
          <a:r>
            <a:rPr lang="en-US" b="1" dirty="0"/>
            <a:t> dospělé </a:t>
          </a:r>
          <a:r>
            <a:rPr lang="en-US" b="1" dirty="0" err="1"/>
            <a:t>členy</a:t>
          </a:r>
          <a:r>
            <a:rPr lang="en-US" b="1" dirty="0"/>
            <a:t> společnosti na to, aby </a:t>
          </a:r>
          <a:r>
            <a:rPr lang="en-US" b="1" dirty="0" err="1"/>
            <a:t>dokázali</a:t>
          </a:r>
          <a:r>
            <a:rPr lang="en-US" b="1" dirty="0"/>
            <a:t> </a:t>
          </a:r>
          <a:r>
            <a:rPr lang="en-US" b="1" dirty="0" err="1"/>
            <a:t>iniciovat</a:t>
          </a:r>
          <a:r>
            <a:rPr lang="en-US" b="1" dirty="0"/>
            <a:t> </a:t>
          </a:r>
          <a:r>
            <a:rPr lang="en-US" b="1" dirty="0" err="1"/>
            <a:t>společenské</a:t>
          </a:r>
          <a:r>
            <a:rPr lang="en-US" b="1" dirty="0"/>
            <a:t> </a:t>
          </a:r>
          <a:r>
            <a:rPr lang="en-US" b="1" dirty="0" err="1"/>
            <a:t>změny</a:t>
          </a:r>
          <a:r>
            <a:rPr lang="en-US" b="1" dirty="0"/>
            <a:t> a </a:t>
          </a:r>
          <a:r>
            <a:rPr lang="en-US" b="1" dirty="0" err="1"/>
            <a:t>spolupracovat</a:t>
          </a:r>
          <a:r>
            <a:rPr lang="en-US" b="1" dirty="0"/>
            <a:t> na jejich </a:t>
          </a:r>
          <a:r>
            <a:rPr lang="en-US" b="1" dirty="0" err="1"/>
            <a:t>realizaci</a:t>
          </a:r>
          <a:r>
            <a:rPr lang="en-US" dirty="0"/>
            <a:t>. </a:t>
          </a:r>
          <a:endParaRPr lang="cs-CZ" dirty="0"/>
        </a:p>
      </dgm:t>
    </dgm:pt>
    <dgm:pt modelId="{89333FE2-4AE1-4B2D-B71C-151E07297BC4}" type="sibTrans" cxnId="{751EEDB7-6987-4F60-871D-FF2616B35F1E}">
      <dgm:prSet/>
      <dgm:spPr/>
      <dgm:t>
        <a:bodyPr/>
        <a:lstStyle/>
        <a:p>
          <a:endParaRPr lang="cs-CZ"/>
        </a:p>
      </dgm:t>
    </dgm:pt>
    <dgm:pt modelId="{91A2EB1A-EDE5-44DD-A398-C6724ECF55D4}" type="parTrans" cxnId="{751EEDB7-6987-4F60-871D-FF2616B35F1E}">
      <dgm:prSet/>
      <dgm:spPr/>
      <dgm:t>
        <a:bodyPr/>
        <a:lstStyle/>
        <a:p>
          <a:endParaRPr lang="cs-CZ"/>
        </a:p>
      </dgm:t>
    </dgm:pt>
    <dgm:pt modelId="{0F37C996-F9DE-4746-8D1E-02FC955D64C5}" type="pres">
      <dgm:prSet presAssocID="{786DC0A1-8E6B-4449-8533-7A6D3D5DD1A8}" presName="Name0" presStyleCnt="0">
        <dgm:presLayoutVars>
          <dgm:dir/>
          <dgm:resizeHandles val="exact"/>
        </dgm:presLayoutVars>
      </dgm:prSet>
      <dgm:spPr/>
    </dgm:pt>
    <dgm:pt modelId="{2F6412AC-56C7-4FBF-97CD-98F55D3C1B74}" type="pres">
      <dgm:prSet presAssocID="{786DC0A1-8E6B-4449-8533-7A6D3D5DD1A8}" presName="bkgdShp" presStyleLbl="alignAccFollowNode1" presStyleIdx="0" presStyleCnt="1"/>
      <dgm:spPr/>
    </dgm:pt>
    <dgm:pt modelId="{EB6D59CE-F506-46BC-9E11-4918C6CF48DC}" type="pres">
      <dgm:prSet presAssocID="{786DC0A1-8E6B-4449-8533-7A6D3D5DD1A8}" presName="linComp" presStyleCnt="0"/>
      <dgm:spPr/>
    </dgm:pt>
    <dgm:pt modelId="{EA0EF460-E913-4109-A48B-5827AFB6AA88}" type="pres">
      <dgm:prSet presAssocID="{A7D19F59-E2FB-4C45-B7DB-8AB0F7FDE45F}" presName="compNode" presStyleCnt="0"/>
      <dgm:spPr/>
    </dgm:pt>
    <dgm:pt modelId="{FC93B279-B52B-4EDE-9E70-3D097BE6160E}" type="pres">
      <dgm:prSet presAssocID="{A7D19F59-E2FB-4C45-B7DB-8AB0F7FDE45F}" presName="node" presStyleLbl="node1" presStyleIdx="0" presStyleCnt="4" custScaleX="125273">
        <dgm:presLayoutVars>
          <dgm:bulletEnabled val="1"/>
        </dgm:presLayoutVars>
      </dgm:prSet>
      <dgm:spPr/>
    </dgm:pt>
    <dgm:pt modelId="{9F1DD91D-39BE-4422-8339-332B4D24CC99}" type="pres">
      <dgm:prSet presAssocID="{A7D19F59-E2FB-4C45-B7DB-8AB0F7FDE45F}" presName="invisiNode" presStyleLbl="node1" presStyleIdx="0" presStyleCnt="4"/>
      <dgm:spPr/>
    </dgm:pt>
    <dgm:pt modelId="{6D521694-B047-44EC-94B2-22D450F07265}" type="pres">
      <dgm:prSet presAssocID="{A7D19F59-E2FB-4C45-B7DB-8AB0F7FDE45F}" presName="imagNod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FC96E165-8F66-402C-9DDE-18A46B2BC600}" type="pres">
      <dgm:prSet presAssocID="{B9DAA043-942D-4D3D-A19A-2CAC891E3E57}" presName="sibTrans" presStyleLbl="sibTrans2D1" presStyleIdx="0" presStyleCnt="0"/>
      <dgm:spPr/>
    </dgm:pt>
    <dgm:pt modelId="{A835F5A9-6D10-4994-9A11-A9325A1E8B1E}" type="pres">
      <dgm:prSet presAssocID="{6D3060A0-424D-4BF1-A0A5-D0AB65DF373B}" presName="compNode" presStyleCnt="0"/>
      <dgm:spPr/>
    </dgm:pt>
    <dgm:pt modelId="{887A5BC1-F45D-4675-A499-66F8C088605F}" type="pres">
      <dgm:prSet presAssocID="{6D3060A0-424D-4BF1-A0A5-D0AB65DF373B}" presName="node" presStyleLbl="node1" presStyleIdx="1" presStyleCnt="4">
        <dgm:presLayoutVars>
          <dgm:bulletEnabled val="1"/>
        </dgm:presLayoutVars>
      </dgm:prSet>
      <dgm:spPr/>
    </dgm:pt>
    <dgm:pt modelId="{4693E72B-C792-45B5-92B8-25D6C5F05A20}" type="pres">
      <dgm:prSet presAssocID="{6D3060A0-424D-4BF1-A0A5-D0AB65DF373B}" presName="invisiNode" presStyleLbl="node1" presStyleIdx="1" presStyleCnt="4"/>
      <dgm:spPr/>
    </dgm:pt>
    <dgm:pt modelId="{8A9CB4A2-DCBA-4010-9CBE-21C6630CD2DF}" type="pres">
      <dgm:prSet presAssocID="{6D3060A0-424D-4BF1-A0A5-D0AB65DF373B}" presName="imagNod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4BF1149C-2A05-4A9D-A92C-9406B8C2B250}" type="pres">
      <dgm:prSet presAssocID="{BD604605-A743-4CF7-BCB2-5455C4C07E8C}" presName="sibTrans" presStyleLbl="sibTrans2D1" presStyleIdx="0" presStyleCnt="0"/>
      <dgm:spPr/>
    </dgm:pt>
    <dgm:pt modelId="{FD7480B1-E030-420D-8BC4-EF5CA3ADC596}" type="pres">
      <dgm:prSet presAssocID="{6901F7FB-F745-4987-B26B-6E9A315D2375}" presName="compNode" presStyleCnt="0"/>
      <dgm:spPr/>
    </dgm:pt>
    <dgm:pt modelId="{F30C3185-464D-42A0-B884-8155043FEAA5}" type="pres">
      <dgm:prSet presAssocID="{6901F7FB-F745-4987-B26B-6E9A315D2375}" presName="node" presStyleLbl="node1" presStyleIdx="2" presStyleCnt="4">
        <dgm:presLayoutVars>
          <dgm:bulletEnabled val="1"/>
        </dgm:presLayoutVars>
      </dgm:prSet>
      <dgm:spPr/>
    </dgm:pt>
    <dgm:pt modelId="{F8F7E90A-0127-4FBB-BA81-9A630C030B20}" type="pres">
      <dgm:prSet presAssocID="{6901F7FB-F745-4987-B26B-6E9A315D2375}" presName="invisiNode" presStyleLbl="node1" presStyleIdx="2" presStyleCnt="4"/>
      <dgm:spPr/>
    </dgm:pt>
    <dgm:pt modelId="{B112A7F1-7B77-4AB4-9C6B-493942B39A5E}" type="pres">
      <dgm:prSet presAssocID="{6901F7FB-F745-4987-B26B-6E9A315D2375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BDCC218E-EA32-464C-A96A-0C10BDB5E8B1}" type="pres">
      <dgm:prSet presAssocID="{35C8DD66-16B0-43FD-9487-E8C29BA118C3}" presName="sibTrans" presStyleLbl="sibTrans2D1" presStyleIdx="0" presStyleCnt="0"/>
      <dgm:spPr/>
    </dgm:pt>
    <dgm:pt modelId="{DFF73D87-3486-4C42-94CA-9EC98E2FACD2}" type="pres">
      <dgm:prSet presAssocID="{41B8B314-0B7B-43AC-BCD8-3D7D3D4B69C7}" presName="compNode" presStyleCnt="0"/>
      <dgm:spPr/>
    </dgm:pt>
    <dgm:pt modelId="{54B43F55-F416-4657-8B15-EDE5E341B871}" type="pres">
      <dgm:prSet presAssocID="{41B8B314-0B7B-43AC-BCD8-3D7D3D4B69C7}" presName="node" presStyleLbl="node1" presStyleIdx="3" presStyleCnt="4">
        <dgm:presLayoutVars>
          <dgm:bulletEnabled val="1"/>
        </dgm:presLayoutVars>
      </dgm:prSet>
      <dgm:spPr/>
    </dgm:pt>
    <dgm:pt modelId="{2D8C4787-760B-433B-9710-088BF9AECCC8}" type="pres">
      <dgm:prSet presAssocID="{41B8B314-0B7B-43AC-BCD8-3D7D3D4B69C7}" presName="invisiNode" presStyleLbl="node1" presStyleIdx="3" presStyleCnt="4"/>
      <dgm:spPr/>
    </dgm:pt>
    <dgm:pt modelId="{B196D0A4-AEDE-4B5A-B793-20C09AE3F376}" type="pres">
      <dgm:prSet presAssocID="{41B8B314-0B7B-43AC-BCD8-3D7D3D4B69C7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D01D8401-3D16-447D-B108-96CFB323D2C1}" type="presOf" srcId="{786DC0A1-8E6B-4449-8533-7A6D3D5DD1A8}" destId="{0F37C996-F9DE-4746-8D1E-02FC955D64C5}" srcOrd="0" destOrd="0" presId="urn:microsoft.com/office/officeart/2005/8/layout/pList2"/>
    <dgm:cxn modelId="{C7B6980B-F2E0-45C6-B4C1-35FC40333705}" type="presOf" srcId="{35C8DD66-16B0-43FD-9487-E8C29BA118C3}" destId="{BDCC218E-EA32-464C-A96A-0C10BDB5E8B1}" srcOrd="0" destOrd="0" presId="urn:microsoft.com/office/officeart/2005/8/layout/pList2"/>
    <dgm:cxn modelId="{87E82117-80B8-4B8D-AC84-D535B4E845A7}" srcId="{786DC0A1-8E6B-4449-8533-7A6D3D5DD1A8}" destId="{6D3060A0-424D-4BF1-A0A5-D0AB65DF373B}" srcOrd="1" destOrd="0" parTransId="{3D3D2D7B-451D-4D59-BCD6-E5C7D347E1F5}" sibTransId="{BD604605-A743-4CF7-BCB2-5455C4C07E8C}"/>
    <dgm:cxn modelId="{CE04EC2B-6E76-484C-832B-5F8AA42A221C}" srcId="{786DC0A1-8E6B-4449-8533-7A6D3D5DD1A8}" destId="{A7D19F59-E2FB-4C45-B7DB-8AB0F7FDE45F}" srcOrd="0" destOrd="0" parTransId="{1729894F-D97D-4EE2-9A53-115EFADA1065}" sibTransId="{B9DAA043-942D-4D3D-A19A-2CAC891E3E57}"/>
    <dgm:cxn modelId="{CC12423B-CE3E-46C6-AD46-D731CD2FD223}" type="presOf" srcId="{41B8B314-0B7B-43AC-BCD8-3D7D3D4B69C7}" destId="{54B43F55-F416-4657-8B15-EDE5E341B871}" srcOrd="0" destOrd="0" presId="urn:microsoft.com/office/officeart/2005/8/layout/pList2"/>
    <dgm:cxn modelId="{5DF75257-0DAD-4874-90BC-1CD566B1F0E4}" srcId="{786DC0A1-8E6B-4449-8533-7A6D3D5DD1A8}" destId="{6901F7FB-F745-4987-B26B-6E9A315D2375}" srcOrd="2" destOrd="0" parTransId="{6D990CD5-C5BA-4995-AF1C-93A67C1873F2}" sibTransId="{35C8DD66-16B0-43FD-9487-E8C29BA118C3}"/>
    <dgm:cxn modelId="{BB3D7385-EAF1-48ED-AECC-07C6C97D414D}" type="presOf" srcId="{6901F7FB-F745-4987-B26B-6E9A315D2375}" destId="{F30C3185-464D-42A0-B884-8155043FEAA5}" srcOrd="0" destOrd="0" presId="urn:microsoft.com/office/officeart/2005/8/layout/pList2"/>
    <dgm:cxn modelId="{C3E95095-DE57-4A5E-A851-6CFAFF4FA575}" type="presOf" srcId="{6D3060A0-424D-4BF1-A0A5-D0AB65DF373B}" destId="{887A5BC1-F45D-4675-A499-66F8C088605F}" srcOrd="0" destOrd="0" presId="urn:microsoft.com/office/officeart/2005/8/layout/pList2"/>
    <dgm:cxn modelId="{B952AFAF-3078-4882-A708-59AA85C0200C}" type="presOf" srcId="{A7D19F59-E2FB-4C45-B7DB-8AB0F7FDE45F}" destId="{FC93B279-B52B-4EDE-9E70-3D097BE6160E}" srcOrd="0" destOrd="0" presId="urn:microsoft.com/office/officeart/2005/8/layout/pList2"/>
    <dgm:cxn modelId="{751EEDB7-6987-4F60-871D-FF2616B35F1E}" srcId="{786DC0A1-8E6B-4449-8533-7A6D3D5DD1A8}" destId="{41B8B314-0B7B-43AC-BCD8-3D7D3D4B69C7}" srcOrd="3" destOrd="0" parTransId="{91A2EB1A-EDE5-44DD-A398-C6724ECF55D4}" sibTransId="{89333FE2-4AE1-4B2D-B71C-151E07297BC4}"/>
    <dgm:cxn modelId="{CD2356B9-D9B6-4CD5-BAC7-B9D1CF26504A}" type="presOf" srcId="{BD604605-A743-4CF7-BCB2-5455C4C07E8C}" destId="{4BF1149C-2A05-4A9D-A92C-9406B8C2B250}" srcOrd="0" destOrd="0" presId="urn:microsoft.com/office/officeart/2005/8/layout/pList2"/>
    <dgm:cxn modelId="{9F8B6AF8-FAFF-4321-9366-1F7288A9F262}" type="presOf" srcId="{B9DAA043-942D-4D3D-A19A-2CAC891E3E57}" destId="{FC96E165-8F66-402C-9DDE-18A46B2BC600}" srcOrd="0" destOrd="0" presId="urn:microsoft.com/office/officeart/2005/8/layout/pList2"/>
    <dgm:cxn modelId="{D6D5EB56-EC33-4F3D-8AD0-C55AC8613583}" type="presParOf" srcId="{0F37C996-F9DE-4746-8D1E-02FC955D64C5}" destId="{2F6412AC-56C7-4FBF-97CD-98F55D3C1B74}" srcOrd="0" destOrd="0" presId="urn:microsoft.com/office/officeart/2005/8/layout/pList2"/>
    <dgm:cxn modelId="{1B27F114-1C2E-4408-9310-152B225CD6AF}" type="presParOf" srcId="{0F37C996-F9DE-4746-8D1E-02FC955D64C5}" destId="{EB6D59CE-F506-46BC-9E11-4918C6CF48DC}" srcOrd="1" destOrd="0" presId="urn:microsoft.com/office/officeart/2005/8/layout/pList2"/>
    <dgm:cxn modelId="{C67C09D4-151D-4AE0-8840-9D3AEE17A208}" type="presParOf" srcId="{EB6D59CE-F506-46BC-9E11-4918C6CF48DC}" destId="{EA0EF460-E913-4109-A48B-5827AFB6AA88}" srcOrd="0" destOrd="0" presId="urn:microsoft.com/office/officeart/2005/8/layout/pList2"/>
    <dgm:cxn modelId="{3911A0DC-02AC-4DD6-B055-E3439DA94F4A}" type="presParOf" srcId="{EA0EF460-E913-4109-A48B-5827AFB6AA88}" destId="{FC93B279-B52B-4EDE-9E70-3D097BE6160E}" srcOrd="0" destOrd="0" presId="urn:microsoft.com/office/officeart/2005/8/layout/pList2"/>
    <dgm:cxn modelId="{845E8F62-4262-4F84-8B8E-7819799A181B}" type="presParOf" srcId="{EA0EF460-E913-4109-A48B-5827AFB6AA88}" destId="{9F1DD91D-39BE-4422-8339-332B4D24CC99}" srcOrd="1" destOrd="0" presId="urn:microsoft.com/office/officeart/2005/8/layout/pList2"/>
    <dgm:cxn modelId="{EA831536-85D1-4B91-AEDD-90C3C0BE6B53}" type="presParOf" srcId="{EA0EF460-E913-4109-A48B-5827AFB6AA88}" destId="{6D521694-B047-44EC-94B2-22D450F07265}" srcOrd="2" destOrd="0" presId="urn:microsoft.com/office/officeart/2005/8/layout/pList2"/>
    <dgm:cxn modelId="{A4F3CE08-B6FA-49A5-9B81-CAEC82CD1A8B}" type="presParOf" srcId="{EB6D59CE-F506-46BC-9E11-4918C6CF48DC}" destId="{FC96E165-8F66-402C-9DDE-18A46B2BC600}" srcOrd="1" destOrd="0" presId="urn:microsoft.com/office/officeart/2005/8/layout/pList2"/>
    <dgm:cxn modelId="{B9553204-C4D1-4ABD-8627-64CFEABE9D5E}" type="presParOf" srcId="{EB6D59CE-F506-46BC-9E11-4918C6CF48DC}" destId="{A835F5A9-6D10-4994-9A11-A9325A1E8B1E}" srcOrd="2" destOrd="0" presId="urn:microsoft.com/office/officeart/2005/8/layout/pList2"/>
    <dgm:cxn modelId="{3279125D-C506-42C6-B65E-133F12C8046A}" type="presParOf" srcId="{A835F5A9-6D10-4994-9A11-A9325A1E8B1E}" destId="{887A5BC1-F45D-4675-A499-66F8C088605F}" srcOrd="0" destOrd="0" presId="urn:microsoft.com/office/officeart/2005/8/layout/pList2"/>
    <dgm:cxn modelId="{29BA4FD7-C98D-4CA5-BB36-60E89E8962EE}" type="presParOf" srcId="{A835F5A9-6D10-4994-9A11-A9325A1E8B1E}" destId="{4693E72B-C792-45B5-92B8-25D6C5F05A20}" srcOrd="1" destOrd="0" presId="urn:microsoft.com/office/officeart/2005/8/layout/pList2"/>
    <dgm:cxn modelId="{1757C0BE-04EE-4C5B-B100-5EBA1E2D2BF6}" type="presParOf" srcId="{A835F5A9-6D10-4994-9A11-A9325A1E8B1E}" destId="{8A9CB4A2-DCBA-4010-9CBE-21C6630CD2DF}" srcOrd="2" destOrd="0" presId="urn:microsoft.com/office/officeart/2005/8/layout/pList2"/>
    <dgm:cxn modelId="{262CE5D0-AEED-4EB7-9424-E6C361B935A2}" type="presParOf" srcId="{EB6D59CE-F506-46BC-9E11-4918C6CF48DC}" destId="{4BF1149C-2A05-4A9D-A92C-9406B8C2B250}" srcOrd="3" destOrd="0" presId="urn:microsoft.com/office/officeart/2005/8/layout/pList2"/>
    <dgm:cxn modelId="{403B4D8F-40C7-48DA-A042-ED259ABD6416}" type="presParOf" srcId="{EB6D59CE-F506-46BC-9E11-4918C6CF48DC}" destId="{FD7480B1-E030-420D-8BC4-EF5CA3ADC596}" srcOrd="4" destOrd="0" presId="urn:microsoft.com/office/officeart/2005/8/layout/pList2"/>
    <dgm:cxn modelId="{A6284BA3-4AC2-4959-BEAF-BEC6F77BCA1B}" type="presParOf" srcId="{FD7480B1-E030-420D-8BC4-EF5CA3ADC596}" destId="{F30C3185-464D-42A0-B884-8155043FEAA5}" srcOrd="0" destOrd="0" presId="urn:microsoft.com/office/officeart/2005/8/layout/pList2"/>
    <dgm:cxn modelId="{A292F998-9148-4DF5-A376-43E0F87CE00F}" type="presParOf" srcId="{FD7480B1-E030-420D-8BC4-EF5CA3ADC596}" destId="{F8F7E90A-0127-4FBB-BA81-9A630C030B20}" srcOrd="1" destOrd="0" presId="urn:microsoft.com/office/officeart/2005/8/layout/pList2"/>
    <dgm:cxn modelId="{C1412BB7-039E-4EAD-A798-F64441E871AF}" type="presParOf" srcId="{FD7480B1-E030-420D-8BC4-EF5CA3ADC596}" destId="{B112A7F1-7B77-4AB4-9C6B-493942B39A5E}" srcOrd="2" destOrd="0" presId="urn:microsoft.com/office/officeart/2005/8/layout/pList2"/>
    <dgm:cxn modelId="{2ADC1511-0078-4E19-9E88-9C90F6AE834E}" type="presParOf" srcId="{EB6D59CE-F506-46BC-9E11-4918C6CF48DC}" destId="{BDCC218E-EA32-464C-A96A-0C10BDB5E8B1}" srcOrd="5" destOrd="0" presId="urn:microsoft.com/office/officeart/2005/8/layout/pList2"/>
    <dgm:cxn modelId="{9433FDF9-5E0F-4752-84AE-0ED348D74D3E}" type="presParOf" srcId="{EB6D59CE-F506-46BC-9E11-4918C6CF48DC}" destId="{DFF73D87-3486-4C42-94CA-9EC98E2FACD2}" srcOrd="6" destOrd="0" presId="urn:microsoft.com/office/officeart/2005/8/layout/pList2"/>
    <dgm:cxn modelId="{9DC37D67-E539-4CC8-958A-F61C34594D3B}" type="presParOf" srcId="{DFF73D87-3486-4C42-94CA-9EC98E2FACD2}" destId="{54B43F55-F416-4657-8B15-EDE5E341B871}" srcOrd="0" destOrd="0" presId="urn:microsoft.com/office/officeart/2005/8/layout/pList2"/>
    <dgm:cxn modelId="{72A6EDEC-446A-4554-875D-6533F975A604}" type="presParOf" srcId="{DFF73D87-3486-4C42-94CA-9EC98E2FACD2}" destId="{2D8C4787-760B-433B-9710-088BF9AECCC8}" srcOrd="1" destOrd="0" presId="urn:microsoft.com/office/officeart/2005/8/layout/pList2"/>
    <dgm:cxn modelId="{7045371E-9AAF-4CC4-8D60-C12C49B09F29}" type="presParOf" srcId="{DFF73D87-3486-4C42-94CA-9EC98E2FACD2}" destId="{B196D0A4-AEDE-4B5A-B793-20C09AE3F376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78BF47-7943-44DB-8373-62D7D832CCD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442398-6DF2-4FB6-A1F9-A7F535C04163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cs-CZ" dirty="0"/>
            <a:t>Esencialismus: důraz na </a:t>
          </a:r>
          <a:r>
            <a:rPr lang="cs-CZ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poznatky</a:t>
          </a:r>
          <a:r>
            <a:rPr lang="cs-CZ" dirty="0"/>
            <a:t> z jednotlivých oborů; </a:t>
          </a:r>
          <a:endParaRPr lang="en-US" dirty="0"/>
        </a:p>
      </dgm:t>
    </dgm:pt>
    <dgm:pt modelId="{0D1847D0-2055-4DAA-9048-57ADF8AE9B6E}" type="parTrans" cxnId="{E54B59CB-4DE5-4CED-8009-E4E0238E6C42}">
      <dgm:prSet/>
      <dgm:spPr/>
      <dgm:t>
        <a:bodyPr/>
        <a:lstStyle/>
        <a:p>
          <a:endParaRPr lang="en-US"/>
        </a:p>
      </dgm:t>
    </dgm:pt>
    <dgm:pt modelId="{BA323CED-0254-4A38-950B-3DB3A8FD9FBE}" type="sibTrans" cxnId="{E54B59CB-4DE5-4CED-8009-E4E0238E6C42}">
      <dgm:prSet/>
      <dgm:spPr/>
      <dgm:t>
        <a:bodyPr/>
        <a:lstStyle/>
        <a:p>
          <a:endParaRPr lang="en-US"/>
        </a:p>
      </dgm:t>
    </dgm:pt>
    <dgm:pt modelId="{095E39A3-2C40-43CA-91C3-EF761B4A8C1A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cs-CZ" dirty="0" err="1"/>
            <a:t>Rekonstrukcionismus</a:t>
          </a:r>
          <a:r>
            <a:rPr lang="cs-CZ" dirty="0"/>
            <a:t>: Důraz na zapojení žáků do občanských iniciativ a zaměření žáků na budoucnost a na změnu, kterou můžou dokázat. </a:t>
          </a:r>
          <a:endParaRPr lang="en-US" dirty="0"/>
        </a:p>
      </dgm:t>
    </dgm:pt>
    <dgm:pt modelId="{F1F2FDC9-E222-42F7-A15F-34966D10EA4B}" type="parTrans" cxnId="{21AA1115-21B0-45ED-AF69-21521ABE7BCA}">
      <dgm:prSet/>
      <dgm:spPr/>
      <dgm:t>
        <a:bodyPr/>
        <a:lstStyle/>
        <a:p>
          <a:endParaRPr lang="en-US"/>
        </a:p>
      </dgm:t>
    </dgm:pt>
    <dgm:pt modelId="{90659F9A-DFE9-4FA6-BDA0-37CE9F045675}" type="sibTrans" cxnId="{21AA1115-21B0-45ED-AF69-21521ABE7BCA}">
      <dgm:prSet/>
      <dgm:spPr/>
      <dgm:t>
        <a:bodyPr/>
        <a:lstStyle/>
        <a:p>
          <a:endParaRPr lang="en-US"/>
        </a:p>
      </dgm:t>
    </dgm:pt>
    <dgm:pt modelId="{D2927614-386B-416D-B125-ED8098857E0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cs-CZ" dirty="0"/>
            <a:t>Progresivismus: důraz na vedení k samostatnému myšlení, nikoliv na učení se konkrétnímu předmětu a konkrétním poznatkům; </a:t>
          </a:r>
        </a:p>
      </dgm:t>
    </dgm:pt>
    <dgm:pt modelId="{D277B5A9-F58F-4D19-9C82-0D666A7A9E30}" type="parTrans" cxnId="{CC932A9C-169E-4563-9D8B-9F6F8219BA52}">
      <dgm:prSet/>
      <dgm:spPr/>
      <dgm:t>
        <a:bodyPr/>
        <a:lstStyle/>
        <a:p>
          <a:endParaRPr lang="cs-CZ"/>
        </a:p>
      </dgm:t>
    </dgm:pt>
    <dgm:pt modelId="{2BD5F342-6B32-4E66-891F-E215CE8D733A}" type="sibTrans" cxnId="{CC932A9C-169E-4563-9D8B-9F6F8219BA52}">
      <dgm:prSet/>
      <dgm:spPr/>
      <dgm:t>
        <a:bodyPr/>
        <a:lstStyle/>
        <a:p>
          <a:endParaRPr lang="cs-CZ"/>
        </a:p>
      </dgm:t>
    </dgm:pt>
    <dgm:pt modelId="{ACD850B1-D22C-4DED-BD31-58B83C53F0CF}" type="pres">
      <dgm:prSet presAssocID="{FC78BF47-7943-44DB-8373-62D7D832CCDF}" presName="root" presStyleCnt="0">
        <dgm:presLayoutVars>
          <dgm:dir/>
          <dgm:resizeHandles val="exact"/>
        </dgm:presLayoutVars>
      </dgm:prSet>
      <dgm:spPr/>
    </dgm:pt>
    <dgm:pt modelId="{D9420504-28A1-4209-B45F-4B7A6CD1E7F9}" type="pres">
      <dgm:prSet presAssocID="{BC442398-6DF2-4FB6-A1F9-A7F535C04163}" presName="compNode" presStyleCnt="0"/>
      <dgm:spPr/>
    </dgm:pt>
    <dgm:pt modelId="{13021455-3A4D-47ED-A454-C341BB7908C4}" type="pres">
      <dgm:prSet presAssocID="{BC442398-6DF2-4FB6-A1F9-A7F535C04163}" presName="bgRect" presStyleLbl="bgShp" presStyleIdx="0" presStyleCnt="3"/>
      <dgm:spPr/>
    </dgm:pt>
    <dgm:pt modelId="{0228FC04-AAE9-4B8B-8ADF-57D38554EE8C}" type="pres">
      <dgm:prSet presAssocID="{BC442398-6DF2-4FB6-A1F9-A7F535C04163}" presName="iconRect" presStyleLbl="node1" presStyleIdx="0" presStyleCnt="3"/>
      <dgm:spPr>
        <a:solidFill>
          <a:srgbClr val="FFC000"/>
        </a:solidFill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A6AEE27F-58DF-40D8-8C47-6C97B2C5ECA5}" type="pres">
      <dgm:prSet presAssocID="{BC442398-6DF2-4FB6-A1F9-A7F535C04163}" presName="spaceRect" presStyleCnt="0"/>
      <dgm:spPr/>
    </dgm:pt>
    <dgm:pt modelId="{5800C6C4-22B5-43C8-882F-E5CE1BEF42E0}" type="pres">
      <dgm:prSet presAssocID="{BC442398-6DF2-4FB6-A1F9-A7F535C04163}" presName="parTx" presStyleLbl="revTx" presStyleIdx="0" presStyleCnt="3">
        <dgm:presLayoutVars>
          <dgm:chMax val="0"/>
          <dgm:chPref val="0"/>
        </dgm:presLayoutVars>
      </dgm:prSet>
      <dgm:spPr/>
    </dgm:pt>
    <dgm:pt modelId="{CAA919C0-A43E-4ED9-AA90-318E68201B19}" type="pres">
      <dgm:prSet presAssocID="{BA323CED-0254-4A38-950B-3DB3A8FD9FBE}" presName="sibTrans" presStyleCnt="0"/>
      <dgm:spPr/>
    </dgm:pt>
    <dgm:pt modelId="{AD595DCB-BA9C-4617-9561-F1A158AECE4B}" type="pres">
      <dgm:prSet presAssocID="{D2927614-386B-416D-B125-ED8098857E04}" presName="compNode" presStyleCnt="0"/>
      <dgm:spPr/>
    </dgm:pt>
    <dgm:pt modelId="{3171A75C-5385-4149-A4CF-A289D71DF3AC}" type="pres">
      <dgm:prSet presAssocID="{D2927614-386B-416D-B125-ED8098857E04}" presName="bgRect" presStyleLbl="bgShp" presStyleIdx="1" presStyleCnt="3"/>
      <dgm:spPr/>
    </dgm:pt>
    <dgm:pt modelId="{B7CB3487-2268-4BC9-921F-6EE558397A5F}" type="pres">
      <dgm:prSet presAssocID="{D2927614-386B-416D-B125-ED8098857E04}" presName="iconRect" presStyleLbl="node1" presStyleIdx="1" presStyleCnt="3"/>
      <dgm:spPr>
        <a:solidFill>
          <a:schemeClr val="accent4">
            <a:lumMod val="60000"/>
            <a:lumOff val="40000"/>
          </a:schemeClr>
        </a:solidFill>
      </dgm:spPr>
    </dgm:pt>
    <dgm:pt modelId="{C9B47E49-45FB-4319-B2B8-141E9F6E0216}" type="pres">
      <dgm:prSet presAssocID="{D2927614-386B-416D-B125-ED8098857E04}" presName="spaceRect" presStyleCnt="0"/>
      <dgm:spPr/>
    </dgm:pt>
    <dgm:pt modelId="{AAC267AB-D98F-4646-8F06-293EFF1897B6}" type="pres">
      <dgm:prSet presAssocID="{D2927614-386B-416D-B125-ED8098857E04}" presName="parTx" presStyleLbl="revTx" presStyleIdx="1" presStyleCnt="3">
        <dgm:presLayoutVars>
          <dgm:chMax val="0"/>
          <dgm:chPref val="0"/>
        </dgm:presLayoutVars>
      </dgm:prSet>
      <dgm:spPr/>
    </dgm:pt>
    <dgm:pt modelId="{EA1FDC01-68C2-41BB-9AE2-C820430AE109}" type="pres">
      <dgm:prSet presAssocID="{2BD5F342-6B32-4E66-891F-E215CE8D733A}" presName="sibTrans" presStyleCnt="0"/>
      <dgm:spPr/>
    </dgm:pt>
    <dgm:pt modelId="{95B6FD35-D666-4FDB-AD39-2ABE3F10FD54}" type="pres">
      <dgm:prSet presAssocID="{095E39A3-2C40-43CA-91C3-EF761B4A8C1A}" presName="compNode" presStyleCnt="0"/>
      <dgm:spPr/>
    </dgm:pt>
    <dgm:pt modelId="{151BF478-77BC-4015-BA2F-DEE87C9DACDC}" type="pres">
      <dgm:prSet presAssocID="{095E39A3-2C40-43CA-91C3-EF761B4A8C1A}" presName="bgRect" presStyleLbl="bgShp" presStyleIdx="2" presStyleCnt="3"/>
      <dgm:spPr/>
    </dgm:pt>
    <dgm:pt modelId="{807CB96D-29B7-41E7-802A-EBE1665735BF}" type="pres">
      <dgm:prSet presAssocID="{095E39A3-2C40-43CA-91C3-EF761B4A8C1A}" presName="iconRect" presStyleLbl="node1" presStyleIdx="2" presStyleCnt="3"/>
      <dgm:spPr>
        <a:solidFill>
          <a:srgbClr val="FFC000"/>
        </a:solidFill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2818586C-47CB-4E8E-8AE0-11CFB334BDDE}" type="pres">
      <dgm:prSet presAssocID="{095E39A3-2C40-43CA-91C3-EF761B4A8C1A}" presName="spaceRect" presStyleCnt="0"/>
      <dgm:spPr/>
    </dgm:pt>
    <dgm:pt modelId="{D39CB163-F79D-4118-B460-D85C6F58B64D}" type="pres">
      <dgm:prSet presAssocID="{095E39A3-2C40-43CA-91C3-EF761B4A8C1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1AA1115-21B0-45ED-AF69-21521ABE7BCA}" srcId="{FC78BF47-7943-44DB-8373-62D7D832CCDF}" destId="{095E39A3-2C40-43CA-91C3-EF761B4A8C1A}" srcOrd="2" destOrd="0" parTransId="{F1F2FDC9-E222-42F7-A15F-34966D10EA4B}" sibTransId="{90659F9A-DFE9-4FA6-BDA0-37CE9F045675}"/>
    <dgm:cxn modelId="{62EEBE6B-6497-4B23-B70B-AA2E03230043}" type="presOf" srcId="{BC442398-6DF2-4FB6-A1F9-A7F535C04163}" destId="{5800C6C4-22B5-43C8-882F-E5CE1BEF42E0}" srcOrd="0" destOrd="0" presId="urn:microsoft.com/office/officeart/2018/2/layout/IconVerticalSolidList"/>
    <dgm:cxn modelId="{CE4CE451-C5BD-4669-B7A0-6C9D20540FF3}" type="presOf" srcId="{D2927614-386B-416D-B125-ED8098857E04}" destId="{AAC267AB-D98F-4646-8F06-293EFF1897B6}" srcOrd="0" destOrd="0" presId="urn:microsoft.com/office/officeart/2018/2/layout/IconVerticalSolidList"/>
    <dgm:cxn modelId="{C17CD58B-9AF4-40D3-ABDD-EB0673E81CC0}" type="presOf" srcId="{FC78BF47-7943-44DB-8373-62D7D832CCDF}" destId="{ACD850B1-D22C-4DED-BD31-58B83C53F0CF}" srcOrd="0" destOrd="0" presId="urn:microsoft.com/office/officeart/2018/2/layout/IconVerticalSolidList"/>
    <dgm:cxn modelId="{CC932A9C-169E-4563-9D8B-9F6F8219BA52}" srcId="{FC78BF47-7943-44DB-8373-62D7D832CCDF}" destId="{D2927614-386B-416D-B125-ED8098857E04}" srcOrd="1" destOrd="0" parTransId="{D277B5A9-F58F-4D19-9C82-0D666A7A9E30}" sibTransId="{2BD5F342-6B32-4E66-891F-E215CE8D733A}"/>
    <dgm:cxn modelId="{61CBC2B1-A1C0-45CB-AD3F-D967D202FE7B}" type="presOf" srcId="{095E39A3-2C40-43CA-91C3-EF761B4A8C1A}" destId="{D39CB163-F79D-4118-B460-D85C6F58B64D}" srcOrd="0" destOrd="0" presId="urn:microsoft.com/office/officeart/2018/2/layout/IconVerticalSolidList"/>
    <dgm:cxn modelId="{E54B59CB-4DE5-4CED-8009-E4E0238E6C42}" srcId="{FC78BF47-7943-44DB-8373-62D7D832CCDF}" destId="{BC442398-6DF2-4FB6-A1F9-A7F535C04163}" srcOrd="0" destOrd="0" parTransId="{0D1847D0-2055-4DAA-9048-57ADF8AE9B6E}" sibTransId="{BA323CED-0254-4A38-950B-3DB3A8FD9FBE}"/>
    <dgm:cxn modelId="{9C42A8D8-DA7D-429E-B2BC-1D529843A792}" type="presParOf" srcId="{ACD850B1-D22C-4DED-BD31-58B83C53F0CF}" destId="{D9420504-28A1-4209-B45F-4B7A6CD1E7F9}" srcOrd="0" destOrd="0" presId="urn:microsoft.com/office/officeart/2018/2/layout/IconVerticalSolidList"/>
    <dgm:cxn modelId="{D5393410-6A9F-466A-BACE-6D7A9AA99883}" type="presParOf" srcId="{D9420504-28A1-4209-B45F-4B7A6CD1E7F9}" destId="{13021455-3A4D-47ED-A454-C341BB7908C4}" srcOrd="0" destOrd="0" presId="urn:microsoft.com/office/officeart/2018/2/layout/IconVerticalSolidList"/>
    <dgm:cxn modelId="{1F710ED7-94E4-4999-8C37-29F5A20039CE}" type="presParOf" srcId="{D9420504-28A1-4209-B45F-4B7A6CD1E7F9}" destId="{0228FC04-AAE9-4B8B-8ADF-57D38554EE8C}" srcOrd="1" destOrd="0" presId="urn:microsoft.com/office/officeart/2018/2/layout/IconVerticalSolidList"/>
    <dgm:cxn modelId="{44A43FA3-B76C-4934-9C18-84D4B669E082}" type="presParOf" srcId="{D9420504-28A1-4209-B45F-4B7A6CD1E7F9}" destId="{A6AEE27F-58DF-40D8-8C47-6C97B2C5ECA5}" srcOrd="2" destOrd="0" presId="urn:microsoft.com/office/officeart/2018/2/layout/IconVerticalSolidList"/>
    <dgm:cxn modelId="{6B702764-B0DA-43D8-B5E7-2E09161021EB}" type="presParOf" srcId="{D9420504-28A1-4209-B45F-4B7A6CD1E7F9}" destId="{5800C6C4-22B5-43C8-882F-E5CE1BEF42E0}" srcOrd="3" destOrd="0" presId="urn:microsoft.com/office/officeart/2018/2/layout/IconVerticalSolidList"/>
    <dgm:cxn modelId="{E05AD3D7-B248-4EDB-ADAE-A675309084E8}" type="presParOf" srcId="{ACD850B1-D22C-4DED-BD31-58B83C53F0CF}" destId="{CAA919C0-A43E-4ED9-AA90-318E68201B19}" srcOrd="1" destOrd="0" presId="urn:microsoft.com/office/officeart/2018/2/layout/IconVerticalSolidList"/>
    <dgm:cxn modelId="{A4D65E4D-71F2-4ABE-BA87-4E76252C1B0E}" type="presParOf" srcId="{ACD850B1-D22C-4DED-BD31-58B83C53F0CF}" destId="{AD595DCB-BA9C-4617-9561-F1A158AECE4B}" srcOrd="2" destOrd="0" presId="urn:microsoft.com/office/officeart/2018/2/layout/IconVerticalSolidList"/>
    <dgm:cxn modelId="{2936BB1B-3AE2-4921-A5CD-2F2B7FEFF329}" type="presParOf" srcId="{AD595DCB-BA9C-4617-9561-F1A158AECE4B}" destId="{3171A75C-5385-4149-A4CF-A289D71DF3AC}" srcOrd="0" destOrd="0" presId="urn:microsoft.com/office/officeart/2018/2/layout/IconVerticalSolidList"/>
    <dgm:cxn modelId="{A2B08286-9D8D-4A41-AE5A-E63973583F43}" type="presParOf" srcId="{AD595DCB-BA9C-4617-9561-F1A158AECE4B}" destId="{B7CB3487-2268-4BC9-921F-6EE558397A5F}" srcOrd="1" destOrd="0" presId="urn:microsoft.com/office/officeart/2018/2/layout/IconVerticalSolidList"/>
    <dgm:cxn modelId="{FF43F0BA-0A6F-422C-A78C-31EC1CB7FA75}" type="presParOf" srcId="{AD595DCB-BA9C-4617-9561-F1A158AECE4B}" destId="{C9B47E49-45FB-4319-B2B8-141E9F6E0216}" srcOrd="2" destOrd="0" presId="urn:microsoft.com/office/officeart/2018/2/layout/IconVerticalSolidList"/>
    <dgm:cxn modelId="{AE5BE8B2-CF17-4121-9DA3-FA5B1F7026E3}" type="presParOf" srcId="{AD595DCB-BA9C-4617-9561-F1A158AECE4B}" destId="{AAC267AB-D98F-4646-8F06-293EFF1897B6}" srcOrd="3" destOrd="0" presId="urn:microsoft.com/office/officeart/2018/2/layout/IconVerticalSolidList"/>
    <dgm:cxn modelId="{CA9B45BC-3A5F-4501-A41C-D91C32F4633E}" type="presParOf" srcId="{ACD850B1-D22C-4DED-BD31-58B83C53F0CF}" destId="{EA1FDC01-68C2-41BB-9AE2-C820430AE109}" srcOrd="3" destOrd="0" presId="urn:microsoft.com/office/officeart/2018/2/layout/IconVerticalSolidList"/>
    <dgm:cxn modelId="{27CD761F-2B3A-48C6-ACD8-F45196CEEC17}" type="presParOf" srcId="{ACD850B1-D22C-4DED-BD31-58B83C53F0CF}" destId="{95B6FD35-D666-4FDB-AD39-2ABE3F10FD54}" srcOrd="4" destOrd="0" presId="urn:microsoft.com/office/officeart/2018/2/layout/IconVerticalSolidList"/>
    <dgm:cxn modelId="{A1CA80F0-7971-4165-8AC7-67EABEE57A05}" type="presParOf" srcId="{95B6FD35-D666-4FDB-AD39-2ABE3F10FD54}" destId="{151BF478-77BC-4015-BA2F-DEE87C9DACDC}" srcOrd="0" destOrd="0" presId="urn:microsoft.com/office/officeart/2018/2/layout/IconVerticalSolidList"/>
    <dgm:cxn modelId="{001DD63D-298B-48C3-8EAD-5549AA18F0E8}" type="presParOf" srcId="{95B6FD35-D666-4FDB-AD39-2ABE3F10FD54}" destId="{807CB96D-29B7-41E7-802A-EBE1665735BF}" srcOrd="1" destOrd="0" presId="urn:microsoft.com/office/officeart/2018/2/layout/IconVerticalSolidList"/>
    <dgm:cxn modelId="{4325B0C5-F06B-4F89-A8D5-B7205018394C}" type="presParOf" srcId="{95B6FD35-D666-4FDB-AD39-2ABE3F10FD54}" destId="{2818586C-47CB-4E8E-8AE0-11CFB334BDDE}" srcOrd="2" destOrd="0" presId="urn:microsoft.com/office/officeart/2018/2/layout/IconVerticalSolidList"/>
    <dgm:cxn modelId="{3644DFE7-4342-4DA0-B3F2-6A79D9D9F4B3}" type="presParOf" srcId="{95B6FD35-D666-4FDB-AD39-2ABE3F10FD54}" destId="{D39CB163-F79D-4118-B460-D85C6F58B64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9ACF07-0B84-4DD8-99B3-057878F9CBB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429167F-D0DC-4F1E-8059-06DCA31E7E11}">
      <dgm:prSet/>
      <dgm:spPr/>
      <dgm:t>
        <a:bodyPr/>
        <a:lstStyle/>
        <a:p>
          <a:r>
            <a:rPr lang="cs-CZ"/>
            <a:t>vzdělávací program, </a:t>
          </a:r>
          <a:endParaRPr lang="en-US"/>
        </a:p>
      </dgm:t>
    </dgm:pt>
    <dgm:pt modelId="{49A4F164-164B-406E-B980-B6341AE1976A}" type="parTrans" cxnId="{C8EFF991-2AB0-41CD-B8A3-390A5D6A4EBE}">
      <dgm:prSet/>
      <dgm:spPr/>
      <dgm:t>
        <a:bodyPr/>
        <a:lstStyle/>
        <a:p>
          <a:endParaRPr lang="en-US"/>
        </a:p>
      </dgm:t>
    </dgm:pt>
    <dgm:pt modelId="{9162C61D-7D4F-478A-88D3-328092EC4A7C}" type="sibTrans" cxnId="{C8EFF991-2AB0-41CD-B8A3-390A5D6A4EBE}">
      <dgm:prSet/>
      <dgm:spPr/>
      <dgm:t>
        <a:bodyPr/>
        <a:lstStyle/>
        <a:p>
          <a:endParaRPr lang="en-US"/>
        </a:p>
      </dgm:t>
    </dgm:pt>
    <dgm:pt modelId="{00266DEC-4E47-46CF-B84C-3BB8269A187F}">
      <dgm:prSet/>
      <dgm:spPr/>
      <dgm:t>
        <a:bodyPr/>
        <a:lstStyle/>
        <a:p>
          <a:r>
            <a:rPr lang="cs-CZ"/>
            <a:t>obsahovou náplň výuky,</a:t>
          </a:r>
          <a:endParaRPr lang="en-US"/>
        </a:p>
      </dgm:t>
    </dgm:pt>
    <dgm:pt modelId="{1D207BC4-30BD-4AB2-9759-A3B8D9F91B73}" type="parTrans" cxnId="{EC1617E2-BE90-4AD2-BB19-F22855955ED6}">
      <dgm:prSet/>
      <dgm:spPr/>
      <dgm:t>
        <a:bodyPr/>
        <a:lstStyle/>
        <a:p>
          <a:endParaRPr lang="en-US"/>
        </a:p>
      </dgm:t>
    </dgm:pt>
    <dgm:pt modelId="{171D3621-8767-4DA9-ABE3-B6145845AD93}" type="sibTrans" cxnId="{EC1617E2-BE90-4AD2-BB19-F22855955ED6}">
      <dgm:prSet/>
      <dgm:spPr/>
      <dgm:t>
        <a:bodyPr/>
        <a:lstStyle/>
        <a:p>
          <a:endParaRPr lang="en-US"/>
        </a:p>
      </dgm:t>
    </dgm:pt>
    <dgm:pt modelId="{ABCC7506-A585-4CE2-A21D-61ED64B9EB91}">
      <dgm:prSet/>
      <dgm:spPr/>
      <dgm:t>
        <a:bodyPr/>
        <a:lstStyle/>
        <a:p>
          <a:r>
            <a:rPr lang="cs-CZ"/>
            <a:t>dosažený výsledek, </a:t>
          </a:r>
          <a:endParaRPr lang="en-US"/>
        </a:p>
      </dgm:t>
    </dgm:pt>
    <dgm:pt modelId="{E9A26E86-B3CE-4D84-978C-358D8A156BF3}" type="parTrans" cxnId="{F9DA3797-66BF-411F-BBC1-383152479154}">
      <dgm:prSet/>
      <dgm:spPr/>
      <dgm:t>
        <a:bodyPr/>
        <a:lstStyle/>
        <a:p>
          <a:endParaRPr lang="en-US"/>
        </a:p>
      </dgm:t>
    </dgm:pt>
    <dgm:pt modelId="{31B5F14C-40E6-4C22-A2EC-2C4B4D5B4CAD}" type="sibTrans" cxnId="{F9DA3797-66BF-411F-BBC1-383152479154}">
      <dgm:prSet/>
      <dgm:spPr/>
      <dgm:t>
        <a:bodyPr/>
        <a:lstStyle/>
        <a:p>
          <a:endParaRPr lang="en-US"/>
        </a:p>
      </dgm:t>
    </dgm:pt>
    <dgm:pt modelId="{9986C8A6-E8D8-454B-81C3-4483C48A6578}">
      <dgm:prSet/>
      <dgm:spPr/>
      <dgm:t>
        <a:bodyPr/>
        <a:lstStyle/>
        <a:p>
          <a:r>
            <a:rPr lang="cs-CZ"/>
            <a:t>zkušenost, kterou si žák ve škole podle určitého kurikula osvojí.</a:t>
          </a:r>
          <a:endParaRPr lang="en-US"/>
        </a:p>
      </dgm:t>
    </dgm:pt>
    <dgm:pt modelId="{E5E82CC8-5ADA-4D83-9666-D46FDBCB2B28}" type="parTrans" cxnId="{B3798B50-F776-45B6-A301-278419419C22}">
      <dgm:prSet/>
      <dgm:spPr/>
      <dgm:t>
        <a:bodyPr/>
        <a:lstStyle/>
        <a:p>
          <a:endParaRPr lang="en-US"/>
        </a:p>
      </dgm:t>
    </dgm:pt>
    <dgm:pt modelId="{62FCF32F-431E-492B-A939-D7A6E91ED22C}" type="sibTrans" cxnId="{B3798B50-F776-45B6-A301-278419419C22}">
      <dgm:prSet/>
      <dgm:spPr/>
      <dgm:t>
        <a:bodyPr/>
        <a:lstStyle/>
        <a:p>
          <a:endParaRPr lang="en-US"/>
        </a:p>
      </dgm:t>
    </dgm:pt>
    <dgm:pt modelId="{4E9D8281-93BD-4288-B83C-F40A526309CE}">
      <dgm:prSet/>
      <dgm:spPr/>
      <dgm:t>
        <a:bodyPr/>
        <a:lstStyle/>
        <a:p>
          <a:r>
            <a:rPr lang="cs-CZ"/>
            <a:t>České školy jsou v pohybu směrem k modernější výuce. </a:t>
          </a:r>
          <a:endParaRPr lang="en-US"/>
        </a:p>
      </dgm:t>
    </dgm:pt>
    <dgm:pt modelId="{9EBD6FD8-E93D-4B16-80B4-B6F00D50ECE3}" type="parTrans" cxnId="{F71B8838-11EF-41D9-AF5B-AA513F12215F}">
      <dgm:prSet/>
      <dgm:spPr/>
      <dgm:t>
        <a:bodyPr/>
        <a:lstStyle/>
        <a:p>
          <a:endParaRPr lang="en-US"/>
        </a:p>
      </dgm:t>
    </dgm:pt>
    <dgm:pt modelId="{363BA259-E102-4E8E-8EDD-5E1FF4FB6ECA}" type="sibTrans" cxnId="{F71B8838-11EF-41D9-AF5B-AA513F12215F}">
      <dgm:prSet/>
      <dgm:spPr/>
      <dgm:t>
        <a:bodyPr/>
        <a:lstStyle/>
        <a:p>
          <a:endParaRPr lang="en-US"/>
        </a:p>
      </dgm:t>
    </dgm:pt>
    <dgm:pt modelId="{BC61B575-AC6F-4BA8-989C-B8CB729496D2}">
      <dgm:prSet/>
      <dgm:spPr/>
      <dgm:t>
        <a:bodyPr/>
        <a:lstStyle/>
        <a:p>
          <a:r>
            <a:rPr lang="cs-CZ"/>
            <a:t>Pomocníky jsou rámcové a školní vzdělávací programy </a:t>
          </a:r>
          <a:endParaRPr lang="en-US"/>
        </a:p>
      </dgm:t>
    </dgm:pt>
    <dgm:pt modelId="{4BC1EF12-1D39-4ADA-9E14-CC3FDF33BFAF}" type="parTrans" cxnId="{F3E544B2-8D4E-4EC1-ACD1-F8509E610E6C}">
      <dgm:prSet/>
      <dgm:spPr/>
      <dgm:t>
        <a:bodyPr/>
        <a:lstStyle/>
        <a:p>
          <a:endParaRPr lang="en-US"/>
        </a:p>
      </dgm:t>
    </dgm:pt>
    <dgm:pt modelId="{969F35F1-A9C7-4DAC-99EA-78E630E3CDF2}" type="sibTrans" cxnId="{F3E544B2-8D4E-4EC1-ACD1-F8509E610E6C}">
      <dgm:prSet/>
      <dgm:spPr/>
      <dgm:t>
        <a:bodyPr/>
        <a:lstStyle/>
        <a:p>
          <a:endParaRPr lang="en-US"/>
        </a:p>
      </dgm:t>
    </dgm:pt>
    <dgm:pt modelId="{874FB5D5-AA18-4CDF-8F40-5D02F2A1AE13}">
      <dgm:prSet/>
      <dgm:spPr/>
      <dgm:t>
        <a:bodyPr/>
        <a:lstStyle/>
        <a:p>
          <a:r>
            <a:rPr lang="cs-CZ" b="1"/>
            <a:t>kurikulární reforma.</a:t>
          </a:r>
          <a:endParaRPr lang="en-US"/>
        </a:p>
      </dgm:t>
    </dgm:pt>
    <dgm:pt modelId="{566E9D48-BA5A-4FDE-AF73-29F1E539BA18}" type="parTrans" cxnId="{C372745D-C257-4D40-8F9A-510E4F255A6D}">
      <dgm:prSet/>
      <dgm:spPr/>
      <dgm:t>
        <a:bodyPr/>
        <a:lstStyle/>
        <a:p>
          <a:endParaRPr lang="en-US"/>
        </a:p>
      </dgm:t>
    </dgm:pt>
    <dgm:pt modelId="{19A00468-AEF2-4EE5-8C43-23DE23CE79A5}" type="sibTrans" cxnId="{C372745D-C257-4D40-8F9A-510E4F255A6D}">
      <dgm:prSet/>
      <dgm:spPr/>
      <dgm:t>
        <a:bodyPr/>
        <a:lstStyle/>
        <a:p>
          <a:endParaRPr lang="en-US"/>
        </a:p>
      </dgm:t>
    </dgm:pt>
    <dgm:pt modelId="{9D7FDC00-EAD7-45A5-94C1-85B306569B59}" type="pres">
      <dgm:prSet presAssocID="{729ACF07-0B84-4DD8-99B3-057878F9CBB6}" presName="vert0" presStyleCnt="0">
        <dgm:presLayoutVars>
          <dgm:dir/>
          <dgm:animOne val="branch"/>
          <dgm:animLvl val="lvl"/>
        </dgm:presLayoutVars>
      </dgm:prSet>
      <dgm:spPr/>
    </dgm:pt>
    <dgm:pt modelId="{2C166FE8-9A53-4615-94FB-B3D20E7F161D}" type="pres">
      <dgm:prSet presAssocID="{3429167F-D0DC-4F1E-8059-06DCA31E7E11}" presName="thickLine" presStyleLbl="alignNode1" presStyleIdx="0" presStyleCnt="7"/>
      <dgm:spPr/>
    </dgm:pt>
    <dgm:pt modelId="{BA223665-9BC0-414E-BA05-F5097D2348AD}" type="pres">
      <dgm:prSet presAssocID="{3429167F-D0DC-4F1E-8059-06DCA31E7E11}" presName="horz1" presStyleCnt="0"/>
      <dgm:spPr/>
    </dgm:pt>
    <dgm:pt modelId="{6EB3BAF1-9BDC-4D77-A36D-702D187F2634}" type="pres">
      <dgm:prSet presAssocID="{3429167F-D0DC-4F1E-8059-06DCA31E7E11}" presName="tx1" presStyleLbl="revTx" presStyleIdx="0" presStyleCnt="7"/>
      <dgm:spPr/>
    </dgm:pt>
    <dgm:pt modelId="{340581EA-BDEA-4EA0-B139-8D48B963EB9F}" type="pres">
      <dgm:prSet presAssocID="{3429167F-D0DC-4F1E-8059-06DCA31E7E11}" presName="vert1" presStyleCnt="0"/>
      <dgm:spPr/>
    </dgm:pt>
    <dgm:pt modelId="{32A0E7CB-A56D-483D-930D-65F80B5CD5B7}" type="pres">
      <dgm:prSet presAssocID="{00266DEC-4E47-46CF-B84C-3BB8269A187F}" presName="thickLine" presStyleLbl="alignNode1" presStyleIdx="1" presStyleCnt="7"/>
      <dgm:spPr/>
    </dgm:pt>
    <dgm:pt modelId="{5F92EFD5-BFFA-41A0-BAE9-8FC9330D7B84}" type="pres">
      <dgm:prSet presAssocID="{00266DEC-4E47-46CF-B84C-3BB8269A187F}" presName="horz1" presStyleCnt="0"/>
      <dgm:spPr/>
    </dgm:pt>
    <dgm:pt modelId="{BF2245F0-F9E4-4D9B-B061-25DB294B7F17}" type="pres">
      <dgm:prSet presAssocID="{00266DEC-4E47-46CF-B84C-3BB8269A187F}" presName="tx1" presStyleLbl="revTx" presStyleIdx="1" presStyleCnt="7"/>
      <dgm:spPr/>
    </dgm:pt>
    <dgm:pt modelId="{BC136B07-76AB-4B7A-8615-8964B11460D1}" type="pres">
      <dgm:prSet presAssocID="{00266DEC-4E47-46CF-B84C-3BB8269A187F}" presName="vert1" presStyleCnt="0"/>
      <dgm:spPr/>
    </dgm:pt>
    <dgm:pt modelId="{BD2CAEB7-71F0-453C-90CB-721D16A252C8}" type="pres">
      <dgm:prSet presAssocID="{ABCC7506-A585-4CE2-A21D-61ED64B9EB91}" presName="thickLine" presStyleLbl="alignNode1" presStyleIdx="2" presStyleCnt="7"/>
      <dgm:spPr/>
    </dgm:pt>
    <dgm:pt modelId="{BD29324F-0601-4FB3-A219-2B1FBD72E3B4}" type="pres">
      <dgm:prSet presAssocID="{ABCC7506-A585-4CE2-A21D-61ED64B9EB91}" presName="horz1" presStyleCnt="0"/>
      <dgm:spPr/>
    </dgm:pt>
    <dgm:pt modelId="{A0024A81-BC65-4C43-BF96-B6C48B6E626E}" type="pres">
      <dgm:prSet presAssocID="{ABCC7506-A585-4CE2-A21D-61ED64B9EB91}" presName="tx1" presStyleLbl="revTx" presStyleIdx="2" presStyleCnt="7"/>
      <dgm:spPr/>
    </dgm:pt>
    <dgm:pt modelId="{C0EB364D-C5B2-42B2-B84A-59C78688FB98}" type="pres">
      <dgm:prSet presAssocID="{ABCC7506-A585-4CE2-A21D-61ED64B9EB91}" presName="vert1" presStyleCnt="0"/>
      <dgm:spPr/>
    </dgm:pt>
    <dgm:pt modelId="{8FC45996-F979-410D-B6B7-77A7B18F5F63}" type="pres">
      <dgm:prSet presAssocID="{9986C8A6-E8D8-454B-81C3-4483C48A6578}" presName="thickLine" presStyleLbl="alignNode1" presStyleIdx="3" presStyleCnt="7"/>
      <dgm:spPr/>
    </dgm:pt>
    <dgm:pt modelId="{776DEAEE-0BA9-41AC-9596-F8F3DC767E58}" type="pres">
      <dgm:prSet presAssocID="{9986C8A6-E8D8-454B-81C3-4483C48A6578}" presName="horz1" presStyleCnt="0"/>
      <dgm:spPr/>
    </dgm:pt>
    <dgm:pt modelId="{9C559CBF-63AF-4112-A227-93D2CF7F76B8}" type="pres">
      <dgm:prSet presAssocID="{9986C8A6-E8D8-454B-81C3-4483C48A6578}" presName="tx1" presStyleLbl="revTx" presStyleIdx="3" presStyleCnt="7"/>
      <dgm:spPr/>
    </dgm:pt>
    <dgm:pt modelId="{9DE4B01C-A274-4650-B519-7487F4BF930C}" type="pres">
      <dgm:prSet presAssocID="{9986C8A6-E8D8-454B-81C3-4483C48A6578}" presName="vert1" presStyleCnt="0"/>
      <dgm:spPr/>
    </dgm:pt>
    <dgm:pt modelId="{2FDE28A6-88CF-42A7-9E68-4AF4DFD35496}" type="pres">
      <dgm:prSet presAssocID="{4E9D8281-93BD-4288-B83C-F40A526309CE}" presName="thickLine" presStyleLbl="alignNode1" presStyleIdx="4" presStyleCnt="7"/>
      <dgm:spPr/>
    </dgm:pt>
    <dgm:pt modelId="{3F0B1D45-DFA0-4634-9297-44AA4B17C5FB}" type="pres">
      <dgm:prSet presAssocID="{4E9D8281-93BD-4288-B83C-F40A526309CE}" presName="horz1" presStyleCnt="0"/>
      <dgm:spPr/>
    </dgm:pt>
    <dgm:pt modelId="{4CB85A76-A8AB-402E-84EC-A597119C6FD0}" type="pres">
      <dgm:prSet presAssocID="{4E9D8281-93BD-4288-B83C-F40A526309CE}" presName="tx1" presStyleLbl="revTx" presStyleIdx="4" presStyleCnt="7"/>
      <dgm:spPr/>
    </dgm:pt>
    <dgm:pt modelId="{6521FF86-FC21-4A97-9519-6750A5BE08F4}" type="pres">
      <dgm:prSet presAssocID="{4E9D8281-93BD-4288-B83C-F40A526309CE}" presName="vert1" presStyleCnt="0"/>
      <dgm:spPr/>
    </dgm:pt>
    <dgm:pt modelId="{226D7462-B243-4071-92B4-313FBB0B2158}" type="pres">
      <dgm:prSet presAssocID="{BC61B575-AC6F-4BA8-989C-B8CB729496D2}" presName="thickLine" presStyleLbl="alignNode1" presStyleIdx="5" presStyleCnt="7"/>
      <dgm:spPr/>
    </dgm:pt>
    <dgm:pt modelId="{324D5812-B981-4E9D-8FEA-A0FD9F48D707}" type="pres">
      <dgm:prSet presAssocID="{BC61B575-AC6F-4BA8-989C-B8CB729496D2}" presName="horz1" presStyleCnt="0"/>
      <dgm:spPr/>
    </dgm:pt>
    <dgm:pt modelId="{A55DDAAC-8DC7-475D-B9F9-3DD86D38AA77}" type="pres">
      <dgm:prSet presAssocID="{BC61B575-AC6F-4BA8-989C-B8CB729496D2}" presName="tx1" presStyleLbl="revTx" presStyleIdx="5" presStyleCnt="7"/>
      <dgm:spPr/>
    </dgm:pt>
    <dgm:pt modelId="{AD2E19D1-664E-4131-8E97-F9630934BCC2}" type="pres">
      <dgm:prSet presAssocID="{BC61B575-AC6F-4BA8-989C-B8CB729496D2}" presName="vert1" presStyleCnt="0"/>
      <dgm:spPr/>
    </dgm:pt>
    <dgm:pt modelId="{7D089B7F-A440-492A-AFC2-0719FD70F695}" type="pres">
      <dgm:prSet presAssocID="{874FB5D5-AA18-4CDF-8F40-5D02F2A1AE13}" presName="thickLine" presStyleLbl="alignNode1" presStyleIdx="6" presStyleCnt="7"/>
      <dgm:spPr/>
    </dgm:pt>
    <dgm:pt modelId="{DE462940-3174-4695-AB5B-FFF31EBA80F7}" type="pres">
      <dgm:prSet presAssocID="{874FB5D5-AA18-4CDF-8F40-5D02F2A1AE13}" presName="horz1" presStyleCnt="0"/>
      <dgm:spPr/>
    </dgm:pt>
    <dgm:pt modelId="{B748E7DE-671B-40BB-BEAD-E694B444F227}" type="pres">
      <dgm:prSet presAssocID="{874FB5D5-AA18-4CDF-8F40-5D02F2A1AE13}" presName="tx1" presStyleLbl="revTx" presStyleIdx="6" presStyleCnt="7"/>
      <dgm:spPr/>
    </dgm:pt>
    <dgm:pt modelId="{5F381B79-2025-4D2D-9FFA-B9D7AED10701}" type="pres">
      <dgm:prSet presAssocID="{874FB5D5-AA18-4CDF-8F40-5D02F2A1AE13}" presName="vert1" presStyleCnt="0"/>
      <dgm:spPr/>
    </dgm:pt>
  </dgm:ptLst>
  <dgm:cxnLst>
    <dgm:cxn modelId="{AD585415-04C4-4432-9905-7948FCE7066C}" type="presOf" srcId="{874FB5D5-AA18-4CDF-8F40-5D02F2A1AE13}" destId="{B748E7DE-671B-40BB-BEAD-E694B444F227}" srcOrd="0" destOrd="0" presId="urn:microsoft.com/office/officeart/2008/layout/LinedList"/>
    <dgm:cxn modelId="{0B399518-2587-47D8-B4E8-0ADB90CF94B5}" type="presOf" srcId="{ABCC7506-A585-4CE2-A21D-61ED64B9EB91}" destId="{A0024A81-BC65-4C43-BF96-B6C48B6E626E}" srcOrd="0" destOrd="0" presId="urn:microsoft.com/office/officeart/2008/layout/LinedList"/>
    <dgm:cxn modelId="{F71B8838-11EF-41D9-AF5B-AA513F12215F}" srcId="{729ACF07-0B84-4DD8-99B3-057878F9CBB6}" destId="{4E9D8281-93BD-4288-B83C-F40A526309CE}" srcOrd="4" destOrd="0" parTransId="{9EBD6FD8-E93D-4B16-80B4-B6F00D50ECE3}" sibTransId="{363BA259-E102-4E8E-8EDD-5E1FF4FB6ECA}"/>
    <dgm:cxn modelId="{448BE65B-9C37-4CC2-8C94-2B2F581D2B90}" type="presOf" srcId="{3429167F-D0DC-4F1E-8059-06DCA31E7E11}" destId="{6EB3BAF1-9BDC-4D77-A36D-702D187F2634}" srcOrd="0" destOrd="0" presId="urn:microsoft.com/office/officeart/2008/layout/LinedList"/>
    <dgm:cxn modelId="{C372745D-C257-4D40-8F9A-510E4F255A6D}" srcId="{729ACF07-0B84-4DD8-99B3-057878F9CBB6}" destId="{874FB5D5-AA18-4CDF-8F40-5D02F2A1AE13}" srcOrd="6" destOrd="0" parTransId="{566E9D48-BA5A-4FDE-AF73-29F1E539BA18}" sibTransId="{19A00468-AEF2-4EE5-8C43-23DE23CE79A5}"/>
    <dgm:cxn modelId="{B3798B50-F776-45B6-A301-278419419C22}" srcId="{729ACF07-0B84-4DD8-99B3-057878F9CBB6}" destId="{9986C8A6-E8D8-454B-81C3-4483C48A6578}" srcOrd="3" destOrd="0" parTransId="{E5E82CC8-5ADA-4D83-9666-D46FDBCB2B28}" sibTransId="{62FCF32F-431E-492B-A939-D7A6E91ED22C}"/>
    <dgm:cxn modelId="{C8EFF991-2AB0-41CD-B8A3-390A5D6A4EBE}" srcId="{729ACF07-0B84-4DD8-99B3-057878F9CBB6}" destId="{3429167F-D0DC-4F1E-8059-06DCA31E7E11}" srcOrd="0" destOrd="0" parTransId="{49A4F164-164B-406E-B980-B6341AE1976A}" sibTransId="{9162C61D-7D4F-478A-88D3-328092EC4A7C}"/>
    <dgm:cxn modelId="{F9DA3797-66BF-411F-BBC1-383152479154}" srcId="{729ACF07-0B84-4DD8-99B3-057878F9CBB6}" destId="{ABCC7506-A585-4CE2-A21D-61ED64B9EB91}" srcOrd="2" destOrd="0" parTransId="{E9A26E86-B3CE-4D84-978C-358D8A156BF3}" sibTransId="{31B5F14C-40E6-4C22-A2EC-2C4B4D5B4CAD}"/>
    <dgm:cxn modelId="{F3E544B2-8D4E-4EC1-ACD1-F8509E610E6C}" srcId="{729ACF07-0B84-4DD8-99B3-057878F9CBB6}" destId="{BC61B575-AC6F-4BA8-989C-B8CB729496D2}" srcOrd="5" destOrd="0" parTransId="{4BC1EF12-1D39-4ADA-9E14-CC3FDF33BFAF}" sibTransId="{969F35F1-A9C7-4DAC-99EA-78E630E3CDF2}"/>
    <dgm:cxn modelId="{BA96F6B3-4D3C-47A6-9F4C-20732D0C5783}" type="presOf" srcId="{4E9D8281-93BD-4288-B83C-F40A526309CE}" destId="{4CB85A76-A8AB-402E-84EC-A597119C6FD0}" srcOrd="0" destOrd="0" presId="urn:microsoft.com/office/officeart/2008/layout/LinedList"/>
    <dgm:cxn modelId="{06504BBC-1DC5-4CD3-BB5E-1478722D7B43}" type="presOf" srcId="{00266DEC-4E47-46CF-B84C-3BB8269A187F}" destId="{BF2245F0-F9E4-4D9B-B061-25DB294B7F17}" srcOrd="0" destOrd="0" presId="urn:microsoft.com/office/officeart/2008/layout/LinedList"/>
    <dgm:cxn modelId="{DE2FECCC-5C58-4A3F-B927-3D3E2D0595DC}" type="presOf" srcId="{BC61B575-AC6F-4BA8-989C-B8CB729496D2}" destId="{A55DDAAC-8DC7-475D-B9F9-3DD86D38AA77}" srcOrd="0" destOrd="0" presId="urn:microsoft.com/office/officeart/2008/layout/LinedList"/>
    <dgm:cxn modelId="{8D51E6D0-7C89-48A0-BF76-434EA1F7E102}" type="presOf" srcId="{729ACF07-0B84-4DD8-99B3-057878F9CBB6}" destId="{9D7FDC00-EAD7-45A5-94C1-85B306569B59}" srcOrd="0" destOrd="0" presId="urn:microsoft.com/office/officeart/2008/layout/LinedList"/>
    <dgm:cxn modelId="{EC1617E2-BE90-4AD2-BB19-F22855955ED6}" srcId="{729ACF07-0B84-4DD8-99B3-057878F9CBB6}" destId="{00266DEC-4E47-46CF-B84C-3BB8269A187F}" srcOrd="1" destOrd="0" parTransId="{1D207BC4-30BD-4AB2-9759-A3B8D9F91B73}" sibTransId="{171D3621-8767-4DA9-ABE3-B6145845AD93}"/>
    <dgm:cxn modelId="{71D595E4-8A42-44D5-8F2B-B7F09B4263DF}" type="presOf" srcId="{9986C8A6-E8D8-454B-81C3-4483C48A6578}" destId="{9C559CBF-63AF-4112-A227-93D2CF7F76B8}" srcOrd="0" destOrd="0" presId="urn:microsoft.com/office/officeart/2008/layout/LinedList"/>
    <dgm:cxn modelId="{E6DFFF6A-3622-4539-B678-553B6C0B731C}" type="presParOf" srcId="{9D7FDC00-EAD7-45A5-94C1-85B306569B59}" destId="{2C166FE8-9A53-4615-94FB-B3D20E7F161D}" srcOrd="0" destOrd="0" presId="urn:microsoft.com/office/officeart/2008/layout/LinedList"/>
    <dgm:cxn modelId="{3557C1A9-52CB-4C0E-BF42-8469C4C678C8}" type="presParOf" srcId="{9D7FDC00-EAD7-45A5-94C1-85B306569B59}" destId="{BA223665-9BC0-414E-BA05-F5097D2348AD}" srcOrd="1" destOrd="0" presId="urn:microsoft.com/office/officeart/2008/layout/LinedList"/>
    <dgm:cxn modelId="{ADF44559-B20F-420D-9D6E-888440E02627}" type="presParOf" srcId="{BA223665-9BC0-414E-BA05-F5097D2348AD}" destId="{6EB3BAF1-9BDC-4D77-A36D-702D187F2634}" srcOrd="0" destOrd="0" presId="urn:microsoft.com/office/officeart/2008/layout/LinedList"/>
    <dgm:cxn modelId="{C1BA4339-88B7-4DF0-969C-199452634D17}" type="presParOf" srcId="{BA223665-9BC0-414E-BA05-F5097D2348AD}" destId="{340581EA-BDEA-4EA0-B139-8D48B963EB9F}" srcOrd="1" destOrd="0" presId="urn:microsoft.com/office/officeart/2008/layout/LinedList"/>
    <dgm:cxn modelId="{14F38FAA-6A62-496B-8DCE-A3B8EEC4EC80}" type="presParOf" srcId="{9D7FDC00-EAD7-45A5-94C1-85B306569B59}" destId="{32A0E7CB-A56D-483D-930D-65F80B5CD5B7}" srcOrd="2" destOrd="0" presId="urn:microsoft.com/office/officeart/2008/layout/LinedList"/>
    <dgm:cxn modelId="{E2B7EFCC-D90B-4B92-BD9D-FFD745294BF4}" type="presParOf" srcId="{9D7FDC00-EAD7-45A5-94C1-85B306569B59}" destId="{5F92EFD5-BFFA-41A0-BAE9-8FC9330D7B84}" srcOrd="3" destOrd="0" presId="urn:microsoft.com/office/officeart/2008/layout/LinedList"/>
    <dgm:cxn modelId="{6633DE91-23EC-482F-AFF0-4880ED858087}" type="presParOf" srcId="{5F92EFD5-BFFA-41A0-BAE9-8FC9330D7B84}" destId="{BF2245F0-F9E4-4D9B-B061-25DB294B7F17}" srcOrd="0" destOrd="0" presId="urn:microsoft.com/office/officeart/2008/layout/LinedList"/>
    <dgm:cxn modelId="{4838592E-F8BC-4748-AC83-40FEF4DA8665}" type="presParOf" srcId="{5F92EFD5-BFFA-41A0-BAE9-8FC9330D7B84}" destId="{BC136B07-76AB-4B7A-8615-8964B11460D1}" srcOrd="1" destOrd="0" presId="urn:microsoft.com/office/officeart/2008/layout/LinedList"/>
    <dgm:cxn modelId="{1A201C2E-2F9A-4849-8EBF-C411E9A5F95B}" type="presParOf" srcId="{9D7FDC00-EAD7-45A5-94C1-85B306569B59}" destId="{BD2CAEB7-71F0-453C-90CB-721D16A252C8}" srcOrd="4" destOrd="0" presId="urn:microsoft.com/office/officeart/2008/layout/LinedList"/>
    <dgm:cxn modelId="{995615EC-A2B7-4F1F-82DC-40F6C1A9CB28}" type="presParOf" srcId="{9D7FDC00-EAD7-45A5-94C1-85B306569B59}" destId="{BD29324F-0601-4FB3-A219-2B1FBD72E3B4}" srcOrd="5" destOrd="0" presId="urn:microsoft.com/office/officeart/2008/layout/LinedList"/>
    <dgm:cxn modelId="{D3C5CA68-6D0D-42B4-BA88-7B0595C5F7AC}" type="presParOf" srcId="{BD29324F-0601-4FB3-A219-2B1FBD72E3B4}" destId="{A0024A81-BC65-4C43-BF96-B6C48B6E626E}" srcOrd="0" destOrd="0" presId="urn:microsoft.com/office/officeart/2008/layout/LinedList"/>
    <dgm:cxn modelId="{7BE4E75C-BB07-4FF0-AD08-B64280CECD54}" type="presParOf" srcId="{BD29324F-0601-4FB3-A219-2B1FBD72E3B4}" destId="{C0EB364D-C5B2-42B2-B84A-59C78688FB98}" srcOrd="1" destOrd="0" presId="urn:microsoft.com/office/officeart/2008/layout/LinedList"/>
    <dgm:cxn modelId="{48549E22-F191-4798-9D43-6F7A0833ED50}" type="presParOf" srcId="{9D7FDC00-EAD7-45A5-94C1-85B306569B59}" destId="{8FC45996-F979-410D-B6B7-77A7B18F5F63}" srcOrd="6" destOrd="0" presId="urn:microsoft.com/office/officeart/2008/layout/LinedList"/>
    <dgm:cxn modelId="{0F446DF9-D6D8-4CCB-BF7E-61D93B1765AB}" type="presParOf" srcId="{9D7FDC00-EAD7-45A5-94C1-85B306569B59}" destId="{776DEAEE-0BA9-41AC-9596-F8F3DC767E58}" srcOrd="7" destOrd="0" presId="urn:microsoft.com/office/officeart/2008/layout/LinedList"/>
    <dgm:cxn modelId="{45F38E7D-92EC-45FB-B7FD-08A0ABEE8F20}" type="presParOf" srcId="{776DEAEE-0BA9-41AC-9596-F8F3DC767E58}" destId="{9C559CBF-63AF-4112-A227-93D2CF7F76B8}" srcOrd="0" destOrd="0" presId="urn:microsoft.com/office/officeart/2008/layout/LinedList"/>
    <dgm:cxn modelId="{BB2D68B4-9E43-47B7-A5DC-76D211A407F6}" type="presParOf" srcId="{776DEAEE-0BA9-41AC-9596-F8F3DC767E58}" destId="{9DE4B01C-A274-4650-B519-7487F4BF930C}" srcOrd="1" destOrd="0" presId="urn:microsoft.com/office/officeart/2008/layout/LinedList"/>
    <dgm:cxn modelId="{9270D6C2-16DD-48C6-829F-562D67C2902A}" type="presParOf" srcId="{9D7FDC00-EAD7-45A5-94C1-85B306569B59}" destId="{2FDE28A6-88CF-42A7-9E68-4AF4DFD35496}" srcOrd="8" destOrd="0" presId="urn:microsoft.com/office/officeart/2008/layout/LinedList"/>
    <dgm:cxn modelId="{F7078489-63DA-4FD1-BBC9-1D1CB3A89AA3}" type="presParOf" srcId="{9D7FDC00-EAD7-45A5-94C1-85B306569B59}" destId="{3F0B1D45-DFA0-4634-9297-44AA4B17C5FB}" srcOrd="9" destOrd="0" presId="urn:microsoft.com/office/officeart/2008/layout/LinedList"/>
    <dgm:cxn modelId="{B64689B7-49D8-444A-B0A9-5AB21D21D3AD}" type="presParOf" srcId="{3F0B1D45-DFA0-4634-9297-44AA4B17C5FB}" destId="{4CB85A76-A8AB-402E-84EC-A597119C6FD0}" srcOrd="0" destOrd="0" presId="urn:microsoft.com/office/officeart/2008/layout/LinedList"/>
    <dgm:cxn modelId="{94773DA4-1CD8-4903-B8A1-D6247E7AC828}" type="presParOf" srcId="{3F0B1D45-DFA0-4634-9297-44AA4B17C5FB}" destId="{6521FF86-FC21-4A97-9519-6750A5BE08F4}" srcOrd="1" destOrd="0" presId="urn:microsoft.com/office/officeart/2008/layout/LinedList"/>
    <dgm:cxn modelId="{0855278D-5F7C-4532-B7D4-1EF17678CE31}" type="presParOf" srcId="{9D7FDC00-EAD7-45A5-94C1-85B306569B59}" destId="{226D7462-B243-4071-92B4-313FBB0B2158}" srcOrd="10" destOrd="0" presId="urn:microsoft.com/office/officeart/2008/layout/LinedList"/>
    <dgm:cxn modelId="{B6E1A3E4-7DE1-445A-9765-1282D030947F}" type="presParOf" srcId="{9D7FDC00-EAD7-45A5-94C1-85B306569B59}" destId="{324D5812-B981-4E9D-8FEA-A0FD9F48D707}" srcOrd="11" destOrd="0" presId="urn:microsoft.com/office/officeart/2008/layout/LinedList"/>
    <dgm:cxn modelId="{FCE3842F-45B4-4566-9384-EA63FEC34D0F}" type="presParOf" srcId="{324D5812-B981-4E9D-8FEA-A0FD9F48D707}" destId="{A55DDAAC-8DC7-475D-B9F9-3DD86D38AA77}" srcOrd="0" destOrd="0" presId="urn:microsoft.com/office/officeart/2008/layout/LinedList"/>
    <dgm:cxn modelId="{1B50EDE1-A8D5-4982-B0EE-E8AE1503D4C3}" type="presParOf" srcId="{324D5812-B981-4E9D-8FEA-A0FD9F48D707}" destId="{AD2E19D1-664E-4131-8E97-F9630934BCC2}" srcOrd="1" destOrd="0" presId="urn:microsoft.com/office/officeart/2008/layout/LinedList"/>
    <dgm:cxn modelId="{E919999E-DA5B-4AA1-AFE6-0896002BB03A}" type="presParOf" srcId="{9D7FDC00-EAD7-45A5-94C1-85B306569B59}" destId="{7D089B7F-A440-492A-AFC2-0719FD70F695}" srcOrd="12" destOrd="0" presId="urn:microsoft.com/office/officeart/2008/layout/LinedList"/>
    <dgm:cxn modelId="{334BC43F-B21D-485A-8FA2-38E8E58FF22B}" type="presParOf" srcId="{9D7FDC00-EAD7-45A5-94C1-85B306569B59}" destId="{DE462940-3174-4695-AB5B-FFF31EBA80F7}" srcOrd="13" destOrd="0" presId="urn:microsoft.com/office/officeart/2008/layout/LinedList"/>
    <dgm:cxn modelId="{0443EF0C-F252-49B0-BB3A-38E33879B0ED}" type="presParOf" srcId="{DE462940-3174-4695-AB5B-FFF31EBA80F7}" destId="{B748E7DE-671B-40BB-BEAD-E694B444F227}" srcOrd="0" destOrd="0" presId="urn:microsoft.com/office/officeart/2008/layout/LinedList"/>
    <dgm:cxn modelId="{52495EE3-31E1-44DE-8A0D-8AB5CC725404}" type="presParOf" srcId="{DE462940-3174-4695-AB5B-FFF31EBA80F7}" destId="{5F381B79-2025-4D2D-9FFA-B9D7AED1070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CADA9D-5CE5-42F8-BB2A-B1D920CEF2A0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59221E5-6134-43BB-9071-50588ADEADF8}">
      <dgm:prSet/>
      <dgm:spPr/>
      <dgm:t>
        <a:bodyPr/>
        <a:lstStyle/>
        <a:p>
          <a:r>
            <a:rPr lang="cs-CZ"/>
            <a:t>program života školy (Rugg, 1974) </a:t>
          </a:r>
          <a:endParaRPr lang="en-US"/>
        </a:p>
      </dgm:t>
    </dgm:pt>
    <dgm:pt modelId="{0C9A0B9B-7621-4663-A30E-F57FC4DF6FF5}" type="parTrans" cxnId="{B58F24C6-8798-4C9C-B518-57409286E5CD}">
      <dgm:prSet/>
      <dgm:spPr/>
      <dgm:t>
        <a:bodyPr/>
        <a:lstStyle/>
        <a:p>
          <a:endParaRPr lang="en-US"/>
        </a:p>
      </dgm:t>
    </dgm:pt>
    <dgm:pt modelId="{72065CC2-1FAB-49F8-A696-E6724046AD06}" type="sibTrans" cxnId="{B58F24C6-8798-4C9C-B518-57409286E5CD}">
      <dgm:prSet/>
      <dgm:spPr/>
      <dgm:t>
        <a:bodyPr/>
        <a:lstStyle/>
        <a:p>
          <a:endParaRPr lang="en-US"/>
        </a:p>
      </dgm:t>
    </dgm:pt>
    <dgm:pt modelId="{03080E6D-A9A6-402B-895F-5238C268B1CE}">
      <dgm:prSet/>
      <dgm:spPr/>
      <dgm:t>
        <a:bodyPr/>
        <a:lstStyle/>
        <a:p>
          <a:r>
            <a:rPr lang="cs-CZ"/>
            <a:t>učivo, vztahy učitele a žáků a prostředí (Westburg, Steiner, 1971)</a:t>
          </a:r>
          <a:endParaRPr lang="en-US"/>
        </a:p>
      </dgm:t>
    </dgm:pt>
    <dgm:pt modelId="{ECBE8C89-1CC1-4F1E-AB5E-09233E7C9EB8}" type="parTrans" cxnId="{84237611-4E75-4883-B00E-3016511EB21F}">
      <dgm:prSet/>
      <dgm:spPr/>
      <dgm:t>
        <a:bodyPr/>
        <a:lstStyle/>
        <a:p>
          <a:endParaRPr lang="en-US"/>
        </a:p>
      </dgm:t>
    </dgm:pt>
    <dgm:pt modelId="{F2E1AAAF-7253-4582-92DD-20D21164890F}" type="sibTrans" cxnId="{84237611-4E75-4883-B00E-3016511EB21F}">
      <dgm:prSet/>
      <dgm:spPr/>
      <dgm:t>
        <a:bodyPr/>
        <a:lstStyle/>
        <a:p>
          <a:endParaRPr lang="en-US"/>
        </a:p>
      </dgm:t>
    </dgm:pt>
    <dgm:pt modelId="{05C61A5B-3727-4DA7-BF7E-AE459D9F42E9}">
      <dgm:prSet/>
      <dgm:spPr/>
      <dgm:t>
        <a:bodyPr/>
        <a:lstStyle/>
        <a:p>
          <a:r>
            <a:rPr lang="cs-CZ"/>
            <a:t>plánovaná a řízená učební zkušenost (Tanner, D., Tanner, L., 1975)</a:t>
          </a:r>
          <a:endParaRPr lang="en-US"/>
        </a:p>
      </dgm:t>
    </dgm:pt>
    <dgm:pt modelId="{4F0C122A-646F-4BB1-955A-3493BFFD3178}" type="parTrans" cxnId="{C8D899C1-C6D2-48DE-A477-6D6C04C0932A}">
      <dgm:prSet/>
      <dgm:spPr/>
      <dgm:t>
        <a:bodyPr/>
        <a:lstStyle/>
        <a:p>
          <a:endParaRPr lang="en-US"/>
        </a:p>
      </dgm:t>
    </dgm:pt>
    <dgm:pt modelId="{FA84B099-05B1-4DF5-AECC-D432EA35DDDE}" type="sibTrans" cxnId="{C8D899C1-C6D2-48DE-A477-6D6C04C0932A}">
      <dgm:prSet/>
      <dgm:spPr/>
      <dgm:t>
        <a:bodyPr/>
        <a:lstStyle/>
        <a:p>
          <a:endParaRPr lang="en-US"/>
        </a:p>
      </dgm:t>
    </dgm:pt>
    <dgm:pt modelId="{CFC5C823-8B7A-4BB1-A9B0-A2E294DE9FFF}">
      <dgm:prSet/>
      <dgm:spPr/>
      <dgm:t>
        <a:bodyPr/>
        <a:lstStyle/>
        <a:p>
          <a:r>
            <a:rPr lang="cs-CZ"/>
            <a:t>V 60. letech 20. století </a:t>
          </a:r>
          <a:r>
            <a:rPr lang="cs-CZ" b="1"/>
            <a:t>v Anglii</a:t>
          </a:r>
          <a:r>
            <a:rPr lang="cs-CZ"/>
            <a:t> - </a:t>
          </a:r>
          <a:r>
            <a:rPr lang="cs-CZ" b="1"/>
            <a:t>učební osnovy, učební plán</a:t>
          </a:r>
          <a:r>
            <a:rPr lang="cs-CZ"/>
            <a:t>.</a:t>
          </a:r>
          <a:endParaRPr lang="en-US"/>
        </a:p>
      </dgm:t>
    </dgm:pt>
    <dgm:pt modelId="{EC27DB85-2667-4FB8-B1CA-F9BCE1D6E061}" type="parTrans" cxnId="{38BF6F16-DFF2-4779-9FB6-818C3C17EE28}">
      <dgm:prSet/>
      <dgm:spPr/>
      <dgm:t>
        <a:bodyPr/>
        <a:lstStyle/>
        <a:p>
          <a:endParaRPr lang="en-US"/>
        </a:p>
      </dgm:t>
    </dgm:pt>
    <dgm:pt modelId="{0B8BB403-6113-4388-B2C9-CC4504668413}" type="sibTrans" cxnId="{38BF6F16-DFF2-4779-9FB6-818C3C17EE28}">
      <dgm:prSet/>
      <dgm:spPr/>
      <dgm:t>
        <a:bodyPr/>
        <a:lstStyle/>
        <a:p>
          <a:endParaRPr lang="en-US"/>
        </a:p>
      </dgm:t>
    </dgm:pt>
    <dgm:pt modelId="{CB79BB1F-10A2-4765-9301-379AA4F0D2A5}">
      <dgm:prSet/>
      <dgm:spPr/>
      <dgm:t>
        <a:bodyPr/>
        <a:lstStyle/>
        <a:p>
          <a:r>
            <a:rPr lang="cs-CZ" dirty="0"/>
            <a:t>V němčině - </a:t>
          </a:r>
          <a:r>
            <a:rPr lang="cs-CZ" dirty="0" err="1"/>
            <a:t>Lehrplan</a:t>
          </a:r>
          <a:r>
            <a:rPr lang="cs-CZ" dirty="0"/>
            <a:t>, tj. </a:t>
          </a:r>
          <a:r>
            <a:rPr lang="cs-CZ" b="1" dirty="0"/>
            <a:t>učební plán, plán výuky či školské vzdělávání</a:t>
          </a:r>
          <a:r>
            <a:rPr lang="cs-CZ" dirty="0"/>
            <a:t>. </a:t>
          </a:r>
          <a:br>
            <a:rPr lang="cs-CZ" dirty="0"/>
          </a:br>
          <a:r>
            <a:rPr lang="cs-CZ" dirty="0"/>
            <a:t> </a:t>
          </a:r>
          <a:endParaRPr lang="en-US" dirty="0"/>
        </a:p>
      </dgm:t>
    </dgm:pt>
    <dgm:pt modelId="{6E744DC9-F32E-497F-B456-B540B5BB670A}" type="parTrans" cxnId="{D5654DC3-114C-4235-BAA4-6A9502056800}">
      <dgm:prSet/>
      <dgm:spPr/>
      <dgm:t>
        <a:bodyPr/>
        <a:lstStyle/>
        <a:p>
          <a:endParaRPr lang="en-US"/>
        </a:p>
      </dgm:t>
    </dgm:pt>
    <dgm:pt modelId="{46A3F6B1-33D0-4864-8ED0-590DECAE4D5B}" type="sibTrans" cxnId="{D5654DC3-114C-4235-BAA4-6A9502056800}">
      <dgm:prSet/>
      <dgm:spPr/>
      <dgm:t>
        <a:bodyPr/>
        <a:lstStyle/>
        <a:p>
          <a:endParaRPr lang="en-US"/>
        </a:p>
      </dgm:t>
    </dgm:pt>
    <dgm:pt modelId="{A8F02906-F964-4A18-8405-1705AAE17267}" type="pres">
      <dgm:prSet presAssocID="{04CADA9D-5CE5-42F8-BB2A-B1D920CEF2A0}" presName="vert0" presStyleCnt="0">
        <dgm:presLayoutVars>
          <dgm:dir/>
          <dgm:animOne val="branch"/>
          <dgm:animLvl val="lvl"/>
        </dgm:presLayoutVars>
      </dgm:prSet>
      <dgm:spPr/>
    </dgm:pt>
    <dgm:pt modelId="{08712269-A978-4A60-A377-E78E40CECD4C}" type="pres">
      <dgm:prSet presAssocID="{459221E5-6134-43BB-9071-50588ADEADF8}" presName="thickLine" presStyleLbl="alignNode1" presStyleIdx="0" presStyleCnt="5"/>
      <dgm:spPr/>
    </dgm:pt>
    <dgm:pt modelId="{5EF3456D-430C-48B3-9AF7-65A6519415B6}" type="pres">
      <dgm:prSet presAssocID="{459221E5-6134-43BB-9071-50588ADEADF8}" presName="horz1" presStyleCnt="0"/>
      <dgm:spPr/>
    </dgm:pt>
    <dgm:pt modelId="{95DF836B-6829-4F3D-A5D1-E68879061592}" type="pres">
      <dgm:prSet presAssocID="{459221E5-6134-43BB-9071-50588ADEADF8}" presName="tx1" presStyleLbl="revTx" presStyleIdx="0" presStyleCnt="5"/>
      <dgm:spPr/>
    </dgm:pt>
    <dgm:pt modelId="{AF7901C0-0741-4034-B44D-F6BAA92E87CE}" type="pres">
      <dgm:prSet presAssocID="{459221E5-6134-43BB-9071-50588ADEADF8}" presName="vert1" presStyleCnt="0"/>
      <dgm:spPr/>
    </dgm:pt>
    <dgm:pt modelId="{0DD001FB-EDF8-48AC-81DD-9B314C9E9457}" type="pres">
      <dgm:prSet presAssocID="{03080E6D-A9A6-402B-895F-5238C268B1CE}" presName="thickLine" presStyleLbl="alignNode1" presStyleIdx="1" presStyleCnt="5"/>
      <dgm:spPr/>
    </dgm:pt>
    <dgm:pt modelId="{B8BF189B-F6F3-4A5E-9AF7-9DF79164813A}" type="pres">
      <dgm:prSet presAssocID="{03080E6D-A9A6-402B-895F-5238C268B1CE}" presName="horz1" presStyleCnt="0"/>
      <dgm:spPr/>
    </dgm:pt>
    <dgm:pt modelId="{794BBAC5-837C-42C9-845A-ED01B8D0AF9D}" type="pres">
      <dgm:prSet presAssocID="{03080E6D-A9A6-402B-895F-5238C268B1CE}" presName="tx1" presStyleLbl="revTx" presStyleIdx="1" presStyleCnt="5"/>
      <dgm:spPr/>
    </dgm:pt>
    <dgm:pt modelId="{D9CE7958-7A2B-4D3C-BA40-162F3FB48503}" type="pres">
      <dgm:prSet presAssocID="{03080E6D-A9A6-402B-895F-5238C268B1CE}" presName="vert1" presStyleCnt="0"/>
      <dgm:spPr/>
    </dgm:pt>
    <dgm:pt modelId="{1F45B44D-F5AE-422E-B9EC-5FB7DB4E5D57}" type="pres">
      <dgm:prSet presAssocID="{05C61A5B-3727-4DA7-BF7E-AE459D9F42E9}" presName="thickLine" presStyleLbl="alignNode1" presStyleIdx="2" presStyleCnt="5"/>
      <dgm:spPr/>
    </dgm:pt>
    <dgm:pt modelId="{94BC9144-3B59-4740-85E7-D7F89D7ABD1C}" type="pres">
      <dgm:prSet presAssocID="{05C61A5B-3727-4DA7-BF7E-AE459D9F42E9}" presName="horz1" presStyleCnt="0"/>
      <dgm:spPr/>
    </dgm:pt>
    <dgm:pt modelId="{4A3D4DF2-0B70-4B79-BA0F-BD373973D268}" type="pres">
      <dgm:prSet presAssocID="{05C61A5B-3727-4DA7-BF7E-AE459D9F42E9}" presName="tx1" presStyleLbl="revTx" presStyleIdx="2" presStyleCnt="5"/>
      <dgm:spPr/>
    </dgm:pt>
    <dgm:pt modelId="{378B166D-9464-46BF-B333-68C35D3E07DA}" type="pres">
      <dgm:prSet presAssocID="{05C61A5B-3727-4DA7-BF7E-AE459D9F42E9}" presName="vert1" presStyleCnt="0"/>
      <dgm:spPr/>
    </dgm:pt>
    <dgm:pt modelId="{26B0D499-E41C-46C1-AAE8-EC17607C00D9}" type="pres">
      <dgm:prSet presAssocID="{CFC5C823-8B7A-4BB1-A9B0-A2E294DE9FFF}" presName="thickLine" presStyleLbl="alignNode1" presStyleIdx="3" presStyleCnt="5"/>
      <dgm:spPr/>
    </dgm:pt>
    <dgm:pt modelId="{309A0FCD-79B1-4D69-9954-E87CC5A220D4}" type="pres">
      <dgm:prSet presAssocID="{CFC5C823-8B7A-4BB1-A9B0-A2E294DE9FFF}" presName="horz1" presStyleCnt="0"/>
      <dgm:spPr/>
    </dgm:pt>
    <dgm:pt modelId="{4680E00C-0FBF-42E0-A379-BDA1960BA049}" type="pres">
      <dgm:prSet presAssocID="{CFC5C823-8B7A-4BB1-A9B0-A2E294DE9FFF}" presName="tx1" presStyleLbl="revTx" presStyleIdx="3" presStyleCnt="5"/>
      <dgm:spPr/>
    </dgm:pt>
    <dgm:pt modelId="{5FF43D9D-768F-4E91-B2FE-3E9124F7800F}" type="pres">
      <dgm:prSet presAssocID="{CFC5C823-8B7A-4BB1-A9B0-A2E294DE9FFF}" presName="vert1" presStyleCnt="0"/>
      <dgm:spPr/>
    </dgm:pt>
    <dgm:pt modelId="{BD212076-9D18-4D1A-B177-F1FB4B681442}" type="pres">
      <dgm:prSet presAssocID="{CB79BB1F-10A2-4765-9301-379AA4F0D2A5}" presName="thickLine" presStyleLbl="alignNode1" presStyleIdx="4" presStyleCnt="5"/>
      <dgm:spPr/>
    </dgm:pt>
    <dgm:pt modelId="{0EB13242-9896-483F-A95B-B8B4E953BA54}" type="pres">
      <dgm:prSet presAssocID="{CB79BB1F-10A2-4765-9301-379AA4F0D2A5}" presName="horz1" presStyleCnt="0"/>
      <dgm:spPr/>
    </dgm:pt>
    <dgm:pt modelId="{793AD4FE-CF00-4C23-A097-91366AC9B932}" type="pres">
      <dgm:prSet presAssocID="{CB79BB1F-10A2-4765-9301-379AA4F0D2A5}" presName="tx1" presStyleLbl="revTx" presStyleIdx="4" presStyleCnt="5"/>
      <dgm:spPr/>
    </dgm:pt>
    <dgm:pt modelId="{8FD19973-884A-4DDB-BF70-17386667F9D6}" type="pres">
      <dgm:prSet presAssocID="{CB79BB1F-10A2-4765-9301-379AA4F0D2A5}" presName="vert1" presStyleCnt="0"/>
      <dgm:spPr/>
    </dgm:pt>
  </dgm:ptLst>
  <dgm:cxnLst>
    <dgm:cxn modelId="{84237611-4E75-4883-B00E-3016511EB21F}" srcId="{04CADA9D-5CE5-42F8-BB2A-B1D920CEF2A0}" destId="{03080E6D-A9A6-402B-895F-5238C268B1CE}" srcOrd="1" destOrd="0" parTransId="{ECBE8C89-1CC1-4F1E-AB5E-09233E7C9EB8}" sibTransId="{F2E1AAAF-7253-4582-92DD-20D21164890F}"/>
    <dgm:cxn modelId="{38BF6F16-DFF2-4779-9FB6-818C3C17EE28}" srcId="{04CADA9D-5CE5-42F8-BB2A-B1D920CEF2A0}" destId="{CFC5C823-8B7A-4BB1-A9B0-A2E294DE9FFF}" srcOrd="3" destOrd="0" parTransId="{EC27DB85-2667-4FB8-B1CA-F9BCE1D6E061}" sibTransId="{0B8BB403-6113-4388-B2C9-CC4504668413}"/>
    <dgm:cxn modelId="{33368017-8BE5-4C18-99B9-FA06A64A3C9E}" type="presOf" srcId="{459221E5-6134-43BB-9071-50588ADEADF8}" destId="{95DF836B-6829-4F3D-A5D1-E68879061592}" srcOrd="0" destOrd="0" presId="urn:microsoft.com/office/officeart/2008/layout/LinedList"/>
    <dgm:cxn modelId="{D2FA1638-B813-45FD-9A6F-95E0A33A2AC3}" type="presOf" srcId="{03080E6D-A9A6-402B-895F-5238C268B1CE}" destId="{794BBAC5-837C-42C9-845A-ED01B8D0AF9D}" srcOrd="0" destOrd="0" presId="urn:microsoft.com/office/officeart/2008/layout/LinedList"/>
    <dgm:cxn modelId="{78806A46-D1F3-4A38-B8AC-D79BD8B9111C}" type="presOf" srcId="{04CADA9D-5CE5-42F8-BB2A-B1D920CEF2A0}" destId="{A8F02906-F964-4A18-8405-1705AAE17267}" srcOrd="0" destOrd="0" presId="urn:microsoft.com/office/officeart/2008/layout/LinedList"/>
    <dgm:cxn modelId="{15E93E53-3F68-4C6F-96CD-D69681D32F3F}" type="presOf" srcId="{CFC5C823-8B7A-4BB1-A9B0-A2E294DE9FFF}" destId="{4680E00C-0FBF-42E0-A379-BDA1960BA049}" srcOrd="0" destOrd="0" presId="urn:microsoft.com/office/officeart/2008/layout/LinedList"/>
    <dgm:cxn modelId="{91A7BE82-9614-4B9A-AC70-ED7E0BFC38AE}" type="presOf" srcId="{CB79BB1F-10A2-4765-9301-379AA4F0D2A5}" destId="{793AD4FE-CF00-4C23-A097-91366AC9B932}" srcOrd="0" destOrd="0" presId="urn:microsoft.com/office/officeart/2008/layout/LinedList"/>
    <dgm:cxn modelId="{C8D899C1-C6D2-48DE-A477-6D6C04C0932A}" srcId="{04CADA9D-5CE5-42F8-BB2A-B1D920CEF2A0}" destId="{05C61A5B-3727-4DA7-BF7E-AE459D9F42E9}" srcOrd="2" destOrd="0" parTransId="{4F0C122A-646F-4BB1-955A-3493BFFD3178}" sibTransId="{FA84B099-05B1-4DF5-AECC-D432EA35DDDE}"/>
    <dgm:cxn modelId="{D5654DC3-114C-4235-BAA4-6A9502056800}" srcId="{04CADA9D-5CE5-42F8-BB2A-B1D920CEF2A0}" destId="{CB79BB1F-10A2-4765-9301-379AA4F0D2A5}" srcOrd="4" destOrd="0" parTransId="{6E744DC9-F32E-497F-B456-B540B5BB670A}" sibTransId="{46A3F6B1-33D0-4864-8ED0-590DECAE4D5B}"/>
    <dgm:cxn modelId="{B58F24C6-8798-4C9C-B518-57409286E5CD}" srcId="{04CADA9D-5CE5-42F8-BB2A-B1D920CEF2A0}" destId="{459221E5-6134-43BB-9071-50588ADEADF8}" srcOrd="0" destOrd="0" parTransId="{0C9A0B9B-7621-4663-A30E-F57FC4DF6FF5}" sibTransId="{72065CC2-1FAB-49F8-A696-E6724046AD06}"/>
    <dgm:cxn modelId="{373211EC-89A7-471F-AD3D-973BD83F4DF8}" type="presOf" srcId="{05C61A5B-3727-4DA7-BF7E-AE459D9F42E9}" destId="{4A3D4DF2-0B70-4B79-BA0F-BD373973D268}" srcOrd="0" destOrd="0" presId="urn:microsoft.com/office/officeart/2008/layout/LinedList"/>
    <dgm:cxn modelId="{CD8C7FC3-983E-4CB2-8F95-9F629E3C4ABD}" type="presParOf" srcId="{A8F02906-F964-4A18-8405-1705AAE17267}" destId="{08712269-A978-4A60-A377-E78E40CECD4C}" srcOrd="0" destOrd="0" presId="urn:microsoft.com/office/officeart/2008/layout/LinedList"/>
    <dgm:cxn modelId="{A0B7486D-19EB-4EDD-AF90-E6B94B3D1822}" type="presParOf" srcId="{A8F02906-F964-4A18-8405-1705AAE17267}" destId="{5EF3456D-430C-48B3-9AF7-65A6519415B6}" srcOrd="1" destOrd="0" presId="urn:microsoft.com/office/officeart/2008/layout/LinedList"/>
    <dgm:cxn modelId="{02CC092E-5BA6-41F4-886B-01F1F0AE18DB}" type="presParOf" srcId="{5EF3456D-430C-48B3-9AF7-65A6519415B6}" destId="{95DF836B-6829-4F3D-A5D1-E68879061592}" srcOrd="0" destOrd="0" presId="urn:microsoft.com/office/officeart/2008/layout/LinedList"/>
    <dgm:cxn modelId="{A19E9ED2-544D-4920-A23B-A8EB16C4FA0B}" type="presParOf" srcId="{5EF3456D-430C-48B3-9AF7-65A6519415B6}" destId="{AF7901C0-0741-4034-B44D-F6BAA92E87CE}" srcOrd="1" destOrd="0" presId="urn:microsoft.com/office/officeart/2008/layout/LinedList"/>
    <dgm:cxn modelId="{C382D151-25D1-4D71-B355-5A9692108620}" type="presParOf" srcId="{A8F02906-F964-4A18-8405-1705AAE17267}" destId="{0DD001FB-EDF8-48AC-81DD-9B314C9E9457}" srcOrd="2" destOrd="0" presId="urn:microsoft.com/office/officeart/2008/layout/LinedList"/>
    <dgm:cxn modelId="{0B5296D3-5D27-48B0-A329-2961AB9D7EA6}" type="presParOf" srcId="{A8F02906-F964-4A18-8405-1705AAE17267}" destId="{B8BF189B-F6F3-4A5E-9AF7-9DF79164813A}" srcOrd="3" destOrd="0" presId="urn:microsoft.com/office/officeart/2008/layout/LinedList"/>
    <dgm:cxn modelId="{89AE8D82-99B7-4032-814D-8DC9A7BBEBF3}" type="presParOf" srcId="{B8BF189B-F6F3-4A5E-9AF7-9DF79164813A}" destId="{794BBAC5-837C-42C9-845A-ED01B8D0AF9D}" srcOrd="0" destOrd="0" presId="urn:microsoft.com/office/officeart/2008/layout/LinedList"/>
    <dgm:cxn modelId="{8207D3EC-0287-4957-A3F6-A0DC16AA6797}" type="presParOf" srcId="{B8BF189B-F6F3-4A5E-9AF7-9DF79164813A}" destId="{D9CE7958-7A2B-4D3C-BA40-162F3FB48503}" srcOrd="1" destOrd="0" presId="urn:microsoft.com/office/officeart/2008/layout/LinedList"/>
    <dgm:cxn modelId="{0FD02FBF-9EFE-4965-8505-E10F5732D4FD}" type="presParOf" srcId="{A8F02906-F964-4A18-8405-1705AAE17267}" destId="{1F45B44D-F5AE-422E-B9EC-5FB7DB4E5D57}" srcOrd="4" destOrd="0" presId="urn:microsoft.com/office/officeart/2008/layout/LinedList"/>
    <dgm:cxn modelId="{B4EA43DA-164A-4739-AFEB-B425CA57FFE3}" type="presParOf" srcId="{A8F02906-F964-4A18-8405-1705AAE17267}" destId="{94BC9144-3B59-4740-85E7-D7F89D7ABD1C}" srcOrd="5" destOrd="0" presId="urn:microsoft.com/office/officeart/2008/layout/LinedList"/>
    <dgm:cxn modelId="{8FA0C491-03D6-4E54-8413-062E2A778550}" type="presParOf" srcId="{94BC9144-3B59-4740-85E7-D7F89D7ABD1C}" destId="{4A3D4DF2-0B70-4B79-BA0F-BD373973D268}" srcOrd="0" destOrd="0" presId="urn:microsoft.com/office/officeart/2008/layout/LinedList"/>
    <dgm:cxn modelId="{EA410819-C9B1-4307-BB28-0A6F3198DBCB}" type="presParOf" srcId="{94BC9144-3B59-4740-85E7-D7F89D7ABD1C}" destId="{378B166D-9464-46BF-B333-68C35D3E07DA}" srcOrd="1" destOrd="0" presId="urn:microsoft.com/office/officeart/2008/layout/LinedList"/>
    <dgm:cxn modelId="{4903B186-333A-4279-A096-607712666514}" type="presParOf" srcId="{A8F02906-F964-4A18-8405-1705AAE17267}" destId="{26B0D499-E41C-46C1-AAE8-EC17607C00D9}" srcOrd="6" destOrd="0" presId="urn:microsoft.com/office/officeart/2008/layout/LinedList"/>
    <dgm:cxn modelId="{B9A6D4ED-5D64-42A6-8E67-2EEECAFE375E}" type="presParOf" srcId="{A8F02906-F964-4A18-8405-1705AAE17267}" destId="{309A0FCD-79B1-4D69-9954-E87CC5A220D4}" srcOrd="7" destOrd="0" presId="urn:microsoft.com/office/officeart/2008/layout/LinedList"/>
    <dgm:cxn modelId="{B5A1E6D2-F294-46FA-A846-287E60240FE6}" type="presParOf" srcId="{309A0FCD-79B1-4D69-9954-E87CC5A220D4}" destId="{4680E00C-0FBF-42E0-A379-BDA1960BA049}" srcOrd="0" destOrd="0" presId="urn:microsoft.com/office/officeart/2008/layout/LinedList"/>
    <dgm:cxn modelId="{468E1203-8F6A-43E6-A6B2-406D730F41AF}" type="presParOf" srcId="{309A0FCD-79B1-4D69-9954-E87CC5A220D4}" destId="{5FF43D9D-768F-4E91-B2FE-3E9124F7800F}" srcOrd="1" destOrd="0" presId="urn:microsoft.com/office/officeart/2008/layout/LinedList"/>
    <dgm:cxn modelId="{DF1FB0C5-552E-414D-A13A-23F4CBB3E2EE}" type="presParOf" srcId="{A8F02906-F964-4A18-8405-1705AAE17267}" destId="{BD212076-9D18-4D1A-B177-F1FB4B681442}" srcOrd="8" destOrd="0" presId="urn:microsoft.com/office/officeart/2008/layout/LinedList"/>
    <dgm:cxn modelId="{B032D7D6-142B-4A48-B92B-0FA3326518D0}" type="presParOf" srcId="{A8F02906-F964-4A18-8405-1705AAE17267}" destId="{0EB13242-9896-483F-A95B-B8B4E953BA54}" srcOrd="9" destOrd="0" presId="urn:microsoft.com/office/officeart/2008/layout/LinedList"/>
    <dgm:cxn modelId="{95CFD8BF-05A7-4AA7-9573-DD708DCA92AA}" type="presParOf" srcId="{0EB13242-9896-483F-A95B-B8B4E953BA54}" destId="{793AD4FE-CF00-4C23-A097-91366AC9B932}" srcOrd="0" destOrd="0" presId="urn:microsoft.com/office/officeart/2008/layout/LinedList"/>
    <dgm:cxn modelId="{32609081-569A-487C-9694-D0725B95B22A}" type="presParOf" srcId="{0EB13242-9896-483F-A95B-B8B4E953BA54}" destId="{8FD19973-884A-4DDB-BF70-17386667F9D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412AC-56C7-4FBF-97CD-98F55D3C1B74}">
      <dsp:nvSpPr>
        <dsp:cNvPr id="0" name=""/>
        <dsp:cNvSpPr/>
      </dsp:nvSpPr>
      <dsp:spPr>
        <a:xfrm>
          <a:off x="0" y="0"/>
          <a:ext cx="10515600" cy="19581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521694-B047-44EC-94B2-22D450F07265}">
      <dsp:nvSpPr>
        <dsp:cNvPr id="0" name=""/>
        <dsp:cNvSpPr/>
      </dsp:nvSpPr>
      <dsp:spPr>
        <a:xfrm>
          <a:off x="593353" y="261080"/>
          <a:ext cx="2169509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93B279-B52B-4EDE-9E70-3D097BE6160E}">
      <dsp:nvSpPr>
        <dsp:cNvPr id="0" name=""/>
        <dsp:cNvSpPr/>
      </dsp:nvSpPr>
      <dsp:spPr>
        <a:xfrm rot="10800000">
          <a:off x="319203" y="1958102"/>
          <a:ext cx="2717810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</a:t>
          </a:r>
          <a:r>
            <a:rPr lang="en-US" sz="1600" b="1" kern="1200" dirty="0" err="1"/>
            <a:t>ýuk</a:t>
          </a:r>
          <a:r>
            <a:rPr lang="cs-CZ" sz="1600" b="1" kern="1200" dirty="0"/>
            <a:t>a</a:t>
          </a:r>
          <a:r>
            <a:rPr lang="en-US" sz="1600" b="1" kern="1200" dirty="0"/>
            <a:t> </a:t>
          </a:r>
          <a:r>
            <a:rPr lang="en-US" sz="1600" b="1" kern="1200" dirty="0" err="1"/>
            <a:t>příprav</a:t>
          </a:r>
          <a:r>
            <a:rPr lang="cs-CZ" sz="1600" b="1" kern="1200" dirty="0" err="1"/>
            <a:t>uje</a:t>
          </a:r>
          <a:r>
            <a:rPr lang="en-US" sz="1600" b="1" kern="1200" dirty="0"/>
            <a:t> </a:t>
          </a:r>
          <a:r>
            <a:rPr lang="cs-CZ" sz="1600" b="1" kern="1200" dirty="0"/>
            <a:t>žáka </a:t>
          </a:r>
          <a:r>
            <a:rPr lang="en-US" sz="1600" b="1" kern="1200" dirty="0"/>
            <a:t>na život v </a:t>
          </a:r>
          <a:r>
            <a:rPr lang="en-US" sz="1600" b="1" kern="1200" dirty="0" err="1"/>
            <a:t>demokratické</a:t>
          </a:r>
          <a:r>
            <a:rPr lang="en-US" sz="1600" b="1" kern="1200" dirty="0"/>
            <a:t> společnosti.</a:t>
          </a:r>
          <a:endParaRPr lang="cs-CZ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</a:t>
          </a:r>
          <a:r>
            <a:rPr lang="en-US" sz="1600" b="1" kern="1200" dirty="0" err="1"/>
            <a:t>ýchov</a:t>
          </a:r>
          <a:r>
            <a:rPr lang="cs-CZ" sz="1600" b="1" kern="1200" dirty="0"/>
            <a:t>a</a:t>
          </a:r>
          <a:r>
            <a:rPr lang="en-US" sz="1600" b="1" kern="1200" dirty="0"/>
            <a:t> k</a:t>
          </a:r>
          <a:r>
            <a:rPr lang="cs-CZ" sz="1600" b="1" kern="1200" dirty="0"/>
            <a:t>e</a:t>
          </a:r>
          <a:r>
            <a:rPr lang="en-US" sz="1600" b="1" kern="1200" dirty="0"/>
            <a:t> </a:t>
          </a:r>
          <a:r>
            <a:rPr lang="en-US" sz="1600" b="1" kern="1200" dirty="0" err="1"/>
            <a:t>zdrav</a:t>
          </a:r>
          <a:r>
            <a:rPr lang="cs-CZ" sz="1600" b="1" kern="1200" dirty="0"/>
            <a:t>í</a:t>
          </a:r>
          <a:r>
            <a:rPr lang="en-US" sz="1600" b="1" kern="1200" dirty="0"/>
            <a:t>, </a:t>
          </a:r>
          <a:r>
            <a:rPr lang="en-US" sz="1600" b="1" kern="1200" dirty="0" err="1"/>
            <a:t>rodinn</a:t>
          </a:r>
          <a:r>
            <a:rPr lang="cs-CZ" sz="1600" b="1" kern="1200" dirty="0"/>
            <a:t>á</a:t>
          </a:r>
          <a:r>
            <a:rPr lang="en-US" sz="1600" b="1" kern="1200" dirty="0"/>
            <a:t> </a:t>
          </a:r>
          <a:r>
            <a:rPr lang="en-US" sz="1600" b="1" kern="1200" dirty="0" err="1"/>
            <a:t>výchov</a:t>
          </a:r>
          <a:r>
            <a:rPr lang="cs-CZ" sz="1600" b="1" kern="1200" dirty="0"/>
            <a:t>a, </a:t>
          </a:r>
          <a:r>
            <a:rPr lang="en-US" sz="1600" b="1" kern="1200" dirty="0" err="1"/>
            <a:t>prevenc</a:t>
          </a:r>
          <a:r>
            <a:rPr lang="cs-CZ" sz="1600" b="1" kern="1200" dirty="0"/>
            <a:t>e</a:t>
          </a:r>
          <a:r>
            <a:rPr lang="en-US" sz="1600" b="1" kern="1200" dirty="0"/>
            <a:t> </a:t>
          </a:r>
          <a:r>
            <a:rPr lang="en-US" sz="1600" b="1" kern="1200" dirty="0" err="1"/>
            <a:t>negativních</a:t>
          </a:r>
          <a:r>
            <a:rPr lang="en-US" sz="1600" b="1" kern="1200" dirty="0"/>
            <a:t> s</a:t>
          </a:r>
          <a:r>
            <a:rPr lang="cs-CZ" sz="1600" b="1" kern="1200" dirty="0" err="1"/>
            <a:t>ociálních</a:t>
          </a:r>
          <a:r>
            <a:rPr lang="en-US" sz="1600" b="1" kern="1200" dirty="0"/>
            <a:t> </a:t>
          </a:r>
          <a:r>
            <a:rPr lang="en-US" sz="1600" b="1" kern="1200" dirty="0" err="1"/>
            <a:t>jevů</a:t>
          </a:r>
          <a:r>
            <a:rPr lang="cs-CZ" sz="1600" b="1" kern="1200" dirty="0"/>
            <a:t>,</a:t>
          </a:r>
          <a:r>
            <a:rPr lang="en-US" sz="1600" b="1" kern="1200" dirty="0"/>
            <a:t> </a:t>
          </a:r>
          <a:r>
            <a:rPr lang="en-US" sz="1600" b="1" kern="1200" dirty="0" err="1"/>
            <a:t>citový</a:t>
          </a:r>
          <a:r>
            <a:rPr lang="en-US" sz="1600" b="1" kern="1200" dirty="0"/>
            <a:t>, </a:t>
          </a:r>
          <a:r>
            <a:rPr lang="en-US" sz="1600" b="1" kern="1200" dirty="0" err="1"/>
            <a:t>morální</a:t>
          </a:r>
          <a:r>
            <a:rPr lang="en-US" sz="1600" b="1" kern="1200" dirty="0"/>
            <a:t> a </a:t>
          </a:r>
          <a:r>
            <a:rPr lang="en-US" sz="1600" b="1" kern="1200" dirty="0" err="1"/>
            <a:t>charakterový</a:t>
          </a:r>
          <a:r>
            <a:rPr lang="en-US" sz="1600" b="1" kern="1200" dirty="0"/>
            <a:t> </a:t>
          </a:r>
          <a:r>
            <a:rPr lang="cs-CZ" sz="1600" b="1" kern="1200" dirty="0"/>
            <a:t>rozvoj </a:t>
          </a:r>
          <a:r>
            <a:rPr lang="en-US" sz="1600" b="1" kern="1200" dirty="0" err="1"/>
            <a:t>žáků</a:t>
          </a:r>
          <a:r>
            <a:rPr lang="en-US" sz="1600" b="1" kern="1200" dirty="0"/>
            <a:t>…</a:t>
          </a:r>
          <a:endParaRPr lang="cs-CZ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 dirty="0"/>
        </a:p>
      </dsp:txBody>
      <dsp:txXfrm rot="10800000">
        <a:off x="392803" y="1958102"/>
        <a:ext cx="2570610" cy="2319635"/>
      </dsp:txXfrm>
    </dsp:sp>
    <dsp:sp modelId="{8A9CB4A2-DCBA-4010-9CBE-21C6630CD2DF}">
      <dsp:nvSpPr>
        <dsp:cNvPr id="0" name=""/>
        <dsp:cNvSpPr/>
      </dsp:nvSpPr>
      <dsp:spPr>
        <a:xfrm>
          <a:off x="3253964" y="261080"/>
          <a:ext cx="2169509" cy="14359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A5BC1-F45D-4675-A499-66F8C088605F}">
      <dsp:nvSpPr>
        <dsp:cNvPr id="0" name=""/>
        <dsp:cNvSpPr/>
      </dsp:nvSpPr>
      <dsp:spPr>
        <a:xfrm rot="10800000">
          <a:off x="3253964" y="1958102"/>
          <a:ext cx="2169509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V</a:t>
          </a:r>
          <a:r>
            <a:rPr lang="en-US" sz="1700" b="1" kern="1200" dirty="0" err="1"/>
            <a:t>ýuka</a:t>
          </a:r>
          <a:r>
            <a:rPr lang="en-US" sz="1700" b="1" kern="1200" dirty="0"/>
            <a:t> "</a:t>
          </a:r>
          <a:r>
            <a:rPr lang="en-US" sz="1700" b="1" kern="1200" dirty="0" err="1"/>
            <a:t>šita</a:t>
          </a:r>
          <a:r>
            <a:rPr lang="en-US" sz="1700" b="1" kern="1200" dirty="0"/>
            <a:t> na </a:t>
          </a:r>
          <a:r>
            <a:rPr lang="en-US" sz="1700" b="1" kern="1200" dirty="0" err="1"/>
            <a:t>míru</a:t>
          </a:r>
          <a:r>
            <a:rPr lang="en-US" sz="1700" b="1" kern="1200" dirty="0"/>
            <a:t>" </a:t>
          </a:r>
          <a:r>
            <a:rPr lang="en-US" sz="1700" b="1" kern="1200" dirty="0" err="1"/>
            <a:t>podle</a:t>
          </a:r>
          <a:r>
            <a:rPr lang="en-US" sz="1700" b="1" kern="1200" dirty="0"/>
            <a:t> </a:t>
          </a:r>
          <a:r>
            <a:rPr lang="en-US" sz="1700" b="1" kern="1200" dirty="0" err="1"/>
            <a:t>potřeb</a:t>
          </a:r>
          <a:r>
            <a:rPr lang="en-US" sz="1700" b="1" kern="1200" dirty="0"/>
            <a:t> a </a:t>
          </a:r>
          <a:r>
            <a:rPr lang="en-US" sz="1700" b="1" kern="1200" dirty="0" err="1"/>
            <a:t>zájmů</a:t>
          </a:r>
          <a:r>
            <a:rPr lang="en-US" sz="1700" b="1" kern="1200" dirty="0"/>
            <a:t> </a:t>
          </a:r>
          <a:r>
            <a:rPr lang="en-US" sz="1700" b="1" kern="1200" dirty="0" err="1"/>
            <a:t>žáků</a:t>
          </a:r>
          <a:r>
            <a:rPr lang="cs-CZ" sz="1700" b="1" kern="1200" dirty="0"/>
            <a:t>.</a:t>
          </a:r>
          <a:endParaRPr lang="cs-CZ" sz="1700" kern="1200" dirty="0"/>
        </a:p>
      </dsp:txBody>
      <dsp:txXfrm rot="10800000">
        <a:off x="3320684" y="1958102"/>
        <a:ext cx="2036069" cy="2326515"/>
      </dsp:txXfrm>
    </dsp:sp>
    <dsp:sp modelId="{B112A7F1-7B77-4AB4-9C6B-493942B39A5E}">
      <dsp:nvSpPr>
        <dsp:cNvPr id="0" name=""/>
        <dsp:cNvSpPr/>
      </dsp:nvSpPr>
      <dsp:spPr>
        <a:xfrm>
          <a:off x="5640425" y="261080"/>
          <a:ext cx="2169509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0C3185-464D-42A0-B884-8155043FEAA5}">
      <dsp:nvSpPr>
        <dsp:cNvPr id="0" name=""/>
        <dsp:cNvSpPr/>
      </dsp:nvSpPr>
      <dsp:spPr>
        <a:xfrm rot="10800000">
          <a:off x="5640425" y="1958102"/>
          <a:ext cx="2169509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Š</a:t>
          </a:r>
          <a:r>
            <a:rPr lang="en-US" sz="1700" b="1" kern="1200" dirty="0"/>
            <a:t>kola </a:t>
          </a:r>
          <a:r>
            <a:rPr lang="cs-CZ" sz="1700" b="1" kern="1200" dirty="0"/>
            <a:t>předává </a:t>
          </a:r>
          <a:r>
            <a:rPr lang="en-US" sz="1700" b="1" kern="1200" dirty="0" err="1"/>
            <a:t>znalosti</a:t>
          </a:r>
          <a:r>
            <a:rPr lang="en-US" sz="1700" b="1" kern="1200" dirty="0"/>
            <a:t>, dovednosti a </a:t>
          </a:r>
          <a:r>
            <a:rPr lang="en-US" sz="1700" b="1" kern="1200" dirty="0" err="1"/>
            <a:t>postoje</a:t>
          </a:r>
          <a:r>
            <a:rPr lang="cs-CZ" sz="1700" b="1" kern="1200" dirty="0"/>
            <a:t>, rozvíjí</a:t>
          </a:r>
          <a:r>
            <a:rPr lang="en-US" sz="1700" b="1" kern="1200" dirty="0"/>
            <a:t> </a:t>
          </a:r>
          <a:r>
            <a:rPr lang="cs-CZ" sz="1700" b="1" kern="1200" dirty="0"/>
            <a:t>osobnost,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"</a:t>
          </a:r>
          <a:r>
            <a:rPr lang="en-US" sz="1700" b="1" kern="1200" dirty="0" err="1"/>
            <a:t>základní</a:t>
          </a:r>
          <a:r>
            <a:rPr lang="en-US" sz="1700" b="1" kern="1200" dirty="0"/>
            <a:t> dovednosti" </a:t>
          </a:r>
          <a:r>
            <a:rPr lang="cs-CZ" sz="1700" b="1" kern="1200" dirty="0"/>
            <a:t>ve </a:t>
          </a:r>
          <a:r>
            <a:rPr lang="en-US" sz="1700" b="1" kern="1200" dirty="0"/>
            <a:t> </a:t>
          </a:r>
          <a:r>
            <a:rPr lang="cs-CZ" sz="1700" b="1" kern="1200" dirty="0"/>
            <a:t>š</a:t>
          </a:r>
          <a:r>
            <a:rPr lang="en-US" sz="1700" b="1" kern="1200" dirty="0" err="1"/>
            <a:t>kolních</a:t>
          </a:r>
          <a:r>
            <a:rPr lang="en-US" sz="1700" b="1" kern="1200" dirty="0"/>
            <a:t> </a:t>
          </a:r>
          <a:r>
            <a:rPr lang="en-US" sz="1700" b="1" kern="1200" dirty="0" err="1"/>
            <a:t>předmětech</a:t>
          </a:r>
          <a:r>
            <a:rPr lang="cs-CZ" sz="1700" b="1" kern="1200" dirty="0"/>
            <a:t>.</a:t>
          </a:r>
        </a:p>
      </dsp:txBody>
      <dsp:txXfrm rot="10800000">
        <a:off x="5707145" y="1958102"/>
        <a:ext cx="2036069" cy="2326515"/>
      </dsp:txXfrm>
    </dsp:sp>
    <dsp:sp modelId="{B196D0A4-AEDE-4B5A-B793-20C09AE3F376}">
      <dsp:nvSpPr>
        <dsp:cNvPr id="0" name=""/>
        <dsp:cNvSpPr/>
      </dsp:nvSpPr>
      <dsp:spPr>
        <a:xfrm>
          <a:off x="8026886" y="261080"/>
          <a:ext cx="2169509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43F55-F416-4657-8B15-EDE5E341B871}">
      <dsp:nvSpPr>
        <dsp:cNvPr id="0" name=""/>
        <dsp:cNvSpPr/>
      </dsp:nvSpPr>
      <dsp:spPr>
        <a:xfrm rot="10800000">
          <a:off x="8026886" y="1958102"/>
          <a:ext cx="2169509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P</a:t>
          </a:r>
          <a:r>
            <a:rPr lang="en-US" sz="1700" b="1" kern="1200" dirty="0" err="1"/>
            <a:t>řipravovat</a:t>
          </a:r>
          <a:r>
            <a:rPr lang="en-US" sz="1700" b="1" kern="1200" dirty="0"/>
            <a:t> </a:t>
          </a:r>
          <a:r>
            <a:rPr lang="en-US" sz="1700" b="1" kern="1200" dirty="0" err="1"/>
            <a:t>budoucí</a:t>
          </a:r>
          <a:r>
            <a:rPr lang="en-US" sz="1700" b="1" kern="1200" dirty="0"/>
            <a:t> dospělé </a:t>
          </a:r>
          <a:r>
            <a:rPr lang="en-US" sz="1700" b="1" kern="1200" dirty="0" err="1"/>
            <a:t>členy</a:t>
          </a:r>
          <a:r>
            <a:rPr lang="en-US" sz="1700" b="1" kern="1200" dirty="0"/>
            <a:t> společnosti na to, aby </a:t>
          </a:r>
          <a:r>
            <a:rPr lang="en-US" sz="1700" b="1" kern="1200" dirty="0" err="1"/>
            <a:t>dokázali</a:t>
          </a:r>
          <a:r>
            <a:rPr lang="en-US" sz="1700" b="1" kern="1200" dirty="0"/>
            <a:t> </a:t>
          </a:r>
          <a:r>
            <a:rPr lang="en-US" sz="1700" b="1" kern="1200" dirty="0" err="1"/>
            <a:t>iniciovat</a:t>
          </a:r>
          <a:r>
            <a:rPr lang="en-US" sz="1700" b="1" kern="1200" dirty="0"/>
            <a:t> </a:t>
          </a:r>
          <a:r>
            <a:rPr lang="en-US" sz="1700" b="1" kern="1200" dirty="0" err="1"/>
            <a:t>společenské</a:t>
          </a:r>
          <a:r>
            <a:rPr lang="en-US" sz="1700" b="1" kern="1200" dirty="0"/>
            <a:t> </a:t>
          </a:r>
          <a:r>
            <a:rPr lang="en-US" sz="1700" b="1" kern="1200" dirty="0" err="1"/>
            <a:t>změny</a:t>
          </a:r>
          <a:r>
            <a:rPr lang="en-US" sz="1700" b="1" kern="1200" dirty="0"/>
            <a:t> a </a:t>
          </a:r>
          <a:r>
            <a:rPr lang="en-US" sz="1700" b="1" kern="1200" dirty="0" err="1"/>
            <a:t>spolupracovat</a:t>
          </a:r>
          <a:r>
            <a:rPr lang="en-US" sz="1700" b="1" kern="1200" dirty="0"/>
            <a:t> na jejich </a:t>
          </a:r>
          <a:r>
            <a:rPr lang="en-US" sz="1700" b="1" kern="1200" dirty="0" err="1"/>
            <a:t>realizaci</a:t>
          </a:r>
          <a:r>
            <a:rPr lang="en-US" sz="1700" kern="1200" dirty="0"/>
            <a:t>. </a:t>
          </a:r>
          <a:endParaRPr lang="cs-CZ" sz="1700" kern="1200" dirty="0"/>
        </a:p>
      </dsp:txBody>
      <dsp:txXfrm rot="10800000">
        <a:off x="8093606" y="1958102"/>
        <a:ext cx="2036069" cy="23265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21455-3A4D-47ED-A454-C341BB7908C4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28FC04-AAE9-4B8B-8ADF-57D38554EE8C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0C6C4-22B5-43C8-882F-E5CE1BEF42E0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Esencialismus: důraz na </a:t>
          </a:r>
          <a:r>
            <a:rPr lang="cs-CZ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poznatky</a:t>
          </a:r>
          <a:r>
            <a:rPr lang="cs-CZ" sz="2400" kern="1200" dirty="0"/>
            <a:t> z jednotlivých oborů; </a:t>
          </a:r>
          <a:endParaRPr lang="en-US" sz="2400" kern="1200" dirty="0"/>
        </a:p>
      </dsp:txBody>
      <dsp:txXfrm>
        <a:off x="1435590" y="531"/>
        <a:ext cx="9080009" cy="1242935"/>
      </dsp:txXfrm>
    </dsp:sp>
    <dsp:sp modelId="{3171A75C-5385-4149-A4CF-A289D71DF3AC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B3487-2268-4BC9-921F-6EE558397A5F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267AB-D98F-4646-8F06-293EFF1897B6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Progresivismus: důraz na vedení k samostatnému myšlení, nikoliv na učení se konkrétnímu předmětu a konkrétním poznatkům; </a:t>
          </a:r>
        </a:p>
      </dsp:txBody>
      <dsp:txXfrm>
        <a:off x="1435590" y="1554201"/>
        <a:ext cx="9080009" cy="1242935"/>
      </dsp:txXfrm>
    </dsp:sp>
    <dsp:sp modelId="{151BF478-77BC-4015-BA2F-DEE87C9DACDC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7CB96D-29B7-41E7-802A-EBE1665735BF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9CB163-F79D-4118-B460-D85C6F58B64D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Rekonstrukcionismus</a:t>
          </a:r>
          <a:r>
            <a:rPr lang="cs-CZ" sz="2400" kern="1200" dirty="0"/>
            <a:t>: Důraz na zapojení žáků do občanských iniciativ a zaměření žáků na budoucnost a na změnu, kterou můžou dokázat. </a:t>
          </a:r>
          <a:endParaRPr lang="en-US" sz="2400" kern="1200" dirty="0"/>
        </a:p>
      </dsp:txBody>
      <dsp:txXfrm>
        <a:off x="1435590" y="3107870"/>
        <a:ext cx="9080009" cy="1242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66FE8-9A53-4615-94FB-B3D20E7F161D}">
      <dsp:nvSpPr>
        <dsp:cNvPr id="0" name=""/>
        <dsp:cNvSpPr/>
      </dsp:nvSpPr>
      <dsp:spPr>
        <a:xfrm>
          <a:off x="0" y="51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3BAF1-9BDC-4D77-A36D-702D187F2634}">
      <dsp:nvSpPr>
        <dsp:cNvPr id="0" name=""/>
        <dsp:cNvSpPr/>
      </dsp:nvSpPr>
      <dsp:spPr>
        <a:xfrm>
          <a:off x="0" y="519"/>
          <a:ext cx="10515600" cy="607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vzdělávací program, </a:t>
          </a:r>
          <a:endParaRPr lang="en-US" sz="2800" kern="1200"/>
        </a:p>
      </dsp:txBody>
      <dsp:txXfrm>
        <a:off x="0" y="519"/>
        <a:ext cx="10515600" cy="607274"/>
      </dsp:txXfrm>
    </dsp:sp>
    <dsp:sp modelId="{32A0E7CB-A56D-483D-930D-65F80B5CD5B7}">
      <dsp:nvSpPr>
        <dsp:cNvPr id="0" name=""/>
        <dsp:cNvSpPr/>
      </dsp:nvSpPr>
      <dsp:spPr>
        <a:xfrm>
          <a:off x="0" y="60779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245F0-F9E4-4D9B-B061-25DB294B7F17}">
      <dsp:nvSpPr>
        <dsp:cNvPr id="0" name=""/>
        <dsp:cNvSpPr/>
      </dsp:nvSpPr>
      <dsp:spPr>
        <a:xfrm>
          <a:off x="0" y="607793"/>
          <a:ext cx="10515600" cy="607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obsahovou náplň výuky,</a:t>
          </a:r>
          <a:endParaRPr lang="en-US" sz="2800" kern="1200"/>
        </a:p>
      </dsp:txBody>
      <dsp:txXfrm>
        <a:off x="0" y="607793"/>
        <a:ext cx="10515600" cy="607274"/>
      </dsp:txXfrm>
    </dsp:sp>
    <dsp:sp modelId="{BD2CAEB7-71F0-453C-90CB-721D16A252C8}">
      <dsp:nvSpPr>
        <dsp:cNvPr id="0" name=""/>
        <dsp:cNvSpPr/>
      </dsp:nvSpPr>
      <dsp:spPr>
        <a:xfrm>
          <a:off x="0" y="121506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24A81-BC65-4C43-BF96-B6C48B6E626E}">
      <dsp:nvSpPr>
        <dsp:cNvPr id="0" name=""/>
        <dsp:cNvSpPr/>
      </dsp:nvSpPr>
      <dsp:spPr>
        <a:xfrm>
          <a:off x="0" y="1215068"/>
          <a:ext cx="10515600" cy="607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dosažený výsledek, </a:t>
          </a:r>
          <a:endParaRPr lang="en-US" sz="2800" kern="1200"/>
        </a:p>
      </dsp:txBody>
      <dsp:txXfrm>
        <a:off x="0" y="1215068"/>
        <a:ext cx="10515600" cy="607274"/>
      </dsp:txXfrm>
    </dsp:sp>
    <dsp:sp modelId="{8FC45996-F979-410D-B6B7-77A7B18F5F63}">
      <dsp:nvSpPr>
        <dsp:cNvPr id="0" name=""/>
        <dsp:cNvSpPr/>
      </dsp:nvSpPr>
      <dsp:spPr>
        <a:xfrm>
          <a:off x="0" y="182234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59CBF-63AF-4112-A227-93D2CF7F76B8}">
      <dsp:nvSpPr>
        <dsp:cNvPr id="0" name=""/>
        <dsp:cNvSpPr/>
      </dsp:nvSpPr>
      <dsp:spPr>
        <a:xfrm>
          <a:off x="0" y="1822342"/>
          <a:ext cx="10515600" cy="607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zkušenost, kterou si žák ve škole podle určitého kurikula osvojí.</a:t>
          </a:r>
          <a:endParaRPr lang="en-US" sz="2800" kern="1200"/>
        </a:p>
      </dsp:txBody>
      <dsp:txXfrm>
        <a:off x="0" y="1822342"/>
        <a:ext cx="10515600" cy="607274"/>
      </dsp:txXfrm>
    </dsp:sp>
    <dsp:sp modelId="{2FDE28A6-88CF-42A7-9E68-4AF4DFD35496}">
      <dsp:nvSpPr>
        <dsp:cNvPr id="0" name=""/>
        <dsp:cNvSpPr/>
      </dsp:nvSpPr>
      <dsp:spPr>
        <a:xfrm>
          <a:off x="0" y="242961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85A76-A8AB-402E-84EC-A597119C6FD0}">
      <dsp:nvSpPr>
        <dsp:cNvPr id="0" name=""/>
        <dsp:cNvSpPr/>
      </dsp:nvSpPr>
      <dsp:spPr>
        <a:xfrm>
          <a:off x="0" y="2429617"/>
          <a:ext cx="10515600" cy="607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České školy jsou v pohybu směrem k modernější výuce. </a:t>
          </a:r>
          <a:endParaRPr lang="en-US" sz="2800" kern="1200"/>
        </a:p>
      </dsp:txBody>
      <dsp:txXfrm>
        <a:off x="0" y="2429617"/>
        <a:ext cx="10515600" cy="607274"/>
      </dsp:txXfrm>
    </dsp:sp>
    <dsp:sp modelId="{226D7462-B243-4071-92B4-313FBB0B2158}">
      <dsp:nvSpPr>
        <dsp:cNvPr id="0" name=""/>
        <dsp:cNvSpPr/>
      </dsp:nvSpPr>
      <dsp:spPr>
        <a:xfrm>
          <a:off x="0" y="303689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5DDAAC-8DC7-475D-B9F9-3DD86D38AA77}">
      <dsp:nvSpPr>
        <dsp:cNvPr id="0" name=""/>
        <dsp:cNvSpPr/>
      </dsp:nvSpPr>
      <dsp:spPr>
        <a:xfrm>
          <a:off x="0" y="3036891"/>
          <a:ext cx="10515600" cy="607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Pomocníky jsou rámcové a školní vzdělávací programy </a:t>
          </a:r>
          <a:endParaRPr lang="en-US" sz="2800" kern="1200"/>
        </a:p>
      </dsp:txBody>
      <dsp:txXfrm>
        <a:off x="0" y="3036891"/>
        <a:ext cx="10515600" cy="607274"/>
      </dsp:txXfrm>
    </dsp:sp>
    <dsp:sp modelId="{7D089B7F-A440-492A-AFC2-0719FD70F695}">
      <dsp:nvSpPr>
        <dsp:cNvPr id="0" name=""/>
        <dsp:cNvSpPr/>
      </dsp:nvSpPr>
      <dsp:spPr>
        <a:xfrm>
          <a:off x="0" y="364416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8E7DE-671B-40BB-BEAD-E694B444F227}">
      <dsp:nvSpPr>
        <dsp:cNvPr id="0" name=""/>
        <dsp:cNvSpPr/>
      </dsp:nvSpPr>
      <dsp:spPr>
        <a:xfrm>
          <a:off x="0" y="3644166"/>
          <a:ext cx="10515600" cy="607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kurikulární reforma.</a:t>
          </a:r>
          <a:endParaRPr lang="en-US" sz="2800" kern="1200"/>
        </a:p>
      </dsp:txBody>
      <dsp:txXfrm>
        <a:off x="0" y="3644166"/>
        <a:ext cx="10515600" cy="6072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12269-A978-4A60-A377-E78E40CECD4C}">
      <dsp:nvSpPr>
        <dsp:cNvPr id="0" name=""/>
        <dsp:cNvSpPr/>
      </dsp:nvSpPr>
      <dsp:spPr>
        <a:xfrm>
          <a:off x="0" y="671"/>
          <a:ext cx="626364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DF836B-6829-4F3D-A5D1-E68879061592}">
      <dsp:nvSpPr>
        <dsp:cNvPr id="0" name=""/>
        <dsp:cNvSpPr/>
      </dsp:nvSpPr>
      <dsp:spPr>
        <a:xfrm>
          <a:off x="0" y="671"/>
          <a:ext cx="6263640" cy="1100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program života školy (Rugg, 1974) </a:t>
          </a:r>
          <a:endParaRPr lang="en-US" sz="2200" kern="1200"/>
        </a:p>
      </dsp:txBody>
      <dsp:txXfrm>
        <a:off x="0" y="671"/>
        <a:ext cx="6263640" cy="1100668"/>
      </dsp:txXfrm>
    </dsp:sp>
    <dsp:sp modelId="{0DD001FB-EDF8-48AC-81DD-9B314C9E9457}">
      <dsp:nvSpPr>
        <dsp:cNvPr id="0" name=""/>
        <dsp:cNvSpPr/>
      </dsp:nvSpPr>
      <dsp:spPr>
        <a:xfrm>
          <a:off x="0" y="1101340"/>
          <a:ext cx="6263640" cy="0"/>
        </a:xfrm>
        <a:prstGeom prst="line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BBAC5-837C-42C9-845A-ED01B8D0AF9D}">
      <dsp:nvSpPr>
        <dsp:cNvPr id="0" name=""/>
        <dsp:cNvSpPr/>
      </dsp:nvSpPr>
      <dsp:spPr>
        <a:xfrm>
          <a:off x="0" y="1101340"/>
          <a:ext cx="6263640" cy="1100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učivo, vztahy učitele a žáků a prostředí (Westburg, Steiner, 1971)</a:t>
          </a:r>
          <a:endParaRPr lang="en-US" sz="2200" kern="1200"/>
        </a:p>
      </dsp:txBody>
      <dsp:txXfrm>
        <a:off x="0" y="1101340"/>
        <a:ext cx="6263640" cy="1100668"/>
      </dsp:txXfrm>
    </dsp:sp>
    <dsp:sp modelId="{1F45B44D-F5AE-422E-B9EC-5FB7DB4E5D57}">
      <dsp:nvSpPr>
        <dsp:cNvPr id="0" name=""/>
        <dsp:cNvSpPr/>
      </dsp:nvSpPr>
      <dsp:spPr>
        <a:xfrm>
          <a:off x="0" y="2202009"/>
          <a:ext cx="6263640" cy="0"/>
        </a:xfrm>
        <a:prstGeom prst="line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3D4DF2-0B70-4B79-BA0F-BD373973D268}">
      <dsp:nvSpPr>
        <dsp:cNvPr id="0" name=""/>
        <dsp:cNvSpPr/>
      </dsp:nvSpPr>
      <dsp:spPr>
        <a:xfrm>
          <a:off x="0" y="2202009"/>
          <a:ext cx="6263640" cy="1100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plánovaná a řízená učební zkušenost (Tanner, D., Tanner, L., 1975)</a:t>
          </a:r>
          <a:endParaRPr lang="en-US" sz="2200" kern="1200"/>
        </a:p>
      </dsp:txBody>
      <dsp:txXfrm>
        <a:off x="0" y="2202009"/>
        <a:ext cx="6263640" cy="1100668"/>
      </dsp:txXfrm>
    </dsp:sp>
    <dsp:sp modelId="{26B0D499-E41C-46C1-AAE8-EC17607C00D9}">
      <dsp:nvSpPr>
        <dsp:cNvPr id="0" name=""/>
        <dsp:cNvSpPr/>
      </dsp:nvSpPr>
      <dsp:spPr>
        <a:xfrm>
          <a:off x="0" y="3302678"/>
          <a:ext cx="6263640" cy="0"/>
        </a:xfrm>
        <a:prstGeom prst="line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0E00C-0FBF-42E0-A379-BDA1960BA049}">
      <dsp:nvSpPr>
        <dsp:cNvPr id="0" name=""/>
        <dsp:cNvSpPr/>
      </dsp:nvSpPr>
      <dsp:spPr>
        <a:xfrm>
          <a:off x="0" y="3302678"/>
          <a:ext cx="6263640" cy="1100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V 60. letech 20. století </a:t>
          </a:r>
          <a:r>
            <a:rPr lang="cs-CZ" sz="2200" b="1" kern="1200"/>
            <a:t>v Anglii</a:t>
          </a:r>
          <a:r>
            <a:rPr lang="cs-CZ" sz="2200" kern="1200"/>
            <a:t> - </a:t>
          </a:r>
          <a:r>
            <a:rPr lang="cs-CZ" sz="2200" b="1" kern="1200"/>
            <a:t>učební osnovy, učební plán</a:t>
          </a:r>
          <a:r>
            <a:rPr lang="cs-CZ" sz="2200" kern="1200"/>
            <a:t>.</a:t>
          </a:r>
          <a:endParaRPr lang="en-US" sz="2200" kern="1200"/>
        </a:p>
      </dsp:txBody>
      <dsp:txXfrm>
        <a:off x="0" y="3302678"/>
        <a:ext cx="6263640" cy="1100668"/>
      </dsp:txXfrm>
    </dsp:sp>
    <dsp:sp modelId="{BD212076-9D18-4D1A-B177-F1FB4B681442}">
      <dsp:nvSpPr>
        <dsp:cNvPr id="0" name=""/>
        <dsp:cNvSpPr/>
      </dsp:nvSpPr>
      <dsp:spPr>
        <a:xfrm>
          <a:off x="0" y="4403347"/>
          <a:ext cx="6263640" cy="0"/>
        </a:xfrm>
        <a:prstGeom prst="lin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AD4FE-CF00-4C23-A097-91366AC9B932}">
      <dsp:nvSpPr>
        <dsp:cNvPr id="0" name=""/>
        <dsp:cNvSpPr/>
      </dsp:nvSpPr>
      <dsp:spPr>
        <a:xfrm>
          <a:off x="0" y="4403347"/>
          <a:ext cx="6263640" cy="1100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 němčině - </a:t>
          </a:r>
          <a:r>
            <a:rPr lang="cs-CZ" sz="2200" kern="1200" dirty="0" err="1"/>
            <a:t>Lehrplan</a:t>
          </a:r>
          <a:r>
            <a:rPr lang="cs-CZ" sz="2200" kern="1200" dirty="0"/>
            <a:t>, tj. </a:t>
          </a:r>
          <a:r>
            <a:rPr lang="cs-CZ" sz="2200" b="1" kern="1200" dirty="0"/>
            <a:t>učební plán, plán výuky či školské vzdělávání</a:t>
          </a:r>
          <a:r>
            <a:rPr lang="cs-CZ" sz="2200" kern="1200" dirty="0"/>
            <a:t>. </a:t>
          </a:r>
          <a:br>
            <a:rPr lang="cs-CZ" sz="2200" kern="1200" dirty="0"/>
          </a:br>
          <a:r>
            <a:rPr lang="cs-CZ" sz="2200" kern="1200" dirty="0"/>
            <a:t> </a:t>
          </a:r>
          <a:endParaRPr lang="en-US" sz="2200" kern="1200" dirty="0"/>
        </a:p>
      </dsp:txBody>
      <dsp:txXfrm>
        <a:off x="0" y="4403347"/>
        <a:ext cx="6263640" cy="1100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B789D-E8C4-4693-8A04-B052F03CF1AC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7B0D5-D37F-4E82-B47A-EA7818285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732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15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83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45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36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07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13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3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86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44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4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42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01F2-A60B-457F-BD5F-E74474D496B3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E5BB9-8198-4D46-B54A-7317CD388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52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sjirasek.cz/domains/zsjirasek.cz/images/PDF/Tematicke_plany/2_stupen/2018-2019/Ma_2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BA81DC-C0A1-CB74-44EF-41DEBF8AD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br>
              <a:rPr lang="cs-CZ" sz="4200" dirty="0">
                <a:highlight>
                  <a:srgbClr val="FFFF00"/>
                </a:highlight>
                <a:latin typeface="+mj-lt"/>
              </a:rPr>
            </a:br>
            <a:r>
              <a:rPr lang="cs-CZ" sz="4200" dirty="0">
                <a:latin typeface="+mj-lt"/>
              </a:rPr>
              <a:t>Práce učitele s kurikulem </a:t>
            </a:r>
            <a:br>
              <a:rPr lang="cs-CZ" sz="4200" dirty="0">
                <a:latin typeface="+mj-lt"/>
              </a:rPr>
            </a:br>
            <a:r>
              <a:rPr lang="cs-CZ" sz="4200" dirty="0">
                <a:latin typeface="+mj-lt"/>
              </a:rPr>
              <a:t>1. část.</a:t>
            </a:r>
            <a:br>
              <a:rPr lang="cs-CZ" sz="4200" dirty="0">
                <a:latin typeface="+mj-lt"/>
              </a:rPr>
            </a:br>
            <a:r>
              <a:rPr lang="cs-CZ" sz="4200" dirty="0"/>
              <a:t>Tři směry filozofie vzdělávání.</a:t>
            </a:r>
            <a:br>
              <a:rPr lang="cs-CZ" sz="4200" dirty="0">
                <a:latin typeface="+mj-lt"/>
              </a:rPr>
            </a:br>
            <a:endParaRPr lang="cs-CZ" sz="4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8004DB-F116-0586-A411-17277E806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pPr algn="l"/>
            <a:r>
              <a:rPr lang="cs-CZ" sz="2000"/>
              <a:t>2</a:t>
            </a:r>
          </a:p>
          <a:p>
            <a:pPr algn="l"/>
            <a:endParaRPr lang="cs-CZ" sz="2000"/>
          </a:p>
          <a:p>
            <a:pPr algn="l"/>
            <a:endParaRPr lang="cs-CZ" sz="2000"/>
          </a:p>
          <a:p>
            <a:pPr algn="l"/>
            <a:r>
              <a:rPr lang="cs-CZ" sz="2000"/>
              <a:t>HH</a:t>
            </a:r>
            <a:endParaRPr lang="cs-CZ" sz="2000" dirty="0"/>
          </a:p>
        </p:txBody>
      </p:sp>
      <p:sp>
        <p:nvSpPr>
          <p:cNvPr id="7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22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6429" y="1838960"/>
            <a:ext cx="7474171" cy="4391476"/>
          </a:xfrm>
        </p:spPr>
        <p:txBody>
          <a:bodyPr anchor="ctr">
            <a:noAutofit/>
          </a:bodyPr>
          <a:lstStyle/>
          <a:p>
            <a:pPr lvl="0"/>
            <a:r>
              <a:rPr lang="cs-CZ" sz="2400" b="1" dirty="0"/>
              <a:t>Zamýšlené kurikulum</a:t>
            </a:r>
            <a:r>
              <a:rPr lang="cs-CZ" sz="2400" dirty="0"/>
              <a:t> -  týká se cílů, nemusí být vždy splněný.</a:t>
            </a:r>
          </a:p>
          <a:p>
            <a:pPr lvl="0"/>
            <a:r>
              <a:rPr lang="cs-CZ" sz="2400" b="1" dirty="0"/>
              <a:t>Realizované kurikulum</a:t>
            </a:r>
            <a:r>
              <a:rPr lang="cs-CZ" sz="2400" dirty="0"/>
              <a:t> - vzdělávací obsah jako předmět výuky, vypovídá o tom, co ze zamýšleného kurikula se uskutečnilo.</a:t>
            </a:r>
          </a:p>
          <a:p>
            <a:pPr lvl="0"/>
            <a:r>
              <a:rPr lang="cs-CZ" sz="2400" b="1" dirty="0"/>
              <a:t>Dosažené kurikulum - </a:t>
            </a:r>
            <a:r>
              <a:rPr lang="cs-CZ" sz="2400" dirty="0"/>
              <a:t> poznatky, které si žáci osvojili, a které se přeměnily v jejich vědomosti. Jde o efekt zamýšleného a realizovaného kurikula. </a:t>
            </a:r>
          </a:p>
          <a:p>
            <a:r>
              <a:rPr lang="cs-CZ" sz="2400" b="1" dirty="0"/>
              <a:t>Skryté kurikulum - </a:t>
            </a:r>
            <a:r>
              <a:rPr lang="cs-CZ" sz="2400" dirty="0"/>
              <a:t> „vše, s čím se nepočítá, že by si děti ve škole osvojily, anebo že by se jim odevzdalo“.</a:t>
            </a:r>
          </a:p>
          <a:p>
            <a:endParaRPr lang="cs-CZ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9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8D70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3" descr="Otevřená kniha">
            <a:extLst>
              <a:ext uri="{FF2B5EF4-FFF2-40B4-BE49-F238E27FC236}">
                <a16:creationId xmlns:a16="http://schemas.microsoft.com/office/drawing/2014/main" id="{11454086-677F-68CB-3D8A-99C0CA885E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15903" r="17242" b="5"/>
          <a:stretch/>
        </p:blipFill>
        <p:spPr>
          <a:xfrm>
            <a:off x="9029206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745109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cs-CZ" b="1"/>
              <a:t>Obsah kurikula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6429" y="1784733"/>
            <a:ext cx="7357576" cy="4329628"/>
          </a:xfrm>
        </p:spPr>
        <p:txBody>
          <a:bodyPr anchor="ctr">
            <a:normAutofit/>
          </a:bodyPr>
          <a:lstStyle/>
          <a:p>
            <a:endParaRPr lang="cs-CZ" sz="2000" dirty="0"/>
          </a:p>
          <a:p>
            <a:pPr lvl="0"/>
            <a:r>
              <a:rPr lang="cs-CZ" sz="2400" b="1" dirty="0"/>
              <a:t>Dimenze ideová: </a:t>
            </a:r>
            <a:r>
              <a:rPr lang="cs-CZ" sz="2400" dirty="0"/>
              <a:t>obecné i konkrétní cíle realizované ve výuce (dokumenty školské politiky, cíle, vize a plány).</a:t>
            </a:r>
          </a:p>
          <a:p>
            <a:pPr lvl="0"/>
            <a:r>
              <a:rPr lang="cs-CZ" sz="2400" b="1" dirty="0"/>
              <a:t>Dimenze obsahová:</a:t>
            </a:r>
            <a:r>
              <a:rPr lang="cs-CZ" sz="2400" dirty="0"/>
              <a:t> konkrétní učivo, zpracování učebnic, jak učivo prochází vzdělávacím procesem.</a:t>
            </a:r>
          </a:p>
          <a:p>
            <a:pPr lvl="0"/>
            <a:r>
              <a:rPr lang="cs-CZ" sz="2400" b="1" dirty="0"/>
              <a:t>Dimenze organizační: jak </a:t>
            </a:r>
            <a:r>
              <a:rPr lang="cs-CZ" sz="2400" dirty="0"/>
              <a:t>k osnovy a standardy řeší podmínky, pro realizaci výuky.</a:t>
            </a:r>
          </a:p>
          <a:p>
            <a:pPr lvl="0"/>
            <a:r>
              <a:rPr lang="cs-CZ" sz="2400" b="1" dirty="0"/>
              <a:t>Dimenze metodická:</a:t>
            </a:r>
            <a:r>
              <a:rPr lang="cs-CZ" sz="2400" dirty="0"/>
              <a:t> metody a formy výuky, vyučovací styl učitele, didaktické prostředky aj. </a:t>
            </a:r>
          </a:p>
          <a:p>
            <a:endParaRPr lang="cs-CZ" sz="2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9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8D70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3" descr="Otevřená kniha">
            <a:extLst>
              <a:ext uri="{FF2B5EF4-FFF2-40B4-BE49-F238E27FC236}">
                <a16:creationId xmlns:a16="http://schemas.microsoft.com/office/drawing/2014/main" id="{EBB54F55-EA7A-2F88-5CF4-961511B139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15903" r="17242" b="5"/>
          <a:stretch/>
        </p:blipFill>
        <p:spPr>
          <a:xfrm>
            <a:off x="9029206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245415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Literatura - doporučená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lvl="0"/>
            <a:r>
              <a:rPr lang="cs-CZ" sz="2200" dirty="0"/>
              <a:t>MAŇÁK, Josef, JANÍK, Tomáš a ŠVEC, Vlastimil. </a:t>
            </a:r>
            <a:r>
              <a:rPr lang="cs-CZ" sz="2200" i="1" dirty="0"/>
              <a:t>Kurikulum v současné škole</a:t>
            </a:r>
            <a:r>
              <a:rPr lang="cs-CZ" sz="2200" dirty="0"/>
              <a:t>. Brno: </a:t>
            </a:r>
            <a:r>
              <a:rPr lang="cs-CZ" sz="2200" dirty="0" err="1"/>
              <a:t>Paido</a:t>
            </a:r>
            <a:r>
              <a:rPr lang="cs-CZ" sz="2200" dirty="0"/>
              <a:t>, 2008.</a:t>
            </a:r>
          </a:p>
          <a:p>
            <a:pPr lvl="0"/>
            <a:r>
              <a:rPr lang="cs-CZ" sz="2200" dirty="0"/>
              <a:t>JANÍK, Tomáš, MAŇÁK, Josef a KNECHT, Petr. </a:t>
            </a:r>
            <a:r>
              <a:rPr lang="cs-CZ" sz="2200" i="1" dirty="0"/>
              <a:t>Cíle a obsahy školního vzdělávání a metodologie jejich utváření</a:t>
            </a:r>
            <a:r>
              <a:rPr lang="cs-CZ" sz="2200" dirty="0"/>
              <a:t>. Brno: </a:t>
            </a:r>
            <a:r>
              <a:rPr lang="cs-CZ" sz="2200" dirty="0" err="1"/>
              <a:t>Paido</a:t>
            </a:r>
            <a:r>
              <a:rPr lang="cs-CZ" sz="2200" dirty="0"/>
              <a:t>, 2009.</a:t>
            </a:r>
          </a:p>
          <a:p>
            <a:pPr lvl="0"/>
            <a:r>
              <a:rPr lang="cs-CZ" sz="2200" dirty="0"/>
              <a:t>KAŠČÁK, Ondrej. Rituály a skryté kurikulum </a:t>
            </a:r>
            <a:r>
              <a:rPr lang="cs-CZ" sz="2200" dirty="0" err="1"/>
              <a:t>alebo</a:t>
            </a:r>
            <a:r>
              <a:rPr lang="cs-CZ" sz="2200" dirty="0"/>
              <a:t> kam v </a:t>
            </a:r>
            <a:r>
              <a:rPr lang="cs-CZ" sz="2200" dirty="0" err="1"/>
              <a:t>pedagogike</a:t>
            </a:r>
            <a:r>
              <a:rPr lang="cs-CZ" sz="2200" dirty="0"/>
              <a:t> </a:t>
            </a:r>
            <a:r>
              <a:rPr lang="cs-CZ" sz="2200" dirty="0" err="1"/>
              <a:t>zaradiť</a:t>
            </a:r>
            <a:r>
              <a:rPr lang="cs-CZ" sz="2200" dirty="0"/>
              <a:t> </a:t>
            </a:r>
            <a:r>
              <a:rPr lang="cs-CZ" sz="2200" dirty="0" err="1"/>
              <a:t>rituálné</a:t>
            </a:r>
            <a:r>
              <a:rPr lang="cs-CZ" sz="2200" dirty="0"/>
              <a:t> </a:t>
            </a:r>
            <a:r>
              <a:rPr lang="cs-CZ" sz="2200" dirty="0" err="1"/>
              <a:t>štúdie</a:t>
            </a:r>
            <a:r>
              <a:rPr lang="cs-CZ" sz="2200" dirty="0"/>
              <a:t>? Teoretická (a biografická) </a:t>
            </a:r>
            <a:r>
              <a:rPr lang="cs-CZ" sz="2200" dirty="0" err="1"/>
              <a:t>rekonštrukcia</a:t>
            </a:r>
            <a:r>
              <a:rPr lang="cs-CZ" sz="2200" dirty="0"/>
              <a:t>. </a:t>
            </a:r>
            <a:r>
              <a:rPr lang="cs-CZ" sz="2200" i="1" dirty="0"/>
              <a:t>Studia </a:t>
            </a:r>
            <a:r>
              <a:rPr lang="cs-CZ" sz="2200" i="1" dirty="0" err="1"/>
              <a:t>paedagogica</a:t>
            </a:r>
            <a:r>
              <a:rPr lang="cs-CZ" sz="2200" dirty="0"/>
              <a:t>. 2009, 14, 2, s. 29 – 40. Dostupné z </a:t>
            </a:r>
            <a:r>
              <a:rPr lang="cs-CZ" sz="2200" u="sng" dirty="0"/>
              <a:t>http://www.phil.muni.cz/journals/index.php/studia-paedagogica/article/view/82/185</a:t>
            </a:r>
            <a:endParaRPr lang="cs-CZ" sz="2200" dirty="0"/>
          </a:p>
          <a:p>
            <a:pPr lvl="0"/>
            <a:r>
              <a:rPr lang="cs-CZ" sz="2200" dirty="0"/>
              <a:t>GREGER, David a ČERNÝ, Karel. Společnost vědění a kurikulum budoucnosti. </a:t>
            </a:r>
            <a:r>
              <a:rPr lang="cs-CZ" sz="2200" i="1" dirty="0"/>
              <a:t>Orbis </a:t>
            </a:r>
            <a:r>
              <a:rPr lang="cs-CZ" sz="2200" i="1" dirty="0" err="1"/>
              <a:t>Scholae</a:t>
            </a:r>
            <a:r>
              <a:rPr lang="cs-CZ" sz="2200" dirty="0"/>
              <a:t>. 2007, 2, 1, s. 21 – 39. Dostupné z </a:t>
            </a:r>
            <a:r>
              <a:rPr lang="cs-CZ" sz="2200" u="sng" dirty="0"/>
              <a:t>http://www.orbisscholae.cz/archiv/2007/2007_1_02.pdf</a:t>
            </a:r>
            <a:endParaRPr lang="cs-CZ" sz="2200" dirty="0"/>
          </a:p>
          <a:p>
            <a:pPr lvl="0"/>
            <a:r>
              <a:rPr lang="cs-CZ" sz="2200" dirty="0"/>
              <a:t>PRŮCHA, Jan. </a:t>
            </a:r>
            <a:r>
              <a:rPr lang="cs-CZ" sz="2200" i="1" dirty="0"/>
              <a:t>Moderní pedagogika</a:t>
            </a:r>
            <a:r>
              <a:rPr lang="cs-CZ" sz="2200" dirty="0"/>
              <a:t>. Praha: Portál.</a:t>
            </a:r>
          </a:p>
        </p:txBody>
      </p:sp>
    </p:spTree>
    <p:extLst>
      <p:ext uri="{BB962C8B-B14F-4D97-AF65-F5344CB8AC3E}">
        <p14:creationId xmlns:p14="http://schemas.microsoft.com/office/powerpoint/2010/main" val="8687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13183" y="0"/>
            <a:ext cx="11476653" cy="5756988"/>
          </a:xfrm>
        </p:spPr>
        <p:txBody>
          <a:bodyPr>
            <a:normAutofit/>
          </a:bodyPr>
          <a:lstStyle/>
          <a:p>
            <a:r>
              <a:rPr lang="cs-CZ" altLang="cs-CZ" sz="2900" b="1" dirty="0">
                <a:latin typeface="+mn-lt"/>
              </a:rPr>
              <a:t>RVP </a:t>
            </a:r>
            <a:r>
              <a:rPr lang="cs-CZ" altLang="cs-CZ" sz="3200" b="1" dirty="0">
                <a:latin typeface="+mn-lt"/>
              </a:rPr>
              <a:t> </a:t>
            </a:r>
            <a:br>
              <a:rPr lang="cs-CZ" altLang="cs-CZ" sz="3200" dirty="0">
                <a:latin typeface="+mn-lt"/>
              </a:rPr>
            </a:br>
            <a:r>
              <a:rPr lang="cs-CZ" altLang="cs-CZ" sz="2800" dirty="0"/>
              <a:t> </a:t>
            </a:r>
            <a:br>
              <a:rPr lang="cs-CZ" altLang="cs-CZ" sz="2800" dirty="0"/>
            </a:br>
            <a:r>
              <a:rPr lang="cs-CZ" altLang="cs-CZ" sz="2800" b="1" dirty="0"/>
              <a:t>- cíle vzdělávání</a:t>
            </a:r>
            <a:br>
              <a:rPr lang="cs-CZ" altLang="cs-CZ" sz="2800" b="1" dirty="0"/>
            </a:br>
            <a:r>
              <a:rPr lang="cs-CZ" altLang="cs-CZ" sz="2800" b="1" dirty="0"/>
              <a:t>- klíčové kompetence z RVP (najít přirozené a logické možnosti)</a:t>
            </a:r>
            <a:br>
              <a:rPr lang="cs-CZ" altLang="cs-CZ" sz="2800" b="1" dirty="0"/>
            </a:br>
            <a:br>
              <a:rPr lang="cs-CZ" altLang="cs-CZ" sz="2800" b="1" dirty="0"/>
            </a:br>
            <a:r>
              <a:rPr lang="cs-CZ" altLang="cs-CZ" sz="2800" dirty="0">
                <a:solidFill>
                  <a:srgbClr val="C00000"/>
                </a:solidFill>
                <a:latin typeface="+mn-lt"/>
              </a:rPr>
              <a:t>Kompetence k řešení problémů</a:t>
            </a:r>
            <a:br>
              <a:rPr lang="cs-CZ" altLang="cs-CZ" sz="2800" dirty="0">
                <a:solidFill>
                  <a:srgbClr val="C00000"/>
                </a:solidFill>
                <a:latin typeface="+mn-lt"/>
              </a:rPr>
            </a:br>
            <a:r>
              <a:rPr lang="cs-CZ" altLang="cs-CZ" sz="2800" dirty="0">
                <a:solidFill>
                  <a:srgbClr val="C00000"/>
                </a:solidFill>
                <a:latin typeface="+mn-lt"/>
              </a:rPr>
              <a:t>Kompetence komunikativní</a:t>
            </a:r>
            <a:br>
              <a:rPr lang="cs-CZ" altLang="cs-CZ" sz="2800" dirty="0">
                <a:solidFill>
                  <a:srgbClr val="C00000"/>
                </a:solidFill>
                <a:latin typeface="+mn-lt"/>
              </a:rPr>
            </a:br>
            <a:r>
              <a:rPr lang="cs-CZ" altLang="cs-CZ" sz="2800" dirty="0">
                <a:solidFill>
                  <a:srgbClr val="C00000"/>
                </a:solidFill>
                <a:latin typeface="+mn-lt"/>
              </a:rPr>
              <a:t>Kompetence k učení</a:t>
            </a:r>
            <a:br>
              <a:rPr lang="cs-CZ" altLang="cs-CZ" sz="2800" dirty="0">
                <a:solidFill>
                  <a:srgbClr val="C00000"/>
                </a:solidFill>
                <a:latin typeface="+mn-lt"/>
              </a:rPr>
            </a:br>
            <a:r>
              <a:rPr lang="cs-CZ" altLang="cs-CZ" sz="2800" dirty="0">
                <a:solidFill>
                  <a:srgbClr val="C00000"/>
                </a:solidFill>
                <a:latin typeface="+mn-lt"/>
              </a:rPr>
              <a:t>Kompetence sociální a personální</a:t>
            </a:r>
            <a:br>
              <a:rPr lang="cs-CZ" altLang="cs-CZ" sz="2800" dirty="0">
                <a:solidFill>
                  <a:srgbClr val="C00000"/>
                </a:solidFill>
                <a:latin typeface="+mn-lt"/>
              </a:rPr>
            </a:br>
            <a:r>
              <a:rPr lang="cs-CZ" altLang="cs-CZ" sz="2800" dirty="0">
                <a:solidFill>
                  <a:srgbClr val="C00000"/>
                </a:solidFill>
                <a:latin typeface="+mn-lt"/>
              </a:rPr>
              <a:t>Kompetence občanské</a:t>
            </a:r>
            <a:br>
              <a:rPr lang="cs-CZ" altLang="cs-CZ" sz="2800" dirty="0">
                <a:solidFill>
                  <a:srgbClr val="C00000"/>
                </a:solidFill>
                <a:latin typeface="+mn-lt"/>
              </a:rPr>
            </a:br>
            <a:r>
              <a:rPr lang="cs-CZ" altLang="cs-CZ" sz="2800" dirty="0">
                <a:solidFill>
                  <a:srgbClr val="C00000"/>
                </a:solidFill>
                <a:latin typeface="+mn-lt"/>
              </a:rPr>
              <a:t>Kompetence pracovní</a:t>
            </a:r>
            <a:br>
              <a:rPr lang="cs-CZ" altLang="cs-CZ" sz="2800" dirty="0">
                <a:solidFill>
                  <a:srgbClr val="C00000"/>
                </a:solidFill>
                <a:latin typeface="+mn-lt"/>
              </a:rPr>
            </a:br>
            <a:r>
              <a:rPr lang="cs-CZ" altLang="cs-CZ" sz="2800" dirty="0">
                <a:solidFill>
                  <a:srgbClr val="C00000"/>
                </a:solidFill>
                <a:latin typeface="+mn-lt"/>
              </a:rPr>
              <a:t>Kompetence digitální</a:t>
            </a:r>
            <a:br>
              <a:rPr lang="cs-CZ" altLang="cs-CZ" sz="2800" dirty="0">
                <a:solidFill>
                  <a:srgbClr val="C00000"/>
                </a:solidFill>
                <a:latin typeface="+mn-lt"/>
              </a:rPr>
            </a:br>
            <a:br>
              <a:rPr lang="cs-CZ" altLang="cs-CZ" sz="2800" b="1" dirty="0"/>
            </a:br>
            <a:r>
              <a:rPr lang="cs-CZ" altLang="cs-CZ" sz="2800" b="1" dirty="0"/>
              <a:t>- očekávané výstupy (v předmětech a vzdělávacích oblastech).</a:t>
            </a:r>
          </a:p>
        </p:txBody>
      </p:sp>
    </p:spTree>
    <p:extLst>
      <p:ext uri="{BB962C8B-B14F-4D97-AF65-F5344CB8AC3E}">
        <p14:creationId xmlns:p14="http://schemas.microsoft.com/office/powerpoint/2010/main" val="2194853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9D0B0E-4B8E-48AC-93D1-1EE4263AA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4200"/>
              <a:t>Tematický plán - celoroční rozvržení učiva, </a:t>
            </a:r>
          </a:p>
        </p:txBody>
      </p:sp>
      <p:pic>
        <p:nvPicPr>
          <p:cNvPr id="7" name="Graphic 6" descr="Knihy">
            <a:extLst>
              <a:ext uri="{FF2B5EF4-FFF2-40B4-BE49-F238E27FC236}">
                <a16:creationId xmlns:a16="http://schemas.microsoft.com/office/drawing/2014/main" id="{8C98A915-4D3A-4964-918C-CAF720506B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BDD075C2-DEDF-42D2-823E-B2478761D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hlinkClick r:id="rId4"/>
              </a:rPr>
              <a:t>https://www.zsjirasek.cz/domains/zsjirasek.cz/images/PDF/Tematicke_plany/2_stupen/2018-2019/Ma_2.pdf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požadavku vedení školy (nepovinný dokument) </a:t>
            </a:r>
          </a:p>
          <a:p>
            <a:pPr marL="0" indent="0">
              <a:buNone/>
            </a:pPr>
            <a:r>
              <a:rPr lang="cs-CZ" dirty="0"/>
              <a:t>učební osnovy předmětu do jednotlivých tematických celků  + počty hodin a časové údaje, tj. měsíc (datum splnění tematického celku); </a:t>
            </a:r>
          </a:p>
          <a:p>
            <a:pPr marL="0" indent="0">
              <a:buNone/>
            </a:pPr>
            <a:r>
              <a:rPr lang="cs-CZ" dirty="0"/>
              <a:t>vzdělávací cíle, základní pojmy, atd. (volitelně)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74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65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41248" y="502920"/>
            <a:ext cx="10509504" cy="1975104"/>
          </a:xfrm>
        </p:spPr>
        <p:txBody>
          <a:bodyPr anchor="b">
            <a:normAutofit fontScale="90000"/>
          </a:bodyPr>
          <a:lstStyle/>
          <a:p>
            <a:pPr marL="0" indent="0"/>
            <a:br>
              <a:rPr lang="cs-CZ" sz="3400" dirty="0">
                <a:latin typeface="+mj-lt"/>
              </a:rPr>
            </a:br>
            <a:r>
              <a:rPr lang="cs-CZ" sz="4000" b="1" dirty="0">
                <a:latin typeface="+mj-lt"/>
              </a:rPr>
              <a:t>Práce učitele s kurikulem </a:t>
            </a:r>
            <a:r>
              <a:rPr lang="cs-CZ" sz="4000" dirty="0">
                <a:latin typeface="+mj-lt"/>
              </a:rPr>
              <a:t>– vzdělávací standardy, RVP, ŠVP…</a:t>
            </a:r>
            <a:br>
              <a:rPr lang="cs-CZ" sz="4000" dirty="0">
                <a:latin typeface="+mj-lt"/>
              </a:rPr>
            </a:br>
            <a:r>
              <a:rPr lang="cs-CZ" sz="4000" dirty="0"/>
              <a:t>Tři směry filozofie vzdělávání.</a:t>
            </a:r>
          </a:p>
        </p:txBody>
      </p:sp>
      <p:sp>
        <p:nvSpPr>
          <p:cNvPr id="75" name="Rectangle 67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6" name="Rectangle 69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41248" y="2980944"/>
            <a:ext cx="10509504" cy="3063240"/>
          </a:xfrm>
        </p:spPr>
        <p:txBody>
          <a:bodyPr>
            <a:normAutofit/>
          </a:bodyPr>
          <a:lstStyle/>
          <a:p>
            <a:pPr marL="18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3000" b="1" dirty="0"/>
              <a:t>Cíle výuky:</a:t>
            </a:r>
          </a:p>
          <a:p>
            <a:pPr marL="18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3000" dirty="0"/>
              <a:t>1. Objasnit pojem kurikulum a </a:t>
            </a:r>
            <a:r>
              <a:rPr lang="cs-CZ" altLang="cs-CZ" sz="3000" dirty="0"/>
              <a:t>kurikulární činnosti učitele jako základ pro zpracování portfoliového úkolu. </a:t>
            </a:r>
            <a:endParaRPr lang="cs-CZ" sz="3000" dirty="0"/>
          </a:p>
          <a:p>
            <a:pPr marL="18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3000" dirty="0"/>
              <a:t>2. Vysvětlit podstatu tří směrů filozofie vzdělávání. </a:t>
            </a:r>
          </a:p>
        </p:txBody>
      </p:sp>
    </p:spTree>
    <p:extLst>
      <p:ext uri="{BB962C8B-B14F-4D97-AF65-F5344CB8AC3E}">
        <p14:creationId xmlns:p14="http://schemas.microsoft.com/office/powerpoint/2010/main" val="202974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66324-4320-F3BD-E75A-B2967B74E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vzděláváme?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98D361-212A-638D-4A71-035BD2F3D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4357C65-0FAB-D179-FE33-270122F9F617}"/>
              </a:ext>
            </a:extLst>
          </p:cNvPr>
          <p:cNvSpPr/>
          <p:nvPr/>
        </p:nvSpPr>
        <p:spPr>
          <a:xfrm>
            <a:off x="3200400" y="2509294"/>
            <a:ext cx="2148840" cy="30990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</a:rPr>
              <a:t>samostatné myšlení, nikoliv na učení se konkrétnímu předmětu</a:t>
            </a:r>
            <a:endParaRPr lang="cs-CZ" sz="20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D7C715E-5BF2-84DB-27D8-C5125190EE66}"/>
              </a:ext>
            </a:extLst>
          </p:cNvPr>
          <p:cNvSpPr/>
          <p:nvPr/>
        </p:nvSpPr>
        <p:spPr>
          <a:xfrm>
            <a:off x="5704840" y="2509294"/>
            <a:ext cx="2479040" cy="309902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</a:rPr>
              <a:t>příprava na dospělost a na život v demokratické společnosti</a:t>
            </a:r>
          </a:p>
          <a:p>
            <a:pPr algn="ctr"/>
            <a:endParaRPr lang="cs-CZ" sz="2000" dirty="0">
              <a:solidFill>
                <a:srgbClr val="00000A"/>
              </a:solidFill>
              <a:effectLst/>
              <a:latin typeface="Calibri" panose="020F0502020204030204" pitchFamily="34" charset="0"/>
              <a:ea typeface="Droid Sans Fallback"/>
            </a:endParaRPr>
          </a:p>
          <a:p>
            <a:pPr algn="ctr"/>
            <a:r>
              <a:rPr lang="cs-CZ" sz="20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</a:rPr>
              <a:t>výuka musí být ‚šita na míru‘ </a:t>
            </a:r>
            <a:endParaRPr lang="cs-CZ" sz="2000" dirty="0"/>
          </a:p>
          <a:p>
            <a:pPr algn="ctr"/>
            <a:endParaRPr lang="cs-CZ" sz="2000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FAF4785-A438-34AD-6803-5A4BC7B82887}"/>
              </a:ext>
            </a:extLst>
          </p:cNvPr>
          <p:cNvSpPr/>
          <p:nvPr/>
        </p:nvSpPr>
        <p:spPr>
          <a:xfrm>
            <a:off x="8539480" y="2428240"/>
            <a:ext cx="2240280" cy="318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</a:rPr>
              <a:t>příprava budoucích dospělých</a:t>
            </a:r>
          </a:p>
          <a:p>
            <a:pPr algn="ctr"/>
            <a:r>
              <a:rPr lang="cs-CZ" sz="20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</a:rPr>
              <a:t>iniciovat společenské změny a spolupracovat na jejich realizaci</a:t>
            </a:r>
            <a:endParaRPr lang="cs-CZ" sz="2000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D0FD2CA-972C-83E7-CC39-BD420F52C1F3}"/>
              </a:ext>
            </a:extLst>
          </p:cNvPr>
          <p:cNvSpPr/>
          <p:nvPr/>
        </p:nvSpPr>
        <p:spPr>
          <a:xfrm>
            <a:off x="838201" y="2509294"/>
            <a:ext cx="2148840" cy="32107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</a:rPr>
              <a:t>Číst, psát, počítat….</a:t>
            </a:r>
          </a:p>
          <a:p>
            <a:pPr algn="ctr"/>
            <a:r>
              <a:rPr lang="cs-CZ" sz="2400" i="1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</a:rPr>
              <a:t>mateřský jazyk, matematika, fyzika či krásná umění 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30517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38201" y="719666"/>
          <a:ext cx="103885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9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5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                               Progresivismus     </a:t>
                      </a:r>
                      <a:br>
                        <a:rPr lang="cs-CZ" dirty="0"/>
                      </a:br>
                      <a:r>
                        <a:rPr lang="cs-CZ" dirty="0"/>
                        <a:t>       sociální                                       osobní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Esencialismus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/>
                        <a:t>Rekonstrukcionismus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74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41AC5-75BF-B632-E9D1-39B4101B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</a:t>
            </a:r>
          </a:p>
        </p:txBody>
      </p:sp>
      <p:graphicFrame>
        <p:nvGraphicFramePr>
          <p:cNvPr id="5" name="Zástupný obsah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BBE1B670-CD9B-4711-4696-F5F8DF3A47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1276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181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C07132-684C-A2A4-B136-B73AA2BDB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200" kern="0">
                <a:effectLst/>
                <a:ea typeface="Times New Roman" panose="02020603050405020304" pitchFamily="18" charset="0"/>
              </a:rPr>
              <a:t>Kurikulum = pohyb, plánovaná trasa vzdělávání</a:t>
            </a:r>
            <a:endParaRPr lang="cs-CZ" sz="42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F745BF1A-7965-D309-CA34-D3EA25DE84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29384"/>
          <a:ext cx="10515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Šipka: doprava 3">
            <a:extLst>
              <a:ext uri="{FF2B5EF4-FFF2-40B4-BE49-F238E27FC236}">
                <a16:creationId xmlns:a16="http://schemas.microsoft.com/office/drawing/2014/main" id="{999AE74B-B554-9596-616F-C5C22E9D447E}"/>
              </a:ext>
            </a:extLst>
          </p:cNvPr>
          <p:cNvSpPr/>
          <p:nvPr/>
        </p:nvSpPr>
        <p:spPr>
          <a:xfrm>
            <a:off x="9093200" y="5364480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E041CE07-46BE-499A-83C9-47CA2D1BD744}"/>
              </a:ext>
            </a:extLst>
          </p:cNvPr>
          <p:cNvSpPr/>
          <p:nvPr/>
        </p:nvSpPr>
        <p:spPr>
          <a:xfrm>
            <a:off x="8940800" y="5036629"/>
            <a:ext cx="978408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43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4ECDE7A-6944-466D-8FFE-149A29BA6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3420082-9415-44EC-802E-C77D71D59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5A52C45-1FCB-4636-A80F-2849B8226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BCE27C0-EE61-CA41-818D-A1A7F08A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 fontScale="90000"/>
          </a:bodyPr>
          <a:lstStyle/>
          <a:p>
            <a:pPr>
              <a:lnSpc>
                <a:spcPct val="105000"/>
              </a:lnSpc>
              <a:spcBef>
                <a:spcPts val="600"/>
              </a:spcBef>
              <a:spcAft>
                <a:spcPts val="1200"/>
              </a:spcAft>
            </a:pPr>
            <a:br>
              <a:rPr lang="cs-CZ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roid Sans Fallback"/>
              </a:rPr>
            </a:br>
            <a:br>
              <a:rPr lang="cs-CZ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roid Sans Fallback"/>
              </a:rPr>
            </a:br>
            <a:br>
              <a:rPr lang="cs-CZ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roid Sans Fallback"/>
              </a:rPr>
            </a:br>
            <a:br>
              <a:rPr lang="cs-CZ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roid Sans Fallback"/>
              </a:rPr>
            </a:br>
            <a:br>
              <a:rPr lang="cs-CZ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roid Sans Fallback"/>
              </a:rPr>
            </a:br>
            <a:r>
              <a:rPr lang="cs-CZ" sz="27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roid Sans Fallback"/>
              </a:rPr>
              <a:t>Cílem je modernizovat vzdělávací systém Česka v oblasti regionálního školství, zájmového a neformálního vzdělávání a celoživotního učení, připravit ho na nové výzvy a zároveň řešit problémy, které v českém školství přetrvávají.</a:t>
            </a:r>
            <a:br>
              <a:rPr lang="cs-CZ" sz="27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roid Sans Fallback"/>
              </a:rPr>
            </a:br>
            <a:br>
              <a:rPr lang="cs-CZ" sz="18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</a:rPr>
            </a:br>
            <a:br>
              <a:rPr lang="cs-CZ" sz="1800" kern="100" dirty="0">
                <a:solidFill>
                  <a:srgbClr val="4C4C4C"/>
                </a:solidFill>
                <a:effectLst/>
                <a:latin typeface="Calibri" panose="020F0502020204030204" pitchFamily="34" charset="0"/>
                <a:ea typeface="Droid Sans Fallback"/>
              </a:rPr>
            </a:br>
            <a:r>
              <a:rPr lang="cs-CZ" sz="1800" b="1" kern="0" dirty="0">
                <a:solidFill>
                  <a:srgbClr val="2068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br>
              <a:rPr lang="cs-CZ" sz="18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</a:rPr>
            </a:br>
            <a:br>
              <a:rPr lang="cs-CZ" sz="18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</a:rPr>
            </a:br>
            <a:endParaRPr lang="cs-CZ" sz="4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8EB4DD-3704-43AD-92B3-C4E0C6EA9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7079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Zástupný obsah 3" descr="Obsah obrázku Písmo, text, Grafika, snímek obrazovky&#10;&#10;Popis byl vytvořen automaticky">
            <a:extLst>
              <a:ext uri="{FF2B5EF4-FFF2-40B4-BE49-F238E27FC236}">
                <a16:creationId xmlns:a16="http://schemas.microsoft.com/office/drawing/2014/main" id="{30F50C23-8EDB-0776-86CA-D3F0021792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" r="2" b="2"/>
          <a:stretch/>
        </p:blipFill>
        <p:spPr bwMode="auto">
          <a:xfrm>
            <a:off x="908305" y="2478024"/>
            <a:ext cx="4293616" cy="3694176"/>
          </a:xfrm>
          <a:prstGeom prst="rect">
            <a:avLst/>
          </a:prstGeom>
          <a:noFill/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322D7F6-A995-E5D5-00BF-DD3FA484F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0801" y="1595120"/>
            <a:ext cx="6152896" cy="4577080"/>
          </a:xfrm>
        </p:spPr>
        <p:txBody>
          <a:bodyPr anchor="ctr">
            <a:normAutofit fontScale="32500" lnSpcReduction="20000"/>
          </a:bodyPr>
          <a:lstStyle/>
          <a:p>
            <a:pPr>
              <a:lnSpc>
                <a:spcPct val="105000"/>
              </a:lnSpc>
              <a:spcBef>
                <a:spcPts val="1500"/>
              </a:spcBef>
              <a:spcAft>
                <a:spcPts val="600"/>
              </a:spcAft>
            </a:pPr>
            <a:endParaRPr lang="cs-CZ" sz="1800" b="1" kern="0" dirty="0">
              <a:solidFill>
                <a:srgbClr val="206875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5000"/>
              </a:lnSpc>
              <a:spcBef>
                <a:spcPts val="1500"/>
              </a:spcBef>
              <a:spcAft>
                <a:spcPts val="600"/>
              </a:spcAft>
              <a:buNone/>
            </a:pPr>
            <a:endParaRPr lang="cs-CZ" sz="2400" b="1" kern="0" dirty="0">
              <a:solidFill>
                <a:srgbClr val="206875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5000"/>
              </a:lnSpc>
              <a:spcBef>
                <a:spcPts val="1500"/>
              </a:spcBef>
              <a:spcAft>
                <a:spcPts val="600"/>
              </a:spcAft>
              <a:buNone/>
            </a:pPr>
            <a:r>
              <a:rPr lang="cs-CZ" sz="4900" b="1" kern="0" dirty="0">
                <a:solidFill>
                  <a:srgbClr val="2068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Strategický cíle</a:t>
            </a:r>
            <a:endParaRPr lang="cs-CZ" sz="4900" kern="100" dirty="0">
              <a:solidFill>
                <a:srgbClr val="00000A"/>
              </a:solidFill>
              <a:effectLst/>
              <a:latin typeface="Calibri" panose="020F0502020204030204" pitchFamily="34" charset="0"/>
              <a:ea typeface="Droid Sans Fallback"/>
            </a:endParaRPr>
          </a:p>
          <a:p>
            <a:r>
              <a:rPr lang="cs-CZ" sz="4900" kern="0" dirty="0">
                <a:solidFill>
                  <a:srgbClr val="2068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Zaměřit vzdělávání více na získávání kompetencí potřebných pro aktivní občanský, profesní i osobní život</a:t>
            </a:r>
          </a:p>
          <a:p>
            <a:r>
              <a:rPr lang="cs-CZ" sz="4900" kern="0" dirty="0">
                <a:solidFill>
                  <a:srgbClr val="2068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Snížit nerovnosti v přístupu ke kvalitnímu vzdělávání a umožnit maximální rozvoj potenciálu dětí, žáků a studentů</a:t>
            </a:r>
          </a:p>
          <a:p>
            <a:pPr marL="0" indent="0">
              <a:buNone/>
            </a:pPr>
            <a:endParaRPr lang="cs-CZ" sz="3200" kern="0" dirty="0">
              <a:solidFill>
                <a:srgbClr val="4C4C4C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900" kern="0" dirty="0">
              <a:solidFill>
                <a:srgbClr val="4C4C4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cs-CZ" sz="4400" b="1" kern="0" dirty="0">
                <a:solidFill>
                  <a:srgbClr val="4C4C4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Strategická linie 1: Proměna obsahu, způsobů a hodnocení vzdělávání</a:t>
            </a:r>
            <a:br>
              <a:rPr lang="cs-CZ" sz="4400" b="1" kern="100" dirty="0">
                <a:solidFill>
                  <a:srgbClr val="4C4C4C"/>
                </a:solidFill>
                <a:effectLst/>
                <a:latin typeface="Calibri" panose="020F0502020204030204" pitchFamily="34" charset="0"/>
                <a:ea typeface="Droid Sans Fallback"/>
              </a:rPr>
            </a:br>
            <a:endParaRPr lang="cs-CZ" sz="4400" b="1" kern="100" dirty="0">
              <a:solidFill>
                <a:srgbClr val="4C4C4C"/>
              </a:solidFill>
              <a:effectLst/>
              <a:latin typeface="Calibri" panose="020F0502020204030204" pitchFamily="34" charset="0"/>
              <a:ea typeface="Droid Sans Fallback"/>
            </a:endParaRPr>
          </a:p>
          <a:p>
            <a:r>
              <a:rPr lang="cs-CZ" sz="4400" b="1" kern="0" dirty="0">
                <a:solidFill>
                  <a:srgbClr val="4C4C4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Strategická linie 2: Rovný přístup ke kvalitnímu vzdělávání.</a:t>
            </a:r>
            <a:br>
              <a:rPr lang="cs-CZ" sz="4400" b="1" kern="100" dirty="0">
                <a:solidFill>
                  <a:srgbClr val="4C4C4C"/>
                </a:solidFill>
                <a:effectLst/>
                <a:latin typeface="Calibri" panose="020F0502020204030204" pitchFamily="34" charset="0"/>
                <a:ea typeface="Droid Sans Fallback"/>
              </a:rPr>
            </a:br>
            <a:endParaRPr lang="cs-CZ" sz="4400" b="1" kern="100" dirty="0">
              <a:solidFill>
                <a:srgbClr val="4C4C4C"/>
              </a:solidFill>
              <a:effectLst/>
              <a:latin typeface="Calibri" panose="020F0502020204030204" pitchFamily="34" charset="0"/>
              <a:ea typeface="Droid Sans Fallback"/>
            </a:endParaRPr>
          </a:p>
          <a:p>
            <a:r>
              <a:rPr lang="cs-CZ" sz="4400" kern="0" dirty="0">
                <a:solidFill>
                  <a:srgbClr val="4C4C4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Strategická linie 3: Podpora pedagogických pracovníků</a:t>
            </a:r>
            <a:br>
              <a:rPr lang="cs-CZ" sz="4400" kern="100" dirty="0">
                <a:solidFill>
                  <a:srgbClr val="4C4C4C"/>
                </a:solidFill>
                <a:effectLst/>
                <a:latin typeface="Calibri" panose="020F0502020204030204" pitchFamily="34" charset="0"/>
                <a:ea typeface="Droid Sans Fallback"/>
              </a:rPr>
            </a:br>
            <a:r>
              <a:rPr lang="cs-CZ" sz="4400" kern="0" dirty="0">
                <a:solidFill>
                  <a:srgbClr val="4C4C4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Strategická linie 4: Zvýšení odborných kapacit, důvěry a vzájemné spolupráce</a:t>
            </a:r>
            <a:br>
              <a:rPr lang="cs-CZ" sz="4400" kern="100" dirty="0">
                <a:solidFill>
                  <a:srgbClr val="4C4C4C"/>
                </a:solidFill>
                <a:effectLst/>
                <a:latin typeface="Calibri" panose="020F0502020204030204" pitchFamily="34" charset="0"/>
                <a:ea typeface="Droid Sans Fallback"/>
              </a:rPr>
            </a:br>
            <a:r>
              <a:rPr lang="cs-CZ" sz="4400" kern="0" dirty="0">
                <a:solidFill>
                  <a:srgbClr val="4C4C4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Strategická linie 5: Zvýšení financování a zajištění jeho stability.</a:t>
            </a:r>
            <a:endParaRPr lang="cs-CZ" sz="4400" kern="0" dirty="0">
              <a:solidFill>
                <a:srgbClr val="206875"/>
              </a:solidFill>
              <a:latin typeface="Arial" panose="020B0604020202020204" pitchFamily="34" charset="0"/>
            </a:endParaRPr>
          </a:p>
          <a:p>
            <a:endParaRPr lang="cs-CZ" sz="4400" kern="0" dirty="0">
              <a:solidFill>
                <a:srgbClr val="206875"/>
              </a:solidFill>
              <a:latin typeface="Arial" panose="020B0604020202020204" pitchFamily="34" charset="0"/>
            </a:endParaRPr>
          </a:p>
          <a:p>
            <a:endParaRPr lang="cs-CZ" sz="1800" kern="0" dirty="0">
              <a:solidFill>
                <a:srgbClr val="206875"/>
              </a:solidFill>
              <a:latin typeface="Arial" panose="020B0604020202020204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2862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5400" b="1"/>
              <a:t>Základní pojmy, koncepty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74800"/>
            <a:ext cx="10515600" cy="4606544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b="1" dirty="0"/>
              <a:t>Vzdělávací kurikulum (kurikulum)</a:t>
            </a:r>
            <a:r>
              <a:rPr lang="cs-CZ" altLang="cs-CZ" sz="2400" dirty="0"/>
              <a:t> = obsah vzdělání; to, co si má žák osvojit v rámci školního vzdělávání (ZV, SV,…). </a:t>
            </a:r>
          </a:p>
          <a:p>
            <a:pPr eaLnBrk="1" hangingPunct="1"/>
            <a:r>
              <a:rPr lang="cs-CZ" altLang="cs-CZ" sz="2400" dirty="0"/>
              <a:t>Je odpovědí na otázku: </a:t>
            </a:r>
            <a:r>
              <a:rPr lang="cs-CZ" altLang="cs-CZ" sz="2400" b="1" dirty="0"/>
              <a:t>CO – JAK – PROČ –  S JAKÝM CÍLEM – ZA JAKÝCH  PODMÍNEK  A S JAKÝMI OČEKÁVANÝMI EFEKTY </a:t>
            </a:r>
            <a:r>
              <a:rPr lang="cs-CZ" altLang="cs-CZ" sz="2400" dirty="0"/>
              <a:t>si má žák ve škole osvojit, v čem se má rozvinout (Průcha, J. a kol., 2003).</a:t>
            </a:r>
          </a:p>
          <a:p>
            <a:r>
              <a:rPr lang="cs-CZ" altLang="cs-CZ" sz="2400" b="1" dirty="0"/>
              <a:t>Kurikulární činnosti učitele</a:t>
            </a:r>
            <a:r>
              <a:rPr lang="cs-CZ" altLang="cs-CZ" sz="2400" dirty="0"/>
              <a:t> = profesionální aktivity a s nimi spojené dovednosti, které učitel využívá při projektování výuky (</a:t>
            </a:r>
            <a:r>
              <a:rPr lang="cs-CZ" altLang="cs-CZ" sz="2400" dirty="0">
                <a:solidFill>
                  <a:srgbClr val="00000A"/>
                </a:solidFill>
              </a:rPr>
              <a:t>t</a:t>
            </a:r>
            <a:r>
              <a:rPr lang="cs-CZ" sz="2400" dirty="0">
                <a:solidFill>
                  <a:srgbClr val="00000A"/>
                </a:solidFill>
                <a:effectLst/>
                <a:ea typeface="Droid Sans Fallback"/>
              </a:rPr>
              <a:t>vorba tematického plánu, </a:t>
            </a:r>
            <a:r>
              <a:rPr lang="cs-CZ" altLang="cs-CZ" sz="2400" dirty="0"/>
              <a:t>příprava na vyučování, tvorba vzdělávacího  programu = </a:t>
            </a:r>
            <a:r>
              <a:rPr lang="cs-CZ" sz="2400" dirty="0" err="1">
                <a:solidFill>
                  <a:srgbClr val="00000A"/>
                </a:solidFill>
                <a:effectLst/>
                <a:ea typeface="Droid Sans Fallback"/>
              </a:rPr>
              <a:t>psychodidaktická</a:t>
            </a:r>
            <a:r>
              <a:rPr lang="cs-CZ" sz="2400" dirty="0">
                <a:solidFill>
                  <a:srgbClr val="00000A"/>
                </a:solidFill>
                <a:effectLst/>
                <a:ea typeface="Droid Sans Fallback"/>
              </a:rPr>
              <a:t> transformace učiva).</a:t>
            </a:r>
          </a:p>
          <a:p>
            <a:r>
              <a:rPr lang="cs-CZ" altLang="cs-CZ" sz="2400" b="1" dirty="0"/>
              <a:t>Kurikulární činnosti učitele: </a:t>
            </a:r>
            <a:r>
              <a:rPr lang="cs-CZ" altLang="cs-CZ" sz="2400" dirty="0"/>
              <a:t>p</a:t>
            </a:r>
            <a:r>
              <a:rPr lang="cs-CZ" sz="2400" dirty="0">
                <a:solidFill>
                  <a:srgbClr val="00000A"/>
                </a:solidFill>
                <a:effectLst/>
                <a:ea typeface="Droid Sans Fallback"/>
              </a:rPr>
              <a:t>ráce s RVP a ŠVP, tvorba tematického plánu a příprava na výuku </a:t>
            </a:r>
          </a:p>
          <a:p>
            <a:r>
              <a:rPr lang="cs-CZ" altLang="cs-CZ" sz="2400" b="1" dirty="0"/>
              <a:t>Zdroj:</a:t>
            </a:r>
            <a:r>
              <a:rPr lang="cs-CZ" altLang="cs-CZ" sz="2400" dirty="0"/>
              <a:t> Průcha, J. a kol. (2003). </a:t>
            </a:r>
            <a:r>
              <a:rPr lang="cs-CZ" altLang="cs-CZ" sz="2400" i="1" dirty="0"/>
              <a:t>Pedagogický slovník. </a:t>
            </a:r>
            <a:r>
              <a:rPr lang="cs-CZ" altLang="cs-CZ" sz="2400" dirty="0"/>
              <a:t>Praha: Portál.</a:t>
            </a:r>
          </a:p>
          <a:p>
            <a:pPr marL="0" indent="0" eaLnBrk="1" hangingPunct="1"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57726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cs-CZ" b="1"/>
              <a:t>Kurikulum</a:t>
            </a:r>
            <a:r>
              <a:rPr lang="cs-CZ"/>
              <a:t> (z latinského „currere“ - běh, závod, ale také životní cestu (viz curriculum vitae)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0A4340A-1D14-6641-C630-706812D2B8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583806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680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B7A38A0058A641A35D7AAA8AF09637" ma:contentTypeVersion="2" ma:contentTypeDescription="Vytvoří nový dokument" ma:contentTypeScope="" ma:versionID="07d1f40962b15dd4da9f1141274b0eb2">
  <xsd:schema xmlns:xsd="http://www.w3.org/2001/XMLSchema" xmlns:xs="http://www.w3.org/2001/XMLSchema" xmlns:p="http://schemas.microsoft.com/office/2006/metadata/properties" xmlns:ns3="61f2ff1e-d339-44b6-a036-ca36cfa39f31" targetNamespace="http://schemas.microsoft.com/office/2006/metadata/properties" ma:root="true" ma:fieldsID="e670618fc491f66925f08c320fde0198" ns3:_="">
    <xsd:import namespace="61f2ff1e-d339-44b6-a036-ca36cfa39f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2ff1e-d339-44b6-a036-ca36cfa39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42E53C-B4F1-4354-9EB0-9D82245475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344473-F8B6-4129-AB33-EAEEEDE21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f2ff1e-d339-44b6-a036-ca36cfa39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BC5D37-16E1-4E37-B1F0-07500BE4ED36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61f2ff1e-d339-44b6-a036-ca36cfa39f31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1164</Words>
  <Application>Microsoft Office PowerPoint</Application>
  <PresentationFormat>Širokoúhlá obrazovka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 Práce učitele s kurikulem  1. část. Tři směry filozofie vzdělávání. </vt:lpstr>
      <vt:lpstr> Práce učitele s kurikulem – vzdělávací standardy, RVP, ŠVP… Tři směry filozofie vzdělávání.</vt:lpstr>
      <vt:lpstr>Proč se vzděláváme?</vt:lpstr>
      <vt:lpstr>Prezentace aplikace PowerPoint</vt:lpstr>
      <vt:lpstr>Shrnutí </vt:lpstr>
      <vt:lpstr>Kurikulum = pohyb, plánovaná trasa vzdělávání</vt:lpstr>
      <vt:lpstr>     Cílem je modernizovat vzdělávací systém Česka v oblasti regionálního školství, zájmového a neformálního vzdělávání a celoživotního učení, připravit ho na nové výzvy a zároveň řešit problémy, které v českém školství přetrvávají.      </vt:lpstr>
      <vt:lpstr>Základní pojmy, koncepty</vt:lpstr>
      <vt:lpstr>Kurikulum (z latinského „currere“ - běh, závod, ale také životní cestu (viz curriculum vitae)</vt:lpstr>
      <vt:lpstr>Prezentace aplikace PowerPoint</vt:lpstr>
      <vt:lpstr>Obsah kurikula</vt:lpstr>
      <vt:lpstr>Literatura - doporučená</vt:lpstr>
      <vt:lpstr>RVP     - cíle vzdělávání - klíčové kompetence z RVP (najít přirozené a logické možnosti)  Kompetence k řešení problémů Kompetence komunikativní Kompetence k učení Kompetence sociální a personální Kompetence občanské Kompetence pracovní Kompetence digitální  - očekávané výstupy (v předmětech a vzdělávacích oblastech).</vt:lpstr>
      <vt:lpstr>Tematický plán - celoroční rozvržení učiva,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                                                  30.9.</dc:title>
  <dc:creator>Horka</dc:creator>
  <cp:lastModifiedBy>Hana Horká</cp:lastModifiedBy>
  <cp:revision>41</cp:revision>
  <cp:lastPrinted>2023-10-02T05:45:51Z</cp:lastPrinted>
  <dcterms:created xsi:type="dcterms:W3CDTF">2019-09-29T17:47:57Z</dcterms:created>
  <dcterms:modified xsi:type="dcterms:W3CDTF">2023-10-05T10:54:58Z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0x0101006BB7A38A0058A641A35D7AAA8AF09637</vt:lpwstr>
  </property>
</Properties>
</file>