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6" r:id="rId3"/>
    <p:sldId id="322" r:id="rId4"/>
    <p:sldId id="300" r:id="rId5"/>
    <p:sldId id="271" r:id="rId6"/>
    <p:sldId id="373" r:id="rId7"/>
    <p:sldId id="258" r:id="rId8"/>
    <p:sldId id="272" r:id="rId9"/>
    <p:sldId id="273" r:id="rId10"/>
    <p:sldId id="260" r:id="rId11"/>
    <p:sldId id="261" r:id="rId12"/>
    <p:sldId id="259" r:id="rId13"/>
    <p:sldId id="285" r:id="rId14"/>
    <p:sldId id="262" r:id="rId15"/>
    <p:sldId id="263" r:id="rId16"/>
    <p:sldId id="264" r:id="rId17"/>
    <p:sldId id="266" r:id="rId18"/>
    <p:sldId id="267" r:id="rId19"/>
    <p:sldId id="265" r:id="rId20"/>
    <p:sldId id="307" r:id="rId21"/>
    <p:sldId id="282" r:id="rId22"/>
    <p:sldId id="309" r:id="rId23"/>
    <p:sldId id="308" r:id="rId24"/>
    <p:sldId id="268" r:id="rId25"/>
    <p:sldId id="269" r:id="rId26"/>
    <p:sldId id="270" r:id="rId27"/>
    <p:sldId id="310" r:id="rId28"/>
    <p:sldId id="315" r:id="rId29"/>
    <p:sldId id="302" r:id="rId30"/>
    <p:sldId id="319" r:id="rId31"/>
    <p:sldId id="301" r:id="rId32"/>
    <p:sldId id="280" r:id="rId33"/>
    <p:sldId id="277" r:id="rId34"/>
    <p:sldId id="304" r:id="rId35"/>
    <p:sldId id="305" r:id="rId36"/>
    <p:sldId id="318" r:id="rId37"/>
    <p:sldId id="377" r:id="rId38"/>
    <p:sldId id="291" r:id="rId39"/>
    <p:sldId id="299" r:id="rId40"/>
    <p:sldId id="306" r:id="rId41"/>
    <p:sldId id="303" r:id="rId42"/>
    <p:sldId id="275" r:id="rId43"/>
    <p:sldId id="279" r:id="rId44"/>
    <p:sldId id="375" r:id="rId45"/>
    <p:sldId id="276" r:id="rId46"/>
    <p:sldId id="281" r:id="rId47"/>
    <p:sldId id="334" r:id="rId48"/>
    <p:sldId id="369" r:id="rId49"/>
    <p:sldId id="370" r:id="rId50"/>
    <p:sldId id="337" r:id="rId51"/>
    <p:sldId id="378" r:id="rId52"/>
    <p:sldId id="339" r:id="rId53"/>
    <p:sldId id="376" r:id="rId54"/>
    <p:sldId id="327" r:id="rId55"/>
    <p:sldId id="283" r:id="rId56"/>
    <p:sldId id="328" r:id="rId57"/>
    <p:sldId id="329" r:id="rId58"/>
    <p:sldId id="330" r:id="rId59"/>
    <p:sldId id="331" r:id="rId60"/>
    <p:sldId id="371" r:id="rId61"/>
    <p:sldId id="278" r:id="rId62"/>
    <p:sldId id="284" r:id="rId63"/>
    <p:sldId id="335" r:id="rId64"/>
    <p:sldId id="338" r:id="rId65"/>
    <p:sldId id="286" r:id="rId66"/>
    <p:sldId id="287" r:id="rId67"/>
    <p:sldId id="326" r:id="rId68"/>
    <p:sldId id="336" r:id="rId69"/>
    <p:sldId id="340" r:id="rId70"/>
    <p:sldId id="341" r:id="rId71"/>
    <p:sldId id="290" r:id="rId72"/>
    <p:sldId id="292" r:id="rId73"/>
    <p:sldId id="293" r:id="rId74"/>
    <p:sldId id="342" r:id="rId75"/>
    <p:sldId id="294" r:id="rId76"/>
    <p:sldId id="332" r:id="rId77"/>
    <p:sldId id="295" r:id="rId78"/>
    <p:sldId id="343" r:id="rId79"/>
    <p:sldId id="352" r:id="rId80"/>
    <p:sldId id="333" r:id="rId81"/>
    <p:sldId id="288" r:id="rId82"/>
    <p:sldId id="297" r:id="rId83"/>
    <p:sldId id="298" r:id="rId84"/>
    <p:sldId id="289" r:id="rId8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4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a Svačinová" initials="JS" lastIdx="1" clrIdx="0">
    <p:extLst>
      <p:ext uri="{19B8F6BF-5375-455C-9EA6-DF929625EA0E}">
        <p15:presenceInfo xmlns:p15="http://schemas.microsoft.com/office/powerpoint/2012/main" userId="Jana Svačin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4" d="100"/>
          <a:sy n="104" d="100"/>
        </p:scale>
        <p:origin x="1746" y="108"/>
      </p:cViewPr>
      <p:guideLst>
        <p:guide orient="horz" pos="424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06.10.2023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801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06.10.2023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7423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06.10.2023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724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06.10.2023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4795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06.10.2023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5137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06.10.2023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2229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06.10.2023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668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06.10.2023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4243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06.10.2023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9454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06.10.2023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9282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06.10.2023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274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D862F-5EFC-4B92-9095-E6C68420FB17}" type="datetimeFigureOut">
              <a:rPr lang="cs-CZ" smtClean="0"/>
              <a:t>06.10.2023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434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embryology.med.unsw.edu.au/embryology/images/thumb/d/d4/Alveolar-sac-01.jpg/300px-Alveolar-sac-01.jpg" TargetMode="Externa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A digital twin of a lung gives doctors precise information to use in  determining the right ventilator setting. - ASME">
            <a:extLst>
              <a:ext uri="{FF2B5EF4-FFF2-40B4-BE49-F238E27FC236}">
                <a16:creationId xmlns:a16="http://schemas.microsoft.com/office/drawing/2014/main" id="{D5F4EB89-E3B0-4386-9C65-19CCBD0A5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540"/>
            <a:ext cx="8629972" cy="675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5805264"/>
            <a:ext cx="7772400" cy="1086342"/>
          </a:xfrm>
        </p:spPr>
        <p:txBody>
          <a:bodyPr>
            <a:normAutofit/>
          </a:bodyPr>
          <a:lstStyle/>
          <a:p>
            <a:r>
              <a:rPr lang="cs-CZ" sz="6000" b="1" dirty="0">
                <a:solidFill>
                  <a:schemeClr val="bg1"/>
                </a:solidFill>
              </a:rPr>
              <a:t>Respirační systém</a:t>
            </a:r>
          </a:p>
        </p:txBody>
      </p:sp>
    </p:spTree>
    <p:extLst>
      <p:ext uri="{BB962C8B-B14F-4D97-AF65-F5344CB8AC3E}">
        <p14:creationId xmlns:p14="http://schemas.microsoft.com/office/powerpoint/2010/main" val="46898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0990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Dýchací cesty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29846" y="980728"/>
            <a:ext cx="86645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Průdušnice a průdušky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prstencovitá chrupavka podkovovitého charakteru - výztuha dýchacích cest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na otevřeném místě chrupavky hladká svalovina  - změna průsvitu průdušek</a:t>
            </a:r>
          </a:p>
        </p:txBody>
      </p:sp>
      <p:grpSp>
        <p:nvGrpSpPr>
          <p:cNvPr id="34" name="Skupina 33"/>
          <p:cNvGrpSpPr/>
          <p:nvPr/>
        </p:nvGrpSpPr>
        <p:grpSpPr>
          <a:xfrm>
            <a:off x="5220072" y="2783223"/>
            <a:ext cx="3892233" cy="3742502"/>
            <a:chOff x="4921496" y="662672"/>
            <a:chExt cx="3892233" cy="3742502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6859" b="51517"/>
            <a:stretch/>
          </p:blipFill>
          <p:spPr>
            <a:xfrm>
              <a:off x="4921496" y="1124744"/>
              <a:ext cx="3890001" cy="3013730"/>
            </a:xfrm>
            <a:prstGeom prst="rect">
              <a:avLst/>
            </a:prstGeom>
          </p:spPr>
        </p:pic>
        <p:sp>
          <p:nvSpPr>
            <p:cNvPr id="5" name="TextovéPole 4"/>
            <p:cNvSpPr txBox="1"/>
            <p:nvPr/>
          </p:nvSpPr>
          <p:spPr>
            <a:xfrm>
              <a:off x="5459774" y="681886"/>
              <a:ext cx="140442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dirty="0"/>
                <a:t>chrupavka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7805617" y="772468"/>
              <a:ext cx="100811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dirty="0"/>
                <a:t>epitel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6660232" y="662672"/>
              <a:ext cx="100811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dirty="0"/>
                <a:t>žláza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6654462" y="4005064"/>
              <a:ext cx="158994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dirty="0"/>
                <a:t>hladký sval</a:t>
              </a:r>
            </a:p>
          </p:txBody>
        </p:sp>
        <p:cxnSp>
          <p:nvCxnSpPr>
            <p:cNvPr id="4" name="Přímá spojnice 3"/>
            <p:cNvCxnSpPr/>
            <p:nvPr/>
          </p:nvCxnSpPr>
          <p:spPr>
            <a:xfrm>
              <a:off x="6161984" y="1081996"/>
              <a:ext cx="0" cy="3307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>
            <a:xfrm>
              <a:off x="6948264" y="1023944"/>
              <a:ext cx="0" cy="5328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 flipH="1">
              <a:off x="7668344" y="1176344"/>
              <a:ext cx="288032" cy="7404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/>
            <p:nvPr/>
          </p:nvCxnSpPr>
          <p:spPr>
            <a:xfrm flipH="1">
              <a:off x="7159453" y="3676458"/>
              <a:ext cx="4835" cy="3702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Obdélník 34"/>
          <p:cNvSpPr/>
          <p:nvPr/>
        </p:nvSpPr>
        <p:spPr>
          <a:xfrm>
            <a:off x="271346" y="2060848"/>
            <a:ext cx="530876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Směrem od průdušnice k malým průduškám klesá podíl chrupavky (průdušinky už jsou bez chrupavky) a roste podíl svaloviny (nejvíce v terminálních průdušinkách)</a:t>
            </a:r>
          </a:p>
          <a:p>
            <a:endParaRPr lang="cs-CZ" sz="2000" dirty="0"/>
          </a:p>
          <a:p>
            <a:r>
              <a:rPr lang="cs-CZ" sz="2000" b="1" dirty="0"/>
              <a:t>Mrtvý prostor </a:t>
            </a:r>
            <a:r>
              <a:rPr lang="cs-CZ" sz="2000" dirty="0"/>
              <a:t>(průměrně 150 ml)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Prostor dýchacích cest, kde nedochází k výměně plynů mezi vzduchem a krví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Anatomický</a:t>
            </a:r>
            <a:r>
              <a:rPr lang="cs-CZ" sz="2000" dirty="0"/>
              <a:t> – pouze </a:t>
            </a:r>
            <a:r>
              <a:rPr lang="cs-CZ" sz="2000" dirty="0" err="1"/>
              <a:t>konduktivní</a:t>
            </a:r>
            <a:r>
              <a:rPr lang="cs-CZ" sz="2000" dirty="0"/>
              <a:t> zóna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Funkční (fyziologický) </a:t>
            </a:r>
            <a:r>
              <a:rPr lang="cs-CZ" sz="2000" dirty="0"/>
              <a:t>– anatomický prostor + neprokrvené nebo nepropustné alveoly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U zdravého je anatomický=fyziologickému mrtvému prostoru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V nádechu se mrtvý prostor zvětšuje (roztažení dýchacích cest)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3563888" y="44624"/>
            <a:ext cx="5611813" cy="5257800"/>
            <a:chOff x="3563888" y="1555576"/>
            <a:chExt cx="5611813" cy="5257800"/>
          </a:xfrm>
        </p:grpSpPr>
        <p:pic>
          <p:nvPicPr>
            <p:cNvPr id="4" name="Picture 2" descr="Folie8 předb cut a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4413" y="1555576"/>
              <a:ext cx="5168900" cy="525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3830588" y="1574626"/>
              <a:ext cx="30480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cs-CZ" altLang="cs-CZ" sz="2000" dirty="0"/>
                <a:t>c</a:t>
              </a:r>
              <a:r>
                <a:rPr lang="en-US" altLang="cs-CZ" sz="2000" dirty="0" err="1"/>
                <a:t>ili</a:t>
              </a:r>
              <a:r>
                <a:rPr lang="cs-CZ" altLang="cs-CZ" sz="2000" dirty="0" err="1"/>
                <a:t>ární</a:t>
              </a:r>
              <a:r>
                <a:rPr lang="cs-CZ" altLang="cs-CZ" sz="2000" dirty="0"/>
                <a:t> cylindrický epitel</a:t>
              </a:r>
              <a:endParaRPr lang="en-GB" altLang="cs-CZ" sz="2000" dirty="0"/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6878588" y="1555576"/>
              <a:ext cx="22860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cs-CZ" altLang="cs-CZ" sz="2000"/>
                <a:t>lamina propria</a:t>
              </a:r>
              <a:endParaRPr lang="en-GB" altLang="cs-CZ" sz="2000"/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6649988" y="1936576"/>
              <a:ext cx="3048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 flipH="1">
              <a:off x="7481838" y="1936576"/>
              <a:ext cx="8255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7907288" y="2779539"/>
              <a:ext cx="1268413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cs-CZ" altLang="cs-CZ" sz="2000"/>
                <a:t>viscerální pleura</a:t>
              </a:r>
              <a:endParaRPr lang="en-GB" altLang="cs-CZ" sz="2000"/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7264351" y="3959051"/>
              <a:ext cx="1371600" cy="5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85000"/>
                </a:lnSpc>
              </a:pPr>
              <a:r>
                <a:rPr lang="cs-CZ" altLang="cs-CZ" sz="1600">
                  <a:solidFill>
                    <a:srgbClr val="FF0000"/>
                  </a:solidFill>
                </a:rPr>
                <a:t>buňky hladké  svaloviny</a:t>
              </a:r>
              <a:endParaRPr lang="en-GB" altLang="cs-CZ" sz="1600">
                <a:solidFill>
                  <a:srgbClr val="FF0000"/>
                </a:solidFill>
              </a:endParaRP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6040388" y="4679776"/>
              <a:ext cx="12954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cs-CZ" altLang="cs-CZ" sz="2000">
                  <a:solidFill>
                    <a:srgbClr val="FF6600"/>
                  </a:solidFill>
                </a:rPr>
                <a:t>chrupavka</a:t>
              </a:r>
              <a:endParaRPr lang="en-GB" altLang="cs-CZ" sz="2000">
                <a:solidFill>
                  <a:srgbClr val="FF6600"/>
                </a:solidFill>
              </a:endParaRP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5202188" y="5197301"/>
              <a:ext cx="14478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cs-CZ" altLang="cs-CZ" sz="2000"/>
                <a:t>krevní cévy</a:t>
              </a:r>
              <a:endParaRPr lang="en-GB" altLang="cs-CZ" sz="2000"/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3563888" y="4130501"/>
              <a:ext cx="7620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cs-CZ" altLang="cs-CZ" sz="2000"/>
                <a:t>žláza</a:t>
              </a:r>
              <a:endParaRPr lang="en-GB" altLang="cs-CZ" sz="2000"/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4059188" y="5425901"/>
              <a:ext cx="129540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cs-CZ" altLang="cs-CZ" sz="2000"/>
                <a:t>pohárková buňka</a:t>
              </a:r>
              <a:endParaRPr lang="en-GB" altLang="cs-CZ" sz="2000"/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5049788" y="2758901"/>
              <a:ext cx="914400" cy="396875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cs-CZ" altLang="cs-CZ" sz="2000">
                  <a:solidFill>
                    <a:schemeClr val="accent2"/>
                  </a:solidFill>
                </a:rPr>
                <a:t>mukus</a:t>
              </a:r>
              <a:endParaRPr lang="en-GB" altLang="cs-CZ" sz="2000">
                <a:solidFill>
                  <a:schemeClr val="accent2"/>
                </a:solidFill>
              </a:endParaRPr>
            </a:p>
          </p:txBody>
        </p:sp>
        <p:sp>
          <p:nvSpPr>
            <p:cNvPr id="18" name="AutoShape 26"/>
            <p:cNvSpPr>
              <a:spLocks noChangeArrowheads="1"/>
            </p:cNvSpPr>
            <p:nvPr/>
          </p:nvSpPr>
          <p:spPr bwMode="auto">
            <a:xfrm>
              <a:off x="7183388" y="2469976"/>
              <a:ext cx="400050" cy="304800"/>
            </a:xfrm>
            <a:prstGeom prst="rightArrow">
              <a:avLst>
                <a:gd name="adj1" fmla="val 50000"/>
                <a:gd name="adj2" fmla="val 32813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9" name="AutoShape 27"/>
            <p:cNvSpPr>
              <a:spLocks noChangeArrowheads="1"/>
            </p:cNvSpPr>
            <p:nvPr/>
          </p:nvSpPr>
          <p:spPr bwMode="auto">
            <a:xfrm rot="2046331">
              <a:off x="6599188" y="3390726"/>
              <a:ext cx="400050" cy="304800"/>
            </a:xfrm>
            <a:prstGeom prst="rightArrow">
              <a:avLst>
                <a:gd name="adj1" fmla="val 50000"/>
                <a:gd name="adj2" fmla="val 32813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20" name="AutoShape 28"/>
            <p:cNvSpPr>
              <a:spLocks noChangeArrowheads="1"/>
            </p:cNvSpPr>
            <p:nvPr/>
          </p:nvSpPr>
          <p:spPr bwMode="auto">
            <a:xfrm rot="1821324">
              <a:off x="5818138" y="2514426"/>
              <a:ext cx="400050" cy="304800"/>
            </a:xfrm>
            <a:prstGeom prst="rightArrow">
              <a:avLst>
                <a:gd name="adj1" fmla="val 50000"/>
                <a:gd name="adj2" fmla="val 3281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GB" altLang="cs-CZ" sz="1600" i="1">
                  <a:latin typeface="Symbol" pitchFamily="18" charset="2"/>
                </a:rPr>
                <a:t>                    </a:t>
              </a:r>
            </a:p>
          </p:txBody>
        </p:sp>
      </p:grpSp>
      <p:sp>
        <p:nvSpPr>
          <p:cNvPr id="21" name="Obdélník 20"/>
          <p:cNvSpPr/>
          <p:nvPr/>
        </p:nvSpPr>
        <p:spPr>
          <a:xfrm>
            <a:off x="179512" y="4581128"/>
            <a:ext cx="669907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Hladký sval ve stěně dýchacích cest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inervován především vagem – </a:t>
            </a:r>
            <a:r>
              <a:rPr lang="cs-CZ" dirty="0" err="1"/>
              <a:t>bronchokonstrikce</a:t>
            </a:r>
            <a:r>
              <a:rPr lang="cs-CZ" dirty="0"/>
              <a:t> (acetylcholin, muskarinové receptory)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Sympatická inervace slabší – adrenalin a noradrenalin – </a:t>
            </a:r>
            <a:r>
              <a:rPr lang="cs-CZ" dirty="0" err="1"/>
              <a:t>bronchodilatace</a:t>
            </a:r>
            <a:r>
              <a:rPr lang="cs-CZ" dirty="0"/>
              <a:t> (beta-receptory)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Histamin způsobuje </a:t>
            </a:r>
            <a:r>
              <a:rPr lang="cs-CZ" dirty="0" err="1"/>
              <a:t>bronchokonstrikci</a:t>
            </a:r>
            <a:r>
              <a:rPr lang="cs-CZ" dirty="0"/>
              <a:t> (alergická reakce)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ovéPole 21"/>
              <p:cNvSpPr txBox="1"/>
              <p:nvPr/>
            </p:nvSpPr>
            <p:spPr>
              <a:xfrm>
                <a:off x="592164" y="1264422"/>
                <a:ext cx="1513748" cy="6769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1" i="1" smtClean="0">
                          <a:latin typeface="Cambria Math"/>
                        </a:rPr>
                        <m:t>𝑹</m:t>
                      </m:r>
                      <m:r>
                        <a:rPr lang="cs-CZ" sz="2000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20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sz="2000" b="1" i="1" smtClean="0">
                              <a:latin typeface="Cambria Math"/>
                            </a:rPr>
                            <m:t>𝟖</m:t>
                          </m:r>
                          <m:r>
                            <a:rPr lang="cs-CZ" sz="2000" b="1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cs-CZ" sz="2000" b="1" i="1" smtClean="0">
                              <a:latin typeface="Cambria Math"/>
                              <a:ea typeface="Cambria Math"/>
                            </a:rPr>
                            <m:t>𝜼</m:t>
                          </m:r>
                          <m:r>
                            <a:rPr lang="cs-CZ" sz="2000" b="1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cs-CZ" sz="2000" b="1" i="1" smtClean="0">
                              <a:latin typeface="Cambria Math"/>
                              <a:ea typeface="Cambria Math"/>
                            </a:rPr>
                            <m:t>𝒍</m:t>
                          </m:r>
                        </m:num>
                        <m:den>
                          <m:sSup>
                            <m:sSupPr>
                              <m:ctrlPr>
                                <a:rPr lang="cs-CZ" sz="2000" b="1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cs-CZ" sz="2000" b="1" i="1" smtClean="0">
                                  <a:latin typeface="Cambria Math"/>
                                  <a:ea typeface="Cambria Math"/>
                                </a:rPr>
                                <m:t>𝝅</m:t>
                              </m:r>
                              <m:r>
                                <a:rPr lang="cs-CZ" sz="2000" b="1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cs-CZ" sz="2000" b="1" i="1" smtClean="0">
                                  <a:latin typeface="Cambria Math"/>
                                  <a:ea typeface="Cambria Math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cs-CZ" sz="2000" b="1" i="1" smtClean="0">
                                  <a:latin typeface="Cambria Math"/>
                                  <a:ea typeface="Cambria Math"/>
                                </a:rPr>
                                <m:t>𝟒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cs-CZ" sz="2000" b="1" dirty="0"/>
              </a:p>
            </p:txBody>
          </p:sp>
        </mc:Choice>
        <mc:Fallback xmlns="">
          <p:sp>
            <p:nvSpPr>
              <p:cNvPr id="22" name="TextovéPol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164" y="1264422"/>
                <a:ext cx="1513748" cy="67691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ovéPole 22"/>
          <p:cNvSpPr txBox="1"/>
          <p:nvPr/>
        </p:nvSpPr>
        <p:spPr>
          <a:xfrm>
            <a:off x="30990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Odpor dýchacích cest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95021" y="2158736"/>
            <a:ext cx="3268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 - délka trubice</a:t>
            </a:r>
          </a:p>
          <a:p>
            <a:r>
              <a:rPr lang="cs-CZ" dirty="0">
                <a:sym typeface="Symbol"/>
              </a:rPr>
              <a:t> - viskozita</a:t>
            </a:r>
          </a:p>
          <a:p>
            <a:r>
              <a:rPr lang="cs-CZ" dirty="0">
                <a:sym typeface="Symbol"/>
              </a:rPr>
              <a:t>r - poloměr trubice, má největší vliv na odpor díky 4. mocnině</a:t>
            </a:r>
            <a:endParaRPr lang="cs-CZ" dirty="0"/>
          </a:p>
        </p:txBody>
      </p:sp>
      <p:sp>
        <p:nvSpPr>
          <p:cNvPr id="24" name="Obdélník 23"/>
          <p:cNvSpPr/>
          <p:nvPr/>
        </p:nvSpPr>
        <p:spPr>
          <a:xfrm>
            <a:off x="179512" y="3548999"/>
            <a:ext cx="38493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bronchokonstrikce</a:t>
            </a:r>
            <a:r>
              <a:rPr lang="cs-CZ" dirty="0"/>
              <a:t> – zvýšení odporu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bronchodilatace</a:t>
            </a:r>
            <a:r>
              <a:rPr lang="cs-CZ" dirty="0"/>
              <a:t> – snížení odporu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26064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Alveolární systém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9552" y="836712"/>
            <a:ext cx="4536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Průměr alveolů: 0,1 – 0,3 mm</a:t>
            </a:r>
          </a:p>
          <a:p>
            <a:r>
              <a:rPr lang="cs-CZ" sz="2000" dirty="0"/>
              <a:t>Počet alveolů: 300 – 400 milionů</a:t>
            </a:r>
          </a:p>
          <a:p>
            <a:r>
              <a:rPr lang="cs-CZ" sz="2000" dirty="0"/>
              <a:t>Plocha alveolů: 50 – 100 m</a:t>
            </a:r>
            <a:r>
              <a:rPr lang="cs-CZ" sz="2000" baseline="30000" dirty="0"/>
              <a:t>2</a:t>
            </a:r>
          </a:p>
          <a:p>
            <a:r>
              <a:rPr lang="cs-CZ" sz="2000" dirty="0">
                <a:sym typeface="Symbol"/>
              </a:rPr>
              <a:t>Tloušťka alveolu: desetina m</a:t>
            </a:r>
          </a:p>
          <a:p>
            <a:pPr marL="342900" indent="-342900">
              <a:buFont typeface="Symbol" pitchFamily="18" charset="2"/>
              <a:buChar char="®"/>
            </a:pPr>
            <a:r>
              <a:rPr lang="cs-CZ" sz="2000" b="1" dirty="0">
                <a:sym typeface="Symbol"/>
              </a:rPr>
              <a:t>Účinná výměna plynů</a:t>
            </a:r>
          </a:p>
          <a:p>
            <a:pPr marL="342900" indent="-342900">
              <a:buFont typeface="Symbol" pitchFamily="18" charset="2"/>
              <a:buChar char="®"/>
            </a:pPr>
            <a:endParaRPr lang="cs-CZ" sz="2000" b="1" dirty="0">
              <a:sym typeface="Symbol"/>
            </a:endParaRPr>
          </a:p>
          <a:p>
            <a:endParaRPr lang="cs-CZ" sz="2000" b="1" dirty="0"/>
          </a:p>
        </p:txBody>
      </p:sp>
      <p:pic>
        <p:nvPicPr>
          <p:cNvPr id="4" name="Picture 2" descr="termBronchiol s alveolyLidské těl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860" y="188640"/>
            <a:ext cx="2446596" cy="234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601" y="2587744"/>
            <a:ext cx="4956043" cy="371703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15" y="4403910"/>
            <a:ext cx="2857500" cy="189547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179512" y="6423719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hlinkClick r:id="rId5"/>
              </a:rPr>
              <a:t>https://embryology.med.unsw.edu.au/embryology/images/thumb/d/d4/Alveolar-sac-01.jpg/300px-Alveolar-sac-01.jpg</a:t>
            </a:r>
            <a:endParaRPr lang="cs-CZ" sz="1200" dirty="0"/>
          </a:p>
          <a:p>
            <a:r>
              <a:rPr lang="cs-CZ" sz="1200" dirty="0"/>
              <a:t>http://images.slideplayer.cz/10/2900749/slides/slide_43.jpg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981601" y="5261099"/>
            <a:ext cx="2016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Pneumocyt</a:t>
            </a:r>
            <a:r>
              <a:rPr lang="cs-CZ" dirty="0"/>
              <a:t> I. typu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654543" y="5708400"/>
            <a:ext cx="2016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Pneumocyt</a:t>
            </a:r>
            <a:r>
              <a:rPr lang="cs-CZ" dirty="0"/>
              <a:t> II. typu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041706" y="5740299"/>
            <a:ext cx="16128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Prostor alveolu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067944" y="3764410"/>
            <a:ext cx="18264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Prostor alveolu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5580112" y="3308132"/>
            <a:ext cx="1142981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kapilára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3966129" y="2545697"/>
            <a:ext cx="2417916" cy="553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467544" y="2492896"/>
            <a:ext cx="576231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Složení alveolu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Pneumocyt</a:t>
            </a:r>
            <a:r>
              <a:rPr lang="cs-CZ" dirty="0"/>
              <a:t> I. typu - tvoří membránu alveolu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Pneumocyt</a:t>
            </a:r>
            <a:r>
              <a:rPr lang="cs-CZ" dirty="0"/>
              <a:t> II. typu - tvorba </a:t>
            </a:r>
            <a:r>
              <a:rPr lang="cs-CZ" dirty="0" err="1"/>
              <a:t>surfaktantu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Kapiláry – často menší než velikost krvinky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Makrofágy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251937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Plicní oběh</a:t>
            </a:r>
          </a:p>
        </p:txBody>
      </p:sp>
      <p:pic>
        <p:nvPicPr>
          <p:cNvPr id="6" name="Picture 2" descr="C:\Users\user\Desktop\výuka\učení fyziologie\Boron - Medical Physiology\Pages\Images\V. The Respiratory System\S23283-025-f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878828"/>
            <a:ext cx="5257800" cy="59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79512" y="2594758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ym typeface="Symbol"/>
              </a:rPr>
              <a:t>oběh</a:t>
            </a:r>
            <a:r>
              <a:rPr lang="cs-CZ" sz="2000" dirty="0">
                <a:sym typeface="Symbol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b="1" dirty="0">
                <a:sym typeface="Symbol"/>
              </a:rPr>
              <a:t>funkční </a:t>
            </a:r>
            <a:r>
              <a:rPr lang="cs-CZ" sz="2000" dirty="0">
                <a:sym typeface="Symbol"/>
              </a:rPr>
              <a:t>(okysličení krve, krev z pravé komory)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b="1" dirty="0">
                <a:sym typeface="Symbol"/>
              </a:rPr>
              <a:t>nutriční</a:t>
            </a:r>
            <a:r>
              <a:rPr lang="cs-CZ" sz="2000" dirty="0">
                <a:sym typeface="Symbol"/>
              </a:rPr>
              <a:t> (výživa plic, 2% oběhu, krev z levé komory)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67544" y="6176098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Boron</a:t>
            </a:r>
            <a:r>
              <a:rPr lang="cs-CZ" sz="1400" dirty="0"/>
              <a:t> and </a:t>
            </a:r>
            <a:r>
              <a:rPr lang="cs-CZ" sz="1400" dirty="0" err="1"/>
              <a:t>Boulpaep</a:t>
            </a:r>
            <a:r>
              <a:rPr lang="cs-CZ" sz="1400" dirty="0"/>
              <a:t>, </a:t>
            </a:r>
            <a:r>
              <a:rPr lang="cs-CZ" sz="1400" dirty="0" err="1"/>
              <a:t>Medical</a:t>
            </a:r>
            <a:r>
              <a:rPr lang="cs-CZ" sz="1400" dirty="0"/>
              <a:t> </a:t>
            </a:r>
            <a:r>
              <a:rPr lang="cs-CZ" sz="1400" dirty="0" err="1"/>
              <a:t>Physiology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90819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Mechanika dýchání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23528" y="980728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000" dirty="0"/>
              <a:t>Hlavní nádechové svaly: bránice (80 % dechové práce, inervuje n. </a:t>
            </a:r>
            <a:r>
              <a:rPr lang="cs-CZ" sz="2000" dirty="0" err="1"/>
              <a:t>phrenicus</a:t>
            </a:r>
            <a:r>
              <a:rPr lang="cs-CZ" sz="2000" dirty="0"/>
              <a:t>), zevní mezižeberní svaly (mm. </a:t>
            </a:r>
            <a:r>
              <a:rPr lang="cs-CZ" sz="2000" dirty="0" err="1"/>
              <a:t>intercostales</a:t>
            </a:r>
            <a:r>
              <a:rPr lang="cs-CZ" sz="2000" dirty="0"/>
              <a:t> </a:t>
            </a:r>
            <a:r>
              <a:rPr lang="cs-CZ" sz="2000" dirty="0" err="1"/>
              <a:t>externi</a:t>
            </a:r>
            <a:r>
              <a:rPr lang="cs-CZ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Pomocné dýchací svaly: m. </a:t>
            </a:r>
            <a:r>
              <a:rPr lang="cs-CZ" sz="2000" dirty="0" err="1"/>
              <a:t>sternocleidomastoideus</a:t>
            </a:r>
            <a:r>
              <a:rPr lang="cs-CZ" sz="2000" dirty="0"/>
              <a:t>, skupina </a:t>
            </a:r>
            <a:r>
              <a:rPr lang="cs-CZ" sz="2000" dirty="0" err="1"/>
              <a:t>skalenových</a:t>
            </a:r>
            <a:r>
              <a:rPr lang="cs-CZ" sz="2000" dirty="0"/>
              <a:t> svalů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Výdechové svaly: vnitřní mezižeberní svaly, svaly přední stěny břišní</a:t>
            </a:r>
          </a:p>
        </p:txBody>
      </p:sp>
      <p:grpSp>
        <p:nvGrpSpPr>
          <p:cNvPr id="2" name="Skupina 1"/>
          <p:cNvGrpSpPr>
            <a:grpSpLocks noChangeAspect="1"/>
          </p:cNvGrpSpPr>
          <p:nvPr/>
        </p:nvGrpSpPr>
        <p:grpSpPr>
          <a:xfrm>
            <a:off x="323528" y="2239126"/>
            <a:ext cx="6211416" cy="4618874"/>
            <a:chOff x="304800" y="764704"/>
            <a:chExt cx="8194204" cy="6093296"/>
          </a:xfrm>
        </p:grpSpPr>
        <p:pic>
          <p:nvPicPr>
            <p:cNvPr id="5" name="Picture 2" descr="dychani Exsp Hrudní koš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3962400"/>
              <a:ext cx="2171700" cy="256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 descr="dychani Exsp Plic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4024" y="3813175"/>
              <a:ext cx="3105150" cy="304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 descr="dychani Exsp Žebr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2416" y="3657600"/>
              <a:ext cx="1779588" cy="2279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 descr="dychani Insp Hrudní koš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532756"/>
              <a:ext cx="2582863" cy="240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" descr="dychani Insp Plic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764704"/>
              <a:ext cx="3387725" cy="305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7" descr="dychani Insp Žebr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216" y="1456556"/>
              <a:ext cx="1982788" cy="2012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Obdélník 2"/>
          <p:cNvSpPr/>
          <p:nvPr/>
        </p:nvSpPr>
        <p:spPr>
          <a:xfrm>
            <a:off x="35496" y="2384591"/>
            <a:ext cx="873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nádech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46916" y="4581128"/>
            <a:ext cx="860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výdech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6534944" y="2699628"/>
            <a:ext cx="2501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Nádech</a:t>
            </a:r>
            <a:r>
              <a:rPr lang="cs-CZ" dirty="0"/>
              <a:t> je aktivní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6549752" y="4382539"/>
            <a:ext cx="25015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Klidový výdech </a:t>
            </a:r>
            <a:r>
              <a:rPr lang="cs-CZ" dirty="0"/>
              <a:t>pasivní</a:t>
            </a:r>
          </a:p>
          <a:p>
            <a:r>
              <a:rPr lang="cs-CZ" dirty="0"/>
              <a:t>- elastické vlastnosti plic a hrudního koše</a:t>
            </a:r>
          </a:p>
          <a:p>
            <a:endParaRPr lang="cs-CZ" dirty="0"/>
          </a:p>
          <a:p>
            <a:r>
              <a:rPr lang="cs-CZ" b="1" dirty="0"/>
              <a:t>Usilovný výdech </a:t>
            </a:r>
            <a:r>
              <a:rPr lang="cs-CZ" dirty="0"/>
              <a:t>je aktivní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Mechanika dýchání</a:t>
            </a:r>
          </a:p>
        </p:txBody>
      </p:sp>
      <p:pic>
        <p:nvPicPr>
          <p:cNvPr id="5" name="Picture 2" descr="dýchábí žebra Silbernag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0"/>
            <a:ext cx="3643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obr 2a cu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885" y="2063502"/>
            <a:ext cx="2498318" cy="323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spect="1" noChangeArrowheads="1"/>
          </p:cNvSpPr>
          <p:nvPr/>
        </p:nvSpPr>
        <p:spPr bwMode="auto">
          <a:xfrm>
            <a:off x="1403864" y="2063502"/>
            <a:ext cx="139527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/>
              <a:t>akcesorní svaly</a:t>
            </a:r>
          </a:p>
        </p:txBody>
      </p:sp>
      <p:sp>
        <p:nvSpPr>
          <p:cNvPr id="10" name="Text Box 6"/>
          <p:cNvSpPr txBox="1">
            <a:spLocks noChangeAspect="1" noChangeArrowheads="1"/>
          </p:cNvSpPr>
          <p:nvPr/>
        </p:nvSpPr>
        <p:spPr bwMode="auto">
          <a:xfrm>
            <a:off x="633745" y="2713862"/>
            <a:ext cx="163399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dirty="0"/>
              <a:t>mm. </a:t>
            </a:r>
            <a:r>
              <a:rPr lang="cs-CZ" altLang="cs-CZ" sz="1800" dirty="0" err="1"/>
              <a:t>intercostales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ext</a:t>
            </a:r>
            <a:r>
              <a:rPr lang="cs-CZ" altLang="cs-CZ" sz="1800" dirty="0"/>
              <a:t>.</a:t>
            </a:r>
          </a:p>
        </p:txBody>
      </p:sp>
      <p:sp>
        <p:nvSpPr>
          <p:cNvPr id="11" name="Text Box 7"/>
          <p:cNvSpPr txBox="1">
            <a:spLocks noChangeAspect="1" noChangeArrowheads="1"/>
          </p:cNvSpPr>
          <p:nvPr/>
        </p:nvSpPr>
        <p:spPr bwMode="auto">
          <a:xfrm>
            <a:off x="648201" y="4151064"/>
            <a:ext cx="151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dirty="0"/>
              <a:t>diafragma</a:t>
            </a:r>
          </a:p>
        </p:txBody>
      </p:sp>
      <p:sp>
        <p:nvSpPr>
          <p:cNvPr id="12" name="Text Box 8"/>
          <p:cNvSpPr txBox="1">
            <a:spLocks noChangeAspect="1" noChangeArrowheads="1"/>
          </p:cNvSpPr>
          <p:nvPr/>
        </p:nvSpPr>
        <p:spPr bwMode="auto">
          <a:xfrm>
            <a:off x="3832394" y="2918530"/>
            <a:ext cx="199404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dirty="0"/>
              <a:t>mm. </a:t>
            </a:r>
            <a:r>
              <a:rPr lang="cs-CZ" altLang="cs-CZ" sz="1800" dirty="0" err="1"/>
              <a:t>intercostales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int</a:t>
            </a:r>
            <a:r>
              <a:rPr lang="cs-CZ" altLang="cs-CZ" sz="1800" dirty="0"/>
              <a:t>.</a:t>
            </a:r>
          </a:p>
        </p:txBody>
      </p:sp>
      <p:sp>
        <p:nvSpPr>
          <p:cNvPr id="13" name="Text Box 9"/>
          <p:cNvSpPr txBox="1">
            <a:spLocks noChangeAspect="1" noChangeArrowheads="1"/>
          </p:cNvSpPr>
          <p:nvPr/>
        </p:nvSpPr>
        <p:spPr bwMode="auto">
          <a:xfrm>
            <a:off x="4118316" y="4315946"/>
            <a:ext cx="10964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/>
              <a:t>břišní svaly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52355" y="1394616"/>
            <a:ext cx="1843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inspirační svaly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3520707" y="1444714"/>
            <a:ext cx="1843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exspirační svaly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1277634" y="21108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Tlaky v plicích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488123" y="1656169"/>
            <a:ext cx="162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pohrudnice</a:t>
            </a:r>
          </a:p>
        </p:txBody>
      </p:sp>
      <p:pic>
        <p:nvPicPr>
          <p:cNvPr id="4" name="Picture 2" descr="Graf změny intrapleur tla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896" y="4908128"/>
            <a:ext cx="31496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Graf změny objem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896" y="622052"/>
            <a:ext cx="31496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Graf změny plícního tlak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896" y="3298428"/>
            <a:ext cx="31496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9512" y="6533905"/>
            <a:ext cx="46778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http://worldartsme.com/images/happy-lungs-clipart-1.jpg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73015" y="691604"/>
            <a:ext cx="2855194" cy="564482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946321" y="1250694"/>
            <a:ext cx="162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poplicnice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993250" y="2278763"/>
            <a:ext cx="2723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Pleurální štěrbina – mezi poplicnicí a pohrudnicí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83540" y="5736144"/>
            <a:ext cx="1620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Pleurální tekutina 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209674" y="2925094"/>
            <a:ext cx="2970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Alveolární (pulmonální) tlak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5292080" y="4620835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Pleurální (štěrbinový) tlak (</a:t>
            </a:r>
            <a:r>
              <a:rPr lang="cs-CZ" sz="1600" dirty="0"/>
              <a:t>vždy záporný)</a:t>
            </a:r>
          </a:p>
        </p:txBody>
      </p:sp>
      <p:cxnSp>
        <p:nvCxnSpPr>
          <p:cNvPr id="15" name="Přímá spojnice 14"/>
          <p:cNvCxnSpPr/>
          <p:nvPr/>
        </p:nvCxnSpPr>
        <p:spPr>
          <a:xfrm flipH="1">
            <a:off x="795506" y="5428704"/>
            <a:ext cx="482128" cy="394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 flipV="1">
            <a:off x="1919427" y="1650804"/>
            <a:ext cx="648072" cy="2054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 flipV="1">
            <a:off x="2411760" y="2064630"/>
            <a:ext cx="581490" cy="4282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5901846" y="272643"/>
            <a:ext cx="3206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Objem vdechovaného vzduchu</a:t>
            </a:r>
          </a:p>
        </p:txBody>
      </p:sp>
      <p:cxnSp>
        <p:nvCxnSpPr>
          <p:cNvPr id="32" name="Přímá spojnice 31"/>
          <p:cNvCxnSpPr/>
          <p:nvPr/>
        </p:nvCxnSpPr>
        <p:spPr>
          <a:xfrm flipH="1">
            <a:off x="2915816" y="4908128"/>
            <a:ext cx="2376264" cy="5205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H="1">
            <a:off x="2051720" y="3284984"/>
            <a:ext cx="402637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ovéPole 43"/>
          <p:cNvSpPr txBox="1"/>
          <p:nvPr/>
        </p:nvSpPr>
        <p:spPr>
          <a:xfrm>
            <a:off x="3107015" y="3672606"/>
            <a:ext cx="2779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atmosférický tlak (zde 0)</a:t>
            </a:r>
            <a:endParaRPr lang="cs-CZ" sz="1600" dirty="0"/>
          </a:p>
        </p:txBody>
      </p:sp>
      <p:cxnSp>
        <p:nvCxnSpPr>
          <p:cNvPr id="65" name="Přímá spojnice 64"/>
          <p:cNvCxnSpPr/>
          <p:nvPr/>
        </p:nvCxnSpPr>
        <p:spPr>
          <a:xfrm>
            <a:off x="5580112" y="3857272"/>
            <a:ext cx="597852" cy="1846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Laplaceův</a:t>
            </a:r>
            <a:r>
              <a:rPr lang="cs-CZ" sz="2800" b="1" dirty="0"/>
              <a:t> zákon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01800" y="2665636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5" name="Text Box 41"/>
          <p:cNvSpPr txBox="1">
            <a:spLocks noChangeArrowheads="1"/>
          </p:cNvSpPr>
          <p:nvPr/>
        </p:nvSpPr>
        <p:spPr bwMode="auto">
          <a:xfrm>
            <a:off x="6313488" y="2633886"/>
            <a:ext cx="13414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cs-CZ" altLang="cs-CZ" sz="2400" b="1" i="1">
                <a:solidFill>
                  <a:schemeClr val="accent2"/>
                </a:solidFill>
              </a:rPr>
              <a:t>P</a:t>
            </a:r>
            <a:r>
              <a:rPr lang="cs-CZ" altLang="cs-CZ" sz="2400" b="1" i="1" baseline="-25000">
                <a:solidFill>
                  <a:schemeClr val="accent2"/>
                </a:solidFill>
              </a:rPr>
              <a:t>1</a:t>
            </a:r>
            <a:r>
              <a:rPr lang="cs-CZ" altLang="cs-CZ" sz="2400" b="1" i="1">
                <a:solidFill>
                  <a:schemeClr val="accent2"/>
                </a:solidFill>
              </a:rPr>
              <a:t> </a:t>
            </a:r>
            <a:r>
              <a:rPr lang="cs-CZ" altLang="cs-CZ" b="1" i="1"/>
              <a:t>&gt;</a:t>
            </a:r>
            <a:r>
              <a:rPr lang="cs-CZ" altLang="cs-CZ" sz="2400" b="1" i="1">
                <a:solidFill>
                  <a:schemeClr val="accent2"/>
                </a:solidFill>
              </a:rPr>
              <a:t> P</a:t>
            </a:r>
            <a:r>
              <a:rPr lang="cs-CZ" altLang="cs-CZ" sz="2400" b="1" i="1" baseline="-25000">
                <a:solidFill>
                  <a:schemeClr val="accent2"/>
                </a:solidFill>
              </a:rPr>
              <a:t>2</a:t>
            </a:r>
            <a:endParaRPr lang="cs-CZ" altLang="cs-CZ" sz="2400" b="1" i="1">
              <a:solidFill>
                <a:schemeClr val="accent2"/>
              </a:solidFill>
            </a:endParaRPr>
          </a:p>
        </p:txBody>
      </p:sp>
      <p:grpSp>
        <p:nvGrpSpPr>
          <p:cNvPr id="8" name="Group 143"/>
          <p:cNvGrpSpPr>
            <a:grpSpLocks/>
          </p:cNvGrpSpPr>
          <p:nvPr/>
        </p:nvGrpSpPr>
        <p:grpSpPr bwMode="auto">
          <a:xfrm>
            <a:off x="5129213" y="1052736"/>
            <a:ext cx="3394075" cy="1885950"/>
            <a:chOff x="3231" y="1024"/>
            <a:chExt cx="2138" cy="1188"/>
          </a:xfrm>
        </p:grpSpPr>
        <p:grpSp>
          <p:nvGrpSpPr>
            <p:cNvPr id="9" name="Group 69"/>
            <p:cNvGrpSpPr>
              <a:grpSpLocks/>
            </p:cNvGrpSpPr>
            <p:nvPr/>
          </p:nvGrpSpPr>
          <p:grpSpPr bwMode="auto">
            <a:xfrm>
              <a:off x="3668" y="1024"/>
              <a:ext cx="1701" cy="1188"/>
              <a:chOff x="3651" y="890"/>
              <a:chExt cx="1701" cy="1188"/>
            </a:xfrm>
          </p:grpSpPr>
          <p:grpSp>
            <p:nvGrpSpPr>
              <p:cNvPr id="11" name="Group 70"/>
              <p:cNvGrpSpPr>
                <a:grpSpLocks/>
              </p:cNvGrpSpPr>
              <p:nvPr/>
            </p:nvGrpSpPr>
            <p:grpSpPr bwMode="auto">
              <a:xfrm>
                <a:off x="3651" y="890"/>
                <a:ext cx="1701" cy="1188"/>
                <a:chOff x="3651" y="890"/>
                <a:chExt cx="1701" cy="1188"/>
              </a:xfrm>
            </p:grpSpPr>
            <p:grpSp>
              <p:nvGrpSpPr>
                <p:cNvPr id="15" name="Group 71"/>
                <p:cNvGrpSpPr>
                  <a:grpSpLocks/>
                </p:cNvGrpSpPr>
                <p:nvPr/>
              </p:nvGrpSpPr>
              <p:grpSpPr bwMode="auto">
                <a:xfrm>
                  <a:off x="4075" y="1300"/>
                  <a:ext cx="276" cy="139"/>
                  <a:chOff x="4075" y="1300"/>
                  <a:chExt cx="276" cy="139"/>
                </a:xfrm>
              </p:grpSpPr>
              <p:sp>
                <p:nvSpPr>
                  <p:cNvPr id="32" name="Line 72"/>
                  <p:cNvSpPr>
                    <a:spLocks noChangeAspect="1" noChangeShapeType="1"/>
                  </p:cNvSpPr>
                  <p:nvPr/>
                </p:nvSpPr>
                <p:spPr bwMode="auto">
                  <a:xfrm rot="3176146">
                    <a:off x="4241" y="1278"/>
                    <a:ext cx="0" cy="22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33" name="Line 73"/>
                  <p:cNvSpPr>
                    <a:spLocks noChangeAspect="1" noChangeShapeType="1"/>
                  </p:cNvSpPr>
                  <p:nvPr/>
                </p:nvSpPr>
                <p:spPr bwMode="auto">
                  <a:xfrm rot="3176146">
                    <a:off x="4089" y="1409"/>
                    <a:ext cx="61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34" name="Rectangle 74"/>
                  <p:cNvSpPr>
                    <a:spLocks noChangeArrowheads="1"/>
                  </p:cNvSpPr>
                  <p:nvPr/>
                </p:nvSpPr>
                <p:spPr bwMode="auto">
                  <a:xfrm rot="3154254">
                    <a:off x="4142" y="1233"/>
                    <a:ext cx="104" cy="23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endParaRPr lang="cs-CZ" altLang="cs-CZ"/>
                  </a:p>
                </p:txBody>
              </p:sp>
            </p:grpSp>
            <p:grpSp>
              <p:nvGrpSpPr>
                <p:cNvPr id="16" name="Group 75"/>
                <p:cNvGrpSpPr>
                  <a:grpSpLocks/>
                </p:cNvGrpSpPr>
                <p:nvPr/>
              </p:nvGrpSpPr>
              <p:grpSpPr bwMode="auto">
                <a:xfrm>
                  <a:off x="3651" y="890"/>
                  <a:ext cx="1701" cy="1188"/>
                  <a:chOff x="3651" y="902"/>
                  <a:chExt cx="1701" cy="1188"/>
                </a:xfrm>
              </p:grpSpPr>
              <p:grpSp>
                <p:nvGrpSpPr>
                  <p:cNvPr id="17" name="Group 76"/>
                  <p:cNvGrpSpPr>
                    <a:grpSpLocks/>
                  </p:cNvGrpSpPr>
                  <p:nvPr/>
                </p:nvGrpSpPr>
                <p:grpSpPr bwMode="auto">
                  <a:xfrm>
                    <a:off x="3651" y="902"/>
                    <a:ext cx="1701" cy="1188"/>
                    <a:chOff x="3651" y="902"/>
                    <a:chExt cx="1701" cy="1188"/>
                  </a:xfrm>
                </p:grpSpPr>
                <p:sp>
                  <p:nvSpPr>
                    <p:cNvPr id="19" name="Line 77"/>
                    <p:cNvSpPr>
                      <a:spLocks noChangeShapeType="1"/>
                    </p:cNvSpPr>
                    <p:nvPr/>
                  </p:nvSpPr>
                  <p:spPr bwMode="auto">
                    <a:xfrm rot="18423854" flipH="1">
                      <a:off x="4584" y="1477"/>
                      <a:ext cx="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grpSp>
                  <p:nvGrpSpPr>
                    <p:cNvPr id="20" name="Group 7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651" y="902"/>
                      <a:ext cx="1701" cy="1188"/>
                      <a:chOff x="3651" y="902"/>
                      <a:chExt cx="1701" cy="1188"/>
                    </a:xfrm>
                  </p:grpSpPr>
                  <p:sp>
                    <p:nvSpPr>
                      <p:cNvPr id="21" name="Oval 79"/>
                      <p:cNvSpPr>
                        <a:spLocks noChangeArrowheads="1"/>
                      </p:cNvSpPr>
                      <p:nvPr/>
                    </p:nvSpPr>
                    <p:spPr bwMode="auto">
                      <a:xfrm rot="18423854" flipH="1">
                        <a:off x="4569" y="1307"/>
                        <a:ext cx="773" cy="793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1pPr>
                        <a:lvl2pPr marL="742950" indent="-285750"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2pPr>
                        <a:lvl3pPr marL="1143000" indent="-228600"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3pPr>
                        <a:lvl4pPr marL="1600200" indent="-228600"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4pPr>
                        <a:lvl5pPr marL="2057400" indent="-228600"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5pPr>
                        <a:lvl6pPr marL="25146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6pPr>
                        <a:lvl7pPr marL="29718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7pPr>
                        <a:lvl8pPr marL="34290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8pPr>
                        <a:lvl9pPr marL="38862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9pPr>
                      </a:lstStyle>
                      <a:p>
                        <a:endParaRPr lang="cs-CZ" altLang="cs-CZ"/>
                      </a:p>
                    </p:txBody>
                  </p:sp>
                  <p:sp>
                    <p:nvSpPr>
                      <p:cNvPr id="22" name="Oval 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3176146">
                        <a:off x="3657" y="1292"/>
                        <a:ext cx="503" cy="51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1pPr>
                        <a:lvl2pPr marL="742950" indent="-285750"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2pPr>
                        <a:lvl3pPr marL="1143000" indent="-228600"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3pPr>
                        <a:lvl4pPr marL="1600200" indent="-228600"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4pPr>
                        <a:lvl5pPr marL="2057400" indent="-228600"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5pPr>
                        <a:lvl6pPr marL="25146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6pPr>
                        <a:lvl7pPr marL="29718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7pPr>
                        <a:lvl8pPr marL="34290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8pPr>
                        <a:lvl9pPr marL="38862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9pPr>
                      </a:lstStyle>
                      <a:p>
                        <a:endParaRPr lang="cs-CZ" altLang="cs-CZ"/>
                      </a:p>
                    </p:txBody>
                  </p:sp>
                  <p:grpSp>
                    <p:nvGrpSpPr>
                      <p:cNvPr id="23" name="Group 8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65" y="1311"/>
                        <a:ext cx="613" cy="145"/>
                        <a:chOff x="4065" y="1311"/>
                        <a:chExt cx="613" cy="145"/>
                      </a:xfrm>
                    </p:grpSpPr>
                    <p:sp>
                      <p:nvSpPr>
                        <p:cNvPr id="28" name="Line 8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3176146">
                          <a:off x="4170" y="1206"/>
                          <a:ext cx="0" cy="20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29" name="Rectangle 8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2529886">
                          <a:off x="4090" y="1377"/>
                          <a:ext cx="61" cy="7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FFFFFF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 algn="ctr"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 algn="ctr"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 algn="ctr"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 algn="ctr"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 algn="ctr"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endParaRPr lang="cs-CZ" altLang="cs-CZ"/>
                        </a:p>
                      </p:txBody>
                    </p:sp>
                    <p:sp>
                      <p:nvSpPr>
                        <p:cNvPr id="30" name="Line 8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18242774" flipH="1">
                          <a:off x="4456" y="1262"/>
                          <a:ext cx="17" cy="33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31" name="Line 8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18423854" flipH="1">
                          <a:off x="4527" y="1198"/>
                          <a:ext cx="0" cy="30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</p:grpSp>
                  <p:grpSp>
                    <p:nvGrpSpPr>
                      <p:cNvPr id="24" name="Group 8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251" y="902"/>
                        <a:ext cx="153" cy="349"/>
                        <a:chOff x="4251" y="902"/>
                        <a:chExt cx="153" cy="349"/>
                      </a:xfrm>
                    </p:grpSpPr>
                    <p:sp>
                      <p:nvSpPr>
                        <p:cNvPr id="25" name="Line 8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252" y="913"/>
                          <a:ext cx="0" cy="33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26" name="Line 8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404" y="902"/>
                          <a:ext cx="0" cy="34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27" name="Line 8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251" y="1051"/>
                          <a:ext cx="147" cy="0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0000CC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</p:grpSp>
                </p:grpSp>
              </p:grpSp>
              <p:sp>
                <p:nvSpPr>
                  <p:cNvPr id="18" name="Rectangle 90"/>
                  <p:cNvSpPr>
                    <a:spLocks noChangeArrowheads="1"/>
                  </p:cNvSpPr>
                  <p:nvPr/>
                </p:nvSpPr>
                <p:spPr bwMode="auto">
                  <a:xfrm rot="18216356" flipH="1">
                    <a:off x="4590" y="1406"/>
                    <a:ext cx="85" cy="167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endParaRPr lang="cs-CZ" altLang="cs-CZ"/>
                  </a:p>
                </p:txBody>
              </p:sp>
            </p:grpSp>
          </p:grpSp>
          <p:grpSp>
            <p:nvGrpSpPr>
              <p:cNvPr id="12" name="Group 91"/>
              <p:cNvGrpSpPr>
                <a:grpSpLocks/>
              </p:cNvGrpSpPr>
              <p:nvPr/>
            </p:nvGrpSpPr>
            <p:grpSpPr bwMode="auto">
              <a:xfrm>
                <a:off x="4249" y="1039"/>
                <a:ext cx="367" cy="336"/>
                <a:chOff x="4249" y="1039"/>
                <a:chExt cx="367" cy="336"/>
              </a:xfrm>
            </p:grpSpPr>
            <p:sp>
              <p:nvSpPr>
                <p:cNvPr id="13" name="Rectangle 92"/>
                <p:cNvSpPr>
                  <a:spLocks noChangeArrowheads="1"/>
                </p:cNvSpPr>
                <p:nvPr/>
              </p:nvSpPr>
              <p:spPr bwMode="auto">
                <a:xfrm>
                  <a:off x="4262" y="1039"/>
                  <a:ext cx="136" cy="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  <p:sp>
              <p:nvSpPr>
                <p:cNvPr id="14" name="Rectangle 93"/>
                <p:cNvSpPr>
                  <a:spLocks noChangeArrowheads="1"/>
                </p:cNvSpPr>
                <p:nvPr/>
              </p:nvSpPr>
              <p:spPr bwMode="auto">
                <a:xfrm rot="-3283414">
                  <a:off x="4389" y="1147"/>
                  <a:ext cx="88" cy="3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</p:grpSp>
        </p:grpSp>
        <p:sp>
          <p:nvSpPr>
            <p:cNvPr id="10" name="AutoShape 103"/>
            <p:cNvSpPr>
              <a:spLocks noChangeArrowheads="1"/>
            </p:cNvSpPr>
            <p:nvPr/>
          </p:nvSpPr>
          <p:spPr bwMode="auto">
            <a:xfrm>
              <a:off x="3231" y="1595"/>
              <a:ext cx="183" cy="128"/>
            </a:xfrm>
            <a:prstGeom prst="rightArrow">
              <a:avLst>
                <a:gd name="adj1" fmla="val 50000"/>
                <a:gd name="adj2" fmla="val 35742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</p:grpSp>
      <p:grpSp>
        <p:nvGrpSpPr>
          <p:cNvPr id="35" name="Group 104"/>
          <p:cNvGrpSpPr>
            <a:grpSpLocks/>
          </p:cNvGrpSpPr>
          <p:nvPr/>
        </p:nvGrpSpPr>
        <p:grpSpPr bwMode="auto">
          <a:xfrm>
            <a:off x="5992813" y="1927449"/>
            <a:ext cx="2511425" cy="533400"/>
            <a:chOff x="3758" y="1425"/>
            <a:chExt cx="1582" cy="336"/>
          </a:xfrm>
        </p:grpSpPr>
        <p:sp>
          <p:nvSpPr>
            <p:cNvPr id="36" name="Text Box 105"/>
            <p:cNvSpPr txBox="1">
              <a:spLocks noChangeArrowheads="1"/>
            </p:cNvSpPr>
            <p:nvPr/>
          </p:nvSpPr>
          <p:spPr bwMode="auto">
            <a:xfrm>
              <a:off x="3758" y="1425"/>
              <a:ext cx="380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cs-CZ" altLang="cs-CZ" sz="2400" b="1" i="1">
                  <a:solidFill>
                    <a:schemeClr val="accent2"/>
                  </a:solidFill>
                </a:rPr>
                <a:t>P</a:t>
              </a:r>
              <a:r>
                <a:rPr lang="cs-CZ" altLang="cs-CZ" sz="2400" b="1" i="1" baseline="-25000">
                  <a:solidFill>
                    <a:schemeClr val="accent2"/>
                  </a:solidFill>
                </a:rPr>
                <a:t>1</a:t>
              </a:r>
              <a:endParaRPr lang="cs-CZ" altLang="cs-CZ" sz="2400" b="1" i="1">
                <a:solidFill>
                  <a:schemeClr val="accent2"/>
                </a:solidFill>
              </a:endParaRPr>
            </a:p>
          </p:txBody>
        </p:sp>
        <p:sp>
          <p:nvSpPr>
            <p:cNvPr id="37" name="Text Box 106"/>
            <p:cNvSpPr txBox="1">
              <a:spLocks noChangeArrowheads="1"/>
            </p:cNvSpPr>
            <p:nvPr/>
          </p:nvSpPr>
          <p:spPr bwMode="auto">
            <a:xfrm>
              <a:off x="4822" y="1514"/>
              <a:ext cx="518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cs-CZ" altLang="cs-CZ" sz="2400" b="1" i="1">
                  <a:solidFill>
                    <a:schemeClr val="accent2"/>
                  </a:solidFill>
                </a:rPr>
                <a:t>P</a:t>
              </a:r>
              <a:r>
                <a:rPr lang="cs-CZ" altLang="cs-CZ" sz="2400" b="1" i="1" baseline="-25000">
                  <a:solidFill>
                    <a:schemeClr val="accent2"/>
                  </a:solidFill>
                </a:rPr>
                <a:t>2</a:t>
              </a:r>
              <a:endParaRPr lang="cs-CZ" altLang="cs-CZ" sz="2400" b="1" i="1">
                <a:solidFill>
                  <a:schemeClr val="accent2"/>
                </a:solidFill>
              </a:endParaRPr>
            </a:p>
          </p:txBody>
        </p:sp>
      </p:grpSp>
      <p:grpSp>
        <p:nvGrpSpPr>
          <p:cNvPr id="38" name="Group 134"/>
          <p:cNvGrpSpPr>
            <a:grpSpLocks/>
          </p:cNvGrpSpPr>
          <p:nvPr/>
        </p:nvGrpSpPr>
        <p:grpSpPr bwMode="auto">
          <a:xfrm>
            <a:off x="6011863" y="1525811"/>
            <a:ext cx="2244725" cy="458788"/>
            <a:chOff x="3787" y="1322"/>
            <a:chExt cx="1414" cy="289"/>
          </a:xfrm>
        </p:grpSpPr>
        <p:grpSp>
          <p:nvGrpSpPr>
            <p:cNvPr id="39" name="Group 94"/>
            <p:cNvGrpSpPr>
              <a:grpSpLocks/>
            </p:cNvGrpSpPr>
            <p:nvPr/>
          </p:nvGrpSpPr>
          <p:grpSpPr bwMode="auto">
            <a:xfrm>
              <a:off x="4264" y="1384"/>
              <a:ext cx="167" cy="161"/>
              <a:chOff x="4247" y="1250"/>
              <a:chExt cx="167" cy="161"/>
            </a:xfrm>
          </p:grpSpPr>
          <p:sp>
            <p:nvSpPr>
              <p:cNvPr id="43" name="Rectangle 95"/>
              <p:cNvSpPr>
                <a:spLocks noChangeArrowheads="1"/>
              </p:cNvSpPr>
              <p:nvPr/>
            </p:nvSpPr>
            <p:spPr bwMode="auto">
              <a:xfrm rot="3603615">
                <a:off x="4249" y="1263"/>
                <a:ext cx="74" cy="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cs-CZ" altLang="cs-CZ"/>
              </a:p>
            </p:txBody>
          </p:sp>
          <p:sp>
            <p:nvSpPr>
              <p:cNvPr id="44" name="Arc 96"/>
              <p:cNvSpPr>
                <a:spLocks/>
              </p:cNvSpPr>
              <p:nvPr/>
            </p:nvSpPr>
            <p:spPr bwMode="auto">
              <a:xfrm rot="-1949954">
                <a:off x="4286" y="1250"/>
                <a:ext cx="128" cy="161"/>
              </a:xfrm>
              <a:custGeom>
                <a:avLst/>
                <a:gdLst>
                  <a:gd name="T0" fmla="*/ 0 w 21600"/>
                  <a:gd name="T1" fmla="*/ 0 h 21600"/>
                  <a:gd name="T2" fmla="*/ 128 w 21600"/>
                  <a:gd name="T3" fmla="*/ 161 h 21600"/>
                  <a:gd name="T4" fmla="*/ 0 w 21600"/>
                  <a:gd name="T5" fmla="*/ 161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2700">
                <a:solidFill>
                  <a:srgbClr val="FF0066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40" name="Group 107"/>
            <p:cNvGrpSpPr>
              <a:grpSpLocks/>
            </p:cNvGrpSpPr>
            <p:nvPr/>
          </p:nvGrpSpPr>
          <p:grpSpPr bwMode="auto">
            <a:xfrm>
              <a:off x="3787" y="1322"/>
              <a:ext cx="1414" cy="289"/>
              <a:chOff x="3770" y="1152"/>
              <a:chExt cx="1414" cy="289"/>
            </a:xfrm>
          </p:grpSpPr>
          <p:sp>
            <p:nvSpPr>
              <p:cNvPr id="41" name="Line 108"/>
              <p:cNvSpPr>
                <a:spLocks noChangeShapeType="1"/>
              </p:cNvSpPr>
              <p:nvPr/>
            </p:nvSpPr>
            <p:spPr bwMode="auto">
              <a:xfrm flipV="1">
                <a:off x="5076" y="1152"/>
                <a:ext cx="108" cy="225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2" name="Line 109"/>
              <p:cNvSpPr>
                <a:spLocks noChangeShapeType="1"/>
              </p:cNvSpPr>
              <p:nvPr/>
            </p:nvSpPr>
            <p:spPr bwMode="auto">
              <a:xfrm>
                <a:off x="3770" y="1272"/>
                <a:ext cx="98" cy="169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45" name="Rectangle 110"/>
          <p:cNvSpPr>
            <a:spLocks noChangeArrowheads="1"/>
          </p:cNvSpPr>
          <p:nvPr/>
        </p:nvSpPr>
        <p:spPr bwMode="auto">
          <a:xfrm>
            <a:off x="6786563" y="1213074"/>
            <a:ext cx="231775" cy="8413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grpSp>
        <p:nvGrpSpPr>
          <p:cNvPr id="46" name="Group 123"/>
          <p:cNvGrpSpPr>
            <a:grpSpLocks/>
          </p:cNvGrpSpPr>
          <p:nvPr/>
        </p:nvGrpSpPr>
        <p:grpSpPr bwMode="auto">
          <a:xfrm>
            <a:off x="2874963" y="1484536"/>
            <a:ext cx="1908175" cy="1330325"/>
            <a:chOff x="1806" y="979"/>
            <a:chExt cx="1202" cy="838"/>
          </a:xfrm>
        </p:grpSpPr>
        <p:sp>
          <p:nvSpPr>
            <p:cNvPr id="47" name="Rectangle 124"/>
            <p:cNvSpPr>
              <a:spLocks noChangeArrowheads="1"/>
            </p:cNvSpPr>
            <p:nvPr/>
          </p:nvSpPr>
          <p:spPr bwMode="auto">
            <a:xfrm>
              <a:off x="1806" y="979"/>
              <a:ext cx="1202" cy="838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48" name="Line 125"/>
            <p:cNvSpPr>
              <a:spLocks noChangeShapeType="1"/>
            </p:cNvSpPr>
            <p:nvPr/>
          </p:nvSpPr>
          <p:spPr bwMode="auto">
            <a:xfrm>
              <a:off x="1887" y="1496"/>
              <a:ext cx="126" cy="0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9" name="AutoShape 126"/>
            <p:cNvSpPr>
              <a:spLocks noChangeAspect="1" noChangeArrowheads="1" noTextEdit="1"/>
            </p:cNvSpPr>
            <p:nvPr/>
          </p:nvSpPr>
          <p:spPr bwMode="auto">
            <a:xfrm>
              <a:off x="1866" y="1012"/>
              <a:ext cx="908" cy="723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0" name="Line 127"/>
            <p:cNvSpPr>
              <a:spLocks noChangeShapeType="1"/>
            </p:cNvSpPr>
            <p:nvPr/>
          </p:nvSpPr>
          <p:spPr bwMode="auto">
            <a:xfrm>
              <a:off x="2434" y="1385"/>
              <a:ext cx="345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" name="Rectangle 128"/>
            <p:cNvSpPr>
              <a:spLocks noChangeArrowheads="1"/>
            </p:cNvSpPr>
            <p:nvPr/>
          </p:nvSpPr>
          <p:spPr bwMode="auto">
            <a:xfrm>
              <a:off x="2539" y="1376"/>
              <a:ext cx="109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 b="1" i="1">
                  <a:solidFill>
                    <a:srgbClr val="000000"/>
                  </a:solidFill>
                </a:rPr>
                <a:t>r</a:t>
              </a:r>
              <a:endParaRPr lang="en-GB" altLang="cs-CZ" b="1" i="1">
                <a:latin typeface="Arial" pitchFamily="34" charset="0"/>
              </a:endParaRPr>
            </a:p>
          </p:txBody>
        </p:sp>
        <p:sp>
          <p:nvSpPr>
            <p:cNvPr id="52" name="Rectangle 129"/>
            <p:cNvSpPr>
              <a:spLocks noChangeArrowheads="1"/>
            </p:cNvSpPr>
            <p:nvPr/>
          </p:nvSpPr>
          <p:spPr bwMode="auto">
            <a:xfrm>
              <a:off x="2588" y="1030"/>
              <a:ext cx="171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 b="1" i="1">
                  <a:solidFill>
                    <a:srgbClr val="000000"/>
                  </a:solidFill>
                </a:rPr>
                <a:t>T</a:t>
              </a:r>
              <a:endParaRPr lang="en-GB" altLang="cs-CZ" b="1" i="1">
                <a:latin typeface="Arial" pitchFamily="34" charset="0"/>
              </a:endParaRPr>
            </a:p>
          </p:txBody>
        </p:sp>
        <p:sp>
          <p:nvSpPr>
            <p:cNvPr id="53" name="Rectangle 130"/>
            <p:cNvSpPr>
              <a:spLocks noChangeArrowheads="1"/>
            </p:cNvSpPr>
            <p:nvPr/>
          </p:nvSpPr>
          <p:spPr bwMode="auto">
            <a:xfrm>
              <a:off x="1969" y="1206"/>
              <a:ext cx="171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 b="1" i="1">
                  <a:solidFill>
                    <a:srgbClr val="000000"/>
                  </a:solidFill>
                </a:rPr>
                <a:t>P</a:t>
              </a:r>
              <a:endParaRPr lang="en-GB" altLang="cs-CZ" b="1" i="1">
                <a:latin typeface="Arial" pitchFamily="34" charset="0"/>
              </a:endParaRPr>
            </a:p>
          </p:txBody>
        </p:sp>
        <p:sp>
          <p:nvSpPr>
            <p:cNvPr id="54" name="Rectangle 131"/>
            <p:cNvSpPr>
              <a:spLocks noChangeArrowheads="1"/>
            </p:cNvSpPr>
            <p:nvPr/>
          </p:nvSpPr>
          <p:spPr bwMode="auto">
            <a:xfrm>
              <a:off x="2465" y="1030"/>
              <a:ext cx="1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>
                  <a:solidFill>
                    <a:srgbClr val="000000"/>
                  </a:solidFill>
                </a:rPr>
                <a:t>2</a:t>
              </a:r>
              <a:endParaRPr lang="en-GB" altLang="cs-CZ" b="1" i="1">
                <a:latin typeface="Arial" pitchFamily="34" charset="0"/>
              </a:endParaRPr>
            </a:p>
          </p:txBody>
        </p:sp>
        <p:sp>
          <p:nvSpPr>
            <p:cNvPr id="55" name="Rectangle 132"/>
            <p:cNvSpPr>
              <a:spLocks noChangeArrowheads="1"/>
            </p:cNvSpPr>
            <p:nvPr/>
          </p:nvSpPr>
          <p:spPr bwMode="auto">
            <a:xfrm>
              <a:off x="2236" y="1174"/>
              <a:ext cx="15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GB" altLang="cs-CZ" b="1" i="1">
                <a:latin typeface="Arial" pitchFamily="34" charset="0"/>
              </a:endParaRPr>
            </a:p>
          </p:txBody>
        </p:sp>
      </p:grpSp>
      <p:sp>
        <p:nvSpPr>
          <p:cNvPr id="56" name="Oval 135"/>
          <p:cNvSpPr>
            <a:spLocks noChangeArrowheads="1"/>
          </p:cNvSpPr>
          <p:nvPr/>
        </p:nvSpPr>
        <p:spPr bwMode="auto">
          <a:xfrm>
            <a:off x="3867150" y="2189386"/>
            <a:ext cx="533400" cy="476250"/>
          </a:xfrm>
          <a:prstGeom prst="ellips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57" name="Oval 136"/>
          <p:cNvSpPr>
            <a:spLocks noChangeArrowheads="1"/>
          </p:cNvSpPr>
          <p:nvPr/>
        </p:nvSpPr>
        <p:spPr bwMode="auto">
          <a:xfrm>
            <a:off x="3017838" y="1892524"/>
            <a:ext cx="533400" cy="476250"/>
          </a:xfrm>
          <a:prstGeom prst="ellips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58" name="Oval 137"/>
          <p:cNvSpPr>
            <a:spLocks noChangeArrowheads="1"/>
          </p:cNvSpPr>
          <p:nvPr/>
        </p:nvSpPr>
        <p:spPr bwMode="auto">
          <a:xfrm>
            <a:off x="3768725" y="1595661"/>
            <a:ext cx="800100" cy="476250"/>
          </a:xfrm>
          <a:prstGeom prst="ellips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grpSp>
        <p:nvGrpSpPr>
          <p:cNvPr id="59" name="Group 144"/>
          <p:cNvGrpSpPr>
            <a:grpSpLocks/>
          </p:cNvGrpSpPr>
          <p:nvPr/>
        </p:nvGrpSpPr>
        <p:grpSpPr bwMode="auto">
          <a:xfrm>
            <a:off x="623888" y="1174974"/>
            <a:ext cx="1487487" cy="1743075"/>
            <a:chOff x="465" y="869"/>
            <a:chExt cx="937" cy="1098"/>
          </a:xfrm>
        </p:grpSpPr>
        <p:grpSp>
          <p:nvGrpSpPr>
            <p:cNvPr id="60" name="Group 145"/>
            <p:cNvGrpSpPr>
              <a:grpSpLocks/>
            </p:cNvGrpSpPr>
            <p:nvPr/>
          </p:nvGrpSpPr>
          <p:grpSpPr bwMode="auto">
            <a:xfrm>
              <a:off x="465" y="869"/>
              <a:ext cx="937" cy="1098"/>
              <a:chOff x="2449" y="824"/>
              <a:chExt cx="937" cy="1098"/>
            </a:xfrm>
          </p:grpSpPr>
          <p:sp>
            <p:nvSpPr>
              <p:cNvPr id="62" name="Oval 146"/>
              <p:cNvSpPr>
                <a:spLocks noChangeArrowheads="1"/>
              </p:cNvSpPr>
              <p:nvPr/>
            </p:nvSpPr>
            <p:spPr bwMode="auto">
              <a:xfrm>
                <a:off x="2556" y="1107"/>
                <a:ext cx="830" cy="74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cs-CZ" altLang="cs-CZ"/>
              </a:p>
            </p:txBody>
          </p:sp>
          <p:sp>
            <p:nvSpPr>
              <p:cNvPr id="63" name="Line 147"/>
              <p:cNvSpPr>
                <a:spLocks noChangeShapeType="1"/>
              </p:cNvSpPr>
              <p:nvPr/>
            </p:nvSpPr>
            <p:spPr bwMode="auto">
              <a:xfrm>
                <a:off x="2906" y="82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4" name="Line 148"/>
              <p:cNvSpPr>
                <a:spLocks noChangeShapeType="1"/>
              </p:cNvSpPr>
              <p:nvPr/>
            </p:nvSpPr>
            <p:spPr bwMode="auto">
              <a:xfrm>
                <a:off x="3036" y="831"/>
                <a:ext cx="0" cy="28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5" name="Line 149"/>
              <p:cNvSpPr>
                <a:spLocks noChangeShapeType="1"/>
              </p:cNvSpPr>
              <p:nvPr/>
            </p:nvSpPr>
            <p:spPr bwMode="auto">
              <a:xfrm>
                <a:off x="2939" y="1081"/>
                <a:ext cx="100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6" name="Line 150"/>
              <p:cNvSpPr>
                <a:spLocks noChangeShapeType="1"/>
              </p:cNvSpPr>
              <p:nvPr/>
            </p:nvSpPr>
            <p:spPr bwMode="auto">
              <a:xfrm>
                <a:off x="2539" y="1615"/>
                <a:ext cx="224" cy="216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7" name="Text Box 151"/>
              <p:cNvSpPr txBox="1">
                <a:spLocks noChangeArrowheads="1"/>
              </p:cNvSpPr>
              <p:nvPr/>
            </p:nvSpPr>
            <p:spPr bwMode="auto">
              <a:xfrm>
                <a:off x="2996" y="1365"/>
                <a:ext cx="224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eaLnBrk="1" hangingPunct="1"/>
                <a:r>
                  <a:rPr lang="cs-CZ" altLang="cs-CZ" sz="2000" b="1" i="1">
                    <a:solidFill>
                      <a:schemeClr val="accent2"/>
                    </a:solidFill>
                  </a:rPr>
                  <a:t>P</a:t>
                </a:r>
              </a:p>
            </p:txBody>
          </p:sp>
          <p:sp>
            <p:nvSpPr>
              <p:cNvPr id="68" name="Line 152"/>
              <p:cNvSpPr>
                <a:spLocks noChangeShapeType="1"/>
              </p:cNvSpPr>
              <p:nvPr/>
            </p:nvSpPr>
            <p:spPr bwMode="auto">
              <a:xfrm rot="-1582866">
                <a:off x="2562" y="1489"/>
                <a:ext cx="388" cy="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9" name="Text Box 153"/>
              <p:cNvSpPr txBox="1">
                <a:spLocks noChangeArrowheads="1"/>
              </p:cNvSpPr>
              <p:nvPr/>
            </p:nvSpPr>
            <p:spPr bwMode="auto">
              <a:xfrm>
                <a:off x="2653" y="1332"/>
                <a:ext cx="224" cy="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eaLnBrk="1" hangingPunct="1"/>
                <a:r>
                  <a:rPr lang="cs-CZ" altLang="cs-CZ" sz="1800" b="1" i="1"/>
                  <a:t>r</a:t>
                </a:r>
              </a:p>
            </p:txBody>
          </p:sp>
          <p:sp>
            <p:nvSpPr>
              <p:cNvPr id="70" name="Text Box 154"/>
              <p:cNvSpPr txBox="1">
                <a:spLocks noChangeArrowheads="1"/>
              </p:cNvSpPr>
              <p:nvPr/>
            </p:nvSpPr>
            <p:spPr bwMode="auto">
              <a:xfrm>
                <a:off x="2449" y="1672"/>
                <a:ext cx="30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eaLnBrk="1" hangingPunct="1"/>
                <a:r>
                  <a:rPr lang="cs-CZ" altLang="cs-CZ" sz="2000" b="1" i="1">
                    <a:solidFill>
                      <a:srgbClr val="FF0066"/>
                    </a:solidFill>
                  </a:rPr>
                  <a:t>T</a:t>
                </a:r>
              </a:p>
            </p:txBody>
          </p:sp>
          <p:sp>
            <p:nvSpPr>
              <p:cNvPr id="71" name="Rectangle 155"/>
              <p:cNvSpPr>
                <a:spLocks noChangeArrowheads="1"/>
              </p:cNvSpPr>
              <p:nvPr/>
            </p:nvSpPr>
            <p:spPr bwMode="auto">
              <a:xfrm>
                <a:off x="2939" y="1047"/>
                <a:ext cx="92" cy="12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cs-CZ" altLang="cs-CZ"/>
              </a:p>
            </p:txBody>
          </p:sp>
          <p:sp>
            <p:nvSpPr>
              <p:cNvPr id="72" name="Line 156"/>
              <p:cNvSpPr>
                <a:spLocks noChangeShapeType="1"/>
              </p:cNvSpPr>
              <p:nvPr/>
            </p:nvSpPr>
            <p:spPr bwMode="auto">
              <a:xfrm rot="10496705">
                <a:off x="3201" y="1492"/>
                <a:ext cx="177" cy="45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3" name="Line 157"/>
              <p:cNvSpPr>
                <a:spLocks noChangeShapeType="1"/>
              </p:cNvSpPr>
              <p:nvPr/>
            </p:nvSpPr>
            <p:spPr bwMode="auto">
              <a:xfrm rot="-8100000">
                <a:off x="3130" y="1631"/>
                <a:ext cx="181" cy="42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4" name="Line 158"/>
              <p:cNvSpPr>
                <a:spLocks noChangeShapeType="1"/>
              </p:cNvSpPr>
              <p:nvPr/>
            </p:nvSpPr>
            <p:spPr bwMode="auto">
              <a:xfrm rot="7592086">
                <a:off x="3177" y="1334"/>
                <a:ext cx="181" cy="41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5" name="Rectangle 159"/>
              <p:cNvSpPr>
                <a:spLocks noChangeArrowheads="1"/>
              </p:cNvSpPr>
              <p:nvPr/>
            </p:nvSpPr>
            <p:spPr bwMode="auto">
              <a:xfrm>
                <a:off x="2914" y="981"/>
                <a:ext cx="113" cy="1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cs-CZ" altLang="cs-CZ"/>
              </a:p>
            </p:txBody>
          </p:sp>
          <p:sp>
            <p:nvSpPr>
              <p:cNvPr id="76" name="Line 160"/>
              <p:cNvSpPr>
                <a:spLocks noChangeShapeType="1"/>
              </p:cNvSpPr>
              <p:nvPr/>
            </p:nvSpPr>
            <p:spPr bwMode="auto">
              <a:xfrm>
                <a:off x="2975" y="987"/>
                <a:ext cx="0" cy="209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7" name="Oval 161"/>
              <p:cNvSpPr>
                <a:spLocks noChangeAspect="1" noChangeArrowheads="1"/>
              </p:cNvSpPr>
              <p:nvPr/>
            </p:nvSpPr>
            <p:spPr bwMode="auto">
              <a:xfrm>
                <a:off x="2948" y="1455"/>
                <a:ext cx="18" cy="1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cs-CZ" altLang="cs-CZ"/>
              </a:p>
            </p:txBody>
          </p:sp>
        </p:grpSp>
        <p:sp>
          <p:nvSpPr>
            <p:cNvPr id="61" name="Line 162"/>
            <p:cNvSpPr>
              <a:spLocks noChangeShapeType="1"/>
            </p:cNvSpPr>
            <p:nvPr/>
          </p:nvSpPr>
          <p:spPr bwMode="auto">
            <a:xfrm flipH="1">
              <a:off x="1356" y="1299"/>
              <a:ext cx="46" cy="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9" name="TextovéPole 78"/>
          <p:cNvSpPr txBox="1"/>
          <p:nvPr/>
        </p:nvSpPr>
        <p:spPr>
          <a:xfrm>
            <a:off x="359842" y="3181869"/>
            <a:ext cx="6554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P: tlak v alveolu, T: tenze alveolární stěny, r: poloměr alveolu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79512" y="3573016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Tenze stěny alveolu je určována povrchovým napětím na rozhraní tekutina-vzduch</a:t>
            </a:r>
          </a:p>
        </p:txBody>
      </p:sp>
      <p:sp>
        <p:nvSpPr>
          <p:cNvPr id="80" name="TextovéPole 79"/>
          <p:cNvSpPr txBox="1"/>
          <p:nvPr/>
        </p:nvSpPr>
        <p:spPr>
          <a:xfrm>
            <a:off x="179512" y="3997513"/>
            <a:ext cx="87129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Laplaceův</a:t>
            </a:r>
            <a:r>
              <a:rPr lang="cs-CZ" sz="2000" b="1" dirty="0"/>
              <a:t> zákon </a:t>
            </a:r>
            <a:r>
              <a:rPr lang="cs-CZ" sz="2000" dirty="0"/>
              <a:t>(při konstantní tenzi): </a:t>
            </a:r>
          </a:p>
          <a:p>
            <a:r>
              <a:rPr lang="cs-CZ" sz="2000" dirty="0"/>
              <a:t>čím větší je poloměr alveolu, tím menší je tlak v alveolu</a:t>
            </a:r>
          </a:p>
          <a:p>
            <a:r>
              <a:rPr lang="cs-CZ" sz="2000" dirty="0"/>
              <a:t>	 </a:t>
            </a:r>
            <a:r>
              <a:rPr lang="cs-CZ" sz="2000" dirty="0">
                <a:sym typeface="Symbol"/>
              </a:rPr>
              <a:t> docházelo by k přesunu vzduchu z menšího alveolu do většího</a:t>
            </a:r>
          </a:p>
          <a:p>
            <a:r>
              <a:rPr lang="cs-CZ" sz="2000" dirty="0">
                <a:sym typeface="Symbol"/>
              </a:rPr>
              <a:t>	  kolaps menších alveolů</a:t>
            </a:r>
          </a:p>
          <a:p>
            <a:endParaRPr lang="cs-CZ" sz="2000" dirty="0">
              <a:sym typeface="Symbol"/>
            </a:endParaRPr>
          </a:p>
          <a:p>
            <a:r>
              <a:rPr lang="cs-CZ" sz="2000" dirty="0" err="1">
                <a:sym typeface="Symbol"/>
              </a:rPr>
              <a:t>Hyperoxie</a:t>
            </a:r>
            <a:r>
              <a:rPr lang="cs-CZ" sz="2000" dirty="0">
                <a:sym typeface="Symbol"/>
              </a:rPr>
              <a:t> – dlouhodobé podávání kyslíku – poškozuje surfaktant – snížená poddajnost plic, </a:t>
            </a:r>
            <a:r>
              <a:rPr lang="cs-CZ" sz="2000" dirty="0" err="1">
                <a:sym typeface="Symbol"/>
              </a:rPr>
              <a:t>atelektáza</a:t>
            </a:r>
            <a:r>
              <a:rPr lang="cs-CZ" sz="2000" dirty="0">
                <a:sym typeface="Symbol"/>
              </a:rPr>
              <a:t> (některé alveoly kolabují, jiné se zvětší)</a:t>
            </a:r>
          </a:p>
          <a:p>
            <a:r>
              <a:rPr lang="cs-CZ" sz="2000" dirty="0">
                <a:sym typeface="Symbol"/>
              </a:rPr>
              <a:t>Neodnošené děti – není dostatečně produkován surfaktant - 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Plicní </a:t>
            </a:r>
            <a:r>
              <a:rPr lang="cs-CZ" sz="2800" b="1" dirty="0" err="1"/>
              <a:t>surfaktant</a:t>
            </a:r>
            <a:endParaRPr lang="cs-CZ" sz="28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539552" y="980728"/>
            <a:ext cx="82809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ym typeface="Symbol"/>
              </a:rPr>
              <a:t>tvořen </a:t>
            </a:r>
            <a:r>
              <a:rPr lang="cs-CZ" sz="2000" dirty="0" err="1">
                <a:sym typeface="Symbol"/>
              </a:rPr>
              <a:t>pneumocytem</a:t>
            </a:r>
            <a:r>
              <a:rPr lang="cs-CZ" sz="2000" dirty="0">
                <a:sym typeface="Symbol"/>
              </a:rPr>
              <a:t> II. typu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ym typeface="Symbol"/>
              </a:rPr>
              <a:t>snižuje povrchové napětí v závislosti na velikosti alveolu - čím menší je alveol, tím nižší je povrchové napětí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ym typeface="Symbol"/>
              </a:rPr>
              <a:t>zvyšuje poddajnost plic, snižuje dechovou práci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ym typeface="Symbol"/>
              </a:rPr>
              <a:t>fosfolipid (</a:t>
            </a:r>
            <a:r>
              <a:rPr lang="cs-CZ" altLang="cs-CZ" sz="2000" dirty="0" err="1"/>
              <a:t>dipalmitoyl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fosfatidyl</a:t>
            </a:r>
            <a:r>
              <a:rPr lang="cs-CZ" altLang="cs-CZ" sz="2000" dirty="0"/>
              <a:t> cholin</a:t>
            </a:r>
            <a:r>
              <a:rPr lang="cs-CZ" sz="2000" dirty="0">
                <a:sym typeface="Symbol"/>
              </a:rPr>
              <a:t>) – hydrofilní a lipofilní část</a:t>
            </a:r>
          </a:p>
          <a:p>
            <a:endParaRPr lang="cs-CZ" sz="2000" dirty="0">
              <a:sym typeface="Symbol"/>
            </a:endParaRPr>
          </a:p>
          <a:p>
            <a:endParaRPr lang="cs-CZ" sz="2000" dirty="0"/>
          </a:p>
        </p:txBody>
      </p:sp>
      <p:grpSp>
        <p:nvGrpSpPr>
          <p:cNvPr id="72" name="Skupina 71"/>
          <p:cNvGrpSpPr/>
          <p:nvPr/>
        </p:nvGrpSpPr>
        <p:grpSpPr>
          <a:xfrm>
            <a:off x="819294" y="3331102"/>
            <a:ext cx="2880000" cy="2880320"/>
            <a:chOff x="2339752" y="2708920"/>
            <a:chExt cx="2880000" cy="2880320"/>
          </a:xfrm>
        </p:grpSpPr>
        <p:sp>
          <p:nvSpPr>
            <p:cNvPr id="10" name="Ovál 9"/>
            <p:cNvSpPr/>
            <p:nvPr/>
          </p:nvSpPr>
          <p:spPr>
            <a:xfrm>
              <a:off x="2339752" y="2708920"/>
              <a:ext cx="2880000" cy="288032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9" name="Skupina 8"/>
            <p:cNvGrpSpPr>
              <a:grpSpLocks noChangeAspect="1"/>
            </p:cNvGrpSpPr>
            <p:nvPr/>
          </p:nvGrpSpPr>
          <p:grpSpPr>
            <a:xfrm>
              <a:off x="3754379" y="2832166"/>
              <a:ext cx="170907" cy="512188"/>
              <a:chOff x="6512788" y="3068960"/>
              <a:chExt cx="363468" cy="1089268"/>
            </a:xfrm>
          </p:grpSpPr>
          <p:sp>
            <p:nvSpPr>
              <p:cNvPr id="2" name="Ovál 1"/>
              <p:cNvSpPr/>
              <p:nvPr/>
            </p:nvSpPr>
            <p:spPr>
              <a:xfrm>
                <a:off x="6516216" y="3068960"/>
                <a:ext cx="360040" cy="360040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" name="Volný tvar 4"/>
              <p:cNvSpPr/>
              <p:nvPr/>
            </p:nvSpPr>
            <p:spPr>
              <a:xfrm>
                <a:off x="6663645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" name="Volný tvar 7"/>
              <p:cNvSpPr/>
              <p:nvPr/>
            </p:nvSpPr>
            <p:spPr>
              <a:xfrm>
                <a:off x="6512788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1" name="Skupina 10"/>
            <p:cNvGrpSpPr>
              <a:grpSpLocks noChangeAspect="1"/>
            </p:cNvGrpSpPr>
            <p:nvPr/>
          </p:nvGrpSpPr>
          <p:grpSpPr>
            <a:xfrm flipV="1">
              <a:off x="3699294" y="4941168"/>
              <a:ext cx="170907" cy="512188"/>
              <a:chOff x="6512788" y="3068960"/>
              <a:chExt cx="363468" cy="1089268"/>
            </a:xfrm>
          </p:grpSpPr>
          <p:sp>
            <p:nvSpPr>
              <p:cNvPr id="12" name="Ovál 11"/>
              <p:cNvSpPr/>
              <p:nvPr/>
            </p:nvSpPr>
            <p:spPr>
              <a:xfrm>
                <a:off x="6516216" y="3068960"/>
                <a:ext cx="360040" cy="360040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3" name="Volný tvar 12"/>
              <p:cNvSpPr/>
              <p:nvPr/>
            </p:nvSpPr>
            <p:spPr>
              <a:xfrm>
                <a:off x="6663645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" name="Volný tvar 13"/>
              <p:cNvSpPr/>
              <p:nvPr/>
            </p:nvSpPr>
            <p:spPr>
              <a:xfrm>
                <a:off x="6512788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5" name="Skupina 14"/>
            <p:cNvGrpSpPr>
              <a:grpSpLocks noChangeAspect="1"/>
            </p:cNvGrpSpPr>
            <p:nvPr/>
          </p:nvGrpSpPr>
          <p:grpSpPr>
            <a:xfrm rot="16756142" flipV="1">
              <a:off x="4743813" y="3904676"/>
              <a:ext cx="170907" cy="512188"/>
              <a:chOff x="6512788" y="3068960"/>
              <a:chExt cx="363468" cy="1089268"/>
            </a:xfrm>
          </p:grpSpPr>
          <p:sp>
            <p:nvSpPr>
              <p:cNvPr id="16" name="Ovál 15"/>
              <p:cNvSpPr/>
              <p:nvPr/>
            </p:nvSpPr>
            <p:spPr>
              <a:xfrm>
                <a:off x="6516216" y="3068960"/>
                <a:ext cx="360040" cy="360040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7" name="Volný tvar 16"/>
              <p:cNvSpPr/>
              <p:nvPr/>
            </p:nvSpPr>
            <p:spPr>
              <a:xfrm>
                <a:off x="6663645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" name="Volný tvar 17"/>
              <p:cNvSpPr/>
              <p:nvPr/>
            </p:nvSpPr>
            <p:spPr>
              <a:xfrm>
                <a:off x="6512788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9" name="Skupina 18"/>
            <p:cNvGrpSpPr>
              <a:grpSpLocks noChangeAspect="1"/>
            </p:cNvGrpSpPr>
            <p:nvPr/>
          </p:nvGrpSpPr>
          <p:grpSpPr>
            <a:xfrm rot="5400000" flipV="1">
              <a:off x="2642893" y="3905107"/>
              <a:ext cx="170907" cy="512188"/>
              <a:chOff x="6512788" y="3068960"/>
              <a:chExt cx="363468" cy="1089268"/>
            </a:xfrm>
          </p:grpSpPr>
          <p:sp>
            <p:nvSpPr>
              <p:cNvPr id="20" name="Ovál 19"/>
              <p:cNvSpPr/>
              <p:nvPr/>
            </p:nvSpPr>
            <p:spPr>
              <a:xfrm>
                <a:off x="6516216" y="3068960"/>
                <a:ext cx="360040" cy="360040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" name="Volný tvar 20"/>
              <p:cNvSpPr/>
              <p:nvPr/>
            </p:nvSpPr>
            <p:spPr>
              <a:xfrm>
                <a:off x="6663645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2" name="Volný tvar 21"/>
              <p:cNvSpPr/>
              <p:nvPr/>
            </p:nvSpPr>
            <p:spPr>
              <a:xfrm>
                <a:off x="6512788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3" name="Skupina 22"/>
            <p:cNvGrpSpPr>
              <a:grpSpLocks noChangeAspect="1"/>
            </p:cNvGrpSpPr>
            <p:nvPr/>
          </p:nvGrpSpPr>
          <p:grpSpPr>
            <a:xfrm rot="3475582" flipV="1">
              <a:off x="2985673" y="4625523"/>
              <a:ext cx="170907" cy="512188"/>
              <a:chOff x="6512788" y="3068960"/>
              <a:chExt cx="363468" cy="1089268"/>
            </a:xfrm>
          </p:grpSpPr>
          <p:sp>
            <p:nvSpPr>
              <p:cNvPr id="24" name="Ovál 23"/>
              <p:cNvSpPr/>
              <p:nvPr/>
            </p:nvSpPr>
            <p:spPr>
              <a:xfrm>
                <a:off x="6516216" y="3068960"/>
                <a:ext cx="360040" cy="360040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5" name="Volný tvar 24"/>
              <p:cNvSpPr/>
              <p:nvPr/>
            </p:nvSpPr>
            <p:spPr>
              <a:xfrm>
                <a:off x="6663645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6" name="Volný tvar 25"/>
              <p:cNvSpPr/>
              <p:nvPr/>
            </p:nvSpPr>
            <p:spPr>
              <a:xfrm>
                <a:off x="6512788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7" name="Skupina 26"/>
            <p:cNvGrpSpPr>
              <a:grpSpLocks noChangeAspect="1"/>
            </p:cNvGrpSpPr>
            <p:nvPr/>
          </p:nvGrpSpPr>
          <p:grpSpPr>
            <a:xfrm rot="7629548" flipV="1">
              <a:off x="2994293" y="3162006"/>
              <a:ext cx="170907" cy="512188"/>
              <a:chOff x="6512788" y="3068960"/>
              <a:chExt cx="363468" cy="1089268"/>
            </a:xfrm>
          </p:grpSpPr>
          <p:sp>
            <p:nvSpPr>
              <p:cNvPr id="28" name="Ovál 27"/>
              <p:cNvSpPr/>
              <p:nvPr/>
            </p:nvSpPr>
            <p:spPr>
              <a:xfrm>
                <a:off x="6516216" y="3068960"/>
                <a:ext cx="360040" cy="360040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9" name="Volný tvar 28"/>
              <p:cNvSpPr/>
              <p:nvPr/>
            </p:nvSpPr>
            <p:spPr>
              <a:xfrm>
                <a:off x="6663645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0" name="Volný tvar 29"/>
              <p:cNvSpPr/>
              <p:nvPr/>
            </p:nvSpPr>
            <p:spPr>
              <a:xfrm>
                <a:off x="6512788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31" name="Skupina 30"/>
            <p:cNvGrpSpPr>
              <a:grpSpLocks noChangeAspect="1"/>
            </p:cNvGrpSpPr>
            <p:nvPr/>
          </p:nvGrpSpPr>
          <p:grpSpPr>
            <a:xfrm rot="14439679" flipV="1">
              <a:off x="4442653" y="3182615"/>
              <a:ext cx="170907" cy="512188"/>
              <a:chOff x="6512788" y="3068960"/>
              <a:chExt cx="363468" cy="1089268"/>
            </a:xfrm>
          </p:grpSpPr>
          <p:sp>
            <p:nvSpPr>
              <p:cNvPr id="32" name="Ovál 31"/>
              <p:cNvSpPr/>
              <p:nvPr/>
            </p:nvSpPr>
            <p:spPr>
              <a:xfrm>
                <a:off x="6516216" y="3068960"/>
                <a:ext cx="360040" cy="360040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3" name="Volný tvar 32"/>
              <p:cNvSpPr/>
              <p:nvPr/>
            </p:nvSpPr>
            <p:spPr>
              <a:xfrm>
                <a:off x="6663645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4" name="Volný tvar 33"/>
              <p:cNvSpPr/>
              <p:nvPr/>
            </p:nvSpPr>
            <p:spPr>
              <a:xfrm>
                <a:off x="6512788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35" name="Skupina 34"/>
            <p:cNvGrpSpPr>
              <a:grpSpLocks noChangeAspect="1"/>
            </p:cNvGrpSpPr>
            <p:nvPr/>
          </p:nvGrpSpPr>
          <p:grpSpPr>
            <a:xfrm rot="19831108" flipV="1">
              <a:off x="4330202" y="4685073"/>
              <a:ext cx="170907" cy="512188"/>
              <a:chOff x="6512788" y="3068960"/>
              <a:chExt cx="363468" cy="1089268"/>
            </a:xfrm>
          </p:grpSpPr>
          <p:sp>
            <p:nvSpPr>
              <p:cNvPr id="36" name="Ovál 35"/>
              <p:cNvSpPr/>
              <p:nvPr/>
            </p:nvSpPr>
            <p:spPr>
              <a:xfrm>
                <a:off x="6516216" y="3068960"/>
                <a:ext cx="360040" cy="360040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7" name="Volný tvar 36"/>
              <p:cNvSpPr/>
              <p:nvPr/>
            </p:nvSpPr>
            <p:spPr>
              <a:xfrm>
                <a:off x="6663645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8" name="Volný tvar 37"/>
              <p:cNvSpPr/>
              <p:nvPr/>
            </p:nvSpPr>
            <p:spPr>
              <a:xfrm>
                <a:off x="6512788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sp>
        <p:nvSpPr>
          <p:cNvPr id="39" name="Ovál 38"/>
          <p:cNvSpPr/>
          <p:nvPr/>
        </p:nvSpPr>
        <p:spPr>
          <a:xfrm>
            <a:off x="5724128" y="4005264"/>
            <a:ext cx="1800000" cy="18000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0" name="Skupina 39"/>
          <p:cNvGrpSpPr>
            <a:grpSpLocks noChangeAspect="1"/>
          </p:cNvGrpSpPr>
          <p:nvPr/>
        </p:nvGrpSpPr>
        <p:grpSpPr>
          <a:xfrm>
            <a:off x="6569203" y="4077203"/>
            <a:ext cx="170907" cy="512188"/>
            <a:chOff x="6512788" y="3068960"/>
            <a:chExt cx="363468" cy="1089268"/>
          </a:xfrm>
        </p:grpSpPr>
        <p:sp>
          <p:nvSpPr>
            <p:cNvPr id="41" name="Ovál 40"/>
            <p:cNvSpPr/>
            <p:nvPr/>
          </p:nvSpPr>
          <p:spPr>
            <a:xfrm>
              <a:off x="6516216" y="3068960"/>
              <a:ext cx="360040" cy="36004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2" name="Volný tvar 41"/>
            <p:cNvSpPr/>
            <p:nvPr/>
          </p:nvSpPr>
          <p:spPr>
            <a:xfrm>
              <a:off x="6663645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3" name="Volný tvar 42"/>
            <p:cNvSpPr/>
            <p:nvPr/>
          </p:nvSpPr>
          <p:spPr>
            <a:xfrm>
              <a:off x="6512788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44" name="Skupina 43"/>
          <p:cNvGrpSpPr>
            <a:grpSpLocks noChangeAspect="1"/>
          </p:cNvGrpSpPr>
          <p:nvPr/>
        </p:nvGrpSpPr>
        <p:grpSpPr>
          <a:xfrm flipV="1">
            <a:off x="6544488" y="5213040"/>
            <a:ext cx="170907" cy="512188"/>
            <a:chOff x="6512788" y="3068960"/>
            <a:chExt cx="363468" cy="1089268"/>
          </a:xfrm>
        </p:grpSpPr>
        <p:sp>
          <p:nvSpPr>
            <p:cNvPr id="45" name="Ovál 44"/>
            <p:cNvSpPr/>
            <p:nvPr/>
          </p:nvSpPr>
          <p:spPr>
            <a:xfrm>
              <a:off x="6516216" y="3068960"/>
              <a:ext cx="360040" cy="36004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6" name="Volný tvar 45"/>
            <p:cNvSpPr/>
            <p:nvPr/>
          </p:nvSpPr>
          <p:spPr>
            <a:xfrm>
              <a:off x="6663645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7" name="Volný tvar 46"/>
            <p:cNvSpPr/>
            <p:nvPr/>
          </p:nvSpPr>
          <p:spPr>
            <a:xfrm>
              <a:off x="6512788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48" name="Skupina 47"/>
          <p:cNvGrpSpPr>
            <a:grpSpLocks noChangeAspect="1"/>
          </p:cNvGrpSpPr>
          <p:nvPr/>
        </p:nvGrpSpPr>
        <p:grpSpPr>
          <a:xfrm rot="16756142" flipV="1">
            <a:off x="7115398" y="4640477"/>
            <a:ext cx="170907" cy="512188"/>
            <a:chOff x="6512788" y="3068960"/>
            <a:chExt cx="363468" cy="1089268"/>
          </a:xfrm>
        </p:grpSpPr>
        <p:sp>
          <p:nvSpPr>
            <p:cNvPr id="49" name="Ovál 48"/>
            <p:cNvSpPr/>
            <p:nvPr/>
          </p:nvSpPr>
          <p:spPr>
            <a:xfrm>
              <a:off x="6516216" y="3068960"/>
              <a:ext cx="360040" cy="36004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0" name="Volný tvar 49"/>
            <p:cNvSpPr/>
            <p:nvPr/>
          </p:nvSpPr>
          <p:spPr>
            <a:xfrm>
              <a:off x="6663645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1" name="Volný tvar 50"/>
            <p:cNvSpPr/>
            <p:nvPr/>
          </p:nvSpPr>
          <p:spPr>
            <a:xfrm>
              <a:off x="6512788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52" name="Skupina 51"/>
          <p:cNvGrpSpPr>
            <a:grpSpLocks noChangeAspect="1"/>
          </p:cNvGrpSpPr>
          <p:nvPr/>
        </p:nvGrpSpPr>
        <p:grpSpPr>
          <a:xfrm rot="5400000" flipV="1">
            <a:off x="5995359" y="4631360"/>
            <a:ext cx="170907" cy="512188"/>
            <a:chOff x="6512788" y="3068960"/>
            <a:chExt cx="363468" cy="1089268"/>
          </a:xfrm>
        </p:grpSpPr>
        <p:sp>
          <p:nvSpPr>
            <p:cNvPr id="53" name="Ovál 52"/>
            <p:cNvSpPr/>
            <p:nvPr/>
          </p:nvSpPr>
          <p:spPr>
            <a:xfrm>
              <a:off x="6516216" y="3068960"/>
              <a:ext cx="360040" cy="36004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4" name="Volný tvar 53"/>
            <p:cNvSpPr/>
            <p:nvPr/>
          </p:nvSpPr>
          <p:spPr>
            <a:xfrm>
              <a:off x="6663645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5" name="Volný tvar 54"/>
            <p:cNvSpPr/>
            <p:nvPr/>
          </p:nvSpPr>
          <p:spPr>
            <a:xfrm>
              <a:off x="6512788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56" name="Skupina 55"/>
          <p:cNvGrpSpPr>
            <a:grpSpLocks noChangeAspect="1"/>
          </p:cNvGrpSpPr>
          <p:nvPr/>
        </p:nvGrpSpPr>
        <p:grpSpPr>
          <a:xfrm rot="3475582" flipV="1">
            <a:off x="6147245" y="5009202"/>
            <a:ext cx="170907" cy="512188"/>
            <a:chOff x="6512788" y="3068960"/>
            <a:chExt cx="363468" cy="1089268"/>
          </a:xfrm>
        </p:grpSpPr>
        <p:sp>
          <p:nvSpPr>
            <p:cNvPr id="57" name="Ovál 56"/>
            <p:cNvSpPr/>
            <p:nvPr/>
          </p:nvSpPr>
          <p:spPr>
            <a:xfrm>
              <a:off x="6516216" y="3068960"/>
              <a:ext cx="360040" cy="36004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8" name="Volný tvar 57"/>
            <p:cNvSpPr/>
            <p:nvPr/>
          </p:nvSpPr>
          <p:spPr>
            <a:xfrm>
              <a:off x="6663645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9" name="Volný tvar 58"/>
            <p:cNvSpPr/>
            <p:nvPr/>
          </p:nvSpPr>
          <p:spPr>
            <a:xfrm>
              <a:off x="6512788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0" name="Skupina 59"/>
          <p:cNvGrpSpPr>
            <a:grpSpLocks noChangeAspect="1"/>
          </p:cNvGrpSpPr>
          <p:nvPr/>
        </p:nvGrpSpPr>
        <p:grpSpPr>
          <a:xfrm rot="7629548" flipV="1">
            <a:off x="6145221" y="4244681"/>
            <a:ext cx="170907" cy="512188"/>
            <a:chOff x="6512788" y="3068960"/>
            <a:chExt cx="363468" cy="1089268"/>
          </a:xfrm>
        </p:grpSpPr>
        <p:sp>
          <p:nvSpPr>
            <p:cNvPr id="61" name="Ovál 60"/>
            <p:cNvSpPr/>
            <p:nvPr/>
          </p:nvSpPr>
          <p:spPr>
            <a:xfrm>
              <a:off x="6516216" y="3068960"/>
              <a:ext cx="360040" cy="36004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2" name="Volný tvar 61"/>
            <p:cNvSpPr/>
            <p:nvPr/>
          </p:nvSpPr>
          <p:spPr>
            <a:xfrm>
              <a:off x="6663645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3" name="Volný tvar 62"/>
            <p:cNvSpPr/>
            <p:nvPr/>
          </p:nvSpPr>
          <p:spPr>
            <a:xfrm>
              <a:off x="6512788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4" name="Skupina 63"/>
          <p:cNvGrpSpPr>
            <a:grpSpLocks noChangeAspect="1"/>
          </p:cNvGrpSpPr>
          <p:nvPr/>
        </p:nvGrpSpPr>
        <p:grpSpPr>
          <a:xfrm rot="14439679" flipV="1">
            <a:off x="6948697" y="4254839"/>
            <a:ext cx="170907" cy="512188"/>
            <a:chOff x="6512788" y="3068960"/>
            <a:chExt cx="363468" cy="1089268"/>
          </a:xfrm>
        </p:grpSpPr>
        <p:sp>
          <p:nvSpPr>
            <p:cNvPr id="65" name="Ovál 64"/>
            <p:cNvSpPr/>
            <p:nvPr/>
          </p:nvSpPr>
          <p:spPr>
            <a:xfrm>
              <a:off x="6516216" y="3068960"/>
              <a:ext cx="360040" cy="36004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6" name="Volný tvar 65"/>
            <p:cNvSpPr/>
            <p:nvPr/>
          </p:nvSpPr>
          <p:spPr>
            <a:xfrm>
              <a:off x="6663645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7" name="Volný tvar 66"/>
            <p:cNvSpPr/>
            <p:nvPr/>
          </p:nvSpPr>
          <p:spPr>
            <a:xfrm>
              <a:off x="6512788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8" name="Skupina 67"/>
          <p:cNvGrpSpPr>
            <a:grpSpLocks noChangeAspect="1"/>
          </p:cNvGrpSpPr>
          <p:nvPr/>
        </p:nvGrpSpPr>
        <p:grpSpPr>
          <a:xfrm rot="19831108" flipV="1">
            <a:off x="6927146" y="5062781"/>
            <a:ext cx="170907" cy="512188"/>
            <a:chOff x="6512788" y="3068960"/>
            <a:chExt cx="363468" cy="1089268"/>
          </a:xfrm>
        </p:grpSpPr>
        <p:sp>
          <p:nvSpPr>
            <p:cNvPr id="69" name="Ovál 68"/>
            <p:cNvSpPr/>
            <p:nvPr/>
          </p:nvSpPr>
          <p:spPr>
            <a:xfrm>
              <a:off x="6516216" y="3068960"/>
              <a:ext cx="360040" cy="36004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0" name="Volný tvar 69"/>
            <p:cNvSpPr/>
            <p:nvPr/>
          </p:nvSpPr>
          <p:spPr>
            <a:xfrm>
              <a:off x="6663645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1" name="Volný tvar 70"/>
            <p:cNvSpPr/>
            <p:nvPr/>
          </p:nvSpPr>
          <p:spPr>
            <a:xfrm>
              <a:off x="6512788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74" name="Přímá spojnice se šipkou 73"/>
          <p:cNvCxnSpPr/>
          <p:nvPr/>
        </p:nvCxnSpPr>
        <p:spPr>
          <a:xfrm>
            <a:off x="2483768" y="3538995"/>
            <a:ext cx="611346" cy="321924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>
          <a:xfrm flipV="1">
            <a:off x="6228184" y="4150772"/>
            <a:ext cx="242747" cy="137272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ovéPole 80"/>
          <p:cNvSpPr txBox="1"/>
          <p:nvPr/>
        </p:nvSpPr>
        <p:spPr>
          <a:xfrm>
            <a:off x="2864929" y="3124999"/>
            <a:ext cx="35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T</a:t>
            </a:r>
          </a:p>
        </p:txBody>
      </p:sp>
      <p:sp>
        <p:nvSpPr>
          <p:cNvPr id="82" name="TextovéPole 81"/>
          <p:cNvSpPr txBox="1"/>
          <p:nvPr/>
        </p:nvSpPr>
        <p:spPr>
          <a:xfrm>
            <a:off x="5996628" y="3764243"/>
            <a:ext cx="352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T</a:t>
            </a:r>
          </a:p>
        </p:txBody>
      </p:sp>
      <p:grpSp>
        <p:nvGrpSpPr>
          <p:cNvPr id="83" name="Group 123"/>
          <p:cNvGrpSpPr>
            <a:grpSpLocks/>
          </p:cNvGrpSpPr>
          <p:nvPr/>
        </p:nvGrpSpPr>
        <p:grpSpPr bwMode="auto">
          <a:xfrm>
            <a:off x="3911048" y="2674739"/>
            <a:ext cx="1908175" cy="1330325"/>
            <a:chOff x="1806" y="979"/>
            <a:chExt cx="1202" cy="838"/>
          </a:xfrm>
        </p:grpSpPr>
        <p:sp>
          <p:nvSpPr>
            <p:cNvPr id="84" name="Rectangle 124"/>
            <p:cNvSpPr>
              <a:spLocks noChangeArrowheads="1"/>
            </p:cNvSpPr>
            <p:nvPr/>
          </p:nvSpPr>
          <p:spPr bwMode="auto">
            <a:xfrm>
              <a:off x="1806" y="979"/>
              <a:ext cx="1202" cy="838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85" name="Line 125"/>
            <p:cNvSpPr>
              <a:spLocks noChangeShapeType="1"/>
            </p:cNvSpPr>
            <p:nvPr/>
          </p:nvSpPr>
          <p:spPr bwMode="auto">
            <a:xfrm>
              <a:off x="1887" y="1496"/>
              <a:ext cx="126" cy="0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6" name="AutoShape 126"/>
            <p:cNvSpPr>
              <a:spLocks noChangeAspect="1" noChangeArrowheads="1" noTextEdit="1"/>
            </p:cNvSpPr>
            <p:nvPr/>
          </p:nvSpPr>
          <p:spPr bwMode="auto">
            <a:xfrm>
              <a:off x="1866" y="1012"/>
              <a:ext cx="908" cy="723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7" name="Line 127"/>
            <p:cNvSpPr>
              <a:spLocks noChangeShapeType="1"/>
            </p:cNvSpPr>
            <p:nvPr/>
          </p:nvSpPr>
          <p:spPr bwMode="auto">
            <a:xfrm>
              <a:off x="2434" y="1385"/>
              <a:ext cx="345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8" name="Rectangle 128"/>
            <p:cNvSpPr>
              <a:spLocks noChangeArrowheads="1"/>
            </p:cNvSpPr>
            <p:nvPr/>
          </p:nvSpPr>
          <p:spPr bwMode="auto">
            <a:xfrm>
              <a:off x="2539" y="1376"/>
              <a:ext cx="109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 b="1" i="1">
                  <a:solidFill>
                    <a:srgbClr val="000000"/>
                  </a:solidFill>
                </a:rPr>
                <a:t>r</a:t>
              </a:r>
              <a:endParaRPr lang="en-GB" altLang="cs-CZ" b="1" i="1">
                <a:latin typeface="Arial" pitchFamily="34" charset="0"/>
              </a:endParaRPr>
            </a:p>
          </p:txBody>
        </p:sp>
        <p:sp>
          <p:nvSpPr>
            <p:cNvPr id="89" name="Rectangle 129"/>
            <p:cNvSpPr>
              <a:spLocks noChangeArrowheads="1"/>
            </p:cNvSpPr>
            <p:nvPr/>
          </p:nvSpPr>
          <p:spPr bwMode="auto">
            <a:xfrm>
              <a:off x="2588" y="1030"/>
              <a:ext cx="171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 b="1" i="1">
                  <a:solidFill>
                    <a:srgbClr val="000000"/>
                  </a:solidFill>
                </a:rPr>
                <a:t>T</a:t>
              </a:r>
              <a:endParaRPr lang="en-GB" altLang="cs-CZ" b="1" i="1">
                <a:latin typeface="Arial" pitchFamily="34" charset="0"/>
              </a:endParaRPr>
            </a:p>
          </p:txBody>
        </p:sp>
        <p:sp>
          <p:nvSpPr>
            <p:cNvPr id="90" name="Rectangle 130"/>
            <p:cNvSpPr>
              <a:spLocks noChangeArrowheads="1"/>
            </p:cNvSpPr>
            <p:nvPr/>
          </p:nvSpPr>
          <p:spPr bwMode="auto">
            <a:xfrm>
              <a:off x="1969" y="1206"/>
              <a:ext cx="171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 b="1" i="1">
                  <a:solidFill>
                    <a:srgbClr val="000000"/>
                  </a:solidFill>
                </a:rPr>
                <a:t>P</a:t>
              </a:r>
              <a:endParaRPr lang="en-GB" altLang="cs-CZ" b="1" i="1">
                <a:latin typeface="Arial" pitchFamily="34" charset="0"/>
              </a:endParaRPr>
            </a:p>
          </p:txBody>
        </p:sp>
        <p:sp>
          <p:nvSpPr>
            <p:cNvPr id="91" name="Rectangle 131"/>
            <p:cNvSpPr>
              <a:spLocks noChangeArrowheads="1"/>
            </p:cNvSpPr>
            <p:nvPr/>
          </p:nvSpPr>
          <p:spPr bwMode="auto">
            <a:xfrm>
              <a:off x="2465" y="1030"/>
              <a:ext cx="1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>
                  <a:solidFill>
                    <a:srgbClr val="000000"/>
                  </a:solidFill>
                </a:rPr>
                <a:t>2</a:t>
              </a:r>
              <a:endParaRPr lang="en-GB" altLang="cs-CZ" b="1" i="1">
                <a:latin typeface="Arial" pitchFamily="34" charset="0"/>
              </a:endParaRPr>
            </a:p>
          </p:txBody>
        </p:sp>
        <p:sp>
          <p:nvSpPr>
            <p:cNvPr id="92" name="Rectangle 132"/>
            <p:cNvSpPr>
              <a:spLocks noChangeArrowheads="1"/>
            </p:cNvSpPr>
            <p:nvPr/>
          </p:nvSpPr>
          <p:spPr bwMode="auto">
            <a:xfrm>
              <a:off x="2236" y="1174"/>
              <a:ext cx="15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GB" altLang="cs-CZ" b="1" i="1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Elastické vlastnosti plic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9552" y="1268760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Plicní poddajnost (compliance):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4061078" y="1019333"/>
                <a:ext cx="1413272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800" b="0" i="1" smtClean="0">
                          <a:latin typeface="Cambria Math"/>
                        </a:rPr>
                        <m:t>𝐶</m:t>
                      </m:r>
                      <m:r>
                        <a:rPr lang="cs-CZ" sz="2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num>
                        <m:den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lang="cs-CZ" sz="2800" dirty="0"/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1078" y="1019333"/>
                <a:ext cx="1413272" cy="89896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ovéPole 4"/>
          <p:cNvSpPr txBox="1"/>
          <p:nvPr/>
        </p:nvSpPr>
        <p:spPr>
          <a:xfrm>
            <a:off x="6084168" y="1372706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Pozor, elasticita = 1/C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67544" y="2348880"/>
            <a:ext cx="84249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Dostatečná poddajnost usnadňuje nádech. Patologicky zvýšená poddajnost ztěžuje výdech (plicní emfyzém). Nízká poddajnost ztěžuje nádech.</a:t>
            </a:r>
          </a:p>
          <a:p>
            <a:endParaRPr lang="cs-CZ" sz="2000" dirty="0"/>
          </a:p>
          <a:p>
            <a:r>
              <a:rPr lang="cs-CZ" sz="2000" b="1" dirty="0"/>
              <a:t> Elasticita plic je dána: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Vlastní tkáňovou elasticitou (vlákna elastinu a kolagenu)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Silami povrchového napětí (síly povrchového napětí v alveolech: rozhraní tekutina-vzduch, </a:t>
            </a:r>
            <a:r>
              <a:rPr lang="cs-CZ" sz="2000" dirty="0" err="1"/>
              <a:t>surfaktantem</a:t>
            </a:r>
            <a:r>
              <a:rPr lang="cs-CZ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r>
              <a:rPr lang="cs-CZ" sz="2000" b="1" dirty="0"/>
              <a:t>Dechová práce (</a:t>
            </a:r>
            <a:r>
              <a:rPr lang="cs-CZ" sz="2000" b="1" dirty="0">
                <a:sym typeface="Symbol"/>
              </a:rPr>
              <a:t>P. V</a:t>
            </a:r>
            <a:r>
              <a:rPr lang="cs-CZ" sz="2000" b="1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Elastická (65%) – překonání elastických sil hrudníku a plic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Dynamická práce (35%)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překonání odporu dýchacích cest (28%)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Překonání tření při vzájemném pohybu</a:t>
            </a:r>
            <a:br>
              <a:rPr lang="cs-CZ" sz="2000" dirty="0"/>
            </a:br>
            <a:r>
              <a:rPr lang="cs-CZ" sz="2000" dirty="0"/>
              <a:t> </a:t>
            </a:r>
            <a:r>
              <a:rPr lang="cs-CZ" sz="2000" dirty="0" err="1"/>
              <a:t>neelastickcých</a:t>
            </a:r>
            <a:r>
              <a:rPr lang="cs-CZ" sz="2000" dirty="0"/>
              <a:t> tkání (7%)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F9D8DE2-5F72-4800-A5CD-7F5B0BA88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84784"/>
            <a:ext cx="7321996" cy="366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72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Elastické vlastnosti plic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9552" y="1268760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Plicní poddajnost (compliance):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4061078" y="1019333"/>
                <a:ext cx="1413272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800" b="0" i="1" smtClean="0">
                          <a:latin typeface="Cambria Math"/>
                        </a:rPr>
                        <m:t>𝐶</m:t>
                      </m:r>
                      <m:r>
                        <a:rPr lang="cs-CZ" sz="2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num>
                        <m:den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lang="cs-CZ" sz="2800" dirty="0"/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1078" y="1019333"/>
                <a:ext cx="1413272" cy="89896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ovéPole 4"/>
          <p:cNvSpPr txBox="1"/>
          <p:nvPr/>
        </p:nvSpPr>
        <p:spPr>
          <a:xfrm>
            <a:off x="6084168" y="1372706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Pozor, elasticita = 1/C</a:t>
            </a:r>
          </a:p>
        </p:txBody>
      </p: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7329B7DC-38AC-40B9-AAF5-C59AE966251B}"/>
              </a:ext>
            </a:extLst>
          </p:cNvPr>
          <p:cNvGrpSpPr/>
          <p:nvPr/>
        </p:nvGrpSpPr>
        <p:grpSpPr>
          <a:xfrm>
            <a:off x="416848" y="2290354"/>
            <a:ext cx="8310303" cy="4553302"/>
            <a:chOff x="4807736" y="1055983"/>
            <a:chExt cx="7007767" cy="4553302"/>
          </a:xfrm>
        </p:grpSpPr>
        <p:cxnSp>
          <p:nvCxnSpPr>
            <p:cNvPr id="21" name="Přímá spojnice 20">
              <a:extLst>
                <a:ext uri="{FF2B5EF4-FFF2-40B4-BE49-F238E27FC236}">
                  <a16:creationId xmlns:a16="http://schemas.microsoft.com/office/drawing/2014/main" id="{B02CCFA9-B6AF-439A-A69C-43685DA73F36}"/>
                </a:ext>
              </a:extLst>
            </p:cNvPr>
            <p:cNvCxnSpPr/>
            <p:nvPr/>
          </p:nvCxnSpPr>
          <p:spPr bwMode="auto">
            <a:xfrm flipH="1">
              <a:off x="5635256" y="4643327"/>
              <a:ext cx="59400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Přímá spojnice 21">
              <a:extLst>
                <a:ext uri="{FF2B5EF4-FFF2-40B4-BE49-F238E27FC236}">
                  <a16:creationId xmlns:a16="http://schemas.microsoft.com/office/drawing/2014/main" id="{160EBF9D-CC57-443C-8D1D-95B4AD2F4C43}"/>
                </a:ext>
              </a:extLst>
            </p:cNvPr>
            <p:cNvCxnSpPr/>
            <p:nvPr/>
          </p:nvCxnSpPr>
          <p:spPr bwMode="auto">
            <a:xfrm flipH="1">
              <a:off x="5649427" y="1055983"/>
              <a:ext cx="0" cy="36000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Přímá spojnice 22">
              <a:extLst>
                <a:ext uri="{FF2B5EF4-FFF2-40B4-BE49-F238E27FC236}">
                  <a16:creationId xmlns:a16="http://schemas.microsoft.com/office/drawing/2014/main" id="{5A8744A6-BF63-4905-970F-1E561136A7DF}"/>
                </a:ext>
              </a:extLst>
            </p:cNvPr>
            <p:cNvCxnSpPr/>
            <p:nvPr/>
          </p:nvCxnSpPr>
          <p:spPr bwMode="auto">
            <a:xfrm flipH="1">
              <a:off x="7885895" y="1059521"/>
              <a:ext cx="0" cy="36000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Přímá spojnice 23">
              <a:extLst>
                <a:ext uri="{FF2B5EF4-FFF2-40B4-BE49-F238E27FC236}">
                  <a16:creationId xmlns:a16="http://schemas.microsoft.com/office/drawing/2014/main" id="{C0AAD51C-0A40-4C74-A190-9D610330E705}"/>
                </a:ext>
              </a:extLst>
            </p:cNvPr>
            <p:cNvCxnSpPr/>
            <p:nvPr/>
          </p:nvCxnSpPr>
          <p:spPr bwMode="auto">
            <a:xfrm flipH="1">
              <a:off x="5660060" y="3916260"/>
              <a:ext cx="59400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A5C75349-642A-4E8E-9295-0C0B42F95323}"/>
                </a:ext>
              </a:extLst>
            </p:cNvPr>
            <p:cNvSpPr txBox="1"/>
            <p:nvPr/>
          </p:nvSpPr>
          <p:spPr>
            <a:xfrm>
              <a:off x="5054001" y="1520451"/>
              <a:ext cx="5316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3</a:t>
              </a:r>
            </a:p>
          </p:txBody>
        </p: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E1484511-7C20-4B55-A1B1-30C7A0EDE51F}"/>
                </a:ext>
              </a:extLst>
            </p:cNvPr>
            <p:cNvSpPr txBox="1"/>
            <p:nvPr/>
          </p:nvSpPr>
          <p:spPr>
            <a:xfrm>
              <a:off x="5054001" y="2242606"/>
              <a:ext cx="5316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2</a:t>
              </a:r>
            </a:p>
          </p:txBody>
        </p:sp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BE7FD439-B8AA-45D1-9B4B-333A2D3F73E4}"/>
                </a:ext>
              </a:extLst>
            </p:cNvPr>
            <p:cNvSpPr txBox="1"/>
            <p:nvPr/>
          </p:nvSpPr>
          <p:spPr>
            <a:xfrm>
              <a:off x="5054001" y="2964761"/>
              <a:ext cx="5316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1</a:t>
              </a:r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A07B282F-6FEB-4DD2-A7C5-E62019F42D3A}"/>
                </a:ext>
              </a:extLst>
            </p:cNvPr>
            <p:cNvSpPr txBox="1"/>
            <p:nvPr/>
          </p:nvSpPr>
          <p:spPr>
            <a:xfrm>
              <a:off x="5054001" y="3686916"/>
              <a:ext cx="5316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0</a:t>
              </a:r>
            </a:p>
          </p:txBody>
        </p: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EF0C8BDF-FDE5-4F48-8725-F29282AA41EC}"/>
                </a:ext>
              </a:extLst>
            </p:cNvPr>
            <p:cNvSpPr txBox="1"/>
            <p:nvPr/>
          </p:nvSpPr>
          <p:spPr>
            <a:xfrm>
              <a:off x="6053466" y="4643327"/>
              <a:ext cx="744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-80</a:t>
              </a:r>
            </a:p>
          </p:txBody>
        </p:sp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E5E46788-DBE0-4045-89DC-2EFA104BAE39}"/>
                </a:ext>
              </a:extLst>
            </p:cNvPr>
            <p:cNvSpPr txBox="1"/>
            <p:nvPr/>
          </p:nvSpPr>
          <p:spPr>
            <a:xfrm>
              <a:off x="5054001" y="4409070"/>
              <a:ext cx="5316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-1</a:t>
              </a:r>
            </a:p>
          </p:txBody>
        </p: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6BB11962-816F-4FC5-8681-AACC225B7017}"/>
                </a:ext>
              </a:extLst>
            </p:cNvPr>
            <p:cNvSpPr txBox="1"/>
            <p:nvPr/>
          </p:nvSpPr>
          <p:spPr>
            <a:xfrm>
              <a:off x="6788319" y="4643327"/>
              <a:ext cx="744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-40</a:t>
              </a:r>
            </a:p>
          </p:txBody>
        </p:sp>
        <p:sp>
          <p:nvSpPr>
            <p:cNvPr id="32" name="TextovéPole 31">
              <a:extLst>
                <a:ext uri="{FF2B5EF4-FFF2-40B4-BE49-F238E27FC236}">
                  <a16:creationId xmlns:a16="http://schemas.microsoft.com/office/drawing/2014/main" id="{E5D9BB55-7061-4E49-865A-FC16F3FEF249}"/>
                </a:ext>
              </a:extLst>
            </p:cNvPr>
            <p:cNvSpPr txBox="1"/>
            <p:nvPr/>
          </p:nvSpPr>
          <p:spPr>
            <a:xfrm>
              <a:off x="7523172" y="4643327"/>
              <a:ext cx="744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0</a:t>
              </a:r>
            </a:p>
          </p:txBody>
        </p: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4E90E07C-60D4-4FF3-842E-3DC0821A4389}"/>
                </a:ext>
              </a:extLst>
            </p:cNvPr>
            <p:cNvSpPr txBox="1"/>
            <p:nvPr/>
          </p:nvSpPr>
          <p:spPr>
            <a:xfrm>
              <a:off x="8258025" y="4643327"/>
              <a:ext cx="744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40</a:t>
              </a:r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id="{A25B6178-2053-48E2-868E-EA877B9297C0}"/>
                </a:ext>
              </a:extLst>
            </p:cNvPr>
            <p:cNvSpPr txBox="1"/>
            <p:nvPr/>
          </p:nvSpPr>
          <p:spPr>
            <a:xfrm>
              <a:off x="8992878" y="4643327"/>
              <a:ext cx="744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80</a:t>
              </a:r>
            </a:p>
          </p:txBody>
        </p:sp>
        <p:sp>
          <p:nvSpPr>
            <p:cNvPr id="35" name="TextovéPole 34">
              <a:extLst>
                <a:ext uri="{FF2B5EF4-FFF2-40B4-BE49-F238E27FC236}">
                  <a16:creationId xmlns:a16="http://schemas.microsoft.com/office/drawing/2014/main" id="{061CEDD4-31FF-409F-A956-0D8560F3F17D}"/>
                </a:ext>
              </a:extLst>
            </p:cNvPr>
            <p:cNvSpPr txBox="1"/>
            <p:nvPr/>
          </p:nvSpPr>
          <p:spPr>
            <a:xfrm>
              <a:off x="9727731" y="4643327"/>
              <a:ext cx="744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120</a:t>
              </a:r>
            </a:p>
          </p:txBody>
        </p:sp>
        <p:sp>
          <p:nvSpPr>
            <p:cNvPr id="36" name="TextovéPole 35">
              <a:extLst>
                <a:ext uri="{FF2B5EF4-FFF2-40B4-BE49-F238E27FC236}">
                  <a16:creationId xmlns:a16="http://schemas.microsoft.com/office/drawing/2014/main" id="{F0A50989-794C-47D0-9139-A591F3F05691}"/>
                </a:ext>
              </a:extLst>
            </p:cNvPr>
            <p:cNvSpPr txBox="1"/>
            <p:nvPr/>
          </p:nvSpPr>
          <p:spPr>
            <a:xfrm>
              <a:off x="10462585" y="4643327"/>
              <a:ext cx="744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160</a:t>
              </a:r>
            </a:p>
          </p:txBody>
        </p:sp>
        <p:sp>
          <p:nvSpPr>
            <p:cNvPr id="37" name="Volný tvar 15">
              <a:extLst>
                <a:ext uri="{FF2B5EF4-FFF2-40B4-BE49-F238E27FC236}">
                  <a16:creationId xmlns:a16="http://schemas.microsoft.com/office/drawing/2014/main" id="{FB06A095-D8EF-4BAA-ADE7-09B8CB8D4401}"/>
                </a:ext>
              </a:extLst>
            </p:cNvPr>
            <p:cNvSpPr/>
            <p:nvPr/>
          </p:nvSpPr>
          <p:spPr>
            <a:xfrm>
              <a:off x="7283302" y="1085627"/>
              <a:ext cx="1155294" cy="3550167"/>
            </a:xfrm>
            <a:custGeom>
              <a:avLst/>
              <a:gdLst>
                <a:gd name="connsiteX0" fmla="*/ 0 w 1169582"/>
                <a:gd name="connsiteY0" fmla="*/ 3540642 h 3540642"/>
                <a:gd name="connsiteX1" fmla="*/ 340242 w 1169582"/>
                <a:gd name="connsiteY1" fmla="*/ 3242931 h 3540642"/>
                <a:gd name="connsiteX2" fmla="*/ 659219 w 1169582"/>
                <a:gd name="connsiteY2" fmla="*/ 2573080 h 3540642"/>
                <a:gd name="connsiteX3" fmla="*/ 754912 w 1169582"/>
                <a:gd name="connsiteY3" fmla="*/ 1297173 h 3540642"/>
                <a:gd name="connsiteX4" fmla="*/ 935665 w 1169582"/>
                <a:gd name="connsiteY4" fmla="*/ 489098 h 3540642"/>
                <a:gd name="connsiteX5" fmla="*/ 1169582 w 1169582"/>
                <a:gd name="connsiteY5" fmla="*/ 0 h 3540642"/>
                <a:gd name="connsiteX0" fmla="*/ 0 w 1169582"/>
                <a:gd name="connsiteY0" fmla="*/ 3540642 h 3540642"/>
                <a:gd name="connsiteX1" fmla="*/ 387867 w 1169582"/>
                <a:gd name="connsiteY1" fmla="*/ 3204831 h 3540642"/>
                <a:gd name="connsiteX2" fmla="*/ 659219 w 1169582"/>
                <a:gd name="connsiteY2" fmla="*/ 2573080 h 3540642"/>
                <a:gd name="connsiteX3" fmla="*/ 754912 w 1169582"/>
                <a:gd name="connsiteY3" fmla="*/ 1297173 h 3540642"/>
                <a:gd name="connsiteX4" fmla="*/ 935665 w 1169582"/>
                <a:gd name="connsiteY4" fmla="*/ 489098 h 3540642"/>
                <a:gd name="connsiteX5" fmla="*/ 1169582 w 1169582"/>
                <a:gd name="connsiteY5" fmla="*/ 0 h 3540642"/>
                <a:gd name="connsiteX0" fmla="*/ 0 w 1169582"/>
                <a:gd name="connsiteY0" fmla="*/ 3540642 h 3540642"/>
                <a:gd name="connsiteX1" fmla="*/ 387867 w 1169582"/>
                <a:gd name="connsiteY1" fmla="*/ 3204831 h 3540642"/>
                <a:gd name="connsiteX2" fmla="*/ 659219 w 1169582"/>
                <a:gd name="connsiteY2" fmla="*/ 2573080 h 3540642"/>
                <a:gd name="connsiteX3" fmla="*/ 740624 w 1169582"/>
                <a:gd name="connsiteY3" fmla="*/ 1306698 h 3540642"/>
                <a:gd name="connsiteX4" fmla="*/ 935665 w 1169582"/>
                <a:gd name="connsiteY4" fmla="*/ 489098 h 3540642"/>
                <a:gd name="connsiteX5" fmla="*/ 1169582 w 1169582"/>
                <a:gd name="connsiteY5" fmla="*/ 0 h 3540642"/>
                <a:gd name="connsiteX0" fmla="*/ 0 w 1169582"/>
                <a:gd name="connsiteY0" fmla="*/ 3540642 h 3540642"/>
                <a:gd name="connsiteX1" fmla="*/ 387867 w 1169582"/>
                <a:gd name="connsiteY1" fmla="*/ 3204831 h 3540642"/>
                <a:gd name="connsiteX2" fmla="*/ 659219 w 1169582"/>
                <a:gd name="connsiteY2" fmla="*/ 2573080 h 3540642"/>
                <a:gd name="connsiteX3" fmla="*/ 740624 w 1169582"/>
                <a:gd name="connsiteY3" fmla="*/ 1306698 h 3540642"/>
                <a:gd name="connsiteX4" fmla="*/ 907090 w 1169582"/>
                <a:gd name="connsiteY4" fmla="*/ 489098 h 3540642"/>
                <a:gd name="connsiteX5" fmla="*/ 1169582 w 1169582"/>
                <a:gd name="connsiteY5" fmla="*/ 0 h 3540642"/>
                <a:gd name="connsiteX0" fmla="*/ 0 w 1155294"/>
                <a:gd name="connsiteY0" fmla="*/ 3550167 h 3550167"/>
                <a:gd name="connsiteX1" fmla="*/ 387867 w 1155294"/>
                <a:gd name="connsiteY1" fmla="*/ 3214356 h 3550167"/>
                <a:gd name="connsiteX2" fmla="*/ 659219 w 1155294"/>
                <a:gd name="connsiteY2" fmla="*/ 2582605 h 3550167"/>
                <a:gd name="connsiteX3" fmla="*/ 740624 w 1155294"/>
                <a:gd name="connsiteY3" fmla="*/ 1316223 h 3550167"/>
                <a:gd name="connsiteX4" fmla="*/ 907090 w 1155294"/>
                <a:gd name="connsiteY4" fmla="*/ 498623 h 3550167"/>
                <a:gd name="connsiteX5" fmla="*/ 1155294 w 1155294"/>
                <a:gd name="connsiteY5" fmla="*/ 0 h 3550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5294" h="3550167">
                  <a:moveTo>
                    <a:pt x="0" y="3550167"/>
                  </a:moveTo>
                  <a:cubicBezTo>
                    <a:pt x="115186" y="3481941"/>
                    <a:pt x="277997" y="3375616"/>
                    <a:pt x="387867" y="3214356"/>
                  </a:cubicBezTo>
                  <a:cubicBezTo>
                    <a:pt x="497737" y="3053096"/>
                    <a:pt x="600426" y="2898960"/>
                    <a:pt x="659219" y="2582605"/>
                  </a:cubicBezTo>
                  <a:cubicBezTo>
                    <a:pt x="718012" y="2266250"/>
                    <a:pt x="699312" y="1663553"/>
                    <a:pt x="740624" y="1316223"/>
                  </a:cubicBezTo>
                  <a:cubicBezTo>
                    <a:pt x="781936" y="968893"/>
                    <a:pt x="837978" y="717993"/>
                    <a:pt x="907090" y="498623"/>
                  </a:cubicBezTo>
                  <a:cubicBezTo>
                    <a:pt x="976202" y="279253"/>
                    <a:pt x="1103903" y="51391"/>
                    <a:pt x="1155294" y="0"/>
                  </a:cubicBezTo>
                </a:path>
              </a:pathLst>
            </a:custGeom>
            <a:ln w="38100">
              <a:solidFill>
                <a:srgbClr val="0033CC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8" name="Volný tvar 27">
              <a:extLst>
                <a:ext uri="{FF2B5EF4-FFF2-40B4-BE49-F238E27FC236}">
                  <a16:creationId xmlns:a16="http://schemas.microsoft.com/office/drawing/2014/main" id="{6A32EA62-61D5-4A57-B0AB-73F9D15D3BB6}"/>
                </a:ext>
              </a:extLst>
            </p:cNvPr>
            <p:cNvSpPr/>
            <p:nvPr/>
          </p:nvSpPr>
          <p:spPr>
            <a:xfrm>
              <a:off x="6053138" y="1085850"/>
              <a:ext cx="1833562" cy="3233738"/>
            </a:xfrm>
            <a:custGeom>
              <a:avLst/>
              <a:gdLst>
                <a:gd name="connsiteX0" fmla="*/ 0 w 1833562"/>
                <a:gd name="connsiteY0" fmla="*/ 3233738 h 3233738"/>
                <a:gd name="connsiteX1" fmla="*/ 233362 w 1833562"/>
                <a:gd name="connsiteY1" fmla="*/ 2357438 h 3233738"/>
                <a:gd name="connsiteX2" fmla="*/ 647700 w 1833562"/>
                <a:gd name="connsiteY2" fmla="*/ 1290638 h 3233738"/>
                <a:gd name="connsiteX3" fmla="*/ 1100137 w 1833562"/>
                <a:gd name="connsiteY3" fmla="*/ 557213 h 3233738"/>
                <a:gd name="connsiteX4" fmla="*/ 1566862 w 1833562"/>
                <a:gd name="connsiteY4" fmla="*/ 109538 h 3233738"/>
                <a:gd name="connsiteX5" fmla="*/ 1833562 w 1833562"/>
                <a:gd name="connsiteY5" fmla="*/ 0 h 323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33562" h="3233738">
                  <a:moveTo>
                    <a:pt x="0" y="3233738"/>
                  </a:moveTo>
                  <a:cubicBezTo>
                    <a:pt x="62706" y="2957513"/>
                    <a:pt x="125412" y="2681288"/>
                    <a:pt x="233362" y="2357438"/>
                  </a:cubicBezTo>
                  <a:cubicBezTo>
                    <a:pt x="341312" y="2033588"/>
                    <a:pt x="503238" y="1590675"/>
                    <a:pt x="647700" y="1290638"/>
                  </a:cubicBezTo>
                  <a:cubicBezTo>
                    <a:pt x="792162" y="990601"/>
                    <a:pt x="946943" y="754063"/>
                    <a:pt x="1100137" y="557213"/>
                  </a:cubicBezTo>
                  <a:cubicBezTo>
                    <a:pt x="1253331" y="360363"/>
                    <a:pt x="1444625" y="202407"/>
                    <a:pt x="1566862" y="109538"/>
                  </a:cubicBezTo>
                  <a:cubicBezTo>
                    <a:pt x="1689099" y="16669"/>
                    <a:pt x="1789906" y="11112"/>
                    <a:pt x="1833562" y="0"/>
                  </a:cubicBezTo>
                </a:path>
              </a:pathLst>
            </a:custGeom>
            <a:ln w="38100">
              <a:solidFill>
                <a:srgbClr val="0033CC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9" name="Volný tvar 28">
              <a:extLst>
                <a:ext uri="{FF2B5EF4-FFF2-40B4-BE49-F238E27FC236}">
                  <a16:creationId xmlns:a16="http://schemas.microsoft.com/office/drawing/2014/main" id="{DF0E6326-6E9C-4110-A29B-33EA98C3B9BD}"/>
                </a:ext>
              </a:extLst>
            </p:cNvPr>
            <p:cNvSpPr/>
            <p:nvPr/>
          </p:nvSpPr>
          <p:spPr>
            <a:xfrm>
              <a:off x="7900988" y="1076325"/>
              <a:ext cx="2524125" cy="3548063"/>
            </a:xfrm>
            <a:custGeom>
              <a:avLst/>
              <a:gdLst>
                <a:gd name="connsiteX0" fmla="*/ 0 w 2524125"/>
                <a:gd name="connsiteY0" fmla="*/ 3548063 h 3548063"/>
                <a:gd name="connsiteX1" fmla="*/ 904875 w 2524125"/>
                <a:gd name="connsiteY1" fmla="*/ 3228975 h 3548063"/>
                <a:gd name="connsiteX2" fmla="*/ 1576388 w 2524125"/>
                <a:gd name="connsiteY2" fmla="*/ 2571750 h 3548063"/>
                <a:gd name="connsiteX3" fmla="*/ 2100263 w 2524125"/>
                <a:gd name="connsiteY3" fmla="*/ 1471613 h 3548063"/>
                <a:gd name="connsiteX4" fmla="*/ 2357438 w 2524125"/>
                <a:gd name="connsiteY4" fmla="*/ 685800 h 3548063"/>
                <a:gd name="connsiteX5" fmla="*/ 2524125 w 2524125"/>
                <a:gd name="connsiteY5" fmla="*/ 0 h 354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4125" h="3548063">
                  <a:moveTo>
                    <a:pt x="0" y="3548063"/>
                  </a:moveTo>
                  <a:cubicBezTo>
                    <a:pt x="321072" y="3469878"/>
                    <a:pt x="642144" y="3391694"/>
                    <a:pt x="904875" y="3228975"/>
                  </a:cubicBezTo>
                  <a:cubicBezTo>
                    <a:pt x="1167606" y="3066256"/>
                    <a:pt x="1377157" y="2864644"/>
                    <a:pt x="1576388" y="2571750"/>
                  </a:cubicBezTo>
                  <a:cubicBezTo>
                    <a:pt x="1775619" y="2278856"/>
                    <a:pt x="1970088" y="1785938"/>
                    <a:pt x="2100263" y="1471613"/>
                  </a:cubicBezTo>
                  <a:cubicBezTo>
                    <a:pt x="2230438" y="1157288"/>
                    <a:pt x="2286794" y="931069"/>
                    <a:pt x="2357438" y="685800"/>
                  </a:cubicBezTo>
                  <a:cubicBezTo>
                    <a:pt x="2428082" y="440531"/>
                    <a:pt x="2496344" y="112713"/>
                    <a:pt x="2524125" y="0"/>
                  </a:cubicBezTo>
                </a:path>
              </a:pathLst>
            </a:custGeom>
            <a:ln w="38100">
              <a:solidFill>
                <a:srgbClr val="0033CC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0" name="TextovéPole 39">
              <a:extLst>
                <a:ext uri="{FF2B5EF4-FFF2-40B4-BE49-F238E27FC236}">
                  <a16:creationId xmlns:a16="http://schemas.microsoft.com/office/drawing/2014/main" id="{7369F6E9-B0B1-4EFD-A9E9-4A86C3DB459F}"/>
                </a:ext>
              </a:extLst>
            </p:cNvPr>
            <p:cNvSpPr txBox="1"/>
            <p:nvPr/>
          </p:nvSpPr>
          <p:spPr>
            <a:xfrm>
              <a:off x="5930547" y="1234173"/>
              <a:ext cx="12298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křivka usilovného </a:t>
              </a:r>
              <a:r>
                <a:rPr lang="cs-CZ" sz="1600" dirty="0" err="1"/>
                <a:t>inspiria</a:t>
              </a:r>
              <a:r>
                <a:rPr lang="cs-CZ" sz="1600" dirty="0"/>
                <a:t> </a:t>
              </a:r>
            </a:p>
          </p:txBody>
        </p:sp>
        <p:sp>
          <p:nvSpPr>
            <p:cNvPr id="41" name="TextovéPole 40">
              <a:extLst>
                <a:ext uri="{FF2B5EF4-FFF2-40B4-BE49-F238E27FC236}">
                  <a16:creationId xmlns:a16="http://schemas.microsoft.com/office/drawing/2014/main" id="{E9153A13-A253-42C7-AA3B-236A8C723C2D}"/>
                </a:ext>
              </a:extLst>
            </p:cNvPr>
            <p:cNvSpPr txBox="1"/>
            <p:nvPr/>
          </p:nvSpPr>
          <p:spPr>
            <a:xfrm>
              <a:off x="8554324" y="1066473"/>
              <a:ext cx="122983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křivka </a:t>
              </a:r>
              <a:r>
                <a:rPr lang="cs-CZ" sz="1600" dirty="0" err="1"/>
                <a:t>relaxačnho</a:t>
              </a:r>
              <a:r>
                <a:rPr lang="cs-CZ" sz="1600" dirty="0"/>
                <a:t> tlaku respiračního systému</a:t>
              </a:r>
            </a:p>
          </p:txBody>
        </p:sp>
        <p:sp>
          <p:nvSpPr>
            <p:cNvPr id="42" name="TextovéPole 41">
              <a:extLst>
                <a:ext uri="{FF2B5EF4-FFF2-40B4-BE49-F238E27FC236}">
                  <a16:creationId xmlns:a16="http://schemas.microsoft.com/office/drawing/2014/main" id="{963EAEC3-C4CA-4CA9-BBBA-0114E68D2803}"/>
                </a:ext>
              </a:extLst>
            </p:cNvPr>
            <p:cNvSpPr txBox="1"/>
            <p:nvPr/>
          </p:nvSpPr>
          <p:spPr>
            <a:xfrm>
              <a:off x="10206793" y="2319181"/>
              <a:ext cx="12298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křivka usilovného </a:t>
              </a:r>
              <a:r>
                <a:rPr lang="cs-CZ" sz="1600" dirty="0" err="1"/>
                <a:t>expiria</a:t>
              </a:r>
              <a:endParaRPr lang="cs-CZ" sz="1600" dirty="0"/>
            </a:p>
          </p:txBody>
        </p:sp>
        <p:sp>
          <p:nvSpPr>
            <p:cNvPr id="43" name="TextovéPole 42">
              <a:extLst>
                <a:ext uri="{FF2B5EF4-FFF2-40B4-BE49-F238E27FC236}">
                  <a16:creationId xmlns:a16="http://schemas.microsoft.com/office/drawing/2014/main" id="{5515A612-08A0-448D-86EF-0F2C2E7A18D3}"/>
                </a:ext>
              </a:extLst>
            </p:cNvPr>
            <p:cNvSpPr txBox="1"/>
            <p:nvPr/>
          </p:nvSpPr>
          <p:spPr>
            <a:xfrm>
              <a:off x="6357372" y="3064352"/>
              <a:ext cx="1851858" cy="66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cs-CZ" sz="1600" dirty="0"/>
                <a:t>klidová výdechová poloha</a:t>
              </a:r>
            </a:p>
            <a:p>
              <a:pPr>
                <a:lnSpc>
                  <a:spcPts val="1500"/>
                </a:lnSpc>
              </a:pPr>
              <a:r>
                <a:rPr lang="cs-CZ" sz="1600" dirty="0"/>
                <a:t>(relaxační objem)</a:t>
              </a:r>
            </a:p>
          </p:txBody>
        </p:sp>
        <p:cxnSp>
          <p:nvCxnSpPr>
            <p:cNvPr id="44" name="Přímá spojnice se šipkou 43">
              <a:extLst>
                <a:ext uri="{FF2B5EF4-FFF2-40B4-BE49-F238E27FC236}">
                  <a16:creationId xmlns:a16="http://schemas.microsoft.com/office/drawing/2014/main" id="{E06D834B-204D-4881-B565-A07D894CF48A}"/>
                </a:ext>
              </a:extLst>
            </p:cNvPr>
            <p:cNvCxnSpPr/>
            <p:nvPr/>
          </p:nvCxnSpPr>
          <p:spPr bwMode="auto">
            <a:xfrm>
              <a:off x="11436629" y="1085850"/>
              <a:ext cx="0" cy="355405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5" name="TextovéPole 44">
              <a:extLst>
                <a:ext uri="{FF2B5EF4-FFF2-40B4-BE49-F238E27FC236}">
                  <a16:creationId xmlns:a16="http://schemas.microsoft.com/office/drawing/2014/main" id="{DD84599B-B4EB-4EE2-8A3F-C1DF963CEBC2}"/>
                </a:ext>
              </a:extLst>
            </p:cNvPr>
            <p:cNvSpPr txBox="1"/>
            <p:nvPr/>
          </p:nvSpPr>
          <p:spPr>
            <a:xfrm>
              <a:off x="11384616" y="1358527"/>
              <a:ext cx="430887" cy="244078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cs-CZ" sz="1600" dirty="0"/>
                <a:t>Vitální kapacita</a:t>
              </a:r>
            </a:p>
          </p:txBody>
        </p:sp>
        <p:sp>
          <p:nvSpPr>
            <p:cNvPr id="46" name="TextovéPole 45">
              <a:extLst>
                <a:ext uri="{FF2B5EF4-FFF2-40B4-BE49-F238E27FC236}">
                  <a16:creationId xmlns:a16="http://schemas.microsoft.com/office/drawing/2014/main" id="{A1F2519B-739D-4DD7-9AE6-5B5BE75DC3FD}"/>
                </a:ext>
              </a:extLst>
            </p:cNvPr>
            <p:cNvSpPr txBox="1"/>
            <p:nvPr/>
          </p:nvSpPr>
          <p:spPr>
            <a:xfrm>
              <a:off x="4807736" y="1649671"/>
              <a:ext cx="677108" cy="302712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cs-CZ" sz="1600" dirty="0"/>
                <a:t>Objemová změna od hodnoty relaxačního objemu (l)</a:t>
              </a:r>
            </a:p>
          </p:txBody>
        </p:sp>
        <p:sp>
          <p:nvSpPr>
            <p:cNvPr id="47" name="TextovéPole 46">
              <a:extLst>
                <a:ext uri="{FF2B5EF4-FFF2-40B4-BE49-F238E27FC236}">
                  <a16:creationId xmlns:a16="http://schemas.microsoft.com/office/drawing/2014/main" id="{2BBEDA8B-1CC6-44B8-8B15-6DB873129907}"/>
                </a:ext>
              </a:extLst>
            </p:cNvPr>
            <p:cNvSpPr txBox="1"/>
            <p:nvPr/>
          </p:nvSpPr>
          <p:spPr>
            <a:xfrm>
              <a:off x="6226344" y="5024510"/>
              <a:ext cx="33114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 err="1"/>
                <a:t>Intrapulmonální</a:t>
              </a:r>
              <a:r>
                <a:rPr lang="cs-CZ" sz="1600" dirty="0"/>
                <a:t> tlak (</a:t>
              </a:r>
              <a:r>
                <a:rPr lang="cs-CZ" sz="1600" dirty="0" err="1"/>
                <a:t>mmHg</a:t>
              </a:r>
              <a:r>
                <a:rPr lang="cs-CZ" sz="1600" dirty="0"/>
                <a:t>)</a:t>
              </a:r>
              <a:br>
                <a:rPr lang="cs-CZ" sz="1600" dirty="0"/>
              </a:br>
              <a:r>
                <a:rPr lang="cs-CZ" sz="1600" dirty="0"/>
                <a:t>(0=atmosférický tlak)</a:t>
              </a:r>
            </a:p>
          </p:txBody>
        </p:sp>
        <p:cxnSp>
          <p:nvCxnSpPr>
            <p:cNvPr id="48" name="Přímá spojnice 47">
              <a:extLst>
                <a:ext uri="{FF2B5EF4-FFF2-40B4-BE49-F238E27FC236}">
                  <a16:creationId xmlns:a16="http://schemas.microsoft.com/office/drawing/2014/main" id="{E78CEF44-6697-4170-B9E2-2FA78B85D4A2}"/>
                </a:ext>
              </a:extLst>
            </p:cNvPr>
            <p:cNvCxnSpPr>
              <a:stCxn id="40" idx="2"/>
              <a:endCxn id="38" idx="2"/>
            </p:cNvCxnSpPr>
            <p:nvPr/>
          </p:nvCxnSpPr>
          <p:spPr bwMode="auto">
            <a:xfrm>
              <a:off x="6545465" y="2065170"/>
              <a:ext cx="155373" cy="31131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Přímá spojnice 48">
              <a:extLst>
                <a:ext uri="{FF2B5EF4-FFF2-40B4-BE49-F238E27FC236}">
                  <a16:creationId xmlns:a16="http://schemas.microsoft.com/office/drawing/2014/main" id="{A1D84259-A2C8-4754-80D0-94A89C75A87D}"/>
                </a:ext>
              </a:extLst>
            </p:cNvPr>
            <p:cNvCxnSpPr>
              <a:stCxn id="41" idx="1"/>
            </p:cNvCxnSpPr>
            <p:nvPr/>
          </p:nvCxnSpPr>
          <p:spPr bwMode="auto">
            <a:xfrm flipH="1">
              <a:off x="8168737" y="1728193"/>
              <a:ext cx="385588" cy="1381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Přímá spojnice 49">
              <a:extLst>
                <a:ext uri="{FF2B5EF4-FFF2-40B4-BE49-F238E27FC236}">
                  <a16:creationId xmlns:a16="http://schemas.microsoft.com/office/drawing/2014/main" id="{1B320204-140D-4D87-98D5-8D170B7290EC}"/>
                </a:ext>
              </a:extLst>
            </p:cNvPr>
            <p:cNvCxnSpPr/>
            <p:nvPr/>
          </p:nvCxnSpPr>
          <p:spPr bwMode="auto">
            <a:xfrm>
              <a:off x="7532449" y="3718499"/>
              <a:ext cx="354251" cy="19924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Přímá spojnice 50">
              <a:extLst>
                <a:ext uri="{FF2B5EF4-FFF2-40B4-BE49-F238E27FC236}">
                  <a16:creationId xmlns:a16="http://schemas.microsoft.com/office/drawing/2014/main" id="{45D6C18D-A99A-4219-AB7E-A1937C63AD47}"/>
                </a:ext>
              </a:extLst>
            </p:cNvPr>
            <p:cNvCxnSpPr>
              <a:endCxn id="42" idx="1"/>
            </p:cNvCxnSpPr>
            <p:nvPr/>
          </p:nvCxnSpPr>
          <p:spPr bwMode="auto">
            <a:xfrm>
              <a:off x="9963150" y="2704271"/>
              <a:ext cx="243643" cy="3040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ED9DFC78-F9E6-45E7-8ADC-BED824171E96}"/>
              </a:ext>
            </a:extLst>
          </p:cNvPr>
          <p:cNvCxnSpPr>
            <a:cxnSpLocks/>
          </p:cNvCxnSpPr>
          <p:nvPr/>
        </p:nvCxnSpPr>
        <p:spPr>
          <a:xfrm flipH="1">
            <a:off x="4381520" y="3114025"/>
            <a:ext cx="6276" cy="1991315"/>
          </a:xfrm>
          <a:prstGeom prst="line">
            <a:avLst/>
          </a:prstGeom>
          <a:ln w="190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B29FB201-14BE-4DFA-A1D6-3FF3E1777C82}"/>
              </a:ext>
            </a:extLst>
          </p:cNvPr>
          <p:cNvSpPr txBox="1"/>
          <p:nvPr/>
        </p:nvSpPr>
        <p:spPr>
          <a:xfrm>
            <a:off x="4386454" y="4050387"/>
            <a:ext cx="5081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∆V</a:t>
            </a:r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A2D22D93-2BDB-4709-B964-D30658396D0C}"/>
              </a:ext>
            </a:extLst>
          </p:cNvPr>
          <p:cNvSpPr txBox="1"/>
          <p:nvPr/>
        </p:nvSpPr>
        <p:spPr>
          <a:xfrm>
            <a:off x="3995936" y="5085184"/>
            <a:ext cx="5081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∆P</a:t>
            </a:r>
          </a:p>
        </p:txBody>
      </p:sp>
    </p:spTree>
    <p:extLst>
      <p:ext uri="{BB962C8B-B14F-4D97-AF65-F5344CB8AC3E}">
        <p14:creationId xmlns:p14="http://schemas.microsoft.com/office/powerpoint/2010/main" val="4270338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26064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Pneumotorax (PNO)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23528" y="717664"/>
            <a:ext cx="8568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Nahromadění vzduchu či jiného plynu v pleurální dutině s částečným nebo úplným kolapsem plíce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Může být traumatický (poranění hrudníku, zlomenina žeber), spontánní – není znám původ nebo důsledek onemocnění (CHOPN, </a:t>
            </a:r>
            <a:r>
              <a:rPr lang="cs-CZ" sz="2000" dirty="0" err="1"/>
              <a:t>cysticá</a:t>
            </a:r>
            <a:r>
              <a:rPr lang="cs-CZ" sz="2000" dirty="0"/>
              <a:t> fibróza, intenzivní kašel), či způsobený chirurgickým zákrokem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Projevy: </a:t>
            </a:r>
            <a:r>
              <a:rPr lang="cs-CZ" sz="2000" b="1" dirty="0"/>
              <a:t>dušnost, bolest, </a:t>
            </a:r>
            <a:r>
              <a:rPr lang="cs-CZ" sz="2000" dirty="0"/>
              <a:t>asymetrie pohybu hrudníku (strana s pneumotoraxem je výš) vyšší odpor plic, snížení srdečního plnění, pokles krevního tlaku, snížená saturace krve kyslíkem</a:t>
            </a:r>
          </a:p>
        </p:txBody>
      </p:sp>
      <p:pic>
        <p:nvPicPr>
          <p:cNvPr id="8194" name="Picture 2" descr="Pin on Science/medicine">
            <a:extLst>
              <a:ext uri="{FF2B5EF4-FFF2-40B4-BE49-F238E27FC236}">
                <a16:creationId xmlns:a16="http://schemas.microsoft.com/office/drawing/2014/main" id="{F3A009A1-0DBC-4D5B-9E38-0B34264E4F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" t="18774" r="2551" b="25121"/>
          <a:stretch/>
        </p:blipFill>
        <p:spPr bwMode="auto">
          <a:xfrm>
            <a:off x="1727684" y="3729225"/>
            <a:ext cx="5760640" cy="255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910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23528" y="169476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Vysvětlení projevů závažného pneumotoraxu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79512" y="692696"/>
            <a:ext cx="864096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Proč dušnost </a:t>
            </a:r>
            <a:r>
              <a:rPr lang="cs-CZ" sz="2000" dirty="0"/>
              <a:t>– plíce se neroztahuje a neplní vzduchem, klesá saturace (SpO2)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Proč asymetrie hrudníku </a:t>
            </a:r>
            <a:r>
              <a:rPr lang="cs-CZ" sz="2000" dirty="0"/>
              <a:t>– zdravá plíce svou elasticitou stahuje hrudník díky podtlaku v pleurální štěrbině… postižená plíce nemá jak stáhnout hrudník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Proč vyšší odpor plicních cév </a:t>
            </a:r>
            <a:r>
              <a:rPr lang="cs-CZ" sz="2000" dirty="0"/>
              <a:t>– plíce jsou jako houba, když jsou roztažené, jsou roztažené i </a:t>
            </a:r>
            <a:r>
              <a:rPr lang="cs-CZ" sz="2000" dirty="0" err="1"/>
              <a:t>alveloly</a:t>
            </a:r>
            <a:r>
              <a:rPr lang="cs-CZ" sz="2000" dirty="0"/>
              <a:t> a kolem jich plicní cévy a krev jimi protéká. Kolabovaná plíce je „vyždímaná“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Proč vyšší odpor plic </a:t>
            </a:r>
            <a:r>
              <a:rPr lang="cs-CZ" sz="2000" dirty="0"/>
              <a:t>– kolabovanou plíci je těžší </a:t>
            </a:r>
            <a:r>
              <a:rPr lang="cs-CZ" sz="2000" dirty="0" err="1"/>
              <a:t>prodýchnout</a:t>
            </a:r>
            <a:r>
              <a:rPr lang="cs-CZ" sz="2000" dirty="0"/>
              <a:t> – mám malou poddajnost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Snížení srdečního plnění</a:t>
            </a:r>
            <a:r>
              <a:rPr lang="cs-CZ" sz="2000" dirty="0"/>
              <a:t>: v hrudníku není podtlak – vyšší tlak hrudníku tlačí na duté žíly (jsou měkké) a brání návratu krve do srdce</a:t>
            </a:r>
            <a:br>
              <a:rPr lang="cs-CZ" sz="2000" dirty="0"/>
            </a:br>
            <a:r>
              <a:rPr lang="cs-CZ" sz="2000" dirty="0"/>
              <a:t>Stoupá žilní tlak – zvýšená náplň jugulárních žil</a:t>
            </a:r>
            <a:br>
              <a:rPr lang="cs-CZ" sz="2000" dirty="0"/>
            </a:br>
            <a:r>
              <a:rPr lang="cs-CZ" sz="2000" dirty="0"/>
              <a:t>Krev hůře teče z pravého srdce do levého, protože jsou kolabované cévy v jedné plíci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Důsledek nižší plnění srdce – klesá srdeční výdej (průtok krve) – klesá krevní tlak – </a:t>
            </a:r>
            <a:r>
              <a:rPr lang="cs-CZ" sz="2000" b="1" dirty="0"/>
              <a:t>hypotenze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Proč tachykardie</a:t>
            </a:r>
            <a:r>
              <a:rPr lang="cs-CZ" sz="2000" dirty="0"/>
              <a:t> – pokles TK vede přes </a:t>
            </a:r>
            <a:r>
              <a:rPr lang="cs-CZ" sz="2000" dirty="0" err="1"/>
              <a:t>baroreflex</a:t>
            </a:r>
            <a:r>
              <a:rPr lang="cs-CZ" sz="2000" dirty="0"/>
              <a:t> k aktivaci sympatiku a zvýšení srdeční frekvence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Proč</a:t>
            </a:r>
            <a:r>
              <a:rPr lang="cs-CZ" sz="2000" dirty="0"/>
              <a:t> </a:t>
            </a:r>
            <a:r>
              <a:rPr lang="cs-CZ" sz="2000" b="1" dirty="0"/>
              <a:t>posun mediastina </a:t>
            </a:r>
            <a:r>
              <a:rPr lang="cs-CZ" sz="2000" dirty="0"/>
              <a:t>– zvýšení tlak u v jedné polovině hrudníku tlačí na druhou… utlačení druhé plíce i srdce – srdce se hůře roztahuje a neplní se krví </a:t>
            </a:r>
          </a:p>
        </p:txBody>
      </p:sp>
    </p:spTree>
    <p:extLst>
      <p:ext uri="{BB962C8B-B14F-4D97-AF65-F5344CB8AC3E}">
        <p14:creationId xmlns:p14="http://schemas.microsoft.com/office/powerpoint/2010/main" val="1597960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26064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Pneumotorax</a:t>
            </a:r>
          </a:p>
        </p:txBody>
      </p:sp>
      <p:pic>
        <p:nvPicPr>
          <p:cNvPr id="1026" name="Picture 2" descr="C:\Users\Johanka\Desktop\výuka\přednáška bakaláři\hotové přednášky\dýchání\obrázky\Pneumothorax_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077" y="3231039"/>
            <a:ext cx="5040560" cy="362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19822" y="783868"/>
            <a:ext cx="89043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b="1" dirty="0"/>
              <a:t>Tenzní pneumotorax</a:t>
            </a:r>
            <a:r>
              <a:rPr lang="cs-CZ" dirty="0"/>
              <a:t>: vzniká tzv. ventilovým mechanismem, kdy při nádechu proniká do pleurální dutiny vzduch a při výdechu se defekt uzavírá, čímž se vzduch hromadí v dutině. Nejnebezpečnější, protože vzduch hromadící se v dutině hrudní postupně utlačuje všechny orgány mediastina na nepostiženou stranu, čímž se utlačuje i druhá plíce, zhoršuje funkce srdce a hrozí utlačení velkých cév (řešení – punkce, drenáž)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dirty="0"/>
              <a:t>Malý pneumotorax se často vyhojí sám</a:t>
            </a:r>
          </a:p>
        </p:txBody>
      </p:sp>
      <p:pic>
        <p:nvPicPr>
          <p:cNvPr id="10242" name="Picture 2" descr="Pleurální punkce a drenáž (pediatrie) – WikiSkripta">
            <a:extLst>
              <a:ext uri="{FF2B5EF4-FFF2-40B4-BE49-F238E27FC236}">
                <a16:creationId xmlns:a16="http://schemas.microsoft.com/office/drawing/2014/main" id="{E7D6C4EA-5B46-427E-B4B7-A20EDC092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87" y="2849716"/>
            <a:ext cx="3313807" cy="375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F229569-6B5D-4003-8A73-CBFF58409B57}"/>
              </a:ext>
            </a:extLst>
          </p:cNvPr>
          <p:cNvSpPr txBox="1"/>
          <p:nvPr/>
        </p:nvSpPr>
        <p:spPr>
          <a:xfrm>
            <a:off x="0" y="6427113"/>
            <a:ext cx="39405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https://www.wikiskripta.eu/w/Pleur%C3%A1ln%C3%AD_punkce_a_dren%C3%A1%C5%BE_(pediatrie)</a:t>
            </a:r>
          </a:p>
        </p:txBody>
      </p:sp>
    </p:spTree>
    <p:extLst>
      <p:ext uri="{BB962C8B-B14F-4D97-AF65-F5344CB8AC3E}">
        <p14:creationId xmlns:p14="http://schemas.microsoft.com/office/powerpoint/2010/main" val="3196343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Statické plicní objemy a kapacity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51520" y="980728"/>
            <a:ext cx="741682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Statické plicní objemy: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dechový objem VT (0,5 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inspirační rezervní objem IRV (2,5 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exspirační rezervní objem ERV (1,5 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reziduální objem RV (1,5 l)</a:t>
            </a:r>
          </a:p>
        </p:txBody>
      </p:sp>
      <p:pic>
        <p:nvPicPr>
          <p:cNvPr id="4" name="Obrázek 3"/>
          <p:cNvPicPr/>
          <p:nvPr/>
        </p:nvPicPr>
        <p:blipFill rotWithShape="1">
          <a:blip r:embed="rId2"/>
          <a:srcRect l="27887" t="51670" r="43508" b="26258"/>
          <a:stretch/>
        </p:blipFill>
        <p:spPr bwMode="auto">
          <a:xfrm>
            <a:off x="659218" y="3338622"/>
            <a:ext cx="7513182" cy="35193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052924" y="5580196"/>
            <a:ext cx="6700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VT</a:t>
            </a:r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3387973" y="4772832"/>
            <a:ext cx="0" cy="756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>
          <a:xfrm>
            <a:off x="4139952" y="984791"/>
            <a:ext cx="486003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Statické plicní kapacity: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vitální kapacita plic VC (4,5 l) = IRV+VT+ERV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celková kapacita plic TC (6 l) = IRV+DV+ERV+RV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inspirační kapacita IC (3 l) = IRV+DV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funkční reziduální kapacita FRC (3 l) = ERO+RO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461742" y="5623152"/>
            <a:ext cx="6700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IC</a:t>
            </a:r>
          </a:p>
        </p:txBody>
      </p:sp>
      <p:cxnSp>
        <p:nvCxnSpPr>
          <p:cNvPr id="11" name="Přímá spojnice se šipkou 10"/>
          <p:cNvCxnSpPr/>
          <p:nvPr/>
        </p:nvCxnSpPr>
        <p:spPr>
          <a:xfrm>
            <a:off x="2796523" y="3429000"/>
            <a:ext cx="0" cy="2124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3923928" y="3429000"/>
            <a:ext cx="0" cy="1260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4860032" y="4725144"/>
            <a:ext cx="0" cy="1404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4171851" y="5589360"/>
            <a:ext cx="0" cy="576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>
            <a:off x="6854990" y="3501008"/>
            <a:ext cx="0" cy="2700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7431054" y="5593485"/>
            <a:ext cx="0" cy="1116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4849399" y="6165304"/>
            <a:ext cx="0" cy="504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045918" y="3723213"/>
            <a:ext cx="6700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IRV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4514350" y="4283804"/>
            <a:ext cx="6700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EC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3725987" y="6228020"/>
            <a:ext cx="6299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ERV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4950123" y="6237312"/>
            <a:ext cx="6299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RV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6174259" y="5589240"/>
            <a:ext cx="6299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VC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7639839" y="6201008"/>
            <a:ext cx="6299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FRC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179512" y="2566645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Závisí na výšce, váze, věku a pohlaví – (RV se zvyšuje, VC se snižuje s věkem)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Všechny objemy lze měřit spirometricky kromě RV a FRC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631CCCC3-9238-57D3-4208-1F0CED595DE7}"/>
              </a:ext>
            </a:extLst>
          </p:cNvPr>
          <p:cNvSpPr txBox="1"/>
          <p:nvPr/>
        </p:nvSpPr>
        <p:spPr>
          <a:xfrm>
            <a:off x="1746467" y="60593"/>
            <a:ext cx="48507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</a:rPr>
              <a:t>Dechový objem </a:t>
            </a:r>
            <a:r>
              <a:rPr lang="cs-CZ" sz="2000" b="1" dirty="0" err="1">
                <a:solidFill>
                  <a:srgbClr val="0070C0"/>
                </a:solidFill>
              </a:rPr>
              <a:t>Vt</a:t>
            </a:r>
            <a:r>
              <a:rPr lang="cs-CZ" sz="2000" b="1" dirty="0">
                <a:solidFill>
                  <a:srgbClr val="0070C0"/>
                </a:solidFill>
              </a:rPr>
              <a:t> = 6-8 ml/kg ideální váhy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Dynamické plicní parametry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9552" y="1268760"/>
            <a:ext cx="720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Dechová frekvence  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Klidová (12 – 15 dechů za minutu)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Maximální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Minutová ventilace plic – kolik prodýcháme za čas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Klidová MV (cca 8 l/min)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Maximální MMV (až 160 l/min)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Dechová rezerva = MMV/MV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39552" y="4077072"/>
            <a:ext cx="835292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pPr lvl="0"/>
            <a:r>
              <a:rPr lang="cs-CZ" sz="2000" b="1" dirty="0"/>
              <a:t>Zvýšení dechové frekvence při konstantním dechovém objemu vede k relativnímu nárůstu mrtvého prostoru</a:t>
            </a:r>
          </a:p>
          <a:p>
            <a:pPr lvl="0"/>
            <a:endParaRPr lang="cs-CZ" sz="2000" b="1" dirty="0"/>
          </a:p>
          <a:p>
            <a:pPr lvl="0"/>
            <a:r>
              <a:rPr lang="cs-CZ" sz="2000" dirty="0"/>
              <a:t>Dechová frekvence v klidu pod 10 a nad 30 je neefektivní, třeba pacientovi pomoct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4762577" y="4296441"/>
            <a:ext cx="1324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accent4">
                    <a:lumMod val="50000"/>
                  </a:schemeClr>
                </a:solidFill>
              </a:rPr>
              <a:t>restrikce</a:t>
            </a:r>
          </a:p>
        </p:txBody>
      </p:sp>
      <p:sp>
        <p:nvSpPr>
          <p:cNvPr id="3" name="Rectangle 30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152400" y="609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cs-CZ" altLang="cs-CZ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41"/>
          <p:cNvSpPr>
            <a:spLocks noChangeArrowheads="1"/>
          </p:cNvSpPr>
          <p:nvPr/>
        </p:nvSpPr>
        <p:spPr bwMode="auto">
          <a:xfrm>
            <a:off x="1524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cs-CZ" altLang="cs-CZ" sz="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43"/>
          <p:cNvSpPr>
            <a:spLocks noChangeArrowheads="1"/>
          </p:cNvSpPr>
          <p:nvPr/>
        </p:nvSpPr>
        <p:spPr bwMode="auto">
          <a:xfrm>
            <a:off x="1524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43325" algn="l"/>
              </a:tabLst>
            </a:pPr>
            <a:endParaRPr kumimoji="0" lang="cs-CZ" altLang="cs-CZ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43325" algn="l"/>
              </a:tabLst>
            </a:pP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43325" algn="l"/>
              </a:tabLst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44"/>
          <p:cNvSpPr>
            <a:spLocks noChangeArrowheads="1"/>
          </p:cNvSpPr>
          <p:nvPr/>
        </p:nvSpPr>
        <p:spPr bwMode="auto">
          <a:xfrm>
            <a:off x="1524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43325" algn="l"/>
              </a:tabLst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0" name="Skupina 39"/>
          <p:cNvGrpSpPr>
            <a:grpSpLocks noChangeAspect="1"/>
          </p:cNvGrpSpPr>
          <p:nvPr/>
        </p:nvGrpSpPr>
        <p:grpSpPr>
          <a:xfrm>
            <a:off x="35496" y="1994642"/>
            <a:ext cx="7098101" cy="4746726"/>
            <a:chOff x="1362331" y="1556792"/>
            <a:chExt cx="4543638" cy="3038475"/>
          </a:xfrm>
        </p:grpSpPr>
        <p:grpSp>
          <p:nvGrpSpPr>
            <p:cNvPr id="38" name="Skupina 37"/>
            <p:cNvGrpSpPr/>
            <p:nvPr/>
          </p:nvGrpSpPr>
          <p:grpSpPr>
            <a:xfrm>
              <a:off x="1362331" y="1556792"/>
              <a:ext cx="4543638" cy="3038475"/>
              <a:chOff x="-849" y="6496050"/>
              <a:chExt cx="4543638" cy="3038475"/>
            </a:xfrm>
          </p:grpSpPr>
          <p:cxnSp>
            <p:nvCxnSpPr>
              <p:cNvPr id="4" name="Přímá spojnice 3"/>
              <p:cNvCxnSpPr>
                <a:cxnSpLocks/>
              </p:cNvCxnSpPr>
              <p:nvPr/>
            </p:nvCxnSpPr>
            <p:spPr>
              <a:xfrm flipH="1">
                <a:off x="219075" y="8630920"/>
                <a:ext cx="3836670" cy="0"/>
              </a:xfrm>
              <a:prstGeom prst="line">
                <a:avLst/>
              </a:prstGeom>
              <a:ln>
                <a:solidFill>
                  <a:schemeClr val="accent3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Skupina 7"/>
              <p:cNvGrpSpPr>
                <a:grpSpLocks/>
              </p:cNvGrpSpPr>
              <p:nvPr/>
            </p:nvGrpSpPr>
            <p:grpSpPr bwMode="auto">
              <a:xfrm>
                <a:off x="-849" y="6496050"/>
                <a:ext cx="4543638" cy="3038475"/>
                <a:chOff x="-2864" y="0"/>
                <a:chExt cx="47406" cy="33470"/>
              </a:xfrm>
            </p:grpSpPr>
            <p:grpSp>
              <p:nvGrpSpPr>
                <p:cNvPr id="9" name="Skupina 8"/>
                <p:cNvGrpSpPr>
                  <a:grpSpLocks/>
                </p:cNvGrpSpPr>
                <p:nvPr/>
              </p:nvGrpSpPr>
              <p:grpSpPr bwMode="auto">
                <a:xfrm>
                  <a:off x="6339" y="4399"/>
                  <a:ext cx="7193" cy="26357"/>
                  <a:chOff x="6339" y="4399"/>
                  <a:chExt cx="7193" cy="26356"/>
                </a:xfrm>
              </p:grpSpPr>
              <p:cxnSp>
                <p:nvCxnSpPr>
                  <p:cNvPr id="25" name="Přímá spojnice 24"/>
                  <p:cNvCxnSpPr/>
                  <p:nvPr/>
                </p:nvCxnSpPr>
                <p:spPr bwMode="auto">
                  <a:xfrm>
                    <a:off x="6418" y="4399"/>
                    <a:ext cx="288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100000"/>
                        <a:lumOff val="0"/>
                      </a:scheme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6" name="Přímá spojnice 25"/>
                  <p:cNvCxnSpPr/>
                  <p:nvPr/>
                </p:nvCxnSpPr>
                <p:spPr bwMode="auto">
                  <a:xfrm>
                    <a:off x="6339" y="8724"/>
                    <a:ext cx="288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100000"/>
                        <a:lumOff val="0"/>
                      </a:scheme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7" name="Přímá spojnice 26"/>
                  <p:cNvCxnSpPr/>
                  <p:nvPr/>
                </p:nvCxnSpPr>
                <p:spPr bwMode="auto">
                  <a:xfrm>
                    <a:off x="6339" y="12965"/>
                    <a:ext cx="288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100000"/>
                        <a:lumOff val="0"/>
                      </a:scheme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8" name="Přímá spojnice 27"/>
                  <p:cNvCxnSpPr/>
                  <p:nvPr/>
                </p:nvCxnSpPr>
                <p:spPr bwMode="auto">
                  <a:xfrm>
                    <a:off x="6418" y="17122"/>
                    <a:ext cx="288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100000"/>
                        <a:lumOff val="0"/>
                      </a:scheme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9" name="Přímá spojnice 28"/>
                  <p:cNvCxnSpPr/>
                  <p:nvPr/>
                </p:nvCxnSpPr>
                <p:spPr bwMode="auto">
                  <a:xfrm>
                    <a:off x="6339" y="21527"/>
                    <a:ext cx="288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100000"/>
                        <a:lumOff val="0"/>
                      </a:scheme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0" name="Přímá spojnice 29"/>
                  <p:cNvCxnSpPr/>
                  <p:nvPr/>
                </p:nvCxnSpPr>
                <p:spPr bwMode="auto">
                  <a:xfrm>
                    <a:off x="6427" y="25525"/>
                    <a:ext cx="288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100000"/>
                        <a:lumOff val="0"/>
                      </a:scheme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1" name="Přímá spojnice 30"/>
                  <p:cNvCxnSpPr/>
                  <p:nvPr/>
                </p:nvCxnSpPr>
                <p:spPr bwMode="auto">
                  <a:xfrm>
                    <a:off x="13532" y="28744"/>
                    <a:ext cx="0" cy="20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>
                        <a:lumMod val="100000"/>
                        <a:lumOff val="0"/>
                      </a:scheme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10" name="Skupina 9"/>
                <p:cNvGrpSpPr>
                  <a:grpSpLocks/>
                </p:cNvGrpSpPr>
                <p:nvPr/>
              </p:nvGrpSpPr>
              <p:grpSpPr bwMode="auto">
                <a:xfrm>
                  <a:off x="-2864" y="0"/>
                  <a:ext cx="47406" cy="33470"/>
                  <a:chOff x="-2864" y="0"/>
                  <a:chExt cx="47406" cy="33470"/>
                </a:xfrm>
              </p:grpSpPr>
              <p:sp>
                <p:nvSpPr>
                  <p:cNvPr id="11" name="TextovéPole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2864" y="5221"/>
                    <a:ext cx="5857" cy="290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cs-CZ" sz="24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FVC</a:t>
                    </a:r>
                    <a:endParaRPr lang="cs-CZ" sz="24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2" name="Text Box 8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29" y="7305"/>
                    <a:ext cx="5857" cy="290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cs-CZ" sz="2400" kern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0</a:t>
                    </a:r>
                    <a:endParaRPr lang="cs-CZ" sz="240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3" name="TextovéPole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29" y="11640"/>
                    <a:ext cx="5857" cy="290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cs-CZ" sz="2400" kern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1</a:t>
                    </a:r>
                    <a:endParaRPr lang="cs-CZ" sz="240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4" name="TextovéPole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29" y="15944"/>
                    <a:ext cx="5857" cy="29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cs-CZ" sz="2400" kern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2</a:t>
                    </a:r>
                    <a:endParaRPr lang="cs-CZ" sz="240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5" name="Text Box 9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29" y="20184"/>
                    <a:ext cx="5857" cy="290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cs-CZ" sz="2400" kern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3</a:t>
                    </a:r>
                    <a:endParaRPr lang="cs-CZ" sz="240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6" name="Text Box 9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71" y="24302"/>
                    <a:ext cx="5857" cy="290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cs-CZ" sz="2400" kern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4</a:t>
                    </a:r>
                    <a:endParaRPr lang="cs-CZ" sz="240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7" name="Text Box 9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922" y="30566"/>
                    <a:ext cx="5758" cy="29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cs-CZ" sz="2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rPr>
                      <a:t>1s</a:t>
                    </a:r>
                    <a:endParaRPr lang="cs-CZ" sz="24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grpSp>
                <p:nvGrpSpPr>
                  <p:cNvPr id="18" name="Skupina 17"/>
                  <p:cNvGrpSpPr>
                    <a:grpSpLocks/>
                  </p:cNvGrpSpPr>
                  <p:nvPr/>
                </p:nvGrpSpPr>
                <p:grpSpPr bwMode="auto">
                  <a:xfrm>
                    <a:off x="3505" y="0"/>
                    <a:ext cx="41037" cy="32624"/>
                    <a:chOff x="3505" y="0"/>
                    <a:chExt cx="41037" cy="32624"/>
                  </a:xfrm>
                </p:grpSpPr>
                <p:grpSp>
                  <p:nvGrpSpPr>
                    <p:cNvPr id="19" name="Skupina 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09" y="282"/>
                      <a:ext cx="33760" cy="29537"/>
                      <a:chOff x="7909" y="282"/>
                      <a:chExt cx="33759" cy="29536"/>
                    </a:xfrm>
                  </p:grpSpPr>
                  <p:cxnSp>
                    <p:nvCxnSpPr>
                      <p:cNvPr id="23" name="Přímá spojnice 22"/>
                      <p:cNvCxnSpPr/>
                      <p:nvPr/>
                    </p:nvCxnSpPr>
                    <p:spPr bwMode="auto">
                      <a:xfrm>
                        <a:off x="7993" y="282"/>
                        <a:ext cx="0" cy="2952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>
                            <a:lumMod val="100000"/>
                            <a:lumOff val="0"/>
                          </a:schemeClr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24" name="Přímá spojnice 23"/>
                      <p:cNvCxnSpPr/>
                      <p:nvPr/>
                    </p:nvCxnSpPr>
                    <p:spPr bwMode="auto">
                      <a:xfrm flipH="1">
                        <a:off x="7909" y="29819"/>
                        <a:ext cx="33760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>
                            <a:lumMod val="100000"/>
                            <a:lumOff val="0"/>
                          </a:schemeClr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sp>
                  <p:nvSpPr>
                    <p:cNvPr id="20" name="Volný tvar 19"/>
                    <p:cNvSpPr>
                      <a:spLocks/>
                    </p:cNvSpPr>
                    <p:nvPr/>
                  </p:nvSpPr>
                  <p:spPr bwMode="auto">
                    <a:xfrm>
                      <a:off x="8069" y="4385"/>
                      <a:ext cx="29483" cy="19105"/>
                    </a:xfrm>
                    <a:custGeom>
                      <a:avLst/>
                      <a:gdLst>
                        <a:gd name="T0" fmla="*/ 0 w 2948277"/>
                        <a:gd name="T1" fmla="*/ 0 h 1910429"/>
                        <a:gd name="T2" fmla="*/ 69905 w 2948277"/>
                        <a:gd name="T3" fmla="*/ 477078 h 1910429"/>
                        <a:gd name="T4" fmla="*/ 181223 w 2948277"/>
                        <a:gd name="T5" fmla="*/ 1057524 h 1910429"/>
                        <a:gd name="T6" fmla="*/ 383153 w 2948277"/>
                        <a:gd name="T7" fmla="*/ 1498076 h 1910429"/>
                        <a:gd name="T8" fmla="*/ 626496 w 2948277"/>
                        <a:gd name="T9" fmla="*/ 1760552 h 1910429"/>
                        <a:gd name="T10" fmla="*/ 934858 w 2948277"/>
                        <a:gd name="T11" fmla="*/ 1879738 h 1910429"/>
                        <a:gd name="T12" fmla="*/ 1310309 w 2948277"/>
                        <a:gd name="T13" fmla="*/ 1908313 h 1910429"/>
                        <a:gd name="T14" fmla="*/ 1668117 w 2948277"/>
                        <a:gd name="T15" fmla="*/ 1908313 h 1910429"/>
                        <a:gd name="T16" fmla="*/ 2002072 w 2948277"/>
                        <a:gd name="T17" fmla="*/ 1908313 h 1910429"/>
                        <a:gd name="T18" fmla="*/ 2399637 w 2948277"/>
                        <a:gd name="T19" fmla="*/ 1908313 h 1910429"/>
                        <a:gd name="T20" fmla="*/ 2709738 w 2948277"/>
                        <a:gd name="T21" fmla="*/ 1908313 h 1910429"/>
                        <a:gd name="T22" fmla="*/ 2709738 w 2948277"/>
                        <a:gd name="T23" fmla="*/ 1908313 h 1910429"/>
                        <a:gd name="T24" fmla="*/ 2948277 w 2948277"/>
                        <a:gd name="T25" fmla="*/ 1908313 h 191042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0" t="0" r="r" b="b"/>
                      <a:pathLst>
                        <a:path w="2948277" h="1910429">
                          <a:moveTo>
                            <a:pt x="0" y="0"/>
                          </a:moveTo>
                          <a:cubicBezTo>
                            <a:pt x="3975" y="150412"/>
                            <a:pt x="39701" y="300824"/>
                            <a:pt x="69905" y="477078"/>
                          </a:cubicBezTo>
                          <a:cubicBezTo>
                            <a:pt x="100109" y="653332"/>
                            <a:pt x="129015" y="887358"/>
                            <a:pt x="181223" y="1057524"/>
                          </a:cubicBezTo>
                          <a:cubicBezTo>
                            <a:pt x="233431" y="1227690"/>
                            <a:pt x="308941" y="1380905"/>
                            <a:pt x="383153" y="1498076"/>
                          </a:cubicBezTo>
                          <a:cubicBezTo>
                            <a:pt x="457365" y="1615247"/>
                            <a:pt x="534545" y="1696942"/>
                            <a:pt x="626496" y="1760552"/>
                          </a:cubicBezTo>
                          <a:cubicBezTo>
                            <a:pt x="718447" y="1824162"/>
                            <a:pt x="820889" y="1855111"/>
                            <a:pt x="934858" y="1879738"/>
                          </a:cubicBezTo>
                          <a:cubicBezTo>
                            <a:pt x="1048827" y="1904365"/>
                            <a:pt x="1188099" y="1903551"/>
                            <a:pt x="1310309" y="1908313"/>
                          </a:cubicBezTo>
                          <a:cubicBezTo>
                            <a:pt x="1432519" y="1913075"/>
                            <a:pt x="1548848" y="1908313"/>
                            <a:pt x="1668117" y="1908313"/>
                          </a:cubicBezTo>
                          <a:lnTo>
                            <a:pt x="2002072" y="1908313"/>
                          </a:lnTo>
                          <a:lnTo>
                            <a:pt x="2399637" y="1908313"/>
                          </a:lnTo>
                          <a:lnTo>
                            <a:pt x="2709738" y="1908313"/>
                          </a:lnTo>
                          <a:lnTo>
                            <a:pt x="2948277" y="1908313"/>
                          </a:lnTo>
                        </a:path>
                      </a:pathLst>
                    </a:custGeom>
                    <a:noFill/>
                    <a:ln w="57150">
                      <a:solidFill>
                        <a:schemeClr val="tx1">
                          <a:lumMod val="100000"/>
                          <a:lumOff val="0"/>
                        </a:schemeClr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ctr" anchorCtr="0" upright="1">
                      <a:noAutofit/>
                    </a:bodyPr>
                    <a:lstStyle/>
                    <a:p>
                      <a:endParaRPr lang="cs-CZ" sz="3600"/>
                    </a:p>
                  </p:txBody>
                </p:sp>
                <p:sp>
                  <p:nvSpPr>
                    <p:cNvPr id="21" name="Text Box 10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505" y="0"/>
                      <a:ext cx="5765" cy="290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 s</a:t>
                      </a:r>
                      <a:endParaRPr lang="cs-CZ" sz="24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22" name="TextovéPole 4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6263" y="29721"/>
                      <a:ext cx="8279" cy="290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V </a:t>
                      </a:r>
                      <a:r>
                        <a:rPr lang="en-US" sz="2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[l]</a:t>
                      </a:r>
                      <a:endParaRPr lang="cs-CZ" sz="24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</p:grpSp>
            </p:grpSp>
          </p:grpSp>
          <p:cxnSp>
            <p:nvCxnSpPr>
              <p:cNvPr id="32" name="Přímá spojnice se šipkou 31"/>
              <p:cNvCxnSpPr>
                <a:cxnSpLocks/>
              </p:cNvCxnSpPr>
              <p:nvPr/>
            </p:nvCxnSpPr>
            <p:spPr>
              <a:xfrm>
                <a:off x="552450" y="6858635"/>
                <a:ext cx="3810" cy="17868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Volný tvar 32"/>
              <p:cNvSpPr>
                <a:spLocks/>
              </p:cNvSpPr>
              <p:nvPr/>
            </p:nvSpPr>
            <p:spPr>
              <a:xfrm>
                <a:off x="1028700" y="6914515"/>
                <a:ext cx="2314575" cy="1714500"/>
              </a:xfrm>
              <a:custGeom>
                <a:avLst/>
                <a:gdLst>
                  <a:gd name="connsiteX0" fmla="*/ 0 w 2857500"/>
                  <a:gd name="connsiteY0" fmla="*/ 0 h 2020217"/>
                  <a:gd name="connsiteX1" fmla="*/ 85725 w 2857500"/>
                  <a:gd name="connsiteY1" fmla="*/ 371475 h 2020217"/>
                  <a:gd name="connsiteX2" fmla="*/ 209550 w 2857500"/>
                  <a:gd name="connsiteY2" fmla="*/ 704850 h 2020217"/>
                  <a:gd name="connsiteX3" fmla="*/ 438150 w 2857500"/>
                  <a:gd name="connsiteY3" fmla="*/ 1019175 h 2020217"/>
                  <a:gd name="connsiteX4" fmla="*/ 647700 w 2857500"/>
                  <a:gd name="connsiteY4" fmla="*/ 1304925 h 2020217"/>
                  <a:gd name="connsiteX5" fmla="*/ 981075 w 2857500"/>
                  <a:gd name="connsiteY5" fmla="*/ 1571625 h 2020217"/>
                  <a:gd name="connsiteX6" fmla="*/ 1390650 w 2857500"/>
                  <a:gd name="connsiteY6" fmla="*/ 1800225 h 2020217"/>
                  <a:gd name="connsiteX7" fmla="*/ 1724025 w 2857500"/>
                  <a:gd name="connsiteY7" fmla="*/ 1914525 h 2020217"/>
                  <a:gd name="connsiteX8" fmla="*/ 2066925 w 2857500"/>
                  <a:gd name="connsiteY8" fmla="*/ 2000250 h 2020217"/>
                  <a:gd name="connsiteX9" fmla="*/ 2390775 w 2857500"/>
                  <a:gd name="connsiteY9" fmla="*/ 2019300 h 2020217"/>
                  <a:gd name="connsiteX10" fmla="*/ 2857500 w 2857500"/>
                  <a:gd name="connsiteY10" fmla="*/ 1981200 h 2020217"/>
                  <a:gd name="connsiteX11" fmla="*/ 2857500 w 2857500"/>
                  <a:gd name="connsiteY11" fmla="*/ 1981200 h 2020217"/>
                  <a:gd name="connsiteX0" fmla="*/ 0 w 2771775"/>
                  <a:gd name="connsiteY0" fmla="*/ 0 h 1648742"/>
                  <a:gd name="connsiteX1" fmla="*/ 123825 w 2771775"/>
                  <a:gd name="connsiteY1" fmla="*/ 333375 h 1648742"/>
                  <a:gd name="connsiteX2" fmla="*/ 352425 w 2771775"/>
                  <a:gd name="connsiteY2" fmla="*/ 647700 h 1648742"/>
                  <a:gd name="connsiteX3" fmla="*/ 561975 w 2771775"/>
                  <a:gd name="connsiteY3" fmla="*/ 933450 h 1648742"/>
                  <a:gd name="connsiteX4" fmla="*/ 895350 w 2771775"/>
                  <a:gd name="connsiteY4" fmla="*/ 1200150 h 1648742"/>
                  <a:gd name="connsiteX5" fmla="*/ 1304925 w 2771775"/>
                  <a:gd name="connsiteY5" fmla="*/ 1428750 h 1648742"/>
                  <a:gd name="connsiteX6" fmla="*/ 1638300 w 2771775"/>
                  <a:gd name="connsiteY6" fmla="*/ 1543050 h 1648742"/>
                  <a:gd name="connsiteX7" fmla="*/ 1981200 w 2771775"/>
                  <a:gd name="connsiteY7" fmla="*/ 1628775 h 1648742"/>
                  <a:gd name="connsiteX8" fmla="*/ 2305050 w 2771775"/>
                  <a:gd name="connsiteY8" fmla="*/ 1647825 h 1648742"/>
                  <a:gd name="connsiteX9" fmla="*/ 2771775 w 2771775"/>
                  <a:gd name="connsiteY9" fmla="*/ 1609725 h 1648742"/>
                  <a:gd name="connsiteX10" fmla="*/ 2771775 w 2771775"/>
                  <a:gd name="connsiteY10" fmla="*/ 1609725 h 1648742"/>
                  <a:gd name="connsiteX0" fmla="*/ 0 w 2771775"/>
                  <a:gd name="connsiteY0" fmla="*/ 0 h 1648742"/>
                  <a:gd name="connsiteX1" fmla="*/ 123825 w 2771775"/>
                  <a:gd name="connsiteY1" fmla="*/ 333375 h 1648742"/>
                  <a:gd name="connsiteX2" fmla="*/ 352425 w 2771775"/>
                  <a:gd name="connsiteY2" fmla="*/ 647700 h 1648742"/>
                  <a:gd name="connsiteX3" fmla="*/ 561975 w 2771775"/>
                  <a:gd name="connsiteY3" fmla="*/ 933450 h 1648742"/>
                  <a:gd name="connsiteX4" fmla="*/ 895350 w 2771775"/>
                  <a:gd name="connsiteY4" fmla="*/ 1200150 h 1648742"/>
                  <a:gd name="connsiteX5" fmla="*/ 1304925 w 2771775"/>
                  <a:gd name="connsiteY5" fmla="*/ 1428750 h 1648742"/>
                  <a:gd name="connsiteX6" fmla="*/ 1638300 w 2771775"/>
                  <a:gd name="connsiteY6" fmla="*/ 1543050 h 1648742"/>
                  <a:gd name="connsiteX7" fmla="*/ 1981200 w 2771775"/>
                  <a:gd name="connsiteY7" fmla="*/ 1628775 h 1648742"/>
                  <a:gd name="connsiteX8" fmla="*/ 2305050 w 2771775"/>
                  <a:gd name="connsiteY8" fmla="*/ 1647825 h 1648742"/>
                  <a:gd name="connsiteX9" fmla="*/ 2771775 w 2771775"/>
                  <a:gd name="connsiteY9" fmla="*/ 1609725 h 1648742"/>
                  <a:gd name="connsiteX0" fmla="*/ 0 w 2305050"/>
                  <a:gd name="connsiteY0" fmla="*/ 0 h 1648742"/>
                  <a:gd name="connsiteX1" fmla="*/ 123825 w 2305050"/>
                  <a:gd name="connsiteY1" fmla="*/ 333375 h 1648742"/>
                  <a:gd name="connsiteX2" fmla="*/ 352425 w 2305050"/>
                  <a:gd name="connsiteY2" fmla="*/ 647700 h 1648742"/>
                  <a:gd name="connsiteX3" fmla="*/ 561975 w 2305050"/>
                  <a:gd name="connsiteY3" fmla="*/ 933450 h 1648742"/>
                  <a:gd name="connsiteX4" fmla="*/ 895350 w 2305050"/>
                  <a:gd name="connsiteY4" fmla="*/ 1200150 h 1648742"/>
                  <a:gd name="connsiteX5" fmla="*/ 1304925 w 2305050"/>
                  <a:gd name="connsiteY5" fmla="*/ 1428750 h 1648742"/>
                  <a:gd name="connsiteX6" fmla="*/ 1638300 w 2305050"/>
                  <a:gd name="connsiteY6" fmla="*/ 1543050 h 1648742"/>
                  <a:gd name="connsiteX7" fmla="*/ 1981200 w 2305050"/>
                  <a:gd name="connsiteY7" fmla="*/ 1628775 h 1648742"/>
                  <a:gd name="connsiteX8" fmla="*/ 2305050 w 2305050"/>
                  <a:gd name="connsiteY8" fmla="*/ 1647825 h 1648742"/>
                  <a:gd name="connsiteX0" fmla="*/ 0 w 2305050"/>
                  <a:gd name="connsiteY0" fmla="*/ 0 h 1648742"/>
                  <a:gd name="connsiteX1" fmla="*/ 123825 w 2305050"/>
                  <a:gd name="connsiteY1" fmla="*/ 333375 h 1648742"/>
                  <a:gd name="connsiteX2" fmla="*/ 314325 w 2305050"/>
                  <a:gd name="connsiteY2" fmla="*/ 666750 h 1648742"/>
                  <a:gd name="connsiteX3" fmla="*/ 561975 w 2305050"/>
                  <a:gd name="connsiteY3" fmla="*/ 933450 h 1648742"/>
                  <a:gd name="connsiteX4" fmla="*/ 895350 w 2305050"/>
                  <a:gd name="connsiteY4" fmla="*/ 1200150 h 1648742"/>
                  <a:gd name="connsiteX5" fmla="*/ 1304925 w 2305050"/>
                  <a:gd name="connsiteY5" fmla="*/ 1428750 h 1648742"/>
                  <a:gd name="connsiteX6" fmla="*/ 1638300 w 2305050"/>
                  <a:gd name="connsiteY6" fmla="*/ 1543050 h 1648742"/>
                  <a:gd name="connsiteX7" fmla="*/ 1981200 w 2305050"/>
                  <a:gd name="connsiteY7" fmla="*/ 1628775 h 1648742"/>
                  <a:gd name="connsiteX8" fmla="*/ 2305050 w 2305050"/>
                  <a:gd name="connsiteY8" fmla="*/ 1647825 h 1648742"/>
                  <a:gd name="connsiteX0" fmla="*/ 0 w 2305050"/>
                  <a:gd name="connsiteY0" fmla="*/ 0 h 1663689"/>
                  <a:gd name="connsiteX1" fmla="*/ 123825 w 2305050"/>
                  <a:gd name="connsiteY1" fmla="*/ 333375 h 1663689"/>
                  <a:gd name="connsiteX2" fmla="*/ 314325 w 2305050"/>
                  <a:gd name="connsiteY2" fmla="*/ 666750 h 1663689"/>
                  <a:gd name="connsiteX3" fmla="*/ 561975 w 2305050"/>
                  <a:gd name="connsiteY3" fmla="*/ 933450 h 1663689"/>
                  <a:gd name="connsiteX4" fmla="*/ 895350 w 2305050"/>
                  <a:gd name="connsiteY4" fmla="*/ 1200150 h 1663689"/>
                  <a:gd name="connsiteX5" fmla="*/ 1304925 w 2305050"/>
                  <a:gd name="connsiteY5" fmla="*/ 1428750 h 1663689"/>
                  <a:gd name="connsiteX6" fmla="*/ 1638300 w 2305050"/>
                  <a:gd name="connsiteY6" fmla="*/ 1543050 h 1663689"/>
                  <a:gd name="connsiteX7" fmla="*/ 1981200 w 2305050"/>
                  <a:gd name="connsiteY7" fmla="*/ 1657350 h 1663689"/>
                  <a:gd name="connsiteX8" fmla="*/ 2305050 w 2305050"/>
                  <a:gd name="connsiteY8" fmla="*/ 1647825 h 1663689"/>
                  <a:gd name="connsiteX0" fmla="*/ 0 w 2314575"/>
                  <a:gd name="connsiteY0" fmla="*/ 0 h 1695852"/>
                  <a:gd name="connsiteX1" fmla="*/ 123825 w 2314575"/>
                  <a:gd name="connsiteY1" fmla="*/ 333375 h 1695852"/>
                  <a:gd name="connsiteX2" fmla="*/ 314325 w 2314575"/>
                  <a:gd name="connsiteY2" fmla="*/ 666750 h 1695852"/>
                  <a:gd name="connsiteX3" fmla="*/ 561975 w 2314575"/>
                  <a:gd name="connsiteY3" fmla="*/ 933450 h 1695852"/>
                  <a:gd name="connsiteX4" fmla="*/ 895350 w 2314575"/>
                  <a:gd name="connsiteY4" fmla="*/ 1200150 h 1695852"/>
                  <a:gd name="connsiteX5" fmla="*/ 1304925 w 2314575"/>
                  <a:gd name="connsiteY5" fmla="*/ 1428750 h 1695852"/>
                  <a:gd name="connsiteX6" fmla="*/ 1638300 w 2314575"/>
                  <a:gd name="connsiteY6" fmla="*/ 1543050 h 1695852"/>
                  <a:gd name="connsiteX7" fmla="*/ 1981200 w 2314575"/>
                  <a:gd name="connsiteY7" fmla="*/ 1657350 h 1695852"/>
                  <a:gd name="connsiteX8" fmla="*/ 2314575 w 2314575"/>
                  <a:gd name="connsiteY8" fmla="*/ 1695450 h 169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14575" h="1695852">
                    <a:moveTo>
                      <a:pt x="0" y="0"/>
                    </a:moveTo>
                    <a:cubicBezTo>
                      <a:pt x="34925" y="117475"/>
                      <a:pt x="71438" y="222250"/>
                      <a:pt x="123825" y="333375"/>
                    </a:cubicBezTo>
                    <a:cubicBezTo>
                      <a:pt x="176212" y="444500"/>
                      <a:pt x="314325" y="666750"/>
                      <a:pt x="314325" y="666750"/>
                    </a:cubicBezTo>
                    <a:cubicBezTo>
                      <a:pt x="387350" y="766762"/>
                      <a:pt x="465138" y="844550"/>
                      <a:pt x="561975" y="933450"/>
                    </a:cubicBezTo>
                    <a:cubicBezTo>
                      <a:pt x="658812" y="1022350"/>
                      <a:pt x="771525" y="1117600"/>
                      <a:pt x="895350" y="1200150"/>
                    </a:cubicBezTo>
                    <a:cubicBezTo>
                      <a:pt x="1019175" y="1282700"/>
                      <a:pt x="1181100" y="1371600"/>
                      <a:pt x="1304925" y="1428750"/>
                    </a:cubicBezTo>
                    <a:cubicBezTo>
                      <a:pt x="1428750" y="1485900"/>
                      <a:pt x="1525588" y="1504950"/>
                      <a:pt x="1638300" y="1543050"/>
                    </a:cubicBezTo>
                    <a:cubicBezTo>
                      <a:pt x="1751013" y="1581150"/>
                      <a:pt x="1868488" y="1631950"/>
                      <a:pt x="1981200" y="1657350"/>
                    </a:cubicBezTo>
                    <a:cubicBezTo>
                      <a:pt x="2093912" y="1682750"/>
                      <a:pt x="2182813" y="1698625"/>
                      <a:pt x="2314575" y="1695450"/>
                    </a:cubicBezTo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cs-CZ" sz="3600"/>
              </a:p>
            </p:txBody>
          </p:sp>
          <p:cxnSp>
            <p:nvCxnSpPr>
              <p:cNvPr id="34" name="Přímá spojnice 33"/>
              <p:cNvCxnSpPr>
                <a:cxnSpLocks/>
              </p:cNvCxnSpPr>
              <p:nvPr/>
            </p:nvCxnSpPr>
            <p:spPr>
              <a:xfrm flipH="1" flipV="1">
                <a:off x="257175" y="6885305"/>
                <a:ext cx="873125" cy="9525"/>
              </a:xfrm>
              <a:prstGeom prst="line">
                <a:avLst/>
              </a:prstGeom>
              <a:ln>
                <a:solidFill>
                  <a:schemeClr val="accent3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Volný tvar 38"/>
            <p:cNvSpPr/>
            <p:nvPr/>
          </p:nvSpPr>
          <p:spPr>
            <a:xfrm>
              <a:off x="2405383" y="1991263"/>
              <a:ext cx="2844165" cy="1355725"/>
            </a:xfrm>
            <a:custGeom>
              <a:avLst/>
              <a:gdLst>
                <a:gd name="connsiteX0" fmla="*/ 0 w 2910177"/>
                <a:gd name="connsiteY0" fmla="*/ 0 h 1911257"/>
                <a:gd name="connsiteX1" fmla="*/ 31805 w 2910177"/>
                <a:gd name="connsiteY1" fmla="*/ 477078 h 1911257"/>
                <a:gd name="connsiteX2" fmla="*/ 143123 w 2910177"/>
                <a:gd name="connsiteY2" fmla="*/ 1057524 h 1911257"/>
                <a:gd name="connsiteX3" fmla="*/ 326003 w 2910177"/>
                <a:gd name="connsiteY3" fmla="*/ 1526651 h 1911257"/>
                <a:gd name="connsiteX4" fmla="*/ 612250 w 2910177"/>
                <a:gd name="connsiteY4" fmla="*/ 1868557 h 1911257"/>
                <a:gd name="connsiteX5" fmla="*/ 811033 w 2910177"/>
                <a:gd name="connsiteY5" fmla="*/ 1908313 h 1911257"/>
                <a:gd name="connsiteX6" fmla="*/ 1272209 w 2910177"/>
                <a:gd name="connsiteY6" fmla="*/ 1908313 h 1911257"/>
                <a:gd name="connsiteX7" fmla="*/ 1630017 w 2910177"/>
                <a:gd name="connsiteY7" fmla="*/ 1908313 h 1911257"/>
                <a:gd name="connsiteX8" fmla="*/ 1963972 w 2910177"/>
                <a:gd name="connsiteY8" fmla="*/ 1908313 h 1911257"/>
                <a:gd name="connsiteX9" fmla="*/ 2361537 w 2910177"/>
                <a:gd name="connsiteY9" fmla="*/ 1908313 h 1911257"/>
                <a:gd name="connsiteX10" fmla="*/ 2671638 w 2910177"/>
                <a:gd name="connsiteY10" fmla="*/ 1908313 h 1911257"/>
                <a:gd name="connsiteX11" fmla="*/ 2671638 w 2910177"/>
                <a:gd name="connsiteY11" fmla="*/ 1908313 h 1911257"/>
                <a:gd name="connsiteX12" fmla="*/ 2910177 w 2910177"/>
                <a:gd name="connsiteY12" fmla="*/ 1908313 h 1911257"/>
                <a:gd name="connsiteX0" fmla="*/ 0 w 2910177"/>
                <a:gd name="connsiteY0" fmla="*/ 0 h 1913613"/>
                <a:gd name="connsiteX1" fmla="*/ 31805 w 2910177"/>
                <a:gd name="connsiteY1" fmla="*/ 477078 h 1913613"/>
                <a:gd name="connsiteX2" fmla="*/ 143123 w 2910177"/>
                <a:gd name="connsiteY2" fmla="*/ 1057524 h 1913613"/>
                <a:gd name="connsiteX3" fmla="*/ 326003 w 2910177"/>
                <a:gd name="connsiteY3" fmla="*/ 1526651 h 1913613"/>
                <a:gd name="connsiteX4" fmla="*/ 588396 w 2910177"/>
                <a:gd name="connsiteY4" fmla="*/ 1836752 h 1913613"/>
                <a:gd name="connsiteX5" fmla="*/ 811033 w 2910177"/>
                <a:gd name="connsiteY5" fmla="*/ 1908313 h 1913613"/>
                <a:gd name="connsiteX6" fmla="*/ 1272209 w 2910177"/>
                <a:gd name="connsiteY6" fmla="*/ 1908313 h 1913613"/>
                <a:gd name="connsiteX7" fmla="*/ 1630017 w 2910177"/>
                <a:gd name="connsiteY7" fmla="*/ 1908313 h 1913613"/>
                <a:gd name="connsiteX8" fmla="*/ 1963972 w 2910177"/>
                <a:gd name="connsiteY8" fmla="*/ 1908313 h 1913613"/>
                <a:gd name="connsiteX9" fmla="*/ 2361537 w 2910177"/>
                <a:gd name="connsiteY9" fmla="*/ 1908313 h 1913613"/>
                <a:gd name="connsiteX10" fmla="*/ 2671638 w 2910177"/>
                <a:gd name="connsiteY10" fmla="*/ 1908313 h 1913613"/>
                <a:gd name="connsiteX11" fmla="*/ 2671638 w 2910177"/>
                <a:gd name="connsiteY11" fmla="*/ 1908313 h 1913613"/>
                <a:gd name="connsiteX12" fmla="*/ 2910177 w 2910177"/>
                <a:gd name="connsiteY12" fmla="*/ 1908313 h 1913613"/>
                <a:gd name="connsiteX0" fmla="*/ 0 w 2910177"/>
                <a:gd name="connsiteY0" fmla="*/ 0 h 1919963"/>
                <a:gd name="connsiteX1" fmla="*/ 31805 w 2910177"/>
                <a:gd name="connsiteY1" fmla="*/ 477078 h 1919963"/>
                <a:gd name="connsiteX2" fmla="*/ 143123 w 2910177"/>
                <a:gd name="connsiteY2" fmla="*/ 1057524 h 1919963"/>
                <a:gd name="connsiteX3" fmla="*/ 326003 w 2910177"/>
                <a:gd name="connsiteY3" fmla="*/ 1526651 h 1919963"/>
                <a:gd name="connsiteX4" fmla="*/ 521721 w 2910177"/>
                <a:gd name="connsiteY4" fmla="*/ 1751027 h 1919963"/>
                <a:gd name="connsiteX5" fmla="*/ 811033 w 2910177"/>
                <a:gd name="connsiteY5" fmla="*/ 1908313 h 1919963"/>
                <a:gd name="connsiteX6" fmla="*/ 1272209 w 2910177"/>
                <a:gd name="connsiteY6" fmla="*/ 1908313 h 1919963"/>
                <a:gd name="connsiteX7" fmla="*/ 1630017 w 2910177"/>
                <a:gd name="connsiteY7" fmla="*/ 1908313 h 1919963"/>
                <a:gd name="connsiteX8" fmla="*/ 1963972 w 2910177"/>
                <a:gd name="connsiteY8" fmla="*/ 1908313 h 1919963"/>
                <a:gd name="connsiteX9" fmla="*/ 2361537 w 2910177"/>
                <a:gd name="connsiteY9" fmla="*/ 1908313 h 1919963"/>
                <a:gd name="connsiteX10" fmla="*/ 2671638 w 2910177"/>
                <a:gd name="connsiteY10" fmla="*/ 1908313 h 1919963"/>
                <a:gd name="connsiteX11" fmla="*/ 2671638 w 2910177"/>
                <a:gd name="connsiteY11" fmla="*/ 1908313 h 1919963"/>
                <a:gd name="connsiteX12" fmla="*/ 2910177 w 2910177"/>
                <a:gd name="connsiteY12" fmla="*/ 1908313 h 1919963"/>
                <a:gd name="connsiteX0" fmla="*/ 0 w 2910177"/>
                <a:gd name="connsiteY0" fmla="*/ 0 h 1909724"/>
                <a:gd name="connsiteX1" fmla="*/ 31805 w 2910177"/>
                <a:gd name="connsiteY1" fmla="*/ 477078 h 1909724"/>
                <a:gd name="connsiteX2" fmla="*/ 143123 w 2910177"/>
                <a:gd name="connsiteY2" fmla="*/ 1057524 h 1909724"/>
                <a:gd name="connsiteX3" fmla="*/ 326003 w 2910177"/>
                <a:gd name="connsiteY3" fmla="*/ 1526651 h 1909724"/>
                <a:gd name="connsiteX4" fmla="*/ 521721 w 2910177"/>
                <a:gd name="connsiteY4" fmla="*/ 1751027 h 1909724"/>
                <a:gd name="connsiteX5" fmla="*/ 849133 w 2910177"/>
                <a:gd name="connsiteY5" fmla="*/ 1889263 h 1909724"/>
                <a:gd name="connsiteX6" fmla="*/ 1272209 w 2910177"/>
                <a:gd name="connsiteY6" fmla="*/ 1908313 h 1909724"/>
                <a:gd name="connsiteX7" fmla="*/ 1630017 w 2910177"/>
                <a:gd name="connsiteY7" fmla="*/ 1908313 h 1909724"/>
                <a:gd name="connsiteX8" fmla="*/ 1963972 w 2910177"/>
                <a:gd name="connsiteY8" fmla="*/ 1908313 h 1909724"/>
                <a:gd name="connsiteX9" fmla="*/ 2361537 w 2910177"/>
                <a:gd name="connsiteY9" fmla="*/ 1908313 h 1909724"/>
                <a:gd name="connsiteX10" fmla="*/ 2671638 w 2910177"/>
                <a:gd name="connsiteY10" fmla="*/ 1908313 h 1909724"/>
                <a:gd name="connsiteX11" fmla="*/ 2671638 w 2910177"/>
                <a:gd name="connsiteY11" fmla="*/ 1908313 h 1909724"/>
                <a:gd name="connsiteX12" fmla="*/ 2910177 w 2910177"/>
                <a:gd name="connsiteY12" fmla="*/ 1908313 h 1909724"/>
                <a:gd name="connsiteX0" fmla="*/ 0 w 2948277"/>
                <a:gd name="connsiteY0" fmla="*/ 0 h 1909724"/>
                <a:gd name="connsiteX1" fmla="*/ 69905 w 2948277"/>
                <a:gd name="connsiteY1" fmla="*/ 477078 h 1909724"/>
                <a:gd name="connsiteX2" fmla="*/ 181223 w 2948277"/>
                <a:gd name="connsiteY2" fmla="*/ 1057524 h 1909724"/>
                <a:gd name="connsiteX3" fmla="*/ 364103 w 2948277"/>
                <a:gd name="connsiteY3" fmla="*/ 1526651 h 1909724"/>
                <a:gd name="connsiteX4" fmla="*/ 559821 w 2948277"/>
                <a:gd name="connsiteY4" fmla="*/ 1751027 h 1909724"/>
                <a:gd name="connsiteX5" fmla="*/ 887233 w 2948277"/>
                <a:gd name="connsiteY5" fmla="*/ 1889263 h 1909724"/>
                <a:gd name="connsiteX6" fmla="*/ 1310309 w 2948277"/>
                <a:gd name="connsiteY6" fmla="*/ 1908313 h 1909724"/>
                <a:gd name="connsiteX7" fmla="*/ 1668117 w 2948277"/>
                <a:gd name="connsiteY7" fmla="*/ 1908313 h 1909724"/>
                <a:gd name="connsiteX8" fmla="*/ 2002072 w 2948277"/>
                <a:gd name="connsiteY8" fmla="*/ 1908313 h 1909724"/>
                <a:gd name="connsiteX9" fmla="*/ 2399637 w 2948277"/>
                <a:gd name="connsiteY9" fmla="*/ 1908313 h 1909724"/>
                <a:gd name="connsiteX10" fmla="*/ 2709738 w 2948277"/>
                <a:gd name="connsiteY10" fmla="*/ 1908313 h 1909724"/>
                <a:gd name="connsiteX11" fmla="*/ 2709738 w 2948277"/>
                <a:gd name="connsiteY11" fmla="*/ 1908313 h 1909724"/>
                <a:gd name="connsiteX12" fmla="*/ 2948277 w 2948277"/>
                <a:gd name="connsiteY12" fmla="*/ 1908313 h 1909724"/>
                <a:gd name="connsiteX0" fmla="*/ 0 w 2948277"/>
                <a:gd name="connsiteY0" fmla="*/ 0 h 1909724"/>
                <a:gd name="connsiteX1" fmla="*/ 69905 w 2948277"/>
                <a:gd name="connsiteY1" fmla="*/ 477078 h 1909724"/>
                <a:gd name="connsiteX2" fmla="*/ 181223 w 2948277"/>
                <a:gd name="connsiteY2" fmla="*/ 1057524 h 1909724"/>
                <a:gd name="connsiteX3" fmla="*/ 383153 w 2948277"/>
                <a:gd name="connsiteY3" fmla="*/ 1498076 h 1909724"/>
                <a:gd name="connsiteX4" fmla="*/ 559821 w 2948277"/>
                <a:gd name="connsiteY4" fmla="*/ 1751027 h 1909724"/>
                <a:gd name="connsiteX5" fmla="*/ 887233 w 2948277"/>
                <a:gd name="connsiteY5" fmla="*/ 1889263 h 1909724"/>
                <a:gd name="connsiteX6" fmla="*/ 1310309 w 2948277"/>
                <a:gd name="connsiteY6" fmla="*/ 1908313 h 1909724"/>
                <a:gd name="connsiteX7" fmla="*/ 1668117 w 2948277"/>
                <a:gd name="connsiteY7" fmla="*/ 1908313 h 1909724"/>
                <a:gd name="connsiteX8" fmla="*/ 2002072 w 2948277"/>
                <a:gd name="connsiteY8" fmla="*/ 1908313 h 1909724"/>
                <a:gd name="connsiteX9" fmla="*/ 2399637 w 2948277"/>
                <a:gd name="connsiteY9" fmla="*/ 1908313 h 1909724"/>
                <a:gd name="connsiteX10" fmla="*/ 2709738 w 2948277"/>
                <a:gd name="connsiteY10" fmla="*/ 1908313 h 1909724"/>
                <a:gd name="connsiteX11" fmla="*/ 2709738 w 2948277"/>
                <a:gd name="connsiteY11" fmla="*/ 1908313 h 1909724"/>
                <a:gd name="connsiteX12" fmla="*/ 2948277 w 2948277"/>
                <a:gd name="connsiteY12" fmla="*/ 1908313 h 1909724"/>
                <a:gd name="connsiteX0" fmla="*/ 0 w 2948277"/>
                <a:gd name="connsiteY0" fmla="*/ 0 h 1909724"/>
                <a:gd name="connsiteX1" fmla="*/ 69905 w 2948277"/>
                <a:gd name="connsiteY1" fmla="*/ 477078 h 1909724"/>
                <a:gd name="connsiteX2" fmla="*/ 181223 w 2948277"/>
                <a:gd name="connsiteY2" fmla="*/ 1057524 h 1909724"/>
                <a:gd name="connsiteX3" fmla="*/ 383153 w 2948277"/>
                <a:gd name="connsiteY3" fmla="*/ 1498076 h 1909724"/>
                <a:gd name="connsiteX4" fmla="*/ 626496 w 2948277"/>
                <a:gd name="connsiteY4" fmla="*/ 1760552 h 1909724"/>
                <a:gd name="connsiteX5" fmla="*/ 887233 w 2948277"/>
                <a:gd name="connsiteY5" fmla="*/ 1889263 h 1909724"/>
                <a:gd name="connsiteX6" fmla="*/ 1310309 w 2948277"/>
                <a:gd name="connsiteY6" fmla="*/ 1908313 h 1909724"/>
                <a:gd name="connsiteX7" fmla="*/ 1668117 w 2948277"/>
                <a:gd name="connsiteY7" fmla="*/ 1908313 h 1909724"/>
                <a:gd name="connsiteX8" fmla="*/ 2002072 w 2948277"/>
                <a:gd name="connsiteY8" fmla="*/ 1908313 h 1909724"/>
                <a:gd name="connsiteX9" fmla="*/ 2399637 w 2948277"/>
                <a:gd name="connsiteY9" fmla="*/ 1908313 h 1909724"/>
                <a:gd name="connsiteX10" fmla="*/ 2709738 w 2948277"/>
                <a:gd name="connsiteY10" fmla="*/ 1908313 h 1909724"/>
                <a:gd name="connsiteX11" fmla="*/ 2709738 w 2948277"/>
                <a:gd name="connsiteY11" fmla="*/ 1908313 h 1909724"/>
                <a:gd name="connsiteX12" fmla="*/ 2948277 w 2948277"/>
                <a:gd name="connsiteY12" fmla="*/ 1908313 h 1909724"/>
                <a:gd name="connsiteX0" fmla="*/ 0 w 2948277"/>
                <a:gd name="connsiteY0" fmla="*/ 0 h 1910429"/>
                <a:gd name="connsiteX1" fmla="*/ 69905 w 2948277"/>
                <a:gd name="connsiteY1" fmla="*/ 477078 h 1910429"/>
                <a:gd name="connsiteX2" fmla="*/ 181223 w 2948277"/>
                <a:gd name="connsiteY2" fmla="*/ 1057524 h 1910429"/>
                <a:gd name="connsiteX3" fmla="*/ 383153 w 2948277"/>
                <a:gd name="connsiteY3" fmla="*/ 1498076 h 1910429"/>
                <a:gd name="connsiteX4" fmla="*/ 626496 w 2948277"/>
                <a:gd name="connsiteY4" fmla="*/ 1760552 h 1910429"/>
                <a:gd name="connsiteX5" fmla="*/ 934858 w 2948277"/>
                <a:gd name="connsiteY5" fmla="*/ 1879738 h 1910429"/>
                <a:gd name="connsiteX6" fmla="*/ 1310309 w 2948277"/>
                <a:gd name="connsiteY6" fmla="*/ 1908313 h 1910429"/>
                <a:gd name="connsiteX7" fmla="*/ 1668117 w 2948277"/>
                <a:gd name="connsiteY7" fmla="*/ 1908313 h 1910429"/>
                <a:gd name="connsiteX8" fmla="*/ 2002072 w 2948277"/>
                <a:gd name="connsiteY8" fmla="*/ 1908313 h 1910429"/>
                <a:gd name="connsiteX9" fmla="*/ 2399637 w 2948277"/>
                <a:gd name="connsiteY9" fmla="*/ 1908313 h 1910429"/>
                <a:gd name="connsiteX10" fmla="*/ 2709738 w 2948277"/>
                <a:gd name="connsiteY10" fmla="*/ 1908313 h 1910429"/>
                <a:gd name="connsiteX11" fmla="*/ 2709738 w 2948277"/>
                <a:gd name="connsiteY11" fmla="*/ 1908313 h 1910429"/>
                <a:gd name="connsiteX12" fmla="*/ 2948277 w 2948277"/>
                <a:gd name="connsiteY12" fmla="*/ 1908313 h 191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48277" h="1910429">
                  <a:moveTo>
                    <a:pt x="0" y="0"/>
                  </a:moveTo>
                  <a:cubicBezTo>
                    <a:pt x="3975" y="150412"/>
                    <a:pt x="39701" y="300824"/>
                    <a:pt x="69905" y="477078"/>
                  </a:cubicBezTo>
                  <a:cubicBezTo>
                    <a:pt x="100109" y="653332"/>
                    <a:pt x="129015" y="887358"/>
                    <a:pt x="181223" y="1057524"/>
                  </a:cubicBezTo>
                  <a:cubicBezTo>
                    <a:pt x="233431" y="1227690"/>
                    <a:pt x="308941" y="1380905"/>
                    <a:pt x="383153" y="1498076"/>
                  </a:cubicBezTo>
                  <a:cubicBezTo>
                    <a:pt x="457365" y="1615247"/>
                    <a:pt x="534545" y="1696942"/>
                    <a:pt x="626496" y="1760552"/>
                  </a:cubicBezTo>
                  <a:cubicBezTo>
                    <a:pt x="718447" y="1824162"/>
                    <a:pt x="820889" y="1855111"/>
                    <a:pt x="934858" y="1879738"/>
                  </a:cubicBezTo>
                  <a:cubicBezTo>
                    <a:pt x="1048827" y="1904365"/>
                    <a:pt x="1188099" y="1903551"/>
                    <a:pt x="1310309" y="1908313"/>
                  </a:cubicBezTo>
                  <a:cubicBezTo>
                    <a:pt x="1432519" y="1913075"/>
                    <a:pt x="1548848" y="1908313"/>
                    <a:pt x="1668117" y="1908313"/>
                  </a:cubicBezTo>
                  <a:lnTo>
                    <a:pt x="2002072" y="1908313"/>
                  </a:lnTo>
                  <a:lnTo>
                    <a:pt x="2399637" y="1908313"/>
                  </a:lnTo>
                  <a:lnTo>
                    <a:pt x="2709738" y="1908313"/>
                  </a:lnTo>
                  <a:lnTo>
                    <a:pt x="2709738" y="1908313"/>
                  </a:lnTo>
                  <a:lnTo>
                    <a:pt x="2948277" y="1908313"/>
                  </a:lnTo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cs-CZ" sz="3600"/>
            </a:p>
          </p:txBody>
        </p:sp>
      </p:grpSp>
      <p:sp>
        <p:nvSpPr>
          <p:cNvPr id="41" name="TextovéPole 40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Dynamické plicní parametry – usilovný výdech</a:t>
            </a:r>
          </a:p>
        </p:txBody>
      </p:sp>
      <p:cxnSp>
        <p:nvCxnSpPr>
          <p:cNvPr id="42" name="Přímá spojnice se šipkou 41"/>
          <p:cNvCxnSpPr>
            <a:cxnSpLocks/>
          </p:cNvCxnSpPr>
          <p:nvPr/>
        </p:nvCxnSpPr>
        <p:spPr>
          <a:xfrm>
            <a:off x="2505797" y="2642978"/>
            <a:ext cx="0" cy="23760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ovéPole 34"/>
          <p:cNvSpPr txBox="1">
            <a:spLocks noChangeArrowheads="1"/>
          </p:cNvSpPr>
          <p:nvPr/>
        </p:nvSpPr>
        <p:spPr bwMode="auto">
          <a:xfrm>
            <a:off x="2578252" y="2898823"/>
            <a:ext cx="876969" cy="41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cs-CZ" sz="2400" kern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FEV</a:t>
            </a:r>
            <a:r>
              <a:rPr lang="cs-CZ" sz="2400" kern="1200" baseline="-250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1</a:t>
            </a:r>
            <a:endParaRPr lang="cs-CZ" sz="2400" baseline="-25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2669102" y="3987572"/>
            <a:ext cx="1324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B050"/>
                </a:solidFill>
              </a:rPr>
              <a:t>obstrukce</a:t>
            </a:r>
          </a:p>
        </p:txBody>
      </p:sp>
      <p:sp>
        <p:nvSpPr>
          <p:cNvPr id="45" name="Obdélník 44"/>
          <p:cNvSpPr/>
          <p:nvPr/>
        </p:nvSpPr>
        <p:spPr>
          <a:xfrm>
            <a:off x="240797" y="980728"/>
            <a:ext cx="66354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Usilovná vitální kapacita FVC</a:t>
            </a:r>
            <a:endParaRPr lang="cs-CZ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Absolutní jednosekundová vitální kapacita FEV</a:t>
            </a:r>
            <a:r>
              <a:rPr lang="cs-CZ" baseline="-25000" dirty="0"/>
              <a:t>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Relativní jednosekundová vitální kapacita (</a:t>
            </a:r>
            <a:r>
              <a:rPr lang="cs-CZ" b="1" dirty="0" err="1"/>
              <a:t>Tiffaneův</a:t>
            </a:r>
            <a:r>
              <a:rPr lang="cs-CZ" b="1" dirty="0"/>
              <a:t> index</a:t>
            </a:r>
            <a:r>
              <a:rPr lang="cs-CZ" dirty="0"/>
              <a:t>): </a:t>
            </a:r>
            <a:endParaRPr lang="cs-CZ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ovéPole 45"/>
              <p:cNvSpPr txBox="1"/>
              <p:nvPr/>
            </p:nvSpPr>
            <p:spPr>
              <a:xfrm>
                <a:off x="6396884" y="1412776"/>
                <a:ext cx="1804533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𝐹𝐸𝑉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𝐹𝑉𝐶</m:t>
                          </m:r>
                        </m:den>
                      </m:f>
                      <m:r>
                        <a:rPr lang="cs-CZ" b="0" i="1" smtClean="0">
                          <a:latin typeface="Cambria Math"/>
                        </a:rPr>
                        <m:t> 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~ 0,7 −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/>
                        </a:rPr>
                        <m:t>1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6" name="TextovéPole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6884" y="1412776"/>
                <a:ext cx="1804533" cy="6109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Obdélník 46"/>
          <p:cNvSpPr/>
          <p:nvPr/>
        </p:nvSpPr>
        <p:spPr>
          <a:xfrm>
            <a:off x="3779912" y="2060848"/>
            <a:ext cx="52565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Tiffaneův</a:t>
            </a:r>
            <a:r>
              <a:rPr lang="cs-CZ" dirty="0"/>
              <a:t> index &lt; 0,7: podezření na obstrukční poruchu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Restrikci tímto indexem nezjistíme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Obstrukčně-restrikční porucha: index je nezměněn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Diagnostika obstrukčně restrikčních chorob probíhá na základě více parametrů (rychlost výdech, FEV</a:t>
            </a:r>
            <a:r>
              <a:rPr lang="cs-CZ" baseline="-25000" dirty="0"/>
              <a:t>0,5</a:t>
            </a:r>
            <a:r>
              <a:rPr lang="cs-CZ" dirty="0"/>
              <a:t>,…)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29135" y="260648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/>
              <a:t>Plicní poruchy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7723" y="980729"/>
            <a:ext cx="8492749" cy="518457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000" b="1" dirty="0"/>
              <a:t>Obstrukce</a:t>
            </a:r>
            <a:r>
              <a:rPr lang="cs-CZ" sz="2000" dirty="0"/>
              <a:t> :  zvýšený podpor dýchacích cest (astma, bronchitida, otok hlasivek, tracheální </a:t>
            </a:r>
            <a:r>
              <a:rPr lang="cs-CZ" sz="2000" dirty="0" err="1"/>
              <a:t>sténoza</a:t>
            </a:r>
            <a:r>
              <a:rPr lang="cs-CZ" sz="2000" dirty="0"/>
              <a:t>, CHOPN, nádor v dýchacích cestách)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Restrikce</a:t>
            </a:r>
            <a:r>
              <a:rPr lang="cs-CZ" sz="2000" dirty="0"/>
              <a:t>: snížené plicní objemy (nádor, zánět, otoky plic, pneumotorax,… )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pulmonální příčiny </a:t>
            </a:r>
          </a:p>
          <a:p>
            <a:pPr lvl="1"/>
            <a:r>
              <a:rPr lang="cs-CZ" sz="1500" dirty="0"/>
              <a:t>plicní fibróza</a:t>
            </a:r>
          </a:p>
          <a:p>
            <a:pPr lvl="1"/>
            <a:r>
              <a:rPr lang="cs-CZ" sz="1500" dirty="0"/>
              <a:t>resekce plic</a:t>
            </a:r>
          </a:p>
          <a:p>
            <a:pPr lvl="1"/>
            <a:r>
              <a:rPr lang="cs-CZ" sz="1500" dirty="0"/>
              <a:t>plicní edém</a:t>
            </a:r>
          </a:p>
          <a:p>
            <a:pPr lvl="1"/>
            <a:r>
              <a:rPr lang="cs-CZ" sz="1500" dirty="0"/>
              <a:t>pneumonie</a:t>
            </a:r>
          </a:p>
          <a:p>
            <a:pPr>
              <a:lnSpc>
                <a:spcPct val="100000"/>
              </a:lnSpc>
            </a:pPr>
            <a:r>
              <a:rPr lang="cs-CZ" sz="1800" dirty="0" err="1"/>
              <a:t>extrapulmonální</a:t>
            </a:r>
            <a:r>
              <a:rPr lang="cs-CZ" sz="1800" dirty="0"/>
              <a:t> příčiny </a:t>
            </a:r>
          </a:p>
          <a:p>
            <a:pPr lvl="1"/>
            <a:r>
              <a:rPr lang="cs-CZ" sz="1500" dirty="0"/>
              <a:t>ascites</a:t>
            </a:r>
          </a:p>
          <a:p>
            <a:pPr lvl="1"/>
            <a:r>
              <a:rPr lang="cs-CZ" sz="1500" dirty="0"/>
              <a:t>kyfoskolióza</a:t>
            </a:r>
          </a:p>
          <a:p>
            <a:pPr lvl="1"/>
            <a:r>
              <a:rPr lang="cs-CZ" sz="1500" dirty="0"/>
              <a:t>popáleniny</a:t>
            </a:r>
          </a:p>
          <a:p>
            <a:pPr lvl="1"/>
            <a:r>
              <a:rPr lang="cs-CZ" sz="1500" dirty="0"/>
              <a:t>vysoký stav bránice</a:t>
            </a: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/>
              <a:t>Zvýšení dechové frekvence při konstantním dechovém objemu vede k relativnímu nárůstu mrtvého prostoru</a:t>
            </a: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1224047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01358" y="303830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/>
              <a:t>Křivka průtok-objem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7723" y="973873"/>
            <a:ext cx="8612170" cy="39329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400" dirty="0"/>
              <a:t>PEF – vrcholový výdechový průtok; nejvyšší rychlost na vrcholu usilovného výdechu (odpovídá vzduchu v horních DC)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MEF – maximální výdechové průtoky (rychlosti) na různých úrovních FVC, kterou je ještě třeba vydechnout (nejčastěji na 75 %, 50 % a 25 % FVC)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2568066" y="3279616"/>
            <a:ext cx="4007868" cy="3417629"/>
            <a:chOff x="683568" y="1484784"/>
            <a:chExt cx="5055471" cy="4794944"/>
          </a:xfrm>
        </p:grpSpPr>
        <p:pic>
          <p:nvPicPr>
            <p:cNvPr id="7" name="Рисунок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1484784"/>
              <a:ext cx="5055471" cy="4794944"/>
            </a:xfrm>
            <a:prstGeom prst="rect">
              <a:avLst/>
            </a:prstGeom>
          </p:spPr>
        </p:pic>
        <p:sp>
          <p:nvSpPr>
            <p:cNvPr id="8" name="TextBox 6"/>
            <p:cNvSpPr txBox="1"/>
            <p:nvPr/>
          </p:nvSpPr>
          <p:spPr>
            <a:xfrm>
              <a:off x="1475656" y="1547500"/>
              <a:ext cx="720079" cy="490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PEF</a:t>
              </a:r>
              <a:endParaRPr lang="ru-RU" sz="1200" b="1" dirty="0"/>
            </a:p>
          </p:txBody>
        </p:sp>
        <p:sp>
          <p:nvSpPr>
            <p:cNvPr id="9" name="TextBox 7"/>
            <p:cNvSpPr txBox="1"/>
            <p:nvPr/>
          </p:nvSpPr>
          <p:spPr>
            <a:xfrm>
              <a:off x="2051718" y="1907540"/>
              <a:ext cx="1159583" cy="490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MEF</a:t>
              </a:r>
              <a:r>
                <a:rPr lang="cs-CZ" sz="1200" b="1" baseline="-25000" dirty="0"/>
                <a:t>25%</a:t>
              </a:r>
              <a:endParaRPr lang="ru-RU" sz="1200" b="1" baseline="-25000" dirty="0"/>
            </a:p>
          </p:txBody>
        </p:sp>
        <p:sp>
          <p:nvSpPr>
            <p:cNvPr id="10" name="TextBox 8"/>
            <p:cNvSpPr txBox="1"/>
            <p:nvPr/>
          </p:nvSpPr>
          <p:spPr>
            <a:xfrm>
              <a:off x="2915816" y="2483605"/>
              <a:ext cx="1203638" cy="490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MEF</a:t>
              </a:r>
              <a:r>
                <a:rPr lang="cs-CZ" sz="1200" b="1" baseline="-25000" dirty="0"/>
                <a:t>50%</a:t>
              </a:r>
              <a:endParaRPr lang="ru-RU" sz="1200" b="1" baseline="-25000" dirty="0"/>
            </a:p>
          </p:txBody>
        </p:sp>
        <p:sp>
          <p:nvSpPr>
            <p:cNvPr id="11" name="TextBox 9"/>
            <p:cNvSpPr txBox="1"/>
            <p:nvPr/>
          </p:nvSpPr>
          <p:spPr>
            <a:xfrm>
              <a:off x="3851920" y="3068959"/>
              <a:ext cx="1095123" cy="490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MEF</a:t>
              </a:r>
              <a:r>
                <a:rPr lang="cs-CZ" sz="1200" b="1" baseline="-25000" dirty="0"/>
                <a:t>75%</a:t>
              </a:r>
              <a:endParaRPr lang="ru-RU" sz="1200" b="1" baseline="-25000" dirty="0"/>
            </a:p>
          </p:txBody>
        </p:sp>
        <p:sp>
          <p:nvSpPr>
            <p:cNvPr id="12" name="TextBox 10"/>
            <p:cNvSpPr txBox="1"/>
            <p:nvPr/>
          </p:nvSpPr>
          <p:spPr>
            <a:xfrm>
              <a:off x="3067334" y="5840736"/>
              <a:ext cx="640570" cy="4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/>
                <a:t>TLC</a:t>
              </a:r>
              <a:endParaRPr lang="ru-RU" sz="900" dirty="0"/>
            </a:p>
          </p:txBody>
        </p:sp>
        <p:sp>
          <p:nvSpPr>
            <p:cNvPr id="13" name="TextBox 11"/>
            <p:cNvSpPr txBox="1"/>
            <p:nvPr/>
          </p:nvSpPr>
          <p:spPr>
            <a:xfrm>
              <a:off x="1691679" y="5075023"/>
              <a:ext cx="640570" cy="4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/>
                <a:t>IRV</a:t>
              </a:r>
              <a:endParaRPr lang="ru-RU" sz="900" dirty="0"/>
            </a:p>
          </p:txBody>
        </p:sp>
        <p:sp>
          <p:nvSpPr>
            <p:cNvPr id="14" name="TextBox 12"/>
            <p:cNvSpPr txBox="1"/>
            <p:nvPr/>
          </p:nvSpPr>
          <p:spPr>
            <a:xfrm>
              <a:off x="3139343" y="5077391"/>
              <a:ext cx="640570" cy="4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/>
                <a:t>Vt</a:t>
              </a:r>
              <a:endParaRPr lang="ru-RU" sz="900" dirty="0"/>
            </a:p>
          </p:txBody>
        </p:sp>
        <p:sp>
          <p:nvSpPr>
            <p:cNvPr id="15" name="TextBox 13"/>
            <p:cNvSpPr txBox="1"/>
            <p:nvPr/>
          </p:nvSpPr>
          <p:spPr>
            <a:xfrm>
              <a:off x="3920726" y="5077391"/>
              <a:ext cx="640570" cy="4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/>
                <a:t>ERV</a:t>
              </a:r>
              <a:endParaRPr lang="ru-RU" sz="900" dirty="0"/>
            </a:p>
          </p:txBody>
        </p:sp>
        <p:sp>
          <p:nvSpPr>
            <p:cNvPr id="16" name="TextBox 14"/>
            <p:cNvSpPr txBox="1"/>
            <p:nvPr/>
          </p:nvSpPr>
          <p:spPr>
            <a:xfrm>
              <a:off x="4946595" y="5088944"/>
              <a:ext cx="640570" cy="4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>
                  <a:solidFill>
                    <a:schemeClr val="bg1"/>
                  </a:solidFill>
                </a:rPr>
                <a:t>RV</a:t>
              </a:r>
              <a:endParaRPr lang="ru-RU" sz="9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5"/>
            <p:cNvSpPr txBox="1"/>
            <p:nvPr/>
          </p:nvSpPr>
          <p:spPr>
            <a:xfrm>
              <a:off x="2120528" y="5333619"/>
              <a:ext cx="640570" cy="4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/>
                <a:t>IRC</a:t>
              </a:r>
              <a:endParaRPr lang="ru-RU" sz="900" dirty="0"/>
            </a:p>
          </p:txBody>
        </p:sp>
        <p:sp>
          <p:nvSpPr>
            <p:cNvPr id="18" name="TextBox 16"/>
            <p:cNvSpPr txBox="1"/>
            <p:nvPr/>
          </p:nvSpPr>
          <p:spPr>
            <a:xfrm>
              <a:off x="2779301" y="5575026"/>
              <a:ext cx="640570" cy="4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/>
                <a:t>VC</a:t>
              </a:r>
              <a:endParaRPr lang="ru-RU" sz="900" dirty="0"/>
            </a:p>
          </p:txBody>
        </p:sp>
        <p:sp>
          <p:nvSpPr>
            <p:cNvPr id="19" name="TextBox 17"/>
            <p:cNvSpPr txBox="1"/>
            <p:nvPr/>
          </p:nvSpPr>
          <p:spPr>
            <a:xfrm>
              <a:off x="4427984" y="5333171"/>
              <a:ext cx="640570" cy="4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/>
                <a:t>FRC</a:t>
              </a:r>
              <a:endParaRPr lang="ru-RU" sz="900" dirty="0"/>
            </a:p>
          </p:txBody>
        </p:sp>
        <p:sp>
          <p:nvSpPr>
            <p:cNvPr id="20" name="TextBox 18"/>
            <p:cNvSpPr txBox="1"/>
            <p:nvPr/>
          </p:nvSpPr>
          <p:spPr>
            <a:xfrm>
              <a:off x="4947045" y="5611718"/>
              <a:ext cx="640570" cy="4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>
                  <a:solidFill>
                    <a:schemeClr val="bg1"/>
                  </a:solidFill>
                </a:rPr>
                <a:t>RV</a:t>
              </a:r>
              <a:endParaRPr lang="ru-RU" sz="9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6492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Astma </a:t>
            </a:r>
            <a:r>
              <a:rPr lang="cs-CZ" sz="2800" b="1" dirty="0" err="1"/>
              <a:t>bronchiale</a:t>
            </a:r>
            <a:endParaRPr lang="cs-CZ" sz="28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251520" y="989555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Astma je chronické zánětlivé onemocnění dýchacích cest. Dýchací cesty: </a:t>
            </a:r>
            <a:r>
              <a:rPr lang="cs-CZ" sz="2000" dirty="0" err="1"/>
              <a:t>hyperreaktivní</a:t>
            </a:r>
            <a:r>
              <a:rPr lang="cs-CZ" sz="2000" dirty="0"/>
              <a:t>, </a:t>
            </a:r>
            <a:r>
              <a:rPr lang="cs-CZ" sz="2000" dirty="0" err="1"/>
              <a:t>obturované</a:t>
            </a:r>
            <a:r>
              <a:rPr lang="cs-CZ" sz="2000" dirty="0"/>
              <a:t> a mají omezenou průchodnost kvůli </a:t>
            </a:r>
            <a:r>
              <a:rPr lang="cs-CZ" sz="2000" dirty="0" err="1"/>
              <a:t>bronchokonstrikci</a:t>
            </a:r>
            <a:r>
              <a:rPr lang="cs-CZ" sz="2000" dirty="0"/>
              <a:t>, přítomnosti hlenových žlázek a zvýšené intenzitě zánětu.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Projev: jsou opakované stavy pískotů při dýchání, dušnost, tlak na hrudi a kašel, především v noci a časně ráno.</a:t>
            </a:r>
            <a:br>
              <a:rPr lang="cs-CZ" sz="2000" dirty="0"/>
            </a:br>
            <a:endParaRPr lang="cs-CZ" sz="2000" dirty="0"/>
          </a:p>
        </p:txBody>
      </p:sp>
      <p:pic>
        <p:nvPicPr>
          <p:cNvPr id="2050" name="Picture 2" descr="Schematic representation of the airways' blockage due to an asthma... |  Download Scientific Diagram">
            <a:extLst>
              <a:ext uri="{FF2B5EF4-FFF2-40B4-BE49-F238E27FC236}">
                <a16:creationId xmlns:a16="http://schemas.microsoft.com/office/drawing/2014/main" id="{D2770260-AAD6-4F11-A9E5-80BCF350D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44" y="3068960"/>
            <a:ext cx="67056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211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8EAAA36D-C1CD-4EB4-A6EC-0D3B55A9C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0" y="4762"/>
            <a:ext cx="52959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067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4BFCC8F7-FCC6-499F-A274-EA4F5223E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04664"/>
            <a:ext cx="6781800" cy="455295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BC6281D-42E8-4BA6-A0CD-E95AE9858A92}"/>
              </a:ext>
            </a:extLst>
          </p:cNvPr>
          <p:cNvSpPr txBox="1"/>
          <p:nvPr/>
        </p:nvSpPr>
        <p:spPr>
          <a:xfrm>
            <a:off x="28422" y="5157192"/>
            <a:ext cx="857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Zúžení horní dýchacích cest – stridor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Zúžení dolních dýchacích cest – sípání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Poškození alveolární plicní tkáně – chrupky</a:t>
            </a:r>
          </a:p>
        </p:txBody>
      </p:sp>
    </p:spTree>
    <p:extLst>
      <p:ext uri="{BB962C8B-B14F-4D97-AF65-F5344CB8AC3E}">
        <p14:creationId xmlns:p14="http://schemas.microsoft.com/office/powerpoint/2010/main" val="20698736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ovéPole 22"/>
          <p:cNvSpPr txBox="1"/>
          <p:nvPr/>
        </p:nvSpPr>
        <p:spPr>
          <a:xfrm>
            <a:off x="309904" y="178454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Anafylaktický šok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80712" y="745439"/>
            <a:ext cx="85825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Přehnaná reakce imunitního systému na alergen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Uvolnění </a:t>
            </a:r>
            <a:r>
              <a:rPr lang="cs-CZ" b="1" dirty="0"/>
              <a:t>histaminu</a:t>
            </a:r>
            <a:r>
              <a:rPr lang="cs-CZ" dirty="0"/>
              <a:t> (z </a:t>
            </a:r>
            <a:r>
              <a:rPr lang="cs-CZ" dirty="0" err="1"/>
              <a:t>bazofilů</a:t>
            </a:r>
            <a:r>
              <a:rPr lang="cs-CZ" dirty="0"/>
              <a:t>) a dalších mediátorů zánětu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První příznaky – kopřivka, zarudnutí, svědění, otoky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Histamin</a:t>
            </a:r>
            <a:r>
              <a:rPr lang="cs-CZ" dirty="0"/>
              <a:t> –</a:t>
            </a:r>
            <a:r>
              <a:rPr lang="cs-CZ" b="1" dirty="0"/>
              <a:t> </a:t>
            </a:r>
            <a:r>
              <a:rPr lang="cs-CZ" b="1" dirty="0" err="1"/>
              <a:t>bronchokonstikce</a:t>
            </a:r>
            <a:r>
              <a:rPr lang="cs-CZ" b="1" dirty="0"/>
              <a:t> </a:t>
            </a:r>
            <a:r>
              <a:rPr lang="cs-CZ" dirty="0"/>
              <a:t>– zúžení dýchacích cest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Horní dýchací cesty – otok laryngu, epiglottis – stridor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Dolní dýchací cesty – křeč průduškových svalů – sípání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Histamin</a:t>
            </a:r>
            <a:r>
              <a:rPr lang="cs-CZ" dirty="0"/>
              <a:t> - </a:t>
            </a:r>
            <a:r>
              <a:rPr lang="cs-CZ" b="1" dirty="0"/>
              <a:t>vazodilatace </a:t>
            </a:r>
            <a:r>
              <a:rPr lang="cs-CZ" dirty="0"/>
              <a:t>– únik tekutiny z krve do tkání – otoky – nízký TK </a:t>
            </a:r>
          </a:p>
        </p:txBody>
      </p:sp>
      <p:pic>
        <p:nvPicPr>
          <p:cNvPr id="4098" name="Picture 2" descr="What Are the Most Common Causes of Upper Airway Obstruction?">
            <a:extLst>
              <a:ext uri="{FF2B5EF4-FFF2-40B4-BE49-F238E27FC236}">
                <a16:creationId xmlns:a16="http://schemas.microsoft.com/office/drawing/2014/main" id="{7B7E3376-9FE0-4EF7-B740-77551345E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40" y="2745359"/>
            <a:ext cx="3055364" cy="224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délník 20"/>
          <p:cNvSpPr/>
          <p:nvPr/>
        </p:nvSpPr>
        <p:spPr>
          <a:xfrm>
            <a:off x="7465122" y="4768688"/>
            <a:ext cx="23451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Otok, kontrakce hladkých svalů bronchů</a:t>
            </a:r>
          </a:p>
        </p:txBody>
      </p:sp>
      <p:pic>
        <p:nvPicPr>
          <p:cNvPr id="4100" name="Picture 4" descr="Anaphylaxis - Wikipedia">
            <a:extLst>
              <a:ext uri="{FF2B5EF4-FFF2-40B4-BE49-F238E27FC236}">
                <a16:creationId xmlns:a16="http://schemas.microsoft.com/office/drawing/2014/main" id="{86C59268-28D3-43CC-ABD4-CF023BD16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766" y="223272"/>
            <a:ext cx="1126938" cy="159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naphylaxis - Pathophysiology">
            <a:extLst>
              <a:ext uri="{FF2B5EF4-FFF2-40B4-BE49-F238E27FC236}">
                <a16:creationId xmlns:a16="http://schemas.microsoft.com/office/drawing/2014/main" id="{0CE35A98-21D9-4AE1-9444-CBE6B354E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50" y="2817993"/>
            <a:ext cx="3434072" cy="17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xtrakt z chorošovitých dřevokazných hub pomáhá včelám - Čínský herbář">
            <a:extLst>
              <a:ext uri="{FF2B5EF4-FFF2-40B4-BE49-F238E27FC236}">
                <a16:creationId xmlns:a16="http://schemas.microsoft.com/office/drawing/2014/main" id="{F24B27A3-F2E3-4B21-AFC8-2BD3AA56D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282" y="259683"/>
            <a:ext cx="1557038" cy="120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EpiPens can stay potent for years after they expire - MarketWatch">
            <a:extLst>
              <a:ext uri="{FF2B5EF4-FFF2-40B4-BE49-F238E27FC236}">
                <a16:creationId xmlns:a16="http://schemas.microsoft.com/office/drawing/2014/main" id="{DC686B6F-504E-42BD-9719-F1986E72F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575" y="4866092"/>
            <a:ext cx="3434072" cy="193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FAC4DA6A-C70F-44C2-838A-250FD89FA863}"/>
              </a:ext>
            </a:extLst>
          </p:cNvPr>
          <p:cNvSpPr txBox="1"/>
          <p:nvPr/>
        </p:nvSpPr>
        <p:spPr>
          <a:xfrm>
            <a:off x="228075" y="4538614"/>
            <a:ext cx="34340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Řešení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Antihistaminika, kortikoidy – zmírnění alergické reakce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Adrenalin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err="1"/>
              <a:t>Bronchodilatace</a:t>
            </a:r>
            <a:r>
              <a:rPr lang="cs-CZ" dirty="0"/>
              <a:t> – zlepší dýchání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Vazokonstrikce – zlepší krevní tlak</a:t>
            </a:r>
          </a:p>
        </p:txBody>
      </p:sp>
    </p:spTree>
    <p:extLst>
      <p:ext uri="{BB962C8B-B14F-4D97-AF65-F5344CB8AC3E}">
        <p14:creationId xmlns:p14="http://schemas.microsoft.com/office/powerpoint/2010/main" val="3108519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8534400" y="6400800"/>
            <a:ext cx="60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400" b="1">
                <a:solidFill>
                  <a:schemeClr val="bg1"/>
                </a:solidFill>
                <a:latin typeface="Arial" pitchFamily="34" charset="0"/>
              </a:rPr>
              <a:t>20</a:t>
            </a:r>
            <a:endParaRPr lang="en-GB" altLang="cs-CZ" sz="2400" b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04838" y="6091238"/>
            <a:ext cx="2843212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cs-CZ" altLang="cs-CZ" sz="2000"/>
              <a:t>1</a:t>
            </a:r>
            <a:r>
              <a:rPr lang="cs-CZ" altLang="cs-CZ" sz="2000" i="1"/>
              <a:t> kP</a:t>
            </a:r>
            <a:r>
              <a:rPr lang="en-US" altLang="cs-CZ" sz="2000" i="1"/>
              <a:t>a</a:t>
            </a:r>
            <a:r>
              <a:rPr lang="cs-CZ" altLang="cs-CZ" sz="2000" i="1"/>
              <a:t> = </a:t>
            </a:r>
            <a:r>
              <a:rPr lang="cs-CZ" altLang="cs-CZ" sz="2000"/>
              <a:t>7,5</a:t>
            </a:r>
            <a:r>
              <a:rPr lang="cs-CZ" altLang="cs-CZ" sz="2000" i="1"/>
              <a:t> mm</a:t>
            </a:r>
            <a:r>
              <a:rPr lang="en-US" altLang="cs-CZ" sz="2000" i="1"/>
              <a:t> </a:t>
            </a:r>
            <a:r>
              <a:rPr lang="cs-CZ" altLang="cs-CZ" sz="2000" i="1"/>
              <a:t>Hg</a:t>
            </a:r>
            <a:r>
              <a:rPr lang="en-US" altLang="cs-CZ" sz="2000" i="1"/>
              <a:t> (torr)</a:t>
            </a:r>
            <a:endParaRPr lang="en-GB" altLang="cs-CZ" sz="2000" i="1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38150" y="609600"/>
            <a:ext cx="8248650" cy="4889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600" b="1" dirty="0"/>
              <a:t>SLOŽENÍ</a:t>
            </a:r>
            <a:r>
              <a:rPr lang="cs-CZ" altLang="cs-CZ" sz="2400" b="1" dirty="0"/>
              <a:t> SUCHÉHO</a:t>
            </a:r>
            <a:r>
              <a:rPr lang="en-US" altLang="cs-CZ" sz="2400" b="1" dirty="0"/>
              <a:t> ATMOSFERICK</a:t>
            </a:r>
            <a:r>
              <a:rPr lang="cs-CZ" altLang="cs-CZ" sz="2400" b="1" dirty="0"/>
              <a:t>É</a:t>
            </a:r>
            <a:r>
              <a:rPr lang="en-US" altLang="cs-CZ" sz="2400" b="1" dirty="0"/>
              <a:t>HO</a:t>
            </a:r>
            <a:r>
              <a:rPr lang="cs-CZ" altLang="cs-CZ" sz="2400" b="1" dirty="0"/>
              <a:t> VZDUCHU</a:t>
            </a:r>
            <a:endParaRPr lang="en-GB" altLang="cs-CZ" sz="2400" dirty="0"/>
          </a:p>
        </p:txBody>
      </p:sp>
      <p:graphicFrame>
        <p:nvGraphicFramePr>
          <p:cNvPr id="17" name="Tabulka 16">
            <a:extLst>
              <a:ext uri="{FF2B5EF4-FFF2-40B4-BE49-F238E27FC236}">
                <a16:creationId xmlns:a16="http://schemas.microsoft.com/office/drawing/2014/main" id="{4D842277-8B4C-4D28-A1C9-D84044C357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142747"/>
              </p:ext>
            </p:extLst>
          </p:nvPr>
        </p:nvGraphicFramePr>
        <p:xfrm>
          <a:off x="694145" y="1078836"/>
          <a:ext cx="5933550" cy="2270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9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59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10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04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plyn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% ve vzduchu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Podíl v</a:t>
                      </a:r>
                      <a:r>
                        <a:rPr lang="cs-CZ" sz="1600" baseline="0" dirty="0"/>
                        <a:t> suchém</a:t>
                      </a:r>
                      <a:r>
                        <a:rPr lang="cs-CZ" sz="1600" dirty="0"/>
                        <a:t> vzduch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Parciální tlak plynu na úrovni moře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Parciální tlak plynu v alveolech na úrovni moře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O</a:t>
                      </a:r>
                      <a:r>
                        <a:rPr lang="cs-CZ" sz="16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20,98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0,21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2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N</a:t>
                      </a:r>
                      <a:r>
                        <a:rPr lang="cs-CZ" sz="16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78,06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0,78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593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573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67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CO</a:t>
                      </a:r>
                      <a:r>
                        <a:rPr lang="cs-CZ" sz="1600" baseline="-25000" dirty="0"/>
                        <a:t>2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0,04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0,0004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H</a:t>
                      </a:r>
                      <a:r>
                        <a:rPr lang="cs-CZ" sz="1600" baseline="-25000" dirty="0"/>
                        <a:t>2</a:t>
                      </a:r>
                      <a:r>
                        <a:rPr lang="cs-CZ" sz="1600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5,7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667305"/>
                  </a:ext>
                </a:extLst>
              </a:tr>
            </a:tbl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3BD8CBA4-7E41-406A-AAA5-1D5A12763B81}"/>
              </a:ext>
            </a:extLst>
          </p:cNvPr>
          <p:cNvSpPr txBox="1"/>
          <p:nvPr/>
        </p:nvSpPr>
        <p:spPr>
          <a:xfrm>
            <a:off x="614431" y="3642973"/>
            <a:ext cx="7063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Parciální tlak: tlak, který zaujímá plyn ve vzduchu</a:t>
            </a:r>
          </a:p>
          <a:p>
            <a:r>
              <a:rPr lang="cs-CZ" dirty="0"/>
              <a:t>=podíl plynu*barometrický tlak (např O</a:t>
            </a:r>
            <a:r>
              <a:rPr lang="cs-CZ" baseline="-25000" dirty="0"/>
              <a:t>2</a:t>
            </a:r>
            <a:r>
              <a:rPr lang="cs-CZ" dirty="0"/>
              <a:t>: 0,21 x 760 = 160 </a:t>
            </a:r>
            <a:r>
              <a:rPr lang="cs-CZ" dirty="0" err="1"/>
              <a:t>mmHg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Barometrický tlak na úrovni moře: 1 atmosféra = 760 </a:t>
            </a:r>
            <a:r>
              <a:rPr lang="cs-CZ" dirty="0" err="1"/>
              <a:t>mmHg</a:t>
            </a:r>
            <a:r>
              <a:rPr lang="cs-CZ" dirty="0"/>
              <a:t> = 101,32 </a:t>
            </a:r>
            <a:r>
              <a:rPr lang="cs-CZ" dirty="0" err="1"/>
              <a:t>kPa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21435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Časový průběh vyrovnávání pO</a:t>
            </a:r>
            <a:r>
              <a:rPr lang="cs-CZ" sz="2800" b="1" baseline="-25000" dirty="0"/>
              <a:t>2</a:t>
            </a:r>
            <a:r>
              <a:rPr lang="cs-CZ" sz="2800" b="1" dirty="0"/>
              <a:t> a  pCO</a:t>
            </a:r>
            <a:r>
              <a:rPr lang="cs-CZ" sz="2800" b="1" baseline="-25000" dirty="0"/>
              <a:t>2</a:t>
            </a:r>
            <a:r>
              <a:rPr lang="cs-CZ" sz="2800" b="1" dirty="0"/>
              <a:t>  v  kapiláře s alveolárním vzduchem</a:t>
            </a:r>
          </a:p>
        </p:txBody>
      </p:sp>
      <p:pic>
        <p:nvPicPr>
          <p:cNvPr id="5" name="Picture 2" descr="obr 16 přech c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25" y="1440705"/>
            <a:ext cx="465296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4448175" y="1445468"/>
            <a:ext cx="1441450" cy="1054100"/>
            <a:chOff x="2802" y="709"/>
            <a:chExt cx="908" cy="664"/>
          </a:xfrm>
          <a:noFill/>
        </p:grpSpPr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2802" y="709"/>
              <a:ext cx="839" cy="477"/>
            </a:xfrm>
            <a:prstGeom prst="rect">
              <a:avLst/>
            </a:prstGeom>
            <a:grp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cs-CZ" altLang="cs-CZ" sz="2400" b="1" i="1" dirty="0"/>
                <a:t>P</a:t>
              </a:r>
              <a:r>
                <a:rPr lang="cs-CZ" altLang="cs-CZ" sz="2400" b="1" i="1" baseline="-25000" dirty="0"/>
                <a:t>O2</a:t>
              </a:r>
              <a:r>
                <a:rPr lang="cs-CZ" altLang="cs-CZ" sz="2400" b="1" baseline="-25000" dirty="0"/>
                <a:t> </a:t>
              </a:r>
              <a:r>
                <a:rPr lang="cs-CZ" altLang="cs-CZ" sz="2400" b="1" dirty="0"/>
                <a:t>  </a:t>
              </a:r>
              <a:r>
                <a:rPr lang="cs-CZ" altLang="cs-CZ" sz="2000" b="1" dirty="0"/>
                <a:t>100</a:t>
              </a:r>
              <a:endParaRPr lang="cs-CZ" altLang="cs-CZ" sz="2000" dirty="0"/>
            </a:p>
            <a:p>
              <a:pPr algn="l" eaLnBrk="1" hangingPunct="1">
                <a:lnSpc>
                  <a:spcPct val="90000"/>
                </a:lnSpc>
              </a:pPr>
              <a:r>
                <a:rPr lang="cs-CZ" altLang="cs-CZ" sz="2400" b="1" i="1" dirty="0"/>
                <a:t>P</a:t>
              </a:r>
              <a:r>
                <a:rPr lang="cs-CZ" altLang="cs-CZ" sz="2400" b="1" i="1" baseline="-25000" dirty="0"/>
                <a:t>CO2 </a:t>
              </a:r>
              <a:r>
                <a:rPr lang="cs-CZ" altLang="cs-CZ" sz="2400" b="1" baseline="-25000" dirty="0"/>
                <a:t>   </a:t>
              </a:r>
              <a:r>
                <a:rPr lang="cs-CZ" altLang="cs-CZ" sz="2000" b="1" dirty="0"/>
                <a:t>40</a:t>
              </a:r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3030" y="1181"/>
              <a:ext cx="680" cy="19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cs-CZ" altLang="cs-CZ" sz="1400"/>
                <a:t>mm Hg</a:t>
              </a:r>
            </a:p>
          </p:txBody>
        </p:sp>
      </p:grp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4376738" y="2520205"/>
            <a:ext cx="215900" cy="395288"/>
          </a:xfrm>
          <a:prstGeom prst="upArrow">
            <a:avLst>
              <a:gd name="adj1" fmla="val 50000"/>
              <a:gd name="adj2" fmla="val 45772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 flipV="1">
            <a:off x="5529263" y="2556718"/>
            <a:ext cx="215900" cy="395287"/>
          </a:xfrm>
          <a:prstGeom prst="upArrow">
            <a:avLst>
              <a:gd name="adj1" fmla="val 50000"/>
              <a:gd name="adj2" fmla="val 45772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3730625" y="5204668"/>
            <a:ext cx="71438" cy="71437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3740150" y="5523755"/>
            <a:ext cx="71438" cy="71438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V="1">
            <a:off x="4829175" y="3591768"/>
            <a:ext cx="36513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16" name="Group 11"/>
          <p:cNvGrpSpPr>
            <a:grpSpLocks/>
          </p:cNvGrpSpPr>
          <p:nvPr/>
        </p:nvGrpSpPr>
        <p:grpSpPr bwMode="auto">
          <a:xfrm>
            <a:off x="4829175" y="3572718"/>
            <a:ext cx="1368425" cy="28575"/>
            <a:chOff x="2562" y="2233"/>
            <a:chExt cx="862" cy="18"/>
          </a:xfrm>
        </p:grpSpPr>
        <p:sp>
          <p:nvSpPr>
            <p:cNvPr id="17" name="Line 12"/>
            <p:cNvSpPr>
              <a:spLocks noChangeShapeType="1"/>
            </p:cNvSpPr>
            <p:nvPr/>
          </p:nvSpPr>
          <p:spPr bwMode="auto">
            <a:xfrm>
              <a:off x="2562" y="2251"/>
              <a:ext cx="86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Line 13"/>
            <p:cNvSpPr>
              <a:spLocks noChangeShapeType="1"/>
            </p:cNvSpPr>
            <p:nvPr/>
          </p:nvSpPr>
          <p:spPr bwMode="auto">
            <a:xfrm rot="602215" flipH="1">
              <a:off x="2562" y="2233"/>
              <a:ext cx="91" cy="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9" name="Line 14"/>
          <p:cNvSpPr>
            <a:spLocks noChangeShapeType="1"/>
          </p:cNvSpPr>
          <p:nvPr/>
        </p:nvSpPr>
        <p:spPr bwMode="auto">
          <a:xfrm>
            <a:off x="3857625" y="5617418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>
            <a:off x="3786188" y="3601293"/>
            <a:ext cx="0" cy="2016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3786188" y="3601293"/>
            <a:ext cx="2447925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1857375" y="4979243"/>
            <a:ext cx="1079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 altLang="cs-CZ" sz="1400"/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3317875" y="5430093"/>
            <a:ext cx="5238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/>
              <a:t>40</a:t>
            </a: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3209925" y="3420318"/>
            <a:ext cx="684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/>
              <a:t>100</a:t>
            </a:r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3317875" y="4710955"/>
            <a:ext cx="523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/>
              <a:t>60</a:t>
            </a:r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3317875" y="4061668"/>
            <a:ext cx="5238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/>
              <a:t>80</a:t>
            </a:r>
          </a:p>
        </p:txBody>
      </p:sp>
      <p:sp>
        <p:nvSpPr>
          <p:cNvPr id="27" name="Line 22"/>
          <p:cNvSpPr>
            <a:spLocks noChangeShapeType="1"/>
          </p:cNvSpPr>
          <p:nvPr/>
        </p:nvSpPr>
        <p:spPr bwMode="auto">
          <a:xfrm>
            <a:off x="3749675" y="5617418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" name="Line 23"/>
          <p:cNvSpPr>
            <a:spLocks noChangeShapeType="1"/>
          </p:cNvSpPr>
          <p:nvPr/>
        </p:nvSpPr>
        <p:spPr bwMode="auto">
          <a:xfrm>
            <a:off x="3678238" y="4896693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" name="Line 24"/>
          <p:cNvSpPr>
            <a:spLocks noChangeShapeType="1"/>
          </p:cNvSpPr>
          <p:nvPr/>
        </p:nvSpPr>
        <p:spPr bwMode="auto">
          <a:xfrm>
            <a:off x="3678238" y="4248993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" name="Line 25"/>
          <p:cNvSpPr>
            <a:spLocks noChangeShapeType="1"/>
          </p:cNvSpPr>
          <p:nvPr/>
        </p:nvSpPr>
        <p:spPr bwMode="auto">
          <a:xfrm>
            <a:off x="3678238" y="3601293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" name="Line 26"/>
          <p:cNvSpPr>
            <a:spLocks noChangeShapeType="1"/>
          </p:cNvSpPr>
          <p:nvPr/>
        </p:nvSpPr>
        <p:spPr bwMode="auto">
          <a:xfrm>
            <a:off x="3659188" y="5617418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3101975" y="3240930"/>
            <a:ext cx="108108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400"/>
              <a:t>mm Hg</a:t>
            </a:r>
          </a:p>
          <a:p>
            <a:pPr algn="l" eaLnBrk="1" hangingPunct="1">
              <a:spcBef>
                <a:spcPct val="50000"/>
              </a:spcBef>
            </a:pPr>
            <a:endParaRPr lang="cs-CZ" altLang="cs-CZ" sz="1400"/>
          </a:p>
        </p:txBody>
      </p:sp>
      <p:grpSp>
        <p:nvGrpSpPr>
          <p:cNvPr id="33" name="Group 29"/>
          <p:cNvGrpSpPr>
            <a:grpSpLocks/>
          </p:cNvGrpSpPr>
          <p:nvPr/>
        </p:nvGrpSpPr>
        <p:grpSpPr bwMode="auto">
          <a:xfrm>
            <a:off x="3128963" y="2888505"/>
            <a:ext cx="3756025" cy="3852863"/>
            <a:chOff x="1971" y="1618"/>
            <a:chExt cx="2366" cy="2427"/>
          </a:xfrm>
        </p:grpSpPr>
        <p:sp>
          <p:nvSpPr>
            <p:cNvPr id="34" name="Text Box 30"/>
            <p:cNvSpPr txBox="1">
              <a:spLocks noChangeArrowheads="1"/>
            </p:cNvSpPr>
            <p:nvPr/>
          </p:nvSpPr>
          <p:spPr bwMode="auto">
            <a:xfrm>
              <a:off x="1971" y="3679"/>
              <a:ext cx="2366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cs-CZ" altLang="cs-CZ" sz="2000" b="1" dirty="0"/>
                <a:t>doba kontaktu erytrocytu  </a:t>
              </a:r>
              <a:r>
                <a:rPr lang="en-US" altLang="cs-CZ" sz="2000" b="1" dirty="0"/>
                <a:t>                                    </a:t>
              </a:r>
              <a:r>
                <a:rPr lang="cs-CZ" altLang="cs-CZ" sz="2000" b="1" dirty="0"/>
                <a:t>s respirační membránou v klidu  </a:t>
              </a:r>
              <a:endParaRPr lang="en-US" altLang="cs-CZ" sz="2000" b="1" dirty="0"/>
            </a:p>
          </p:txBody>
        </p:sp>
        <p:grpSp>
          <p:nvGrpSpPr>
            <p:cNvPr id="35" name="Group 31"/>
            <p:cNvGrpSpPr>
              <a:grpSpLocks/>
            </p:cNvGrpSpPr>
            <p:nvPr/>
          </p:nvGrpSpPr>
          <p:grpSpPr bwMode="auto">
            <a:xfrm>
              <a:off x="2392" y="1618"/>
              <a:ext cx="1566" cy="2059"/>
              <a:chOff x="2149" y="1618"/>
              <a:chExt cx="1566" cy="2059"/>
            </a:xfrm>
          </p:grpSpPr>
          <p:sp>
            <p:nvSpPr>
              <p:cNvPr id="36" name="Line 32"/>
              <p:cNvSpPr>
                <a:spLocks noChangeShapeType="1"/>
              </p:cNvSpPr>
              <p:nvPr/>
            </p:nvSpPr>
            <p:spPr bwMode="auto">
              <a:xfrm>
                <a:off x="3696" y="2089"/>
                <a:ext cx="0" cy="1270"/>
              </a:xfrm>
              <a:prstGeom prst="line">
                <a:avLst/>
              </a:prstGeom>
              <a:noFill/>
              <a:ln w="38100" cap="rnd">
                <a:solidFill>
                  <a:srgbClr val="00CC99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37" name="Group 33"/>
              <p:cNvGrpSpPr>
                <a:grpSpLocks/>
              </p:cNvGrpSpPr>
              <p:nvPr/>
            </p:nvGrpSpPr>
            <p:grpSpPr bwMode="auto">
              <a:xfrm>
                <a:off x="2176" y="3350"/>
                <a:ext cx="1520" cy="327"/>
                <a:chOff x="2176" y="3602"/>
                <a:chExt cx="1520" cy="327"/>
              </a:xfrm>
            </p:grpSpPr>
            <p:sp>
              <p:nvSpPr>
                <p:cNvPr id="4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2608" y="3602"/>
                  <a:ext cx="726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66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 eaLnBrk="1" hangingPunct="1">
                    <a:spcBef>
                      <a:spcPct val="50000"/>
                    </a:spcBef>
                  </a:pPr>
                  <a:r>
                    <a:rPr lang="cs-CZ" altLang="cs-CZ" b="1">
                      <a:solidFill>
                        <a:srgbClr val="006666"/>
                      </a:solidFill>
                    </a:rPr>
                    <a:t>0,75 s</a:t>
                  </a:r>
                </a:p>
              </p:txBody>
            </p:sp>
            <p:sp>
              <p:nvSpPr>
                <p:cNvPr id="41" name="Line 35"/>
                <p:cNvSpPr>
                  <a:spLocks noChangeShapeType="1"/>
                </p:cNvSpPr>
                <p:nvPr/>
              </p:nvSpPr>
              <p:spPr bwMode="auto">
                <a:xfrm>
                  <a:off x="3265" y="3793"/>
                  <a:ext cx="431" cy="0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 type="stealth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2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2176" y="3793"/>
                  <a:ext cx="431" cy="0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 type="stealth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38" name="Line 37"/>
              <p:cNvSpPr>
                <a:spLocks noChangeShapeType="1"/>
              </p:cNvSpPr>
              <p:nvPr/>
            </p:nvSpPr>
            <p:spPr bwMode="auto">
              <a:xfrm flipV="1">
                <a:off x="2149" y="1618"/>
                <a:ext cx="0" cy="448"/>
              </a:xfrm>
              <a:prstGeom prst="line">
                <a:avLst/>
              </a:prstGeom>
              <a:noFill/>
              <a:ln w="38100">
                <a:solidFill>
                  <a:srgbClr val="00CC99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" name="Line 38"/>
              <p:cNvSpPr>
                <a:spLocks noChangeShapeType="1"/>
              </p:cNvSpPr>
              <p:nvPr/>
            </p:nvSpPr>
            <p:spPr bwMode="auto">
              <a:xfrm flipV="1">
                <a:off x="3715" y="1668"/>
                <a:ext cx="0" cy="448"/>
              </a:xfrm>
              <a:prstGeom prst="line">
                <a:avLst/>
              </a:prstGeom>
              <a:noFill/>
              <a:ln w="38100">
                <a:solidFill>
                  <a:srgbClr val="00CC99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43" name="Group 39"/>
          <p:cNvGrpSpPr>
            <a:grpSpLocks/>
          </p:cNvGrpSpPr>
          <p:nvPr/>
        </p:nvGrpSpPr>
        <p:grpSpPr bwMode="auto">
          <a:xfrm>
            <a:off x="704850" y="3571130"/>
            <a:ext cx="2547938" cy="2046288"/>
            <a:chOff x="708" y="2066"/>
            <a:chExt cx="1605" cy="1289"/>
          </a:xfrm>
        </p:grpSpPr>
        <p:sp>
          <p:nvSpPr>
            <p:cNvPr id="44" name="Text Box 40"/>
            <p:cNvSpPr txBox="1">
              <a:spLocks noChangeArrowheads="1"/>
            </p:cNvSpPr>
            <p:nvPr/>
          </p:nvSpPr>
          <p:spPr bwMode="auto">
            <a:xfrm>
              <a:off x="708" y="2587"/>
              <a:ext cx="14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l-GR" altLang="cs-CZ" sz="2000" b="1" i="1">
                  <a:solidFill>
                    <a:srgbClr val="FF0066"/>
                  </a:solidFill>
                  <a:cs typeface="Times New Roman" pitchFamily="18" charset="0"/>
                </a:rPr>
                <a:t>Δ</a:t>
              </a:r>
              <a:r>
                <a:rPr lang="cs-CZ" altLang="cs-CZ" sz="2000" b="1" i="1">
                  <a:solidFill>
                    <a:srgbClr val="FF0066"/>
                  </a:solidFill>
                  <a:cs typeface="Times New Roman" pitchFamily="18" charset="0"/>
                </a:rPr>
                <a:t> P</a:t>
              </a:r>
              <a:r>
                <a:rPr lang="cs-CZ" altLang="cs-CZ" sz="2000" b="1" i="1" baseline="-25000">
                  <a:solidFill>
                    <a:srgbClr val="FF0066"/>
                  </a:solidFill>
                  <a:cs typeface="Times New Roman" pitchFamily="18" charset="0"/>
                </a:rPr>
                <a:t>O2</a:t>
              </a:r>
              <a:r>
                <a:rPr lang="en-US" altLang="cs-CZ" sz="2000" b="1" i="1" baseline="-25000">
                  <a:solidFill>
                    <a:srgbClr val="FF0066"/>
                  </a:solidFill>
                  <a:cs typeface="Times New Roman" pitchFamily="18" charset="0"/>
                </a:rPr>
                <a:t>  </a:t>
              </a:r>
              <a:r>
                <a:rPr lang="cs-CZ" altLang="cs-CZ" sz="2000" b="1">
                  <a:cs typeface="Times New Roman" pitchFamily="18" charset="0"/>
                </a:rPr>
                <a:t>=</a:t>
              </a:r>
              <a:r>
                <a:rPr lang="cs-CZ" altLang="cs-CZ" sz="2000" b="1">
                  <a:solidFill>
                    <a:srgbClr val="FF0066"/>
                  </a:solidFill>
                  <a:cs typeface="Times New Roman" pitchFamily="18" charset="0"/>
                </a:rPr>
                <a:t> </a:t>
              </a:r>
              <a:r>
                <a:rPr lang="en-US" altLang="cs-CZ" sz="2000">
                  <a:cs typeface="Times New Roman" pitchFamily="18" charset="0"/>
                </a:rPr>
                <a:t>60</a:t>
              </a:r>
              <a:r>
                <a:rPr lang="cs-CZ" altLang="cs-CZ" sz="2000">
                  <a:cs typeface="Times New Roman" pitchFamily="18" charset="0"/>
                </a:rPr>
                <a:t> mm Hg</a:t>
              </a:r>
              <a:endParaRPr lang="el-GR" altLang="cs-CZ" sz="2000">
                <a:cs typeface="Times New Roman" pitchFamily="18" charset="0"/>
              </a:endParaRPr>
            </a:p>
          </p:txBody>
        </p:sp>
        <p:sp>
          <p:nvSpPr>
            <p:cNvPr id="45" name="AutoShape 41"/>
            <p:cNvSpPr>
              <a:spLocks/>
            </p:cNvSpPr>
            <p:nvPr/>
          </p:nvSpPr>
          <p:spPr bwMode="auto">
            <a:xfrm>
              <a:off x="2185" y="2066"/>
              <a:ext cx="128" cy="1289"/>
            </a:xfrm>
            <a:prstGeom prst="leftBrace">
              <a:avLst>
                <a:gd name="adj1" fmla="val 83919"/>
                <a:gd name="adj2" fmla="val 50000"/>
              </a:avLst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</p:grpSp>
      <p:grpSp>
        <p:nvGrpSpPr>
          <p:cNvPr id="46" name="Group 42"/>
          <p:cNvGrpSpPr>
            <a:grpSpLocks/>
          </p:cNvGrpSpPr>
          <p:nvPr/>
        </p:nvGrpSpPr>
        <p:grpSpPr bwMode="auto">
          <a:xfrm>
            <a:off x="696913" y="5179268"/>
            <a:ext cx="2979737" cy="450850"/>
            <a:chOff x="439" y="3061"/>
            <a:chExt cx="1877" cy="284"/>
          </a:xfrm>
        </p:grpSpPr>
        <p:sp>
          <p:nvSpPr>
            <p:cNvPr id="47" name="Text Box 43"/>
            <p:cNvSpPr txBox="1">
              <a:spLocks noChangeArrowheads="1"/>
            </p:cNvSpPr>
            <p:nvPr/>
          </p:nvSpPr>
          <p:spPr bwMode="auto">
            <a:xfrm>
              <a:off x="439" y="3061"/>
              <a:ext cx="135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l-GR" altLang="cs-CZ" sz="2000" b="1" i="1">
                  <a:solidFill>
                    <a:srgbClr val="0000CC"/>
                  </a:solidFill>
                  <a:cs typeface="Times New Roman" pitchFamily="18" charset="0"/>
                </a:rPr>
                <a:t>Δ</a:t>
              </a:r>
              <a:r>
                <a:rPr lang="cs-CZ" altLang="cs-CZ" sz="2000" b="1" i="1">
                  <a:solidFill>
                    <a:srgbClr val="0000CC"/>
                  </a:solidFill>
                  <a:cs typeface="Times New Roman" pitchFamily="18" charset="0"/>
                </a:rPr>
                <a:t> P</a:t>
              </a:r>
              <a:r>
                <a:rPr lang="cs-CZ" altLang="cs-CZ" sz="2000" b="1" i="1" baseline="-25000">
                  <a:solidFill>
                    <a:srgbClr val="0000CC"/>
                  </a:solidFill>
                  <a:cs typeface="Times New Roman" pitchFamily="18" charset="0"/>
                </a:rPr>
                <a:t>CO2</a:t>
              </a:r>
              <a:r>
                <a:rPr lang="en-US" altLang="cs-CZ" sz="2000" b="1" i="1" baseline="-25000">
                  <a:solidFill>
                    <a:srgbClr val="0000CC"/>
                  </a:solidFill>
                  <a:cs typeface="Times New Roman" pitchFamily="18" charset="0"/>
                </a:rPr>
                <a:t>  </a:t>
              </a:r>
              <a:r>
                <a:rPr lang="cs-CZ" altLang="cs-CZ" sz="2000" b="1">
                  <a:cs typeface="Times New Roman" pitchFamily="18" charset="0"/>
                </a:rPr>
                <a:t>= </a:t>
              </a:r>
              <a:r>
                <a:rPr lang="cs-CZ" altLang="cs-CZ" sz="2000">
                  <a:cs typeface="Times New Roman" pitchFamily="18" charset="0"/>
                </a:rPr>
                <a:t>6 mm Hg</a:t>
              </a:r>
              <a:endParaRPr lang="el-GR" altLang="cs-CZ" sz="2000">
                <a:cs typeface="Times New Roman" pitchFamily="18" charset="0"/>
              </a:endParaRPr>
            </a:p>
          </p:txBody>
        </p:sp>
        <p:grpSp>
          <p:nvGrpSpPr>
            <p:cNvPr id="48" name="Group 44"/>
            <p:cNvGrpSpPr>
              <a:grpSpLocks/>
            </p:cNvGrpSpPr>
            <p:nvPr/>
          </p:nvGrpSpPr>
          <p:grpSpPr bwMode="auto">
            <a:xfrm>
              <a:off x="1824" y="3077"/>
              <a:ext cx="492" cy="268"/>
              <a:chOff x="1770" y="3077"/>
              <a:chExt cx="492" cy="268"/>
            </a:xfrm>
          </p:grpSpPr>
          <p:sp>
            <p:nvSpPr>
              <p:cNvPr id="49" name="AutoShape 45"/>
              <p:cNvSpPr>
                <a:spLocks/>
              </p:cNvSpPr>
              <p:nvPr/>
            </p:nvSpPr>
            <p:spPr bwMode="auto">
              <a:xfrm>
                <a:off x="1770" y="3077"/>
                <a:ext cx="73" cy="266"/>
              </a:xfrm>
              <a:prstGeom prst="leftBrace">
                <a:avLst>
                  <a:gd name="adj1" fmla="val 30365"/>
                  <a:gd name="adj2" fmla="val 50000"/>
                </a:avLst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cs-CZ" altLang="cs-CZ"/>
              </a:p>
            </p:txBody>
          </p:sp>
          <p:sp>
            <p:nvSpPr>
              <p:cNvPr id="50" name="Line 46"/>
              <p:cNvSpPr>
                <a:spLocks noChangeShapeType="1"/>
              </p:cNvSpPr>
              <p:nvPr/>
            </p:nvSpPr>
            <p:spPr bwMode="auto">
              <a:xfrm>
                <a:off x="1837" y="3079"/>
                <a:ext cx="402" cy="0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" name="Line 47"/>
              <p:cNvSpPr>
                <a:spLocks noChangeShapeType="1"/>
              </p:cNvSpPr>
              <p:nvPr/>
            </p:nvSpPr>
            <p:spPr bwMode="auto">
              <a:xfrm>
                <a:off x="1860" y="3345"/>
                <a:ext cx="402" cy="0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52" name="Group 48"/>
          <p:cNvGrpSpPr>
            <a:grpSpLocks/>
          </p:cNvGrpSpPr>
          <p:nvPr/>
        </p:nvGrpSpPr>
        <p:grpSpPr bwMode="auto">
          <a:xfrm>
            <a:off x="688975" y="2664668"/>
            <a:ext cx="2355850" cy="1446212"/>
            <a:chOff x="434" y="1477"/>
            <a:chExt cx="1484" cy="911"/>
          </a:xfrm>
          <a:noFill/>
        </p:grpSpPr>
        <p:sp>
          <p:nvSpPr>
            <p:cNvPr id="53" name="AutoShape 49"/>
            <p:cNvSpPr>
              <a:spLocks noChangeArrowheads="1"/>
            </p:cNvSpPr>
            <p:nvPr/>
          </p:nvSpPr>
          <p:spPr bwMode="auto">
            <a:xfrm rot="-1694611">
              <a:off x="1623" y="1591"/>
              <a:ext cx="295" cy="90"/>
            </a:xfrm>
            <a:prstGeom prst="rightArrow">
              <a:avLst>
                <a:gd name="adj1" fmla="val 50000"/>
                <a:gd name="adj2" fmla="val 81944"/>
              </a:avLst>
            </a:prstGeom>
            <a:grpFill/>
            <a:ln w="38100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  <p:grpSp>
          <p:nvGrpSpPr>
            <p:cNvPr id="54" name="Group 50"/>
            <p:cNvGrpSpPr>
              <a:grpSpLocks/>
            </p:cNvGrpSpPr>
            <p:nvPr/>
          </p:nvGrpSpPr>
          <p:grpSpPr bwMode="auto">
            <a:xfrm>
              <a:off x="434" y="1477"/>
              <a:ext cx="1313" cy="911"/>
              <a:chOff x="434" y="1477"/>
              <a:chExt cx="1313" cy="911"/>
            </a:xfrm>
            <a:grpFill/>
          </p:grpSpPr>
          <p:sp>
            <p:nvSpPr>
              <p:cNvPr id="55" name="Text Box 51"/>
              <p:cNvSpPr txBox="1">
                <a:spLocks noChangeArrowheads="1"/>
              </p:cNvSpPr>
              <p:nvPr/>
            </p:nvSpPr>
            <p:spPr bwMode="auto">
              <a:xfrm>
                <a:off x="434" y="1477"/>
                <a:ext cx="1313" cy="231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cs-CZ" altLang="cs-CZ" sz="1800" b="1"/>
                  <a:t>venózní krev</a:t>
                </a:r>
              </a:p>
            </p:txBody>
          </p:sp>
          <p:sp>
            <p:nvSpPr>
              <p:cNvPr id="56" name="Text Box 52"/>
              <p:cNvSpPr txBox="1">
                <a:spLocks noChangeArrowheads="1"/>
              </p:cNvSpPr>
              <p:nvPr/>
            </p:nvSpPr>
            <p:spPr bwMode="auto">
              <a:xfrm>
                <a:off x="717" y="1731"/>
                <a:ext cx="771" cy="477"/>
              </a:xfrm>
              <a:prstGeom prst="rect">
                <a:avLst/>
              </a:prstGeom>
              <a:grpFill/>
              <a:ln w="9525">
                <a:solidFill>
                  <a:srgbClr val="FF00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eaLnBrk="1" hangingPunct="1">
                  <a:lnSpc>
                    <a:spcPct val="90000"/>
                  </a:lnSpc>
                  <a:spcBef>
                    <a:spcPct val="50000"/>
                  </a:spcBef>
                </a:pPr>
                <a:r>
                  <a:rPr lang="cs-CZ" altLang="cs-CZ" sz="2400" b="1" i="1"/>
                  <a:t>P</a:t>
                </a:r>
                <a:r>
                  <a:rPr lang="cs-CZ" altLang="cs-CZ" sz="2400" b="1" i="1" baseline="-25000"/>
                  <a:t>O2 </a:t>
                </a:r>
                <a:r>
                  <a:rPr lang="cs-CZ" altLang="cs-CZ" sz="2400" b="1"/>
                  <a:t>  </a:t>
                </a:r>
                <a:r>
                  <a:rPr lang="cs-CZ" altLang="cs-CZ" sz="2000" b="1"/>
                  <a:t>40 </a:t>
                </a:r>
                <a:endParaRPr lang="cs-CZ" altLang="cs-CZ" sz="2000"/>
              </a:p>
              <a:p>
                <a:pPr algn="l" eaLnBrk="1" hangingPunct="1">
                  <a:lnSpc>
                    <a:spcPct val="90000"/>
                  </a:lnSpc>
                </a:pPr>
                <a:r>
                  <a:rPr lang="cs-CZ" altLang="cs-CZ" sz="2400" b="1" i="1"/>
                  <a:t>P</a:t>
                </a:r>
                <a:r>
                  <a:rPr lang="cs-CZ" altLang="cs-CZ" sz="2400" b="1" i="1" baseline="-25000"/>
                  <a:t>CO2</a:t>
                </a:r>
                <a:r>
                  <a:rPr lang="cs-CZ" altLang="cs-CZ" sz="2400" b="1" baseline="-25000"/>
                  <a:t>  </a:t>
                </a:r>
                <a:r>
                  <a:rPr lang="cs-CZ" altLang="cs-CZ" sz="2000" b="1"/>
                  <a:t>46</a:t>
                </a:r>
              </a:p>
            </p:txBody>
          </p:sp>
          <p:sp>
            <p:nvSpPr>
              <p:cNvPr id="57" name="Text Box 53"/>
              <p:cNvSpPr txBox="1">
                <a:spLocks noChangeArrowheads="1"/>
              </p:cNvSpPr>
              <p:nvPr/>
            </p:nvSpPr>
            <p:spPr bwMode="auto">
              <a:xfrm>
                <a:off x="900" y="2196"/>
                <a:ext cx="492" cy="192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cs-CZ" altLang="cs-CZ" sz="1400"/>
                  <a:t>mm Hg</a:t>
                </a:r>
                <a:endParaRPr lang="el-GR" altLang="cs-CZ" sz="1400"/>
              </a:p>
            </p:txBody>
          </p:sp>
        </p:grpSp>
      </p:grpSp>
      <p:grpSp>
        <p:nvGrpSpPr>
          <p:cNvPr id="58" name="Group 58"/>
          <p:cNvGrpSpPr>
            <a:grpSpLocks/>
          </p:cNvGrpSpPr>
          <p:nvPr/>
        </p:nvGrpSpPr>
        <p:grpSpPr bwMode="auto">
          <a:xfrm>
            <a:off x="6667500" y="2080469"/>
            <a:ext cx="2324100" cy="1522413"/>
            <a:chOff x="4200" y="1109"/>
            <a:chExt cx="1464" cy="959"/>
          </a:xfrm>
          <a:noFill/>
        </p:grpSpPr>
        <p:sp>
          <p:nvSpPr>
            <p:cNvPr id="59" name="AutoShape 59"/>
            <p:cNvSpPr>
              <a:spLocks noChangeArrowheads="1"/>
            </p:cNvSpPr>
            <p:nvPr/>
          </p:nvSpPr>
          <p:spPr bwMode="auto">
            <a:xfrm rot="1874414">
              <a:off x="4299" y="1545"/>
              <a:ext cx="295" cy="90"/>
            </a:xfrm>
            <a:prstGeom prst="rightArrow">
              <a:avLst>
                <a:gd name="adj1" fmla="val 50000"/>
                <a:gd name="adj2" fmla="val 81944"/>
              </a:avLst>
            </a:prstGeom>
            <a:grpFill/>
            <a:ln w="38100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  <p:grpSp>
          <p:nvGrpSpPr>
            <p:cNvPr id="60" name="Group 60"/>
            <p:cNvGrpSpPr>
              <a:grpSpLocks/>
            </p:cNvGrpSpPr>
            <p:nvPr/>
          </p:nvGrpSpPr>
          <p:grpSpPr bwMode="auto">
            <a:xfrm>
              <a:off x="4200" y="1109"/>
              <a:ext cx="1464" cy="959"/>
              <a:chOff x="4200" y="1109"/>
              <a:chExt cx="1464" cy="959"/>
            </a:xfrm>
            <a:grpFill/>
          </p:grpSpPr>
          <p:sp>
            <p:nvSpPr>
              <p:cNvPr id="61" name="Text Box 61"/>
              <p:cNvSpPr txBox="1">
                <a:spLocks noChangeArrowheads="1"/>
              </p:cNvSpPr>
              <p:nvPr/>
            </p:nvSpPr>
            <p:spPr bwMode="auto">
              <a:xfrm>
                <a:off x="4200" y="1764"/>
                <a:ext cx="1464" cy="304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lnSpc>
                    <a:spcPct val="80000"/>
                  </a:lnSpc>
                </a:pPr>
                <a:r>
                  <a:rPr lang="cs-CZ" altLang="cs-CZ" sz="1600"/>
                  <a:t> vyrovnaný stav                  s alveolárním vzduchem</a:t>
                </a:r>
                <a:endParaRPr lang="en-GB" altLang="cs-CZ" sz="1600"/>
              </a:p>
            </p:txBody>
          </p:sp>
          <p:grpSp>
            <p:nvGrpSpPr>
              <p:cNvPr id="62" name="Group 62"/>
              <p:cNvGrpSpPr>
                <a:grpSpLocks/>
              </p:cNvGrpSpPr>
              <p:nvPr/>
            </p:nvGrpSpPr>
            <p:grpSpPr bwMode="auto">
              <a:xfrm>
                <a:off x="4570" y="1109"/>
                <a:ext cx="908" cy="664"/>
                <a:chOff x="2802" y="709"/>
                <a:chExt cx="908" cy="664"/>
              </a:xfrm>
              <a:grpFill/>
            </p:grpSpPr>
            <p:sp>
              <p:nvSpPr>
                <p:cNvPr id="63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2802" y="709"/>
                  <a:ext cx="839" cy="477"/>
                </a:xfrm>
                <a:prstGeom prst="rect">
                  <a:avLst/>
                </a:prstGeom>
                <a:grpFill/>
                <a:ln w="9525">
                  <a:solidFill>
                    <a:srgbClr val="FF0066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 eaLnBrk="1" hangingPunct="1">
                    <a:lnSpc>
                      <a:spcPct val="90000"/>
                    </a:lnSpc>
                    <a:spcBef>
                      <a:spcPct val="50000"/>
                    </a:spcBef>
                  </a:pPr>
                  <a:r>
                    <a:rPr lang="cs-CZ" altLang="cs-CZ" sz="2400" b="1" i="1" dirty="0"/>
                    <a:t>P</a:t>
                  </a:r>
                  <a:r>
                    <a:rPr lang="cs-CZ" altLang="cs-CZ" sz="2400" b="1" i="1" baseline="-25000" dirty="0"/>
                    <a:t>O2</a:t>
                  </a:r>
                  <a:r>
                    <a:rPr lang="cs-CZ" altLang="cs-CZ" sz="2400" b="1" baseline="-25000" dirty="0"/>
                    <a:t> </a:t>
                  </a:r>
                  <a:r>
                    <a:rPr lang="cs-CZ" altLang="cs-CZ" sz="2400" b="1" dirty="0"/>
                    <a:t>  </a:t>
                  </a:r>
                  <a:r>
                    <a:rPr lang="cs-CZ" altLang="cs-CZ" sz="2000" b="1" dirty="0"/>
                    <a:t>100</a:t>
                  </a:r>
                  <a:endParaRPr lang="cs-CZ" altLang="cs-CZ" sz="2000" dirty="0"/>
                </a:p>
                <a:p>
                  <a:pPr algn="l" eaLnBrk="1" hangingPunct="1">
                    <a:lnSpc>
                      <a:spcPct val="90000"/>
                    </a:lnSpc>
                  </a:pPr>
                  <a:r>
                    <a:rPr lang="cs-CZ" altLang="cs-CZ" sz="2400" b="1" i="1" dirty="0"/>
                    <a:t>P</a:t>
                  </a:r>
                  <a:r>
                    <a:rPr lang="cs-CZ" altLang="cs-CZ" sz="2400" b="1" i="1" baseline="-25000" dirty="0"/>
                    <a:t>CO2 </a:t>
                  </a:r>
                  <a:r>
                    <a:rPr lang="cs-CZ" altLang="cs-CZ" sz="2400" b="1" baseline="-25000" dirty="0"/>
                    <a:t>   </a:t>
                  </a:r>
                  <a:r>
                    <a:rPr lang="en-US" altLang="cs-CZ" sz="2000" b="1" dirty="0"/>
                    <a:t>40</a:t>
                  </a:r>
                  <a:r>
                    <a:rPr lang="cs-CZ" altLang="cs-CZ" sz="2000" b="1" dirty="0"/>
                    <a:t> </a:t>
                  </a:r>
                </a:p>
              </p:txBody>
            </p:sp>
            <p:sp>
              <p:nvSpPr>
                <p:cNvPr id="64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3030" y="1181"/>
                  <a:ext cx="680" cy="192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 eaLnBrk="1" hangingPunct="1">
                    <a:spcBef>
                      <a:spcPct val="50000"/>
                    </a:spcBef>
                  </a:pPr>
                  <a:r>
                    <a:rPr lang="cs-CZ" altLang="cs-CZ" sz="1400"/>
                    <a:t>mm Hg</a:t>
                  </a:r>
                </a:p>
              </p:txBody>
            </p:sp>
          </p:grpSp>
        </p:grpSp>
      </p:grpSp>
      <p:sp>
        <p:nvSpPr>
          <p:cNvPr id="65" name="Line 65"/>
          <p:cNvSpPr>
            <a:spLocks noChangeShapeType="1"/>
          </p:cNvSpPr>
          <p:nvPr/>
        </p:nvSpPr>
        <p:spPr bwMode="auto">
          <a:xfrm flipV="1">
            <a:off x="4656138" y="3601293"/>
            <a:ext cx="0" cy="2030412"/>
          </a:xfrm>
          <a:prstGeom prst="line">
            <a:avLst/>
          </a:prstGeom>
          <a:noFill/>
          <a:ln w="57150" cap="rnd">
            <a:solidFill>
              <a:srgbClr val="006699"/>
            </a:solidFill>
            <a:prstDash val="sysDot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" name="Text Box 66"/>
          <p:cNvSpPr txBox="1">
            <a:spLocks noChangeArrowheads="1"/>
          </p:cNvSpPr>
          <p:nvPr/>
        </p:nvSpPr>
        <p:spPr bwMode="auto">
          <a:xfrm>
            <a:off x="3716338" y="3744168"/>
            <a:ext cx="957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cs-CZ" sz="2400" b="1" i="1">
                <a:solidFill>
                  <a:srgbClr val="FF0066"/>
                </a:solidFill>
              </a:rPr>
              <a:t>P</a:t>
            </a:r>
            <a:r>
              <a:rPr lang="cs-CZ" altLang="cs-CZ" sz="2400" b="1" i="1" baseline="-25000">
                <a:solidFill>
                  <a:srgbClr val="FF0066"/>
                </a:solidFill>
              </a:rPr>
              <a:t>O2</a:t>
            </a:r>
          </a:p>
        </p:txBody>
      </p:sp>
      <p:sp>
        <p:nvSpPr>
          <p:cNvPr id="67" name="Text Box 67"/>
          <p:cNvSpPr txBox="1">
            <a:spLocks noChangeArrowheads="1"/>
          </p:cNvSpPr>
          <p:nvPr/>
        </p:nvSpPr>
        <p:spPr bwMode="auto">
          <a:xfrm>
            <a:off x="3932238" y="5036393"/>
            <a:ext cx="9350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cs-CZ" sz="2400" b="1" i="1">
                <a:solidFill>
                  <a:schemeClr val="accent2"/>
                </a:solidFill>
              </a:rPr>
              <a:t>P</a:t>
            </a:r>
            <a:r>
              <a:rPr lang="cs-CZ" altLang="cs-CZ" sz="2400" b="1" i="1" baseline="-25000">
                <a:solidFill>
                  <a:schemeClr val="accent2"/>
                </a:solidFill>
              </a:rPr>
              <a:t>CO2</a:t>
            </a:r>
          </a:p>
        </p:txBody>
      </p:sp>
      <p:sp>
        <p:nvSpPr>
          <p:cNvPr id="68" name="Line 71"/>
          <p:cNvSpPr>
            <a:spLocks noChangeShapeType="1"/>
          </p:cNvSpPr>
          <p:nvPr/>
        </p:nvSpPr>
        <p:spPr bwMode="auto">
          <a:xfrm>
            <a:off x="3810000" y="2694830"/>
            <a:ext cx="266700" cy="1143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07504" y="1628800"/>
            <a:ext cx="3102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Nezbytná dobrý poměr ventilace - </a:t>
            </a:r>
            <a:r>
              <a:rPr lang="cs-CZ" sz="2400" b="1" dirty="0" err="1"/>
              <a:t>perfuze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6721435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7862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/>
              <a:t>Transport kyslíku</a:t>
            </a:r>
          </a:p>
        </p:txBody>
      </p:sp>
      <p:pic>
        <p:nvPicPr>
          <p:cNvPr id="3074" name="Picture 2" descr="C:\Users\Johanka\Desktop\výuka\prezentace k praktikám ppt\Nové verze praktik podzim 2018\Krevní skupiny, krevní obraz\staré prezentace\250px-Heme_b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727" y="4039043"/>
            <a:ext cx="1574240" cy="173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ohanka\Desktop\výuka\prezentace k praktikám ppt\Nové verze praktik podzim 2018\Krevní skupiny, krevní obraz\staré prezentace\Hemoglobin-a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11" y="1114195"/>
            <a:ext cx="3536918" cy="232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85294" y="1417638"/>
            <a:ext cx="4912517" cy="4675658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600" dirty="0"/>
              <a:t>Většina chemicky vázaný na hemoglobin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600" dirty="0"/>
              <a:t>Méně fyzikálně rozpuštěný v plazmě (1,4%)</a:t>
            </a:r>
          </a:p>
          <a:p>
            <a:pPr marL="0" lvl="0" indent="0">
              <a:lnSpc>
                <a:spcPct val="100000"/>
              </a:lnSpc>
              <a:buNone/>
            </a:pPr>
            <a:endParaRPr lang="cs-CZ" sz="1800" dirty="0"/>
          </a:p>
          <a:p>
            <a:pPr lvl="0">
              <a:lnSpc>
                <a:spcPct val="100000"/>
              </a:lnSpc>
            </a:pPr>
            <a:endParaRPr lang="cs-CZ" sz="1800" dirty="0"/>
          </a:p>
          <a:p>
            <a:pPr lvl="0">
              <a:lnSpc>
                <a:spcPct val="100000"/>
              </a:lnSpc>
            </a:pPr>
            <a:r>
              <a:rPr lang="cs-CZ" sz="1800" dirty="0"/>
              <a:t>2 </a:t>
            </a:r>
            <a:r>
              <a:rPr lang="el-GR" sz="1800" dirty="0"/>
              <a:t>α</a:t>
            </a:r>
            <a:r>
              <a:rPr lang="cs-CZ" sz="1800" dirty="0"/>
              <a:t> a 2 </a:t>
            </a:r>
            <a:r>
              <a:rPr lang="el-GR" sz="1800" dirty="0"/>
              <a:t>β</a:t>
            </a:r>
            <a:r>
              <a:rPr lang="cs-CZ" sz="1800" dirty="0"/>
              <a:t> globinové jednotky u dospělého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2 </a:t>
            </a:r>
            <a:r>
              <a:rPr lang="el-GR" sz="1800" dirty="0"/>
              <a:t>α</a:t>
            </a:r>
            <a:r>
              <a:rPr lang="cs-CZ" sz="1800" dirty="0"/>
              <a:t> a 2 </a:t>
            </a:r>
            <a:r>
              <a:rPr lang="el-GR" sz="1800" dirty="0"/>
              <a:t>γ</a:t>
            </a:r>
            <a:r>
              <a:rPr lang="cs-CZ" sz="1800" dirty="0"/>
              <a:t> globinové jednotky u fetálního </a:t>
            </a:r>
            <a:br>
              <a:rPr lang="cs-CZ" sz="4000" dirty="0"/>
            </a:br>
            <a:r>
              <a:rPr lang="cs-CZ" sz="1400" dirty="0"/>
              <a:t>(větší afinita ke kyslíku než mateřský hemoglobin)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Hem obsahuje železo Fe</a:t>
            </a:r>
            <a:r>
              <a:rPr lang="cs-CZ" sz="1800" baseline="30000" dirty="0"/>
              <a:t>2+</a:t>
            </a:r>
            <a:r>
              <a:rPr lang="cs-CZ" sz="1800" dirty="0"/>
              <a:t> – místo vazby O</a:t>
            </a:r>
            <a:r>
              <a:rPr lang="cs-CZ" sz="1800" baseline="-25000" dirty="0"/>
              <a:t>2</a:t>
            </a:r>
            <a:r>
              <a:rPr lang="cs-CZ" sz="1800" dirty="0"/>
              <a:t> </a:t>
            </a:r>
            <a:endParaRPr lang="cs-CZ" sz="1800" baseline="30000" dirty="0"/>
          </a:p>
          <a:p>
            <a:pPr lvl="0"/>
            <a:r>
              <a:rPr lang="cs-CZ" sz="2400" dirty="0"/>
              <a:t>Jeden hemoglobin váže 4 O2</a:t>
            </a:r>
          </a:p>
          <a:p>
            <a:pPr lvl="0"/>
            <a:r>
              <a:rPr lang="cs-CZ" sz="2400" dirty="0"/>
              <a:t>HGB (koncentrace hemoglobinu)</a:t>
            </a:r>
            <a:endParaRPr lang="en-GB" sz="2400" dirty="0"/>
          </a:p>
          <a:p>
            <a:pPr lvl="1"/>
            <a:r>
              <a:rPr lang="cs-CZ" sz="1800" dirty="0"/>
              <a:t>Muž: 140-180 g/l</a:t>
            </a:r>
            <a:endParaRPr lang="en-GB" sz="1800" dirty="0"/>
          </a:p>
          <a:p>
            <a:pPr lvl="1"/>
            <a:r>
              <a:rPr lang="cs-CZ" sz="1800" dirty="0"/>
              <a:t>Žena: 120-160 g/l</a:t>
            </a:r>
            <a:endParaRPr lang="en-GB" sz="1800" dirty="0"/>
          </a:p>
          <a:p>
            <a:pPr lvl="1"/>
            <a:r>
              <a:rPr lang="cs-CZ" sz="1800" dirty="0"/>
              <a:t>Novorozenec: 160-240 g/l</a:t>
            </a:r>
          </a:p>
        </p:txBody>
      </p:sp>
      <p:sp>
        <p:nvSpPr>
          <p:cNvPr id="6" name="Obdélník 5"/>
          <p:cNvSpPr/>
          <p:nvPr/>
        </p:nvSpPr>
        <p:spPr>
          <a:xfrm>
            <a:off x="7904494" y="4557247"/>
            <a:ext cx="50045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350" dirty="0"/>
              <a:t>hem</a:t>
            </a:r>
          </a:p>
        </p:txBody>
      </p:sp>
      <p:cxnSp>
        <p:nvCxnSpPr>
          <p:cNvPr id="8" name="Přímá spojnice 7"/>
          <p:cNvCxnSpPr>
            <a:endCxn id="9" idx="1"/>
          </p:cNvCxnSpPr>
          <p:nvPr/>
        </p:nvCxnSpPr>
        <p:spPr bwMode="auto">
          <a:xfrm flipH="1">
            <a:off x="7328428" y="2914650"/>
            <a:ext cx="92543" cy="85580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33CC"/>
            </a:solidFill>
            <a:prstDash val="solid"/>
            <a:miter lim="800000"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Pravá složená závorka 8"/>
          <p:cNvSpPr/>
          <p:nvPr/>
        </p:nvSpPr>
        <p:spPr bwMode="auto">
          <a:xfrm rot="16532157">
            <a:off x="7182517" y="3314654"/>
            <a:ext cx="266145" cy="1176508"/>
          </a:xfrm>
          <a:prstGeom prst="rightBrace">
            <a:avLst>
              <a:gd name="adj1" fmla="val 65262"/>
              <a:gd name="adj2" fmla="val 50000"/>
            </a:avLst>
          </a:prstGeom>
          <a:noFill/>
          <a:ln w="19050" cap="flat" cmpd="sng" algn="ctr">
            <a:solidFill>
              <a:srgbClr val="0033C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8481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Deriváty hemoglobinu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51520" y="2010470"/>
            <a:ext cx="8351477" cy="342682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cs-CZ" b="1" dirty="0"/>
              <a:t>Oxyhemoglobin</a:t>
            </a:r>
            <a:r>
              <a:rPr lang="cs-CZ" dirty="0"/>
              <a:t> (navázaný O</a:t>
            </a:r>
            <a:r>
              <a:rPr lang="cs-CZ" baseline="-25000" dirty="0"/>
              <a:t>2</a:t>
            </a:r>
            <a:r>
              <a:rPr lang="cs-CZ" dirty="0"/>
              <a:t> )</a:t>
            </a:r>
            <a:br>
              <a:rPr lang="cs-CZ" dirty="0"/>
            </a:br>
            <a:r>
              <a:rPr lang="cs-CZ" sz="1800" dirty="0"/>
              <a:t>hemoglobin s navázaným O</a:t>
            </a:r>
            <a:r>
              <a:rPr lang="cs-CZ" sz="1800" baseline="-25000" dirty="0"/>
              <a:t>2</a:t>
            </a:r>
            <a:r>
              <a:rPr lang="cs-CZ" sz="1800" dirty="0"/>
              <a:t> (jasně světle červený)</a:t>
            </a:r>
          </a:p>
          <a:p>
            <a:pPr>
              <a:lnSpc>
                <a:spcPct val="100000"/>
              </a:lnSpc>
            </a:pPr>
            <a:r>
              <a:rPr lang="cs-CZ" b="1" dirty="0" err="1"/>
              <a:t>Karboxyhemoglobin</a:t>
            </a:r>
            <a:r>
              <a:rPr lang="cs-CZ" b="1" dirty="0"/>
              <a:t>, </a:t>
            </a:r>
            <a:r>
              <a:rPr lang="cs-CZ" dirty="0" err="1"/>
              <a:t>karbonylhemoglobin</a:t>
            </a:r>
            <a:r>
              <a:rPr lang="cs-CZ" dirty="0"/>
              <a:t> (navázaný CO) </a:t>
            </a:r>
            <a:br>
              <a:rPr lang="cs-CZ" dirty="0"/>
            </a:br>
            <a:r>
              <a:rPr lang="cs-CZ" sz="1800" dirty="0"/>
              <a:t>„karmínově“ červený, od 50% saturace CO nastává porucha vědom</a:t>
            </a:r>
            <a:r>
              <a:rPr lang="cs-CZ" dirty="0"/>
              <a:t>í</a:t>
            </a:r>
            <a:endParaRPr lang="en-GB" dirty="0"/>
          </a:p>
          <a:p>
            <a:pPr>
              <a:lnSpc>
                <a:spcPct val="100000"/>
              </a:lnSpc>
            </a:pPr>
            <a:r>
              <a:rPr lang="cs-CZ" b="1" dirty="0" err="1"/>
              <a:t>Karbaminohemoglobin</a:t>
            </a:r>
            <a:r>
              <a:rPr lang="cs-CZ" dirty="0"/>
              <a:t> (navázaný CO</a:t>
            </a:r>
            <a:r>
              <a:rPr lang="cs-CZ" baseline="-25000" dirty="0"/>
              <a:t>2</a:t>
            </a:r>
            <a:r>
              <a:rPr lang="cs-CZ" dirty="0"/>
              <a:t>)</a:t>
            </a:r>
            <a:br>
              <a:rPr lang="cs-CZ" dirty="0"/>
            </a:br>
            <a:r>
              <a:rPr lang="cs-CZ" sz="1800" dirty="0"/>
              <a:t>váže se na N konec řetězce na </a:t>
            </a:r>
            <a:r>
              <a:rPr lang="cs-CZ" sz="1800" dirty="0" err="1"/>
              <a:t>amino</a:t>
            </a:r>
            <a:r>
              <a:rPr lang="cs-CZ" sz="1800" dirty="0"/>
              <a:t> skupinu (temně červený), od 5% CO</a:t>
            </a:r>
            <a:r>
              <a:rPr lang="cs-CZ" sz="1800" baseline="-25000" dirty="0"/>
              <a:t>2 </a:t>
            </a:r>
            <a:r>
              <a:rPr lang="cs-CZ" sz="1800" dirty="0"/>
              <a:t>ve vdechovaném vzduchu porucha vědomí – zhoršuje vazbu O2 na hemoglobin</a:t>
            </a:r>
          </a:p>
          <a:p>
            <a:pPr>
              <a:lnSpc>
                <a:spcPct val="100000"/>
              </a:lnSpc>
            </a:pPr>
            <a:r>
              <a:rPr lang="cs-CZ" b="1" dirty="0" err="1"/>
              <a:t>Methemoglobin</a:t>
            </a:r>
            <a:r>
              <a:rPr lang="cs-CZ" b="1" dirty="0"/>
              <a:t>, </a:t>
            </a:r>
            <a:r>
              <a:rPr lang="cs-CZ" b="1" dirty="0" err="1"/>
              <a:t>metHb</a:t>
            </a:r>
            <a:r>
              <a:rPr lang="cs-CZ" dirty="0"/>
              <a:t> (oxidované železo, Fe</a:t>
            </a:r>
            <a:r>
              <a:rPr lang="cs-CZ" baseline="30000" dirty="0"/>
              <a:t>3+</a:t>
            </a:r>
            <a:r>
              <a:rPr lang="cs-CZ" dirty="0"/>
              <a:t>)</a:t>
            </a:r>
            <a:br>
              <a:rPr lang="cs-CZ" dirty="0"/>
            </a:br>
            <a:r>
              <a:rPr lang="cs-CZ" sz="1800" dirty="0"/>
              <a:t>neváže O</a:t>
            </a:r>
            <a:r>
              <a:rPr lang="cs-CZ" sz="1800" baseline="-25000" dirty="0"/>
              <a:t>2</a:t>
            </a:r>
            <a:r>
              <a:rPr lang="cs-CZ" dirty="0"/>
              <a:t>, </a:t>
            </a:r>
            <a:r>
              <a:rPr lang="cs-CZ" sz="1800" dirty="0"/>
              <a:t>tmavý „čokoládově“ hnědý, 1-3% jsou normální,</a:t>
            </a:r>
            <a:r>
              <a:rPr lang="en-US" sz="1800" dirty="0"/>
              <a:t> 70 % </a:t>
            </a:r>
            <a:r>
              <a:rPr lang="en-US" sz="1800" dirty="0" err="1"/>
              <a:t>smrteln</a:t>
            </a:r>
            <a:r>
              <a:rPr lang="cs-CZ" sz="1800" dirty="0"/>
              <a:t>é </a:t>
            </a:r>
            <a:endParaRPr lang="cs-CZ" dirty="0"/>
          </a:p>
          <a:p>
            <a:pPr>
              <a:lnSpc>
                <a:spcPct val="100000"/>
              </a:lnSpc>
            </a:pPr>
            <a:r>
              <a:rPr lang="cs-CZ" sz="1500" b="1" dirty="0"/>
              <a:t>Glykovaný hemoglobin </a:t>
            </a:r>
            <a:r>
              <a:rPr lang="cs-CZ" sz="1500" dirty="0"/>
              <a:t>– na řetězec se váže </a:t>
            </a:r>
            <a:r>
              <a:rPr lang="cs-CZ" sz="1500" dirty="0" err="1"/>
              <a:t>glukoza</a:t>
            </a:r>
            <a:r>
              <a:rPr lang="cs-CZ" sz="1500" dirty="0"/>
              <a:t> – odráží dlouhodobou hladinu cukru v krvi (glykémii) – norma do 4 </a:t>
            </a:r>
            <a:r>
              <a:rPr lang="cs-CZ" sz="1500" dirty="0" err="1"/>
              <a:t>mmol</a:t>
            </a:r>
            <a:r>
              <a:rPr lang="cs-CZ" sz="1500" dirty="0"/>
              <a:t>/l, zvýšená u nekompenzovaného diabetu</a:t>
            </a:r>
            <a:endParaRPr lang="en-GB" sz="1500" dirty="0"/>
          </a:p>
        </p:txBody>
      </p:sp>
      <p:sp>
        <p:nvSpPr>
          <p:cNvPr id="6" name="Obdélník 5"/>
          <p:cNvSpPr/>
          <p:nvPr/>
        </p:nvSpPr>
        <p:spPr bwMode="auto">
          <a:xfrm>
            <a:off x="8106300" y="2575711"/>
            <a:ext cx="1037700" cy="216000"/>
          </a:xfrm>
          <a:prstGeom prst="rect">
            <a:avLst/>
          </a:prstGeom>
          <a:solidFill>
            <a:srgbClr val="CC003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Tahoma" pitchFamily="34" charset="0"/>
            </a:endParaRPr>
          </a:p>
        </p:txBody>
      </p:sp>
      <p:sp>
        <p:nvSpPr>
          <p:cNvPr id="8" name="Obdélník 7"/>
          <p:cNvSpPr/>
          <p:nvPr/>
        </p:nvSpPr>
        <p:spPr bwMode="auto">
          <a:xfrm>
            <a:off x="4905276" y="2112227"/>
            <a:ext cx="1161000" cy="216000"/>
          </a:xfrm>
          <a:prstGeom prst="rect">
            <a:avLst/>
          </a:prstGeom>
          <a:solidFill>
            <a:srgbClr val="DA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Tahoma" pitchFamily="34" charset="0"/>
            </a:endParaRPr>
          </a:p>
        </p:txBody>
      </p:sp>
      <p:sp>
        <p:nvSpPr>
          <p:cNvPr id="9" name="Obdélník 8"/>
          <p:cNvSpPr/>
          <p:nvPr/>
        </p:nvSpPr>
        <p:spPr bwMode="auto">
          <a:xfrm>
            <a:off x="7197937" y="4174289"/>
            <a:ext cx="1161000" cy="216000"/>
          </a:xfrm>
          <a:prstGeom prst="rect">
            <a:avLst/>
          </a:prstGeom>
          <a:solidFill>
            <a:srgbClr val="69211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Tahoma" pitchFamily="34" charset="0"/>
            </a:endParaRPr>
          </a:p>
        </p:txBody>
      </p:sp>
      <p:sp>
        <p:nvSpPr>
          <p:cNvPr id="10" name="Obdélník 9"/>
          <p:cNvSpPr/>
          <p:nvPr/>
        </p:nvSpPr>
        <p:spPr bwMode="auto">
          <a:xfrm>
            <a:off x="5945953" y="3332978"/>
            <a:ext cx="1161000" cy="216000"/>
          </a:xfrm>
          <a:prstGeom prst="rect">
            <a:avLst/>
          </a:prstGeom>
          <a:solidFill>
            <a:srgbClr val="680045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2575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IMG_7854 – Hyperbarická komora Kübeck s. r. o.">
            <a:extLst>
              <a:ext uri="{FF2B5EF4-FFF2-40B4-BE49-F238E27FC236}">
                <a16:creationId xmlns:a16="http://schemas.microsoft.com/office/drawing/2014/main" id="{821914D3-44A8-46DF-AE7F-60B366E82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37101"/>
            <a:ext cx="5107519" cy="340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8FDCF3D-516C-4EB0-9F81-57F25E1EC39E}"/>
              </a:ext>
            </a:extLst>
          </p:cNvPr>
          <p:cNvSpPr txBox="1"/>
          <p:nvPr/>
        </p:nvSpPr>
        <p:spPr>
          <a:xfrm>
            <a:off x="467544" y="26064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Otrava CO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46B6C3A-3F00-40A2-8FBD-7D368BD906BB}"/>
              </a:ext>
            </a:extLst>
          </p:cNvPr>
          <p:cNvSpPr txBox="1"/>
          <p:nvPr/>
        </p:nvSpPr>
        <p:spPr>
          <a:xfrm>
            <a:off x="359532" y="763303"/>
            <a:ext cx="84249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Plyn bez barvy, bez zápachu, důsledek nedokonalého spalování</a:t>
            </a:r>
          </a:p>
          <a:p>
            <a:r>
              <a:rPr lang="cs-CZ" sz="2000" dirty="0"/>
              <a:t>Není zpočátku vnímán chemoreceptory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10 % </a:t>
            </a:r>
            <a:r>
              <a:rPr lang="cs-CZ" sz="1600" dirty="0" err="1"/>
              <a:t>COHb</a:t>
            </a:r>
            <a:r>
              <a:rPr lang="cs-CZ" sz="1600" dirty="0"/>
              <a:t> – lehká porucha koncentrace;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20 % </a:t>
            </a:r>
            <a:r>
              <a:rPr lang="cs-CZ" sz="1600" dirty="0" err="1"/>
              <a:t>COHb</a:t>
            </a:r>
            <a:r>
              <a:rPr lang="cs-CZ" sz="1600" dirty="0"/>
              <a:t> – mírná bolest hlavy, závrať;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30 % </a:t>
            </a:r>
            <a:r>
              <a:rPr lang="cs-CZ" sz="1600" dirty="0" err="1"/>
              <a:t>COHb</a:t>
            </a:r>
            <a:r>
              <a:rPr lang="cs-CZ" sz="1600" dirty="0"/>
              <a:t> – bolest hlavy, nauzea, zvracení, námahová dušnost;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40–50 % </a:t>
            </a:r>
            <a:r>
              <a:rPr lang="cs-CZ" sz="1600" dirty="0" err="1"/>
              <a:t>COHb</a:t>
            </a:r>
            <a:r>
              <a:rPr lang="cs-CZ" sz="1600" dirty="0"/>
              <a:t> – zmatenost, úporná bolest hlavy, až kóma a křeče;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nad 60 % </a:t>
            </a:r>
            <a:r>
              <a:rPr lang="cs-CZ" sz="1600" dirty="0" err="1"/>
              <a:t>COHb</a:t>
            </a:r>
            <a:r>
              <a:rPr lang="cs-CZ" sz="1600" dirty="0"/>
              <a:t> – hluboké kóma, smrt.</a:t>
            </a:r>
          </a:p>
          <a:p>
            <a:r>
              <a:rPr lang="cs-CZ" sz="2000" dirty="0"/>
              <a:t>Terapie hyperbarickou komorou – vytlačení CO2 kyslíkem pod vyšším tlakem, vyšší O2 rozpuštěný v krvi dokáže okysličit tkáně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A4CB091-0504-0B63-2D4E-1E66B3F6E8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274" t="14000" r="9439" b="24401"/>
          <a:stretch/>
        </p:blipFill>
        <p:spPr>
          <a:xfrm>
            <a:off x="359532" y="1772816"/>
            <a:ext cx="8382798" cy="449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428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IMG_7854 – Hyperbarická komora Kübeck s. r. o.">
            <a:extLst>
              <a:ext uri="{FF2B5EF4-FFF2-40B4-BE49-F238E27FC236}">
                <a16:creationId xmlns:a16="http://schemas.microsoft.com/office/drawing/2014/main" id="{821914D3-44A8-46DF-AE7F-60B366E82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37101"/>
            <a:ext cx="5107519" cy="340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8FDCF3D-516C-4EB0-9F81-57F25E1EC39E}"/>
              </a:ext>
            </a:extLst>
          </p:cNvPr>
          <p:cNvSpPr txBox="1"/>
          <p:nvPr/>
        </p:nvSpPr>
        <p:spPr>
          <a:xfrm>
            <a:off x="467544" y="26064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Otrava CO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46B6C3A-3F00-40A2-8FBD-7D368BD906BB}"/>
              </a:ext>
            </a:extLst>
          </p:cNvPr>
          <p:cNvSpPr txBox="1"/>
          <p:nvPr/>
        </p:nvSpPr>
        <p:spPr>
          <a:xfrm>
            <a:off x="359532" y="763303"/>
            <a:ext cx="84249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Plyn bez barvy, bez zápachu, důsledek nedokonalého spalování</a:t>
            </a:r>
          </a:p>
          <a:p>
            <a:r>
              <a:rPr lang="cs-CZ" sz="2000" dirty="0"/>
              <a:t>Není zpočátku vnímán chemoreceptory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10 % </a:t>
            </a:r>
            <a:r>
              <a:rPr lang="cs-CZ" sz="1600" dirty="0" err="1"/>
              <a:t>COHb</a:t>
            </a:r>
            <a:r>
              <a:rPr lang="cs-CZ" sz="1600" dirty="0"/>
              <a:t> – lehká porucha koncentrace;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20 % </a:t>
            </a:r>
            <a:r>
              <a:rPr lang="cs-CZ" sz="1600" dirty="0" err="1"/>
              <a:t>COHb</a:t>
            </a:r>
            <a:r>
              <a:rPr lang="cs-CZ" sz="1600" dirty="0"/>
              <a:t> – mírná bolest hlavy, závrať;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30 % </a:t>
            </a:r>
            <a:r>
              <a:rPr lang="cs-CZ" sz="1600" dirty="0" err="1"/>
              <a:t>COHb</a:t>
            </a:r>
            <a:r>
              <a:rPr lang="cs-CZ" sz="1600" dirty="0"/>
              <a:t> – bolest hlavy, nauzea, zvracení, námahová dušnost;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40–50 % </a:t>
            </a:r>
            <a:r>
              <a:rPr lang="cs-CZ" sz="1600" dirty="0" err="1"/>
              <a:t>COHb</a:t>
            </a:r>
            <a:r>
              <a:rPr lang="cs-CZ" sz="1600" dirty="0"/>
              <a:t> – zmatenost, úporná bolest hlavy, až kóma a křeče;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nad 60 % </a:t>
            </a:r>
            <a:r>
              <a:rPr lang="cs-CZ" sz="1600" dirty="0" err="1"/>
              <a:t>COHb</a:t>
            </a:r>
            <a:r>
              <a:rPr lang="cs-CZ" sz="1600" dirty="0"/>
              <a:t> – hluboké kóma, smrt.</a:t>
            </a:r>
          </a:p>
          <a:p>
            <a:r>
              <a:rPr lang="cs-CZ" sz="2000" dirty="0"/>
              <a:t>Terapie hyperbarickou komorou – vytlačení CO2 kyslíkem pod vyšším tlakem, vyšší O2 rozpuštěný v krvi dokáže okysličit tkáně</a:t>
            </a:r>
          </a:p>
        </p:txBody>
      </p:sp>
    </p:spTree>
    <p:extLst>
      <p:ext uri="{BB962C8B-B14F-4D97-AF65-F5344CB8AC3E}">
        <p14:creationId xmlns:p14="http://schemas.microsoft.com/office/powerpoint/2010/main" val="36292988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26"/>
          <p:cNvSpPr txBox="1">
            <a:spLocks noChangeArrowheads="1"/>
          </p:cNvSpPr>
          <p:nvPr/>
        </p:nvSpPr>
        <p:spPr bwMode="auto">
          <a:xfrm>
            <a:off x="791369" y="1189037"/>
            <a:ext cx="7561262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cs-CZ" altLang="cs-CZ" sz="2489" dirty="0">
                <a:solidFill>
                  <a:srgbClr val="FF0000"/>
                </a:solidFill>
              </a:rPr>
              <a:t>KYSLÍKOVÁ  KASKÁDA </a:t>
            </a:r>
            <a:r>
              <a:rPr lang="cs-CZ" altLang="cs-CZ" sz="2489" dirty="0"/>
              <a:t>		</a:t>
            </a:r>
            <a:r>
              <a:rPr lang="cs-CZ" altLang="cs-CZ" sz="2133" dirty="0" err="1"/>
              <a:t>mmHg</a:t>
            </a:r>
            <a:endParaRPr lang="cs-CZ" altLang="cs-CZ" sz="2133" dirty="0"/>
          </a:p>
          <a:p>
            <a:pPr eaLnBrk="1" hangingPunct="1">
              <a:defRPr/>
            </a:pPr>
            <a:endParaRPr lang="cs-CZ" altLang="cs-CZ" sz="2133" dirty="0"/>
          </a:p>
          <a:p>
            <a:pPr eaLnBrk="1" hangingPunct="1">
              <a:lnSpc>
                <a:spcPct val="140000"/>
              </a:lnSpc>
              <a:defRPr/>
            </a:pPr>
            <a:r>
              <a:rPr lang="cs-CZ" altLang="cs-CZ" sz="2133" dirty="0"/>
              <a:t>Suchý </a:t>
            </a:r>
            <a:r>
              <a:rPr lang="cs-CZ" altLang="cs-CZ" sz="2133" dirty="0" err="1"/>
              <a:t>atmosferický</a:t>
            </a:r>
            <a:r>
              <a:rPr lang="cs-CZ" altLang="cs-CZ" sz="2133" dirty="0"/>
              <a:t> vzduch 			159 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cs-CZ" altLang="cs-CZ" sz="2133" dirty="0"/>
              <a:t>Zvlhčený zahřátý </a:t>
            </a:r>
            <a:r>
              <a:rPr lang="cs-CZ" altLang="cs-CZ" sz="2133" dirty="0" err="1"/>
              <a:t>atmosferický</a:t>
            </a:r>
            <a:r>
              <a:rPr lang="cs-CZ" altLang="cs-CZ" sz="2133" dirty="0"/>
              <a:t> vzduch	            149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cs-CZ" altLang="cs-CZ" sz="2133" dirty="0"/>
              <a:t>Ideální alveolární plyn  			105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cs-CZ" altLang="cs-CZ" sz="2133" dirty="0"/>
              <a:t>End-exspirovaný vzduch			105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cs-CZ" altLang="cs-CZ" sz="2133" dirty="0"/>
              <a:t>Arteriální krev					  77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cs-CZ" altLang="cs-CZ" sz="2133" dirty="0"/>
              <a:t>Cytoplazma – mitochondrie			3-10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cs-CZ" altLang="cs-CZ" sz="2133" dirty="0"/>
              <a:t>Smíšená žilní krev				  40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cs-CZ" altLang="cs-CZ" sz="2133" dirty="0"/>
              <a:t>Žilní krev					  20</a:t>
            </a:r>
          </a:p>
        </p:txBody>
      </p:sp>
    </p:spTree>
    <p:extLst>
      <p:ext uri="{BB962C8B-B14F-4D97-AF65-F5344CB8AC3E}">
        <p14:creationId xmlns:p14="http://schemas.microsoft.com/office/powerpoint/2010/main" val="2089429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199" y="274638"/>
            <a:ext cx="3835089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Pulzní </a:t>
            </a:r>
            <a:r>
              <a:rPr lang="cs-CZ" dirty="0" err="1"/>
              <a:t>oxymetrie</a:t>
            </a:r>
            <a:r>
              <a:rPr lang="cs-CZ" dirty="0"/>
              <a:t> (spO2)</a:t>
            </a:r>
          </a:p>
        </p:txBody>
      </p:sp>
      <p:pic>
        <p:nvPicPr>
          <p:cNvPr id="2051" name="Picture 3" descr="C:\Users\Johanka\Desktop\výuka\prezentace k praktikám ppt\Nové verze praktik podzim 2018\hypoxie, hyperkapnie\staré prezentace\FingertipPulseOximeter300C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211" y="440698"/>
            <a:ext cx="1276267" cy="135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Skupina 10"/>
          <p:cNvGrpSpPr/>
          <p:nvPr/>
        </p:nvGrpSpPr>
        <p:grpSpPr>
          <a:xfrm>
            <a:off x="5791095" y="3723055"/>
            <a:ext cx="2507913" cy="2996717"/>
            <a:chOff x="310118" y="3030692"/>
            <a:chExt cx="3343882" cy="2996717"/>
          </a:xfrm>
        </p:grpSpPr>
        <p:sp>
          <p:nvSpPr>
            <p:cNvPr id="6" name="Volný tvar 5"/>
            <p:cNvSpPr/>
            <p:nvPr/>
          </p:nvSpPr>
          <p:spPr>
            <a:xfrm>
              <a:off x="801389" y="3256735"/>
              <a:ext cx="2260899" cy="417601"/>
            </a:xfrm>
            <a:custGeom>
              <a:avLst/>
              <a:gdLst>
                <a:gd name="connsiteX0" fmla="*/ 29767 w 2301480"/>
                <a:gd name="connsiteY0" fmla="*/ 403086 h 425526"/>
                <a:gd name="connsiteX1" fmla="*/ 39292 w 2301480"/>
                <a:gd name="connsiteY1" fmla="*/ 45898 h 425526"/>
                <a:gd name="connsiteX2" fmla="*/ 39292 w 2301480"/>
                <a:gd name="connsiteY2" fmla="*/ 50661 h 425526"/>
                <a:gd name="connsiteX3" fmla="*/ 120255 w 2301480"/>
                <a:gd name="connsiteY3" fmla="*/ 83998 h 425526"/>
                <a:gd name="connsiteX4" fmla="*/ 148830 w 2301480"/>
                <a:gd name="connsiteY4" fmla="*/ 193536 h 425526"/>
                <a:gd name="connsiteX5" fmla="*/ 153592 w 2301480"/>
                <a:gd name="connsiteY5" fmla="*/ 255448 h 425526"/>
                <a:gd name="connsiteX6" fmla="*/ 225030 w 2301480"/>
                <a:gd name="connsiteY6" fmla="*/ 264973 h 425526"/>
                <a:gd name="connsiteX7" fmla="*/ 291705 w 2301480"/>
                <a:gd name="connsiteY7" fmla="*/ 345936 h 425526"/>
                <a:gd name="connsiteX8" fmla="*/ 348855 w 2301480"/>
                <a:gd name="connsiteY8" fmla="*/ 379273 h 425526"/>
                <a:gd name="connsiteX9" fmla="*/ 434580 w 2301480"/>
                <a:gd name="connsiteY9" fmla="*/ 250686 h 425526"/>
                <a:gd name="connsiteX10" fmla="*/ 501255 w 2301480"/>
                <a:gd name="connsiteY10" fmla="*/ 74473 h 425526"/>
                <a:gd name="connsiteX11" fmla="*/ 567930 w 2301480"/>
                <a:gd name="connsiteY11" fmla="*/ 36373 h 425526"/>
                <a:gd name="connsiteX12" fmla="*/ 596505 w 2301480"/>
                <a:gd name="connsiteY12" fmla="*/ 145911 h 425526"/>
                <a:gd name="connsiteX13" fmla="*/ 677467 w 2301480"/>
                <a:gd name="connsiteY13" fmla="*/ 245923 h 425526"/>
                <a:gd name="connsiteX14" fmla="*/ 772717 w 2301480"/>
                <a:gd name="connsiteY14" fmla="*/ 288786 h 425526"/>
                <a:gd name="connsiteX15" fmla="*/ 915592 w 2301480"/>
                <a:gd name="connsiteY15" fmla="*/ 388798 h 425526"/>
                <a:gd name="connsiteX16" fmla="*/ 1010842 w 2301480"/>
                <a:gd name="connsiteY16" fmla="*/ 322123 h 425526"/>
                <a:gd name="connsiteX17" fmla="*/ 1129905 w 2301480"/>
                <a:gd name="connsiteY17" fmla="*/ 3036 h 425526"/>
                <a:gd name="connsiteX18" fmla="*/ 1253730 w 2301480"/>
                <a:gd name="connsiteY18" fmla="*/ 160198 h 425526"/>
                <a:gd name="connsiteX19" fmla="*/ 1301355 w 2301480"/>
                <a:gd name="connsiteY19" fmla="*/ 141148 h 425526"/>
                <a:gd name="connsiteX20" fmla="*/ 1420417 w 2301480"/>
                <a:gd name="connsiteY20" fmla="*/ 250686 h 425526"/>
                <a:gd name="connsiteX21" fmla="*/ 1553767 w 2301480"/>
                <a:gd name="connsiteY21" fmla="*/ 374511 h 425526"/>
                <a:gd name="connsiteX22" fmla="*/ 1682355 w 2301480"/>
                <a:gd name="connsiteY22" fmla="*/ 198298 h 425526"/>
                <a:gd name="connsiteX23" fmla="*/ 1768080 w 2301480"/>
                <a:gd name="connsiteY23" fmla="*/ 26848 h 425526"/>
                <a:gd name="connsiteX24" fmla="*/ 1849042 w 2301480"/>
                <a:gd name="connsiteY24" fmla="*/ 226873 h 425526"/>
                <a:gd name="connsiteX25" fmla="*/ 1944292 w 2301480"/>
                <a:gd name="connsiteY25" fmla="*/ 169723 h 425526"/>
                <a:gd name="connsiteX26" fmla="*/ 2053830 w 2301480"/>
                <a:gd name="connsiteY26" fmla="*/ 307836 h 425526"/>
                <a:gd name="connsiteX27" fmla="*/ 2258617 w 2301480"/>
                <a:gd name="connsiteY27" fmla="*/ 398323 h 425526"/>
                <a:gd name="connsiteX28" fmla="*/ 2301480 w 2301480"/>
                <a:gd name="connsiteY28" fmla="*/ 403086 h 425526"/>
                <a:gd name="connsiteX29" fmla="*/ 1220392 w 2301480"/>
                <a:gd name="connsiteY29" fmla="*/ 393561 h 425526"/>
                <a:gd name="connsiteX30" fmla="*/ 467917 w 2301480"/>
                <a:gd name="connsiteY30" fmla="*/ 388798 h 425526"/>
                <a:gd name="connsiteX31" fmla="*/ 29767 w 2301480"/>
                <a:gd name="connsiteY31" fmla="*/ 403086 h 425526"/>
                <a:gd name="connsiteX0" fmla="*/ 31579 w 2303292"/>
                <a:gd name="connsiteY0" fmla="*/ 403086 h 425526"/>
                <a:gd name="connsiteX1" fmla="*/ 41104 w 2303292"/>
                <a:gd name="connsiteY1" fmla="*/ 45898 h 425526"/>
                <a:gd name="connsiteX2" fmla="*/ 93491 w 2303292"/>
                <a:gd name="connsiteY2" fmla="*/ 48280 h 425526"/>
                <a:gd name="connsiteX3" fmla="*/ 122067 w 2303292"/>
                <a:gd name="connsiteY3" fmla="*/ 83998 h 425526"/>
                <a:gd name="connsiteX4" fmla="*/ 150642 w 2303292"/>
                <a:gd name="connsiteY4" fmla="*/ 193536 h 425526"/>
                <a:gd name="connsiteX5" fmla="*/ 155404 w 2303292"/>
                <a:gd name="connsiteY5" fmla="*/ 255448 h 425526"/>
                <a:gd name="connsiteX6" fmla="*/ 226842 w 2303292"/>
                <a:gd name="connsiteY6" fmla="*/ 264973 h 425526"/>
                <a:gd name="connsiteX7" fmla="*/ 293517 w 2303292"/>
                <a:gd name="connsiteY7" fmla="*/ 345936 h 425526"/>
                <a:gd name="connsiteX8" fmla="*/ 350667 w 2303292"/>
                <a:gd name="connsiteY8" fmla="*/ 379273 h 425526"/>
                <a:gd name="connsiteX9" fmla="*/ 436392 w 2303292"/>
                <a:gd name="connsiteY9" fmla="*/ 250686 h 425526"/>
                <a:gd name="connsiteX10" fmla="*/ 503067 w 2303292"/>
                <a:gd name="connsiteY10" fmla="*/ 74473 h 425526"/>
                <a:gd name="connsiteX11" fmla="*/ 569742 w 2303292"/>
                <a:gd name="connsiteY11" fmla="*/ 36373 h 425526"/>
                <a:gd name="connsiteX12" fmla="*/ 598317 w 2303292"/>
                <a:gd name="connsiteY12" fmla="*/ 145911 h 425526"/>
                <a:gd name="connsiteX13" fmla="*/ 679279 w 2303292"/>
                <a:gd name="connsiteY13" fmla="*/ 245923 h 425526"/>
                <a:gd name="connsiteX14" fmla="*/ 774529 w 2303292"/>
                <a:gd name="connsiteY14" fmla="*/ 288786 h 425526"/>
                <a:gd name="connsiteX15" fmla="*/ 917404 w 2303292"/>
                <a:gd name="connsiteY15" fmla="*/ 388798 h 425526"/>
                <a:gd name="connsiteX16" fmla="*/ 1012654 w 2303292"/>
                <a:gd name="connsiteY16" fmla="*/ 322123 h 425526"/>
                <a:gd name="connsiteX17" fmla="*/ 1131717 w 2303292"/>
                <a:gd name="connsiteY17" fmla="*/ 3036 h 425526"/>
                <a:gd name="connsiteX18" fmla="*/ 1255542 w 2303292"/>
                <a:gd name="connsiteY18" fmla="*/ 160198 h 425526"/>
                <a:gd name="connsiteX19" fmla="*/ 1303167 w 2303292"/>
                <a:gd name="connsiteY19" fmla="*/ 141148 h 425526"/>
                <a:gd name="connsiteX20" fmla="*/ 1422229 w 2303292"/>
                <a:gd name="connsiteY20" fmla="*/ 250686 h 425526"/>
                <a:gd name="connsiteX21" fmla="*/ 1555579 w 2303292"/>
                <a:gd name="connsiteY21" fmla="*/ 374511 h 425526"/>
                <a:gd name="connsiteX22" fmla="*/ 1684167 w 2303292"/>
                <a:gd name="connsiteY22" fmla="*/ 198298 h 425526"/>
                <a:gd name="connsiteX23" fmla="*/ 1769892 w 2303292"/>
                <a:gd name="connsiteY23" fmla="*/ 26848 h 425526"/>
                <a:gd name="connsiteX24" fmla="*/ 1850854 w 2303292"/>
                <a:gd name="connsiteY24" fmla="*/ 226873 h 425526"/>
                <a:gd name="connsiteX25" fmla="*/ 1946104 w 2303292"/>
                <a:gd name="connsiteY25" fmla="*/ 169723 h 425526"/>
                <a:gd name="connsiteX26" fmla="*/ 2055642 w 2303292"/>
                <a:gd name="connsiteY26" fmla="*/ 307836 h 425526"/>
                <a:gd name="connsiteX27" fmla="*/ 2260429 w 2303292"/>
                <a:gd name="connsiteY27" fmla="*/ 398323 h 425526"/>
                <a:gd name="connsiteX28" fmla="*/ 2303292 w 2303292"/>
                <a:gd name="connsiteY28" fmla="*/ 403086 h 425526"/>
                <a:gd name="connsiteX29" fmla="*/ 1222204 w 2303292"/>
                <a:gd name="connsiteY29" fmla="*/ 393561 h 425526"/>
                <a:gd name="connsiteX30" fmla="*/ 469729 w 2303292"/>
                <a:gd name="connsiteY30" fmla="*/ 388798 h 425526"/>
                <a:gd name="connsiteX31" fmla="*/ 31579 w 2303292"/>
                <a:gd name="connsiteY31" fmla="*/ 403086 h 425526"/>
                <a:gd name="connsiteX0" fmla="*/ 31580 w 2303293"/>
                <a:gd name="connsiteY0" fmla="*/ 403086 h 422920"/>
                <a:gd name="connsiteX1" fmla="*/ 41105 w 2303293"/>
                <a:gd name="connsiteY1" fmla="*/ 81617 h 422920"/>
                <a:gd name="connsiteX2" fmla="*/ 93492 w 2303293"/>
                <a:gd name="connsiteY2" fmla="*/ 48280 h 422920"/>
                <a:gd name="connsiteX3" fmla="*/ 122068 w 2303293"/>
                <a:gd name="connsiteY3" fmla="*/ 83998 h 422920"/>
                <a:gd name="connsiteX4" fmla="*/ 150643 w 2303293"/>
                <a:gd name="connsiteY4" fmla="*/ 193536 h 422920"/>
                <a:gd name="connsiteX5" fmla="*/ 155405 w 2303293"/>
                <a:gd name="connsiteY5" fmla="*/ 255448 h 422920"/>
                <a:gd name="connsiteX6" fmla="*/ 226843 w 2303293"/>
                <a:gd name="connsiteY6" fmla="*/ 264973 h 422920"/>
                <a:gd name="connsiteX7" fmla="*/ 293518 w 2303293"/>
                <a:gd name="connsiteY7" fmla="*/ 345936 h 422920"/>
                <a:gd name="connsiteX8" fmla="*/ 350668 w 2303293"/>
                <a:gd name="connsiteY8" fmla="*/ 379273 h 422920"/>
                <a:gd name="connsiteX9" fmla="*/ 436393 w 2303293"/>
                <a:gd name="connsiteY9" fmla="*/ 250686 h 422920"/>
                <a:gd name="connsiteX10" fmla="*/ 503068 w 2303293"/>
                <a:gd name="connsiteY10" fmla="*/ 74473 h 422920"/>
                <a:gd name="connsiteX11" fmla="*/ 569743 w 2303293"/>
                <a:gd name="connsiteY11" fmla="*/ 36373 h 422920"/>
                <a:gd name="connsiteX12" fmla="*/ 598318 w 2303293"/>
                <a:gd name="connsiteY12" fmla="*/ 145911 h 422920"/>
                <a:gd name="connsiteX13" fmla="*/ 679280 w 2303293"/>
                <a:gd name="connsiteY13" fmla="*/ 245923 h 422920"/>
                <a:gd name="connsiteX14" fmla="*/ 774530 w 2303293"/>
                <a:gd name="connsiteY14" fmla="*/ 288786 h 422920"/>
                <a:gd name="connsiteX15" fmla="*/ 917405 w 2303293"/>
                <a:gd name="connsiteY15" fmla="*/ 388798 h 422920"/>
                <a:gd name="connsiteX16" fmla="*/ 1012655 w 2303293"/>
                <a:gd name="connsiteY16" fmla="*/ 322123 h 422920"/>
                <a:gd name="connsiteX17" fmla="*/ 1131718 w 2303293"/>
                <a:gd name="connsiteY17" fmla="*/ 3036 h 422920"/>
                <a:gd name="connsiteX18" fmla="*/ 1255543 w 2303293"/>
                <a:gd name="connsiteY18" fmla="*/ 160198 h 422920"/>
                <a:gd name="connsiteX19" fmla="*/ 1303168 w 2303293"/>
                <a:gd name="connsiteY19" fmla="*/ 141148 h 422920"/>
                <a:gd name="connsiteX20" fmla="*/ 1422230 w 2303293"/>
                <a:gd name="connsiteY20" fmla="*/ 250686 h 422920"/>
                <a:gd name="connsiteX21" fmla="*/ 1555580 w 2303293"/>
                <a:gd name="connsiteY21" fmla="*/ 374511 h 422920"/>
                <a:gd name="connsiteX22" fmla="*/ 1684168 w 2303293"/>
                <a:gd name="connsiteY22" fmla="*/ 198298 h 422920"/>
                <a:gd name="connsiteX23" fmla="*/ 1769893 w 2303293"/>
                <a:gd name="connsiteY23" fmla="*/ 26848 h 422920"/>
                <a:gd name="connsiteX24" fmla="*/ 1850855 w 2303293"/>
                <a:gd name="connsiteY24" fmla="*/ 226873 h 422920"/>
                <a:gd name="connsiteX25" fmla="*/ 1946105 w 2303293"/>
                <a:gd name="connsiteY25" fmla="*/ 169723 h 422920"/>
                <a:gd name="connsiteX26" fmla="*/ 2055643 w 2303293"/>
                <a:gd name="connsiteY26" fmla="*/ 307836 h 422920"/>
                <a:gd name="connsiteX27" fmla="*/ 2260430 w 2303293"/>
                <a:gd name="connsiteY27" fmla="*/ 398323 h 422920"/>
                <a:gd name="connsiteX28" fmla="*/ 2303293 w 2303293"/>
                <a:gd name="connsiteY28" fmla="*/ 403086 h 422920"/>
                <a:gd name="connsiteX29" fmla="*/ 1222205 w 2303293"/>
                <a:gd name="connsiteY29" fmla="*/ 393561 h 422920"/>
                <a:gd name="connsiteX30" fmla="*/ 469730 w 2303293"/>
                <a:gd name="connsiteY30" fmla="*/ 388798 h 422920"/>
                <a:gd name="connsiteX31" fmla="*/ 31580 w 2303293"/>
                <a:gd name="connsiteY31" fmla="*/ 403086 h 422920"/>
                <a:gd name="connsiteX0" fmla="*/ 29060 w 2300773"/>
                <a:gd name="connsiteY0" fmla="*/ 403086 h 415512"/>
                <a:gd name="connsiteX1" fmla="*/ 40967 w 2300773"/>
                <a:gd name="connsiteY1" fmla="*/ 184011 h 415512"/>
                <a:gd name="connsiteX2" fmla="*/ 38585 w 2300773"/>
                <a:gd name="connsiteY2" fmla="*/ 81617 h 415512"/>
                <a:gd name="connsiteX3" fmla="*/ 90972 w 2300773"/>
                <a:gd name="connsiteY3" fmla="*/ 48280 h 415512"/>
                <a:gd name="connsiteX4" fmla="*/ 119548 w 2300773"/>
                <a:gd name="connsiteY4" fmla="*/ 83998 h 415512"/>
                <a:gd name="connsiteX5" fmla="*/ 148123 w 2300773"/>
                <a:gd name="connsiteY5" fmla="*/ 193536 h 415512"/>
                <a:gd name="connsiteX6" fmla="*/ 152885 w 2300773"/>
                <a:gd name="connsiteY6" fmla="*/ 255448 h 415512"/>
                <a:gd name="connsiteX7" fmla="*/ 224323 w 2300773"/>
                <a:gd name="connsiteY7" fmla="*/ 264973 h 415512"/>
                <a:gd name="connsiteX8" fmla="*/ 290998 w 2300773"/>
                <a:gd name="connsiteY8" fmla="*/ 345936 h 415512"/>
                <a:gd name="connsiteX9" fmla="*/ 348148 w 2300773"/>
                <a:gd name="connsiteY9" fmla="*/ 379273 h 415512"/>
                <a:gd name="connsiteX10" fmla="*/ 433873 w 2300773"/>
                <a:gd name="connsiteY10" fmla="*/ 250686 h 415512"/>
                <a:gd name="connsiteX11" fmla="*/ 500548 w 2300773"/>
                <a:gd name="connsiteY11" fmla="*/ 74473 h 415512"/>
                <a:gd name="connsiteX12" fmla="*/ 567223 w 2300773"/>
                <a:gd name="connsiteY12" fmla="*/ 36373 h 415512"/>
                <a:gd name="connsiteX13" fmla="*/ 595798 w 2300773"/>
                <a:gd name="connsiteY13" fmla="*/ 145911 h 415512"/>
                <a:gd name="connsiteX14" fmla="*/ 676760 w 2300773"/>
                <a:gd name="connsiteY14" fmla="*/ 245923 h 415512"/>
                <a:gd name="connsiteX15" fmla="*/ 772010 w 2300773"/>
                <a:gd name="connsiteY15" fmla="*/ 288786 h 415512"/>
                <a:gd name="connsiteX16" fmla="*/ 914885 w 2300773"/>
                <a:gd name="connsiteY16" fmla="*/ 388798 h 415512"/>
                <a:gd name="connsiteX17" fmla="*/ 1010135 w 2300773"/>
                <a:gd name="connsiteY17" fmla="*/ 322123 h 415512"/>
                <a:gd name="connsiteX18" fmla="*/ 1129198 w 2300773"/>
                <a:gd name="connsiteY18" fmla="*/ 3036 h 415512"/>
                <a:gd name="connsiteX19" fmla="*/ 1253023 w 2300773"/>
                <a:gd name="connsiteY19" fmla="*/ 160198 h 415512"/>
                <a:gd name="connsiteX20" fmla="*/ 1300648 w 2300773"/>
                <a:gd name="connsiteY20" fmla="*/ 141148 h 415512"/>
                <a:gd name="connsiteX21" fmla="*/ 1419710 w 2300773"/>
                <a:gd name="connsiteY21" fmla="*/ 250686 h 415512"/>
                <a:gd name="connsiteX22" fmla="*/ 1553060 w 2300773"/>
                <a:gd name="connsiteY22" fmla="*/ 374511 h 415512"/>
                <a:gd name="connsiteX23" fmla="*/ 1681648 w 2300773"/>
                <a:gd name="connsiteY23" fmla="*/ 198298 h 415512"/>
                <a:gd name="connsiteX24" fmla="*/ 1767373 w 2300773"/>
                <a:gd name="connsiteY24" fmla="*/ 26848 h 415512"/>
                <a:gd name="connsiteX25" fmla="*/ 1848335 w 2300773"/>
                <a:gd name="connsiteY25" fmla="*/ 226873 h 415512"/>
                <a:gd name="connsiteX26" fmla="*/ 1943585 w 2300773"/>
                <a:gd name="connsiteY26" fmla="*/ 169723 h 415512"/>
                <a:gd name="connsiteX27" fmla="*/ 2053123 w 2300773"/>
                <a:gd name="connsiteY27" fmla="*/ 307836 h 415512"/>
                <a:gd name="connsiteX28" fmla="*/ 2257910 w 2300773"/>
                <a:gd name="connsiteY28" fmla="*/ 398323 h 415512"/>
                <a:gd name="connsiteX29" fmla="*/ 2300773 w 2300773"/>
                <a:gd name="connsiteY29" fmla="*/ 403086 h 415512"/>
                <a:gd name="connsiteX30" fmla="*/ 1219685 w 2300773"/>
                <a:gd name="connsiteY30" fmla="*/ 393561 h 415512"/>
                <a:gd name="connsiteX31" fmla="*/ 467210 w 2300773"/>
                <a:gd name="connsiteY31" fmla="*/ 388798 h 415512"/>
                <a:gd name="connsiteX32" fmla="*/ 29060 w 2300773"/>
                <a:gd name="connsiteY32" fmla="*/ 403086 h 415512"/>
                <a:gd name="connsiteX0" fmla="*/ 31930 w 2291736"/>
                <a:gd name="connsiteY0" fmla="*/ 403086 h 415512"/>
                <a:gd name="connsiteX1" fmla="*/ 31930 w 2291736"/>
                <a:gd name="connsiteY1" fmla="*/ 184011 h 415512"/>
                <a:gd name="connsiteX2" fmla="*/ 29548 w 2291736"/>
                <a:gd name="connsiteY2" fmla="*/ 81617 h 415512"/>
                <a:gd name="connsiteX3" fmla="*/ 81935 w 2291736"/>
                <a:gd name="connsiteY3" fmla="*/ 48280 h 415512"/>
                <a:gd name="connsiteX4" fmla="*/ 110511 w 2291736"/>
                <a:gd name="connsiteY4" fmla="*/ 83998 h 415512"/>
                <a:gd name="connsiteX5" fmla="*/ 139086 w 2291736"/>
                <a:gd name="connsiteY5" fmla="*/ 193536 h 415512"/>
                <a:gd name="connsiteX6" fmla="*/ 143848 w 2291736"/>
                <a:gd name="connsiteY6" fmla="*/ 255448 h 415512"/>
                <a:gd name="connsiteX7" fmla="*/ 215286 w 2291736"/>
                <a:gd name="connsiteY7" fmla="*/ 264973 h 415512"/>
                <a:gd name="connsiteX8" fmla="*/ 281961 w 2291736"/>
                <a:gd name="connsiteY8" fmla="*/ 345936 h 415512"/>
                <a:gd name="connsiteX9" fmla="*/ 339111 w 2291736"/>
                <a:gd name="connsiteY9" fmla="*/ 379273 h 415512"/>
                <a:gd name="connsiteX10" fmla="*/ 424836 w 2291736"/>
                <a:gd name="connsiteY10" fmla="*/ 250686 h 415512"/>
                <a:gd name="connsiteX11" fmla="*/ 491511 w 2291736"/>
                <a:gd name="connsiteY11" fmla="*/ 74473 h 415512"/>
                <a:gd name="connsiteX12" fmla="*/ 558186 w 2291736"/>
                <a:gd name="connsiteY12" fmla="*/ 36373 h 415512"/>
                <a:gd name="connsiteX13" fmla="*/ 586761 w 2291736"/>
                <a:gd name="connsiteY13" fmla="*/ 145911 h 415512"/>
                <a:gd name="connsiteX14" fmla="*/ 667723 w 2291736"/>
                <a:gd name="connsiteY14" fmla="*/ 245923 h 415512"/>
                <a:gd name="connsiteX15" fmla="*/ 762973 w 2291736"/>
                <a:gd name="connsiteY15" fmla="*/ 288786 h 415512"/>
                <a:gd name="connsiteX16" fmla="*/ 905848 w 2291736"/>
                <a:gd name="connsiteY16" fmla="*/ 388798 h 415512"/>
                <a:gd name="connsiteX17" fmla="*/ 1001098 w 2291736"/>
                <a:gd name="connsiteY17" fmla="*/ 322123 h 415512"/>
                <a:gd name="connsiteX18" fmla="*/ 1120161 w 2291736"/>
                <a:gd name="connsiteY18" fmla="*/ 3036 h 415512"/>
                <a:gd name="connsiteX19" fmla="*/ 1243986 w 2291736"/>
                <a:gd name="connsiteY19" fmla="*/ 160198 h 415512"/>
                <a:gd name="connsiteX20" fmla="*/ 1291611 w 2291736"/>
                <a:gd name="connsiteY20" fmla="*/ 141148 h 415512"/>
                <a:gd name="connsiteX21" fmla="*/ 1410673 w 2291736"/>
                <a:gd name="connsiteY21" fmla="*/ 250686 h 415512"/>
                <a:gd name="connsiteX22" fmla="*/ 1544023 w 2291736"/>
                <a:gd name="connsiteY22" fmla="*/ 374511 h 415512"/>
                <a:gd name="connsiteX23" fmla="*/ 1672611 w 2291736"/>
                <a:gd name="connsiteY23" fmla="*/ 198298 h 415512"/>
                <a:gd name="connsiteX24" fmla="*/ 1758336 w 2291736"/>
                <a:gd name="connsiteY24" fmla="*/ 26848 h 415512"/>
                <a:gd name="connsiteX25" fmla="*/ 1839298 w 2291736"/>
                <a:gd name="connsiteY25" fmla="*/ 226873 h 415512"/>
                <a:gd name="connsiteX26" fmla="*/ 1934548 w 2291736"/>
                <a:gd name="connsiteY26" fmla="*/ 169723 h 415512"/>
                <a:gd name="connsiteX27" fmla="*/ 2044086 w 2291736"/>
                <a:gd name="connsiteY27" fmla="*/ 307836 h 415512"/>
                <a:gd name="connsiteX28" fmla="*/ 2248873 w 2291736"/>
                <a:gd name="connsiteY28" fmla="*/ 398323 h 415512"/>
                <a:gd name="connsiteX29" fmla="*/ 2291736 w 2291736"/>
                <a:gd name="connsiteY29" fmla="*/ 403086 h 415512"/>
                <a:gd name="connsiteX30" fmla="*/ 1210648 w 2291736"/>
                <a:gd name="connsiteY30" fmla="*/ 393561 h 415512"/>
                <a:gd name="connsiteX31" fmla="*/ 458173 w 2291736"/>
                <a:gd name="connsiteY31" fmla="*/ 388798 h 415512"/>
                <a:gd name="connsiteX32" fmla="*/ 31930 w 2291736"/>
                <a:gd name="connsiteY32" fmla="*/ 403086 h 415512"/>
                <a:gd name="connsiteX0" fmla="*/ 5305 w 2265111"/>
                <a:gd name="connsiteY0" fmla="*/ 403086 h 406867"/>
                <a:gd name="connsiteX1" fmla="*/ 5305 w 2265111"/>
                <a:gd name="connsiteY1" fmla="*/ 184011 h 406867"/>
                <a:gd name="connsiteX2" fmla="*/ 2923 w 2265111"/>
                <a:gd name="connsiteY2" fmla="*/ 81617 h 406867"/>
                <a:gd name="connsiteX3" fmla="*/ 55310 w 2265111"/>
                <a:gd name="connsiteY3" fmla="*/ 48280 h 406867"/>
                <a:gd name="connsiteX4" fmla="*/ 83886 w 2265111"/>
                <a:gd name="connsiteY4" fmla="*/ 83998 h 406867"/>
                <a:gd name="connsiteX5" fmla="*/ 112461 w 2265111"/>
                <a:gd name="connsiteY5" fmla="*/ 193536 h 406867"/>
                <a:gd name="connsiteX6" fmla="*/ 117223 w 2265111"/>
                <a:gd name="connsiteY6" fmla="*/ 255448 h 406867"/>
                <a:gd name="connsiteX7" fmla="*/ 188661 w 2265111"/>
                <a:gd name="connsiteY7" fmla="*/ 264973 h 406867"/>
                <a:gd name="connsiteX8" fmla="*/ 255336 w 2265111"/>
                <a:gd name="connsiteY8" fmla="*/ 345936 h 406867"/>
                <a:gd name="connsiteX9" fmla="*/ 312486 w 2265111"/>
                <a:gd name="connsiteY9" fmla="*/ 379273 h 406867"/>
                <a:gd name="connsiteX10" fmla="*/ 398211 w 2265111"/>
                <a:gd name="connsiteY10" fmla="*/ 250686 h 406867"/>
                <a:gd name="connsiteX11" fmla="*/ 464886 w 2265111"/>
                <a:gd name="connsiteY11" fmla="*/ 74473 h 406867"/>
                <a:gd name="connsiteX12" fmla="*/ 531561 w 2265111"/>
                <a:gd name="connsiteY12" fmla="*/ 36373 h 406867"/>
                <a:gd name="connsiteX13" fmla="*/ 560136 w 2265111"/>
                <a:gd name="connsiteY13" fmla="*/ 145911 h 406867"/>
                <a:gd name="connsiteX14" fmla="*/ 641098 w 2265111"/>
                <a:gd name="connsiteY14" fmla="*/ 245923 h 406867"/>
                <a:gd name="connsiteX15" fmla="*/ 736348 w 2265111"/>
                <a:gd name="connsiteY15" fmla="*/ 288786 h 406867"/>
                <a:gd name="connsiteX16" fmla="*/ 879223 w 2265111"/>
                <a:gd name="connsiteY16" fmla="*/ 388798 h 406867"/>
                <a:gd name="connsiteX17" fmla="*/ 974473 w 2265111"/>
                <a:gd name="connsiteY17" fmla="*/ 322123 h 406867"/>
                <a:gd name="connsiteX18" fmla="*/ 1093536 w 2265111"/>
                <a:gd name="connsiteY18" fmla="*/ 3036 h 406867"/>
                <a:gd name="connsiteX19" fmla="*/ 1217361 w 2265111"/>
                <a:gd name="connsiteY19" fmla="*/ 160198 h 406867"/>
                <a:gd name="connsiteX20" fmla="*/ 1264986 w 2265111"/>
                <a:gd name="connsiteY20" fmla="*/ 141148 h 406867"/>
                <a:gd name="connsiteX21" fmla="*/ 1384048 w 2265111"/>
                <a:gd name="connsiteY21" fmla="*/ 250686 h 406867"/>
                <a:gd name="connsiteX22" fmla="*/ 1517398 w 2265111"/>
                <a:gd name="connsiteY22" fmla="*/ 374511 h 406867"/>
                <a:gd name="connsiteX23" fmla="*/ 1645986 w 2265111"/>
                <a:gd name="connsiteY23" fmla="*/ 198298 h 406867"/>
                <a:gd name="connsiteX24" fmla="*/ 1731711 w 2265111"/>
                <a:gd name="connsiteY24" fmla="*/ 26848 h 406867"/>
                <a:gd name="connsiteX25" fmla="*/ 1812673 w 2265111"/>
                <a:gd name="connsiteY25" fmla="*/ 226873 h 406867"/>
                <a:gd name="connsiteX26" fmla="*/ 1907923 w 2265111"/>
                <a:gd name="connsiteY26" fmla="*/ 169723 h 406867"/>
                <a:gd name="connsiteX27" fmla="*/ 2017461 w 2265111"/>
                <a:gd name="connsiteY27" fmla="*/ 307836 h 406867"/>
                <a:gd name="connsiteX28" fmla="*/ 2222248 w 2265111"/>
                <a:gd name="connsiteY28" fmla="*/ 398323 h 406867"/>
                <a:gd name="connsiteX29" fmla="*/ 2265111 w 2265111"/>
                <a:gd name="connsiteY29" fmla="*/ 403086 h 406867"/>
                <a:gd name="connsiteX30" fmla="*/ 1184023 w 2265111"/>
                <a:gd name="connsiteY30" fmla="*/ 393561 h 406867"/>
                <a:gd name="connsiteX31" fmla="*/ 431548 w 2265111"/>
                <a:gd name="connsiteY31" fmla="*/ 388798 h 406867"/>
                <a:gd name="connsiteX32" fmla="*/ 5305 w 2265111"/>
                <a:gd name="connsiteY32" fmla="*/ 403086 h 406867"/>
                <a:gd name="connsiteX0" fmla="*/ 5305 w 2265111"/>
                <a:gd name="connsiteY0" fmla="*/ 403086 h 406867"/>
                <a:gd name="connsiteX1" fmla="*/ 5305 w 2265111"/>
                <a:gd name="connsiteY1" fmla="*/ 184011 h 406867"/>
                <a:gd name="connsiteX2" fmla="*/ 2923 w 2265111"/>
                <a:gd name="connsiteY2" fmla="*/ 53042 h 406867"/>
                <a:gd name="connsiteX3" fmla="*/ 55310 w 2265111"/>
                <a:gd name="connsiteY3" fmla="*/ 48280 h 406867"/>
                <a:gd name="connsiteX4" fmla="*/ 83886 w 2265111"/>
                <a:gd name="connsiteY4" fmla="*/ 83998 h 406867"/>
                <a:gd name="connsiteX5" fmla="*/ 112461 w 2265111"/>
                <a:gd name="connsiteY5" fmla="*/ 193536 h 406867"/>
                <a:gd name="connsiteX6" fmla="*/ 117223 w 2265111"/>
                <a:gd name="connsiteY6" fmla="*/ 255448 h 406867"/>
                <a:gd name="connsiteX7" fmla="*/ 188661 w 2265111"/>
                <a:gd name="connsiteY7" fmla="*/ 264973 h 406867"/>
                <a:gd name="connsiteX8" fmla="*/ 255336 w 2265111"/>
                <a:gd name="connsiteY8" fmla="*/ 345936 h 406867"/>
                <a:gd name="connsiteX9" fmla="*/ 312486 w 2265111"/>
                <a:gd name="connsiteY9" fmla="*/ 379273 h 406867"/>
                <a:gd name="connsiteX10" fmla="*/ 398211 w 2265111"/>
                <a:gd name="connsiteY10" fmla="*/ 250686 h 406867"/>
                <a:gd name="connsiteX11" fmla="*/ 464886 w 2265111"/>
                <a:gd name="connsiteY11" fmla="*/ 74473 h 406867"/>
                <a:gd name="connsiteX12" fmla="*/ 531561 w 2265111"/>
                <a:gd name="connsiteY12" fmla="*/ 36373 h 406867"/>
                <a:gd name="connsiteX13" fmla="*/ 560136 w 2265111"/>
                <a:gd name="connsiteY13" fmla="*/ 145911 h 406867"/>
                <a:gd name="connsiteX14" fmla="*/ 641098 w 2265111"/>
                <a:gd name="connsiteY14" fmla="*/ 245923 h 406867"/>
                <a:gd name="connsiteX15" fmla="*/ 736348 w 2265111"/>
                <a:gd name="connsiteY15" fmla="*/ 288786 h 406867"/>
                <a:gd name="connsiteX16" fmla="*/ 879223 w 2265111"/>
                <a:gd name="connsiteY16" fmla="*/ 388798 h 406867"/>
                <a:gd name="connsiteX17" fmla="*/ 974473 w 2265111"/>
                <a:gd name="connsiteY17" fmla="*/ 322123 h 406867"/>
                <a:gd name="connsiteX18" fmla="*/ 1093536 w 2265111"/>
                <a:gd name="connsiteY18" fmla="*/ 3036 h 406867"/>
                <a:gd name="connsiteX19" fmla="*/ 1217361 w 2265111"/>
                <a:gd name="connsiteY19" fmla="*/ 160198 h 406867"/>
                <a:gd name="connsiteX20" fmla="*/ 1264986 w 2265111"/>
                <a:gd name="connsiteY20" fmla="*/ 141148 h 406867"/>
                <a:gd name="connsiteX21" fmla="*/ 1384048 w 2265111"/>
                <a:gd name="connsiteY21" fmla="*/ 250686 h 406867"/>
                <a:gd name="connsiteX22" fmla="*/ 1517398 w 2265111"/>
                <a:gd name="connsiteY22" fmla="*/ 374511 h 406867"/>
                <a:gd name="connsiteX23" fmla="*/ 1645986 w 2265111"/>
                <a:gd name="connsiteY23" fmla="*/ 198298 h 406867"/>
                <a:gd name="connsiteX24" fmla="*/ 1731711 w 2265111"/>
                <a:gd name="connsiteY24" fmla="*/ 26848 h 406867"/>
                <a:gd name="connsiteX25" fmla="*/ 1812673 w 2265111"/>
                <a:gd name="connsiteY25" fmla="*/ 226873 h 406867"/>
                <a:gd name="connsiteX26" fmla="*/ 1907923 w 2265111"/>
                <a:gd name="connsiteY26" fmla="*/ 169723 h 406867"/>
                <a:gd name="connsiteX27" fmla="*/ 2017461 w 2265111"/>
                <a:gd name="connsiteY27" fmla="*/ 307836 h 406867"/>
                <a:gd name="connsiteX28" fmla="*/ 2222248 w 2265111"/>
                <a:gd name="connsiteY28" fmla="*/ 398323 h 406867"/>
                <a:gd name="connsiteX29" fmla="*/ 2265111 w 2265111"/>
                <a:gd name="connsiteY29" fmla="*/ 403086 h 406867"/>
                <a:gd name="connsiteX30" fmla="*/ 1184023 w 2265111"/>
                <a:gd name="connsiteY30" fmla="*/ 393561 h 406867"/>
                <a:gd name="connsiteX31" fmla="*/ 431548 w 2265111"/>
                <a:gd name="connsiteY31" fmla="*/ 388798 h 406867"/>
                <a:gd name="connsiteX32" fmla="*/ 5305 w 2265111"/>
                <a:gd name="connsiteY32" fmla="*/ 403086 h 406867"/>
                <a:gd name="connsiteX0" fmla="*/ 2563 w 2262369"/>
                <a:gd name="connsiteY0" fmla="*/ 403086 h 406867"/>
                <a:gd name="connsiteX1" fmla="*/ 2563 w 2262369"/>
                <a:gd name="connsiteY1" fmla="*/ 184011 h 406867"/>
                <a:gd name="connsiteX2" fmla="*/ 181 w 2262369"/>
                <a:gd name="connsiteY2" fmla="*/ 53042 h 406867"/>
                <a:gd name="connsiteX3" fmla="*/ 52568 w 2262369"/>
                <a:gd name="connsiteY3" fmla="*/ 48280 h 406867"/>
                <a:gd name="connsiteX4" fmla="*/ 81144 w 2262369"/>
                <a:gd name="connsiteY4" fmla="*/ 83998 h 406867"/>
                <a:gd name="connsiteX5" fmla="*/ 109719 w 2262369"/>
                <a:gd name="connsiteY5" fmla="*/ 193536 h 406867"/>
                <a:gd name="connsiteX6" fmla="*/ 114481 w 2262369"/>
                <a:gd name="connsiteY6" fmla="*/ 255448 h 406867"/>
                <a:gd name="connsiteX7" fmla="*/ 185919 w 2262369"/>
                <a:gd name="connsiteY7" fmla="*/ 264973 h 406867"/>
                <a:gd name="connsiteX8" fmla="*/ 252594 w 2262369"/>
                <a:gd name="connsiteY8" fmla="*/ 345936 h 406867"/>
                <a:gd name="connsiteX9" fmla="*/ 309744 w 2262369"/>
                <a:gd name="connsiteY9" fmla="*/ 379273 h 406867"/>
                <a:gd name="connsiteX10" fmla="*/ 395469 w 2262369"/>
                <a:gd name="connsiteY10" fmla="*/ 250686 h 406867"/>
                <a:gd name="connsiteX11" fmla="*/ 462144 w 2262369"/>
                <a:gd name="connsiteY11" fmla="*/ 74473 h 406867"/>
                <a:gd name="connsiteX12" fmla="*/ 528819 w 2262369"/>
                <a:gd name="connsiteY12" fmla="*/ 36373 h 406867"/>
                <a:gd name="connsiteX13" fmla="*/ 557394 w 2262369"/>
                <a:gd name="connsiteY13" fmla="*/ 145911 h 406867"/>
                <a:gd name="connsiteX14" fmla="*/ 638356 w 2262369"/>
                <a:gd name="connsiteY14" fmla="*/ 245923 h 406867"/>
                <a:gd name="connsiteX15" fmla="*/ 733606 w 2262369"/>
                <a:gd name="connsiteY15" fmla="*/ 288786 h 406867"/>
                <a:gd name="connsiteX16" fmla="*/ 876481 w 2262369"/>
                <a:gd name="connsiteY16" fmla="*/ 388798 h 406867"/>
                <a:gd name="connsiteX17" fmla="*/ 971731 w 2262369"/>
                <a:gd name="connsiteY17" fmla="*/ 322123 h 406867"/>
                <a:gd name="connsiteX18" fmla="*/ 1090794 w 2262369"/>
                <a:gd name="connsiteY18" fmla="*/ 3036 h 406867"/>
                <a:gd name="connsiteX19" fmla="*/ 1214619 w 2262369"/>
                <a:gd name="connsiteY19" fmla="*/ 160198 h 406867"/>
                <a:gd name="connsiteX20" fmla="*/ 1262244 w 2262369"/>
                <a:gd name="connsiteY20" fmla="*/ 141148 h 406867"/>
                <a:gd name="connsiteX21" fmla="*/ 1381306 w 2262369"/>
                <a:gd name="connsiteY21" fmla="*/ 250686 h 406867"/>
                <a:gd name="connsiteX22" fmla="*/ 1514656 w 2262369"/>
                <a:gd name="connsiteY22" fmla="*/ 374511 h 406867"/>
                <a:gd name="connsiteX23" fmla="*/ 1643244 w 2262369"/>
                <a:gd name="connsiteY23" fmla="*/ 198298 h 406867"/>
                <a:gd name="connsiteX24" fmla="*/ 1728969 w 2262369"/>
                <a:gd name="connsiteY24" fmla="*/ 26848 h 406867"/>
                <a:gd name="connsiteX25" fmla="*/ 1809931 w 2262369"/>
                <a:gd name="connsiteY25" fmla="*/ 226873 h 406867"/>
                <a:gd name="connsiteX26" fmla="*/ 1905181 w 2262369"/>
                <a:gd name="connsiteY26" fmla="*/ 169723 h 406867"/>
                <a:gd name="connsiteX27" fmla="*/ 2014719 w 2262369"/>
                <a:gd name="connsiteY27" fmla="*/ 307836 h 406867"/>
                <a:gd name="connsiteX28" fmla="*/ 2219506 w 2262369"/>
                <a:gd name="connsiteY28" fmla="*/ 398323 h 406867"/>
                <a:gd name="connsiteX29" fmla="*/ 2262369 w 2262369"/>
                <a:gd name="connsiteY29" fmla="*/ 403086 h 406867"/>
                <a:gd name="connsiteX30" fmla="*/ 1181281 w 2262369"/>
                <a:gd name="connsiteY30" fmla="*/ 393561 h 406867"/>
                <a:gd name="connsiteX31" fmla="*/ 428806 w 2262369"/>
                <a:gd name="connsiteY31" fmla="*/ 388798 h 406867"/>
                <a:gd name="connsiteX32" fmla="*/ 2563 w 2262369"/>
                <a:gd name="connsiteY32" fmla="*/ 403086 h 406867"/>
                <a:gd name="connsiteX0" fmla="*/ 625 w 2260431"/>
                <a:gd name="connsiteY0" fmla="*/ 403086 h 406867"/>
                <a:gd name="connsiteX1" fmla="*/ 625 w 2260431"/>
                <a:gd name="connsiteY1" fmla="*/ 184011 h 406867"/>
                <a:gd name="connsiteX2" fmla="*/ 3005 w 2260431"/>
                <a:gd name="connsiteY2" fmla="*/ 43517 h 406867"/>
                <a:gd name="connsiteX3" fmla="*/ 50630 w 2260431"/>
                <a:gd name="connsiteY3" fmla="*/ 48280 h 406867"/>
                <a:gd name="connsiteX4" fmla="*/ 79206 w 2260431"/>
                <a:gd name="connsiteY4" fmla="*/ 83998 h 406867"/>
                <a:gd name="connsiteX5" fmla="*/ 107781 w 2260431"/>
                <a:gd name="connsiteY5" fmla="*/ 193536 h 406867"/>
                <a:gd name="connsiteX6" fmla="*/ 112543 w 2260431"/>
                <a:gd name="connsiteY6" fmla="*/ 255448 h 406867"/>
                <a:gd name="connsiteX7" fmla="*/ 183981 w 2260431"/>
                <a:gd name="connsiteY7" fmla="*/ 264973 h 406867"/>
                <a:gd name="connsiteX8" fmla="*/ 250656 w 2260431"/>
                <a:gd name="connsiteY8" fmla="*/ 345936 h 406867"/>
                <a:gd name="connsiteX9" fmla="*/ 307806 w 2260431"/>
                <a:gd name="connsiteY9" fmla="*/ 379273 h 406867"/>
                <a:gd name="connsiteX10" fmla="*/ 393531 w 2260431"/>
                <a:gd name="connsiteY10" fmla="*/ 250686 h 406867"/>
                <a:gd name="connsiteX11" fmla="*/ 460206 w 2260431"/>
                <a:gd name="connsiteY11" fmla="*/ 74473 h 406867"/>
                <a:gd name="connsiteX12" fmla="*/ 526881 w 2260431"/>
                <a:gd name="connsiteY12" fmla="*/ 36373 h 406867"/>
                <a:gd name="connsiteX13" fmla="*/ 555456 w 2260431"/>
                <a:gd name="connsiteY13" fmla="*/ 145911 h 406867"/>
                <a:gd name="connsiteX14" fmla="*/ 636418 w 2260431"/>
                <a:gd name="connsiteY14" fmla="*/ 245923 h 406867"/>
                <a:gd name="connsiteX15" fmla="*/ 731668 w 2260431"/>
                <a:gd name="connsiteY15" fmla="*/ 288786 h 406867"/>
                <a:gd name="connsiteX16" fmla="*/ 874543 w 2260431"/>
                <a:gd name="connsiteY16" fmla="*/ 388798 h 406867"/>
                <a:gd name="connsiteX17" fmla="*/ 969793 w 2260431"/>
                <a:gd name="connsiteY17" fmla="*/ 322123 h 406867"/>
                <a:gd name="connsiteX18" fmla="*/ 1088856 w 2260431"/>
                <a:gd name="connsiteY18" fmla="*/ 3036 h 406867"/>
                <a:gd name="connsiteX19" fmla="*/ 1212681 w 2260431"/>
                <a:gd name="connsiteY19" fmla="*/ 160198 h 406867"/>
                <a:gd name="connsiteX20" fmla="*/ 1260306 w 2260431"/>
                <a:gd name="connsiteY20" fmla="*/ 141148 h 406867"/>
                <a:gd name="connsiteX21" fmla="*/ 1379368 w 2260431"/>
                <a:gd name="connsiteY21" fmla="*/ 250686 h 406867"/>
                <a:gd name="connsiteX22" fmla="*/ 1512718 w 2260431"/>
                <a:gd name="connsiteY22" fmla="*/ 374511 h 406867"/>
                <a:gd name="connsiteX23" fmla="*/ 1641306 w 2260431"/>
                <a:gd name="connsiteY23" fmla="*/ 198298 h 406867"/>
                <a:gd name="connsiteX24" fmla="*/ 1727031 w 2260431"/>
                <a:gd name="connsiteY24" fmla="*/ 26848 h 406867"/>
                <a:gd name="connsiteX25" fmla="*/ 1807993 w 2260431"/>
                <a:gd name="connsiteY25" fmla="*/ 226873 h 406867"/>
                <a:gd name="connsiteX26" fmla="*/ 1903243 w 2260431"/>
                <a:gd name="connsiteY26" fmla="*/ 169723 h 406867"/>
                <a:gd name="connsiteX27" fmla="*/ 2012781 w 2260431"/>
                <a:gd name="connsiteY27" fmla="*/ 307836 h 406867"/>
                <a:gd name="connsiteX28" fmla="*/ 2217568 w 2260431"/>
                <a:gd name="connsiteY28" fmla="*/ 398323 h 406867"/>
                <a:gd name="connsiteX29" fmla="*/ 2260431 w 2260431"/>
                <a:gd name="connsiteY29" fmla="*/ 403086 h 406867"/>
                <a:gd name="connsiteX30" fmla="*/ 1179343 w 2260431"/>
                <a:gd name="connsiteY30" fmla="*/ 393561 h 406867"/>
                <a:gd name="connsiteX31" fmla="*/ 426868 w 2260431"/>
                <a:gd name="connsiteY31" fmla="*/ 388798 h 406867"/>
                <a:gd name="connsiteX32" fmla="*/ 625 w 2260431"/>
                <a:gd name="connsiteY32" fmla="*/ 403086 h 406867"/>
                <a:gd name="connsiteX0" fmla="*/ 625 w 2260431"/>
                <a:gd name="connsiteY0" fmla="*/ 403086 h 406867"/>
                <a:gd name="connsiteX1" fmla="*/ 625 w 2260431"/>
                <a:gd name="connsiteY1" fmla="*/ 184011 h 406867"/>
                <a:gd name="connsiteX2" fmla="*/ 3005 w 2260431"/>
                <a:gd name="connsiteY2" fmla="*/ 43517 h 406867"/>
                <a:gd name="connsiteX3" fmla="*/ 50630 w 2260431"/>
                <a:gd name="connsiteY3" fmla="*/ 48280 h 406867"/>
                <a:gd name="connsiteX4" fmla="*/ 79206 w 2260431"/>
                <a:gd name="connsiteY4" fmla="*/ 83998 h 406867"/>
                <a:gd name="connsiteX5" fmla="*/ 107781 w 2260431"/>
                <a:gd name="connsiteY5" fmla="*/ 193536 h 406867"/>
                <a:gd name="connsiteX6" fmla="*/ 126830 w 2260431"/>
                <a:gd name="connsiteY6" fmla="*/ 250685 h 406867"/>
                <a:gd name="connsiteX7" fmla="*/ 183981 w 2260431"/>
                <a:gd name="connsiteY7" fmla="*/ 264973 h 406867"/>
                <a:gd name="connsiteX8" fmla="*/ 250656 w 2260431"/>
                <a:gd name="connsiteY8" fmla="*/ 345936 h 406867"/>
                <a:gd name="connsiteX9" fmla="*/ 307806 w 2260431"/>
                <a:gd name="connsiteY9" fmla="*/ 379273 h 406867"/>
                <a:gd name="connsiteX10" fmla="*/ 393531 w 2260431"/>
                <a:gd name="connsiteY10" fmla="*/ 250686 h 406867"/>
                <a:gd name="connsiteX11" fmla="*/ 460206 w 2260431"/>
                <a:gd name="connsiteY11" fmla="*/ 74473 h 406867"/>
                <a:gd name="connsiteX12" fmla="*/ 526881 w 2260431"/>
                <a:gd name="connsiteY12" fmla="*/ 36373 h 406867"/>
                <a:gd name="connsiteX13" fmla="*/ 555456 w 2260431"/>
                <a:gd name="connsiteY13" fmla="*/ 145911 h 406867"/>
                <a:gd name="connsiteX14" fmla="*/ 636418 w 2260431"/>
                <a:gd name="connsiteY14" fmla="*/ 245923 h 406867"/>
                <a:gd name="connsiteX15" fmla="*/ 731668 w 2260431"/>
                <a:gd name="connsiteY15" fmla="*/ 288786 h 406867"/>
                <a:gd name="connsiteX16" fmla="*/ 874543 w 2260431"/>
                <a:gd name="connsiteY16" fmla="*/ 388798 h 406867"/>
                <a:gd name="connsiteX17" fmla="*/ 969793 w 2260431"/>
                <a:gd name="connsiteY17" fmla="*/ 322123 h 406867"/>
                <a:gd name="connsiteX18" fmla="*/ 1088856 w 2260431"/>
                <a:gd name="connsiteY18" fmla="*/ 3036 h 406867"/>
                <a:gd name="connsiteX19" fmla="*/ 1212681 w 2260431"/>
                <a:gd name="connsiteY19" fmla="*/ 160198 h 406867"/>
                <a:gd name="connsiteX20" fmla="*/ 1260306 w 2260431"/>
                <a:gd name="connsiteY20" fmla="*/ 141148 h 406867"/>
                <a:gd name="connsiteX21" fmla="*/ 1379368 w 2260431"/>
                <a:gd name="connsiteY21" fmla="*/ 250686 h 406867"/>
                <a:gd name="connsiteX22" fmla="*/ 1512718 w 2260431"/>
                <a:gd name="connsiteY22" fmla="*/ 374511 h 406867"/>
                <a:gd name="connsiteX23" fmla="*/ 1641306 w 2260431"/>
                <a:gd name="connsiteY23" fmla="*/ 198298 h 406867"/>
                <a:gd name="connsiteX24" fmla="*/ 1727031 w 2260431"/>
                <a:gd name="connsiteY24" fmla="*/ 26848 h 406867"/>
                <a:gd name="connsiteX25" fmla="*/ 1807993 w 2260431"/>
                <a:gd name="connsiteY25" fmla="*/ 226873 h 406867"/>
                <a:gd name="connsiteX26" fmla="*/ 1903243 w 2260431"/>
                <a:gd name="connsiteY26" fmla="*/ 169723 h 406867"/>
                <a:gd name="connsiteX27" fmla="*/ 2012781 w 2260431"/>
                <a:gd name="connsiteY27" fmla="*/ 307836 h 406867"/>
                <a:gd name="connsiteX28" fmla="*/ 2217568 w 2260431"/>
                <a:gd name="connsiteY28" fmla="*/ 398323 h 406867"/>
                <a:gd name="connsiteX29" fmla="*/ 2260431 w 2260431"/>
                <a:gd name="connsiteY29" fmla="*/ 403086 h 406867"/>
                <a:gd name="connsiteX30" fmla="*/ 1179343 w 2260431"/>
                <a:gd name="connsiteY30" fmla="*/ 393561 h 406867"/>
                <a:gd name="connsiteX31" fmla="*/ 426868 w 2260431"/>
                <a:gd name="connsiteY31" fmla="*/ 388798 h 406867"/>
                <a:gd name="connsiteX32" fmla="*/ 625 w 2260431"/>
                <a:gd name="connsiteY32" fmla="*/ 403086 h 406867"/>
                <a:gd name="connsiteX0" fmla="*/ 625 w 2260431"/>
                <a:gd name="connsiteY0" fmla="*/ 403086 h 406867"/>
                <a:gd name="connsiteX1" fmla="*/ 625 w 2260431"/>
                <a:gd name="connsiteY1" fmla="*/ 184011 h 406867"/>
                <a:gd name="connsiteX2" fmla="*/ 3005 w 2260431"/>
                <a:gd name="connsiteY2" fmla="*/ 43517 h 406867"/>
                <a:gd name="connsiteX3" fmla="*/ 50630 w 2260431"/>
                <a:gd name="connsiteY3" fmla="*/ 48280 h 406867"/>
                <a:gd name="connsiteX4" fmla="*/ 76825 w 2260431"/>
                <a:gd name="connsiteY4" fmla="*/ 112573 h 406867"/>
                <a:gd name="connsiteX5" fmla="*/ 107781 w 2260431"/>
                <a:gd name="connsiteY5" fmla="*/ 193536 h 406867"/>
                <a:gd name="connsiteX6" fmla="*/ 126830 w 2260431"/>
                <a:gd name="connsiteY6" fmla="*/ 250685 h 406867"/>
                <a:gd name="connsiteX7" fmla="*/ 183981 w 2260431"/>
                <a:gd name="connsiteY7" fmla="*/ 264973 h 406867"/>
                <a:gd name="connsiteX8" fmla="*/ 250656 w 2260431"/>
                <a:gd name="connsiteY8" fmla="*/ 345936 h 406867"/>
                <a:gd name="connsiteX9" fmla="*/ 307806 w 2260431"/>
                <a:gd name="connsiteY9" fmla="*/ 379273 h 406867"/>
                <a:gd name="connsiteX10" fmla="*/ 393531 w 2260431"/>
                <a:gd name="connsiteY10" fmla="*/ 250686 h 406867"/>
                <a:gd name="connsiteX11" fmla="*/ 460206 w 2260431"/>
                <a:gd name="connsiteY11" fmla="*/ 74473 h 406867"/>
                <a:gd name="connsiteX12" fmla="*/ 526881 w 2260431"/>
                <a:gd name="connsiteY12" fmla="*/ 36373 h 406867"/>
                <a:gd name="connsiteX13" fmla="*/ 555456 w 2260431"/>
                <a:gd name="connsiteY13" fmla="*/ 145911 h 406867"/>
                <a:gd name="connsiteX14" fmla="*/ 636418 w 2260431"/>
                <a:gd name="connsiteY14" fmla="*/ 245923 h 406867"/>
                <a:gd name="connsiteX15" fmla="*/ 731668 w 2260431"/>
                <a:gd name="connsiteY15" fmla="*/ 288786 h 406867"/>
                <a:gd name="connsiteX16" fmla="*/ 874543 w 2260431"/>
                <a:gd name="connsiteY16" fmla="*/ 388798 h 406867"/>
                <a:gd name="connsiteX17" fmla="*/ 969793 w 2260431"/>
                <a:gd name="connsiteY17" fmla="*/ 322123 h 406867"/>
                <a:gd name="connsiteX18" fmla="*/ 1088856 w 2260431"/>
                <a:gd name="connsiteY18" fmla="*/ 3036 h 406867"/>
                <a:gd name="connsiteX19" fmla="*/ 1212681 w 2260431"/>
                <a:gd name="connsiteY19" fmla="*/ 160198 h 406867"/>
                <a:gd name="connsiteX20" fmla="*/ 1260306 w 2260431"/>
                <a:gd name="connsiteY20" fmla="*/ 141148 h 406867"/>
                <a:gd name="connsiteX21" fmla="*/ 1379368 w 2260431"/>
                <a:gd name="connsiteY21" fmla="*/ 250686 h 406867"/>
                <a:gd name="connsiteX22" fmla="*/ 1512718 w 2260431"/>
                <a:gd name="connsiteY22" fmla="*/ 374511 h 406867"/>
                <a:gd name="connsiteX23" fmla="*/ 1641306 w 2260431"/>
                <a:gd name="connsiteY23" fmla="*/ 198298 h 406867"/>
                <a:gd name="connsiteX24" fmla="*/ 1727031 w 2260431"/>
                <a:gd name="connsiteY24" fmla="*/ 26848 h 406867"/>
                <a:gd name="connsiteX25" fmla="*/ 1807993 w 2260431"/>
                <a:gd name="connsiteY25" fmla="*/ 226873 h 406867"/>
                <a:gd name="connsiteX26" fmla="*/ 1903243 w 2260431"/>
                <a:gd name="connsiteY26" fmla="*/ 169723 h 406867"/>
                <a:gd name="connsiteX27" fmla="*/ 2012781 w 2260431"/>
                <a:gd name="connsiteY27" fmla="*/ 307836 h 406867"/>
                <a:gd name="connsiteX28" fmla="*/ 2217568 w 2260431"/>
                <a:gd name="connsiteY28" fmla="*/ 398323 h 406867"/>
                <a:gd name="connsiteX29" fmla="*/ 2260431 w 2260431"/>
                <a:gd name="connsiteY29" fmla="*/ 403086 h 406867"/>
                <a:gd name="connsiteX30" fmla="*/ 1179343 w 2260431"/>
                <a:gd name="connsiteY30" fmla="*/ 393561 h 406867"/>
                <a:gd name="connsiteX31" fmla="*/ 426868 w 2260431"/>
                <a:gd name="connsiteY31" fmla="*/ 388798 h 406867"/>
                <a:gd name="connsiteX32" fmla="*/ 625 w 2260431"/>
                <a:gd name="connsiteY32" fmla="*/ 403086 h 406867"/>
                <a:gd name="connsiteX0" fmla="*/ 1093 w 2260899"/>
                <a:gd name="connsiteY0" fmla="*/ 403086 h 406867"/>
                <a:gd name="connsiteX1" fmla="*/ 1093 w 2260899"/>
                <a:gd name="connsiteY1" fmla="*/ 184011 h 406867"/>
                <a:gd name="connsiteX2" fmla="*/ 3473 w 2260899"/>
                <a:gd name="connsiteY2" fmla="*/ 43517 h 406867"/>
                <a:gd name="connsiteX3" fmla="*/ 43954 w 2260899"/>
                <a:gd name="connsiteY3" fmla="*/ 48280 h 406867"/>
                <a:gd name="connsiteX4" fmla="*/ 77293 w 2260899"/>
                <a:gd name="connsiteY4" fmla="*/ 112573 h 406867"/>
                <a:gd name="connsiteX5" fmla="*/ 108249 w 2260899"/>
                <a:gd name="connsiteY5" fmla="*/ 193536 h 406867"/>
                <a:gd name="connsiteX6" fmla="*/ 127298 w 2260899"/>
                <a:gd name="connsiteY6" fmla="*/ 250685 h 406867"/>
                <a:gd name="connsiteX7" fmla="*/ 184449 w 2260899"/>
                <a:gd name="connsiteY7" fmla="*/ 264973 h 406867"/>
                <a:gd name="connsiteX8" fmla="*/ 251124 w 2260899"/>
                <a:gd name="connsiteY8" fmla="*/ 345936 h 406867"/>
                <a:gd name="connsiteX9" fmla="*/ 308274 w 2260899"/>
                <a:gd name="connsiteY9" fmla="*/ 379273 h 406867"/>
                <a:gd name="connsiteX10" fmla="*/ 393999 w 2260899"/>
                <a:gd name="connsiteY10" fmla="*/ 250686 h 406867"/>
                <a:gd name="connsiteX11" fmla="*/ 460674 w 2260899"/>
                <a:gd name="connsiteY11" fmla="*/ 74473 h 406867"/>
                <a:gd name="connsiteX12" fmla="*/ 527349 w 2260899"/>
                <a:gd name="connsiteY12" fmla="*/ 36373 h 406867"/>
                <a:gd name="connsiteX13" fmla="*/ 555924 w 2260899"/>
                <a:gd name="connsiteY13" fmla="*/ 145911 h 406867"/>
                <a:gd name="connsiteX14" fmla="*/ 636886 w 2260899"/>
                <a:gd name="connsiteY14" fmla="*/ 245923 h 406867"/>
                <a:gd name="connsiteX15" fmla="*/ 732136 w 2260899"/>
                <a:gd name="connsiteY15" fmla="*/ 288786 h 406867"/>
                <a:gd name="connsiteX16" fmla="*/ 875011 w 2260899"/>
                <a:gd name="connsiteY16" fmla="*/ 388798 h 406867"/>
                <a:gd name="connsiteX17" fmla="*/ 970261 w 2260899"/>
                <a:gd name="connsiteY17" fmla="*/ 322123 h 406867"/>
                <a:gd name="connsiteX18" fmla="*/ 1089324 w 2260899"/>
                <a:gd name="connsiteY18" fmla="*/ 3036 h 406867"/>
                <a:gd name="connsiteX19" fmla="*/ 1213149 w 2260899"/>
                <a:gd name="connsiteY19" fmla="*/ 160198 h 406867"/>
                <a:gd name="connsiteX20" fmla="*/ 1260774 w 2260899"/>
                <a:gd name="connsiteY20" fmla="*/ 141148 h 406867"/>
                <a:gd name="connsiteX21" fmla="*/ 1379836 w 2260899"/>
                <a:gd name="connsiteY21" fmla="*/ 250686 h 406867"/>
                <a:gd name="connsiteX22" fmla="*/ 1513186 w 2260899"/>
                <a:gd name="connsiteY22" fmla="*/ 374511 h 406867"/>
                <a:gd name="connsiteX23" fmla="*/ 1641774 w 2260899"/>
                <a:gd name="connsiteY23" fmla="*/ 198298 h 406867"/>
                <a:gd name="connsiteX24" fmla="*/ 1727499 w 2260899"/>
                <a:gd name="connsiteY24" fmla="*/ 26848 h 406867"/>
                <a:gd name="connsiteX25" fmla="*/ 1808461 w 2260899"/>
                <a:gd name="connsiteY25" fmla="*/ 226873 h 406867"/>
                <a:gd name="connsiteX26" fmla="*/ 1903711 w 2260899"/>
                <a:gd name="connsiteY26" fmla="*/ 169723 h 406867"/>
                <a:gd name="connsiteX27" fmla="*/ 2013249 w 2260899"/>
                <a:gd name="connsiteY27" fmla="*/ 307836 h 406867"/>
                <a:gd name="connsiteX28" fmla="*/ 2218036 w 2260899"/>
                <a:gd name="connsiteY28" fmla="*/ 398323 h 406867"/>
                <a:gd name="connsiteX29" fmla="*/ 2260899 w 2260899"/>
                <a:gd name="connsiteY29" fmla="*/ 403086 h 406867"/>
                <a:gd name="connsiteX30" fmla="*/ 1179811 w 2260899"/>
                <a:gd name="connsiteY30" fmla="*/ 393561 h 406867"/>
                <a:gd name="connsiteX31" fmla="*/ 427336 w 2260899"/>
                <a:gd name="connsiteY31" fmla="*/ 388798 h 406867"/>
                <a:gd name="connsiteX32" fmla="*/ 1093 w 2260899"/>
                <a:gd name="connsiteY32" fmla="*/ 403086 h 406867"/>
                <a:gd name="connsiteX0" fmla="*/ 1093 w 2260899"/>
                <a:gd name="connsiteY0" fmla="*/ 403086 h 406867"/>
                <a:gd name="connsiteX1" fmla="*/ 1093 w 2260899"/>
                <a:gd name="connsiteY1" fmla="*/ 184011 h 406867"/>
                <a:gd name="connsiteX2" fmla="*/ 3473 w 2260899"/>
                <a:gd name="connsiteY2" fmla="*/ 43517 h 406867"/>
                <a:gd name="connsiteX3" fmla="*/ 43954 w 2260899"/>
                <a:gd name="connsiteY3" fmla="*/ 48280 h 406867"/>
                <a:gd name="connsiteX4" fmla="*/ 77293 w 2260899"/>
                <a:gd name="connsiteY4" fmla="*/ 112573 h 406867"/>
                <a:gd name="connsiteX5" fmla="*/ 108249 w 2260899"/>
                <a:gd name="connsiteY5" fmla="*/ 193536 h 406867"/>
                <a:gd name="connsiteX6" fmla="*/ 127298 w 2260899"/>
                <a:gd name="connsiteY6" fmla="*/ 250685 h 406867"/>
                <a:gd name="connsiteX7" fmla="*/ 174924 w 2260899"/>
                <a:gd name="connsiteY7" fmla="*/ 231636 h 406867"/>
                <a:gd name="connsiteX8" fmla="*/ 251124 w 2260899"/>
                <a:gd name="connsiteY8" fmla="*/ 345936 h 406867"/>
                <a:gd name="connsiteX9" fmla="*/ 308274 w 2260899"/>
                <a:gd name="connsiteY9" fmla="*/ 379273 h 406867"/>
                <a:gd name="connsiteX10" fmla="*/ 393999 w 2260899"/>
                <a:gd name="connsiteY10" fmla="*/ 250686 h 406867"/>
                <a:gd name="connsiteX11" fmla="*/ 460674 w 2260899"/>
                <a:gd name="connsiteY11" fmla="*/ 74473 h 406867"/>
                <a:gd name="connsiteX12" fmla="*/ 527349 w 2260899"/>
                <a:gd name="connsiteY12" fmla="*/ 36373 h 406867"/>
                <a:gd name="connsiteX13" fmla="*/ 555924 w 2260899"/>
                <a:gd name="connsiteY13" fmla="*/ 145911 h 406867"/>
                <a:gd name="connsiteX14" fmla="*/ 636886 w 2260899"/>
                <a:gd name="connsiteY14" fmla="*/ 245923 h 406867"/>
                <a:gd name="connsiteX15" fmla="*/ 732136 w 2260899"/>
                <a:gd name="connsiteY15" fmla="*/ 288786 h 406867"/>
                <a:gd name="connsiteX16" fmla="*/ 875011 w 2260899"/>
                <a:gd name="connsiteY16" fmla="*/ 388798 h 406867"/>
                <a:gd name="connsiteX17" fmla="*/ 970261 w 2260899"/>
                <a:gd name="connsiteY17" fmla="*/ 322123 h 406867"/>
                <a:gd name="connsiteX18" fmla="*/ 1089324 w 2260899"/>
                <a:gd name="connsiteY18" fmla="*/ 3036 h 406867"/>
                <a:gd name="connsiteX19" fmla="*/ 1213149 w 2260899"/>
                <a:gd name="connsiteY19" fmla="*/ 160198 h 406867"/>
                <a:gd name="connsiteX20" fmla="*/ 1260774 w 2260899"/>
                <a:gd name="connsiteY20" fmla="*/ 141148 h 406867"/>
                <a:gd name="connsiteX21" fmla="*/ 1379836 w 2260899"/>
                <a:gd name="connsiteY21" fmla="*/ 250686 h 406867"/>
                <a:gd name="connsiteX22" fmla="*/ 1513186 w 2260899"/>
                <a:gd name="connsiteY22" fmla="*/ 374511 h 406867"/>
                <a:gd name="connsiteX23" fmla="*/ 1641774 w 2260899"/>
                <a:gd name="connsiteY23" fmla="*/ 198298 h 406867"/>
                <a:gd name="connsiteX24" fmla="*/ 1727499 w 2260899"/>
                <a:gd name="connsiteY24" fmla="*/ 26848 h 406867"/>
                <a:gd name="connsiteX25" fmla="*/ 1808461 w 2260899"/>
                <a:gd name="connsiteY25" fmla="*/ 226873 h 406867"/>
                <a:gd name="connsiteX26" fmla="*/ 1903711 w 2260899"/>
                <a:gd name="connsiteY26" fmla="*/ 169723 h 406867"/>
                <a:gd name="connsiteX27" fmla="*/ 2013249 w 2260899"/>
                <a:gd name="connsiteY27" fmla="*/ 307836 h 406867"/>
                <a:gd name="connsiteX28" fmla="*/ 2218036 w 2260899"/>
                <a:gd name="connsiteY28" fmla="*/ 398323 h 406867"/>
                <a:gd name="connsiteX29" fmla="*/ 2260899 w 2260899"/>
                <a:gd name="connsiteY29" fmla="*/ 403086 h 406867"/>
                <a:gd name="connsiteX30" fmla="*/ 1179811 w 2260899"/>
                <a:gd name="connsiteY30" fmla="*/ 393561 h 406867"/>
                <a:gd name="connsiteX31" fmla="*/ 427336 w 2260899"/>
                <a:gd name="connsiteY31" fmla="*/ 388798 h 406867"/>
                <a:gd name="connsiteX32" fmla="*/ 1093 w 2260899"/>
                <a:gd name="connsiteY32" fmla="*/ 403086 h 406867"/>
                <a:gd name="connsiteX0" fmla="*/ 1093 w 2260899"/>
                <a:gd name="connsiteY0" fmla="*/ 403086 h 406867"/>
                <a:gd name="connsiteX1" fmla="*/ 1093 w 2260899"/>
                <a:gd name="connsiteY1" fmla="*/ 184011 h 406867"/>
                <a:gd name="connsiteX2" fmla="*/ 3473 w 2260899"/>
                <a:gd name="connsiteY2" fmla="*/ 43517 h 406867"/>
                <a:gd name="connsiteX3" fmla="*/ 43954 w 2260899"/>
                <a:gd name="connsiteY3" fmla="*/ 48280 h 406867"/>
                <a:gd name="connsiteX4" fmla="*/ 77293 w 2260899"/>
                <a:gd name="connsiteY4" fmla="*/ 112573 h 406867"/>
                <a:gd name="connsiteX5" fmla="*/ 108249 w 2260899"/>
                <a:gd name="connsiteY5" fmla="*/ 193536 h 406867"/>
                <a:gd name="connsiteX6" fmla="*/ 127298 w 2260899"/>
                <a:gd name="connsiteY6" fmla="*/ 250685 h 406867"/>
                <a:gd name="connsiteX7" fmla="*/ 174924 w 2260899"/>
                <a:gd name="connsiteY7" fmla="*/ 231636 h 406867"/>
                <a:gd name="connsiteX8" fmla="*/ 251124 w 2260899"/>
                <a:gd name="connsiteY8" fmla="*/ 345936 h 406867"/>
                <a:gd name="connsiteX9" fmla="*/ 308274 w 2260899"/>
                <a:gd name="connsiteY9" fmla="*/ 379273 h 406867"/>
                <a:gd name="connsiteX10" fmla="*/ 393999 w 2260899"/>
                <a:gd name="connsiteY10" fmla="*/ 250686 h 406867"/>
                <a:gd name="connsiteX11" fmla="*/ 460674 w 2260899"/>
                <a:gd name="connsiteY11" fmla="*/ 74473 h 406867"/>
                <a:gd name="connsiteX12" fmla="*/ 527349 w 2260899"/>
                <a:gd name="connsiteY12" fmla="*/ 36373 h 406867"/>
                <a:gd name="connsiteX13" fmla="*/ 579736 w 2260899"/>
                <a:gd name="connsiteY13" fmla="*/ 148293 h 406867"/>
                <a:gd name="connsiteX14" fmla="*/ 636886 w 2260899"/>
                <a:gd name="connsiteY14" fmla="*/ 245923 h 406867"/>
                <a:gd name="connsiteX15" fmla="*/ 732136 w 2260899"/>
                <a:gd name="connsiteY15" fmla="*/ 288786 h 406867"/>
                <a:gd name="connsiteX16" fmla="*/ 875011 w 2260899"/>
                <a:gd name="connsiteY16" fmla="*/ 388798 h 406867"/>
                <a:gd name="connsiteX17" fmla="*/ 970261 w 2260899"/>
                <a:gd name="connsiteY17" fmla="*/ 322123 h 406867"/>
                <a:gd name="connsiteX18" fmla="*/ 1089324 w 2260899"/>
                <a:gd name="connsiteY18" fmla="*/ 3036 h 406867"/>
                <a:gd name="connsiteX19" fmla="*/ 1213149 w 2260899"/>
                <a:gd name="connsiteY19" fmla="*/ 160198 h 406867"/>
                <a:gd name="connsiteX20" fmla="*/ 1260774 w 2260899"/>
                <a:gd name="connsiteY20" fmla="*/ 141148 h 406867"/>
                <a:gd name="connsiteX21" fmla="*/ 1379836 w 2260899"/>
                <a:gd name="connsiteY21" fmla="*/ 250686 h 406867"/>
                <a:gd name="connsiteX22" fmla="*/ 1513186 w 2260899"/>
                <a:gd name="connsiteY22" fmla="*/ 374511 h 406867"/>
                <a:gd name="connsiteX23" fmla="*/ 1641774 w 2260899"/>
                <a:gd name="connsiteY23" fmla="*/ 198298 h 406867"/>
                <a:gd name="connsiteX24" fmla="*/ 1727499 w 2260899"/>
                <a:gd name="connsiteY24" fmla="*/ 26848 h 406867"/>
                <a:gd name="connsiteX25" fmla="*/ 1808461 w 2260899"/>
                <a:gd name="connsiteY25" fmla="*/ 226873 h 406867"/>
                <a:gd name="connsiteX26" fmla="*/ 1903711 w 2260899"/>
                <a:gd name="connsiteY26" fmla="*/ 169723 h 406867"/>
                <a:gd name="connsiteX27" fmla="*/ 2013249 w 2260899"/>
                <a:gd name="connsiteY27" fmla="*/ 307836 h 406867"/>
                <a:gd name="connsiteX28" fmla="*/ 2218036 w 2260899"/>
                <a:gd name="connsiteY28" fmla="*/ 398323 h 406867"/>
                <a:gd name="connsiteX29" fmla="*/ 2260899 w 2260899"/>
                <a:gd name="connsiteY29" fmla="*/ 403086 h 406867"/>
                <a:gd name="connsiteX30" fmla="*/ 1179811 w 2260899"/>
                <a:gd name="connsiteY30" fmla="*/ 393561 h 406867"/>
                <a:gd name="connsiteX31" fmla="*/ 427336 w 2260899"/>
                <a:gd name="connsiteY31" fmla="*/ 388798 h 406867"/>
                <a:gd name="connsiteX32" fmla="*/ 1093 w 2260899"/>
                <a:gd name="connsiteY32" fmla="*/ 403086 h 406867"/>
                <a:gd name="connsiteX0" fmla="*/ 1093 w 2260899"/>
                <a:gd name="connsiteY0" fmla="*/ 403086 h 406867"/>
                <a:gd name="connsiteX1" fmla="*/ 1093 w 2260899"/>
                <a:gd name="connsiteY1" fmla="*/ 184011 h 406867"/>
                <a:gd name="connsiteX2" fmla="*/ 3473 w 2260899"/>
                <a:gd name="connsiteY2" fmla="*/ 43517 h 406867"/>
                <a:gd name="connsiteX3" fmla="*/ 43954 w 2260899"/>
                <a:gd name="connsiteY3" fmla="*/ 48280 h 406867"/>
                <a:gd name="connsiteX4" fmla="*/ 77293 w 2260899"/>
                <a:gd name="connsiteY4" fmla="*/ 112573 h 406867"/>
                <a:gd name="connsiteX5" fmla="*/ 108249 w 2260899"/>
                <a:gd name="connsiteY5" fmla="*/ 193536 h 406867"/>
                <a:gd name="connsiteX6" fmla="*/ 127298 w 2260899"/>
                <a:gd name="connsiteY6" fmla="*/ 250685 h 406867"/>
                <a:gd name="connsiteX7" fmla="*/ 174924 w 2260899"/>
                <a:gd name="connsiteY7" fmla="*/ 231636 h 406867"/>
                <a:gd name="connsiteX8" fmla="*/ 251124 w 2260899"/>
                <a:gd name="connsiteY8" fmla="*/ 345936 h 406867"/>
                <a:gd name="connsiteX9" fmla="*/ 308274 w 2260899"/>
                <a:gd name="connsiteY9" fmla="*/ 379273 h 406867"/>
                <a:gd name="connsiteX10" fmla="*/ 393999 w 2260899"/>
                <a:gd name="connsiteY10" fmla="*/ 250686 h 406867"/>
                <a:gd name="connsiteX11" fmla="*/ 460674 w 2260899"/>
                <a:gd name="connsiteY11" fmla="*/ 74473 h 406867"/>
                <a:gd name="connsiteX12" fmla="*/ 527349 w 2260899"/>
                <a:gd name="connsiteY12" fmla="*/ 36373 h 406867"/>
                <a:gd name="connsiteX13" fmla="*/ 579736 w 2260899"/>
                <a:gd name="connsiteY13" fmla="*/ 148293 h 406867"/>
                <a:gd name="connsiteX14" fmla="*/ 636886 w 2260899"/>
                <a:gd name="connsiteY14" fmla="*/ 245923 h 406867"/>
                <a:gd name="connsiteX15" fmla="*/ 691655 w 2260899"/>
                <a:gd name="connsiteY15" fmla="*/ 226874 h 406867"/>
                <a:gd name="connsiteX16" fmla="*/ 875011 w 2260899"/>
                <a:gd name="connsiteY16" fmla="*/ 388798 h 406867"/>
                <a:gd name="connsiteX17" fmla="*/ 970261 w 2260899"/>
                <a:gd name="connsiteY17" fmla="*/ 322123 h 406867"/>
                <a:gd name="connsiteX18" fmla="*/ 1089324 w 2260899"/>
                <a:gd name="connsiteY18" fmla="*/ 3036 h 406867"/>
                <a:gd name="connsiteX19" fmla="*/ 1213149 w 2260899"/>
                <a:gd name="connsiteY19" fmla="*/ 160198 h 406867"/>
                <a:gd name="connsiteX20" fmla="*/ 1260774 w 2260899"/>
                <a:gd name="connsiteY20" fmla="*/ 141148 h 406867"/>
                <a:gd name="connsiteX21" fmla="*/ 1379836 w 2260899"/>
                <a:gd name="connsiteY21" fmla="*/ 250686 h 406867"/>
                <a:gd name="connsiteX22" fmla="*/ 1513186 w 2260899"/>
                <a:gd name="connsiteY22" fmla="*/ 374511 h 406867"/>
                <a:gd name="connsiteX23" fmla="*/ 1641774 w 2260899"/>
                <a:gd name="connsiteY23" fmla="*/ 198298 h 406867"/>
                <a:gd name="connsiteX24" fmla="*/ 1727499 w 2260899"/>
                <a:gd name="connsiteY24" fmla="*/ 26848 h 406867"/>
                <a:gd name="connsiteX25" fmla="*/ 1808461 w 2260899"/>
                <a:gd name="connsiteY25" fmla="*/ 226873 h 406867"/>
                <a:gd name="connsiteX26" fmla="*/ 1903711 w 2260899"/>
                <a:gd name="connsiteY26" fmla="*/ 169723 h 406867"/>
                <a:gd name="connsiteX27" fmla="*/ 2013249 w 2260899"/>
                <a:gd name="connsiteY27" fmla="*/ 307836 h 406867"/>
                <a:gd name="connsiteX28" fmla="*/ 2218036 w 2260899"/>
                <a:gd name="connsiteY28" fmla="*/ 398323 h 406867"/>
                <a:gd name="connsiteX29" fmla="*/ 2260899 w 2260899"/>
                <a:gd name="connsiteY29" fmla="*/ 403086 h 406867"/>
                <a:gd name="connsiteX30" fmla="*/ 1179811 w 2260899"/>
                <a:gd name="connsiteY30" fmla="*/ 393561 h 406867"/>
                <a:gd name="connsiteX31" fmla="*/ 427336 w 2260899"/>
                <a:gd name="connsiteY31" fmla="*/ 388798 h 406867"/>
                <a:gd name="connsiteX32" fmla="*/ 1093 w 2260899"/>
                <a:gd name="connsiteY32" fmla="*/ 403086 h 406867"/>
                <a:gd name="connsiteX0" fmla="*/ 1093 w 2260899"/>
                <a:gd name="connsiteY0" fmla="*/ 403086 h 406867"/>
                <a:gd name="connsiteX1" fmla="*/ 1093 w 2260899"/>
                <a:gd name="connsiteY1" fmla="*/ 184011 h 406867"/>
                <a:gd name="connsiteX2" fmla="*/ 3473 w 2260899"/>
                <a:gd name="connsiteY2" fmla="*/ 43517 h 406867"/>
                <a:gd name="connsiteX3" fmla="*/ 43954 w 2260899"/>
                <a:gd name="connsiteY3" fmla="*/ 48280 h 406867"/>
                <a:gd name="connsiteX4" fmla="*/ 77293 w 2260899"/>
                <a:gd name="connsiteY4" fmla="*/ 112573 h 406867"/>
                <a:gd name="connsiteX5" fmla="*/ 108249 w 2260899"/>
                <a:gd name="connsiteY5" fmla="*/ 193536 h 406867"/>
                <a:gd name="connsiteX6" fmla="*/ 127298 w 2260899"/>
                <a:gd name="connsiteY6" fmla="*/ 250685 h 406867"/>
                <a:gd name="connsiteX7" fmla="*/ 174924 w 2260899"/>
                <a:gd name="connsiteY7" fmla="*/ 231636 h 406867"/>
                <a:gd name="connsiteX8" fmla="*/ 251124 w 2260899"/>
                <a:gd name="connsiteY8" fmla="*/ 345936 h 406867"/>
                <a:gd name="connsiteX9" fmla="*/ 308274 w 2260899"/>
                <a:gd name="connsiteY9" fmla="*/ 379273 h 406867"/>
                <a:gd name="connsiteX10" fmla="*/ 393999 w 2260899"/>
                <a:gd name="connsiteY10" fmla="*/ 250686 h 406867"/>
                <a:gd name="connsiteX11" fmla="*/ 460674 w 2260899"/>
                <a:gd name="connsiteY11" fmla="*/ 74473 h 406867"/>
                <a:gd name="connsiteX12" fmla="*/ 527349 w 2260899"/>
                <a:gd name="connsiteY12" fmla="*/ 36373 h 406867"/>
                <a:gd name="connsiteX13" fmla="*/ 579736 w 2260899"/>
                <a:gd name="connsiteY13" fmla="*/ 148293 h 406867"/>
                <a:gd name="connsiteX14" fmla="*/ 636886 w 2260899"/>
                <a:gd name="connsiteY14" fmla="*/ 245923 h 406867"/>
                <a:gd name="connsiteX15" fmla="*/ 691655 w 2260899"/>
                <a:gd name="connsiteY15" fmla="*/ 226874 h 406867"/>
                <a:gd name="connsiteX16" fmla="*/ 875011 w 2260899"/>
                <a:gd name="connsiteY16" fmla="*/ 388798 h 406867"/>
                <a:gd name="connsiteX17" fmla="*/ 963117 w 2260899"/>
                <a:gd name="connsiteY17" fmla="*/ 381655 h 406867"/>
                <a:gd name="connsiteX18" fmla="*/ 970261 w 2260899"/>
                <a:gd name="connsiteY18" fmla="*/ 322123 h 406867"/>
                <a:gd name="connsiteX19" fmla="*/ 1089324 w 2260899"/>
                <a:gd name="connsiteY19" fmla="*/ 3036 h 406867"/>
                <a:gd name="connsiteX20" fmla="*/ 1213149 w 2260899"/>
                <a:gd name="connsiteY20" fmla="*/ 160198 h 406867"/>
                <a:gd name="connsiteX21" fmla="*/ 1260774 w 2260899"/>
                <a:gd name="connsiteY21" fmla="*/ 141148 h 406867"/>
                <a:gd name="connsiteX22" fmla="*/ 1379836 w 2260899"/>
                <a:gd name="connsiteY22" fmla="*/ 250686 h 406867"/>
                <a:gd name="connsiteX23" fmla="*/ 1513186 w 2260899"/>
                <a:gd name="connsiteY23" fmla="*/ 374511 h 406867"/>
                <a:gd name="connsiteX24" fmla="*/ 1641774 w 2260899"/>
                <a:gd name="connsiteY24" fmla="*/ 198298 h 406867"/>
                <a:gd name="connsiteX25" fmla="*/ 1727499 w 2260899"/>
                <a:gd name="connsiteY25" fmla="*/ 26848 h 406867"/>
                <a:gd name="connsiteX26" fmla="*/ 1808461 w 2260899"/>
                <a:gd name="connsiteY26" fmla="*/ 226873 h 406867"/>
                <a:gd name="connsiteX27" fmla="*/ 1903711 w 2260899"/>
                <a:gd name="connsiteY27" fmla="*/ 169723 h 406867"/>
                <a:gd name="connsiteX28" fmla="*/ 2013249 w 2260899"/>
                <a:gd name="connsiteY28" fmla="*/ 307836 h 406867"/>
                <a:gd name="connsiteX29" fmla="*/ 2218036 w 2260899"/>
                <a:gd name="connsiteY29" fmla="*/ 398323 h 406867"/>
                <a:gd name="connsiteX30" fmla="*/ 2260899 w 2260899"/>
                <a:gd name="connsiteY30" fmla="*/ 403086 h 406867"/>
                <a:gd name="connsiteX31" fmla="*/ 1179811 w 2260899"/>
                <a:gd name="connsiteY31" fmla="*/ 393561 h 406867"/>
                <a:gd name="connsiteX32" fmla="*/ 427336 w 2260899"/>
                <a:gd name="connsiteY32" fmla="*/ 388798 h 406867"/>
                <a:gd name="connsiteX33" fmla="*/ 1093 w 2260899"/>
                <a:gd name="connsiteY33" fmla="*/ 403086 h 406867"/>
                <a:gd name="connsiteX0" fmla="*/ 1093 w 2260899"/>
                <a:gd name="connsiteY0" fmla="*/ 402633 h 406414"/>
                <a:gd name="connsiteX1" fmla="*/ 1093 w 2260899"/>
                <a:gd name="connsiteY1" fmla="*/ 183558 h 406414"/>
                <a:gd name="connsiteX2" fmla="*/ 3473 w 2260899"/>
                <a:gd name="connsiteY2" fmla="*/ 43064 h 406414"/>
                <a:gd name="connsiteX3" fmla="*/ 43954 w 2260899"/>
                <a:gd name="connsiteY3" fmla="*/ 47827 h 406414"/>
                <a:gd name="connsiteX4" fmla="*/ 77293 w 2260899"/>
                <a:gd name="connsiteY4" fmla="*/ 112120 h 406414"/>
                <a:gd name="connsiteX5" fmla="*/ 108249 w 2260899"/>
                <a:gd name="connsiteY5" fmla="*/ 193083 h 406414"/>
                <a:gd name="connsiteX6" fmla="*/ 127298 w 2260899"/>
                <a:gd name="connsiteY6" fmla="*/ 250232 h 406414"/>
                <a:gd name="connsiteX7" fmla="*/ 174924 w 2260899"/>
                <a:gd name="connsiteY7" fmla="*/ 231183 h 406414"/>
                <a:gd name="connsiteX8" fmla="*/ 251124 w 2260899"/>
                <a:gd name="connsiteY8" fmla="*/ 345483 h 406414"/>
                <a:gd name="connsiteX9" fmla="*/ 308274 w 2260899"/>
                <a:gd name="connsiteY9" fmla="*/ 378820 h 406414"/>
                <a:gd name="connsiteX10" fmla="*/ 393999 w 2260899"/>
                <a:gd name="connsiteY10" fmla="*/ 250233 h 406414"/>
                <a:gd name="connsiteX11" fmla="*/ 460674 w 2260899"/>
                <a:gd name="connsiteY11" fmla="*/ 74020 h 406414"/>
                <a:gd name="connsiteX12" fmla="*/ 527349 w 2260899"/>
                <a:gd name="connsiteY12" fmla="*/ 35920 h 406414"/>
                <a:gd name="connsiteX13" fmla="*/ 579736 w 2260899"/>
                <a:gd name="connsiteY13" fmla="*/ 147840 h 406414"/>
                <a:gd name="connsiteX14" fmla="*/ 636886 w 2260899"/>
                <a:gd name="connsiteY14" fmla="*/ 245470 h 406414"/>
                <a:gd name="connsiteX15" fmla="*/ 691655 w 2260899"/>
                <a:gd name="connsiteY15" fmla="*/ 226421 h 406414"/>
                <a:gd name="connsiteX16" fmla="*/ 875011 w 2260899"/>
                <a:gd name="connsiteY16" fmla="*/ 388345 h 406414"/>
                <a:gd name="connsiteX17" fmla="*/ 963117 w 2260899"/>
                <a:gd name="connsiteY17" fmla="*/ 381202 h 406414"/>
                <a:gd name="connsiteX18" fmla="*/ 991692 w 2260899"/>
                <a:gd name="connsiteY18" fmla="*/ 307382 h 406414"/>
                <a:gd name="connsiteX19" fmla="*/ 1089324 w 2260899"/>
                <a:gd name="connsiteY19" fmla="*/ 2583 h 406414"/>
                <a:gd name="connsiteX20" fmla="*/ 1213149 w 2260899"/>
                <a:gd name="connsiteY20" fmla="*/ 159745 h 406414"/>
                <a:gd name="connsiteX21" fmla="*/ 1260774 w 2260899"/>
                <a:gd name="connsiteY21" fmla="*/ 140695 h 406414"/>
                <a:gd name="connsiteX22" fmla="*/ 1379836 w 2260899"/>
                <a:gd name="connsiteY22" fmla="*/ 250233 h 406414"/>
                <a:gd name="connsiteX23" fmla="*/ 1513186 w 2260899"/>
                <a:gd name="connsiteY23" fmla="*/ 374058 h 406414"/>
                <a:gd name="connsiteX24" fmla="*/ 1641774 w 2260899"/>
                <a:gd name="connsiteY24" fmla="*/ 197845 h 406414"/>
                <a:gd name="connsiteX25" fmla="*/ 1727499 w 2260899"/>
                <a:gd name="connsiteY25" fmla="*/ 26395 h 406414"/>
                <a:gd name="connsiteX26" fmla="*/ 1808461 w 2260899"/>
                <a:gd name="connsiteY26" fmla="*/ 226420 h 406414"/>
                <a:gd name="connsiteX27" fmla="*/ 1903711 w 2260899"/>
                <a:gd name="connsiteY27" fmla="*/ 169270 h 406414"/>
                <a:gd name="connsiteX28" fmla="*/ 2013249 w 2260899"/>
                <a:gd name="connsiteY28" fmla="*/ 307383 h 406414"/>
                <a:gd name="connsiteX29" fmla="*/ 2218036 w 2260899"/>
                <a:gd name="connsiteY29" fmla="*/ 397870 h 406414"/>
                <a:gd name="connsiteX30" fmla="*/ 2260899 w 2260899"/>
                <a:gd name="connsiteY30" fmla="*/ 402633 h 406414"/>
                <a:gd name="connsiteX31" fmla="*/ 1179811 w 2260899"/>
                <a:gd name="connsiteY31" fmla="*/ 393108 h 406414"/>
                <a:gd name="connsiteX32" fmla="*/ 427336 w 2260899"/>
                <a:gd name="connsiteY32" fmla="*/ 388345 h 406414"/>
                <a:gd name="connsiteX33" fmla="*/ 1093 w 2260899"/>
                <a:gd name="connsiteY33" fmla="*/ 402633 h 406414"/>
                <a:gd name="connsiteX0" fmla="*/ 1093 w 2260899"/>
                <a:gd name="connsiteY0" fmla="*/ 402633 h 406414"/>
                <a:gd name="connsiteX1" fmla="*/ 1093 w 2260899"/>
                <a:gd name="connsiteY1" fmla="*/ 183558 h 406414"/>
                <a:gd name="connsiteX2" fmla="*/ 3473 w 2260899"/>
                <a:gd name="connsiteY2" fmla="*/ 43064 h 406414"/>
                <a:gd name="connsiteX3" fmla="*/ 43954 w 2260899"/>
                <a:gd name="connsiteY3" fmla="*/ 47827 h 406414"/>
                <a:gd name="connsiteX4" fmla="*/ 77293 w 2260899"/>
                <a:gd name="connsiteY4" fmla="*/ 112120 h 406414"/>
                <a:gd name="connsiteX5" fmla="*/ 108249 w 2260899"/>
                <a:gd name="connsiteY5" fmla="*/ 193083 h 406414"/>
                <a:gd name="connsiteX6" fmla="*/ 127298 w 2260899"/>
                <a:gd name="connsiteY6" fmla="*/ 250232 h 406414"/>
                <a:gd name="connsiteX7" fmla="*/ 174924 w 2260899"/>
                <a:gd name="connsiteY7" fmla="*/ 231183 h 406414"/>
                <a:gd name="connsiteX8" fmla="*/ 251124 w 2260899"/>
                <a:gd name="connsiteY8" fmla="*/ 345483 h 406414"/>
                <a:gd name="connsiteX9" fmla="*/ 308274 w 2260899"/>
                <a:gd name="connsiteY9" fmla="*/ 378820 h 406414"/>
                <a:gd name="connsiteX10" fmla="*/ 393999 w 2260899"/>
                <a:gd name="connsiteY10" fmla="*/ 250233 h 406414"/>
                <a:gd name="connsiteX11" fmla="*/ 460674 w 2260899"/>
                <a:gd name="connsiteY11" fmla="*/ 74020 h 406414"/>
                <a:gd name="connsiteX12" fmla="*/ 527349 w 2260899"/>
                <a:gd name="connsiteY12" fmla="*/ 35920 h 406414"/>
                <a:gd name="connsiteX13" fmla="*/ 579736 w 2260899"/>
                <a:gd name="connsiteY13" fmla="*/ 147840 h 406414"/>
                <a:gd name="connsiteX14" fmla="*/ 636886 w 2260899"/>
                <a:gd name="connsiteY14" fmla="*/ 245470 h 406414"/>
                <a:gd name="connsiteX15" fmla="*/ 691655 w 2260899"/>
                <a:gd name="connsiteY15" fmla="*/ 226421 h 406414"/>
                <a:gd name="connsiteX16" fmla="*/ 846436 w 2260899"/>
                <a:gd name="connsiteY16" fmla="*/ 355008 h 406414"/>
                <a:gd name="connsiteX17" fmla="*/ 875011 w 2260899"/>
                <a:gd name="connsiteY17" fmla="*/ 388345 h 406414"/>
                <a:gd name="connsiteX18" fmla="*/ 963117 w 2260899"/>
                <a:gd name="connsiteY18" fmla="*/ 381202 h 406414"/>
                <a:gd name="connsiteX19" fmla="*/ 991692 w 2260899"/>
                <a:gd name="connsiteY19" fmla="*/ 307382 h 406414"/>
                <a:gd name="connsiteX20" fmla="*/ 1089324 w 2260899"/>
                <a:gd name="connsiteY20" fmla="*/ 2583 h 406414"/>
                <a:gd name="connsiteX21" fmla="*/ 1213149 w 2260899"/>
                <a:gd name="connsiteY21" fmla="*/ 159745 h 406414"/>
                <a:gd name="connsiteX22" fmla="*/ 1260774 w 2260899"/>
                <a:gd name="connsiteY22" fmla="*/ 140695 h 406414"/>
                <a:gd name="connsiteX23" fmla="*/ 1379836 w 2260899"/>
                <a:gd name="connsiteY23" fmla="*/ 250233 h 406414"/>
                <a:gd name="connsiteX24" fmla="*/ 1513186 w 2260899"/>
                <a:gd name="connsiteY24" fmla="*/ 374058 h 406414"/>
                <a:gd name="connsiteX25" fmla="*/ 1641774 w 2260899"/>
                <a:gd name="connsiteY25" fmla="*/ 197845 h 406414"/>
                <a:gd name="connsiteX26" fmla="*/ 1727499 w 2260899"/>
                <a:gd name="connsiteY26" fmla="*/ 26395 h 406414"/>
                <a:gd name="connsiteX27" fmla="*/ 1808461 w 2260899"/>
                <a:gd name="connsiteY27" fmla="*/ 226420 h 406414"/>
                <a:gd name="connsiteX28" fmla="*/ 1903711 w 2260899"/>
                <a:gd name="connsiteY28" fmla="*/ 169270 h 406414"/>
                <a:gd name="connsiteX29" fmla="*/ 2013249 w 2260899"/>
                <a:gd name="connsiteY29" fmla="*/ 307383 h 406414"/>
                <a:gd name="connsiteX30" fmla="*/ 2218036 w 2260899"/>
                <a:gd name="connsiteY30" fmla="*/ 397870 h 406414"/>
                <a:gd name="connsiteX31" fmla="*/ 2260899 w 2260899"/>
                <a:gd name="connsiteY31" fmla="*/ 402633 h 406414"/>
                <a:gd name="connsiteX32" fmla="*/ 1179811 w 2260899"/>
                <a:gd name="connsiteY32" fmla="*/ 393108 h 406414"/>
                <a:gd name="connsiteX33" fmla="*/ 427336 w 2260899"/>
                <a:gd name="connsiteY33" fmla="*/ 388345 h 406414"/>
                <a:gd name="connsiteX34" fmla="*/ 1093 w 2260899"/>
                <a:gd name="connsiteY34" fmla="*/ 402633 h 406414"/>
                <a:gd name="connsiteX0" fmla="*/ 1093 w 2260899"/>
                <a:gd name="connsiteY0" fmla="*/ 402633 h 406414"/>
                <a:gd name="connsiteX1" fmla="*/ 1093 w 2260899"/>
                <a:gd name="connsiteY1" fmla="*/ 183558 h 406414"/>
                <a:gd name="connsiteX2" fmla="*/ 3473 w 2260899"/>
                <a:gd name="connsiteY2" fmla="*/ 43064 h 406414"/>
                <a:gd name="connsiteX3" fmla="*/ 43954 w 2260899"/>
                <a:gd name="connsiteY3" fmla="*/ 47827 h 406414"/>
                <a:gd name="connsiteX4" fmla="*/ 77293 w 2260899"/>
                <a:gd name="connsiteY4" fmla="*/ 112120 h 406414"/>
                <a:gd name="connsiteX5" fmla="*/ 108249 w 2260899"/>
                <a:gd name="connsiteY5" fmla="*/ 193083 h 406414"/>
                <a:gd name="connsiteX6" fmla="*/ 127298 w 2260899"/>
                <a:gd name="connsiteY6" fmla="*/ 250232 h 406414"/>
                <a:gd name="connsiteX7" fmla="*/ 174924 w 2260899"/>
                <a:gd name="connsiteY7" fmla="*/ 231183 h 406414"/>
                <a:gd name="connsiteX8" fmla="*/ 251124 w 2260899"/>
                <a:gd name="connsiteY8" fmla="*/ 345483 h 406414"/>
                <a:gd name="connsiteX9" fmla="*/ 308274 w 2260899"/>
                <a:gd name="connsiteY9" fmla="*/ 378820 h 406414"/>
                <a:gd name="connsiteX10" fmla="*/ 393999 w 2260899"/>
                <a:gd name="connsiteY10" fmla="*/ 250233 h 406414"/>
                <a:gd name="connsiteX11" fmla="*/ 460674 w 2260899"/>
                <a:gd name="connsiteY11" fmla="*/ 74020 h 406414"/>
                <a:gd name="connsiteX12" fmla="*/ 527349 w 2260899"/>
                <a:gd name="connsiteY12" fmla="*/ 35920 h 406414"/>
                <a:gd name="connsiteX13" fmla="*/ 579736 w 2260899"/>
                <a:gd name="connsiteY13" fmla="*/ 147840 h 406414"/>
                <a:gd name="connsiteX14" fmla="*/ 636886 w 2260899"/>
                <a:gd name="connsiteY14" fmla="*/ 245470 h 406414"/>
                <a:gd name="connsiteX15" fmla="*/ 691655 w 2260899"/>
                <a:gd name="connsiteY15" fmla="*/ 226421 h 406414"/>
                <a:gd name="connsiteX16" fmla="*/ 822623 w 2260899"/>
                <a:gd name="connsiteY16" fmla="*/ 355008 h 406414"/>
                <a:gd name="connsiteX17" fmla="*/ 875011 w 2260899"/>
                <a:gd name="connsiteY17" fmla="*/ 388345 h 406414"/>
                <a:gd name="connsiteX18" fmla="*/ 963117 w 2260899"/>
                <a:gd name="connsiteY18" fmla="*/ 381202 h 406414"/>
                <a:gd name="connsiteX19" fmla="*/ 991692 w 2260899"/>
                <a:gd name="connsiteY19" fmla="*/ 307382 h 406414"/>
                <a:gd name="connsiteX20" fmla="*/ 1089324 w 2260899"/>
                <a:gd name="connsiteY20" fmla="*/ 2583 h 406414"/>
                <a:gd name="connsiteX21" fmla="*/ 1213149 w 2260899"/>
                <a:gd name="connsiteY21" fmla="*/ 159745 h 406414"/>
                <a:gd name="connsiteX22" fmla="*/ 1260774 w 2260899"/>
                <a:gd name="connsiteY22" fmla="*/ 140695 h 406414"/>
                <a:gd name="connsiteX23" fmla="*/ 1379836 w 2260899"/>
                <a:gd name="connsiteY23" fmla="*/ 250233 h 406414"/>
                <a:gd name="connsiteX24" fmla="*/ 1513186 w 2260899"/>
                <a:gd name="connsiteY24" fmla="*/ 374058 h 406414"/>
                <a:gd name="connsiteX25" fmla="*/ 1641774 w 2260899"/>
                <a:gd name="connsiteY25" fmla="*/ 197845 h 406414"/>
                <a:gd name="connsiteX26" fmla="*/ 1727499 w 2260899"/>
                <a:gd name="connsiteY26" fmla="*/ 26395 h 406414"/>
                <a:gd name="connsiteX27" fmla="*/ 1808461 w 2260899"/>
                <a:gd name="connsiteY27" fmla="*/ 226420 h 406414"/>
                <a:gd name="connsiteX28" fmla="*/ 1903711 w 2260899"/>
                <a:gd name="connsiteY28" fmla="*/ 169270 h 406414"/>
                <a:gd name="connsiteX29" fmla="*/ 2013249 w 2260899"/>
                <a:gd name="connsiteY29" fmla="*/ 307383 h 406414"/>
                <a:gd name="connsiteX30" fmla="*/ 2218036 w 2260899"/>
                <a:gd name="connsiteY30" fmla="*/ 397870 h 406414"/>
                <a:gd name="connsiteX31" fmla="*/ 2260899 w 2260899"/>
                <a:gd name="connsiteY31" fmla="*/ 402633 h 406414"/>
                <a:gd name="connsiteX32" fmla="*/ 1179811 w 2260899"/>
                <a:gd name="connsiteY32" fmla="*/ 393108 h 406414"/>
                <a:gd name="connsiteX33" fmla="*/ 427336 w 2260899"/>
                <a:gd name="connsiteY33" fmla="*/ 388345 h 406414"/>
                <a:gd name="connsiteX34" fmla="*/ 1093 w 2260899"/>
                <a:gd name="connsiteY34" fmla="*/ 402633 h 406414"/>
                <a:gd name="connsiteX0" fmla="*/ 1093 w 2260899"/>
                <a:gd name="connsiteY0" fmla="*/ 416755 h 420536"/>
                <a:gd name="connsiteX1" fmla="*/ 1093 w 2260899"/>
                <a:gd name="connsiteY1" fmla="*/ 197680 h 420536"/>
                <a:gd name="connsiteX2" fmla="*/ 3473 w 2260899"/>
                <a:gd name="connsiteY2" fmla="*/ 57186 h 420536"/>
                <a:gd name="connsiteX3" fmla="*/ 43954 w 2260899"/>
                <a:gd name="connsiteY3" fmla="*/ 61949 h 420536"/>
                <a:gd name="connsiteX4" fmla="*/ 77293 w 2260899"/>
                <a:gd name="connsiteY4" fmla="*/ 126242 h 420536"/>
                <a:gd name="connsiteX5" fmla="*/ 108249 w 2260899"/>
                <a:gd name="connsiteY5" fmla="*/ 207205 h 420536"/>
                <a:gd name="connsiteX6" fmla="*/ 127298 w 2260899"/>
                <a:gd name="connsiteY6" fmla="*/ 264354 h 420536"/>
                <a:gd name="connsiteX7" fmla="*/ 174924 w 2260899"/>
                <a:gd name="connsiteY7" fmla="*/ 245305 h 420536"/>
                <a:gd name="connsiteX8" fmla="*/ 251124 w 2260899"/>
                <a:gd name="connsiteY8" fmla="*/ 359605 h 420536"/>
                <a:gd name="connsiteX9" fmla="*/ 308274 w 2260899"/>
                <a:gd name="connsiteY9" fmla="*/ 392942 h 420536"/>
                <a:gd name="connsiteX10" fmla="*/ 393999 w 2260899"/>
                <a:gd name="connsiteY10" fmla="*/ 264355 h 420536"/>
                <a:gd name="connsiteX11" fmla="*/ 460674 w 2260899"/>
                <a:gd name="connsiteY11" fmla="*/ 88142 h 420536"/>
                <a:gd name="connsiteX12" fmla="*/ 527349 w 2260899"/>
                <a:gd name="connsiteY12" fmla="*/ 50042 h 420536"/>
                <a:gd name="connsiteX13" fmla="*/ 579736 w 2260899"/>
                <a:gd name="connsiteY13" fmla="*/ 161962 h 420536"/>
                <a:gd name="connsiteX14" fmla="*/ 636886 w 2260899"/>
                <a:gd name="connsiteY14" fmla="*/ 259592 h 420536"/>
                <a:gd name="connsiteX15" fmla="*/ 691655 w 2260899"/>
                <a:gd name="connsiteY15" fmla="*/ 240543 h 420536"/>
                <a:gd name="connsiteX16" fmla="*/ 822623 w 2260899"/>
                <a:gd name="connsiteY16" fmla="*/ 369130 h 420536"/>
                <a:gd name="connsiteX17" fmla="*/ 875011 w 2260899"/>
                <a:gd name="connsiteY17" fmla="*/ 402467 h 420536"/>
                <a:gd name="connsiteX18" fmla="*/ 963117 w 2260899"/>
                <a:gd name="connsiteY18" fmla="*/ 395324 h 420536"/>
                <a:gd name="connsiteX19" fmla="*/ 991692 w 2260899"/>
                <a:gd name="connsiteY19" fmla="*/ 321504 h 420536"/>
                <a:gd name="connsiteX20" fmla="*/ 1082180 w 2260899"/>
                <a:gd name="connsiteY20" fmla="*/ 2418 h 420536"/>
                <a:gd name="connsiteX21" fmla="*/ 1213149 w 2260899"/>
                <a:gd name="connsiteY21" fmla="*/ 173867 h 420536"/>
                <a:gd name="connsiteX22" fmla="*/ 1260774 w 2260899"/>
                <a:gd name="connsiteY22" fmla="*/ 154817 h 420536"/>
                <a:gd name="connsiteX23" fmla="*/ 1379836 w 2260899"/>
                <a:gd name="connsiteY23" fmla="*/ 264355 h 420536"/>
                <a:gd name="connsiteX24" fmla="*/ 1513186 w 2260899"/>
                <a:gd name="connsiteY24" fmla="*/ 388180 h 420536"/>
                <a:gd name="connsiteX25" fmla="*/ 1641774 w 2260899"/>
                <a:gd name="connsiteY25" fmla="*/ 211967 h 420536"/>
                <a:gd name="connsiteX26" fmla="*/ 1727499 w 2260899"/>
                <a:gd name="connsiteY26" fmla="*/ 40517 h 420536"/>
                <a:gd name="connsiteX27" fmla="*/ 1808461 w 2260899"/>
                <a:gd name="connsiteY27" fmla="*/ 240542 h 420536"/>
                <a:gd name="connsiteX28" fmla="*/ 1903711 w 2260899"/>
                <a:gd name="connsiteY28" fmla="*/ 183392 h 420536"/>
                <a:gd name="connsiteX29" fmla="*/ 2013249 w 2260899"/>
                <a:gd name="connsiteY29" fmla="*/ 321505 h 420536"/>
                <a:gd name="connsiteX30" fmla="*/ 2218036 w 2260899"/>
                <a:gd name="connsiteY30" fmla="*/ 411992 h 420536"/>
                <a:gd name="connsiteX31" fmla="*/ 2260899 w 2260899"/>
                <a:gd name="connsiteY31" fmla="*/ 416755 h 420536"/>
                <a:gd name="connsiteX32" fmla="*/ 1179811 w 2260899"/>
                <a:gd name="connsiteY32" fmla="*/ 407230 h 420536"/>
                <a:gd name="connsiteX33" fmla="*/ 427336 w 2260899"/>
                <a:gd name="connsiteY33" fmla="*/ 402467 h 420536"/>
                <a:gd name="connsiteX34" fmla="*/ 1093 w 2260899"/>
                <a:gd name="connsiteY34" fmla="*/ 416755 h 420536"/>
                <a:gd name="connsiteX0" fmla="*/ 1093 w 2260899"/>
                <a:gd name="connsiteY0" fmla="*/ 415129 h 418910"/>
                <a:gd name="connsiteX1" fmla="*/ 1093 w 2260899"/>
                <a:gd name="connsiteY1" fmla="*/ 196054 h 418910"/>
                <a:gd name="connsiteX2" fmla="*/ 3473 w 2260899"/>
                <a:gd name="connsiteY2" fmla="*/ 55560 h 418910"/>
                <a:gd name="connsiteX3" fmla="*/ 43954 w 2260899"/>
                <a:gd name="connsiteY3" fmla="*/ 60323 h 418910"/>
                <a:gd name="connsiteX4" fmla="*/ 77293 w 2260899"/>
                <a:gd name="connsiteY4" fmla="*/ 124616 h 418910"/>
                <a:gd name="connsiteX5" fmla="*/ 108249 w 2260899"/>
                <a:gd name="connsiteY5" fmla="*/ 205579 h 418910"/>
                <a:gd name="connsiteX6" fmla="*/ 127298 w 2260899"/>
                <a:gd name="connsiteY6" fmla="*/ 262728 h 418910"/>
                <a:gd name="connsiteX7" fmla="*/ 174924 w 2260899"/>
                <a:gd name="connsiteY7" fmla="*/ 243679 h 418910"/>
                <a:gd name="connsiteX8" fmla="*/ 251124 w 2260899"/>
                <a:gd name="connsiteY8" fmla="*/ 357979 h 418910"/>
                <a:gd name="connsiteX9" fmla="*/ 308274 w 2260899"/>
                <a:gd name="connsiteY9" fmla="*/ 391316 h 418910"/>
                <a:gd name="connsiteX10" fmla="*/ 393999 w 2260899"/>
                <a:gd name="connsiteY10" fmla="*/ 262729 h 418910"/>
                <a:gd name="connsiteX11" fmla="*/ 460674 w 2260899"/>
                <a:gd name="connsiteY11" fmla="*/ 86516 h 418910"/>
                <a:gd name="connsiteX12" fmla="*/ 527349 w 2260899"/>
                <a:gd name="connsiteY12" fmla="*/ 48416 h 418910"/>
                <a:gd name="connsiteX13" fmla="*/ 579736 w 2260899"/>
                <a:gd name="connsiteY13" fmla="*/ 160336 h 418910"/>
                <a:gd name="connsiteX14" fmla="*/ 636886 w 2260899"/>
                <a:gd name="connsiteY14" fmla="*/ 257966 h 418910"/>
                <a:gd name="connsiteX15" fmla="*/ 691655 w 2260899"/>
                <a:gd name="connsiteY15" fmla="*/ 238917 h 418910"/>
                <a:gd name="connsiteX16" fmla="*/ 822623 w 2260899"/>
                <a:gd name="connsiteY16" fmla="*/ 367504 h 418910"/>
                <a:gd name="connsiteX17" fmla="*/ 875011 w 2260899"/>
                <a:gd name="connsiteY17" fmla="*/ 400841 h 418910"/>
                <a:gd name="connsiteX18" fmla="*/ 963117 w 2260899"/>
                <a:gd name="connsiteY18" fmla="*/ 393698 h 418910"/>
                <a:gd name="connsiteX19" fmla="*/ 991692 w 2260899"/>
                <a:gd name="connsiteY19" fmla="*/ 319878 h 418910"/>
                <a:gd name="connsiteX20" fmla="*/ 1082180 w 2260899"/>
                <a:gd name="connsiteY20" fmla="*/ 792 h 418910"/>
                <a:gd name="connsiteX21" fmla="*/ 1210768 w 2260899"/>
                <a:gd name="connsiteY21" fmla="*/ 227010 h 418910"/>
                <a:gd name="connsiteX22" fmla="*/ 1260774 w 2260899"/>
                <a:gd name="connsiteY22" fmla="*/ 153191 h 418910"/>
                <a:gd name="connsiteX23" fmla="*/ 1379836 w 2260899"/>
                <a:gd name="connsiteY23" fmla="*/ 262729 h 418910"/>
                <a:gd name="connsiteX24" fmla="*/ 1513186 w 2260899"/>
                <a:gd name="connsiteY24" fmla="*/ 386554 h 418910"/>
                <a:gd name="connsiteX25" fmla="*/ 1641774 w 2260899"/>
                <a:gd name="connsiteY25" fmla="*/ 210341 h 418910"/>
                <a:gd name="connsiteX26" fmla="*/ 1727499 w 2260899"/>
                <a:gd name="connsiteY26" fmla="*/ 38891 h 418910"/>
                <a:gd name="connsiteX27" fmla="*/ 1808461 w 2260899"/>
                <a:gd name="connsiteY27" fmla="*/ 238916 h 418910"/>
                <a:gd name="connsiteX28" fmla="*/ 1903711 w 2260899"/>
                <a:gd name="connsiteY28" fmla="*/ 181766 h 418910"/>
                <a:gd name="connsiteX29" fmla="*/ 2013249 w 2260899"/>
                <a:gd name="connsiteY29" fmla="*/ 319879 h 418910"/>
                <a:gd name="connsiteX30" fmla="*/ 2218036 w 2260899"/>
                <a:gd name="connsiteY30" fmla="*/ 410366 h 418910"/>
                <a:gd name="connsiteX31" fmla="*/ 2260899 w 2260899"/>
                <a:gd name="connsiteY31" fmla="*/ 415129 h 418910"/>
                <a:gd name="connsiteX32" fmla="*/ 1179811 w 2260899"/>
                <a:gd name="connsiteY32" fmla="*/ 405604 h 418910"/>
                <a:gd name="connsiteX33" fmla="*/ 427336 w 2260899"/>
                <a:gd name="connsiteY33" fmla="*/ 400841 h 418910"/>
                <a:gd name="connsiteX34" fmla="*/ 1093 w 2260899"/>
                <a:gd name="connsiteY34" fmla="*/ 415129 h 418910"/>
                <a:gd name="connsiteX0" fmla="*/ 1093 w 2260899"/>
                <a:gd name="connsiteY0" fmla="*/ 415152 h 418933"/>
                <a:gd name="connsiteX1" fmla="*/ 1093 w 2260899"/>
                <a:gd name="connsiteY1" fmla="*/ 196077 h 418933"/>
                <a:gd name="connsiteX2" fmla="*/ 3473 w 2260899"/>
                <a:gd name="connsiteY2" fmla="*/ 55583 h 418933"/>
                <a:gd name="connsiteX3" fmla="*/ 43954 w 2260899"/>
                <a:gd name="connsiteY3" fmla="*/ 60346 h 418933"/>
                <a:gd name="connsiteX4" fmla="*/ 77293 w 2260899"/>
                <a:gd name="connsiteY4" fmla="*/ 124639 h 418933"/>
                <a:gd name="connsiteX5" fmla="*/ 108249 w 2260899"/>
                <a:gd name="connsiteY5" fmla="*/ 205602 h 418933"/>
                <a:gd name="connsiteX6" fmla="*/ 127298 w 2260899"/>
                <a:gd name="connsiteY6" fmla="*/ 262751 h 418933"/>
                <a:gd name="connsiteX7" fmla="*/ 174924 w 2260899"/>
                <a:gd name="connsiteY7" fmla="*/ 243702 h 418933"/>
                <a:gd name="connsiteX8" fmla="*/ 251124 w 2260899"/>
                <a:gd name="connsiteY8" fmla="*/ 358002 h 418933"/>
                <a:gd name="connsiteX9" fmla="*/ 308274 w 2260899"/>
                <a:gd name="connsiteY9" fmla="*/ 391339 h 418933"/>
                <a:gd name="connsiteX10" fmla="*/ 393999 w 2260899"/>
                <a:gd name="connsiteY10" fmla="*/ 262752 h 418933"/>
                <a:gd name="connsiteX11" fmla="*/ 460674 w 2260899"/>
                <a:gd name="connsiteY11" fmla="*/ 86539 h 418933"/>
                <a:gd name="connsiteX12" fmla="*/ 527349 w 2260899"/>
                <a:gd name="connsiteY12" fmla="*/ 48439 h 418933"/>
                <a:gd name="connsiteX13" fmla="*/ 579736 w 2260899"/>
                <a:gd name="connsiteY13" fmla="*/ 160359 h 418933"/>
                <a:gd name="connsiteX14" fmla="*/ 636886 w 2260899"/>
                <a:gd name="connsiteY14" fmla="*/ 257989 h 418933"/>
                <a:gd name="connsiteX15" fmla="*/ 691655 w 2260899"/>
                <a:gd name="connsiteY15" fmla="*/ 238940 h 418933"/>
                <a:gd name="connsiteX16" fmla="*/ 822623 w 2260899"/>
                <a:gd name="connsiteY16" fmla="*/ 367527 h 418933"/>
                <a:gd name="connsiteX17" fmla="*/ 875011 w 2260899"/>
                <a:gd name="connsiteY17" fmla="*/ 400864 h 418933"/>
                <a:gd name="connsiteX18" fmla="*/ 963117 w 2260899"/>
                <a:gd name="connsiteY18" fmla="*/ 393721 h 418933"/>
                <a:gd name="connsiteX19" fmla="*/ 991692 w 2260899"/>
                <a:gd name="connsiteY19" fmla="*/ 319901 h 418933"/>
                <a:gd name="connsiteX20" fmla="*/ 1082180 w 2260899"/>
                <a:gd name="connsiteY20" fmla="*/ 815 h 418933"/>
                <a:gd name="connsiteX21" fmla="*/ 1210768 w 2260899"/>
                <a:gd name="connsiteY21" fmla="*/ 227033 h 418933"/>
                <a:gd name="connsiteX22" fmla="*/ 1279824 w 2260899"/>
                <a:gd name="connsiteY22" fmla="*/ 193696 h 418933"/>
                <a:gd name="connsiteX23" fmla="*/ 1379836 w 2260899"/>
                <a:gd name="connsiteY23" fmla="*/ 262752 h 418933"/>
                <a:gd name="connsiteX24" fmla="*/ 1513186 w 2260899"/>
                <a:gd name="connsiteY24" fmla="*/ 386577 h 418933"/>
                <a:gd name="connsiteX25" fmla="*/ 1641774 w 2260899"/>
                <a:gd name="connsiteY25" fmla="*/ 210364 h 418933"/>
                <a:gd name="connsiteX26" fmla="*/ 1727499 w 2260899"/>
                <a:gd name="connsiteY26" fmla="*/ 38914 h 418933"/>
                <a:gd name="connsiteX27" fmla="*/ 1808461 w 2260899"/>
                <a:gd name="connsiteY27" fmla="*/ 238939 h 418933"/>
                <a:gd name="connsiteX28" fmla="*/ 1903711 w 2260899"/>
                <a:gd name="connsiteY28" fmla="*/ 181789 h 418933"/>
                <a:gd name="connsiteX29" fmla="*/ 2013249 w 2260899"/>
                <a:gd name="connsiteY29" fmla="*/ 319902 h 418933"/>
                <a:gd name="connsiteX30" fmla="*/ 2218036 w 2260899"/>
                <a:gd name="connsiteY30" fmla="*/ 410389 h 418933"/>
                <a:gd name="connsiteX31" fmla="*/ 2260899 w 2260899"/>
                <a:gd name="connsiteY31" fmla="*/ 415152 h 418933"/>
                <a:gd name="connsiteX32" fmla="*/ 1179811 w 2260899"/>
                <a:gd name="connsiteY32" fmla="*/ 405627 h 418933"/>
                <a:gd name="connsiteX33" fmla="*/ 427336 w 2260899"/>
                <a:gd name="connsiteY33" fmla="*/ 400864 h 418933"/>
                <a:gd name="connsiteX34" fmla="*/ 1093 w 2260899"/>
                <a:gd name="connsiteY34" fmla="*/ 415152 h 418933"/>
                <a:gd name="connsiteX0" fmla="*/ 1093 w 2260899"/>
                <a:gd name="connsiteY0" fmla="*/ 415152 h 418933"/>
                <a:gd name="connsiteX1" fmla="*/ 1093 w 2260899"/>
                <a:gd name="connsiteY1" fmla="*/ 196077 h 418933"/>
                <a:gd name="connsiteX2" fmla="*/ 3473 w 2260899"/>
                <a:gd name="connsiteY2" fmla="*/ 55583 h 418933"/>
                <a:gd name="connsiteX3" fmla="*/ 43954 w 2260899"/>
                <a:gd name="connsiteY3" fmla="*/ 60346 h 418933"/>
                <a:gd name="connsiteX4" fmla="*/ 77293 w 2260899"/>
                <a:gd name="connsiteY4" fmla="*/ 124639 h 418933"/>
                <a:gd name="connsiteX5" fmla="*/ 108249 w 2260899"/>
                <a:gd name="connsiteY5" fmla="*/ 205602 h 418933"/>
                <a:gd name="connsiteX6" fmla="*/ 127298 w 2260899"/>
                <a:gd name="connsiteY6" fmla="*/ 262751 h 418933"/>
                <a:gd name="connsiteX7" fmla="*/ 174924 w 2260899"/>
                <a:gd name="connsiteY7" fmla="*/ 243702 h 418933"/>
                <a:gd name="connsiteX8" fmla="*/ 251124 w 2260899"/>
                <a:gd name="connsiteY8" fmla="*/ 358002 h 418933"/>
                <a:gd name="connsiteX9" fmla="*/ 308274 w 2260899"/>
                <a:gd name="connsiteY9" fmla="*/ 391339 h 418933"/>
                <a:gd name="connsiteX10" fmla="*/ 393999 w 2260899"/>
                <a:gd name="connsiteY10" fmla="*/ 262752 h 418933"/>
                <a:gd name="connsiteX11" fmla="*/ 460674 w 2260899"/>
                <a:gd name="connsiteY11" fmla="*/ 86539 h 418933"/>
                <a:gd name="connsiteX12" fmla="*/ 527349 w 2260899"/>
                <a:gd name="connsiteY12" fmla="*/ 48439 h 418933"/>
                <a:gd name="connsiteX13" fmla="*/ 579736 w 2260899"/>
                <a:gd name="connsiteY13" fmla="*/ 160359 h 418933"/>
                <a:gd name="connsiteX14" fmla="*/ 636886 w 2260899"/>
                <a:gd name="connsiteY14" fmla="*/ 257989 h 418933"/>
                <a:gd name="connsiteX15" fmla="*/ 691655 w 2260899"/>
                <a:gd name="connsiteY15" fmla="*/ 238940 h 418933"/>
                <a:gd name="connsiteX16" fmla="*/ 822623 w 2260899"/>
                <a:gd name="connsiteY16" fmla="*/ 367527 h 418933"/>
                <a:gd name="connsiteX17" fmla="*/ 875011 w 2260899"/>
                <a:gd name="connsiteY17" fmla="*/ 400864 h 418933"/>
                <a:gd name="connsiteX18" fmla="*/ 963117 w 2260899"/>
                <a:gd name="connsiteY18" fmla="*/ 393721 h 418933"/>
                <a:gd name="connsiteX19" fmla="*/ 991692 w 2260899"/>
                <a:gd name="connsiteY19" fmla="*/ 319901 h 418933"/>
                <a:gd name="connsiteX20" fmla="*/ 1082180 w 2260899"/>
                <a:gd name="connsiteY20" fmla="*/ 815 h 418933"/>
                <a:gd name="connsiteX21" fmla="*/ 1210768 w 2260899"/>
                <a:gd name="connsiteY21" fmla="*/ 227033 h 418933"/>
                <a:gd name="connsiteX22" fmla="*/ 1279824 w 2260899"/>
                <a:gd name="connsiteY22" fmla="*/ 193696 h 418933"/>
                <a:gd name="connsiteX23" fmla="*/ 1363167 w 2260899"/>
                <a:gd name="connsiteY23" fmla="*/ 277040 h 418933"/>
                <a:gd name="connsiteX24" fmla="*/ 1513186 w 2260899"/>
                <a:gd name="connsiteY24" fmla="*/ 386577 h 418933"/>
                <a:gd name="connsiteX25" fmla="*/ 1641774 w 2260899"/>
                <a:gd name="connsiteY25" fmla="*/ 210364 h 418933"/>
                <a:gd name="connsiteX26" fmla="*/ 1727499 w 2260899"/>
                <a:gd name="connsiteY26" fmla="*/ 38914 h 418933"/>
                <a:gd name="connsiteX27" fmla="*/ 1808461 w 2260899"/>
                <a:gd name="connsiteY27" fmla="*/ 238939 h 418933"/>
                <a:gd name="connsiteX28" fmla="*/ 1903711 w 2260899"/>
                <a:gd name="connsiteY28" fmla="*/ 181789 h 418933"/>
                <a:gd name="connsiteX29" fmla="*/ 2013249 w 2260899"/>
                <a:gd name="connsiteY29" fmla="*/ 319902 h 418933"/>
                <a:gd name="connsiteX30" fmla="*/ 2218036 w 2260899"/>
                <a:gd name="connsiteY30" fmla="*/ 410389 h 418933"/>
                <a:gd name="connsiteX31" fmla="*/ 2260899 w 2260899"/>
                <a:gd name="connsiteY31" fmla="*/ 415152 h 418933"/>
                <a:gd name="connsiteX32" fmla="*/ 1179811 w 2260899"/>
                <a:gd name="connsiteY32" fmla="*/ 405627 h 418933"/>
                <a:gd name="connsiteX33" fmla="*/ 427336 w 2260899"/>
                <a:gd name="connsiteY33" fmla="*/ 400864 h 418933"/>
                <a:gd name="connsiteX34" fmla="*/ 1093 w 2260899"/>
                <a:gd name="connsiteY34" fmla="*/ 415152 h 418933"/>
                <a:gd name="connsiteX0" fmla="*/ 1093 w 2260899"/>
                <a:gd name="connsiteY0" fmla="*/ 415152 h 418933"/>
                <a:gd name="connsiteX1" fmla="*/ 1093 w 2260899"/>
                <a:gd name="connsiteY1" fmla="*/ 196077 h 418933"/>
                <a:gd name="connsiteX2" fmla="*/ 3473 w 2260899"/>
                <a:gd name="connsiteY2" fmla="*/ 55583 h 418933"/>
                <a:gd name="connsiteX3" fmla="*/ 43954 w 2260899"/>
                <a:gd name="connsiteY3" fmla="*/ 60346 h 418933"/>
                <a:gd name="connsiteX4" fmla="*/ 77293 w 2260899"/>
                <a:gd name="connsiteY4" fmla="*/ 124639 h 418933"/>
                <a:gd name="connsiteX5" fmla="*/ 108249 w 2260899"/>
                <a:gd name="connsiteY5" fmla="*/ 205602 h 418933"/>
                <a:gd name="connsiteX6" fmla="*/ 127298 w 2260899"/>
                <a:gd name="connsiteY6" fmla="*/ 262751 h 418933"/>
                <a:gd name="connsiteX7" fmla="*/ 174924 w 2260899"/>
                <a:gd name="connsiteY7" fmla="*/ 243702 h 418933"/>
                <a:gd name="connsiteX8" fmla="*/ 251124 w 2260899"/>
                <a:gd name="connsiteY8" fmla="*/ 358002 h 418933"/>
                <a:gd name="connsiteX9" fmla="*/ 308274 w 2260899"/>
                <a:gd name="connsiteY9" fmla="*/ 391339 h 418933"/>
                <a:gd name="connsiteX10" fmla="*/ 393999 w 2260899"/>
                <a:gd name="connsiteY10" fmla="*/ 262752 h 418933"/>
                <a:gd name="connsiteX11" fmla="*/ 460674 w 2260899"/>
                <a:gd name="connsiteY11" fmla="*/ 86539 h 418933"/>
                <a:gd name="connsiteX12" fmla="*/ 527349 w 2260899"/>
                <a:gd name="connsiteY12" fmla="*/ 48439 h 418933"/>
                <a:gd name="connsiteX13" fmla="*/ 579736 w 2260899"/>
                <a:gd name="connsiteY13" fmla="*/ 160359 h 418933"/>
                <a:gd name="connsiteX14" fmla="*/ 636886 w 2260899"/>
                <a:gd name="connsiteY14" fmla="*/ 257989 h 418933"/>
                <a:gd name="connsiteX15" fmla="*/ 691655 w 2260899"/>
                <a:gd name="connsiteY15" fmla="*/ 238940 h 418933"/>
                <a:gd name="connsiteX16" fmla="*/ 822623 w 2260899"/>
                <a:gd name="connsiteY16" fmla="*/ 367527 h 418933"/>
                <a:gd name="connsiteX17" fmla="*/ 875011 w 2260899"/>
                <a:gd name="connsiteY17" fmla="*/ 400864 h 418933"/>
                <a:gd name="connsiteX18" fmla="*/ 963117 w 2260899"/>
                <a:gd name="connsiteY18" fmla="*/ 393721 h 418933"/>
                <a:gd name="connsiteX19" fmla="*/ 991692 w 2260899"/>
                <a:gd name="connsiteY19" fmla="*/ 319901 h 418933"/>
                <a:gd name="connsiteX20" fmla="*/ 1082180 w 2260899"/>
                <a:gd name="connsiteY20" fmla="*/ 815 h 418933"/>
                <a:gd name="connsiteX21" fmla="*/ 1210768 w 2260899"/>
                <a:gd name="connsiteY21" fmla="*/ 227033 h 418933"/>
                <a:gd name="connsiteX22" fmla="*/ 1279824 w 2260899"/>
                <a:gd name="connsiteY22" fmla="*/ 193696 h 418933"/>
                <a:gd name="connsiteX23" fmla="*/ 1363167 w 2260899"/>
                <a:gd name="connsiteY23" fmla="*/ 277040 h 418933"/>
                <a:gd name="connsiteX24" fmla="*/ 1513186 w 2260899"/>
                <a:gd name="connsiteY24" fmla="*/ 386577 h 418933"/>
                <a:gd name="connsiteX25" fmla="*/ 1641774 w 2260899"/>
                <a:gd name="connsiteY25" fmla="*/ 210364 h 418933"/>
                <a:gd name="connsiteX26" fmla="*/ 1727499 w 2260899"/>
                <a:gd name="connsiteY26" fmla="*/ 38914 h 418933"/>
                <a:gd name="connsiteX27" fmla="*/ 1829892 w 2260899"/>
                <a:gd name="connsiteY27" fmla="*/ 250845 h 418933"/>
                <a:gd name="connsiteX28" fmla="*/ 1903711 w 2260899"/>
                <a:gd name="connsiteY28" fmla="*/ 181789 h 418933"/>
                <a:gd name="connsiteX29" fmla="*/ 2013249 w 2260899"/>
                <a:gd name="connsiteY29" fmla="*/ 319902 h 418933"/>
                <a:gd name="connsiteX30" fmla="*/ 2218036 w 2260899"/>
                <a:gd name="connsiteY30" fmla="*/ 410389 h 418933"/>
                <a:gd name="connsiteX31" fmla="*/ 2260899 w 2260899"/>
                <a:gd name="connsiteY31" fmla="*/ 415152 h 418933"/>
                <a:gd name="connsiteX32" fmla="*/ 1179811 w 2260899"/>
                <a:gd name="connsiteY32" fmla="*/ 405627 h 418933"/>
                <a:gd name="connsiteX33" fmla="*/ 427336 w 2260899"/>
                <a:gd name="connsiteY33" fmla="*/ 400864 h 418933"/>
                <a:gd name="connsiteX34" fmla="*/ 1093 w 2260899"/>
                <a:gd name="connsiteY34" fmla="*/ 415152 h 418933"/>
                <a:gd name="connsiteX0" fmla="*/ 1093 w 2260899"/>
                <a:gd name="connsiteY0" fmla="*/ 415152 h 418933"/>
                <a:gd name="connsiteX1" fmla="*/ 1093 w 2260899"/>
                <a:gd name="connsiteY1" fmla="*/ 196077 h 418933"/>
                <a:gd name="connsiteX2" fmla="*/ 3473 w 2260899"/>
                <a:gd name="connsiteY2" fmla="*/ 55583 h 418933"/>
                <a:gd name="connsiteX3" fmla="*/ 43954 w 2260899"/>
                <a:gd name="connsiteY3" fmla="*/ 60346 h 418933"/>
                <a:gd name="connsiteX4" fmla="*/ 77293 w 2260899"/>
                <a:gd name="connsiteY4" fmla="*/ 124639 h 418933"/>
                <a:gd name="connsiteX5" fmla="*/ 108249 w 2260899"/>
                <a:gd name="connsiteY5" fmla="*/ 205602 h 418933"/>
                <a:gd name="connsiteX6" fmla="*/ 127298 w 2260899"/>
                <a:gd name="connsiteY6" fmla="*/ 262751 h 418933"/>
                <a:gd name="connsiteX7" fmla="*/ 174924 w 2260899"/>
                <a:gd name="connsiteY7" fmla="*/ 243702 h 418933"/>
                <a:gd name="connsiteX8" fmla="*/ 251124 w 2260899"/>
                <a:gd name="connsiteY8" fmla="*/ 358002 h 418933"/>
                <a:gd name="connsiteX9" fmla="*/ 308274 w 2260899"/>
                <a:gd name="connsiteY9" fmla="*/ 391339 h 418933"/>
                <a:gd name="connsiteX10" fmla="*/ 393999 w 2260899"/>
                <a:gd name="connsiteY10" fmla="*/ 262752 h 418933"/>
                <a:gd name="connsiteX11" fmla="*/ 460674 w 2260899"/>
                <a:gd name="connsiteY11" fmla="*/ 86539 h 418933"/>
                <a:gd name="connsiteX12" fmla="*/ 527349 w 2260899"/>
                <a:gd name="connsiteY12" fmla="*/ 48439 h 418933"/>
                <a:gd name="connsiteX13" fmla="*/ 579736 w 2260899"/>
                <a:gd name="connsiteY13" fmla="*/ 160359 h 418933"/>
                <a:gd name="connsiteX14" fmla="*/ 636886 w 2260899"/>
                <a:gd name="connsiteY14" fmla="*/ 257989 h 418933"/>
                <a:gd name="connsiteX15" fmla="*/ 691655 w 2260899"/>
                <a:gd name="connsiteY15" fmla="*/ 238940 h 418933"/>
                <a:gd name="connsiteX16" fmla="*/ 822623 w 2260899"/>
                <a:gd name="connsiteY16" fmla="*/ 367527 h 418933"/>
                <a:gd name="connsiteX17" fmla="*/ 875011 w 2260899"/>
                <a:gd name="connsiteY17" fmla="*/ 400864 h 418933"/>
                <a:gd name="connsiteX18" fmla="*/ 963117 w 2260899"/>
                <a:gd name="connsiteY18" fmla="*/ 393721 h 418933"/>
                <a:gd name="connsiteX19" fmla="*/ 991692 w 2260899"/>
                <a:gd name="connsiteY19" fmla="*/ 319901 h 418933"/>
                <a:gd name="connsiteX20" fmla="*/ 1082180 w 2260899"/>
                <a:gd name="connsiteY20" fmla="*/ 815 h 418933"/>
                <a:gd name="connsiteX21" fmla="*/ 1210768 w 2260899"/>
                <a:gd name="connsiteY21" fmla="*/ 227033 h 418933"/>
                <a:gd name="connsiteX22" fmla="*/ 1279824 w 2260899"/>
                <a:gd name="connsiteY22" fmla="*/ 193696 h 418933"/>
                <a:gd name="connsiteX23" fmla="*/ 1363167 w 2260899"/>
                <a:gd name="connsiteY23" fmla="*/ 277040 h 418933"/>
                <a:gd name="connsiteX24" fmla="*/ 1513186 w 2260899"/>
                <a:gd name="connsiteY24" fmla="*/ 386577 h 418933"/>
                <a:gd name="connsiteX25" fmla="*/ 1641774 w 2260899"/>
                <a:gd name="connsiteY25" fmla="*/ 210364 h 418933"/>
                <a:gd name="connsiteX26" fmla="*/ 1727499 w 2260899"/>
                <a:gd name="connsiteY26" fmla="*/ 38914 h 418933"/>
                <a:gd name="connsiteX27" fmla="*/ 1829892 w 2260899"/>
                <a:gd name="connsiteY27" fmla="*/ 250845 h 418933"/>
                <a:gd name="connsiteX28" fmla="*/ 1901330 w 2260899"/>
                <a:gd name="connsiteY28" fmla="*/ 224652 h 418933"/>
                <a:gd name="connsiteX29" fmla="*/ 2013249 w 2260899"/>
                <a:gd name="connsiteY29" fmla="*/ 319902 h 418933"/>
                <a:gd name="connsiteX30" fmla="*/ 2218036 w 2260899"/>
                <a:gd name="connsiteY30" fmla="*/ 410389 h 418933"/>
                <a:gd name="connsiteX31" fmla="*/ 2260899 w 2260899"/>
                <a:gd name="connsiteY31" fmla="*/ 415152 h 418933"/>
                <a:gd name="connsiteX32" fmla="*/ 1179811 w 2260899"/>
                <a:gd name="connsiteY32" fmla="*/ 405627 h 418933"/>
                <a:gd name="connsiteX33" fmla="*/ 427336 w 2260899"/>
                <a:gd name="connsiteY33" fmla="*/ 400864 h 418933"/>
                <a:gd name="connsiteX34" fmla="*/ 1093 w 2260899"/>
                <a:gd name="connsiteY34" fmla="*/ 415152 h 418933"/>
                <a:gd name="connsiteX0" fmla="*/ 1093 w 2260899"/>
                <a:gd name="connsiteY0" fmla="*/ 415152 h 417601"/>
                <a:gd name="connsiteX1" fmla="*/ 1093 w 2260899"/>
                <a:gd name="connsiteY1" fmla="*/ 196077 h 417601"/>
                <a:gd name="connsiteX2" fmla="*/ 3473 w 2260899"/>
                <a:gd name="connsiteY2" fmla="*/ 55583 h 417601"/>
                <a:gd name="connsiteX3" fmla="*/ 43954 w 2260899"/>
                <a:gd name="connsiteY3" fmla="*/ 60346 h 417601"/>
                <a:gd name="connsiteX4" fmla="*/ 77293 w 2260899"/>
                <a:gd name="connsiteY4" fmla="*/ 124639 h 417601"/>
                <a:gd name="connsiteX5" fmla="*/ 108249 w 2260899"/>
                <a:gd name="connsiteY5" fmla="*/ 205602 h 417601"/>
                <a:gd name="connsiteX6" fmla="*/ 127298 w 2260899"/>
                <a:gd name="connsiteY6" fmla="*/ 262751 h 417601"/>
                <a:gd name="connsiteX7" fmla="*/ 174924 w 2260899"/>
                <a:gd name="connsiteY7" fmla="*/ 243702 h 417601"/>
                <a:gd name="connsiteX8" fmla="*/ 251124 w 2260899"/>
                <a:gd name="connsiteY8" fmla="*/ 358002 h 417601"/>
                <a:gd name="connsiteX9" fmla="*/ 308274 w 2260899"/>
                <a:gd name="connsiteY9" fmla="*/ 391339 h 417601"/>
                <a:gd name="connsiteX10" fmla="*/ 393999 w 2260899"/>
                <a:gd name="connsiteY10" fmla="*/ 262752 h 417601"/>
                <a:gd name="connsiteX11" fmla="*/ 460674 w 2260899"/>
                <a:gd name="connsiteY11" fmla="*/ 86539 h 417601"/>
                <a:gd name="connsiteX12" fmla="*/ 527349 w 2260899"/>
                <a:gd name="connsiteY12" fmla="*/ 48439 h 417601"/>
                <a:gd name="connsiteX13" fmla="*/ 579736 w 2260899"/>
                <a:gd name="connsiteY13" fmla="*/ 160359 h 417601"/>
                <a:gd name="connsiteX14" fmla="*/ 636886 w 2260899"/>
                <a:gd name="connsiteY14" fmla="*/ 257989 h 417601"/>
                <a:gd name="connsiteX15" fmla="*/ 691655 w 2260899"/>
                <a:gd name="connsiteY15" fmla="*/ 238940 h 417601"/>
                <a:gd name="connsiteX16" fmla="*/ 822623 w 2260899"/>
                <a:gd name="connsiteY16" fmla="*/ 367527 h 417601"/>
                <a:gd name="connsiteX17" fmla="*/ 875011 w 2260899"/>
                <a:gd name="connsiteY17" fmla="*/ 400864 h 417601"/>
                <a:gd name="connsiteX18" fmla="*/ 963117 w 2260899"/>
                <a:gd name="connsiteY18" fmla="*/ 393721 h 417601"/>
                <a:gd name="connsiteX19" fmla="*/ 991692 w 2260899"/>
                <a:gd name="connsiteY19" fmla="*/ 319901 h 417601"/>
                <a:gd name="connsiteX20" fmla="*/ 1082180 w 2260899"/>
                <a:gd name="connsiteY20" fmla="*/ 815 h 417601"/>
                <a:gd name="connsiteX21" fmla="*/ 1210768 w 2260899"/>
                <a:gd name="connsiteY21" fmla="*/ 227033 h 417601"/>
                <a:gd name="connsiteX22" fmla="*/ 1279824 w 2260899"/>
                <a:gd name="connsiteY22" fmla="*/ 193696 h 417601"/>
                <a:gd name="connsiteX23" fmla="*/ 1363167 w 2260899"/>
                <a:gd name="connsiteY23" fmla="*/ 277040 h 417601"/>
                <a:gd name="connsiteX24" fmla="*/ 1513186 w 2260899"/>
                <a:gd name="connsiteY24" fmla="*/ 386577 h 417601"/>
                <a:gd name="connsiteX25" fmla="*/ 1641774 w 2260899"/>
                <a:gd name="connsiteY25" fmla="*/ 210364 h 417601"/>
                <a:gd name="connsiteX26" fmla="*/ 1727499 w 2260899"/>
                <a:gd name="connsiteY26" fmla="*/ 38914 h 417601"/>
                <a:gd name="connsiteX27" fmla="*/ 1829892 w 2260899"/>
                <a:gd name="connsiteY27" fmla="*/ 250845 h 417601"/>
                <a:gd name="connsiteX28" fmla="*/ 1901330 w 2260899"/>
                <a:gd name="connsiteY28" fmla="*/ 224652 h 417601"/>
                <a:gd name="connsiteX29" fmla="*/ 2018012 w 2260899"/>
                <a:gd name="connsiteY29" fmla="*/ 338952 h 417601"/>
                <a:gd name="connsiteX30" fmla="*/ 2218036 w 2260899"/>
                <a:gd name="connsiteY30" fmla="*/ 410389 h 417601"/>
                <a:gd name="connsiteX31" fmla="*/ 2260899 w 2260899"/>
                <a:gd name="connsiteY31" fmla="*/ 415152 h 417601"/>
                <a:gd name="connsiteX32" fmla="*/ 1179811 w 2260899"/>
                <a:gd name="connsiteY32" fmla="*/ 405627 h 417601"/>
                <a:gd name="connsiteX33" fmla="*/ 427336 w 2260899"/>
                <a:gd name="connsiteY33" fmla="*/ 400864 h 417601"/>
                <a:gd name="connsiteX34" fmla="*/ 1093 w 2260899"/>
                <a:gd name="connsiteY34" fmla="*/ 415152 h 417601"/>
                <a:gd name="connsiteX0" fmla="*/ 1093 w 2260899"/>
                <a:gd name="connsiteY0" fmla="*/ 415152 h 417601"/>
                <a:gd name="connsiteX1" fmla="*/ 1093 w 2260899"/>
                <a:gd name="connsiteY1" fmla="*/ 196077 h 417601"/>
                <a:gd name="connsiteX2" fmla="*/ 3473 w 2260899"/>
                <a:gd name="connsiteY2" fmla="*/ 55583 h 417601"/>
                <a:gd name="connsiteX3" fmla="*/ 43954 w 2260899"/>
                <a:gd name="connsiteY3" fmla="*/ 60346 h 417601"/>
                <a:gd name="connsiteX4" fmla="*/ 77293 w 2260899"/>
                <a:gd name="connsiteY4" fmla="*/ 124639 h 417601"/>
                <a:gd name="connsiteX5" fmla="*/ 108249 w 2260899"/>
                <a:gd name="connsiteY5" fmla="*/ 205602 h 417601"/>
                <a:gd name="connsiteX6" fmla="*/ 127298 w 2260899"/>
                <a:gd name="connsiteY6" fmla="*/ 262751 h 417601"/>
                <a:gd name="connsiteX7" fmla="*/ 174924 w 2260899"/>
                <a:gd name="connsiteY7" fmla="*/ 243702 h 417601"/>
                <a:gd name="connsiteX8" fmla="*/ 251124 w 2260899"/>
                <a:gd name="connsiteY8" fmla="*/ 358002 h 417601"/>
                <a:gd name="connsiteX9" fmla="*/ 308274 w 2260899"/>
                <a:gd name="connsiteY9" fmla="*/ 391339 h 417601"/>
                <a:gd name="connsiteX10" fmla="*/ 393999 w 2260899"/>
                <a:gd name="connsiteY10" fmla="*/ 262752 h 417601"/>
                <a:gd name="connsiteX11" fmla="*/ 460674 w 2260899"/>
                <a:gd name="connsiteY11" fmla="*/ 86539 h 417601"/>
                <a:gd name="connsiteX12" fmla="*/ 527349 w 2260899"/>
                <a:gd name="connsiteY12" fmla="*/ 48439 h 417601"/>
                <a:gd name="connsiteX13" fmla="*/ 579736 w 2260899"/>
                <a:gd name="connsiteY13" fmla="*/ 160359 h 417601"/>
                <a:gd name="connsiteX14" fmla="*/ 636886 w 2260899"/>
                <a:gd name="connsiteY14" fmla="*/ 257989 h 417601"/>
                <a:gd name="connsiteX15" fmla="*/ 691655 w 2260899"/>
                <a:gd name="connsiteY15" fmla="*/ 238940 h 417601"/>
                <a:gd name="connsiteX16" fmla="*/ 822623 w 2260899"/>
                <a:gd name="connsiteY16" fmla="*/ 367527 h 417601"/>
                <a:gd name="connsiteX17" fmla="*/ 875011 w 2260899"/>
                <a:gd name="connsiteY17" fmla="*/ 400864 h 417601"/>
                <a:gd name="connsiteX18" fmla="*/ 963117 w 2260899"/>
                <a:gd name="connsiteY18" fmla="*/ 393721 h 417601"/>
                <a:gd name="connsiteX19" fmla="*/ 991692 w 2260899"/>
                <a:gd name="connsiteY19" fmla="*/ 319901 h 417601"/>
                <a:gd name="connsiteX20" fmla="*/ 1082180 w 2260899"/>
                <a:gd name="connsiteY20" fmla="*/ 815 h 417601"/>
                <a:gd name="connsiteX21" fmla="*/ 1210768 w 2260899"/>
                <a:gd name="connsiteY21" fmla="*/ 227033 h 417601"/>
                <a:gd name="connsiteX22" fmla="*/ 1279824 w 2260899"/>
                <a:gd name="connsiteY22" fmla="*/ 193696 h 417601"/>
                <a:gd name="connsiteX23" fmla="*/ 1363167 w 2260899"/>
                <a:gd name="connsiteY23" fmla="*/ 277040 h 417601"/>
                <a:gd name="connsiteX24" fmla="*/ 1513186 w 2260899"/>
                <a:gd name="connsiteY24" fmla="*/ 386577 h 417601"/>
                <a:gd name="connsiteX25" fmla="*/ 1641774 w 2260899"/>
                <a:gd name="connsiteY25" fmla="*/ 210364 h 417601"/>
                <a:gd name="connsiteX26" fmla="*/ 1727499 w 2260899"/>
                <a:gd name="connsiteY26" fmla="*/ 12720 h 417601"/>
                <a:gd name="connsiteX27" fmla="*/ 1829892 w 2260899"/>
                <a:gd name="connsiteY27" fmla="*/ 250845 h 417601"/>
                <a:gd name="connsiteX28" fmla="*/ 1901330 w 2260899"/>
                <a:gd name="connsiteY28" fmla="*/ 224652 h 417601"/>
                <a:gd name="connsiteX29" fmla="*/ 2018012 w 2260899"/>
                <a:gd name="connsiteY29" fmla="*/ 338952 h 417601"/>
                <a:gd name="connsiteX30" fmla="*/ 2218036 w 2260899"/>
                <a:gd name="connsiteY30" fmla="*/ 410389 h 417601"/>
                <a:gd name="connsiteX31" fmla="*/ 2260899 w 2260899"/>
                <a:gd name="connsiteY31" fmla="*/ 415152 h 417601"/>
                <a:gd name="connsiteX32" fmla="*/ 1179811 w 2260899"/>
                <a:gd name="connsiteY32" fmla="*/ 405627 h 417601"/>
                <a:gd name="connsiteX33" fmla="*/ 427336 w 2260899"/>
                <a:gd name="connsiteY33" fmla="*/ 400864 h 417601"/>
                <a:gd name="connsiteX34" fmla="*/ 1093 w 2260899"/>
                <a:gd name="connsiteY34" fmla="*/ 415152 h 41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60899" h="417601">
                  <a:moveTo>
                    <a:pt x="1093" y="415152"/>
                  </a:moveTo>
                  <a:cubicBezTo>
                    <a:pt x="1490" y="414358"/>
                    <a:pt x="-494" y="249655"/>
                    <a:pt x="1093" y="196077"/>
                  </a:cubicBezTo>
                  <a:cubicBezTo>
                    <a:pt x="2680" y="142499"/>
                    <a:pt x="-3670" y="78205"/>
                    <a:pt x="3473" y="55583"/>
                  </a:cubicBezTo>
                  <a:cubicBezTo>
                    <a:pt x="10616" y="32961"/>
                    <a:pt x="31651" y="48837"/>
                    <a:pt x="43954" y="60346"/>
                  </a:cubicBezTo>
                  <a:cubicBezTo>
                    <a:pt x="56257" y="71855"/>
                    <a:pt x="66577" y="100430"/>
                    <a:pt x="77293" y="124639"/>
                  </a:cubicBezTo>
                  <a:cubicBezTo>
                    <a:pt x="88009" y="148848"/>
                    <a:pt x="99915" y="182583"/>
                    <a:pt x="108249" y="205602"/>
                  </a:cubicBezTo>
                  <a:cubicBezTo>
                    <a:pt x="116583" y="228621"/>
                    <a:pt x="116186" y="256401"/>
                    <a:pt x="127298" y="262751"/>
                  </a:cubicBezTo>
                  <a:cubicBezTo>
                    <a:pt x="138410" y="269101"/>
                    <a:pt x="154286" y="227827"/>
                    <a:pt x="174924" y="243702"/>
                  </a:cubicBezTo>
                  <a:cubicBezTo>
                    <a:pt x="195562" y="259577"/>
                    <a:pt x="228899" y="333396"/>
                    <a:pt x="251124" y="358002"/>
                  </a:cubicBezTo>
                  <a:cubicBezTo>
                    <a:pt x="273349" y="382608"/>
                    <a:pt x="284462" y="407214"/>
                    <a:pt x="308274" y="391339"/>
                  </a:cubicBezTo>
                  <a:cubicBezTo>
                    <a:pt x="332087" y="375464"/>
                    <a:pt x="368599" y="313552"/>
                    <a:pt x="393999" y="262752"/>
                  </a:cubicBezTo>
                  <a:cubicBezTo>
                    <a:pt x="419399" y="211952"/>
                    <a:pt x="438449" y="122258"/>
                    <a:pt x="460674" y="86539"/>
                  </a:cubicBezTo>
                  <a:cubicBezTo>
                    <a:pt x="482899" y="50820"/>
                    <a:pt x="507505" y="36136"/>
                    <a:pt x="527349" y="48439"/>
                  </a:cubicBezTo>
                  <a:cubicBezTo>
                    <a:pt x="547193" y="60742"/>
                    <a:pt x="561480" y="125434"/>
                    <a:pt x="579736" y="160359"/>
                  </a:cubicBezTo>
                  <a:cubicBezTo>
                    <a:pt x="597992" y="195284"/>
                    <a:pt x="618233" y="244892"/>
                    <a:pt x="636886" y="257989"/>
                  </a:cubicBezTo>
                  <a:cubicBezTo>
                    <a:pt x="655539" y="271086"/>
                    <a:pt x="660699" y="220684"/>
                    <a:pt x="691655" y="238940"/>
                  </a:cubicBezTo>
                  <a:cubicBezTo>
                    <a:pt x="722611" y="257196"/>
                    <a:pt x="792064" y="340540"/>
                    <a:pt x="822623" y="367527"/>
                  </a:cubicBezTo>
                  <a:cubicBezTo>
                    <a:pt x="853182" y="394514"/>
                    <a:pt x="851595" y="396498"/>
                    <a:pt x="875011" y="400864"/>
                  </a:cubicBezTo>
                  <a:cubicBezTo>
                    <a:pt x="898427" y="405230"/>
                    <a:pt x="947242" y="404834"/>
                    <a:pt x="963117" y="393721"/>
                  </a:cubicBezTo>
                  <a:cubicBezTo>
                    <a:pt x="978992" y="382609"/>
                    <a:pt x="971848" y="385385"/>
                    <a:pt x="991692" y="319901"/>
                  </a:cubicBezTo>
                  <a:cubicBezTo>
                    <a:pt x="1011536" y="254417"/>
                    <a:pt x="1045667" y="16293"/>
                    <a:pt x="1082180" y="815"/>
                  </a:cubicBezTo>
                  <a:cubicBezTo>
                    <a:pt x="1118693" y="-14663"/>
                    <a:pt x="1177827" y="194886"/>
                    <a:pt x="1210768" y="227033"/>
                  </a:cubicBezTo>
                  <a:cubicBezTo>
                    <a:pt x="1243709" y="259180"/>
                    <a:pt x="1254424" y="185362"/>
                    <a:pt x="1279824" y="193696"/>
                  </a:cubicBezTo>
                  <a:cubicBezTo>
                    <a:pt x="1305224" y="202031"/>
                    <a:pt x="1324273" y="244893"/>
                    <a:pt x="1363167" y="277040"/>
                  </a:cubicBezTo>
                  <a:cubicBezTo>
                    <a:pt x="1402061" y="309187"/>
                    <a:pt x="1466751" y="397690"/>
                    <a:pt x="1513186" y="386577"/>
                  </a:cubicBezTo>
                  <a:cubicBezTo>
                    <a:pt x="1559621" y="375464"/>
                    <a:pt x="1606055" y="272673"/>
                    <a:pt x="1641774" y="210364"/>
                  </a:cubicBezTo>
                  <a:cubicBezTo>
                    <a:pt x="1677493" y="148055"/>
                    <a:pt x="1696146" y="5973"/>
                    <a:pt x="1727499" y="12720"/>
                  </a:cubicBezTo>
                  <a:cubicBezTo>
                    <a:pt x="1758852" y="19467"/>
                    <a:pt x="1800920" y="215523"/>
                    <a:pt x="1829892" y="250845"/>
                  </a:cubicBezTo>
                  <a:cubicBezTo>
                    <a:pt x="1858864" y="286167"/>
                    <a:pt x="1869977" y="209968"/>
                    <a:pt x="1901330" y="224652"/>
                  </a:cubicBezTo>
                  <a:cubicBezTo>
                    <a:pt x="1932683" y="239336"/>
                    <a:pt x="1965228" y="307996"/>
                    <a:pt x="2018012" y="338952"/>
                  </a:cubicBezTo>
                  <a:cubicBezTo>
                    <a:pt x="2070796" y="369908"/>
                    <a:pt x="2177555" y="397689"/>
                    <a:pt x="2218036" y="410389"/>
                  </a:cubicBezTo>
                  <a:cubicBezTo>
                    <a:pt x="2258517" y="423089"/>
                    <a:pt x="2260899" y="415152"/>
                    <a:pt x="2260899" y="415152"/>
                  </a:cubicBezTo>
                  <a:lnTo>
                    <a:pt x="1179811" y="405627"/>
                  </a:lnTo>
                  <a:lnTo>
                    <a:pt x="427336" y="400864"/>
                  </a:lnTo>
                  <a:cubicBezTo>
                    <a:pt x="230883" y="402452"/>
                    <a:pt x="696" y="415946"/>
                    <a:pt x="1093" y="415152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" name="Obdélník 6"/>
            <p:cNvSpPr/>
            <p:nvPr/>
          </p:nvSpPr>
          <p:spPr bwMode="auto">
            <a:xfrm>
              <a:off x="801389" y="3661578"/>
              <a:ext cx="2260899" cy="27432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" name="Obdélník 11"/>
            <p:cNvSpPr/>
            <p:nvPr/>
          </p:nvSpPr>
          <p:spPr bwMode="auto">
            <a:xfrm>
              <a:off x="802701" y="3941210"/>
              <a:ext cx="2260899" cy="328640"/>
            </a:xfrm>
            <a:prstGeom prst="rect">
              <a:avLst/>
            </a:prstGeom>
            <a:solidFill>
              <a:srgbClr val="A5002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3" name="Obdélník 12"/>
            <p:cNvSpPr/>
            <p:nvPr/>
          </p:nvSpPr>
          <p:spPr bwMode="auto">
            <a:xfrm>
              <a:off x="800037" y="4272530"/>
              <a:ext cx="2260899" cy="1508068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9" name="Přímá spojnice se šipkou 8"/>
            <p:cNvCxnSpPr/>
            <p:nvPr/>
          </p:nvCxnSpPr>
          <p:spPr bwMode="auto">
            <a:xfrm>
              <a:off x="623455" y="5780598"/>
              <a:ext cx="2634117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Přímá spojnice se šipkou 15"/>
            <p:cNvCxnSpPr/>
            <p:nvPr/>
          </p:nvCxnSpPr>
          <p:spPr bwMode="auto">
            <a:xfrm>
              <a:off x="621467" y="3254960"/>
              <a:ext cx="0" cy="2520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TextovéPole 9"/>
            <p:cNvSpPr txBox="1"/>
            <p:nvPr/>
          </p:nvSpPr>
          <p:spPr>
            <a:xfrm>
              <a:off x="1110331" y="4588360"/>
              <a:ext cx="16803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Absopce</a:t>
              </a:r>
              <a:r>
                <a:rPr lang="en-US" sz="1200" dirty="0"/>
                <a:t> </a:t>
              </a:r>
              <a:r>
                <a:rPr lang="en-US" sz="1200" dirty="0" err="1"/>
                <a:t>sv</a:t>
              </a:r>
              <a:r>
                <a:rPr lang="cs-CZ" sz="1200" dirty="0" err="1"/>
                <a:t>ětla</a:t>
              </a:r>
              <a:r>
                <a:rPr lang="cs-CZ" sz="1200" dirty="0"/>
                <a:t> tkání</a:t>
              </a:r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1000344" y="3989112"/>
              <a:ext cx="23547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</a:rPr>
                <a:t>Absopce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cs-CZ" sz="1200" dirty="0">
                  <a:solidFill>
                    <a:schemeClr val="bg1"/>
                  </a:solidFill>
                </a:rPr>
                <a:t>venózní krví</a:t>
              </a: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800036" y="3654903"/>
              <a:ext cx="2853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 err="1">
                  <a:solidFill>
                    <a:schemeClr val="bg1"/>
                  </a:solidFill>
                </a:rPr>
                <a:t>Konst</a:t>
              </a:r>
              <a:r>
                <a:rPr lang="cs-CZ" sz="1200" dirty="0">
                  <a:solidFill>
                    <a:schemeClr val="bg1"/>
                  </a:solidFill>
                </a:rPr>
                <a:t>. a</a:t>
              </a:r>
              <a:r>
                <a:rPr lang="en-US" sz="1200" dirty="0" err="1">
                  <a:solidFill>
                    <a:schemeClr val="bg1"/>
                  </a:solidFill>
                </a:rPr>
                <a:t>bsopce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cs-CZ" sz="1200" dirty="0">
                  <a:solidFill>
                    <a:schemeClr val="bg1"/>
                  </a:solidFill>
                </a:rPr>
                <a:t>arteriální krví</a:t>
              </a: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851549" y="3030692"/>
              <a:ext cx="23547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Pulsní absorpce arteriální krví</a:t>
              </a: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1663699" y="5750410"/>
              <a:ext cx="12095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Čas</a:t>
              </a:r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310118" y="3803650"/>
              <a:ext cx="492443" cy="122291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cs-CZ" sz="1200" dirty="0"/>
                <a:t>Absorpce světla</a:t>
              </a:r>
            </a:p>
          </p:txBody>
        </p:sp>
      </p:grpSp>
      <p:grpSp>
        <p:nvGrpSpPr>
          <p:cNvPr id="26" name="Skupina 25"/>
          <p:cNvGrpSpPr/>
          <p:nvPr/>
        </p:nvGrpSpPr>
        <p:grpSpPr>
          <a:xfrm>
            <a:off x="5846651" y="120411"/>
            <a:ext cx="3209808" cy="3499845"/>
            <a:chOff x="4727776" y="2790438"/>
            <a:chExt cx="4279744" cy="3499845"/>
          </a:xfrm>
        </p:grpSpPr>
        <p:sp>
          <p:nvSpPr>
            <p:cNvPr id="14" name="Volný tvar 13"/>
            <p:cNvSpPr/>
            <p:nvPr/>
          </p:nvSpPr>
          <p:spPr>
            <a:xfrm>
              <a:off x="5120640" y="3043753"/>
              <a:ext cx="3582050" cy="1700867"/>
            </a:xfrm>
            <a:custGeom>
              <a:avLst/>
              <a:gdLst>
                <a:gd name="connsiteX0" fmla="*/ 0 w 3570136"/>
                <a:gd name="connsiteY0" fmla="*/ 433797 h 1719015"/>
                <a:gd name="connsiteX1" fmla="*/ 166977 w 3570136"/>
                <a:gd name="connsiteY1" fmla="*/ 211160 h 1719015"/>
                <a:gd name="connsiteX2" fmla="*/ 318052 w 3570136"/>
                <a:gd name="connsiteY2" fmla="*/ 4427 h 1719015"/>
                <a:gd name="connsiteX3" fmla="*/ 437322 w 3570136"/>
                <a:gd name="connsiteY3" fmla="*/ 83940 h 1719015"/>
                <a:gd name="connsiteX4" fmla="*/ 516835 w 3570136"/>
                <a:gd name="connsiteY4" fmla="*/ 250917 h 1719015"/>
                <a:gd name="connsiteX5" fmla="*/ 588397 w 3570136"/>
                <a:gd name="connsiteY5" fmla="*/ 179355 h 1719015"/>
                <a:gd name="connsiteX6" fmla="*/ 636104 w 3570136"/>
                <a:gd name="connsiteY6" fmla="*/ 12378 h 1719015"/>
                <a:gd name="connsiteX7" fmla="*/ 691763 w 3570136"/>
                <a:gd name="connsiteY7" fmla="*/ 274771 h 1719015"/>
                <a:gd name="connsiteX8" fmla="*/ 866692 w 3570136"/>
                <a:gd name="connsiteY8" fmla="*/ 1260733 h 1719015"/>
                <a:gd name="connsiteX9" fmla="*/ 1081377 w 3570136"/>
                <a:gd name="connsiteY9" fmla="*/ 1666249 h 1719015"/>
                <a:gd name="connsiteX10" fmla="*/ 1415332 w 3570136"/>
                <a:gd name="connsiteY10" fmla="*/ 1682152 h 1719015"/>
                <a:gd name="connsiteX11" fmla="*/ 2194560 w 3570136"/>
                <a:gd name="connsiteY11" fmla="*/ 1372051 h 1719015"/>
                <a:gd name="connsiteX12" fmla="*/ 2846567 w 3570136"/>
                <a:gd name="connsiteY12" fmla="*/ 1236879 h 1719015"/>
                <a:gd name="connsiteX13" fmla="*/ 3570136 w 3570136"/>
                <a:gd name="connsiteY13" fmla="*/ 1236879 h 1719015"/>
                <a:gd name="connsiteX0" fmla="*/ 0 w 3570136"/>
                <a:gd name="connsiteY0" fmla="*/ 433797 h 1719015"/>
                <a:gd name="connsiteX1" fmla="*/ 166977 w 3570136"/>
                <a:gd name="connsiteY1" fmla="*/ 211160 h 1719015"/>
                <a:gd name="connsiteX2" fmla="*/ 318052 w 3570136"/>
                <a:gd name="connsiteY2" fmla="*/ 4427 h 1719015"/>
                <a:gd name="connsiteX3" fmla="*/ 437322 w 3570136"/>
                <a:gd name="connsiteY3" fmla="*/ 83940 h 1719015"/>
                <a:gd name="connsiteX4" fmla="*/ 516835 w 3570136"/>
                <a:gd name="connsiteY4" fmla="*/ 250917 h 1719015"/>
                <a:gd name="connsiteX5" fmla="*/ 573505 w 3570136"/>
                <a:gd name="connsiteY5" fmla="*/ 119785 h 1719015"/>
                <a:gd name="connsiteX6" fmla="*/ 636104 w 3570136"/>
                <a:gd name="connsiteY6" fmla="*/ 12378 h 1719015"/>
                <a:gd name="connsiteX7" fmla="*/ 691763 w 3570136"/>
                <a:gd name="connsiteY7" fmla="*/ 274771 h 1719015"/>
                <a:gd name="connsiteX8" fmla="*/ 866692 w 3570136"/>
                <a:gd name="connsiteY8" fmla="*/ 1260733 h 1719015"/>
                <a:gd name="connsiteX9" fmla="*/ 1081377 w 3570136"/>
                <a:gd name="connsiteY9" fmla="*/ 1666249 h 1719015"/>
                <a:gd name="connsiteX10" fmla="*/ 1415332 w 3570136"/>
                <a:gd name="connsiteY10" fmla="*/ 1682152 h 1719015"/>
                <a:gd name="connsiteX11" fmla="*/ 2194560 w 3570136"/>
                <a:gd name="connsiteY11" fmla="*/ 1372051 h 1719015"/>
                <a:gd name="connsiteX12" fmla="*/ 2846567 w 3570136"/>
                <a:gd name="connsiteY12" fmla="*/ 1236879 h 1719015"/>
                <a:gd name="connsiteX13" fmla="*/ 3570136 w 3570136"/>
                <a:gd name="connsiteY13" fmla="*/ 1236879 h 1719015"/>
                <a:gd name="connsiteX0" fmla="*/ 0 w 3570136"/>
                <a:gd name="connsiteY0" fmla="*/ 437420 h 1722638"/>
                <a:gd name="connsiteX1" fmla="*/ 166977 w 3570136"/>
                <a:gd name="connsiteY1" fmla="*/ 214783 h 1722638"/>
                <a:gd name="connsiteX2" fmla="*/ 318052 w 3570136"/>
                <a:gd name="connsiteY2" fmla="*/ 8050 h 1722638"/>
                <a:gd name="connsiteX3" fmla="*/ 437322 w 3570136"/>
                <a:gd name="connsiteY3" fmla="*/ 87563 h 1722638"/>
                <a:gd name="connsiteX4" fmla="*/ 516835 w 3570136"/>
                <a:gd name="connsiteY4" fmla="*/ 254540 h 1722638"/>
                <a:gd name="connsiteX5" fmla="*/ 573505 w 3570136"/>
                <a:gd name="connsiteY5" fmla="*/ 123408 h 1722638"/>
                <a:gd name="connsiteX6" fmla="*/ 633125 w 3570136"/>
                <a:gd name="connsiteY6" fmla="*/ 4087 h 1722638"/>
                <a:gd name="connsiteX7" fmla="*/ 691763 w 3570136"/>
                <a:gd name="connsiteY7" fmla="*/ 278394 h 1722638"/>
                <a:gd name="connsiteX8" fmla="*/ 866692 w 3570136"/>
                <a:gd name="connsiteY8" fmla="*/ 1264356 h 1722638"/>
                <a:gd name="connsiteX9" fmla="*/ 1081377 w 3570136"/>
                <a:gd name="connsiteY9" fmla="*/ 1669872 h 1722638"/>
                <a:gd name="connsiteX10" fmla="*/ 1415332 w 3570136"/>
                <a:gd name="connsiteY10" fmla="*/ 1685775 h 1722638"/>
                <a:gd name="connsiteX11" fmla="*/ 2194560 w 3570136"/>
                <a:gd name="connsiteY11" fmla="*/ 1375674 h 1722638"/>
                <a:gd name="connsiteX12" fmla="*/ 2846567 w 3570136"/>
                <a:gd name="connsiteY12" fmla="*/ 1240502 h 1722638"/>
                <a:gd name="connsiteX13" fmla="*/ 3570136 w 3570136"/>
                <a:gd name="connsiteY13" fmla="*/ 1240502 h 1722638"/>
                <a:gd name="connsiteX0" fmla="*/ 0 w 3570136"/>
                <a:gd name="connsiteY0" fmla="*/ 437420 h 1722638"/>
                <a:gd name="connsiteX1" fmla="*/ 166977 w 3570136"/>
                <a:gd name="connsiteY1" fmla="*/ 214783 h 1722638"/>
                <a:gd name="connsiteX2" fmla="*/ 294224 w 3570136"/>
                <a:gd name="connsiteY2" fmla="*/ 8050 h 1722638"/>
                <a:gd name="connsiteX3" fmla="*/ 437322 w 3570136"/>
                <a:gd name="connsiteY3" fmla="*/ 87563 h 1722638"/>
                <a:gd name="connsiteX4" fmla="*/ 516835 w 3570136"/>
                <a:gd name="connsiteY4" fmla="*/ 254540 h 1722638"/>
                <a:gd name="connsiteX5" fmla="*/ 573505 w 3570136"/>
                <a:gd name="connsiteY5" fmla="*/ 123408 h 1722638"/>
                <a:gd name="connsiteX6" fmla="*/ 633125 w 3570136"/>
                <a:gd name="connsiteY6" fmla="*/ 4087 h 1722638"/>
                <a:gd name="connsiteX7" fmla="*/ 691763 w 3570136"/>
                <a:gd name="connsiteY7" fmla="*/ 278394 h 1722638"/>
                <a:gd name="connsiteX8" fmla="*/ 866692 w 3570136"/>
                <a:gd name="connsiteY8" fmla="*/ 1264356 h 1722638"/>
                <a:gd name="connsiteX9" fmla="*/ 1081377 w 3570136"/>
                <a:gd name="connsiteY9" fmla="*/ 1669872 h 1722638"/>
                <a:gd name="connsiteX10" fmla="*/ 1415332 w 3570136"/>
                <a:gd name="connsiteY10" fmla="*/ 1685775 h 1722638"/>
                <a:gd name="connsiteX11" fmla="*/ 2194560 w 3570136"/>
                <a:gd name="connsiteY11" fmla="*/ 1375674 h 1722638"/>
                <a:gd name="connsiteX12" fmla="*/ 2846567 w 3570136"/>
                <a:gd name="connsiteY12" fmla="*/ 1240502 h 1722638"/>
                <a:gd name="connsiteX13" fmla="*/ 3570136 w 3570136"/>
                <a:gd name="connsiteY13" fmla="*/ 1240502 h 1722638"/>
                <a:gd name="connsiteX0" fmla="*/ 0 w 3570136"/>
                <a:gd name="connsiteY0" fmla="*/ 437420 h 1722638"/>
                <a:gd name="connsiteX1" fmla="*/ 166977 w 3570136"/>
                <a:gd name="connsiteY1" fmla="*/ 214783 h 1722638"/>
                <a:gd name="connsiteX2" fmla="*/ 297202 w 3570136"/>
                <a:gd name="connsiteY2" fmla="*/ 11028 h 1722638"/>
                <a:gd name="connsiteX3" fmla="*/ 437322 w 3570136"/>
                <a:gd name="connsiteY3" fmla="*/ 87563 h 1722638"/>
                <a:gd name="connsiteX4" fmla="*/ 516835 w 3570136"/>
                <a:gd name="connsiteY4" fmla="*/ 254540 h 1722638"/>
                <a:gd name="connsiteX5" fmla="*/ 573505 w 3570136"/>
                <a:gd name="connsiteY5" fmla="*/ 123408 h 1722638"/>
                <a:gd name="connsiteX6" fmla="*/ 633125 w 3570136"/>
                <a:gd name="connsiteY6" fmla="*/ 4087 h 1722638"/>
                <a:gd name="connsiteX7" fmla="*/ 691763 w 3570136"/>
                <a:gd name="connsiteY7" fmla="*/ 278394 h 1722638"/>
                <a:gd name="connsiteX8" fmla="*/ 866692 w 3570136"/>
                <a:gd name="connsiteY8" fmla="*/ 1264356 h 1722638"/>
                <a:gd name="connsiteX9" fmla="*/ 1081377 w 3570136"/>
                <a:gd name="connsiteY9" fmla="*/ 1669872 h 1722638"/>
                <a:gd name="connsiteX10" fmla="*/ 1415332 w 3570136"/>
                <a:gd name="connsiteY10" fmla="*/ 1685775 h 1722638"/>
                <a:gd name="connsiteX11" fmla="*/ 2194560 w 3570136"/>
                <a:gd name="connsiteY11" fmla="*/ 1375674 h 1722638"/>
                <a:gd name="connsiteX12" fmla="*/ 2846567 w 3570136"/>
                <a:gd name="connsiteY12" fmla="*/ 1240502 h 1722638"/>
                <a:gd name="connsiteX13" fmla="*/ 3570136 w 3570136"/>
                <a:gd name="connsiteY13" fmla="*/ 1240502 h 1722638"/>
                <a:gd name="connsiteX0" fmla="*/ 0 w 3570136"/>
                <a:gd name="connsiteY0" fmla="*/ 442688 h 1727906"/>
                <a:gd name="connsiteX1" fmla="*/ 166977 w 3570136"/>
                <a:gd name="connsiteY1" fmla="*/ 220051 h 1727906"/>
                <a:gd name="connsiteX2" fmla="*/ 297202 w 3570136"/>
                <a:gd name="connsiteY2" fmla="*/ 16296 h 1727906"/>
                <a:gd name="connsiteX3" fmla="*/ 437322 w 3570136"/>
                <a:gd name="connsiteY3" fmla="*/ 92831 h 1727906"/>
                <a:gd name="connsiteX4" fmla="*/ 516835 w 3570136"/>
                <a:gd name="connsiteY4" fmla="*/ 259808 h 1727906"/>
                <a:gd name="connsiteX5" fmla="*/ 573505 w 3570136"/>
                <a:gd name="connsiteY5" fmla="*/ 128676 h 1727906"/>
                <a:gd name="connsiteX6" fmla="*/ 633125 w 3570136"/>
                <a:gd name="connsiteY6" fmla="*/ 9355 h 1727906"/>
                <a:gd name="connsiteX7" fmla="*/ 691763 w 3570136"/>
                <a:gd name="connsiteY7" fmla="*/ 283662 h 1727906"/>
                <a:gd name="connsiteX8" fmla="*/ 866692 w 3570136"/>
                <a:gd name="connsiteY8" fmla="*/ 1269624 h 1727906"/>
                <a:gd name="connsiteX9" fmla="*/ 1081377 w 3570136"/>
                <a:gd name="connsiteY9" fmla="*/ 1675140 h 1727906"/>
                <a:gd name="connsiteX10" fmla="*/ 1415332 w 3570136"/>
                <a:gd name="connsiteY10" fmla="*/ 1691043 h 1727906"/>
                <a:gd name="connsiteX11" fmla="*/ 2194560 w 3570136"/>
                <a:gd name="connsiteY11" fmla="*/ 1380942 h 1727906"/>
                <a:gd name="connsiteX12" fmla="*/ 2846567 w 3570136"/>
                <a:gd name="connsiteY12" fmla="*/ 1245770 h 1727906"/>
                <a:gd name="connsiteX13" fmla="*/ 3570136 w 3570136"/>
                <a:gd name="connsiteY13" fmla="*/ 1245770 h 1727906"/>
                <a:gd name="connsiteX0" fmla="*/ 0 w 3570136"/>
                <a:gd name="connsiteY0" fmla="*/ 430966 h 1716184"/>
                <a:gd name="connsiteX1" fmla="*/ 166977 w 3570136"/>
                <a:gd name="connsiteY1" fmla="*/ 208329 h 1716184"/>
                <a:gd name="connsiteX2" fmla="*/ 297202 w 3570136"/>
                <a:gd name="connsiteY2" fmla="*/ 4574 h 1716184"/>
                <a:gd name="connsiteX3" fmla="*/ 437322 w 3570136"/>
                <a:gd name="connsiteY3" fmla="*/ 81109 h 1716184"/>
                <a:gd name="connsiteX4" fmla="*/ 516835 w 3570136"/>
                <a:gd name="connsiteY4" fmla="*/ 248086 h 1716184"/>
                <a:gd name="connsiteX5" fmla="*/ 573505 w 3570136"/>
                <a:gd name="connsiteY5" fmla="*/ 116954 h 1716184"/>
                <a:gd name="connsiteX6" fmla="*/ 653974 w 3570136"/>
                <a:gd name="connsiteY6" fmla="*/ 12525 h 1716184"/>
                <a:gd name="connsiteX7" fmla="*/ 691763 w 3570136"/>
                <a:gd name="connsiteY7" fmla="*/ 271940 h 1716184"/>
                <a:gd name="connsiteX8" fmla="*/ 866692 w 3570136"/>
                <a:gd name="connsiteY8" fmla="*/ 1257902 h 1716184"/>
                <a:gd name="connsiteX9" fmla="*/ 1081377 w 3570136"/>
                <a:gd name="connsiteY9" fmla="*/ 1663418 h 1716184"/>
                <a:gd name="connsiteX10" fmla="*/ 1415332 w 3570136"/>
                <a:gd name="connsiteY10" fmla="*/ 1679321 h 1716184"/>
                <a:gd name="connsiteX11" fmla="*/ 2194560 w 3570136"/>
                <a:gd name="connsiteY11" fmla="*/ 1369220 h 1716184"/>
                <a:gd name="connsiteX12" fmla="*/ 2846567 w 3570136"/>
                <a:gd name="connsiteY12" fmla="*/ 1234048 h 1716184"/>
                <a:gd name="connsiteX13" fmla="*/ 3570136 w 3570136"/>
                <a:gd name="connsiteY13" fmla="*/ 1234048 h 1716184"/>
                <a:gd name="connsiteX0" fmla="*/ 0 w 3570136"/>
                <a:gd name="connsiteY0" fmla="*/ 430966 h 1716184"/>
                <a:gd name="connsiteX1" fmla="*/ 166977 w 3570136"/>
                <a:gd name="connsiteY1" fmla="*/ 208329 h 1716184"/>
                <a:gd name="connsiteX2" fmla="*/ 297202 w 3570136"/>
                <a:gd name="connsiteY2" fmla="*/ 4574 h 1716184"/>
                <a:gd name="connsiteX3" fmla="*/ 437322 w 3570136"/>
                <a:gd name="connsiteY3" fmla="*/ 81109 h 1716184"/>
                <a:gd name="connsiteX4" fmla="*/ 516835 w 3570136"/>
                <a:gd name="connsiteY4" fmla="*/ 248086 h 1716184"/>
                <a:gd name="connsiteX5" fmla="*/ 573505 w 3570136"/>
                <a:gd name="connsiteY5" fmla="*/ 116954 h 1716184"/>
                <a:gd name="connsiteX6" fmla="*/ 653974 w 3570136"/>
                <a:gd name="connsiteY6" fmla="*/ 12525 h 1716184"/>
                <a:gd name="connsiteX7" fmla="*/ 721548 w 3570136"/>
                <a:gd name="connsiteY7" fmla="*/ 411930 h 1716184"/>
                <a:gd name="connsiteX8" fmla="*/ 866692 w 3570136"/>
                <a:gd name="connsiteY8" fmla="*/ 1257902 h 1716184"/>
                <a:gd name="connsiteX9" fmla="*/ 1081377 w 3570136"/>
                <a:gd name="connsiteY9" fmla="*/ 1663418 h 1716184"/>
                <a:gd name="connsiteX10" fmla="*/ 1415332 w 3570136"/>
                <a:gd name="connsiteY10" fmla="*/ 1679321 h 1716184"/>
                <a:gd name="connsiteX11" fmla="*/ 2194560 w 3570136"/>
                <a:gd name="connsiteY11" fmla="*/ 1369220 h 1716184"/>
                <a:gd name="connsiteX12" fmla="*/ 2846567 w 3570136"/>
                <a:gd name="connsiteY12" fmla="*/ 1234048 h 1716184"/>
                <a:gd name="connsiteX13" fmla="*/ 3570136 w 3570136"/>
                <a:gd name="connsiteY13" fmla="*/ 1234048 h 1716184"/>
                <a:gd name="connsiteX0" fmla="*/ 0 w 3570136"/>
                <a:gd name="connsiteY0" fmla="*/ 430966 h 1700867"/>
                <a:gd name="connsiteX1" fmla="*/ 166977 w 3570136"/>
                <a:gd name="connsiteY1" fmla="*/ 208329 h 1700867"/>
                <a:gd name="connsiteX2" fmla="*/ 297202 w 3570136"/>
                <a:gd name="connsiteY2" fmla="*/ 4574 h 1700867"/>
                <a:gd name="connsiteX3" fmla="*/ 437322 w 3570136"/>
                <a:gd name="connsiteY3" fmla="*/ 81109 h 1700867"/>
                <a:gd name="connsiteX4" fmla="*/ 516835 w 3570136"/>
                <a:gd name="connsiteY4" fmla="*/ 248086 h 1700867"/>
                <a:gd name="connsiteX5" fmla="*/ 573505 w 3570136"/>
                <a:gd name="connsiteY5" fmla="*/ 116954 h 1700867"/>
                <a:gd name="connsiteX6" fmla="*/ 653974 w 3570136"/>
                <a:gd name="connsiteY6" fmla="*/ 12525 h 1700867"/>
                <a:gd name="connsiteX7" fmla="*/ 721548 w 3570136"/>
                <a:gd name="connsiteY7" fmla="*/ 411930 h 1700867"/>
                <a:gd name="connsiteX8" fmla="*/ 866692 w 3570136"/>
                <a:gd name="connsiteY8" fmla="*/ 1257902 h 1700867"/>
                <a:gd name="connsiteX9" fmla="*/ 1081377 w 3570136"/>
                <a:gd name="connsiteY9" fmla="*/ 1663418 h 1700867"/>
                <a:gd name="connsiteX10" fmla="*/ 1439160 w 3570136"/>
                <a:gd name="connsiteY10" fmla="*/ 1649536 h 1700867"/>
                <a:gd name="connsiteX11" fmla="*/ 2194560 w 3570136"/>
                <a:gd name="connsiteY11" fmla="*/ 1369220 h 1700867"/>
                <a:gd name="connsiteX12" fmla="*/ 2846567 w 3570136"/>
                <a:gd name="connsiteY12" fmla="*/ 1234048 h 1700867"/>
                <a:gd name="connsiteX13" fmla="*/ 3570136 w 3570136"/>
                <a:gd name="connsiteY13" fmla="*/ 1234048 h 1700867"/>
                <a:gd name="connsiteX0" fmla="*/ 0 w 3582050"/>
                <a:gd name="connsiteY0" fmla="*/ 430966 h 1700867"/>
                <a:gd name="connsiteX1" fmla="*/ 166977 w 3582050"/>
                <a:gd name="connsiteY1" fmla="*/ 208329 h 1700867"/>
                <a:gd name="connsiteX2" fmla="*/ 297202 w 3582050"/>
                <a:gd name="connsiteY2" fmla="*/ 4574 h 1700867"/>
                <a:gd name="connsiteX3" fmla="*/ 437322 w 3582050"/>
                <a:gd name="connsiteY3" fmla="*/ 81109 h 1700867"/>
                <a:gd name="connsiteX4" fmla="*/ 516835 w 3582050"/>
                <a:gd name="connsiteY4" fmla="*/ 248086 h 1700867"/>
                <a:gd name="connsiteX5" fmla="*/ 573505 w 3582050"/>
                <a:gd name="connsiteY5" fmla="*/ 116954 h 1700867"/>
                <a:gd name="connsiteX6" fmla="*/ 653974 w 3582050"/>
                <a:gd name="connsiteY6" fmla="*/ 12525 h 1700867"/>
                <a:gd name="connsiteX7" fmla="*/ 721548 w 3582050"/>
                <a:gd name="connsiteY7" fmla="*/ 411930 h 1700867"/>
                <a:gd name="connsiteX8" fmla="*/ 866692 w 3582050"/>
                <a:gd name="connsiteY8" fmla="*/ 1257902 h 1700867"/>
                <a:gd name="connsiteX9" fmla="*/ 1081377 w 3582050"/>
                <a:gd name="connsiteY9" fmla="*/ 1663418 h 1700867"/>
                <a:gd name="connsiteX10" fmla="*/ 1439160 w 3582050"/>
                <a:gd name="connsiteY10" fmla="*/ 1649536 h 1700867"/>
                <a:gd name="connsiteX11" fmla="*/ 2194560 w 3582050"/>
                <a:gd name="connsiteY11" fmla="*/ 1369220 h 1700867"/>
                <a:gd name="connsiteX12" fmla="*/ 2846567 w 3582050"/>
                <a:gd name="connsiteY12" fmla="*/ 1234048 h 1700867"/>
                <a:gd name="connsiteX13" fmla="*/ 3582050 w 3582050"/>
                <a:gd name="connsiteY13" fmla="*/ 1228091 h 1700867"/>
                <a:gd name="connsiteX0" fmla="*/ 0 w 3582050"/>
                <a:gd name="connsiteY0" fmla="*/ 430966 h 1700867"/>
                <a:gd name="connsiteX1" fmla="*/ 166977 w 3582050"/>
                <a:gd name="connsiteY1" fmla="*/ 208329 h 1700867"/>
                <a:gd name="connsiteX2" fmla="*/ 297202 w 3582050"/>
                <a:gd name="connsiteY2" fmla="*/ 4574 h 1700867"/>
                <a:gd name="connsiteX3" fmla="*/ 437322 w 3582050"/>
                <a:gd name="connsiteY3" fmla="*/ 81109 h 1700867"/>
                <a:gd name="connsiteX4" fmla="*/ 516835 w 3582050"/>
                <a:gd name="connsiteY4" fmla="*/ 248086 h 1700867"/>
                <a:gd name="connsiteX5" fmla="*/ 573505 w 3582050"/>
                <a:gd name="connsiteY5" fmla="*/ 116954 h 1700867"/>
                <a:gd name="connsiteX6" fmla="*/ 653974 w 3582050"/>
                <a:gd name="connsiteY6" fmla="*/ 12525 h 1700867"/>
                <a:gd name="connsiteX7" fmla="*/ 721548 w 3582050"/>
                <a:gd name="connsiteY7" fmla="*/ 411930 h 1700867"/>
                <a:gd name="connsiteX8" fmla="*/ 866692 w 3582050"/>
                <a:gd name="connsiteY8" fmla="*/ 1257902 h 1700867"/>
                <a:gd name="connsiteX9" fmla="*/ 1081377 w 3582050"/>
                <a:gd name="connsiteY9" fmla="*/ 1663418 h 1700867"/>
                <a:gd name="connsiteX10" fmla="*/ 1439160 w 3582050"/>
                <a:gd name="connsiteY10" fmla="*/ 1649536 h 1700867"/>
                <a:gd name="connsiteX11" fmla="*/ 2194560 w 3582050"/>
                <a:gd name="connsiteY11" fmla="*/ 1369220 h 1700867"/>
                <a:gd name="connsiteX12" fmla="*/ 2846567 w 3582050"/>
                <a:gd name="connsiteY12" fmla="*/ 1234048 h 1700867"/>
                <a:gd name="connsiteX13" fmla="*/ 3582050 w 3582050"/>
                <a:gd name="connsiteY13" fmla="*/ 1228091 h 1700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2050" h="1700867">
                  <a:moveTo>
                    <a:pt x="0" y="430966"/>
                  </a:moveTo>
                  <a:cubicBezTo>
                    <a:pt x="55659" y="356754"/>
                    <a:pt x="117443" y="279394"/>
                    <a:pt x="166977" y="208329"/>
                  </a:cubicBezTo>
                  <a:cubicBezTo>
                    <a:pt x="216511" y="137264"/>
                    <a:pt x="252144" y="25777"/>
                    <a:pt x="297202" y="4574"/>
                  </a:cubicBezTo>
                  <a:cubicBezTo>
                    <a:pt x="342260" y="-16629"/>
                    <a:pt x="400717" y="40524"/>
                    <a:pt x="437322" y="81109"/>
                  </a:cubicBezTo>
                  <a:cubicBezTo>
                    <a:pt x="473928" y="121694"/>
                    <a:pt x="494138" y="242112"/>
                    <a:pt x="516835" y="248086"/>
                  </a:cubicBezTo>
                  <a:cubicBezTo>
                    <a:pt x="539532" y="254060"/>
                    <a:pt x="550649" y="156214"/>
                    <a:pt x="573505" y="116954"/>
                  </a:cubicBezTo>
                  <a:cubicBezTo>
                    <a:pt x="596362" y="77694"/>
                    <a:pt x="629300" y="-36638"/>
                    <a:pt x="653974" y="12525"/>
                  </a:cubicBezTo>
                  <a:cubicBezTo>
                    <a:pt x="678648" y="61688"/>
                    <a:pt x="686095" y="204367"/>
                    <a:pt x="721548" y="411930"/>
                  </a:cubicBezTo>
                  <a:cubicBezTo>
                    <a:pt x="757001" y="619493"/>
                    <a:pt x="806721" y="1049321"/>
                    <a:pt x="866692" y="1257902"/>
                  </a:cubicBezTo>
                  <a:cubicBezTo>
                    <a:pt x="926663" y="1466483"/>
                    <a:pt x="985966" y="1598146"/>
                    <a:pt x="1081377" y="1663418"/>
                  </a:cubicBezTo>
                  <a:cubicBezTo>
                    <a:pt x="1176788" y="1728690"/>
                    <a:pt x="1253630" y="1698569"/>
                    <a:pt x="1439160" y="1649536"/>
                  </a:cubicBezTo>
                  <a:cubicBezTo>
                    <a:pt x="1624691" y="1600503"/>
                    <a:pt x="1959992" y="1438468"/>
                    <a:pt x="2194560" y="1369220"/>
                  </a:cubicBezTo>
                  <a:cubicBezTo>
                    <a:pt x="2429128" y="1299972"/>
                    <a:pt x="2615319" y="1257569"/>
                    <a:pt x="2846567" y="1234048"/>
                  </a:cubicBezTo>
                  <a:cubicBezTo>
                    <a:pt x="3077815" y="1210527"/>
                    <a:pt x="3416450" y="1204591"/>
                    <a:pt x="3582050" y="1228091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5" name="Volný tvar 14"/>
            <p:cNvSpPr/>
            <p:nvPr/>
          </p:nvSpPr>
          <p:spPr>
            <a:xfrm>
              <a:off x="5124177" y="3081891"/>
              <a:ext cx="3586407" cy="1611678"/>
            </a:xfrm>
            <a:custGeom>
              <a:avLst/>
              <a:gdLst>
                <a:gd name="connsiteX0" fmla="*/ 0 w 3583602"/>
                <a:gd name="connsiteY0" fmla="*/ 446586 h 1635835"/>
                <a:gd name="connsiteX1" fmla="*/ 317133 w 3583602"/>
                <a:gd name="connsiteY1" fmla="*/ 55455 h 1635835"/>
                <a:gd name="connsiteX2" fmla="*/ 502127 w 3583602"/>
                <a:gd name="connsiteY2" fmla="*/ 44884 h 1635835"/>
                <a:gd name="connsiteX3" fmla="*/ 824545 w 3583602"/>
                <a:gd name="connsiteY3" fmla="*/ 451872 h 1635835"/>
                <a:gd name="connsiteX4" fmla="*/ 1046538 w 3583602"/>
                <a:gd name="connsiteY4" fmla="*/ 827146 h 1635835"/>
                <a:gd name="connsiteX5" fmla="*/ 1310816 w 3583602"/>
                <a:gd name="connsiteY5" fmla="*/ 1138993 h 1635835"/>
                <a:gd name="connsiteX6" fmla="*/ 1490525 w 3583602"/>
                <a:gd name="connsiteY6" fmla="*/ 1191849 h 1635835"/>
                <a:gd name="connsiteX7" fmla="*/ 1723089 w 3583602"/>
                <a:gd name="connsiteY7" fmla="*/ 1091423 h 1635835"/>
                <a:gd name="connsiteX8" fmla="*/ 1828800 w 3583602"/>
                <a:gd name="connsiteY8" fmla="*/ 1070281 h 1635835"/>
                <a:gd name="connsiteX9" fmla="*/ 2304499 w 3583602"/>
                <a:gd name="connsiteY9" fmla="*/ 1387414 h 1635835"/>
                <a:gd name="connsiteX10" fmla="*/ 2706201 w 3583602"/>
                <a:gd name="connsiteY10" fmla="*/ 1487839 h 1635835"/>
                <a:gd name="connsiteX11" fmla="*/ 3118474 w 3583602"/>
                <a:gd name="connsiteY11" fmla="*/ 1408556 h 1635835"/>
                <a:gd name="connsiteX12" fmla="*/ 3583602 w 3583602"/>
                <a:gd name="connsiteY12" fmla="*/ 1635835 h 1635835"/>
                <a:gd name="connsiteX0" fmla="*/ 0 w 3586407"/>
                <a:gd name="connsiteY0" fmla="*/ 428798 h 1634877"/>
                <a:gd name="connsiteX1" fmla="*/ 319938 w 3586407"/>
                <a:gd name="connsiteY1" fmla="*/ 54497 h 1634877"/>
                <a:gd name="connsiteX2" fmla="*/ 504932 w 3586407"/>
                <a:gd name="connsiteY2" fmla="*/ 43926 h 1634877"/>
                <a:gd name="connsiteX3" fmla="*/ 827350 w 3586407"/>
                <a:gd name="connsiteY3" fmla="*/ 450914 h 1634877"/>
                <a:gd name="connsiteX4" fmla="*/ 1049343 w 3586407"/>
                <a:gd name="connsiteY4" fmla="*/ 826188 h 1634877"/>
                <a:gd name="connsiteX5" fmla="*/ 1313621 w 3586407"/>
                <a:gd name="connsiteY5" fmla="*/ 1138035 h 1634877"/>
                <a:gd name="connsiteX6" fmla="*/ 1493330 w 3586407"/>
                <a:gd name="connsiteY6" fmla="*/ 1190891 h 1634877"/>
                <a:gd name="connsiteX7" fmla="*/ 1725894 w 3586407"/>
                <a:gd name="connsiteY7" fmla="*/ 1090465 h 1634877"/>
                <a:gd name="connsiteX8" fmla="*/ 1831605 w 3586407"/>
                <a:gd name="connsiteY8" fmla="*/ 1069323 h 1634877"/>
                <a:gd name="connsiteX9" fmla="*/ 2307304 w 3586407"/>
                <a:gd name="connsiteY9" fmla="*/ 1386456 h 1634877"/>
                <a:gd name="connsiteX10" fmla="*/ 2709006 w 3586407"/>
                <a:gd name="connsiteY10" fmla="*/ 1486881 h 1634877"/>
                <a:gd name="connsiteX11" fmla="*/ 3121279 w 3586407"/>
                <a:gd name="connsiteY11" fmla="*/ 1407598 h 1634877"/>
                <a:gd name="connsiteX12" fmla="*/ 3586407 w 3586407"/>
                <a:gd name="connsiteY12" fmla="*/ 1634877 h 1634877"/>
                <a:gd name="connsiteX0" fmla="*/ 0 w 3586407"/>
                <a:gd name="connsiteY0" fmla="*/ 426059 h 1632138"/>
                <a:gd name="connsiteX1" fmla="*/ 289084 w 3586407"/>
                <a:gd name="connsiteY1" fmla="*/ 57368 h 1632138"/>
                <a:gd name="connsiteX2" fmla="*/ 504932 w 3586407"/>
                <a:gd name="connsiteY2" fmla="*/ 41187 h 1632138"/>
                <a:gd name="connsiteX3" fmla="*/ 827350 w 3586407"/>
                <a:gd name="connsiteY3" fmla="*/ 448175 h 1632138"/>
                <a:gd name="connsiteX4" fmla="*/ 1049343 w 3586407"/>
                <a:gd name="connsiteY4" fmla="*/ 823449 h 1632138"/>
                <a:gd name="connsiteX5" fmla="*/ 1313621 w 3586407"/>
                <a:gd name="connsiteY5" fmla="*/ 1135296 h 1632138"/>
                <a:gd name="connsiteX6" fmla="*/ 1493330 w 3586407"/>
                <a:gd name="connsiteY6" fmla="*/ 1188152 h 1632138"/>
                <a:gd name="connsiteX7" fmla="*/ 1725894 w 3586407"/>
                <a:gd name="connsiteY7" fmla="*/ 1087726 h 1632138"/>
                <a:gd name="connsiteX8" fmla="*/ 1831605 w 3586407"/>
                <a:gd name="connsiteY8" fmla="*/ 1066584 h 1632138"/>
                <a:gd name="connsiteX9" fmla="*/ 2307304 w 3586407"/>
                <a:gd name="connsiteY9" fmla="*/ 1383717 h 1632138"/>
                <a:gd name="connsiteX10" fmla="*/ 2709006 w 3586407"/>
                <a:gd name="connsiteY10" fmla="*/ 1484142 h 1632138"/>
                <a:gd name="connsiteX11" fmla="*/ 3121279 w 3586407"/>
                <a:gd name="connsiteY11" fmla="*/ 1404859 h 1632138"/>
                <a:gd name="connsiteX12" fmla="*/ 3586407 w 3586407"/>
                <a:gd name="connsiteY12" fmla="*/ 1632138 h 1632138"/>
                <a:gd name="connsiteX0" fmla="*/ 0 w 3586407"/>
                <a:gd name="connsiteY0" fmla="*/ 405599 h 1611678"/>
                <a:gd name="connsiteX1" fmla="*/ 289084 w 3586407"/>
                <a:gd name="connsiteY1" fmla="*/ 36908 h 1611678"/>
                <a:gd name="connsiteX2" fmla="*/ 524567 w 3586407"/>
                <a:gd name="connsiteY2" fmla="*/ 57191 h 1611678"/>
                <a:gd name="connsiteX3" fmla="*/ 827350 w 3586407"/>
                <a:gd name="connsiteY3" fmla="*/ 427715 h 1611678"/>
                <a:gd name="connsiteX4" fmla="*/ 1049343 w 3586407"/>
                <a:gd name="connsiteY4" fmla="*/ 802989 h 1611678"/>
                <a:gd name="connsiteX5" fmla="*/ 1313621 w 3586407"/>
                <a:gd name="connsiteY5" fmla="*/ 1114836 h 1611678"/>
                <a:gd name="connsiteX6" fmla="*/ 1493330 w 3586407"/>
                <a:gd name="connsiteY6" fmla="*/ 1167692 h 1611678"/>
                <a:gd name="connsiteX7" fmla="*/ 1725894 w 3586407"/>
                <a:gd name="connsiteY7" fmla="*/ 1067266 h 1611678"/>
                <a:gd name="connsiteX8" fmla="*/ 1831605 w 3586407"/>
                <a:gd name="connsiteY8" fmla="*/ 1046124 h 1611678"/>
                <a:gd name="connsiteX9" fmla="*/ 2307304 w 3586407"/>
                <a:gd name="connsiteY9" fmla="*/ 1363257 h 1611678"/>
                <a:gd name="connsiteX10" fmla="*/ 2709006 w 3586407"/>
                <a:gd name="connsiteY10" fmla="*/ 1463682 h 1611678"/>
                <a:gd name="connsiteX11" fmla="*/ 3121279 w 3586407"/>
                <a:gd name="connsiteY11" fmla="*/ 1384399 h 1611678"/>
                <a:gd name="connsiteX12" fmla="*/ 3586407 w 3586407"/>
                <a:gd name="connsiteY12" fmla="*/ 1611678 h 1611678"/>
                <a:gd name="connsiteX0" fmla="*/ 0 w 3586407"/>
                <a:gd name="connsiteY0" fmla="*/ 405599 h 1611678"/>
                <a:gd name="connsiteX1" fmla="*/ 289084 w 3586407"/>
                <a:gd name="connsiteY1" fmla="*/ 36908 h 1611678"/>
                <a:gd name="connsiteX2" fmla="*/ 541397 w 3586407"/>
                <a:gd name="connsiteY2" fmla="*/ 57191 h 1611678"/>
                <a:gd name="connsiteX3" fmla="*/ 827350 w 3586407"/>
                <a:gd name="connsiteY3" fmla="*/ 427715 h 1611678"/>
                <a:gd name="connsiteX4" fmla="*/ 1049343 w 3586407"/>
                <a:gd name="connsiteY4" fmla="*/ 802989 h 1611678"/>
                <a:gd name="connsiteX5" fmla="*/ 1313621 w 3586407"/>
                <a:gd name="connsiteY5" fmla="*/ 1114836 h 1611678"/>
                <a:gd name="connsiteX6" fmla="*/ 1493330 w 3586407"/>
                <a:gd name="connsiteY6" fmla="*/ 1167692 h 1611678"/>
                <a:gd name="connsiteX7" fmla="*/ 1725894 w 3586407"/>
                <a:gd name="connsiteY7" fmla="*/ 1067266 h 1611678"/>
                <a:gd name="connsiteX8" fmla="*/ 1831605 w 3586407"/>
                <a:gd name="connsiteY8" fmla="*/ 1046124 h 1611678"/>
                <a:gd name="connsiteX9" fmla="*/ 2307304 w 3586407"/>
                <a:gd name="connsiteY9" fmla="*/ 1363257 h 1611678"/>
                <a:gd name="connsiteX10" fmla="*/ 2709006 w 3586407"/>
                <a:gd name="connsiteY10" fmla="*/ 1463682 h 1611678"/>
                <a:gd name="connsiteX11" fmla="*/ 3121279 w 3586407"/>
                <a:gd name="connsiteY11" fmla="*/ 1384399 h 1611678"/>
                <a:gd name="connsiteX12" fmla="*/ 3586407 w 3586407"/>
                <a:gd name="connsiteY12" fmla="*/ 1611678 h 1611678"/>
                <a:gd name="connsiteX0" fmla="*/ 0 w 3586407"/>
                <a:gd name="connsiteY0" fmla="*/ 405599 h 1611678"/>
                <a:gd name="connsiteX1" fmla="*/ 289084 w 3586407"/>
                <a:gd name="connsiteY1" fmla="*/ 36908 h 1611678"/>
                <a:gd name="connsiteX2" fmla="*/ 541397 w 3586407"/>
                <a:gd name="connsiteY2" fmla="*/ 57191 h 1611678"/>
                <a:gd name="connsiteX3" fmla="*/ 827350 w 3586407"/>
                <a:gd name="connsiteY3" fmla="*/ 427715 h 1611678"/>
                <a:gd name="connsiteX4" fmla="*/ 1049343 w 3586407"/>
                <a:gd name="connsiteY4" fmla="*/ 802989 h 1611678"/>
                <a:gd name="connsiteX5" fmla="*/ 1313621 w 3586407"/>
                <a:gd name="connsiteY5" fmla="*/ 1114836 h 1611678"/>
                <a:gd name="connsiteX6" fmla="*/ 1493330 w 3586407"/>
                <a:gd name="connsiteY6" fmla="*/ 1167692 h 1611678"/>
                <a:gd name="connsiteX7" fmla="*/ 1697845 w 3586407"/>
                <a:gd name="connsiteY7" fmla="*/ 1086900 h 1611678"/>
                <a:gd name="connsiteX8" fmla="*/ 1831605 w 3586407"/>
                <a:gd name="connsiteY8" fmla="*/ 1046124 h 1611678"/>
                <a:gd name="connsiteX9" fmla="*/ 2307304 w 3586407"/>
                <a:gd name="connsiteY9" fmla="*/ 1363257 h 1611678"/>
                <a:gd name="connsiteX10" fmla="*/ 2709006 w 3586407"/>
                <a:gd name="connsiteY10" fmla="*/ 1463682 h 1611678"/>
                <a:gd name="connsiteX11" fmla="*/ 3121279 w 3586407"/>
                <a:gd name="connsiteY11" fmla="*/ 1384399 h 1611678"/>
                <a:gd name="connsiteX12" fmla="*/ 3586407 w 3586407"/>
                <a:gd name="connsiteY12" fmla="*/ 1611678 h 1611678"/>
                <a:gd name="connsiteX0" fmla="*/ 0 w 3586407"/>
                <a:gd name="connsiteY0" fmla="*/ 405599 h 1611678"/>
                <a:gd name="connsiteX1" fmla="*/ 289084 w 3586407"/>
                <a:gd name="connsiteY1" fmla="*/ 36908 h 1611678"/>
                <a:gd name="connsiteX2" fmla="*/ 541397 w 3586407"/>
                <a:gd name="connsiteY2" fmla="*/ 57191 h 1611678"/>
                <a:gd name="connsiteX3" fmla="*/ 827350 w 3586407"/>
                <a:gd name="connsiteY3" fmla="*/ 427715 h 1611678"/>
                <a:gd name="connsiteX4" fmla="*/ 1049343 w 3586407"/>
                <a:gd name="connsiteY4" fmla="*/ 802989 h 1611678"/>
                <a:gd name="connsiteX5" fmla="*/ 1313621 w 3586407"/>
                <a:gd name="connsiteY5" fmla="*/ 1114836 h 1611678"/>
                <a:gd name="connsiteX6" fmla="*/ 1493330 w 3586407"/>
                <a:gd name="connsiteY6" fmla="*/ 1167692 h 1611678"/>
                <a:gd name="connsiteX7" fmla="*/ 1697845 w 3586407"/>
                <a:gd name="connsiteY7" fmla="*/ 1086900 h 1611678"/>
                <a:gd name="connsiteX8" fmla="*/ 1898922 w 3586407"/>
                <a:gd name="connsiteY8" fmla="*/ 1060148 h 1611678"/>
                <a:gd name="connsiteX9" fmla="*/ 2307304 w 3586407"/>
                <a:gd name="connsiteY9" fmla="*/ 1363257 h 1611678"/>
                <a:gd name="connsiteX10" fmla="*/ 2709006 w 3586407"/>
                <a:gd name="connsiteY10" fmla="*/ 1463682 h 1611678"/>
                <a:gd name="connsiteX11" fmla="*/ 3121279 w 3586407"/>
                <a:gd name="connsiteY11" fmla="*/ 1384399 h 1611678"/>
                <a:gd name="connsiteX12" fmla="*/ 3586407 w 3586407"/>
                <a:gd name="connsiteY12" fmla="*/ 1611678 h 1611678"/>
                <a:gd name="connsiteX0" fmla="*/ 0 w 3586407"/>
                <a:gd name="connsiteY0" fmla="*/ 405599 h 1611678"/>
                <a:gd name="connsiteX1" fmla="*/ 289084 w 3586407"/>
                <a:gd name="connsiteY1" fmla="*/ 36908 h 1611678"/>
                <a:gd name="connsiteX2" fmla="*/ 541397 w 3586407"/>
                <a:gd name="connsiteY2" fmla="*/ 57191 h 1611678"/>
                <a:gd name="connsiteX3" fmla="*/ 827350 w 3586407"/>
                <a:gd name="connsiteY3" fmla="*/ 427715 h 1611678"/>
                <a:gd name="connsiteX4" fmla="*/ 1049343 w 3586407"/>
                <a:gd name="connsiteY4" fmla="*/ 802989 h 1611678"/>
                <a:gd name="connsiteX5" fmla="*/ 1288376 w 3586407"/>
                <a:gd name="connsiteY5" fmla="*/ 1092397 h 1611678"/>
                <a:gd name="connsiteX6" fmla="*/ 1493330 w 3586407"/>
                <a:gd name="connsiteY6" fmla="*/ 1167692 h 1611678"/>
                <a:gd name="connsiteX7" fmla="*/ 1697845 w 3586407"/>
                <a:gd name="connsiteY7" fmla="*/ 1086900 h 1611678"/>
                <a:gd name="connsiteX8" fmla="*/ 1898922 w 3586407"/>
                <a:gd name="connsiteY8" fmla="*/ 1060148 h 1611678"/>
                <a:gd name="connsiteX9" fmla="*/ 2307304 w 3586407"/>
                <a:gd name="connsiteY9" fmla="*/ 1363257 h 1611678"/>
                <a:gd name="connsiteX10" fmla="*/ 2709006 w 3586407"/>
                <a:gd name="connsiteY10" fmla="*/ 1463682 h 1611678"/>
                <a:gd name="connsiteX11" fmla="*/ 3121279 w 3586407"/>
                <a:gd name="connsiteY11" fmla="*/ 1384399 h 1611678"/>
                <a:gd name="connsiteX12" fmla="*/ 3586407 w 3586407"/>
                <a:gd name="connsiteY12" fmla="*/ 1611678 h 1611678"/>
                <a:gd name="connsiteX0" fmla="*/ 0 w 3586407"/>
                <a:gd name="connsiteY0" fmla="*/ 405599 h 1611678"/>
                <a:gd name="connsiteX1" fmla="*/ 289084 w 3586407"/>
                <a:gd name="connsiteY1" fmla="*/ 36908 h 1611678"/>
                <a:gd name="connsiteX2" fmla="*/ 541397 w 3586407"/>
                <a:gd name="connsiteY2" fmla="*/ 57191 h 1611678"/>
                <a:gd name="connsiteX3" fmla="*/ 827350 w 3586407"/>
                <a:gd name="connsiteY3" fmla="*/ 427715 h 1611678"/>
                <a:gd name="connsiteX4" fmla="*/ 1049343 w 3586407"/>
                <a:gd name="connsiteY4" fmla="*/ 802989 h 1611678"/>
                <a:gd name="connsiteX5" fmla="*/ 1288376 w 3586407"/>
                <a:gd name="connsiteY5" fmla="*/ 1092397 h 1611678"/>
                <a:gd name="connsiteX6" fmla="*/ 1507354 w 3586407"/>
                <a:gd name="connsiteY6" fmla="*/ 1176107 h 1611678"/>
                <a:gd name="connsiteX7" fmla="*/ 1697845 w 3586407"/>
                <a:gd name="connsiteY7" fmla="*/ 1086900 h 1611678"/>
                <a:gd name="connsiteX8" fmla="*/ 1898922 w 3586407"/>
                <a:gd name="connsiteY8" fmla="*/ 1060148 h 1611678"/>
                <a:gd name="connsiteX9" fmla="*/ 2307304 w 3586407"/>
                <a:gd name="connsiteY9" fmla="*/ 1363257 h 1611678"/>
                <a:gd name="connsiteX10" fmla="*/ 2709006 w 3586407"/>
                <a:gd name="connsiteY10" fmla="*/ 1463682 h 1611678"/>
                <a:gd name="connsiteX11" fmla="*/ 3121279 w 3586407"/>
                <a:gd name="connsiteY11" fmla="*/ 1384399 h 1611678"/>
                <a:gd name="connsiteX12" fmla="*/ 3586407 w 3586407"/>
                <a:gd name="connsiteY12" fmla="*/ 1611678 h 1611678"/>
                <a:gd name="connsiteX0" fmla="*/ 0 w 3586407"/>
                <a:gd name="connsiteY0" fmla="*/ 405599 h 1611678"/>
                <a:gd name="connsiteX1" fmla="*/ 289084 w 3586407"/>
                <a:gd name="connsiteY1" fmla="*/ 36908 h 1611678"/>
                <a:gd name="connsiteX2" fmla="*/ 541397 w 3586407"/>
                <a:gd name="connsiteY2" fmla="*/ 57191 h 1611678"/>
                <a:gd name="connsiteX3" fmla="*/ 827350 w 3586407"/>
                <a:gd name="connsiteY3" fmla="*/ 427715 h 1611678"/>
                <a:gd name="connsiteX4" fmla="*/ 1049343 w 3586407"/>
                <a:gd name="connsiteY4" fmla="*/ 802989 h 1611678"/>
                <a:gd name="connsiteX5" fmla="*/ 1288376 w 3586407"/>
                <a:gd name="connsiteY5" fmla="*/ 1092397 h 1611678"/>
                <a:gd name="connsiteX6" fmla="*/ 1507354 w 3586407"/>
                <a:gd name="connsiteY6" fmla="*/ 1176107 h 1611678"/>
                <a:gd name="connsiteX7" fmla="*/ 1711870 w 3586407"/>
                <a:gd name="connsiteY7" fmla="*/ 1089705 h 1611678"/>
                <a:gd name="connsiteX8" fmla="*/ 1898922 w 3586407"/>
                <a:gd name="connsiteY8" fmla="*/ 1060148 h 1611678"/>
                <a:gd name="connsiteX9" fmla="*/ 2307304 w 3586407"/>
                <a:gd name="connsiteY9" fmla="*/ 1363257 h 1611678"/>
                <a:gd name="connsiteX10" fmla="*/ 2709006 w 3586407"/>
                <a:gd name="connsiteY10" fmla="*/ 1463682 h 1611678"/>
                <a:gd name="connsiteX11" fmla="*/ 3121279 w 3586407"/>
                <a:gd name="connsiteY11" fmla="*/ 1384399 h 1611678"/>
                <a:gd name="connsiteX12" fmla="*/ 3586407 w 3586407"/>
                <a:gd name="connsiteY12" fmla="*/ 1611678 h 161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86407" h="1611678">
                  <a:moveTo>
                    <a:pt x="0" y="405599"/>
                  </a:moveTo>
                  <a:cubicBezTo>
                    <a:pt x="116722" y="243508"/>
                    <a:pt x="198851" y="94976"/>
                    <a:pt x="289084" y="36908"/>
                  </a:cubicBezTo>
                  <a:cubicBezTo>
                    <a:pt x="379317" y="-21160"/>
                    <a:pt x="451686" y="-7944"/>
                    <a:pt x="541397" y="57191"/>
                  </a:cubicBezTo>
                  <a:cubicBezTo>
                    <a:pt x="631108" y="122326"/>
                    <a:pt x="742692" y="303415"/>
                    <a:pt x="827350" y="427715"/>
                  </a:cubicBezTo>
                  <a:cubicBezTo>
                    <a:pt x="912008" y="552015"/>
                    <a:pt x="972505" y="692209"/>
                    <a:pt x="1049343" y="802989"/>
                  </a:cubicBezTo>
                  <a:cubicBezTo>
                    <a:pt x="1126181" y="913769"/>
                    <a:pt x="1212041" y="1030211"/>
                    <a:pt x="1288376" y="1092397"/>
                  </a:cubicBezTo>
                  <a:cubicBezTo>
                    <a:pt x="1364711" y="1154583"/>
                    <a:pt x="1436772" y="1176556"/>
                    <a:pt x="1507354" y="1176107"/>
                  </a:cubicBezTo>
                  <a:cubicBezTo>
                    <a:pt x="1577936" y="1175658"/>
                    <a:pt x="1646609" y="1109032"/>
                    <a:pt x="1711870" y="1089705"/>
                  </a:cubicBezTo>
                  <a:cubicBezTo>
                    <a:pt x="1777131" y="1070379"/>
                    <a:pt x="1799683" y="1014556"/>
                    <a:pt x="1898922" y="1060148"/>
                  </a:cubicBezTo>
                  <a:cubicBezTo>
                    <a:pt x="1998161" y="1105740"/>
                    <a:pt x="2172290" y="1296001"/>
                    <a:pt x="2307304" y="1363257"/>
                  </a:cubicBezTo>
                  <a:cubicBezTo>
                    <a:pt x="2442318" y="1430513"/>
                    <a:pt x="2573344" y="1460158"/>
                    <a:pt x="2709006" y="1463682"/>
                  </a:cubicBezTo>
                  <a:cubicBezTo>
                    <a:pt x="2844668" y="1467206"/>
                    <a:pt x="2975046" y="1359733"/>
                    <a:pt x="3121279" y="1384399"/>
                  </a:cubicBezTo>
                  <a:cubicBezTo>
                    <a:pt x="3267512" y="1409065"/>
                    <a:pt x="3517695" y="1574679"/>
                    <a:pt x="3586407" y="1611678"/>
                  </a:cubicBezTo>
                </a:path>
              </a:pathLst>
            </a:custGeom>
            <a:ln w="28575">
              <a:solidFill>
                <a:srgbClr val="A5002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24" name="Přímá spojnice 23"/>
            <p:cNvCxnSpPr/>
            <p:nvPr/>
          </p:nvCxnSpPr>
          <p:spPr bwMode="auto">
            <a:xfrm>
              <a:off x="5120640" y="5418161"/>
              <a:ext cx="3589944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Přímá spojnice 28"/>
            <p:cNvCxnSpPr/>
            <p:nvPr/>
          </p:nvCxnSpPr>
          <p:spPr bwMode="auto">
            <a:xfrm>
              <a:off x="5120640" y="2904985"/>
              <a:ext cx="0" cy="25200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Přímá spojnice 29"/>
            <p:cNvCxnSpPr/>
            <p:nvPr/>
          </p:nvCxnSpPr>
          <p:spPr bwMode="auto">
            <a:xfrm>
              <a:off x="6289816" y="3057385"/>
              <a:ext cx="0" cy="25200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Přímá spojnice 31"/>
            <p:cNvCxnSpPr/>
            <p:nvPr/>
          </p:nvCxnSpPr>
          <p:spPr bwMode="auto">
            <a:xfrm>
              <a:off x="8141392" y="3059657"/>
              <a:ext cx="0" cy="25200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" name="TextovéPole 32"/>
            <p:cNvSpPr txBox="1"/>
            <p:nvPr/>
          </p:nvSpPr>
          <p:spPr>
            <a:xfrm>
              <a:off x="6058319" y="5642098"/>
              <a:ext cx="4629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/>
                <a:t>660</a:t>
              </a:r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7903071" y="5623898"/>
              <a:ext cx="4629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/>
                <a:t>920</a:t>
              </a:r>
            </a:p>
          </p:txBody>
        </p:sp>
        <p:sp>
          <p:nvSpPr>
            <p:cNvPr id="35" name="TextovéPole 34"/>
            <p:cNvSpPr txBox="1"/>
            <p:nvPr/>
          </p:nvSpPr>
          <p:spPr>
            <a:xfrm>
              <a:off x="8420847" y="5503598"/>
              <a:ext cx="5866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/>
                <a:t>1000</a:t>
              </a:r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6962783" y="5485398"/>
              <a:ext cx="5866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/>
                <a:t>800</a:t>
              </a:r>
            </a:p>
          </p:txBody>
        </p:sp>
        <p:sp>
          <p:nvSpPr>
            <p:cNvPr id="37" name="TextovéPole 36"/>
            <p:cNvSpPr txBox="1"/>
            <p:nvPr/>
          </p:nvSpPr>
          <p:spPr>
            <a:xfrm>
              <a:off x="5547715" y="5497026"/>
              <a:ext cx="5866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/>
                <a:t>600</a:t>
              </a:r>
            </a:p>
          </p:txBody>
        </p:sp>
        <p:sp>
          <p:nvSpPr>
            <p:cNvPr id="38" name="TextovéPole 37"/>
            <p:cNvSpPr txBox="1"/>
            <p:nvPr/>
          </p:nvSpPr>
          <p:spPr>
            <a:xfrm>
              <a:off x="4727776" y="3553528"/>
              <a:ext cx="492443" cy="122291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cs-CZ" sz="1200" dirty="0"/>
                <a:t>Absorpce světla</a:t>
              </a:r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6456381" y="5828618"/>
              <a:ext cx="15412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/>
                <a:t>Vlnová délky (</a:t>
              </a:r>
              <a:r>
                <a:rPr lang="cs-CZ" sz="1200" dirty="0" err="1"/>
                <a:t>nm</a:t>
              </a:r>
              <a:r>
                <a:rPr lang="cs-CZ" sz="1200" dirty="0"/>
                <a:t>)</a:t>
              </a:r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5547715" y="2790438"/>
              <a:ext cx="15412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/>
                <a:t>červená</a:t>
              </a:r>
            </a:p>
          </p:txBody>
        </p:sp>
        <p:sp>
          <p:nvSpPr>
            <p:cNvPr id="42" name="TextovéPole 41"/>
            <p:cNvSpPr txBox="1"/>
            <p:nvPr/>
          </p:nvSpPr>
          <p:spPr>
            <a:xfrm>
              <a:off x="7343483" y="2790438"/>
              <a:ext cx="15412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/>
                <a:t>infračervená</a:t>
              </a:r>
            </a:p>
          </p:txBody>
        </p:sp>
        <p:sp>
          <p:nvSpPr>
            <p:cNvPr id="43" name="TextovéPole 42"/>
            <p:cNvSpPr txBox="1"/>
            <p:nvPr/>
          </p:nvSpPr>
          <p:spPr>
            <a:xfrm>
              <a:off x="6059950" y="4720956"/>
              <a:ext cx="15412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>
                  <a:solidFill>
                    <a:srgbClr val="FF0000"/>
                  </a:solidFill>
                </a:rPr>
                <a:t>oxyhemoglobin</a:t>
              </a:r>
            </a:p>
          </p:txBody>
        </p:sp>
        <p:sp>
          <p:nvSpPr>
            <p:cNvPr id="44" name="TextovéPole 43"/>
            <p:cNvSpPr txBox="1"/>
            <p:nvPr/>
          </p:nvSpPr>
          <p:spPr>
            <a:xfrm>
              <a:off x="6201525" y="3819287"/>
              <a:ext cx="17960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 err="1">
                  <a:solidFill>
                    <a:srgbClr val="A50021"/>
                  </a:solidFill>
                </a:rPr>
                <a:t>deoxyhemoglobin</a:t>
              </a:r>
              <a:endParaRPr lang="cs-CZ" sz="1200" dirty="0">
                <a:solidFill>
                  <a:srgbClr val="A50021"/>
                </a:solidFill>
              </a:endParaRPr>
            </a:p>
          </p:txBody>
        </p:sp>
      </p:grp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7542" y="1839178"/>
            <a:ext cx="5510502" cy="478856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altLang="en-US" sz="1800" dirty="0"/>
              <a:t>Je fotometrická metoda neinvazivního měření saturace hemoglobinu kyslíkem v arteriálním řečišti.</a:t>
            </a:r>
          </a:p>
          <a:p>
            <a:pPr>
              <a:lnSpc>
                <a:spcPct val="100000"/>
              </a:lnSpc>
            </a:pPr>
            <a:r>
              <a:rPr lang="cs-CZ" altLang="en-US" sz="1800" dirty="0"/>
              <a:t>Metoda je založena na hodnocení absorpce vysílaného světla  dvou různých vlnových délek po průchodu tkání</a:t>
            </a:r>
          </a:p>
          <a:p>
            <a:pPr>
              <a:lnSpc>
                <a:spcPct val="100000"/>
              </a:lnSpc>
            </a:pPr>
            <a:r>
              <a:rPr lang="cs-CZ" altLang="en-US" sz="1800" dirty="0"/>
              <a:t>Dosažení saturace </a:t>
            </a:r>
            <a:r>
              <a:rPr lang="cs-CZ" altLang="en-US" sz="1800" b="1" dirty="0"/>
              <a:t>pouze v arteriální </a:t>
            </a:r>
            <a:r>
              <a:rPr lang="cs-CZ" altLang="en-US" sz="1800" dirty="0"/>
              <a:t>krvi:</a:t>
            </a:r>
            <a:br>
              <a:rPr lang="cs-CZ" altLang="en-US" sz="1800" dirty="0"/>
            </a:br>
            <a:r>
              <a:rPr lang="cs-CZ" altLang="en-US" sz="1800" dirty="0"/>
              <a:t>odečet se hodnoty mezi jednotlivými tepy od hodnoty na vrcholu pulzové vlny. Takto vypočítaná komponenta </a:t>
            </a:r>
            <a:r>
              <a:rPr lang="cs-CZ" altLang="en-US" sz="1400" dirty="0"/>
              <a:t>se</a:t>
            </a:r>
            <a:r>
              <a:rPr lang="cs-CZ" altLang="en-US" sz="1800" dirty="0"/>
              <a:t> pak rovná absorpci proměnlivé složky, kterou je arteriální krev (zastoupení ostatní tkáně je stabilní)</a:t>
            </a:r>
          </a:p>
          <a:p>
            <a:pPr>
              <a:lnSpc>
                <a:spcPct val="100000"/>
              </a:lnSpc>
            </a:pPr>
            <a:r>
              <a:rPr lang="cs-CZ" altLang="en-US" sz="1800" dirty="0"/>
              <a:t>Chybová při hypotermii, pigmentaci (i nalakované nehty), při otravě CO (pokud není </a:t>
            </a:r>
            <a:r>
              <a:rPr lang="cs-CZ" altLang="en-US" sz="1800" dirty="0" err="1"/>
              <a:t>oxymetr</a:t>
            </a:r>
            <a:r>
              <a:rPr lang="cs-CZ" altLang="en-US" sz="1800" dirty="0"/>
              <a:t> kalibrován na CO)</a:t>
            </a:r>
          </a:p>
        </p:txBody>
      </p:sp>
    </p:spTree>
    <p:extLst>
      <p:ext uri="{BB962C8B-B14F-4D97-AF65-F5344CB8AC3E}">
        <p14:creationId xmlns:p14="http://schemas.microsoft.com/office/powerpoint/2010/main" val="3527227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Dýchání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23529" y="1052736"/>
            <a:ext cx="81369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Soubor procesů sloužící k výměně dýchacích a krevních plynů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mezi vnějším prostředním a plícemi– vnější dýchání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mezi krví a tkání – vnitřní dýchání</a:t>
            </a:r>
          </a:p>
          <a:p>
            <a:r>
              <a:rPr lang="cs-CZ" sz="2000" b="1" dirty="0"/>
              <a:t>Vnější dýchání zahrnuje </a:t>
            </a:r>
            <a:r>
              <a:rPr lang="cs-CZ" sz="2000" dirty="0"/>
              <a:t>– ventilaci, distribuci a difuzi plynů</a:t>
            </a:r>
          </a:p>
          <a:p>
            <a:pPr lvl="1"/>
            <a:r>
              <a:rPr lang="cs-CZ" sz="2000" dirty="0"/>
              <a:t>- aby bylo účinné,  </a:t>
            </a:r>
            <a:r>
              <a:rPr lang="cs-CZ" sz="2000" b="1" dirty="0"/>
              <a:t>na ventilaci musí navazovat </a:t>
            </a:r>
            <a:r>
              <a:rPr lang="cs-CZ" sz="2000" b="1" dirty="0" err="1"/>
              <a:t>perfúze</a:t>
            </a:r>
            <a:r>
              <a:rPr lang="cs-CZ" sz="2000" b="1" dirty="0"/>
              <a:t> (prokrvení) plic</a:t>
            </a:r>
          </a:p>
        </p:txBody>
      </p:sp>
      <p:grpSp>
        <p:nvGrpSpPr>
          <p:cNvPr id="22" name="Skupina 21"/>
          <p:cNvGrpSpPr>
            <a:grpSpLocks noChangeAspect="1"/>
          </p:cNvGrpSpPr>
          <p:nvPr/>
        </p:nvGrpSpPr>
        <p:grpSpPr>
          <a:xfrm>
            <a:off x="5090151" y="2780286"/>
            <a:ext cx="4090361" cy="4033090"/>
            <a:chOff x="4800029" y="2565226"/>
            <a:chExt cx="4308475" cy="4248150"/>
          </a:xfrm>
        </p:grpSpPr>
        <p:pic>
          <p:nvPicPr>
            <p:cNvPr id="8" name="Picture 8" descr="Folie2 předb cu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800029" y="2565226"/>
              <a:ext cx="3703320" cy="4243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9"/>
            <p:cNvSpPr txBox="1">
              <a:spLocks noChangeAspect="1" noChangeArrowheads="1"/>
            </p:cNvSpPr>
            <p:nvPr/>
          </p:nvSpPr>
          <p:spPr bwMode="auto">
            <a:xfrm>
              <a:off x="6514529" y="2673176"/>
              <a:ext cx="1905001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cs-CZ" altLang="cs-CZ" sz="2000"/>
                <a:t>dýchací cesty</a:t>
              </a:r>
            </a:p>
          </p:txBody>
        </p:sp>
        <p:sp>
          <p:nvSpPr>
            <p:cNvPr id="10" name="Text Box 10"/>
            <p:cNvSpPr txBox="1">
              <a:spLocks noChangeAspect="1" noChangeArrowheads="1"/>
            </p:cNvSpPr>
            <p:nvPr/>
          </p:nvSpPr>
          <p:spPr bwMode="auto">
            <a:xfrm>
              <a:off x="7019354" y="3346276"/>
              <a:ext cx="925513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cs-CZ" altLang="cs-CZ" sz="1800"/>
                <a:t>alveoly</a:t>
              </a:r>
            </a:p>
          </p:txBody>
        </p:sp>
        <p:sp>
          <p:nvSpPr>
            <p:cNvPr id="11" name="Rectangle 11"/>
            <p:cNvSpPr>
              <a:spLocks noChangeAspect="1" noChangeArrowheads="1"/>
            </p:cNvSpPr>
            <p:nvPr/>
          </p:nvSpPr>
          <p:spPr bwMode="auto">
            <a:xfrm>
              <a:off x="8495729" y="2584276"/>
              <a:ext cx="504825" cy="42291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2" name="Text Box 12"/>
            <p:cNvSpPr txBox="1">
              <a:spLocks noChangeAspect="1" noChangeArrowheads="1"/>
            </p:cNvSpPr>
            <p:nvPr/>
          </p:nvSpPr>
          <p:spPr bwMode="auto">
            <a:xfrm>
              <a:off x="6849492" y="3752676"/>
              <a:ext cx="225107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800"/>
                <a:t>alveolo-kapilární m.</a:t>
              </a:r>
            </a:p>
          </p:txBody>
        </p:sp>
        <p:sp>
          <p:nvSpPr>
            <p:cNvPr id="13" name="Text Box 13"/>
            <p:cNvSpPr txBox="1">
              <a:spLocks noChangeAspect="1" noChangeArrowheads="1"/>
            </p:cNvSpPr>
            <p:nvPr/>
          </p:nvSpPr>
          <p:spPr bwMode="auto">
            <a:xfrm>
              <a:off x="7378129" y="4119389"/>
              <a:ext cx="173037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cs-CZ" altLang="cs-CZ" sz="1800"/>
                <a:t>plícní kapiláry</a:t>
              </a:r>
            </a:p>
          </p:txBody>
        </p:sp>
        <p:sp>
          <p:nvSpPr>
            <p:cNvPr id="17" name="AutoShape 21"/>
            <p:cNvSpPr>
              <a:spLocks noChangeArrowheads="1"/>
            </p:cNvSpPr>
            <p:nvPr/>
          </p:nvSpPr>
          <p:spPr bwMode="auto">
            <a:xfrm rot="5400000">
              <a:off x="6047779" y="4081289"/>
              <a:ext cx="323850" cy="180975"/>
            </a:xfrm>
            <a:prstGeom prst="rightArrow">
              <a:avLst>
                <a:gd name="adj1" fmla="val 50000"/>
                <a:gd name="adj2" fmla="val 44737"/>
              </a:avLst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20" name="AutoShape 22"/>
            <p:cNvSpPr>
              <a:spLocks noChangeArrowheads="1"/>
            </p:cNvSpPr>
            <p:nvPr/>
          </p:nvSpPr>
          <p:spPr bwMode="auto">
            <a:xfrm rot="2933767">
              <a:off x="6440140" y="6170440"/>
              <a:ext cx="406400" cy="177800"/>
            </a:xfrm>
            <a:prstGeom prst="rightArrow">
              <a:avLst>
                <a:gd name="adj1" fmla="val 50000"/>
                <a:gd name="adj2" fmla="val 57143"/>
              </a:avLst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</p:grp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5242BABA-2424-4BDC-9C2F-F00E91E8EABC}"/>
              </a:ext>
            </a:extLst>
          </p:cNvPr>
          <p:cNvSpPr txBox="1"/>
          <p:nvPr/>
        </p:nvSpPr>
        <p:spPr>
          <a:xfrm>
            <a:off x="186955" y="6162770"/>
            <a:ext cx="20143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https://www.webmd.com/lung/picture-of-the-lungs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DF13353-8FDD-4097-BA45-31E4EC2C3E38}"/>
              </a:ext>
            </a:extLst>
          </p:cNvPr>
          <p:cNvSpPr txBox="1"/>
          <p:nvPr/>
        </p:nvSpPr>
        <p:spPr>
          <a:xfrm>
            <a:off x="5083821" y="2937723"/>
            <a:ext cx="23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Ventilace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F533FC84-66CA-4F18-8621-E37CD8553A82}"/>
              </a:ext>
            </a:extLst>
          </p:cNvPr>
          <p:cNvSpPr txBox="1"/>
          <p:nvPr/>
        </p:nvSpPr>
        <p:spPr>
          <a:xfrm>
            <a:off x="3456117" y="4639886"/>
            <a:ext cx="23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Difuze přes alveolo-kapilární membránu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AF9474A2-9F5B-47EA-B320-57285F35C523}"/>
              </a:ext>
            </a:extLst>
          </p:cNvPr>
          <p:cNvSpPr txBox="1"/>
          <p:nvPr/>
        </p:nvSpPr>
        <p:spPr>
          <a:xfrm>
            <a:off x="3799293" y="5973038"/>
            <a:ext cx="23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Difuze z periferní kapiláry do buňky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6F606FAC-4977-42CB-8DF6-D16999B65A5F}"/>
              </a:ext>
            </a:extLst>
          </p:cNvPr>
          <p:cNvSpPr txBox="1"/>
          <p:nvPr/>
        </p:nvSpPr>
        <p:spPr>
          <a:xfrm>
            <a:off x="7436758" y="5414402"/>
            <a:ext cx="1641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Distribuce krví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882B2565-7B89-495B-8890-7082B7801AD2}"/>
              </a:ext>
            </a:extLst>
          </p:cNvPr>
          <p:cNvSpPr txBox="1"/>
          <p:nvPr/>
        </p:nvSpPr>
        <p:spPr>
          <a:xfrm>
            <a:off x="4197544" y="3550946"/>
            <a:ext cx="1641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Distribuce do alveolů</a:t>
            </a:r>
          </a:p>
        </p:txBody>
      </p:sp>
      <p:pic>
        <p:nvPicPr>
          <p:cNvPr id="3074" name="Picture 2" descr="Snímek 1">
            <a:extLst>
              <a:ext uri="{FF2B5EF4-FFF2-40B4-BE49-F238E27FC236}">
                <a16:creationId xmlns:a16="http://schemas.microsoft.com/office/drawing/2014/main" id="{A907686B-BEFF-428F-879B-6A3C6D22E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780504"/>
            <a:ext cx="3321487" cy="173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8258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23028" y="349046"/>
            <a:ext cx="8152116" cy="616291"/>
          </a:xfrm>
        </p:spPr>
        <p:txBody>
          <a:bodyPr>
            <a:normAutofit fontScale="90000"/>
          </a:bodyPr>
          <a:lstStyle/>
          <a:p>
            <a:r>
              <a:rPr lang="cs-CZ" dirty="0"/>
              <a:t>Deriváty hemoglobinu – </a:t>
            </a:r>
            <a:r>
              <a:rPr lang="cs-CZ" sz="2400" dirty="0" err="1"/>
              <a:t>oxy</a:t>
            </a:r>
            <a:r>
              <a:rPr lang="cs-CZ" sz="2400" dirty="0"/>
              <a:t> a </a:t>
            </a:r>
            <a:r>
              <a:rPr lang="cs-CZ" sz="2400" dirty="0" err="1"/>
              <a:t>deoxyhemoglobin</a:t>
            </a:r>
            <a:endParaRPr lang="cs-CZ" sz="24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278425" y="2443498"/>
            <a:ext cx="1507372" cy="936937"/>
          </a:xfrm>
        </p:spPr>
        <p:txBody>
          <a:bodyPr/>
          <a:lstStyle/>
          <a:p>
            <a:pPr marL="54000" indent="0">
              <a:buNone/>
            </a:pPr>
            <a:r>
              <a:rPr lang="cs-CZ" sz="1800" dirty="0"/>
              <a:t>venózní odkysličená krev</a:t>
            </a:r>
            <a:endParaRPr lang="en-GB" sz="1500" dirty="0"/>
          </a:p>
        </p:txBody>
      </p:sp>
      <p:sp>
        <p:nvSpPr>
          <p:cNvPr id="7" name="Zástupný symbol pro obsah 4"/>
          <p:cNvSpPr txBox="1">
            <a:spLocks/>
          </p:cNvSpPr>
          <p:nvPr/>
        </p:nvSpPr>
        <p:spPr>
          <a:xfrm>
            <a:off x="375776" y="2440598"/>
            <a:ext cx="1588449" cy="2903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4000" indent="0">
              <a:lnSpc>
                <a:spcPct val="100000"/>
              </a:lnSpc>
              <a:buNone/>
            </a:pPr>
            <a:r>
              <a:rPr lang="cs-CZ" sz="1800" dirty="0"/>
              <a:t>arteriální okysličená krev</a:t>
            </a:r>
            <a:endParaRPr lang="en-GB" sz="1500" dirty="0"/>
          </a:p>
        </p:txBody>
      </p:sp>
      <p:pic>
        <p:nvPicPr>
          <p:cNvPr id="3077" name="Picture 5" descr="C:\Users\Johanka\Desktop\FRMU 2018\Prezentace\podzim téma 4 - krev\materiály a obrázky\images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79" y="3443418"/>
            <a:ext cx="1835944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Johanka\Desktop\FRMU 2018\Prezentace\podzim téma 4 - krev\materiály a obrázky\images (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2" r="50000"/>
          <a:stretch/>
        </p:blipFill>
        <p:spPr bwMode="auto">
          <a:xfrm>
            <a:off x="509587" y="3427317"/>
            <a:ext cx="565739" cy="186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Johanka\Desktop\FRMU 2018\Prezentace\podzim téma 4 - krev\materiály a obrázky\images (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0" r="21777"/>
          <a:stretch/>
        </p:blipFill>
        <p:spPr bwMode="auto">
          <a:xfrm>
            <a:off x="2928496" y="3445715"/>
            <a:ext cx="632078" cy="186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Johanka\Desktop\FRMU 2018\Prezentace\podzim téma 4 - krev\materiály a obrázky\1920px-Absorpční_spektra_hemoglobinu_a_derivátů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751" y="1997876"/>
            <a:ext cx="4594055" cy="287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ástupný symbol pro obsah 4"/>
          <p:cNvSpPr txBox="1">
            <a:spLocks/>
          </p:cNvSpPr>
          <p:nvPr/>
        </p:nvSpPr>
        <p:spPr>
          <a:xfrm>
            <a:off x="3952675" y="1658503"/>
            <a:ext cx="3823388" cy="2855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4000" indent="0">
              <a:lnSpc>
                <a:spcPct val="100000"/>
              </a:lnSpc>
              <a:buNone/>
            </a:pPr>
            <a:r>
              <a:rPr lang="cs-CZ" sz="1600" dirty="0"/>
              <a:t>Spektra jednotlivých derivátů hemoglobinu</a:t>
            </a:r>
            <a:endParaRPr lang="en-GB" sz="1200" dirty="0"/>
          </a:p>
        </p:txBody>
      </p:sp>
      <p:sp>
        <p:nvSpPr>
          <p:cNvPr id="22" name="Zástupný symbol pro obsah 4"/>
          <p:cNvSpPr txBox="1">
            <a:spLocks/>
          </p:cNvSpPr>
          <p:nvPr/>
        </p:nvSpPr>
        <p:spPr>
          <a:xfrm>
            <a:off x="4043060" y="4879943"/>
            <a:ext cx="4793607" cy="14764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4000" indent="0">
              <a:lnSpc>
                <a:spcPct val="100000"/>
              </a:lnSpc>
              <a:buNone/>
            </a:pPr>
            <a:r>
              <a:rPr lang="cs-CZ" sz="1600" dirty="0"/>
              <a:t>Spektrum oxyhemoglobinu a </a:t>
            </a:r>
            <a:r>
              <a:rPr lang="cs-CZ" sz="1600" dirty="0" err="1"/>
              <a:t>karboxyhemoglobinu</a:t>
            </a:r>
            <a:r>
              <a:rPr lang="cs-CZ" sz="1600" dirty="0"/>
              <a:t> je podobné na vlnové délce, která hodnotí saturaci hemoglobinu kyslíkem </a:t>
            </a:r>
            <a:r>
              <a:rPr lang="cs-CZ" sz="1600" dirty="0">
                <a:latin typeface="Arial"/>
                <a:cs typeface="Arial"/>
              </a:rPr>
              <a:t>→ </a:t>
            </a:r>
            <a:r>
              <a:rPr lang="cs-CZ" sz="1600" b="1" dirty="0">
                <a:latin typeface="Arial"/>
                <a:cs typeface="Arial"/>
              </a:rPr>
              <a:t>hypoxie způsobená otravou CO se tímto způsobem nedá zjistit, pokud na to není senzor specializovaný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25587042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Saturace hemoglobinu kyslíkem</a:t>
            </a:r>
          </a:p>
        </p:txBody>
      </p:sp>
      <p:pic>
        <p:nvPicPr>
          <p:cNvPr id="9" name="Picture 3" descr="disociační křivka hemoglobin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044" y="1387574"/>
            <a:ext cx="36576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7544" y="1268511"/>
            <a:ext cx="895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itchFamily="18" charset="0"/>
              </a:rPr>
              <a:t>100%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38982" y="3043336"/>
            <a:ext cx="74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itchFamily="18" charset="0"/>
              </a:rPr>
              <a:t>50%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443095" y="1108173"/>
            <a:ext cx="111280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Symbol" panose="05050102010706020507" pitchFamily="18" charset="2"/>
              </a:rPr>
              <a:t></a:t>
            </a:r>
            <a:r>
              <a:rPr lang="cs-CZ" alt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teploty</a:t>
            </a:r>
          </a:p>
          <a:p>
            <a:pPr eaLnBrk="1" hangingPunct="1">
              <a:buFont typeface="Symbol" panose="05050102010706020507" pitchFamily="18" charset="2"/>
              <a:buChar char="­"/>
              <a:defRPr/>
            </a:pPr>
            <a:r>
              <a:rPr lang="cs-CZ" alt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pH</a:t>
            </a:r>
          </a:p>
          <a:p>
            <a:pPr eaLnBrk="1" hangingPunct="1">
              <a:buFont typeface="Symbol" panose="05050102010706020507" pitchFamily="18" charset="2"/>
              <a:buChar char="¯"/>
              <a:defRPr/>
            </a:pPr>
            <a:r>
              <a:rPr lang="cs-CZ" alt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pCO</a:t>
            </a:r>
            <a:r>
              <a:rPr lang="cs-CZ" altLang="cs-CZ" sz="20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2</a:t>
            </a:r>
          </a:p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cs-CZ" alt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Symbol" panose="05050102010706020507" pitchFamily="18" charset="2"/>
              </a:rPr>
              <a:t></a:t>
            </a:r>
            <a:r>
              <a:rPr lang="cs-CZ" alt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DPG</a:t>
            </a:r>
            <a:r>
              <a:rPr lang="cs-CZ" altLang="cs-CZ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327648" y="3473985"/>
            <a:ext cx="14605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cs-CZ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Symbol" panose="05050102010706020507" pitchFamily="18" charset="2"/>
              </a:rPr>
              <a:t></a:t>
            </a:r>
            <a:r>
              <a:rPr lang="cs-CZ" altLang="cs-CZ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teploty</a:t>
            </a:r>
            <a:endParaRPr lang="cs-CZ" altLang="cs-CZ" sz="200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sym typeface="Symbol" panose="05050102010706020507" pitchFamily="18" charset="2"/>
            </a:endParaRPr>
          </a:p>
          <a:p>
            <a:pPr eaLnBrk="1" hangingPunct="1">
              <a:defRPr/>
            </a:pPr>
            <a:r>
              <a:rPr lang="cs-CZ" altLang="cs-CZ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Symbol" panose="05050102010706020507" pitchFamily="18" charset="2"/>
              </a:rPr>
              <a:t></a:t>
            </a:r>
            <a:r>
              <a:rPr lang="cs-CZ" altLang="cs-CZ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pH	</a:t>
            </a:r>
          </a:p>
          <a:p>
            <a:pPr eaLnBrk="1" hangingPunct="1">
              <a:defRPr/>
            </a:pPr>
            <a:r>
              <a:rPr lang="cs-CZ" altLang="cs-CZ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Symbol" panose="05050102010706020507" pitchFamily="18" charset="2"/>
              </a:rPr>
              <a:t></a:t>
            </a:r>
            <a:r>
              <a:rPr lang="cs-CZ" altLang="cs-CZ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pCO</a:t>
            </a:r>
            <a:r>
              <a:rPr lang="cs-CZ" altLang="cs-CZ" sz="2000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2</a:t>
            </a:r>
            <a:endParaRPr lang="cs-CZ" altLang="cs-CZ" sz="2000" baseline="-2500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sym typeface="Symbol" panose="05050102010706020507" pitchFamily="18" charset="2"/>
            </a:endParaRPr>
          </a:p>
          <a:p>
            <a:pPr eaLnBrk="1" hangingPunct="1">
              <a:defRPr/>
            </a:pPr>
            <a:r>
              <a:rPr lang="cs-CZ" altLang="cs-CZ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Symbol" panose="05050102010706020507" pitchFamily="18" charset="2"/>
              </a:rPr>
              <a:t></a:t>
            </a:r>
            <a:r>
              <a:rPr lang="cs-CZ" altLang="cs-CZ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DPG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115244" y="4941986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pO</a:t>
            </a:r>
            <a:r>
              <a:rPr lang="cs-CZ" altLang="cs-CZ" sz="2400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2</a:t>
            </a:r>
            <a:endParaRPr lang="cs-CZ" altLang="cs-CZ" sz="240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980432" y="4941986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itchFamily="18" charset="0"/>
              </a:rPr>
              <a:t>25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2772594" y="4988024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itchFamily="18" charset="0"/>
              </a:rPr>
              <a:t>50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3688582" y="4961036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itchFamily="18" charset="0"/>
              </a:rPr>
              <a:t>75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283894" y="4961036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itchFamily="18" charset="0"/>
              </a:rPr>
              <a:t>100</a:t>
            </a:r>
          </a:p>
        </p:txBody>
      </p:sp>
      <p:cxnSp>
        <p:nvCxnSpPr>
          <p:cNvPr id="19" name="Přímá spojnice 18"/>
          <p:cNvCxnSpPr/>
          <p:nvPr/>
        </p:nvCxnSpPr>
        <p:spPr>
          <a:xfrm>
            <a:off x="2627908" y="1497111"/>
            <a:ext cx="389161" cy="22860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 flipH="1" flipV="1">
            <a:off x="3169469" y="2493168"/>
            <a:ext cx="763588" cy="778769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2BF18791-5980-427F-8A57-01A21C528BCE}"/>
              </a:ext>
            </a:extLst>
          </p:cNvPr>
          <p:cNvSpPr txBox="1"/>
          <p:nvPr/>
        </p:nvSpPr>
        <p:spPr>
          <a:xfrm>
            <a:off x="5123926" y="1099719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000000"/>
                </a:solidFill>
                <a:effectLst/>
                <a:latin typeface="-apple-system"/>
              </a:rPr>
              <a:t>DPG (2,3-difosfoglycerát) – produkt glykolýzy, váže se na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-apple-system"/>
              </a:rPr>
              <a:t>deoxyhemoglobin</a:t>
            </a:r>
            <a:r>
              <a:rPr lang="cs-CZ" b="0" i="0" dirty="0">
                <a:solidFill>
                  <a:srgbClr val="000000"/>
                </a:solidFill>
                <a:effectLst/>
                <a:latin typeface="-apple-system"/>
              </a:rPr>
              <a:t> a stabilizuje ho – snižuje afinitu hemoglobinu k O2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000000"/>
                </a:solidFill>
                <a:effectLst/>
                <a:latin typeface="-apple-system"/>
              </a:rPr>
              <a:t>H+ se váže na hemoglobin – snižuje afinitu k O2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42388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Saturace hemoglobinu kyslíkem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BF18791-5980-427F-8A57-01A21C528BCE}"/>
              </a:ext>
            </a:extLst>
          </p:cNvPr>
          <p:cNvSpPr txBox="1"/>
          <p:nvPr/>
        </p:nvSpPr>
        <p:spPr>
          <a:xfrm>
            <a:off x="755576" y="5129003"/>
            <a:ext cx="828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000000"/>
                </a:solidFill>
                <a:effectLst/>
                <a:latin typeface="-apple-system"/>
              </a:rPr>
              <a:t>Plíce – hodně O2, málo CO2, méně H+ – snazší navázání O2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-apple-system"/>
              </a:rPr>
              <a:t>Tkáň – metabolická aktivita – vyšší CO2, H+, teplo – usnadňuje vyvázání O2 z hemoglobinu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000000"/>
                </a:solidFill>
                <a:effectLst/>
                <a:latin typeface="-apple-system"/>
              </a:rPr>
              <a:t>Chlad – zhoršuje vyvázání O2 z hemoglobinu – hypoxie prochlazených tkání</a:t>
            </a:r>
          </a:p>
          <a:p>
            <a:endParaRPr lang="cs-CZ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245171B-17B7-4238-A087-472C327AF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6652098" cy="359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1435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26064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Hypoxie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67544" y="908720"/>
            <a:ext cx="84249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Normal</a:t>
            </a:r>
            <a:r>
              <a:rPr lang="cs-CZ" sz="2000" dirty="0"/>
              <a:t>: </a:t>
            </a:r>
            <a:r>
              <a:rPr lang="cs-CZ" sz="2000" b="0" i="0" dirty="0">
                <a:solidFill>
                  <a:srgbClr val="212529"/>
                </a:solidFill>
                <a:effectLst/>
                <a:latin typeface="-apple-system"/>
              </a:rPr>
              <a:t>9,9–14,4 </a:t>
            </a:r>
            <a:r>
              <a:rPr lang="cs-CZ" sz="2000" b="0" i="0" dirty="0" err="1">
                <a:solidFill>
                  <a:srgbClr val="212529"/>
                </a:solidFill>
                <a:effectLst/>
                <a:latin typeface="-apple-system"/>
              </a:rPr>
              <a:t>kPa</a:t>
            </a:r>
            <a:r>
              <a:rPr lang="cs-CZ" sz="2000" b="0" i="0" dirty="0">
                <a:solidFill>
                  <a:srgbClr val="212529"/>
                </a:solidFill>
                <a:effectLst/>
                <a:latin typeface="-apple-system"/>
              </a:rPr>
              <a:t> (cca 100 </a:t>
            </a:r>
            <a:r>
              <a:rPr lang="cs-CZ" sz="2000" b="0" i="0" dirty="0" err="1">
                <a:solidFill>
                  <a:srgbClr val="212529"/>
                </a:solidFill>
                <a:effectLst/>
                <a:latin typeface="-apple-system"/>
              </a:rPr>
              <a:t>mmHg</a:t>
            </a:r>
            <a:r>
              <a:rPr lang="cs-CZ" sz="2000" b="0" i="0" dirty="0">
                <a:solidFill>
                  <a:srgbClr val="212529"/>
                </a:solidFill>
                <a:effectLst/>
                <a:latin typeface="-apple-system"/>
              </a:rPr>
              <a:t>) v arteriální krvi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Hypoxie: nedostatek kyslíku ve tkáních (neplést s ischemií)</a:t>
            </a:r>
          </a:p>
          <a:p>
            <a:r>
              <a:rPr lang="cs-CZ" sz="2000" dirty="0" err="1"/>
              <a:t>Hypoxémie</a:t>
            </a:r>
            <a:r>
              <a:rPr lang="cs-CZ" sz="2000" dirty="0"/>
              <a:t>: snížená hladina kyslíku v arteriální krvi</a:t>
            </a:r>
          </a:p>
          <a:p>
            <a:r>
              <a:rPr lang="cs-CZ" sz="2000" dirty="0"/>
              <a:t>(ischemie – nedostatečné prokrvení tkáně – zahrnuje hypoxii, hyperkapnii, nahromadění metabolitů, nedostatek živin,….)</a:t>
            </a:r>
          </a:p>
          <a:p>
            <a:endParaRPr lang="cs-CZ" sz="2000" dirty="0"/>
          </a:p>
          <a:p>
            <a:r>
              <a:rPr lang="cs-CZ" sz="2000" dirty="0"/>
              <a:t>saturace arteriální krve normálně kolem </a:t>
            </a:r>
            <a:r>
              <a:rPr lang="en-US" sz="2000" dirty="0"/>
              <a:t>9</a:t>
            </a:r>
            <a:r>
              <a:rPr lang="cs-CZ" sz="2000" dirty="0"/>
              <a:t>4</a:t>
            </a:r>
            <a:r>
              <a:rPr lang="en-US" sz="2000" dirty="0"/>
              <a:t> - </a:t>
            </a:r>
            <a:r>
              <a:rPr lang="cs-CZ" sz="2000" dirty="0"/>
              <a:t>98 %</a:t>
            </a:r>
          </a:p>
          <a:p>
            <a:r>
              <a:rPr lang="cs-CZ" sz="2000" dirty="0"/>
              <a:t>Hypoxie – snížená saturace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Hypoxická hypoxie </a:t>
            </a:r>
            <a:r>
              <a:rPr lang="cs-CZ" sz="2000" dirty="0"/>
              <a:t>– méně pO2 v arteriální krvi(menší % kyslíku ve vzduchu, vyšší nadmořská výška, porucha dýchacích svalů, dechového centra, opiáty, porucha ventilace-</a:t>
            </a:r>
            <a:r>
              <a:rPr lang="cs-CZ" sz="2000" dirty="0" err="1"/>
              <a:t>perfuze</a:t>
            </a:r>
            <a:r>
              <a:rPr lang="cs-CZ" sz="2000" dirty="0"/>
              <a:t>, snížená difuze přes alveolární membránu)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Anemická hypoxie </a:t>
            </a:r>
            <a:r>
              <a:rPr lang="cs-CZ" sz="2000" dirty="0"/>
              <a:t>– porucha přenosu kyslíku krví (méně krvinek, méně hemoglobinu, nefunkční hemoglobin, otrava CO)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Ischemická</a:t>
            </a:r>
            <a:r>
              <a:rPr lang="cs-CZ" sz="2000" dirty="0"/>
              <a:t> (cirkulační, stagnační) hypoxie – snížený průtok krve tkání (obstrukce arterie, selhávání srdce)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Histotoxická</a:t>
            </a:r>
            <a:r>
              <a:rPr lang="cs-CZ" sz="2000" b="1" dirty="0"/>
              <a:t> hypoxie </a:t>
            </a:r>
            <a:r>
              <a:rPr lang="cs-CZ" sz="2000" dirty="0"/>
              <a:t>- porušené využití O2 buňkami (toxiny, </a:t>
            </a:r>
            <a:r>
              <a:rPr lang="cs-CZ" sz="2000" dirty="0" err="1"/>
              <a:t>kianid</a:t>
            </a:r>
            <a:r>
              <a:rPr lang="cs-CZ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721435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26064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Hypoxie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67544" y="908720"/>
            <a:ext cx="84249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Normal</a:t>
            </a:r>
            <a:r>
              <a:rPr lang="cs-CZ" sz="2000" dirty="0"/>
              <a:t>: </a:t>
            </a:r>
            <a:r>
              <a:rPr lang="cs-CZ" sz="2000" b="0" i="0" dirty="0">
                <a:solidFill>
                  <a:srgbClr val="212529"/>
                </a:solidFill>
                <a:effectLst/>
                <a:latin typeface="-apple-system"/>
              </a:rPr>
              <a:t>9,9–14,4 </a:t>
            </a:r>
            <a:r>
              <a:rPr lang="cs-CZ" sz="2000" b="0" i="0" dirty="0" err="1">
                <a:solidFill>
                  <a:srgbClr val="212529"/>
                </a:solidFill>
                <a:effectLst/>
                <a:latin typeface="-apple-system"/>
              </a:rPr>
              <a:t>kPa</a:t>
            </a:r>
            <a:r>
              <a:rPr lang="cs-CZ" sz="2000" b="0" i="0" dirty="0">
                <a:solidFill>
                  <a:srgbClr val="212529"/>
                </a:solidFill>
                <a:effectLst/>
                <a:latin typeface="-apple-system"/>
              </a:rPr>
              <a:t> (cca 100 </a:t>
            </a:r>
            <a:r>
              <a:rPr lang="cs-CZ" sz="2000" b="0" i="0" dirty="0" err="1">
                <a:solidFill>
                  <a:srgbClr val="212529"/>
                </a:solidFill>
                <a:effectLst/>
                <a:latin typeface="-apple-system"/>
              </a:rPr>
              <a:t>mmHg</a:t>
            </a:r>
            <a:r>
              <a:rPr lang="cs-CZ" sz="2000" b="0" i="0" dirty="0">
                <a:solidFill>
                  <a:srgbClr val="212529"/>
                </a:solidFill>
                <a:effectLst/>
                <a:latin typeface="-apple-system"/>
              </a:rPr>
              <a:t>) v arteriální krvi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Hypoxie: nedostatek kyslíku ve tkáních (neplést s ischemií)</a:t>
            </a:r>
          </a:p>
          <a:p>
            <a:r>
              <a:rPr lang="cs-CZ" sz="2000" dirty="0" err="1"/>
              <a:t>Hypoxémie</a:t>
            </a:r>
            <a:r>
              <a:rPr lang="cs-CZ" sz="2000" dirty="0"/>
              <a:t>: snížená hladina kyslíku v arteriální krvi</a:t>
            </a:r>
          </a:p>
          <a:p>
            <a:r>
              <a:rPr lang="cs-CZ" sz="2000" dirty="0"/>
              <a:t>(ischemie – nedostatečné prokrvení tkáně – zahrnuje hypoxii, hyperkapnii, nahromadění metabolitů, nedostatek živin,….)</a:t>
            </a:r>
          </a:p>
          <a:p>
            <a:endParaRPr lang="cs-CZ" sz="2000" dirty="0"/>
          </a:p>
          <a:p>
            <a:r>
              <a:rPr lang="cs-CZ" sz="2000" dirty="0"/>
              <a:t>saturace arteriální krve normálně kolem </a:t>
            </a:r>
            <a:r>
              <a:rPr lang="en-US" sz="2000" dirty="0"/>
              <a:t>9</a:t>
            </a:r>
            <a:r>
              <a:rPr lang="cs-CZ" sz="2000" dirty="0"/>
              <a:t>4</a:t>
            </a:r>
            <a:r>
              <a:rPr lang="en-US" sz="2000" dirty="0"/>
              <a:t> - </a:t>
            </a:r>
            <a:r>
              <a:rPr lang="cs-CZ" sz="2000" dirty="0"/>
              <a:t>98 %</a:t>
            </a:r>
          </a:p>
          <a:p>
            <a:r>
              <a:rPr lang="cs-CZ" sz="2000" dirty="0"/>
              <a:t>Hypoxie – snížená saturace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Hypoxická hypoxie </a:t>
            </a:r>
            <a:r>
              <a:rPr lang="cs-CZ" sz="2000" dirty="0"/>
              <a:t>– méně pO2 v arteriální krvi(menší % kyslíku ve vzduchu, vyšší nadmořská výška, porucha dýchacích svalů, dechového centra, opiáty, porucha ventilace-</a:t>
            </a:r>
            <a:r>
              <a:rPr lang="cs-CZ" sz="2000" dirty="0" err="1"/>
              <a:t>perfuze</a:t>
            </a:r>
            <a:r>
              <a:rPr lang="cs-CZ" sz="2000" dirty="0"/>
              <a:t>, snížená difuze přes alveolární membránu)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Anemická hypoxie </a:t>
            </a:r>
            <a:r>
              <a:rPr lang="cs-CZ" sz="2000" dirty="0"/>
              <a:t>– porucha přenosu kyslíku krví (méně krvinek, méně hemoglobinu, nefunkční hemoglobin, otrava CO)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Ischemická</a:t>
            </a:r>
            <a:r>
              <a:rPr lang="cs-CZ" sz="2000" dirty="0"/>
              <a:t> (cirkulační, stagnační) hypoxie – snížený průtok krve tkání (obstrukce arterie, selhávání srdce)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Histotoxická</a:t>
            </a:r>
            <a:r>
              <a:rPr lang="cs-CZ" sz="2000" b="1" dirty="0"/>
              <a:t> hypoxie </a:t>
            </a:r>
            <a:r>
              <a:rPr lang="cs-CZ" sz="2000" dirty="0"/>
              <a:t>- porušené využití O2 buňkami (toxiny, </a:t>
            </a:r>
            <a:r>
              <a:rPr lang="cs-CZ" sz="2000" dirty="0" err="1"/>
              <a:t>kianid</a:t>
            </a:r>
            <a:r>
              <a:rPr lang="cs-CZ" sz="2000" dirty="0"/>
              <a:t>)</a:t>
            </a:r>
          </a:p>
        </p:txBody>
      </p:sp>
      <p:pic>
        <p:nvPicPr>
          <p:cNvPr id="1026" name="Picture 2" descr="Může jít o obrázek text, kde se píše WHAT GIVES PEOPLE power MONEY STATUS mitochondria">
            <a:extLst>
              <a:ext uri="{FF2B5EF4-FFF2-40B4-BE49-F238E27FC236}">
                <a16:creationId xmlns:a16="http://schemas.microsoft.com/office/drawing/2014/main" id="{31CF8DEE-1CF6-4F85-B3D8-CBAF2E76C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0"/>
            <a:ext cx="5751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272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Transport oxidu uhličitého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9552" y="1268760"/>
            <a:ext cx="820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fyzikálně rozpuštěný – 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chemicky vázaný – KHCO3 a NaHCO3 –75-80%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vazba na plazmatické bílkoviny – </a:t>
            </a:r>
            <a:r>
              <a:rPr lang="cs-CZ" sz="2000" dirty="0" err="1"/>
              <a:t>karbaminohemoglobin</a:t>
            </a:r>
            <a:r>
              <a:rPr lang="cs-CZ" sz="2000" dirty="0"/>
              <a:t> a </a:t>
            </a:r>
            <a:r>
              <a:rPr lang="cs-CZ" sz="2000" dirty="0" err="1"/>
              <a:t>karbaminoproteiny</a:t>
            </a:r>
            <a:r>
              <a:rPr lang="cs-CZ" sz="2000" dirty="0"/>
              <a:t> – 15-20%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v červených krvinkách: </a:t>
            </a:r>
            <a:r>
              <a:rPr lang="cs-CZ" sz="2000" dirty="0"/>
              <a:t>enzym </a:t>
            </a:r>
            <a:r>
              <a:rPr lang="cs-CZ" sz="2000" dirty="0" err="1"/>
              <a:t>karbondehydrogenáza</a:t>
            </a:r>
            <a:r>
              <a:rPr lang="cs-CZ" sz="2000" dirty="0"/>
              <a:t> – urychluje tvorbu a rozklad H</a:t>
            </a:r>
            <a:r>
              <a:rPr lang="cs-CZ" sz="2000" baseline="-25000" dirty="0"/>
              <a:t>2</a:t>
            </a:r>
            <a:r>
              <a:rPr lang="cs-CZ" sz="2000" dirty="0"/>
              <a:t>CO</a:t>
            </a:r>
            <a:r>
              <a:rPr lang="cs-CZ" sz="2000" baseline="-25000" dirty="0"/>
              <a:t>3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83568" y="4538737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Oxid uhličitý snižuje pH krve, funguje v krvi jako pufr</a:t>
            </a:r>
          </a:p>
          <a:p>
            <a:endParaRPr lang="cs-CZ" dirty="0"/>
          </a:p>
          <a:p>
            <a:r>
              <a:rPr lang="cs-CZ" dirty="0"/>
              <a:t>Hypoventilace – více CO2 – snížení pH – respirační acidóza</a:t>
            </a:r>
          </a:p>
          <a:p>
            <a:r>
              <a:rPr lang="cs-CZ" dirty="0"/>
              <a:t>Hyperventilace – méně CO2 – zvýšení pH – respirační </a:t>
            </a:r>
            <a:r>
              <a:rPr lang="cs-CZ" dirty="0" err="1"/>
              <a:t>alkaloza</a:t>
            </a:r>
            <a:endParaRPr lang="cs-CZ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06588" y="3497634"/>
            <a:ext cx="70904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dirty="0">
                <a:latin typeface="Times New Roman" pitchFamily="18" charset="0"/>
              </a:rPr>
              <a:t>CO</a:t>
            </a:r>
            <a:r>
              <a:rPr lang="cs-CZ" altLang="cs-CZ" baseline="-25000" dirty="0">
                <a:latin typeface="Times New Roman" pitchFamily="18" charset="0"/>
              </a:rPr>
              <a:t>2</a:t>
            </a:r>
            <a:r>
              <a:rPr lang="cs-CZ" altLang="cs-CZ" dirty="0">
                <a:latin typeface="Times New Roman" pitchFamily="18" charset="0"/>
              </a:rPr>
              <a:t> + H</a:t>
            </a:r>
            <a:r>
              <a:rPr lang="cs-CZ" altLang="cs-CZ" baseline="-25000" dirty="0">
                <a:latin typeface="Times New Roman" pitchFamily="18" charset="0"/>
              </a:rPr>
              <a:t>2</a:t>
            </a:r>
            <a:r>
              <a:rPr lang="cs-CZ" altLang="cs-CZ" dirty="0">
                <a:latin typeface="Times New Roman" pitchFamily="18" charset="0"/>
              </a:rPr>
              <a:t>O 	H</a:t>
            </a:r>
            <a:r>
              <a:rPr lang="cs-CZ" altLang="cs-CZ" baseline="-25000" dirty="0">
                <a:latin typeface="Times New Roman" pitchFamily="18" charset="0"/>
              </a:rPr>
              <a:t>2</a:t>
            </a:r>
            <a:r>
              <a:rPr lang="cs-CZ" altLang="cs-CZ" dirty="0">
                <a:latin typeface="Times New Roman" pitchFamily="18" charset="0"/>
              </a:rPr>
              <a:t>CO</a:t>
            </a:r>
            <a:r>
              <a:rPr lang="cs-CZ" altLang="cs-CZ" baseline="-25000" dirty="0">
                <a:latin typeface="Times New Roman" pitchFamily="18" charset="0"/>
              </a:rPr>
              <a:t>3</a:t>
            </a:r>
            <a:r>
              <a:rPr lang="cs-CZ" altLang="cs-CZ" dirty="0">
                <a:latin typeface="Times New Roman" pitchFamily="18" charset="0"/>
              </a:rPr>
              <a:t>	   H</a:t>
            </a:r>
            <a:r>
              <a:rPr lang="cs-CZ" altLang="cs-CZ" baseline="30000" dirty="0">
                <a:latin typeface="Times New Roman" pitchFamily="18" charset="0"/>
              </a:rPr>
              <a:t>+</a:t>
            </a:r>
            <a:r>
              <a:rPr lang="cs-CZ" altLang="cs-CZ" dirty="0">
                <a:latin typeface="Times New Roman" pitchFamily="18" charset="0"/>
              </a:rPr>
              <a:t> + HCO</a:t>
            </a:r>
            <a:r>
              <a:rPr lang="cs-CZ" altLang="cs-CZ" baseline="-25000" dirty="0">
                <a:latin typeface="Times New Roman" pitchFamily="18" charset="0"/>
              </a:rPr>
              <a:t>3</a:t>
            </a:r>
            <a:r>
              <a:rPr lang="cs-CZ" altLang="cs-CZ" baseline="30000" dirty="0">
                <a:latin typeface="Times New Roman" pitchFamily="18" charset="0"/>
              </a:rPr>
              <a:t>-</a:t>
            </a:r>
            <a:endParaRPr lang="en-US" altLang="cs-CZ" baseline="30000" dirty="0">
              <a:latin typeface="Times New Roman" pitchFamily="18" charset="0"/>
            </a:endParaRPr>
          </a:p>
        </p:txBody>
      </p:sp>
      <p:cxnSp>
        <p:nvCxnSpPr>
          <p:cNvPr id="4" name="Přímá spojnice se šipkou 3"/>
          <p:cNvCxnSpPr/>
          <p:nvPr/>
        </p:nvCxnSpPr>
        <p:spPr>
          <a:xfrm flipH="1">
            <a:off x="2915816" y="3744821"/>
            <a:ext cx="57606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2915816" y="3897221"/>
            <a:ext cx="576064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H="1">
            <a:off x="5004048" y="3780656"/>
            <a:ext cx="57606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>
            <a:off x="5004048" y="3933056"/>
            <a:ext cx="576064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1435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26064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Hyperkapnie</a:t>
            </a:r>
            <a:r>
              <a:rPr lang="cs-CZ" sz="2800" b="1" dirty="0"/>
              <a:t> a </a:t>
            </a:r>
            <a:r>
              <a:rPr lang="cs-CZ" sz="2800" b="1" dirty="0" err="1"/>
              <a:t>hypokapnie</a:t>
            </a:r>
            <a:endParaRPr lang="cs-CZ" sz="28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467544" y="908720"/>
            <a:ext cx="842493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Normokapnie</a:t>
            </a:r>
            <a:r>
              <a:rPr lang="cs-CZ" sz="2000" b="1" dirty="0"/>
              <a:t>: pO2 </a:t>
            </a:r>
            <a:r>
              <a:rPr lang="cs-CZ" sz="2000" b="1" i="0" dirty="0">
                <a:solidFill>
                  <a:srgbClr val="212529"/>
                </a:solidFill>
                <a:effectLst/>
                <a:latin typeface="-apple-system"/>
              </a:rPr>
              <a:t>5,3±0,5 </a:t>
            </a:r>
            <a:r>
              <a:rPr lang="cs-CZ" sz="2000" b="1" i="0" dirty="0" err="1">
                <a:solidFill>
                  <a:srgbClr val="212529"/>
                </a:solidFill>
                <a:effectLst/>
                <a:latin typeface="-apple-system"/>
              </a:rPr>
              <a:t>kPa</a:t>
            </a:r>
            <a:endParaRPr lang="cs-CZ" sz="2000" b="1" dirty="0"/>
          </a:p>
          <a:p>
            <a:r>
              <a:rPr lang="cs-CZ" sz="2000" b="1" dirty="0" err="1"/>
              <a:t>Hyperkapnie</a:t>
            </a:r>
            <a:r>
              <a:rPr lang="cs-CZ" sz="2000" b="1" dirty="0"/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Vyšší pCO2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snížené pH krve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možné příčiny: celková alveolární hypoventilace (snížená ventilace plic nebo prodloužení mrtvého prostoru)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 marL="342900" indent="-342900">
              <a:lnSpc>
                <a:spcPct val="100000"/>
              </a:lnSpc>
              <a:buFont typeface="Arial" pitchFamily="34" charset="0"/>
              <a:buChar char="•"/>
            </a:pPr>
            <a:r>
              <a:rPr lang="cs-CZ" sz="2000" dirty="0"/>
              <a:t>mírná </a:t>
            </a:r>
            <a:r>
              <a:rPr lang="cs-CZ" sz="2000" dirty="0" err="1"/>
              <a:t>hyperkapnie</a:t>
            </a:r>
            <a:r>
              <a:rPr lang="cs-CZ" sz="2000" dirty="0"/>
              <a:t> (5 -7kPa) vyvolá stimulaci dechového centra </a:t>
            </a:r>
            <a:br>
              <a:rPr lang="cs-CZ" sz="2000" dirty="0"/>
            </a:br>
            <a:r>
              <a:rPr lang="cs-CZ" sz="2000" dirty="0"/>
              <a:t>(terapeutické využití: </a:t>
            </a:r>
            <a:r>
              <a:rPr lang="cs-CZ" sz="2000" dirty="0" err="1"/>
              <a:t>pneumoxid</a:t>
            </a:r>
            <a:r>
              <a:rPr lang="cs-CZ" sz="2000" dirty="0"/>
              <a:t> = směs kyslík+2 - 5% CO2)</a:t>
            </a:r>
          </a:p>
          <a:p>
            <a:pPr marL="342900" indent="-342900">
              <a:lnSpc>
                <a:spcPct val="100000"/>
              </a:lnSpc>
              <a:buFont typeface="Arial" pitchFamily="34" charset="0"/>
              <a:buChar char="•"/>
            </a:pPr>
            <a:r>
              <a:rPr lang="cs-CZ" sz="2000" dirty="0" err="1"/>
              <a:t>hyperkapnie</a:t>
            </a:r>
            <a:r>
              <a:rPr lang="cs-CZ" sz="2000" dirty="0"/>
              <a:t> kolem 10 </a:t>
            </a:r>
            <a:r>
              <a:rPr lang="cs-CZ" sz="2000" dirty="0" err="1"/>
              <a:t>kPa</a:t>
            </a:r>
            <a:r>
              <a:rPr lang="cs-CZ" sz="2000" dirty="0"/>
              <a:t> - narkotický účinek CO2 – útlum dechového centra (předchází bolest hlavy, zmatenost, dezorientace, pocit dušnosti)</a:t>
            </a:r>
          </a:p>
          <a:p>
            <a:pPr marL="342900" indent="-342900">
              <a:lnSpc>
                <a:spcPct val="100000"/>
              </a:lnSpc>
              <a:buFont typeface="Arial" pitchFamily="34" charset="0"/>
              <a:buChar char="•"/>
            </a:pPr>
            <a:r>
              <a:rPr lang="cs-CZ" sz="2000" dirty="0" err="1"/>
              <a:t>hyperkapnie</a:t>
            </a:r>
            <a:r>
              <a:rPr lang="cs-CZ" sz="2000" dirty="0"/>
              <a:t> nad 12 </a:t>
            </a:r>
            <a:r>
              <a:rPr lang="cs-CZ" sz="2000" dirty="0" err="1"/>
              <a:t>kPa</a:t>
            </a:r>
            <a:r>
              <a:rPr lang="cs-CZ" sz="2000" dirty="0"/>
              <a:t> – výrazný útlum dýchání – kóma až smrt</a:t>
            </a:r>
          </a:p>
          <a:p>
            <a:endParaRPr lang="cs-CZ" sz="2000" dirty="0"/>
          </a:p>
          <a:p>
            <a:r>
              <a:rPr lang="cs-CZ" sz="2000" b="1" dirty="0" err="1"/>
              <a:t>Hypokapnie</a:t>
            </a:r>
            <a:r>
              <a:rPr lang="cs-CZ" sz="2000" b="1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Times New Roman" pitchFamily="18" charset="0"/>
              </a:rPr>
              <a:t>Hypoxie mozku díky vazokonstrikci cév - ztráta orientace, závratě, parestézie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Zvýšené pH, při hyperventilaci – mravenčení, tetanické křeče (pokles Ca+), porucha vědomí</a:t>
            </a:r>
          </a:p>
        </p:txBody>
      </p:sp>
    </p:spTree>
    <p:extLst>
      <p:ext uri="{BB962C8B-B14F-4D97-AF65-F5344CB8AC3E}">
        <p14:creationId xmlns:p14="http://schemas.microsoft.com/office/powerpoint/2010/main" val="40311331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95701" y="476672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Krevní plyny </a:t>
            </a:r>
            <a:br>
              <a:rPr lang="cs-CZ" sz="2800" b="1" dirty="0"/>
            </a:br>
            <a:r>
              <a:rPr lang="cs-CZ" sz="2000" dirty="0"/>
              <a:t>(acidobazická rovnováha, vyšetření vnitřního prostředí dle </a:t>
            </a:r>
            <a:r>
              <a:rPr lang="cs-CZ" sz="2000" dirty="0" err="1"/>
              <a:t>Astrupa</a:t>
            </a:r>
            <a:r>
              <a:rPr lang="cs-CZ" sz="2000" dirty="0"/>
              <a:t>)</a:t>
            </a:r>
            <a:endParaRPr lang="cs-CZ" sz="2800" dirty="0"/>
          </a:p>
        </p:txBody>
      </p:sp>
      <p:sp>
        <p:nvSpPr>
          <p:cNvPr id="2" name="Obdélník 1"/>
          <p:cNvSpPr/>
          <p:nvPr/>
        </p:nvSpPr>
        <p:spPr>
          <a:xfrm>
            <a:off x="495700" y="1430779"/>
            <a:ext cx="760469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ym typeface="Symbol"/>
              </a:rPr>
              <a:t>Měří 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pH krve;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parciálním tlaku kyslíku (pO2);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parciálním tlaku oxidu uhličitého (pCO2);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procentu okysličené krve v tepnách (sO2)</a:t>
            </a:r>
          </a:p>
          <a:p>
            <a:endParaRPr lang="cs-CZ" dirty="0">
              <a:sym typeface="Symbol"/>
            </a:endParaRPr>
          </a:p>
          <a:p>
            <a:r>
              <a:rPr lang="cs-CZ" dirty="0">
                <a:sym typeface="Symbol"/>
              </a:rPr>
              <a:t>Dopočítává 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Hydrogenuhličitany, exces </a:t>
            </a:r>
            <a:r>
              <a:rPr lang="cs-CZ" dirty="0" err="1">
                <a:sym typeface="Symbol"/>
              </a:rPr>
              <a:t>bazí</a:t>
            </a:r>
            <a:endParaRPr lang="cs-CZ" dirty="0">
              <a:sym typeface="Symbo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Vyžaduje odběr arteriální krve, nebo </a:t>
            </a:r>
            <a:r>
              <a:rPr lang="cs-CZ" dirty="0" err="1">
                <a:sym typeface="Symbol"/>
              </a:rPr>
              <a:t>arterializované</a:t>
            </a:r>
            <a:r>
              <a:rPr lang="cs-CZ" dirty="0">
                <a:sym typeface="Symbol"/>
              </a:rPr>
              <a:t> (ušní lalůček)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>
              <a:sym typeface="Symbo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Rozlišení metabolické/respirační  </a:t>
            </a:r>
            <a:r>
              <a:rPr lang="cs-CZ" dirty="0" err="1">
                <a:sym typeface="Symbol"/>
              </a:rPr>
              <a:t>alkalozy</a:t>
            </a:r>
            <a:r>
              <a:rPr lang="cs-CZ" dirty="0">
                <a:sym typeface="Symbol"/>
              </a:rPr>
              <a:t>/</a:t>
            </a:r>
            <a:r>
              <a:rPr lang="cs-CZ" dirty="0" err="1">
                <a:sym typeface="Symbol"/>
              </a:rPr>
              <a:t>acidozy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4687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95701" y="476672"/>
            <a:ext cx="72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Krevní plyny </a:t>
            </a:r>
            <a:br>
              <a:rPr lang="cs-CZ" sz="2800" b="1" dirty="0"/>
            </a:br>
            <a:endParaRPr lang="cs-CZ" sz="2800" dirty="0"/>
          </a:p>
        </p:txBody>
      </p:sp>
      <p:pic>
        <p:nvPicPr>
          <p:cNvPr id="4" name="Obrázek 3" descr="Obsah obrázku text, účtenka&#10;&#10;Popis byl vytvořen automaticky">
            <a:extLst>
              <a:ext uri="{FF2B5EF4-FFF2-40B4-BE49-F238E27FC236}">
                <a16:creationId xmlns:a16="http://schemas.microsoft.com/office/drawing/2014/main" id="{0A92BF11-0E0D-4511-A40A-24D013DAD0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01"/>
          <a:stretch/>
        </p:blipFill>
        <p:spPr>
          <a:xfrm rot="5400000">
            <a:off x="2634889" y="352935"/>
            <a:ext cx="6862046" cy="615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033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4FDC69C-8256-4340-9D8A-74C30B23B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12" y="1872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76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Morfologie – horní dýchací cesty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866234" y="1515022"/>
            <a:ext cx="2952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Stavba: </a:t>
            </a:r>
          </a:p>
          <a:p>
            <a:r>
              <a:rPr lang="cs-CZ" sz="2000" dirty="0"/>
              <a:t>nosní dutina, nosohltan, hrtan, (vedlejší nosní dutiny, ústní dutina)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66" y="1268760"/>
            <a:ext cx="4236306" cy="346318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15978" y="1641299"/>
            <a:ext cx="140177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nosní </a:t>
            </a:r>
          </a:p>
          <a:p>
            <a:r>
              <a:rPr lang="cs-CZ" sz="2000" dirty="0"/>
              <a:t>dutina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79512" y="2528232"/>
            <a:ext cx="192064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ústní dutina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955089" y="2763993"/>
            <a:ext cx="8894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hltan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139952" y="4072338"/>
            <a:ext cx="14044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průdušnice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28346" y="3392328"/>
            <a:ext cx="141658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hrtan</a:t>
            </a:r>
          </a:p>
        </p:txBody>
      </p:sp>
      <p:sp>
        <p:nvSpPr>
          <p:cNvPr id="4" name="Obdélník 3"/>
          <p:cNvSpPr/>
          <p:nvPr/>
        </p:nvSpPr>
        <p:spPr>
          <a:xfrm>
            <a:off x="491118" y="65055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dirty="0"/>
              <a:t>http://zdraviamy.cz/uploads/images/headNeckKey.jpg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15978" y="4797152"/>
            <a:ext cx="84048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Bohatě prokrvené a inervované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Funkce</a:t>
            </a:r>
            <a:r>
              <a:rPr lang="cs-CZ" sz="2000" dirty="0"/>
              <a:t> senzitivní, ochranná (filtrace, ochranné reflexy), ohřívání a vlhčení vdechovaného vzduchu, hlasová</a:t>
            </a:r>
          </a:p>
        </p:txBody>
      </p:sp>
    </p:spTree>
    <p:extLst>
      <p:ext uri="{BB962C8B-B14F-4D97-AF65-F5344CB8AC3E}">
        <p14:creationId xmlns:p14="http://schemas.microsoft.com/office/powerpoint/2010/main" val="11742868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95536" y="55263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Kapnometrie</a:t>
            </a:r>
            <a:endParaRPr lang="cs-CZ" sz="2800" b="1" dirty="0"/>
          </a:p>
        </p:txBody>
      </p:sp>
      <p:sp>
        <p:nvSpPr>
          <p:cNvPr id="2" name="Obdélník 1"/>
          <p:cNvSpPr/>
          <p:nvPr/>
        </p:nvSpPr>
        <p:spPr>
          <a:xfrm>
            <a:off x="179512" y="889843"/>
            <a:ext cx="852671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Měření koncentrace CO2 (</a:t>
            </a:r>
            <a:r>
              <a:rPr lang="cs-CZ" dirty="0" err="1">
                <a:sym typeface="Symbol"/>
              </a:rPr>
              <a:t>kapnometrie</a:t>
            </a:r>
            <a:r>
              <a:rPr lang="cs-CZ" dirty="0">
                <a:sym typeface="Symbol"/>
              </a:rPr>
              <a:t>) a grafické znázornění průběhu této hodnoty (</a:t>
            </a:r>
            <a:r>
              <a:rPr lang="cs-CZ" dirty="0" err="1">
                <a:sym typeface="Symbol"/>
              </a:rPr>
              <a:t>kapnografie</a:t>
            </a:r>
            <a:r>
              <a:rPr lang="cs-CZ" dirty="0">
                <a:sym typeface="Symbol"/>
              </a:rPr>
              <a:t>) ve vydechovaném vzduchu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212529"/>
                </a:solidFill>
                <a:latin typeface="-apple-system"/>
              </a:rPr>
              <a:t>N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einvazivní sledování PaCO</a:t>
            </a:r>
            <a:r>
              <a:rPr lang="cs-CZ" b="0" i="0" baseline="-25000" dirty="0">
                <a:solidFill>
                  <a:srgbClr val="212529"/>
                </a:solidFill>
                <a:effectLst/>
                <a:latin typeface="-apple-system"/>
              </a:rPr>
              <a:t>2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, detekce intubace do jícnu (nepřítomnost změn CO2), detekce obnovení srdeční činnosti v průběhu resuscitace (obnovení cirkulace vede k nárůstu CO2) a při znalosti PaCO</a:t>
            </a:r>
            <a:r>
              <a:rPr lang="cs-CZ" b="0" i="0" baseline="-25000" dirty="0">
                <a:solidFill>
                  <a:srgbClr val="212529"/>
                </a:solidFill>
                <a:effectLst/>
                <a:latin typeface="-apple-system"/>
              </a:rPr>
              <a:t>2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 výpočet velikosti mrtvého prostoru </a:t>
            </a:r>
            <a:r>
              <a:rPr lang="cs-CZ" dirty="0">
                <a:sym typeface="Symbol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i="0" dirty="0" err="1">
                <a:solidFill>
                  <a:srgbClr val="212529"/>
                </a:solidFill>
                <a:effectLst/>
                <a:latin typeface="-apple-system"/>
              </a:rPr>
              <a:t>Kapnogram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 má ve výdechu tři fáze, poslední fází je nádech.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Zásadní hodnotou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-apple-system"/>
              </a:rPr>
              <a:t>kapnometrie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 je </a:t>
            </a:r>
            <a:r>
              <a:rPr lang="cs-CZ" b="1" i="0" dirty="0">
                <a:solidFill>
                  <a:srgbClr val="212529"/>
                </a:solidFill>
                <a:effectLst/>
                <a:latin typeface="-apple-system"/>
              </a:rPr>
              <a:t>ETCO</a:t>
            </a:r>
            <a:r>
              <a:rPr lang="cs-CZ" b="1" i="0" baseline="-25000" dirty="0">
                <a:solidFill>
                  <a:srgbClr val="212529"/>
                </a:solidFill>
                <a:effectLst/>
                <a:latin typeface="-apple-system"/>
              </a:rPr>
              <a:t>2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 (end-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-apple-system"/>
              </a:rPr>
              <a:t>tidal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 CO</a:t>
            </a:r>
            <a:r>
              <a:rPr lang="cs-CZ" b="0" i="0" baseline="-25000" dirty="0">
                <a:solidFill>
                  <a:srgbClr val="212529"/>
                </a:solidFill>
                <a:effectLst/>
                <a:latin typeface="-apple-system"/>
              </a:rPr>
              <a:t>2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), tedy koncentrace CO2 na konci výdechu. Fyziologické hodnoty jsou </a:t>
            </a:r>
            <a:r>
              <a:rPr lang="cs-CZ" b="1" i="0" dirty="0">
                <a:solidFill>
                  <a:srgbClr val="212529"/>
                </a:solidFill>
                <a:effectLst/>
                <a:latin typeface="-apple-system"/>
              </a:rPr>
              <a:t>35–45 mm </a:t>
            </a:r>
            <a:r>
              <a:rPr lang="cs-CZ" b="1" i="0" dirty="0" err="1">
                <a:solidFill>
                  <a:srgbClr val="212529"/>
                </a:solidFill>
                <a:effectLst/>
                <a:latin typeface="-apple-system"/>
              </a:rPr>
              <a:t>Hg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 nebo </a:t>
            </a:r>
            <a:r>
              <a:rPr lang="cs-CZ" b="1" i="0" dirty="0">
                <a:solidFill>
                  <a:srgbClr val="212529"/>
                </a:solidFill>
                <a:effectLst/>
                <a:latin typeface="-apple-system"/>
              </a:rPr>
              <a:t>4,6–6 </a:t>
            </a:r>
            <a:r>
              <a:rPr lang="cs-CZ" b="1" i="0" dirty="0" err="1">
                <a:solidFill>
                  <a:srgbClr val="212529"/>
                </a:solidFill>
                <a:effectLst/>
                <a:latin typeface="-apple-system"/>
              </a:rPr>
              <a:t>kPa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. Její hodnota je fyziologicky blízká arteriální tenzi CO</a:t>
            </a:r>
            <a:r>
              <a:rPr lang="cs-CZ" b="0" i="0" baseline="-25000" dirty="0">
                <a:solidFill>
                  <a:srgbClr val="212529"/>
                </a:solidFill>
                <a:effectLst/>
                <a:latin typeface="-apple-system"/>
              </a:rPr>
              <a:t>2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Normálně gradient mezi PaCO2 a ETCO2 2–5 torr (0,25–0,66 </a:t>
            </a:r>
            <a:r>
              <a:rPr lang="cs-CZ" dirty="0" err="1"/>
              <a:t>kPa</a:t>
            </a:r>
            <a:r>
              <a:rPr lang="cs-CZ" dirty="0"/>
              <a:t>) - odráží velikost mrtvého prostoru a poměr velikosti dechového objemu a mrtvého prostoru.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Zvětšení PaCO2 a ETCO2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zvětšení anatomického mrtvého prostoru;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zvětšení alveolárního mrtvého prostoru;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hypotenze;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nízký srdeční výdej až </a:t>
            </a:r>
            <a:r>
              <a:rPr lang="cs-CZ" dirty="0" err="1"/>
              <a:t>kardiopulmonární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zástava;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plicní embolie;</a:t>
            </a:r>
          </a:p>
        </p:txBody>
      </p:sp>
      <p:pic>
        <p:nvPicPr>
          <p:cNvPr id="1030" name="Picture 6" descr="Be All End-Tidal: The Expanding Role of Capnography in Prehospital Care —  EMS MEd">
            <a:extLst>
              <a:ext uri="{FF2B5EF4-FFF2-40B4-BE49-F238E27FC236}">
                <a16:creationId xmlns:a16="http://schemas.microsoft.com/office/drawing/2014/main" id="{B9D898B7-2208-439A-99DE-BDC977D6B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329" y="4005064"/>
            <a:ext cx="3912493" cy="252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6A61D96-C65C-453A-B75A-8FC518B1A2F5}"/>
              </a:ext>
            </a:extLst>
          </p:cNvPr>
          <p:cNvSpPr txBox="1"/>
          <p:nvPr/>
        </p:nvSpPr>
        <p:spPr>
          <a:xfrm>
            <a:off x="3131840" y="132207"/>
            <a:ext cx="49320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i="0" dirty="0">
                <a:solidFill>
                  <a:srgbClr val="212529"/>
                </a:solidFill>
                <a:effectLst/>
                <a:latin typeface="-apple-system"/>
              </a:rPr>
              <a:t>35–45 mm </a:t>
            </a:r>
            <a:r>
              <a:rPr lang="cs-CZ" sz="2800" b="1" i="0" dirty="0" err="1">
                <a:solidFill>
                  <a:srgbClr val="212529"/>
                </a:solidFill>
                <a:effectLst/>
                <a:latin typeface="-apple-system"/>
              </a:rPr>
              <a:t>Hg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-apple-system"/>
              </a:rPr>
              <a:t> nebo </a:t>
            </a:r>
            <a:r>
              <a:rPr lang="cs-CZ" sz="2800" b="1" i="0" dirty="0">
                <a:solidFill>
                  <a:srgbClr val="212529"/>
                </a:solidFill>
                <a:effectLst/>
                <a:latin typeface="-apple-system"/>
              </a:rPr>
              <a:t>4,6–6 </a:t>
            </a:r>
            <a:r>
              <a:rPr lang="cs-CZ" sz="2800" b="1" i="0" dirty="0" err="1">
                <a:solidFill>
                  <a:srgbClr val="212529"/>
                </a:solidFill>
                <a:effectLst/>
                <a:latin typeface="-apple-system"/>
              </a:rPr>
              <a:t>kPa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-apple-system"/>
              </a:rPr>
              <a:t>.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3992369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95536" y="55263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Kapnometrie</a:t>
            </a:r>
            <a:endParaRPr lang="cs-CZ" sz="2800" b="1" dirty="0"/>
          </a:p>
        </p:txBody>
      </p:sp>
      <p:sp>
        <p:nvSpPr>
          <p:cNvPr id="2" name="Obdélník 1"/>
          <p:cNvSpPr/>
          <p:nvPr/>
        </p:nvSpPr>
        <p:spPr>
          <a:xfrm>
            <a:off x="179512" y="889843"/>
            <a:ext cx="852671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Měření koncentrace CO2 (</a:t>
            </a:r>
            <a:r>
              <a:rPr lang="cs-CZ" dirty="0" err="1">
                <a:sym typeface="Symbol"/>
              </a:rPr>
              <a:t>kapnometrie</a:t>
            </a:r>
            <a:r>
              <a:rPr lang="cs-CZ" dirty="0">
                <a:sym typeface="Symbol"/>
              </a:rPr>
              <a:t>) a grafické znázornění průběhu této hodnoty (</a:t>
            </a:r>
            <a:r>
              <a:rPr lang="cs-CZ" dirty="0" err="1">
                <a:sym typeface="Symbol"/>
              </a:rPr>
              <a:t>kapnografie</a:t>
            </a:r>
            <a:r>
              <a:rPr lang="cs-CZ" dirty="0">
                <a:sym typeface="Symbol"/>
              </a:rPr>
              <a:t>) ve vydechovaném vzduchu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212529"/>
                </a:solidFill>
                <a:latin typeface="-apple-system"/>
              </a:rPr>
              <a:t>N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einvazivní sledování PaCO</a:t>
            </a:r>
            <a:r>
              <a:rPr lang="cs-CZ" b="0" i="0" baseline="-25000" dirty="0">
                <a:solidFill>
                  <a:srgbClr val="212529"/>
                </a:solidFill>
                <a:effectLst/>
                <a:latin typeface="-apple-system"/>
              </a:rPr>
              <a:t>2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, detekce intubace do jícnu (nepřítomnost změn CO2), detekce obnovení srdeční činnosti v průběhu resuscitace (obnovení cirkulace vede k nárůstu CO2) a při znalosti PaCO</a:t>
            </a:r>
            <a:r>
              <a:rPr lang="cs-CZ" b="0" i="0" baseline="-25000" dirty="0">
                <a:solidFill>
                  <a:srgbClr val="212529"/>
                </a:solidFill>
                <a:effectLst/>
                <a:latin typeface="-apple-system"/>
              </a:rPr>
              <a:t>2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 výpočet velikosti mrtvého prostoru </a:t>
            </a:r>
            <a:r>
              <a:rPr lang="cs-CZ" dirty="0">
                <a:sym typeface="Symbol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i="0" dirty="0" err="1">
                <a:solidFill>
                  <a:srgbClr val="212529"/>
                </a:solidFill>
                <a:effectLst/>
                <a:latin typeface="-apple-system"/>
              </a:rPr>
              <a:t>Kapnogram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 má ve výdechu tři fáze, poslední fází je nádech.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Zásadní hodnotou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-apple-system"/>
              </a:rPr>
              <a:t>kapnometrie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 je </a:t>
            </a:r>
            <a:r>
              <a:rPr lang="cs-CZ" b="1" i="0" dirty="0">
                <a:solidFill>
                  <a:srgbClr val="212529"/>
                </a:solidFill>
                <a:effectLst/>
                <a:latin typeface="-apple-system"/>
              </a:rPr>
              <a:t>ETCO</a:t>
            </a:r>
            <a:r>
              <a:rPr lang="cs-CZ" b="1" i="0" baseline="-25000" dirty="0">
                <a:solidFill>
                  <a:srgbClr val="212529"/>
                </a:solidFill>
                <a:effectLst/>
                <a:latin typeface="-apple-system"/>
              </a:rPr>
              <a:t>2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 (end-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-apple-system"/>
              </a:rPr>
              <a:t>tidal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 CO</a:t>
            </a:r>
            <a:r>
              <a:rPr lang="cs-CZ" b="0" i="0" baseline="-25000" dirty="0">
                <a:solidFill>
                  <a:srgbClr val="212529"/>
                </a:solidFill>
                <a:effectLst/>
                <a:latin typeface="-apple-system"/>
              </a:rPr>
              <a:t>2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), tedy koncentrace CO2 na konci výdechu. Fyziologické hodnoty jsou </a:t>
            </a:r>
            <a:r>
              <a:rPr lang="cs-CZ" b="1" i="0" dirty="0">
                <a:solidFill>
                  <a:srgbClr val="212529"/>
                </a:solidFill>
                <a:effectLst/>
                <a:latin typeface="-apple-system"/>
              </a:rPr>
              <a:t>35–45 mm </a:t>
            </a:r>
            <a:r>
              <a:rPr lang="cs-CZ" b="1" i="0" dirty="0" err="1">
                <a:solidFill>
                  <a:srgbClr val="212529"/>
                </a:solidFill>
                <a:effectLst/>
                <a:latin typeface="-apple-system"/>
              </a:rPr>
              <a:t>Hg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 nebo </a:t>
            </a:r>
            <a:r>
              <a:rPr lang="cs-CZ" b="1" i="0" dirty="0">
                <a:solidFill>
                  <a:srgbClr val="212529"/>
                </a:solidFill>
                <a:effectLst/>
                <a:latin typeface="-apple-system"/>
              </a:rPr>
              <a:t>4,6–6 </a:t>
            </a:r>
            <a:r>
              <a:rPr lang="cs-CZ" b="1" i="0" dirty="0" err="1">
                <a:solidFill>
                  <a:srgbClr val="212529"/>
                </a:solidFill>
                <a:effectLst/>
                <a:latin typeface="-apple-system"/>
              </a:rPr>
              <a:t>kPa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. Její hodnota je fyziologicky blízká arteriální tenzi CO</a:t>
            </a:r>
            <a:r>
              <a:rPr lang="cs-CZ" b="0" i="0" baseline="-25000" dirty="0">
                <a:solidFill>
                  <a:srgbClr val="212529"/>
                </a:solidFill>
                <a:effectLst/>
                <a:latin typeface="-apple-system"/>
              </a:rPr>
              <a:t>2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Normálně gradient mezi PaCO2 a ETCO2 2–5 torr (0,25–0,66 </a:t>
            </a:r>
            <a:r>
              <a:rPr lang="cs-CZ" dirty="0" err="1"/>
              <a:t>kPa</a:t>
            </a:r>
            <a:r>
              <a:rPr lang="cs-CZ" dirty="0"/>
              <a:t>) - odráží velikost mrtvého prostoru a poměr velikosti dechového objemu a mrtvého prostoru.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Zvětšení PaCO2 a ETCO2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zvětšení anatomického mrtvého prostoru;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zvětšení alveolárního mrtvého prostoru;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hypotenze;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nízký srdeční výdej až </a:t>
            </a:r>
            <a:r>
              <a:rPr lang="cs-CZ" dirty="0" err="1"/>
              <a:t>kardiopulmonární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zástava;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plicní embolie;</a:t>
            </a:r>
          </a:p>
        </p:txBody>
      </p:sp>
      <p:pic>
        <p:nvPicPr>
          <p:cNvPr id="1030" name="Picture 6" descr="Be All End-Tidal: The Expanding Role of Capnography in Prehospital Care —  EMS MEd">
            <a:extLst>
              <a:ext uri="{FF2B5EF4-FFF2-40B4-BE49-F238E27FC236}">
                <a16:creationId xmlns:a16="http://schemas.microsoft.com/office/drawing/2014/main" id="{B9D898B7-2208-439A-99DE-BDC977D6B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329" y="4005064"/>
            <a:ext cx="3912493" cy="252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6A61D96-C65C-453A-B75A-8FC518B1A2F5}"/>
              </a:ext>
            </a:extLst>
          </p:cNvPr>
          <p:cNvSpPr txBox="1"/>
          <p:nvPr/>
        </p:nvSpPr>
        <p:spPr>
          <a:xfrm>
            <a:off x="3131840" y="132207"/>
            <a:ext cx="49320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i="0" dirty="0">
                <a:solidFill>
                  <a:srgbClr val="212529"/>
                </a:solidFill>
                <a:effectLst/>
                <a:latin typeface="-apple-system"/>
              </a:rPr>
              <a:t>35–45 mm </a:t>
            </a:r>
            <a:r>
              <a:rPr lang="cs-CZ" sz="2800" b="1" i="0" dirty="0" err="1">
                <a:solidFill>
                  <a:srgbClr val="212529"/>
                </a:solidFill>
                <a:effectLst/>
                <a:latin typeface="-apple-system"/>
              </a:rPr>
              <a:t>Hg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-apple-system"/>
              </a:rPr>
              <a:t> nebo </a:t>
            </a:r>
            <a:r>
              <a:rPr lang="cs-CZ" sz="2800" b="1" i="0" dirty="0">
                <a:solidFill>
                  <a:srgbClr val="212529"/>
                </a:solidFill>
                <a:effectLst/>
                <a:latin typeface="-apple-system"/>
              </a:rPr>
              <a:t>4,6–6 </a:t>
            </a:r>
            <a:r>
              <a:rPr lang="cs-CZ" sz="2800" b="1" i="0" dirty="0" err="1">
                <a:solidFill>
                  <a:srgbClr val="212529"/>
                </a:solidFill>
                <a:effectLst/>
                <a:latin typeface="-apple-system"/>
              </a:rPr>
              <a:t>kPa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-apple-system"/>
              </a:rPr>
              <a:t>. </a:t>
            </a:r>
            <a:endParaRPr lang="cs-CZ" sz="2800" dirty="0"/>
          </a:p>
        </p:txBody>
      </p:sp>
      <p:pic>
        <p:nvPicPr>
          <p:cNvPr id="3" name="Obrázek 2" descr="Obsah obrázku text, monitor, interiér, elektronika&#10;&#10;Popis byl vytvořen automaticky">
            <a:extLst>
              <a:ext uri="{FF2B5EF4-FFF2-40B4-BE49-F238E27FC236}">
                <a16:creationId xmlns:a16="http://schemas.microsoft.com/office/drawing/2014/main" id="{C4B38D27-627A-B64C-A8EC-5918A1DD0E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562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apnography in Cardiac Arrest - YouTube">
            <a:extLst>
              <a:ext uri="{FF2B5EF4-FFF2-40B4-BE49-F238E27FC236}">
                <a16:creationId xmlns:a16="http://schemas.microsoft.com/office/drawing/2014/main" id="{4CBF128A-3A17-4166-BED3-B010E7573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2" t="1972" r="1565" b="1972"/>
          <a:stretch/>
        </p:blipFill>
        <p:spPr bwMode="auto">
          <a:xfrm>
            <a:off x="539806" y="260648"/>
            <a:ext cx="8064388" cy="494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ffectiveness of CPR and Prognosis in Cardiac Arrest - Capnography Training">
            <a:extLst>
              <a:ext uri="{FF2B5EF4-FFF2-40B4-BE49-F238E27FC236}">
                <a16:creationId xmlns:a16="http://schemas.microsoft.com/office/drawing/2014/main" id="{1885B306-A1C0-481D-8C09-76DC37561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807" y="4768552"/>
            <a:ext cx="27336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95536" y="110681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Kapnometrie</a:t>
            </a:r>
            <a:r>
              <a:rPr lang="cs-CZ" sz="2800" b="1" dirty="0"/>
              <a:t> - resuscitace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34D0E4A-FDAE-4B91-A181-905069526B9B}"/>
              </a:ext>
            </a:extLst>
          </p:cNvPr>
          <p:cNvSpPr txBox="1"/>
          <p:nvPr/>
        </p:nvSpPr>
        <p:spPr>
          <a:xfrm>
            <a:off x="3275856" y="439158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ROSC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AD30F67-99E6-BFA6-1C81-1E4651A1BBD7}"/>
              </a:ext>
            </a:extLst>
          </p:cNvPr>
          <p:cNvSpPr txBox="1"/>
          <p:nvPr/>
        </p:nvSpPr>
        <p:spPr>
          <a:xfrm>
            <a:off x="4788024" y="5010084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Náhlý nárůst etCO2 – obnovení oběhu</a:t>
            </a:r>
          </a:p>
          <a:p>
            <a:r>
              <a:rPr lang="cs-CZ" dirty="0"/>
              <a:t>Nulové etCO2  po intubaci – známka intubace do jícnu</a:t>
            </a:r>
          </a:p>
        </p:txBody>
      </p:sp>
      <p:pic>
        <p:nvPicPr>
          <p:cNvPr id="2050" name="Picture 2" descr="Basic Capnography Interpretation — NUEM Blog">
            <a:extLst>
              <a:ext uri="{FF2B5EF4-FFF2-40B4-BE49-F238E27FC236}">
                <a16:creationId xmlns:a16="http://schemas.microsoft.com/office/drawing/2014/main" id="{8DFDA891-07F4-9488-6B8D-055632DF6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114" y="1570322"/>
            <a:ext cx="3224760" cy="92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8929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95536" y="110681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Kapnometrie</a:t>
            </a:r>
            <a:endParaRPr lang="cs-CZ" sz="2800" b="1" dirty="0"/>
          </a:p>
        </p:txBody>
      </p:sp>
      <p:pic>
        <p:nvPicPr>
          <p:cNvPr id="1026" name="Picture 2" descr="Basic Capnography Interpretation — NUEM Blog">
            <a:extLst>
              <a:ext uri="{FF2B5EF4-FFF2-40B4-BE49-F238E27FC236}">
                <a16:creationId xmlns:a16="http://schemas.microsoft.com/office/drawing/2014/main" id="{346FA0D8-45D5-FF7C-ADB0-5F1582736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596" y="605371"/>
            <a:ext cx="3958630" cy="278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sic Capnography Interpretation — NUEM Blog">
            <a:extLst>
              <a:ext uri="{FF2B5EF4-FFF2-40B4-BE49-F238E27FC236}">
                <a16:creationId xmlns:a16="http://schemas.microsoft.com/office/drawing/2014/main" id="{AB36069E-5D40-34C9-FF42-9839E3A08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37068"/>
            <a:ext cx="3240360" cy="237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sic Capnography Interpretation — NUEM Blog">
            <a:extLst>
              <a:ext uri="{FF2B5EF4-FFF2-40B4-BE49-F238E27FC236}">
                <a16:creationId xmlns:a16="http://schemas.microsoft.com/office/drawing/2014/main" id="{CA87F64D-9DC9-6C8E-449C-165A07C48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322" y="3498325"/>
            <a:ext cx="2966764" cy="240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asic Capnography Interpretation — NUEM Blog">
            <a:extLst>
              <a:ext uri="{FF2B5EF4-FFF2-40B4-BE49-F238E27FC236}">
                <a16:creationId xmlns:a16="http://schemas.microsoft.com/office/drawing/2014/main" id="{1D9C34CF-C211-6FCB-B30C-9221420F0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63792"/>
            <a:ext cx="3217162" cy="251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igure 8. Capnography during CPR (SketchyMedicine)">
            <a:extLst>
              <a:ext uri="{FF2B5EF4-FFF2-40B4-BE49-F238E27FC236}">
                <a16:creationId xmlns:a16="http://schemas.microsoft.com/office/drawing/2014/main" id="{0A737170-226A-7E02-9EB5-FEBA8C70D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163" y="5088929"/>
            <a:ext cx="2395582" cy="163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3464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9550" y="260648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/>
              <a:t>Respirační kvocient (RQ)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7722" y="908720"/>
            <a:ext cx="8718306" cy="544762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400" dirty="0"/>
              <a:t>Poměr: vyprodukovaný CO2 / přijatý O2</a:t>
            </a:r>
          </a:p>
          <a:p>
            <a:pPr>
              <a:lnSpc>
                <a:spcPct val="100000"/>
              </a:lnSpc>
            </a:pPr>
            <a:r>
              <a:rPr lang="cs-CZ" sz="1200" dirty="0"/>
              <a:t>Poskytuje informaci ohledně zpracovaného substrátu</a:t>
            </a:r>
          </a:p>
          <a:p>
            <a:pPr lvl="1"/>
            <a:r>
              <a:rPr lang="cs-CZ" sz="2000" dirty="0"/>
              <a:t>Sacharidy: RQ = 1, Lipidy: RQ = 0,7; Proteiny: RQ = 0,8</a:t>
            </a:r>
          </a:p>
          <a:p>
            <a:pPr>
              <a:lnSpc>
                <a:spcPct val="100000"/>
              </a:lnSpc>
            </a:pPr>
            <a:r>
              <a:rPr lang="cs-CZ" sz="1200" dirty="0"/>
              <a:t>Poskytuje informaci o metabolismu</a:t>
            </a:r>
          </a:p>
          <a:p>
            <a:pPr lvl="1"/>
            <a:r>
              <a:rPr lang="cs-CZ" sz="2000" dirty="0"/>
              <a:t>zátěž nebo metabolická acidóza RQ &gt; 1; Volní hypoventilace nebo metabolická alkalóza  RQ &lt; 0,7 </a:t>
            </a:r>
          </a:p>
          <a:p>
            <a:pPr>
              <a:lnSpc>
                <a:spcPct val="100000"/>
              </a:lnSpc>
            </a:pPr>
            <a:r>
              <a:rPr lang="cs-CZ" sz="1200" dirty="0"/>
              <a:t>Je ovlivněn ventilací</a:t>
            </a:r>
          </a:p>
          <a:p>
            <a:pPr lvl="1"/>
            <a:r>
              <a:rPr lang="cs-CZ" sz="2000" dirty="0"/>
              <a:t>Volní hyperventilace RQ &gt; 1 – CO2 se vydýchává z těla</a:t>
            </a:r>
          </a:p>
          <a:p>
            <a:pPr lvl="1"/>
            <a:r>
              <a:rPr lang="cs-CZ" sz="2000" dirty="0"/>
              <a:t>Volní hypoventilace RQ &lt; 0,7</a:t>
            </a:r>
          </a:p>
          <a:p>
            <a:r>
              <a:rPr lang="cs-CZ" sz="2400" dirty="0"/>
              <a:t>Intenzivní fyzická zátěž: RQ až 2, po zátěži QR = 0,5</a:t>
            </a:r>
          </a:p>
          <a:p>
            <a:pPr lvl="1"/>
            <a:r>
              <a:rPr lang="cs-CZ" sz="2000" dirty="0"/>
              <a:t>Anaerobní glykolýza – tvorba laktátu, vydechuje se víc CO2 než spotřebuje</a:t>
            </a:r>
          </a:p>
          <a:p>
            <a:pPr lvl="1"/>
            <a:r>
              <a:rPr lang="cs-CZ" sz="2000" dirty="0"/>
              <a:t>Po  zátěži obnovení energetických zdrojů – zpracování laktátu, obnovení ATP, </a:t>
            </a:r>
            <a:r>
              <a:rPr lang="cs-CZ" sz="2000" dirty="0" err="1"/>
              <a:t>kreatinfosvátu</a:t>
            </a:r>
            <a:r>
              <a:rPr lang="cs-CZ" sz="2000" dirty="0"/>
              <a:t> a okysličení </a:t>
            </a:r>
            <a:r>
              <a:rPr lang="cs-CZ" sz="2000" dirty="0" err="1"/>
              <a:t>myglobinu</a:t>
            </a:r>
            <a:r>
              <a:rPr lang="cs-CZ" sz="2000" dirty="0"/>
              <a:t> – vyšší spotřeba O2 než výdej CO2</a:t>
            </a:r>
          </a:p>
          <a:p>
            <a:pPr lvl="1"/>
            <a:r>
              <a:rPr lang="cs-CZ" sz="1200" b="1" dirty="0"/>
              <a:t>Zlom křivky RQ v závislosti na stupni zátěže udává anaerobní práh</a:t>
            </a:r>
          </a:p>
          <a:p>
            <a:pPr marL="5400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276908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539552" y="188640"/>
            <a:ext cx="72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Spotřeba kyslíku při zátěži</a:t>
            </a:r>
          </a:p>
          <a:p>
            <a:endParaRPr lang="cs-CZ" sz="2800" b="1" dirty="0"/>
          </a:p>
        </p:txBody>
      </p:sp>
      <p:sp>
        <p:nvSpPr>
          <p:cNvPr id="2" name="Obdélník 1"/>
          <p:cNvSpPr/>
          <p:nvPr/>
        </p:nvSpPr>
        <p:spPr>
          <a:xfrm>
            <a:off x="130453" y="912457"/>
            <a:ext cx="888309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ym typeface="Symbol"/>
              </a:rPr>
              <a:t>Kyslíkový dluh</a:t>
            </a:r>
            <a:r>
              <a:rPr lang="cs-CZ" dirty="0">
                <a:sym typeface="Symbol"/>
              </a:rPr>
              <a:t>: objem kyslíku po skončení práce, který převyšuje klidovou spotřebu kyslíku – slouží k doplnění rezerv po pracovní zátěži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>
              <a:sym typeface="Symbo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ym typeface="Symbol"/>
              </a:rPr>
              <a:t>Kyslíkový deficit: </a:t>
            </a:r>
            <a:r>
              <a:rPr lang="cs-CZ" dirty="0"/>
              <a:t>Kyslíkový deficit vzniká nejčastěji v úvodní fázi svalové práce, zejména, vykonává-li se s větší intenzitou. Protože orgány dýchacího i krevního oběhu pracují s určitou setrvačností, nejsou schopné dodat kyslík okamžitě a úroveň jeho spotřeby se jen postupně přizpůsobuje jeho potřebám v pracujících svalových buňkách. Svalové buňky jsou v takovýchto podmínkách pro své kontrakce nuceny získávat energii anaerobním způsobem. Nepoměr mezi nároky a jeho skutečným přívodem vede k vytváření kyslíkového deficitu. Ten je tím větší, čím výraznější bylo zvýšení intenzity zatížení, které vedlo k jeho vytvoření. Při snížení zátěže se organismus opět navrací k dýchání aerobnímu.</a:t>
            </a:r>
          </a:p>
        </p:txBody>
      </p:sp>
      <p:pic>
        <p:nvPicPr>
          <p:cNvPr id="1026" name="Picture 2" descr="Forskning og artikler | Verkstedet Bodywork &amp; Breathing System | Side 56">
            <a:extLst>
              <a:ext uri="{FF2B5EF4-FFF2-40B4-BE49-F238E27FC236}">
                <a16:creationId xmlns:a16="http://schemas.microsoft.com/office/drawing/2014/main" id="{7D2FCA52-B9F8-4511-BE63-BA4F4A576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167665"/>
            <a:ext cx="4960413" cy="269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1486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9550" y="332656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/>
              <a:t>Kyslíkový dluh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79512" y="908721"/>
            <a:ext cx="8756186" cy="583339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Energie pokrývající práci svalu = aerobní zdroje + anaerobní zdroje</a:t>
            </a:r>
          </a:p>
          <a:p>
            <a:pPr>
              <a:lnSpc>
                <a:spcPct val="100000"/>
              </a:lnSpc>
            </a:pPr>
            <a:r>
              <a:rPr lang="cs-CZ" dirty="0"/>
              <a:t>Pokud poptávka po O2 překročí nabídku, přechází sval na anaerobní glykolýzu </a:t>
            </a:r>
            <a:r>
              <a:rPr lang="cs-CZ" sz="2200" dirty="0"/>
              <a:t>(produkovaný laktát ve vyšší koncentraci však inhibuje enzymy a svalovou práci)</a:t>
            </a:r>
          </a:p>
          <a:p>
            <a:pPr>
              <a:lnSpc>
                <a:spcPct val="100000"/>
              </a:lnSpc>
            </a:pPr>
            <a:r>
              <a:rPr lang="cs-CZ" sz="1950" dirty="0"/>
              <a:t>Anaerobní zdroje: oxidovaný myoglobin, </a:t>
            </a:r>
            <a:r>
              <a:rPr lang="cs-CZ" sz="1950" dirty="0" err="1"/>
              <a:t>kreatinfosfát</a:t>
            </a:r>
            <a:r>
              <a:rPr lang="cs-CZ" sz="1950" dirty="0"/>
              <a:t>, anaerobní glykolýza</a:t>
            </a:r>
          </a:p>
          <a:p>
            <a:pPr>
              <a:lnSpc>
                <a:spcPct val="100000"/>
              </a:lnSpc>
            </a:pPr>
            <a:r>
              <a:rPr lang="cs-CZ" sz="3000" dirty="0"/>
              <a:t>Kyslíkový dluh: kyslík, který je potřeba pro obnovu </a:t>
            </a:r>
            <a:r>
              <a:rPr lang="cs-CZ" sz="3000" dirty="0" err="1"/>
              <a:t>kreatinfosfátu</a:t>
            </a:r>
            <a:r>
              <a:rPr lang="cs-CZ" sz="3000" dirty="0"/>
              <a:t>, odbourání laktátu a oxidaci myoglobinu</a:t>
            </a:r>
          </a:p>
          <a:p>
            <a:pPr lvl="1"/>
            <a:r>
              <a:rPr lang="cs-CZ" sz="2600" dirty="0"/>
              <a:t>Je to spotřeba kyslíku po zátěži, která převažuje nad klidovou spotřebou kyslíku</a:t>
            </a:r>
          </a:p>
          <a:p>
            <a:pPr lvl="1"/>
            <a:r>
              <a:rPr lang="cs-CZ" sz="2600" dirty="0"/>
              <a:t>Měří se spotřeba O2 po zátěži, dokud se neustálí na bazální hodnotě – dluh je rozdíl mezi O2 po zátěži a bazální spotřebou O2</a:t>
            </a:r>
          </a:p>
          <a:p>
            <a:pPr>
              <a:lnSpc>
                <a:spcPct val="100000"/>
              </a:lnSpc>
            </a:pPr>
            <a:r>
              <a:rPr lang="cs-CZ" sz="1900" dirty="0"/>
              <a:t>Dluh může být až 6x vyšší než klidová spotřeba – anaerobní glykolýza během zátěže umožňuje významné navýšení výkonu svalu</a:t>
            </a:r>
          </a:p>
        </p:txBody>
      </p:sp>
    </p:spTree>
    <p:extLst>
      <p:ext uri="{BB962C8B-B14F-4D97-AF65-F5344CB8AC3E}">
        <p14:creationId xmlns:p14="http://schemas.microsoft.com/office/powerpoint/2010/main" val="36076521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83568" y="332656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/>
              <a:t>Práh – anaerobní, laktátový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36553" y="907141"/>
            <a:ext cx="8612170" cy="547260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400" dirty="0"/>
              <a:t>Anaerobní práh – předěl mezi aerobním a anaerobním získáváním energie – úroveň zátěže, při které začíná anaerobní glykolýza</a:t>
            </a:r>
          </a:p>
          <a:p>
            <a:pPr lvl="1"/>
            <a:r>
              <a:rPr lang="cs-CZ" sz="2000" dirty="0"/>
              <a:t>Stanovuje se podle laktátového prahu, ventilačního prahu nebo cirkulačního prahu a udává se v % jejich maximálních hodnot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Laktátový práh</a:t>
            </a:r>
          </a:p>
          <a:p>
            <a:pPr lvl="1"/>
            <a:r>
              <a:rPr lang="cs-CZ" sz="2000" dirty="0"/>
              <a:t>Během stupňující se zátěže se odebírá </a:t>
            </a:r>
            <a:br>
              <a:rPr lang="cs-CZ" sz="2000" dirty="0"/>
            </a:br>
            <a:r>
              <a:rPr lang="cs-CZ" sz="2000" dirty="0"/>
              <a:t>krev a zjišťuje se laktát. Z hodnot se </a:t>
            </a:r>
            <a:br>
              <a:rPr lang="cs-CZ" sz="2000" dirty="0"/>
            </a:br>
            <a:r>
              <a:rPr lang="cs-CZ" sz="2000" dirty="0"/>
              <a:t>vytvoří křivka a hledá se bod zlomu, </a:t>
            </a:r>
            <a:br>
              <a:rPr lang="cs-CZ" sz="2000" dirty="0"/>
            </a:br>
            <a:r>
              <a:rPr lang="cs-CZ" sz="2000" dirty="0"/>
              <a:t>kdy se laktát začíná rychleji hromadit</a:t>
            </a:r>
          </a:p>
        </p:txBody>
      </p:sp>
      <p:pic>
        <p:nvPicPr>
          <p:cNvPr id="1026" name="Picture 2" descr="C:\Users\Johanka\Desktop\FRMU 2018\Prezentace\jaro téma 4 - ergometrie\materiály a obrázky\Obr_37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592" y="3429000"/>
            <a:ext cx="4055778" cy="294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2873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9550" y="222373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/>
              <a:t>Práh – ventilační, cirkulační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7723" y="836712"/>
            <a:ext cx="4685149" cy="602128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Ventilační práh</a:t>
            </a:r>
          </a:p>
          <a:p>
            <a:pPr lvl="1"/>
            <a:r>
              <a:rPr lang="cs-CZ" sz="2400" dirty="0"/>
              <a:t>Křivka ventilace, spotřeby O2, respiračního kvocientu nebo ventilačního ekvivalentu pro kyslík v závislosti na stupni zátěže. Hledá se bod zlomu (změna trendu)</a:t>
            </a:r>
          </a:p>
          <a:p>
            <a:r>
              <a:rPr lang="cs-CZ" sz="2800" dirty="0"/>
              <a:t>Ventilační ekvivalent pro kyslík VE: množství kyslíku, který přijmeme z 1l vzduchu</a:t>
            </a:r>
          </a:p>
          <a:p>
            <a:pPr>
              <a:lnSpc>
                <a:spcPct val="100000"/>
              </a:lnSpc>
            </a:pPr>
            <a:r>
              <a:rPr lang="cs-CZ" dirty="0"/>
              <a:t>Cirkulační práh</a:t>
            </a:r>
          </a:p>
          <a:p>
            <a:pPr lvl="1"/>
            <a:r>
              <a:rPr lang="cs-CZ" dirty="0"/>
              <a:t>Na záznamu srdeční frekvence se v závislosti na stupni zátěže se měří, kdy došlo ke zpomalení nárůstu srdeční frekvence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Obecně je schopnost dosahování maximálních výkonů limitovaná několika faktory: kardiovaskulární systém, dýchací systém, pohybový systém</a:t>
            </a:r>
          </a:p>
        </p:txBody>
      </p:sp>
      <p:pic>
        <p:nvPicPr>
          <p:cNvPr id="2050" name="Picture 2" descr="C:\Users\Johanka\Desktop\FRMU 2018\Prezentace\jaro téma 4 - ergometrie\materiály a obrázky\Obr_39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55347"/>
            <a:ext cx="3971925" cy="266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1183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Johanka\Desktop\FRMU 2018\Prezentace\jaro téma 4 - ergometrie\materiály a obrázky\Laktátový+práh+Ventilační+práh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0" t="-370" r="-2654" b="67442"/>
          <a:stretch/>
        </p:blipFill>
        <p:spPr bwMode="auto">
          <a:xfrm>
            <a:off x="4089647" y="1758620"/>
            <a:ext cx="2515260" cy="150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Johanka\Desktop\FRMU 2018\Prezentace\jaro téma 4 - ergometrie\materiály a obrázky\Laktátový+práh+Ventilační+práh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6" t="62836"/>
          <a:stretch/>
        </p:blipFill>
        <p:spPr bwMode="auto">
          <a:xfrm>
            <a:off x="3993937" y="3510839"/>
            <a:ext cx="2385408" cy="160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11560" y="373895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/>
              <a:t>Práh - ventilační</a:t>
            </a:r>
          </a:p>
        </p:txBody>
      </p:sp>
      <p:pic>
        <p:nvPicPr>
          <p:cNvPr id="2051" name="Picture 3" descr="C:\Users\Johanka\Desktop\FRMU 2018\Prezentace\jaro téma 4 - ergometrie\materiály a obrázky\Laktátový+práh+Ventilační+práh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6" t="34203" b="36639"/>
          <a:stretch/>
        </p:blipFill>
        <p:spPr bwMode="auto">
          <a:xfrm>
            <a:off x="6331739" y="2900397"/>
            <a:ext cx="2665299" cy="14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Johanka\Desktop\FRMU 2018\Prezentace\jaro téma 4 - ergometrie\materiály a obrázky\Laktátový+práh+Ventilační+práh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3" t="17969" r="30350" b="-2287"/>
          <a:stretch/>
        </p:blipFill>
        <p:spPr bwMode="auto">
          <a:xfrm>
            <a:off x="788364" y="1879126"/>
            <a:ext cx="2216945" cy="357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874260" y="1585496"/>
            <a:ext cx="26329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dirty="0"/>
              <a:t>Respirační kvocient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043793" y="3239143"/>
            <a:ext cx="16872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/>
              <a:t>Výdej CO2 převýší spotřebu O2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6743704" y="2166562"/>
            <a:ext cx="1819003" cy="507831"/>
          </a:xfrm>
          <a:prstGeom prst="rect">
            <a:avLst/>
          </a:prstGeom>
          <a:solidFill>
            <a:schemeClr val="bg1"/>
          </a:solidFill>
        </p:spPr>
        <p:txBody>
          <a:bodyPr vert="horz" wrap="square" rtlCol="0">
            <a:spAutoFit/>
          </a:bodyPr>
          <a:lstStyle/>
          <a:p>
            <a:r>
              <a:rPr lang="cs-CZ" sz="1350" dirty="0"/>
              <a:t>Ventilace/spotřeba O2 anebo výdej CO2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3868583" y="2371725"/>
            <a:ext cx="392415" cy="802997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r>
              <a:rPr lang="cs-CZ" sz="1350" dirty="0"/>
              <a:t>ventilace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3837027" y="3496436"/>
            <a:ext cx="600164" cy="1480682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r>
              <a:rPr lang="cs-CZ" sz="1350" dirty="0"/>
              <a:t>Respirační ekvivalent pro O2</a:t>
            </a:r>
          </a:p>
        </p:txBody>
      </p:sp>
      <p:pic>
        <p:nvPicPr>
          <p:cNvPr id="22" name="Picture 3" descr="C:\Users\Johanka\Desktop\FRMU 2018\Prezentace\jaro téma 4 - ergometrie\materiály a obrázky\Laktátový+práh+Ventilační+práh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6" t="92076"/>
          <a:stretch/>
        </p:blipFill>
        <p:spPr bwMode="auto">
          <a:xfrm>
            <a:off x="6412003" y="4376057"/>
            <a:ext cx="2529326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Přímá spojnice se šipkou 8"/>
          <p:cNvCxnSpPr/>
          <p:nvPr/>
        </p:nvCxnSpPr>
        <p:spPr bwMode="auto">
          <a:xfrm>
            <a:off x="5739493" y="2669722"/>
            <a:ext cx="1094015" cy="6694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Přímá spojnice se šipkou 24"/>
          <p:cNvCxnSpPr/>
          <p:nvPr/>
        </p:nvCxnSpPr>
        <p:spPr bwMode="auto">
          <a:xfrm flipV="1">
            <a:off x="5633354" y="3453493"/>
            <a:ext cx="1208315" cy="6041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Obdélník 22">
            <a:extLst>
              <a:ext uri="{FF2B5EF4-FFF2-40B4-BE49-F238E27FC236}">
                <a16:creationId xmlns:a16="http://schemas.microsoft.com/office/drawing/2014/main" id="{215CDBD9-6D5D-4E24-BC9E-EACA8292F1D3}"/>
              </a:ext>
            </a:extLst>
          </p:cNvPr>
          <p:cNvSpPr/>
          <p:nvPr/>
        </p:nvSpPr>
        <p:spPr>
          <a:xfrm>
            <a:off x="191591" y="5605694"/>
            <a:ext cx="87497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VO2 max - Množství kyslíku spotřebovaného svalem za minutu v přepočtu na kg tělesné hmotnosti (ml.kg-1.min-1).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VO2 max je maximální schopnost využívat kyslík – limitovaná zastoupením svalové hmoty, enzymy, krví, mitochondriemi, typu svalové hmoty,…..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4651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E6A2EE5-57EB-4557-B8DC-58F82ECA3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4" y="0"/>
            <a:ext cx="8961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896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80DD59C2-84A9-4C2C-8991-EA8A59E53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806450"/>
            <a:ext cx="69850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863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23528" y="241177"/>
            <a:ext cx="3528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Regulace </a:t>
            </a:r>
          </a:p>
          <a:p>
            <a:r>
              <a:rPr lang="cs-CZ" sz="2800" b="1" dirty="0"/>
              <a:t>dýchání</a:t>
            </a:r>
          </a:p>
        </p:txBody>
      </p:sp>
      <p:pic>
        <p:nvPicPr>
          <p:cNvPr id="5" name="Picture 2" descr="řízení dýchán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9213"/>
            <a:ext cx="4306887" cy="680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1435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48501" y="2708920"/>
            <a:ext cx="2016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Dechové centrum</a:t>
            </a:r>
          </a:p>
          <a:p>
            <a:pPr algn="ctr"/>
            <a:r>
              <a:rPr lang="cs-CZ" sz="1600" dirty="0"/>
              <a:t>Centrální chemoreceptory, automatické dýchání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380987" y="548680"/>
            <a:ext cx="43512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Mozková kůra</a:t>
            </a:r>
          </a:p>
          <a:p>
            <a:pPr algn="ctr"/>
            <a:r>
              <a:rPr lang="cs-CZ" sz="1600" dirty="0"/>
              <a:t>Volní dýchání, podmíněné reflexy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380987" y="1484784"/>
            <a:ext cx="43512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Podkorové struktury</a:t>
            </a:r>
          </a:p>
          <a:p>
            <a:pPr algn="ctr"/>
            <a:r>
              <a:rPr lang="cs-CZ" sz="1600" dirty="0"/>
              <a:t>Emoce, změny centrální teploty, změny při reakcích ANS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588224" y="3427380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Přímý vliv složení prostředí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588224" y="4252362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Hormony</a:t>
            </a:r>
          </a:p>
          <a:p>
            <a:pPr algn="ctr"/>
            <a:r>
              <a:rPr lang="cs-CZ" dirty="0"/>
              <a:t> </a:t>
            </a:r>
            <a:r>
              <a:rPr lang="cs-CZ" sz="1600" dirty="0"/>
              <a:t>(adrenalin, steroidní hormony</a:t>
            </a:r>
            <a:r>
              <a:rPr lang="cs-CZ" dirty="0"/>
              <a:t>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796135" y="529191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baroreceptory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644008" y="5879013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Nespecifické mechanoreceptory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627784" y="5860119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Receptory kůže, svalů, šlach a kloubů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256773" y="5229200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Receptory dýchacích svalů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719428" y="443711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Receptory plic a dýchacích cest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395536" y="3501008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Periferní chemoreceptory</a:t>
            </a:r>
          </a:p>
        </p:txBody>
      </p:sp>
      <p:cxnSp>
        <p:nvCxnSpPr>
          <p:cNvPr id="16" name="Přímá spojnice se šipkou 15"/>
          <p:cNvCxnSpPr>
            <a:stCxn id="15" idx="3"/>
          </p:cNvCxnSpPr>
          <p:nvPr/>
        </p:nvCxnSpPr>
        <p:spPr>
          <a:xfrm flipV="1">
            <a:off x="2411760" y="3501008"/>
            <a:ext cx="1008112" cy="323166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V="1">
            <a:off x="2627784" y="3750545"/>
            <a:ext cx="1152128" cy="824983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V="1">
            <a:off x="2915816" y="3824174"/>
            <a:ext cx="1008112" cy="151310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 flipV="1">
            <a:off x="3692507" y="3824173"/>
            <a:ext cx="504056" cy="197557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 flipH="1" flipV="1">
            <a:off x="4556613" y="3750545"/>
            <a:ext cx="735466" cy="208954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 flipH="1" flipV="1">
            <a:off x="5004048" y="3824174"/>
            <a:ext cx="1008112" cy="138131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/>
          <p:nvPr/>
        </p:nvCxnSpPr>
        <p:spPr>
          <a:xfrm flipH="1" flipV="1">
            <a:off x="5564725" y="3824175"/>
            <a:ext cx="1239522" cy="69065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/>
          <p:nvPr/>
        </p:nvCxnSpPr>
        <p:spPr>
          <a:xfrm flipH="1" flipV="1">
            <a:off x="5564725" y="3427380"/>
            <a:ext cx="1167515" cy="428232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>
            <a:stCxn id="7" idx="2"/>
          </p:cNvCxnSpPr>
          <p:nvPr/>
        </p:nvCxnSpPr>
        <p:spPr>
          <a:xfrm>
            <a:off x="4556614" y="2346558"/>
            <a:ext cx="0" cy="42507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/>
          <p:cNvCxnSpPr/>
          <p:nvPr/>
        </p:nvCxnSpPr>
        <p:spPr>
          <a:xfrm>
            <a:off x="4556614" y="1195011"/>
            <a:ext cx="0" cy="363522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Volný tvar 33"/>
          <p:cNvSpPr/>
          <p:nvPr/>
        </p:nvSpPr>
        <p:spPr>
          <a:xfrm>
            <a:off x="1523227" y="861237"/>
            <a:ext cx="1932354" cy="2094614"/>
          </a:xfrm>
          <a:custGeom>
            <a:avLst/>
            <a:gdLst>
              <a:gd name="connsiteX0" fmla="*/ 1453889 w 1932354"/>
              <a:gd name="connsiteY0" fmla="*/ 0 h 2094614"/>
              <a:gd name="connsiteX1" fmla="*/ 486326 w 1932354"/>
              <a:gd name="connsiteY1" fmla="*/ 265814 h 2094614"/>
              <a:gd name="connsiteX2" fmla="*/ 71657 w 1932354"/>
              <a:gd name="connsiteY2" fmla="*/ 1509823 h 2094614"/>
              <a:gd name="connsiteX3" fmla="*/ 1932354 w 1932354"/>
              <a:gd name="connsiteY3" fmla="*/ 2094614 h 2094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2354" h="2094614">
                <a:moveTo>
                  <a:pt x="1453889" y="0"/>
                </a:moveTo>
                <a:cubicBezTo>
                  <a:pt x="1085293" y="7088"/>
                  <a:pt x="716698" y="14177"/>
                  <a:pt x="486326" y="265814"/>
                </a:cubicBezTo>
                <a:cubicBezTo>
                  <a:pt x="255954" y="517451"/>
                  <a:pt x="-169348" y="1205023"/>
                  <a:pt x="71657" y="1509823"/>
                </a:cubicBezTo>
                <a:cubicBezTo>
                  <a:pt x="312662" y="1814623"/>
                  <a:pt x="1625782" y="2009554"/>
                  <a:pt x="1932354" y="2094614"/>
                </a:cubicBezTo>
              </a:path>
            </a:pathLst>
          </a:custGeom>
          <a:noFill/>
          <a:ln w="38100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3CB62FD-2DE6-4EA9-A0E4-1B8CF87A651B}"/>
              </a:ext>
            </a:extLst>
          </p:cNvPr>
          <p:cNvSpPr txBox="1"/>
          <p:nvPr/>
        </p:nvSpPr>
        <p:spPr>
          <a:xfrm>
            <a:off x="6487905" y="41576"/>
            <a:ext cx="2548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Volní dýchání – korové (poškození: syndrom automatického dýchání)</a:t>
            </a:r>
          </a:p>
          <a:p>
            <a:r>
              <a:rPr lang="cs-CZ" sz="1600" dirty="0"/>
              <a:t>Automatické dýchání – prodloužená mícha</a:t>
            </a:r>
          </a:p>
        </p:txBody>
      </p:sp>
    </p:spTree>
    <p:extLst>
      <p:ext uri="{BB962C8B-B14F-4D97-AF65-F5344CB8AC3E}">
        <p14:creationId xmlns:p14="http://schemas.microsoft.com/office/powerpoint/2010/main" val="35419496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234746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Chemoreceptory</a:t>
            </a:r>
          </a:p>
        </p:txBody>
      </p:sp>
      <p:sp>
        <p:nvSpPr>
          <p:cNvPr id="2" name="Obdélník 1"/>
          <p:cNvSpPr/>
          <p:nvPr/>
        </p:nvSpPr>
        <p:spPr>
          <a:xfrm>
            <a:off x="265599" y="955138"/>
            <a:ext cx="502288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ym typeface="Symbol"/>
              </a:rPr>
              <a:t>Důležitá </a:t>
            </a:r>
            <a:r>
              <a:rPr lang="cs-CZ" sz="2000" b="1" dirty="0" err="1">
                <a:sym typeface="Symbol"/>
              </a:rPr>
              <a:t>aferentace</a:t>
            </a:r>
            <a:r>
              <a:rPr lang="cs-CZ" sz="2000" b="1" dirty="0">
                <a:sym typeface="Symbol"/>
              </a:rPr>
              <a:t> pro regulaci dýchání</a:t>
            </a:r>
          </a:p>
          <a:p>
            <a:endParaRPr lang="cs-CZ" sz="2000" b="1" dirty="0">
              <a:sym typeface="Symbol"/>
            </a:endParaRPr>
          </a:p>
          <a:p>
            <a:r>
              <a:rPr lang="cs-CZ" sz="2000" b="1" dirty="0">
                <a:sym typeface="Symbol"/>
              </a:rPr>
              <a:t>Centrální </a:t>
            </a:r>
            <a:r>
              <a:rPr lang="cs-CZ" sz="2000" dirty="0">
                <a:sym typeface="Symbol"/>
              </a:rPr>
              <a:t>chemoreceptory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V prodloužené míše poblíž dechového centra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CO2 proniká hematoencefalickou bariérou 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do cerebrospinální a mezibuněčné 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tekutiny mozku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CO2+H2O →CHO3- + H+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ym typeface="Symbol"/>
              </a:rPr>
              <a:t>↑Koncentrace H+ v mozkomíšním </a:t>
            </a:r>
            <a:br>
              <a:rPr lang="cs-CZ" b="1" dirty="0">
                <a:sym typeface="Symbol"/>
              </a:rPr>
            </a:br>
            <a:r>
              <a:rPr lang="cs-CZ" b="1" dirty="0">
                <a:sym typeface="Symbol"/>
              </a:rPr>
              <a:t>moku stimuluje chemoreceptory 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→ zvýšení ventilace</a:t>
            </a:r>
          </a:p>
          <a:p>
            <a:endParaRPr lang="cs-CZ" dirty="0"/>
          </a:p>
          <a:p>
            <a:r>
              <a:rPr lang="cs-CZ" sz="2000" b="1" dirty="0"/>
              <a:t>Periferní </a:t>
            </a:r>
            <a:r>
              <a:rPr lang="cs-CZ" sz="2000" dirty="0"/>
              <a:t>chemoreceptory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 oblouku aorty a karotických tělískách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b="1" dirty="0"/>
              <a:t>Registrace pO</a:t>
            </a:r>
            <a:r>
              <a:rPr lang="cs-CZ" b="1" baseline="-25000" dirty="0"/>
              <a:t>2</a:t>
            </a:r>
            <a:r>
              <a:rPr lang="cs-CZ" b="1" dirty="0"/>
              <a:t> rozpuštěného v krevní plazmě za čas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Stimulace poklesem pO</a:t>
            </a:r>
            <a:r>
              <a:rPr lang="cs-CZ" baseline="-25000" dirty="0"/>
              <a:t>2</a:t>
            </a:r>
            <a:r>
              <a:rPr lang="cs-CZ" dirty="0"/>
              <a:t> a nebo poklesem průtoku krve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/>
              <a:t>Periferní receptory registrují také pCO</a:t>
            </a:r>
            <a:r>
              <a:rPr lang="cs-CZ" baseline="-25000" dirty="0"/>
              <a:t>2</a:t>
            </a:r>
            <a:r>
              <a:rPr lang="cs-CZ" dirty="0"/>
              <a:t>, pH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>
              <a:sym typeface="Symbol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2B2BC4D-F823-4367-BF51-3BEC621B9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3525072"/>
            <a:ext cx="2578209" cy="3186419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06436AE2-9D8A-48B0-95B5-EF1B25DE2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08739" y="235435"/>
            <a:ext cx="2606021" cy="3097089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26806465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95701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Ondinina</a:t>
            </a:r>
            <a:r>
              <a:rPr lang="cs-CZ" sz="2800" b="1" dirty="0"/>
              <a:t> kletba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CF0B75F-1580-4A6F-B217-900C82685C2F}"/>
              </a:ext>
            </a:extLst>
          </p:cNvPr>
          <p:cNvSpPr txBox="1"/>
          <p:nvPr/>
        </p:nvSpPr>
        <p:spPr>
          <a:xfrm>
            <a:off x="3203848" y="76562"/>
            <a:ext cx="59032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+mj-lt"/>
              </a:rPr>
              <a:t>Kongenitální centrální hypoventilační syndrom je vzácná celoživotní porucha dechového centra, s genetickým podkladem v mutaci genu PHOX2B. Onemocnění se obvykle manifestuje hypoventilací/ apnoí ve spánku. </a:t>
            </a:r>
            <a:r>
              <a:rPr lang="cs-CZ" sz="1600" b="0" i="0" dirty="0">
                <a:solidFill>
                  <a:srgbClr val="333333"/>
                </a:solidFill>
                <a:effectLst/>
                <a:latin typeface="+mj-lt"/>
              </a:rPr>
              <a:t>Pacienti musí většinou po celou dobu života užívat ventilátor během spánku, jinak hrozí udušení.</a:t>
            </a:r>
            <a:endParaRPr lang="cs-CZ" sz="1600" dirty="0">
              <a:latin typeface="+mj-lt"/>
            </a:endParaRPr>
          </a:p>
        </p:txBody>
      </p:sp>
      <p:pic>
        <p:nvPicPr>
          <p:cNvPr id="4100" name="Picture 4" descr="Nymph - Wikipedia">
            <a:extLst>
              <a:ext uri="{FF2B5EF4-FFF2-40B4-BE49-F238E27FC236}">
                <a16:creationId xmlns:a16="http://schemas.microsoft.com/office/drawing/2014/main" id="{51256212-E0EF-49A5-B5BF-577DD465E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8892480" cy="55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0904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251937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Dechové centrum</a:t>
            </a:r>
          </a:p>
        </p:txBody>
      </p:sp>
      <p:grpSp>
        <p:nvGrpSpPr>
          <p:cNvPr id="40" name="Skupina 39"/>
          <p:cNvGrpSpPr/>
          <p:nvPr/>
        </p:nvGrpSpPr>
        <p:grpSpPr>
          <a:xfrm>
            <a:off x="379562" y="1293962"/>
            <a:ext cx="8204880" cy="4692770"/>
            <a:chOff x="379562" y="1293962"/>
            <a:chExt cx="8204880" cy="4692770"/>
          </a:xfrm>
        </p:grpSpPr>
        <p:cxnSp>
          <p:nvCxnSpPr>
            <p:cNvPr id="32" name="Přímá spojnice 31"/>
            <p:cNvCxnSpPr/>
            <p:nvPr/>
          </p:nvCxnSpPr>
          <p:spPr>
            <a:xfrm>
              <a:off x="453907" y="5308979"/>
              <a:ext cx="5256000" cy="0"/>
            </a:xfrm>
            <a:prstGeom prst="line">
              <a:avLst/>
            </a:prstGeom>
            <a:ln w="3810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římá spojnice 30"/>
            <p:cNvCxnSpPr/>
            <p:nvPr/>
          </p:nvCxnSpPr>
          <p:spPr>
            <a:xfrm>
              <a:off x="2443020" y="3980451"/>
              <a:ext cx="3384000" cy="0"/>
            </a:xfrm>
            <a:prstGeom prst="line">
              <a:avLst/>
            </a:prstGeom>
            <a:ln w="3810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římá spojnice 27"/>
            <p:cNvCxnSpPr/>
            <p:nvPr/>
          </p:nvCxnSpPr>
          <p:spPr>
            <a:xfrm>
              <a:off x="2524587" y="3118367"/>
              <a:ext cx="3343557" cy="0"/>
            </a:xfrm>
            <a:prstGeom prst="line">
              <a:avLst/>
            </a:prstGeom>
            <a:ln w="3810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Volný tvar 1"/>
            <p:cNvSpPr/>
            <p:nvPr/>
          </p:nvSpPr>
          <p:spPr>
            <a:xfrm>
              <a:off x="379562" y="1293962"/>
              <a:ext cx="3735238" cy="3804249"/>
            </a:xfrm>
            <a:custGeom>
              <a:avLst/>
              <a:gdLst>
                <a:gd name="connsiteX0" fmla="*/ 3735238 w 3735238"/>
                <a:gd name="connsiteY0" fmla="*/ 0 h 3804249"/>
                <a:gd name="connsiteX1" fmla="*/ 3545457 w 3735238"/>
                <a:gd name="connsiteY1" fmla="*/ 224287 h 3804249"/>
                <a:gd name="connsiteX2" fmla="*/ 3355676 w 3735238"/>
                <a:gd name="connsiteY2" fmla="*/ 569344 h 3804249"/>
                <a:gd name="connsiteX3" fmla="*/ 2993366 w 3735238"/>
                <a:gd name="connsiteY3" fmla="*/ 948906 h 3804249"/>
                <a:gd name="connsiteX4" fmla="*/ 2648310 w 3735238"/>
                <a:gd name="connsiteY4" fmla="*/ 1199072 h 3804249"/>
                <a:gd name="connsiteX5" fmla="*/ 2363638 w 3735238"/>
                <a:gd name="connsiteY5" fmla="*/ 1561381 h 3804249"/>
                <a:gd name="connsiteX6" fmla="*/ 2113472 w 3735238"/>
                <a:gd name="connsiteY6" fmla="*/ 1854680 h 3804249"/>
                <a:gd name="connsiteX7" fmla="*/ 1708030 w 3735238"/>
                <a:gd name="connsiteY7" fmla="*/ 2199736 h 3804249"/>
                <a:gd name="connsiteX8" fmla="*/ 1492370 w 3735238"/>
                <a:gd name="connsiteY8" fmla="*/ 2432649 h 3804249"/>
                <a:gd name="connsiteX9" fmla="*/ 1190446 w 3735238"/>
                <a:gd name="connsiteY9" fmla="*/ 2734574 h 3804249"/>
                <a:gd name="connsiteX10" fmla="*/ 534838 w 3735238"/>
                <a:gd name="connsiteY10" fmla="*/ 3381555 h 3804249"/>
                <a:gd name="connsiteX11" fmla="*/ 0 w 3735238"/>
                <a:gd name="connsiteY11" fmla="*/ 3804249 h 3804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35238" h="3804249">
                  <a:moveTo>
                    <a:pt x="3735238" y="0"/>
                  </a:moveTo>
                  <a:cubicBezTo>
                    <a:pt x="3671977" y="64698"/>
                    <a:pt x="3608717" y="129396"/>
                    <a:pt x="3545457" y="224287"/>
                  </a:cubicBezTo>
                  <a:cubicBezTo>
                    <a:pt x="3482197" y="319178"/>
                    <a:pt x="3447691" y="448574"/>
                    <a:pt x="3355676" y="569344"/>
                  </a:cubicBezTo>
                  <a:cubicBezTo>
                    <a:pt x="3263661" y="690114"/>
                    <a:pt x="3111260" y="843951"/>
                    <a:pt x="2993366" y="948906"/>
                  </a:cubicBezTo>
                  <a:cubicBezTo>
                    <a:pt x="2875472" y="1053861"/>
                    <a:pt x="2753265" y="1096993"/>
                    <a:pt x="2648310" y="1199072"/>
                  </a:cubicBezTo>
                  <a:cubicBezTo>
                    <a:pt x="2543355" y="1301151"/>
                    <a:pt x="2452778" y="1452113"/>
                    <a:pt x="2363638" y="1561381"/>
                  </a:cubicBezTo>
                  <a:cubicBezTo>
                    <a:pt x="2274498" y="1670649"/>
                    <a:pt x="2222740" y="1748288"/>
                    <a:pt x="2113472" y="1854680"/>
                  </a:cubicBezTo>
                  <a:cubicBezTo>
                    <a:pt x="2004204" y="1961072"/>
                    <a:pt x="1811547" y="2103408"/>
                    <a:pt x="1708030" y="2199736"/>
                  </a:cubicBezTo>
                  <a:cubicBezTo>
                    <a:pt x="1604513" y="2296064"/>
                    <a:pt x="1578634" y="2343509"/>
                    <a:pt x="1492370" y="2432649"/>
                  </a:cubicBezTo>
                  <a:cubicBezTo>
                    <a:pt x="1406106" y="2521789"/>
                    <a:pt x="1190446" y="2734574"/>
                    <a:pt x="1190446" y="2734574"/>
                  </a:cubicBezTo>
                  <a:cubicBezTo>
                    <a:pt x="1030857" y="2892725"/>
                    <a:pt x="733246" y="3203276"/>
                    <a:pt x="534838" y="3381555"/>
                  </a:cubicBezTo>
                  <a:cubicBezTo>
                    <a:pt x="336430" y="3559834"/>
                    <a:pt x="104955" y="3745302"/>
                    <a:pt x="0" y="380424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" name="Volný tvar 2"/>
            <p:cNvSpPr/>
            <p:nvPr/>
          </p:nvSpPr>
          <p:spPr>
            <a:xfrm>
              <a:off x="957532" y="1708030"/>
              <a:ext cx="5771072" cy="4278702"/>
            </a:xfrm>
            <a:custGeom>
              <a:avLst/>
              <a:gdLst>
                <a:gd name="connsiteX0" fmla="*/ 5771072 w 5771072"/>
                <a:gd name="connsiteY0" fmla="*/ 0 h 4278702"/>
                <a:gd name="connsiteX1" fmla="*/ 5348377 w 5771072"/>
                <a:gd name="connsiteY1" fmla="*/ 353683 h 4278702"/>
                <a:gd name="connsiteX2" fmla="*/ 4641011 w 5771072"/>
                <a:gd name="connsiteY2" fmla="*/ 897147 h 4278702"/>
                <a:gd name="connsiteX3" fmla="*/ 4287328 w 5771072"/>
                <a:gd name="connsiteY3" fmla="*/ 1069676 h 4278702"/>
                <a:gd name="connsiteX4" fmla="*/ 4175185 w 5771072"/>
                <a:gd name="connsiteY4" fmla="*/ 1224951 h 4278702"/>
                <a:gd name="connsiteX5" fmla="*/ 4192438 w 5771072"/>
                <a:gd name="connsiteY5" fmla="*/ 1302589 h 4278702"/>
                <a:gd name="connsiteX6" fmla="*/ 4278702 w 5771072"/>
                <a:gd name="connsiteY6" fmla="*/ 1380227 h 4278702"/>
                <a:gd name="connsiteX7" fmla="*/ 4321834 w 5771072"/>
                <a:gd name="connsiteY7" fmla="*/ 1604513 h 4278702"/>
                <a:gd name="connsiteX8" fmla="*/ 4097547 w 5771072"/>
                <a:gd name="connsiteY8" fmla="*/ 2096219 h 4278702"/>
                <a:gd name="connsiteX9" fmla="*/ 3657600 w 5771072"/>
                <a:gd name="connsiteY9" fmla="*/ 2544793 h 4278702"/>
                <a:gd name="connsiteX10" fmla="*/ 3217653 w 5771072"/>
                <a:gd name="connsiteY10" fmla="*/ 2820838 h 4278702"/>
                <a:gd name="connsiteX11" fmla="*/ 2898476 w 5771072"/>
                <a:gd name="connsiteY11" fmla="*/ 2872596 h 4278702"/>
                <a:gd name="connsiteX12" fmla="*/ 2691442 w 5771072"/>
                <a:gd name="connsiteY12" fmla="*/ 2820838 h 4278702"/>
                <a:gd name="connsiteX13" fmla="*/ 2631057 w 5771072"/>
                <a:gd name="connsiteY13" fmla="*/ 2700068 h 4278702"/>
                <a:gd name="connsiteX14" fmla="*/ 2553419 w 5771072"/>
                <a:gd name="connsiteY14" fmla="*/ 2674189 h 4278702"/>
                <a:gd name="connsiteX15" fmla="*/ 2406770 w 5771072"/>
                <a:gd name="connsiteY15" fmla="*/ 2812212 h 4278702"/>
                <a:gd name="connsiteX16" fmla="*/ 2199736 w 5771072"/>
                <a:gd name="connsiteY16" fmla="*/ 3053751 h 4278702"/>
                <a:gd name="connsiteX17" fmla="*/ 1915064 w 5771072"/>
                <a:gd name="connsiteY17" fmla="*/ 3260785 h 4278702"/>
                <a:gd name="connsiteX18" fmla="*/ 1242204 w 5771072"/>
                <a:gd name="connsiteY18" fmla="*/ 3562710 h 4278702"/>
                <a:gd name="connsiteX19" fmla="*/ 819510 w 5771072"/>
                <a:gd name="connsiteY19" fmla="*/ 3709359 h 4278702"/>
                <a:gd name="connsiteX20" fmla="*/ 370936 w 5771072"/>
                <a:gd name="connsiteY20" fmla="*/ 3976778 h 4278702"/>
                <a:gd name="connsiteX21" fmla="*/ 0 w 5771072"/>
                <a:gd name="connsiteY21" fmla="*/ 4278702 h 427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771072" h="4278702">
                  <a:moveTo>
                    <a:pt x="5771072" y="0"/>
                  </a:moveTo>
                  <a:cubicBezTo>
                    <a:pt x="5653896" y="102079"/>
                    <a:pt x="5536720" y="204159"/>
                    <a:pt x="5348377" y="353683"/>
                  </a:cubicBezTo>
                  <a:cubicBezTo>
                    <a:pt x="5160033" y="503208"/>
                    <a:pt x="4817852" y="777815"/>
                    <a:pt x="4641011" y="897147"/>
                  </a:cubicBezTo>
                  <a:cubicBezTo>
                    <a:pt x="4464170" y="1016479"/>
                    <a:pt x="4364966" y="1015042"/>
                    <a:pt x="4287328" y="1069676"/>
                  </a:cubicBezTo>
                  <a:cubicBezTo>
                    <a:pt x="4209690" y="1124310"/>
                    <a:pt x="4191000" y="1186132"/>
                    <a:pt x="4175185" y="1224951"/>
                  </a:cubicBezTo>
                  <a:cubicBezTo>
                    <a:pt x="4159370" y="1263770"/>
                    <a:pt x="4175185" y="1276710"/>
                    <a:pt x="4192438" y="1302589"/>
                  </a:cubicBezTo>
                  <a:cubicBezTo>
                    <a:pt x="4209691" y="1328468"/>
                    <a:pt x="4257136" y="1329906"/>
                    <a:pt x="4278702" y="1380227"/>
                  </a:cubicBezTo>
                  <a:cubicBezTo>
                    <a:pt x="4300268" y="1430548"/>
                    <a:pt x="4352026" y="1485181"/>
                    <a:pt x="4321834" y="1604513"/>
                  </a:cubicBezTo>
                  <a:cubicBezTo>
                    <a:pt x="4291642" y="1723845"/>
                    <a:pt x="4208253" y="1939506"/>
                    <a:pt x="4097547" y="2096219"/>
                  </a:cubicBezTo>
                  <a:cubicBezTo>
                    <a:pt x="3986841" y="2252932"/>
                    <a:pt x="3804249" y="2424023"/>
                    <a:pt x="3657600" y="2544793"/>
                  </a:cubicBezTo>
                  <a:cubicBezTo>
                    <a:pt x="3510951" y="2665563"/>
                    <a:pt x="3344174" y="2766204"/>
                    <a:pt x="3217653" y="2820838"/>
                  </a:cubicBezTo>
                  <a:cubicBezTo>
                    <a:pt x="3091132" y="2875472"/>
                    <a:pt x="2986178" y="2872596"/>
                    <a:pt x="2898476" y="2872596"/>
                  </a:cubicBezTo>
                  <a:cubicBezTo>
                    <a:pt x="2810774" y="2872596"/>
                    <a:pt x="2736012" y="2849593"/>
                    <a:pt x="2691442" y="2820838"/>
                  </a:cubicBezTo>
                  <a:cubicBezTo>
                    <a:pt x="2646872" y="2792083"/>
                    <a:pt x="2654061" y="2724510"/>
                    <a:pt x="2631057" y="2700068"/>
                  </a:cubicBezTo>
                  <a:cubicBezTo>
                    <a:pt x="2608053" y="2675627"/>
                    <a:pt x="2590800" y="2655498"/>
                    <a:pt x="2553419" y="2674189"/>
                  </a:cubicBezTo>
                  <a:cubicBezTo>
                    <a:pt x="2516038" y="2692880"/>
                    <a:pt x="2465717" y="2748952"/>
                    <a:pt x="2406770" y="2812212"/>
                  </a:cubicBezTo>
                  <a:cubicBezTo>
                    <a:pt x="2347823" y="2875472"/>
                    <a:pt x="2281687" y="2978989"/>
                    <a:pt x="2199736" y="3053751"/>
                  </a:cubicBezTo>
                  <a:cubicBezTo>
                    <a:pt x="2117785" y="3128513"/>
                    <a:pt x="2074653" y="3175959"/>
                    <a:pt x="1915064" y="3260785"/>
                  </a:cubicBezTo>
                  <a:cubicBezTo>
                    <a:pt x="1755475" y="3345612"/>
                    <a:pt x="1424796" y="3487948"/>
                    <a:pt x="1242204" y="3562710"/>
                  </a:cubicBezTo>
                  <a:cubicBezTo>
                    <a:pt x="1059612" y="3637472"/>
                    <a:pt x="964721" y="3640348"/>
                    <a:pt x="819510" y="3709359"/>
                  </a:cubicBezTo>
                  <a:cubicBezTo>
                    <a:pt x="674299" y="3778370"/>
                    <a:pt x="507521" y="3881888"/>
                    <a:pt x="370936" y="3976778"/>
                  </a:cubicBezTo>
                  <a:cubicBezTo>
                    <a:pt x="234351" y="4071668"/>
                    <a:pt x="117175" y="4175185"/>
                    <a:pt x="0" y="427870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vál 5"/>
            <p:cNvSpPr/>
            <p:nvPr/>
          </p:nvSpPr>
          <p:spPr>
            <a:xfrm rot="1174818">
              <a:off x="3487688" y="2249718"/>
              <a:ext cx="413406" cy="69814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vál 7"/>
            <p:cNvSpPr/>
            <p:nvPr/>
          </p:nvSpPr>
          <p:spPr>
            <a:xfrm rot="959050">
              <a:off x="3201938" y="3171215"/>
              <a:ext cx="436024" cy="745088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vál 8"/>
            <p:cNvSpPr/>
            <p:nvPr/>
          </p:nvSpPr>
          <p:spPr>
            <a:xfrm rot="959050">
              <a:off x="1857847" y="3865243"/>
              <a:ext cx="436024" cy="74508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vál 9"/>
            <p:cNvSpPr/>
            <p:nvPr/>
          </p:nvSpPr>
          <p:spPr>
            <a:xfrm rot="959050">
              <a:off x="1671090" y="4192410"/>
              <a:ext cx="413747" cy="705428"/>
            </a:xfrm>
            <a:prstGeom prst="ellipse">
              <a:avLst/>
            </a:prstGeom>
            <a:gradFill>
              <a:gsLst>
                <a:gs pos="0">
                  <a:srgbClr val="00B050">
                    <a:alpha val="0"/>
                  </a:srgbClr>
                </a:gs>
                <a:gs pos="50000">
                  <a:srgbClr val="00B050">
                    <a:alpha val="65000"/>
                  </a:srgbClr>
                </a:gs>
                <a:gs pos="100000">
                  <a:srgbClr val="00B05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vál 10"/>
            <p:cNvSpPr/>
            <p:nvPr/>
          </p:nvSpPr>
          <p:spPr>
            <a:xfrm rot="2829292">
              <a:off x="2797458" y="4283418"/>
              <a:ext cx="196671" cy="745088"/>
            </a:xfrm>
            <a:prstGeom prst="ellipse">
              <a:avLst/>
            </a:prstGeom>
            <a:gradFill>
              <a:gsLst>
                <a:gs pos="0">
                  <a:srgbClr val="00B050">
                    <a:alpha val="0"/>
                  </a:srgbClr>
                </a:gs>
                <a:gs pos="50000">
                  <a:srgbClr val="00B050">
                    <a:alpha val="65000"/>
                  </a:srgbClr>
                </a:gs>
                <a:gs pos="100000">
                  <a:srgbClr val="002060"/>
                </a:gs>
              </a:gsLst>
              <a:lin ang="54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Volný tvar 6"/>
            <p:cNvSpPr/>
            <p:nvPr/>
          </p:nvSpPr>
          <p:spPr>
            <a:xfrm>
              <a:off x="2083341" y="2340058"/>
              <a:ext cx="1473259" cy="1522257"/>
            </a:xfrm>
            <a:custGeom>
              <a:avLst/>
              <a:gdLst>
                <a:gd name="connsiteX0" fmla="*/ 58217 w 1504880"/>
                <a:gd name="connsiteY0" fmla="*/ 1522257 h 1582616"/>
                <a:gd name="connsiteX1" fmla="*/ 10450 w 1504880"/>
                <a:gd name="connsiteY1" fmla="*/ 1467666 h 1582616"/>
                <a:gd name="connsiteX2" fmla="*/ 235638 w 1504880"/>
                <a:gd name="connsiteY2" fmla="*/ 478204 h 1582616"/>
                <a:gd name="connsiteX3" fmla="*/ 965793 w 1504880"/>
                <a:gd name="connsiteY3" fmla="*/ 34651 h 1582616"/>
                <a:gd name="connsiteX4" fmla="*/ 1504880 w 1504880"/>
                <a:gd name="connsiteY4" fmla="*/ 61947 h 1582616"/>
                <a:gd name="connsiteX0" fmla="*/ 47833 w 1494496"/>
                <a:gd name="connsiteY0" fmla="*/ 1522257 h 1548560"/>
                <a:gd name="connsiteX1" fmla="*/ 66 w 1494496"/>
                <a:gd name="connsiteY1" fmla="*/ 1467666 h 1548560"/>
                <a:gd name="connsiteX2" fmla="*/ 225254 w 1494496"/>
                <a:gd name="connsiteY2" fmla="*/ 478204 h 1548560"/>
                <a:gd name="connsiteX3" fmla="*/ 955409 w 1494496"/>
                <a:gd name="connsiteY3" fmla="*/ 34651 h 1548560"/>
                <a:gd name="connsiteX4" fmla="*/ 1494496 w 1494496"/>
                <a:gd name="connsiteY4" fmla="*/ 61947 h 1548560"/>
                <a:gd name="connsiteX0" fmla="*/ 28641 w 1475304"/>
                <a:gd name="connsiteY0" fmla="*/ 1522257 h 1533368"/>
                <a:gd name="connsiteX1" fmla="*/ 2305 w 1475304"/>
                <a:gd name="connsiteY1" fmla="*/ 1322410 h 1533368"/>
                <a:gd name="connsiteX2" fmla="*/ 206062 w 1475304"/>
                <a:gd name="connsiteY2" fmla="*/ 478204 h 1533368"/>
                <a:gd name="connsiteX3" fmla="*/ 936217 w 1475304"/>
                <a:gd name="connsiteY3" fmla="*/ 34651 h 1533368"/>
                <a:gd name="connsiteX4" fmla="*/ 1475304 w 1475304"/>
                <a:gd name="connsiteY4" fmla="*/ 61947 h 1533368"/>
                <a:gd name="connsiteX0" fmla="*/ 26596 w 1473259"/>
                <a:gd name="connsiteY0" fmla="*/ 1522257 h 1522257"/>
                <a:gd name="connsiteX1" fmla="*/ 260 w 1473259"/>
                <a:gd name="connsiteY1" fmla="*/ 1322410 h 1522257"/>
                <a:gd name="connsiteX2" fmla="*/ 204017 w 1473259"/>
                <a:gd name="connsiteY2" fmla="*/ 478204 h 1522257"/>
                <a:gd name="connsiteX3" fmla="*/ 934172 w 1473259"/>
                <a:gd name="connsiteY3" fmla="*/ 34651 h 1522257"/>
                <a:gd name="connsiteX4" fmla="*/ 1473259 w 1473259"/>
                <a:gd name="connsiteY4" fmla="*/ 61947 h 152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259" h="1522257">
                  <a:moveTo>
                    <a:pt x="26596" y="1522257"/>
                  </a:moveTo>
                  <a:cubicBezTo>
                    <a:pt x="-167" y="1458141"/>
                    <a:pt x="-735" y="1384500"/>
                    <a:pt x="260" y="1322410"/>
                  </a:cubicBezTo>
                  <a:cubicBezTo>
                    <a:pt x="1255" y="1260320"/>
                    <a:pt x="48365" y="692830"/>
                    <a:pt x="204017" y="478204"/>
                  </a:cubicBezTo>
                  <a:cubicBezTo>
                    <a:pt x="359669" y="263578"/>
                    <a:pt x="722632" y="104027"/>
                    <a:pt x="934172" y="34651"/>
                  </a:cubicBezTo>
                  <a:cubicBezTo>
                    <a:pt x="1145712" y="-34725"/>
                    <a:pt x="1309485" y="13611"/>
                    <a:pt x="1473259" y="61947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Volný tvar 11"/>
            <p:cNvSpPr/>
            <p:nvPr/>
          </p:nvSpPr>
          <p:spPr>
            <a:xfrm>
              <a:off x="2361063" y="3623481"/>
              <a:ext cx="784746" cy="375313"/>
            </a:xfrm>
            <a:custGeom>
              <a:avLst/>
              <a:gdLst>
                <a:gd name="connsiteX0" fmla="*/ 784746 w 784746"/>
                <a:gd name="connsiteY0" fmla="*/ 0 h 375313"/>
                <a:gd name="connsiteX1" fmla="*/ 109182 w 784746"/>
                <a:gd name="connsiteY1" fmla="*/ 293426 h 375313"/>
                <a:gd name="connsiteX2" fmla="*/ 0 w 784746"/>
                <a:gd name="connsiteY2" fmla="*/ 375313 h 375313"/>
                <a:gd name="connsiteX0" fmla="*/ 784746 w 784746"/>
                <a:gd name="connsiteY0" fmla="*/ 0 h 375313"/>
                <a:gd name="connsiteX1" fmla="*/ 118707 w 784746"/>
                <a:gd name="connsiteY1" fmla="*/ 283901 h 375313"/>
                <a:gd name="connsiteX2" fmla="*/ 0 w 784746"/>
                <a:gd name="connsiteY2" fmla="*/ 375313 h 375313"/>
                <a:gd name="connsiteX0" fmla="*/ 784746 w 784746"/>
                <a:gd name="connsiteY0" fmla="*/ 0 h 376261"/>
                <a:gd name="connsiteX1" fmla="*/ 118707 w 784746"/>
                <a:gd name="connsiteY1" fmla="*/ 283901 h 376261"/>
                <a:gd name="connsiteX2" fmla="*/ 0 w 784746"/>
                <a:gd name="connsiteY2" fmla="*/ 375313 h 376261"/>
                <a:gd name="connsiteX0" fmla="*/ 784746 w 784746"/>
                <a:gd name="connsiteY0" fmla="*/ 0 h 375313"/>
                <a:gd name="connsiteX1" fmla="*/ 118707 w 784746"/>
                <a:gd name="connsiteY1" fmla="*/ 283901 h 375313"/>
                <a:gd name="connsiteX2" fmla="*/ 0 w 784746"/>
                <a:gd name="connsiteY2" fmla="*/ 375313 h 375313"/>
                <a:gd name="connsiteX0" fmla="*/ 784746 w 784746"/>
                <a:gd name="connsiteY0" fmla="*/ 0 h 375313"/>
                <a:gd name="connsiteX1" fmla="*/ 118707 w 784746"/>
                <a:gd name="connsiteY1" fmla="*/ 283901 h 375313"/>
                <a:gd name="connsiteX2" fmla="*/ 0 w 784746"/>
                <a:gd name="connsiteY2" fmla="*/ 375313 h 37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4746" h="375313">
                  <a:moveTo>
                    <a:pt x="784746" y="0"/>
                  </a:moveTo>
                  <a:cubicBezTo>
                    <a:pt x="512359" y="115437"/>
                    <a:pt x="228067" y="188012"/>
                    <a:pt x="118707" y="283901"/>
                  </a:cubicBezTo>
                  <a:cubicBezTo>
                    <a:pt x="9347" y="379790"/>
                    <a:pt x="13434" y="347057"/>
                    <a:pt x="0" y="375313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Volný tvar 12"/>
            <p:cNvSpPr/>
            <p:nvPr/>
          </p:nvSpPr>
          <p:spPr>
            <a:xfrm>
              <a:off x="1368333" y="3832699"/>
              <a:ext cx="631064" cy="712005"/>
            </a:xfrm>
            <a:custGeom>
              <a:avLst/>
              <a:gdLst>
                <a:gd name="connsiteX0" fmla="*/ 631064 w 631064"/>
                <a:gd name="connsiteY0" fmla="*/ 15970 h 712005"/>
                <a:gd name="connsiteX1" fmla="*/ 248927 w 631064"/>
                <a:gd name="connsiteY1" fmla="*/ 9146 h 712005"/>
                <a:gd name="connsiteX2" fmla="*/ 10091 w 631064"/>
                <a:gd name="connsiteY2" fmla="*/ 125152 h 712005"/>
                <a:gd name="connsiteX3" fmla="*/ 64682 w 631064"/>
                <a:gd name="connsiteY3" fmla="*/ 445874 h 712005"/>
                <a:gd name="connsiteX4" fmla="*/ 248927 w 631064"/>
                <a:gd name="connsiteY4" fmla="*/ 712005 h 712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064" h="712005">
                  <a:moveTo>
                    <a:pt x="631064" y="15970"/>
                  </a:moveTo>
                  <a:cubicBezTo>
                    <a:pt x="491743" y="3459"/>
                    <a:pt x="352423" y="-9051"/>
                    <a:pt x="248927" y="9146"/>
                  </a:cubicBezTo>
                  <a:cubicBezTo>
                    <a:pt x="145431" y="27343"/>
                    <a:pt x="40798" y="52364"/>
                    <a:pt x="10091" y="125152"/>
                  </a:cubicBezTo>
                  <a:cubicBezTo>
                    <a:pt x="-20616" y="197940"/>
                    <a:pt x="24876" y="348065"/>
                    <a:pt x="64682" y="445874"/>
                  </a:cubicBezTo>
                  <a:cubicBezTo>
                    <a:pt x="104488" y="543683"/>
                    <a:pt x="176707" y="627844"/>
                    <a:pt x="248927" y="712005"/>
                  </a:cubicBezTo>
                </a:path>
              </a:pathLst>
            </a:custGeom>
            <a:noFill/>
            <a:ln w="38100">
              <a:solidFill>
                <a:srgbClr val="00206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Volný tvar 13"/>
            <p:cNvSpPr/>
            <p:nvPr/>
          </p:nvSpPr>
          <p:spPr>
            <a:xfrm>
              <a:off x="2347415" y="3951027"/>
              <a:ext cx="996286" cy="314060"/>
            </a:xfrm>
            <a:custGeom>
              <a:avLst/>
              <a:gdLst>
                <a:gd name="connsiteX0" fmla="*/ 996286 w 996286"/>
                <a:gd name="connsiteY0" fmla="*/ 0 h 322319"/>
                <a:gd name="connsiteX1" fmla="*/ 634621 w 996286"/>
                <a:gd name="connsiteY1" fmla="*/ 225188 h 322319"/>
                <a:gd name="connsiteX2" fmla="*/ 177421 w 996286"/>
                <a:gd name="connsiteY2" fmla="*/ 313898 h 322319"/>
                <a:gd name="connsiteX3" fmla="*/ 0 w 996286"/>
                <a:gd name="connsiteY3" fmla="*/ 307074 h 322319"/>
                <a:gd name="connsiteX0" fmla="*/ 996286 w 996286"/>
                <a:gd name="connsiteY0" fmla="*/ 0 h 315980"/>
                <a:gd name="connsiteX1" fmla="*/ 634621 w 996286"/>
                <a:gd name="connsiteY1" fmla="*/ 225188 h 315980"/>
                <a:gd name="connsiteX2" fmla="*/ 177421 w 996286"/>
                <a:gd name="connsiteY2" fmla="*/ 313898 h 315980"/>
                <a:gd name="connsiteX3" fmla="*/ 0 w 996286"/>
                <a:gd name="connsiteY3" fmla="*/ 307074 h 315980"/>
                <a:gd name="connsiteX0" fmla="*/ 996286 w 996286"/>
                <a:gd name="connsiteY0" fmla="*/ 0 h 314060"/>
                <a:gd name="connsiteX1" fmla="*/ 634621 w 996286"/>
                <a:gd name="connsiteY1" fmla="*/ 225188 h 314060"/>
                <a:gd name="connsiteX2" fmla="*/ 177421 w 996286"/>
                <a:gd name="connsiteY2" fmla="*/ 313898 h 314060"/>
                <a:gd name="connsiteX3" fmla="*/ 0 w 996286"/>
                <a:gd name="connsiteY3" fmla="*/ 307074 h 31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6286" h="314060">
                  <a:moveTo>
                    <a:pt x="996286" y="0"/>
                  </a:moveTo>
                  <a:cubicBezTo>
                    <a:pt x="883692" y="86436"/>
                    <a:pt x="771098" y="172872"/>
                    <a:pt x="634621" y="225188"/>
                  </a:cubicBezTo>
                  <a:cubicBezTo>
                    <a:pt x="498144" y="277504"/>
                    <a:pt x="283191" y="316919"/>
                    <a:pt x="177421" y="313898"/>
                  </a:cubicBezTo>
                  <a:cubicBezTo>
                    <a:pt x="71651" y="310877"/>
                    <a:pt x="35577" y="312228"/>
                    <a:pt x="0" y="30707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Volný tvar 16"/>
            <p:cNvSpPr/>
            <p:nvPr/>
          </p:nvSpPr>
          <p:spPr>
            <a:xfrm>
              <a:off x="3241343" y="3623481"/>
              <a:ext cx="511982" cy="1712794"/>
            </a:xfrm>
            <a:custGeom>
              <a:avLst/>
              <a:gdLst>
                <a:gd name="connsiteX0" fmla="*/ 0 w 511982"/>
                <a:gd name="connsiteY0" fmla="*/ 1712794 h 1712794"/>
                <a:gd name="connsiteX1" fmla="*/ 409433 w 511982"/>
                <a:gd name="connsiteY1" fmla="*/ 962167 h 1712794"/>
                <a:gd name="connsiteX2" fmla="*/ 511791 w 511982"/>
                <a:gd name="connsiteY2" fmla="*/ 395785 h 1712794"/>
                <a:gd name="connsiteX3" fmla="*/ 429905 w 511982"/>
                <a:gd name="connsiteY3" fmla="*/ 0 h 1712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1982" h="1712794">
                  <a:moveTo>
                    <a:pt x="0" y="1712794"/>
                  </a:moveTo>
                  <a:cubicBezTo>
                    <a:pt x="162067" y="1447231"/>
                    <a:pt x="324135" y="1181668"/>
                    <a:pt x="409433" y="962167"/>
                  </a:cubicBezTo>
                  <a:cubicBezTo>
                    <a:pt x="494731" y="742666"/>
                    <a:pt x="508379" y="556146"/>
                    <a:pt x="511791" y="395785"/>
                  </a:cubicBezTo>
                  <a:cubicBezTo>
                    <a:pt x="515203" y="235424"/>
                    <a:pt x="472554" y="117712"/>
                    <a:pt x="429905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Volný tvar 17"/>
            <p:cNvSpPr/>
            <p:nvPr/>
          </p:nvSpPr>
          <p:spPr>
            <a:xfrm>
              <a:off x="2074460" y="4281784"/>
              <a:ext cx="1283073" cy="1027195"/>
            </a:xfrm>
            <a:custGeom>
              <a:avLst/>
              <a:gdLst>
                <a:gd name="connsiteX0" fmla="*/ 1173707 w 1283073"/>
                <a:gd name="connsiteY0" fmla="*/ 1027195 h 1027195"/>
                <a:gd name="connsiteX1" fmla="*/ 1282889 w 1283073"/>
                <a:gd name="connsiteY1" fmla="*/ 529052 h 1027195"/>
                <a:gd name="connsiteX2" fmla="*/ 1194179 w 1283073"/>
                <a:gd name="connsiteY2" fmla="*/ 92323 h 1027195"/>
                <a:gd name="connsiteX3" fmla="*/ 996286 w 1283073"/>
                <a:gd name="connsiteY3" fmla="*/ 3613 h 1027195"/>
                <a:gd name="connsiteX4" fmla="*/ 730155 w 1283073"/>
                <a:gd name="connsiteY4" fmla="*/ 58204 h 1027195"/>
                <a:gd name="connsiteX5" fmla="*/ 0 w 1283073"/>
                <a:gd name="connsiteY5" fmla="*/ 413046 h 102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3073" h="1027195">
                  <a:moveTo>
                    <a:pt x="1173707" y="1027195"/>
                  </a:moveTo>
                  <a:cubicBezTo>
                    <a:pt x="1226592" y="856029"/>
                    <a:pt x="1279477" y="684864"/>
                    <a:pt x="1282889" y="529052"/>
                  </a:cubicBezTo>
                  <a:cubicBezTo>
                    <a:pt x="1286301" y="373240"/>
                    <a:pt x="1241946" y="179896"/>
                    <a:pt x="1194179" y="92323"/>
                  </a:cubicBezTo>
                  <a:cubicBezTo>
                    <a:pt x="1146412" y="4750"/>
                    <a:pt x="1073623" y="9299"/>
                    <a:pt x="996286" y="3613"/>
                  </a:cubicBezTo>
                  <a:cubicBezTo>
                    <a:pt x="918949" y="-2073"/>
                    <a:pt x="896203" y="-10035"/>
                    <a:pt x="730155" y="58204"/>
                  </a:cubicBezTo>
                  <a:cubicBezTo>
                    <a:pt x="564107" y="126443"/>
                    <a:pt x="119418" y="363004"/>
                    <a:pt x="0" y="413046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Volný tvar 18"/>
            <p:cNvSpPr/>
            <p:nvPr/>
          </p:nvSpPr>
          <p:spPr>
            <a:xfrm>
              <a:off x="3555242" y="2968388"/>
              <a:ext cx="47767" cy="177421"/>
            </a:xfrm>
            <a:custGeom>
              <a:avLst/>
              <a:gdLst>
                <a:gd name="connsiteX0" fmla="*/ 47767 w 47767"/>
                <a:gd name="connsiteY0" fmla="*/ 0 h 177421"/>
                <a:gd name="connsiteX1" fmla="*/ 0 w 47767"/>
                <a:gd name="connsiteY1" fmla="*/ 177421 h 17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767" h="177421">
                  <a:moveTo>
                    <a:pt x="47767" y="0"/>
                  </a:moveTo>
                  <a:cubicBezTo>
                    <a:pt x="29001" y="77337"/>
                    <a:pt x="10236" y="154675"/>
                    <a:pt x="0" y="177421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Volný tvar 19"/>
            <p:cNvSpPr/>
            <p:nvPr/>
          </p:nvSpPr>
          <p:spPr>
            <a:xfrm>
              <a:off x="1674898" y="4023298"/>
              <a:ext cx="249436" cy="303042"/>
            </a:xfrm>
            <a:custGeom>
              <a:avLst/>
              <a:gdLst>
                <a:gd name="connsiteX0" fmla="*/ 51544 w 249436"/>
                <a:gd name="connsiteY0" fmla="*/ 303042 h 303042"/>
                <a:gd name="connsiteX1" fmla="*/ 3777 w 249436"/>
                <a:gd name="connsiteY1" fmla="*/ 111974 h 303042"/>
                <a:gd name="connsiteX2" fmla="*/ 140254 w 249436"/>
                <a:gd name="connsiteY2" fmla="*/ 9615 h 303042"/>
                <a:gd name="connsiteX3" fmla="*/ 249436 w 249436"/>
                <a:gd name="connsiteY3" fmla="*/ 2792 h 30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436" h="303042">
                  <a:moveTo>
                    <a:pt x="51544" y="303042"/>
                  </a:moveTo>
                  <a:cubicBezTo>
                    <a:pt x="20268" y="231960"/>
                    <a:pt x="-11008" y="160878"/>
                    <a:pt x="3777" y="111974"/>
                  </a:cubicBezTo>
                  <a:cubicBezTo>
                    <a:pt x="18562" y="63070"/>
                    <a:pt x="99311" y="27812"/>
                    <a:pt x="140254" y="9615"/>
                  </a:cubicBezTo>
                  <a:cubicBezTo>
                    <a:pt x="181197" y="-8582"/>
                    <a:pt x="234651" y="5066"/>
                    <a:pt x="249436" y="2792"/>
                  </a:cubicBezTo>
                </a:path>
              </a:pathLst>
            </a:custGeom>
            <a:noFill/>
            <a:ln w="38100">
              <a:solidFill>
                <a:srgbClr val="00206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30" name="Přímá spojnice 29"/>
            <p:cNvCxnSpPr/>
            <p:nvPr/>
          </p:nvCxnSpPr>
          <p:spPr>
            <a:xfrm>
              <a:off x="3735238" y="1935314"/>
              <a:ext cx="2988000" cy="0"/>
            </a:xfrm>
            <a:prstGeom prst="line">
              <a:avLst/>
            </a:prstGeom>
            <a:ln w="3810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Volný tvar 28"/>
            <p:cNvSpPr/>
            <p:nvPr/>
          </p:nvSpPr>
          <p:spPr>
            <a:xfrm>
              <a:off x="6905767" y="1848626"/>
              <a:ext cx="1678675" cy="227998"/>
            </a:xfrm>
            <a:custGeom>
              <a:avLst/>
              <a:gdLst>
                <a:gd name="connsiteX0" fmla="*/ 0 w 1678675"/>
                <a:gd name="connsiteY0" fmla="*/ 7470 h 227998"/>
                <a:gd name="connsiteX1" fmla="*/ 88711 w 1678675"/>
                <a:gd name="connsiteY1" fmla="*/ 48413 h 227998"/>
                <a:gd name="connsiteX2" fmla="*/ 150126 w 1678675"/>
                <a:gd name="connsiteY2" fmla="*/ 171243 h 227998"/>
                <a:gd name="connsiteX3" fmla="*/ 252484 w 1678675"/>
                <a:gd name="connsiteY3" fmla="*/ 184890 h 227998"/>
                <a:gd name="connsiteX4" fmla="*/ 361666 w 1678675"/>
                <a:gd name="connsiteY4" fmla="*/ 89356 h 227998"/>
                <a:gd name="connsiteX5" fmla="*/ 491320 w 1678675"/>
                <a:gd name="connsiteY5" fmla="*/ 646 h 227998"/>
                <a:gd name="connsiteX6" fmla="*/ 661917 w 1678675"/>
                <a:gd name="connsiteY6" fmla="*/ 55237 h 227998"/>
                <a:gd name="connsiteX7" fmla="*/ 689212 w 1678675"/>
                <a:gd name="connsiteY7" fmla="*/ 164419 h 227998"/>
                <a:gd name="connsiteX8" fmla="*/ 805218 w 1678675"/>
                <a:gd name="connsiteY8" fmla="*/ 205362 h 227998"/>
                <a:gd name="connsiteX9" fmla="*/ 880281 w 1678675"/>
                <a:gd name="connsiteY9" fmla="*/ 96180 h 227998"/>
                <a:gd name="connsiteX10" fmla="*/ 921224 w 1678675"/>
                <a:gd name="connsiteY10" fmla="*/ 55237 h 227998"/>
                <a:gd name="connsiteX11" fmla="*/ 1105469 w 1678675"/>
                <a:gd name="connsiteY11" fmla="*/ 27941 h 227998"/>
                <a:gd name="connsiteX12" fmla="*/ 1228299 w 1678675"/>
                <a:gd name="connsiteY12" fmla="*/ 164419 h 227998"/>
                <a:gd name="connsiteX13" fmla="*/ 1323833 w 1678675"/>
                <a:gd name="connsiteY13" fmla="*/ 219010 h 227998"/>
                <a:gd name="connsiteX14" fmla="*/ 1392072 w 1678675"/>
                <a:gd name="connsiteY14" fmla="*/ 212186 h 227998"/>
                <a:gd name="connsiteX15" fmla="*/ 1487606 w 1678675"/>
                <a:gd name="connsiteY15" fmla="*/ 68884 h 227998"/>
                <a:gd name="connsiteX16" fmla="*/ 1678675 w 1678675"/>
                <a:gd name="connsiteY16" fmla="*/ 68884 h 22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8675" h="227998">
                  <a:moveTo>
                    <a:pt x="0" y="7470"/>
                  </a:moveTo>
                  <a:cubicBezTo>
                    <a:pt x="31845" y="14294"/>
                    <a:pt x="63690" y="21118"/>
                    <a:pt x="88711" y="48413"/>
                  </a:cubicBezTo>
                  <a:cubicBezTo>
                    <a:pt x="113732" y="75708"/>
                    <a:pt x="122831" y="148497"/>
                    <a:pt x="150126" y="171243"/>
                  </a:cubicBezTo>
                  <a:cubicBezTo>
                    <a:pt x="177421" y="193989"/>
                    <a:pt x="217227" y="198538"/>
                    <a:pt x="252484" y="184890"/>
                  </a:cubicBezTo>
                  <a:cubicBezTo>
                    <a:pt x="287741" y="171242"/>
                    <a:pt x="321860" y="120063"/>
                    <a:pt x="361666" y="89356"/>
                  </a:cubicBezTo>
                  <a:cubicBezTo>
                    <a:pt x="401472" y="58649"/>
                    <a:pt x="441278" y="6332"/>
                    <a:pt x="491320" y="646"/>
                  </a:cubicBezTo>
                  <a:cubicBezTo>
                    <a:pt x="541362" y="-5041"/>
                    <a:pt x="628935" y="27942"/>
                    <a:pt x="661917" y="55237"/>
                  </a:cubicBezTo>
                  <a:cubicBezTo>
                    <a:pt x="694899" y="82532"/>
                    <a:pt x="665329" y="139398"/>
                    <a:pt x="689212" y="164419"/>
                  </a:cubicBezTo>
                  <a:cubicBezTo>
                    <a:pt x="713095" y="189440"/>
                    <a:pt x="773373" y="216735"/>
                    <a:pt x="805218" y="205362"/>
                  </a:cubicBezTo>
                  <a:cubicBezTo>
                    <a:pt x="837063" y="193989"/>
                    <a:pt x="860947" y="121201"/>
                    <a:pt x="880281" y="96180"/>
                  </a:cubicBezTo>
                  <a:cubicBezTo>
                    <a:pt x="899615" y="71159"/>
                    <a:pt x="883693" y="66610"/>
                    <a:pt x="921224" y="55237"/>
                  </a:cubicBezTo>
                  <a:cubicBezTo>
                    <a:pt x="958755" y="43864"/>
                    <a:pt x="1054290" y="9744"/>
                    <a:pt x="1105469" y="27941"/>
                  </a:cubicBezTo>
                  <a:cubicBezTo>
                    <a:pt x="1156648" y="46138"/>
                    <a:pt x="1191905" y="132574"/>
                    <a:pt x="1228299" y="164419"/>
                  </a:cubicBezTo>
                  <a:cubicBezTo>
                    <a:pt x="1264693" y="196264"/>
                    <a:pt x="1296537" y="211049"/>
                    <a:pt x="1323833" y="219010"/>
                  </a:cubicBezTo>
                  <a:cubicBezTo>
                    <a:pt x="1351129" y="226971"/>
                    <a:pt x="1364777" y="237207"/>
                    <a:pt x="1392072" y="212186"/>
                  </a:cubicBezTo>
                  <a:cubicBezTo>
                    <a:pt x="1419367" y="187165"/>
                    <a:pt x="1439839" y="92768"/>
                    <a:pt x="1487606" y="68884"/>
                  </a:cubicBezTo>
                  <a:cubicBezTo>
                    <a:pt x="1535373" y="45000"/>
                    <a:pt x="1607024" y="56942"/>
                    <a:pt x="1678675" y="6888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Volný tvar 32"/>
            <p:cNvSpPr/>
            <p:nvPr/>
          </p:nvSpPr>
          <p:spPr>
            <a:xfrm>
              <a:off x="6707875" y="2640228"/>
              <a:ext cx="1542197" cy="213696"/>
            </a:xfrm>
            <a:custGeom>
              <a:avLst/>
              <a:gdLst>
                <a:gd name="connsiteX0" fmla="*/ 0 w 1542197"/>
                <a:gd name="connsiteY0" fmla="*/ 2790 h 217083"/>
                <a:gd name="connsiteX1" fmla="*/ 122829 w 1542197"/>
                <a:gd name="connsiteY1" fmla="*/ 23261 h 217083"/>
                <a:gd name="connsiteX2" fmla="*/ 191068 w 1542197"/>
                <a:gd name="connsiteY2" fmla="*/ 173387 h 217083"/>
                <a:gd name="connsiteX3" fmla="*/ 245659 w 1542197"/>
                <a:gd name="connsiteY3" fmla="*/ 214330 h 217083"/>
                <a:gd name="connsiteX4" fmla="*/ 320722 w 1542197"/>
                <a:gd name="connsiteY4" fmla="*/ 111972 h 217083"/>
                <a:gd name="connsiteX5" fmla="*/ 361665 w 1542197"/>
                <a:gd name="connsiteY5" fmla="*/ 64205 h 217083"/>
                <a:gd name="connsiteX6" fmla="*/ 580029 w 1542197"/>
                <a:gd name="connsiteY6" fmla="*/ 43733 h 217083"/>
                <a:gd name="connsiteX7" fmla="*/ 607325 w 1542197"/>
                <a:gd name="connsiteY7" fmla="*/ 152915 h 217083"/>
                <a:gd name="connsiteX8" fmla="*/ 689212 w 1542197"/>
                <a:gd name="connsiteY8" fmla="*/ 187035 h 217083"/>
                <a:gd name="connsiteX9" fmla="*/ 777922 w 1542197"/>
                <a:gd name="connsiteY9" fmla="*/ 139267 h 217083"/>
                <a:gd name="connsiteX10" fmla="*/ 798394 w 1542197"/>
                <a:gd name="connsiteY10" fmla="*/ 50557 h 217083"/>
                <a:gd name="connsiteX11" fmla="*/ 948519 w 1542197"/>
                <a:gd name="connsiteY11" fmla="*/ 57381 h 217083"/>
                <a:gd name="connsiteX12" fmla="*/ 1023582 w 1542197"/>
                <a:gd name="connsiteY12" fmla="*/ 84676 h 217083"/>
                <a:gd name="connsiteX13" fmla="*/ 1105468 w 1542197"/>
                <a:gd name="connsiteY13" fmla="*/ 207506 h 217083"/>
                <a:gd name="connsiteX14" fmla="*/ 1160059 w 1542197"/>
                <a:gd name="connsiteY14" fmla="*/ 193858 h 217083"/>
                <a:gd name="connsiteX15" fmla="*/ 1262418 w 1542197"/>
                <a:gd name="connsiteY15" fmla="*/ 91500 h 217083"/>
                <a:gd name="connsiteX16" fmla="*/ 1337480 w 1542197"/>
                <a:gd name="connsiteY16" fmla="*/ 57381 h 217083"/>
                <a:gd name="connsiteX17" fmla="*/ 1542197 w 1542197"/>
                <a:gd name="connsiteY17" fmla="*/ 71029 h 217083"/>
                <a:gd name="connsiteX0" fmla="*/ 0 w 1542197"/>
                <a:gd name="connsiteY0" fmla="*/ 2790 h 217083"/>
                <a:gd name="connsiteX1" fmla="*/ 122829 w 1542197"/>
                <a:gd name="connsiteY1" fmla="*/ 23261 h 217083"/>
                <a:gd name="connsiteX2" fmla="*/ 191068 w 1542197"/>
                <a:gd name="connsiteY2" fmla="*/ 173387 h 217083"/>
                <a:gd name="connsiteX3" fmla="*/ 245659 w 1542197"/>
                <a:gd name="connsiteY3" fmla="*/ 214330 h 217083"/>
                <a:gd name="connsiteX4" fmla="*/ 320722 w 1542197"/>
                <a:gd name="connsiteY4" fmla="*/ 111972 h 217083"/>
                <a:gd name="connsiteX5" fmla="*/ 361665 w 1542197"/>
                <a:gd name="connsiteY5" fmla="*/ 64205 h 217083"/>
                <a:gd name="connsiteX6" fmla="*/ 525708 w 1542197"/>
                <a:gd name="connsiteY6" fmla="*/ 43733 h 217083"/>
                <a:gd name="connsiteX7" fmla="*/ 607325 w 1542197"/>
                <a:gd name="connsiteY7" fmla="*/ 152915 h 217083"/>
                <a:gd name="connsiteX8" fmla="*/ 689212 w 1542197"/>
                <a:gd name="connsiteY8" fmla="*/ 187035 h 217083"/>
                <a:gd name="connsiteX9" fmla="*/ 777922 w 1542197"/>
                <a:gd name="connsiteY9" fmla="*/ 139267 h 217083"/>
                <a:gd name="connsiteX10" fmla="*/ 798394 w 1542197"/>
                <a:gd name="connsiteY10" fmla="*/ 50557 h 217083"/>
                <a:gd name="connsiteX11" fmla="*/ 948519 w 1542197"/>
                <a:gd name="connsiteY11" fmla="*/ 57381 h 217083"/>
                <a:gd name="connsiteX12" fmla="*/ 1023582 w 1542197"/>
                <a:gd name="connsiteY12" fmla="*/ 84676 h 217083"/>
                <a:gd name="connsiteX13" fmla="*/ 1105468 w 1542197"/>
                <a:gd name="connsiteY13" fmla="*/ 207506 h 217083"/>
                <a:gd name="connsiteX14" fmla="*/ 1160059 w 1542197"/>
                <a:gd name="connsiteY14" fmla="*/ 193858 h 217083"/>
                <a:gd name="connsiteX15" fmla="*/ 1262418 w 1542197"/>
                <a:gd name="connsiteY15" fmla="*/ 91500 h 217083"/>
                <a:gd name="connsiteX16" fmla="*/ 1337480 w 1542197"/>
                <a:gd name="connsiteY16" fmla="*/ 57381 h 217083"/>
                <a:gd name="connsiteX17" fmla="*/ 1542197 w 1542197"/>
                <a:gd name="connsiteY17" fmla="*/ 71029 h 217083"/>
                <a:gd name="connsiteX0" fmla="*/ 0 w 1542197"/>
                <a:gd name="connsiteY0" fmla="*/ 2790 h 217083"/>
                <a:gd name="connsiteX1" fmla="*/ 122829 w 1542197"/>
                <a:gd name="connsiteY1" fmla="*/ 23261 h 217083"/>
                <a:gd name="connsiteX2" fmla="*/ 191068 w 1542197"/>
                <a:gd name="connsiteY2" fmla="*/ 173387 h 217083"/>
                <a:gd name="connsiteX3" fmla="*/ 245659 w 1542197"/>
                <a:gd name="connsiteY3" fmla="*/ 214330 h 217083"/>
                <a:gd name="connsiteX4" fmla="*/ 320722 w 1542197"/>
                <a:gd name="connsiteY4" fmla="*/ 111972 h 217083"/>
                <a:gd name="connsiteX5" fmla="*/ 361665 w 1542197"/>
                <a:gd name="connsiteY5" fmla="*/ 64205 h 217083"/>
                <a:gd name="connsiteX6" fmla="*/ 548342 w 1542197"/>
                <a:gd name="connsiteY6" fmla="*/ 43733 h 217083"/>
                <a:gd name="connsiteX7" fmla="*/ 607325 w 1542197"/>
                <a:gd name="connsiteY7" fmla="*/ 152915 h 217083"/>
                <a:gd name="connsiteX8" fmla="*/ 689212 w 1542197"/>
                <a:gd name="connsiteY8" fmla="*/ 187035 h 217083"/>
                <a:gd name="connsiteX9" fmla="*/ 777922 w 1542197"/>
                <a:gd name="connsiteY9" fmla="*/ 139267 h 217083"/>
                <a:gd name="connsiteX10" fmla="*/ 798394 w 1542197"/>
                <a:gd name="connsiteY10" fmla="*/ 50557 h 217083"/>
                <a:gd name="connsiteX11" fmla="*/ 948519 w 1542197"/>
                <a:gd name="connsiteY11" fmla="*/ 57381 h 217083"/>
                <a:gd name="connsiteX12" fmla="*/ 1023582 w 1542197"/>
                <a:gd name="connsiteY12" fmla="*/ 84676 h 217083"/>
                <a:gd name="connsiteX13" fmla="*/ 1105468 w 1542197"/>
                <a:gd name="connsiteY13" fmla="*/ 207506 h 217083"/>
                <a:gd name="connsiteX14" fmla="*/ 1160059 w 1542197"/>
                <a:gd name="connsiteY14" fmla="*/ 193858 h 217083"/>
                <a:gd name="connsiteX15" fmla="*/ 1262418 w 1542197"/>
                <a:gd name="connsiteY15" fmla="*/ 91500 h 217083"/>
                <a:gd name="connsiteX16" fmla="*/ 1337480 w 1542197"/>
                <a:gd name="connsiteY16" fmla="*/ 57381 h 217083"/>
                <a:gd name="connsiteX17" fmla="*/ 1542197 w 1542197"/>
                <a:gd name="connsiteY17" fmla="*/ 71029 h 217083"/>
                <a:gd name="connsiteX0" fmla="*/ 0 w 1542197"/>
                <a:gd name="connsiteY0" fmla="*/ 2790 h 217083"/>
                <a:gd name="connsiteX1" fmla="*/ 122829 w 1542197"/>
                <a:gd name="connsiteY1" fmla="*/ 23261 h 217083"/>
                <a:gd name="connsiteX2" fmla="*/ 191068 w 1542197"/>
                <a:gd name="connsiteY2" fmla="*/ 173387 h 217083"/>
                <a:gd name="connsiteX3" fmla="*/ 245659 w 1542197"/>
                <a:gd name="connsiteY3" fmla="*/ 214330 h 217083"/>
                <a:gd name="connsiteX4" fmla="*/ 320722 w 1542197"/>
                <a:gd name="connsiteY4" fmla="*/ 111972 h 217083"/>
                <a:gd name="connsiteX5" fmla="*/ 361665 w 1542197"/>
                <a:gd name="connsiteY5" fmla="*/ 64205 h 217083"/>
                <a:gd name="connsiteX6" fmla="*/ 548342 w 1542197"/>
                <a:gd name="connsiteY6" fmla="*/ 43733 h 217083"/>
                <a:gd name="connsiteX7" fmla="*/ 629958 w 1542197"/>
                <a:gd name="connsiteY7" fmla="*/ 139335 h 217083"/>
                <a:gd name="connsiteX8" fmla="*/ 689212 w 1542197"/>
                <a:gd name="connsiteY8" fmla="*/ 187035 h 217083"/>
                <a:gd name="connsiteX9" fmla="*/ 777922 w 1542197"/>
                <a:gd name="connsiteY9" fmla="*/ 139267 h 217083"/>
                <a:gd name="connsiteX10" fmla="*/ 798394 w 1542197"/>
                <a:gd name="connsiteY10" fmla="*/ 50557 h 217083"/>
                <a:gd name="connsiteX11" fmla="*/ 948519 w 1542197"/>
                <a:gd name="connsiteY11" fmla="*/ 57381 h 217083"/>
                <a:gd name="connsiteX12" fmla="*/ 1023582 w 1542197"/>
                <a:gd name="connsiteY12" fmla="*/ 84676 h 217083"/>
                <a:gd name="connsiteX13" fmla="*/ 1105468 w 1542197"/>
                <a:gd name="connsiteY13" fmla="*/ 207506 h 217083"/>
                <a:gd name="connsiteX14" fmla="*/ 1160059 w 1542197"/>
                <a:gd name="connsiteY14" fmla="*/ 193858 h 217083"/>
                <a:gd name="connsiteX15" fmla="*/ 1262418 w 1542197"/>
                <a:gd name="connsiteY15" fmla="*/ 91500 h 217083"/>
                <a:gd name="connsiteX16" fmla="*/ 1337480 w 1542197"/>
                <a:gd name="connsiteY16" fmla="*/ 57381 h 217083"/>
                <a:gd name="connsiteX17" fmla="*/ 1542197 w 1542197"/>
                <a:gd name="connsiteY17" fmla="*/ 71029 h 217083"/>
                <a:gd name="connsiteX0" fmla="*/ 0 w 1542197"/>
                <a:gd name="connsiteY0" fmla="*/ 2790 h 217083"/>
                <a:gd name="connsiteX1" fmla="*/ 122829 w 1542197"/>
                <a:gd name="connsiteY1" fmla="*/ 23261 h 217083"/>
                <a:gd name="connsiteX2" fmla="*/ 191068 w 1542197"/>
                <a:gd name="connsiteY2" fmla="*/ 173387 h 217083"/>
                <a:gd name="connsiteX3" fmla="*/ 245659 w 1542197"/>
                <a:gd name="connsiteY3" fmla="*/ 214330 h 217083"/>
                <a:gd name="connsiteX4" fmla="*/ 320722 w 1542197"/>
                <a:gd name="connsiteY4" fmla="*/ 111972 h 217083"/>
                <a:gd name="connsiteX5" fmla="*/ 361665 w 1542197"/>
                <a:gd name="connsiteY5" fmla="*/ 64205 h 217083"/>
                <a:gd name="connsiteX6" fmla="*/ 548342 w 1542197"/>
                <a:gd name="connsiteY6" fmla="*/ 43733 h 217083"/>
                <a:gd name="connsiteX7" fmla="*/ 629958 w 1542197"/>
                <a:gd name="connsiteY7" fmla="*/ 139335 h 217083"/>
                <a:gd name="connsiteX8" fmla="*/ 689212 w 1542197"/>
                <a:gd name="connsiteY8" fmla="*/ 187035 h 217083"/>
                <a:gd name="connsiteX9" fmla="*/ 755289 w 1542197"/>
                <a:gd name="connsiteY9" fmla="*/ 130213 h 217083"/>
                <a:gd name="connsiteX10" fmla="*/ 798394 w 1542197"/>
                <a:gd name="connsiteY10" fmla="*/ 50557 h 217083"/>
                <a:gd name="connsiteX11" fmla="*/ 948519 w 1542197"/>
                <a:gd name="connsiteY11" fmla="*/ 57381 h 217083"/>
                <a:gd name="connsiteX12" fmla="*/ 1023582 w 1542197"/>
                <a:gd name="connsiteY12" fmla="*/ 84676 h 217083"/>
                <a:gd name="connsiteX13" fmla="*/ 1105468 w 1542197"/>
                <a:gd name="connsiteY13" fmla="*/ 207506 h 217083"/>
                <a:gd name="connsiteX14" fmla="*/ 1160059 w 1542197"/>
                <a:gd name="connsiteY14" fmla="*/ 193858 h 217083"/>
                <a:gd name="connsiteX15" fmla="*/ 1262418 w 1542197"/>
                <a:gd name="connsiteY15" fmla="*/ 91500 h 217083"/>
                <a:gd name="connsiteX16" fmla="*/ 1337480 w 1542197"/>
                <a:gd name="connsiteY16" fmla="*/ 57381 h 217083"/>
                <a:gd name="connsiteX17" fmla="*/ 1542197 w 1542197"/>
                <a:gd name="connsiteY17" fmla="*/ 71029 h 217083"/>
                <a:gd name="connsiteX0" fmla="*/ 0 w 1542197"/>
                <a:gd name="connsiteY0" fmla="*/ 2790 h 217083"/>
                <a:gd name="connsiteX1" fmla="*/ 122829 w 1542197"/>
                <a:gd name="connsiteY1" fmla="*/ 23261 h 217083"/>
                <a:gd name="connsiteX2" fmla="*/ 191068 w 1542197"/>
                <a:gd name="connsiteY2" fmla="*/ 173387 h 217083"/>
                <a:gd name="connsiteX3" fmla="*/ 245659 w 1542197"/>
                <a:gd name="connsiteY3" fmla="*/ 214330 h 217083"/>
                <a:gd name="connsiteX4" fmla="*/ 320722 w 1542197"/>
                <a:gd name="connsiteY4" fmla="*/ 111972 h 217083"/>
                <a:gd name="connsiteX5" fmla="*/ 361665 w 1542197"/>
                <a:gd name="connsiteY5" fmla="*/ 64205 h 217083"/>
                <a:gd name="connsiteX6" fmla="*/ 548342 w 1542197"/>
                <a:gd name="connsiteY6" fmla="*/ 43733 h 217083"/>
                <a:gd name="connsiteX7" fmla="*/ 629958 w 1542197"/>
                <a:gd name="connsiteY7" fmla="*/ 139335 h 217083"/>
                <a:gd name="connsiteX8" fmla="*/ 689212 w 1542197"/>
                <a:gd name="connsiteY8" fmla="*/ 187035 h 217083"/>
                <a:gd name="connsiteX9" fmla="*/ 755289 w 1542197"/>
                <a:gd name="connsiteY9" fmla="*/ 130213 h 217083"/>
                <a:gd name="connsiteX10" fmla="*/ 798394 w 1542197"/>
                <a:gd name="connsiteY10" fmla="*/ 50557 h 217083"/>
                <a:gd name="connsiteX11" fmla="*/ 948519 w 1542197"/>
                <a:gd name="connsiteY11" fmla="*/ 57381 h 217083"/>
                <a:gd name="connsiteX12" fmla="*/ 1028109 w 1542197"/>
                <a:gd name="connsiteY12" fmla="*/ 138997 h 217083"/>
                <a:gd name="connsiteX13" fmla="*/ 1105468 w 1542197"/>
                <a:gd name="connsiteY13" fmla="*/ 207506 h 217083"/>
                <a:gd name="connsiteX14" fmla="*/ 1160059 w 1542197"/>
                <a:gd name="connsiteY14" fmla="*/ 193858 h 217083"/>
                <a:gd name="connsiteX15" fmla="*/ 1262418 w 1542197"/>
                <a:gd name="connsiteY15" fmla="*/ 91500 h 217083"/>
                <a:gd name="connsiteX16" fmla="*/ 1337480 w 1542197"/>
                <a:gd name="connsiteY16" fmla="*/ 57381 h 217083"/>
                <a:gd name="connsiteX17" fmla="*/ 1542197 w 1542197"/>
                <a:gd name="connsiteY17" fmla="*/ 71029 h 217083"/>
                <a:gd name="connsiteX0" fmla="*/ 0 w 1542197"/>
                <a:gd name="connsiteY0" fmla="*/ 2790 h 217083"/>
                <a:gd name="connsiteX1" fmla="*/ 122829 w 1542197"/>
                <a:gd name="connsiteY1" fmla="*/ 23261 h 217083"/>
                <a:gd name="connsiteX2" fmla="*/ 191068 w 1542197"/>
                <a:gd name="connsiteY2" fmla="*/ 173387 h 217083"/>
                <a:gd name="connsiteX3" fmla="*/ 245659 w 1542197"/>
                <a:gd name="connsiteY3" fmla="*/ 214330 h 217083"/>
                <a:gd name="connsiteX4" fmla="*/ 320722 w 1542197"/>
                <a:gd name="connsiteY4" fmla="*/ 111972 h 217083"/>
                <a:gd name="connsiteX5" fmla="*/ 361665 w 1542197"/>
                <a:gd name="connsiteY5" fmla="*/ 64205 h 217083"/>
                <a:gd name="connsiteX6" fmla="*/ 548342 w 1542197"/>
                <a:gd name="connsiteY6" fmla="*/ 43733 h 217083"/>
                <a:gd name="connsiteX7" fmla="*/ 629958 w 1542197"/>
                <a:gd name="connsiteY7" fmla="*/ 139335 h 217083"/>
                <a:gd name="connsiteX8" fmla="*/ 689212 w 1542197"/>
                <a:gd name="connsiteY8" fmla="*/ 187035 h 217083"/>
                <a:gd name="connsiteX9" fmla="*/ 755289 w 1542197"/>
                <a:gd name="connsiteY9" fmla="*/ 130213 h 217083"/>
                <a:gd name="connsiteX10" fmla="*/ 798394 w 1542197"/>
                <a:gd name="connsiteY10" fmla="*/ 50557 h 217083"/>
                <a:gd name="connsiteX11" fmla="*/ 948519 w 1542197"/>
                <a:gd name="connsiteY11" fmla="*/ 57381 h 217083"/>
                <a:gd name="connsiteX12" fmla="*/ 1028109 w 1542197"/>
                <a:gd name="connsiteY12" fmla="*/ 138997 h 217083"/>
                <a:gd name="connsiteX13" fmla="*/ 1105468 w 1542197"/>
                <a:gd name="connsiteY13" fmla="*/ 207506 h 217083"/>
                <a:gd name="connsiteX14" fmla="*/ 1160059 w 1542197"/>
                <a:gd name="connsiteY14" fmla="*/ 193858 h 217083"/>
                <a:gd name="connsiteX15" fmla="*/ 1230731 w 1542197"/>
                <a:gd name="connsiteY15" fmla="*/ 96027 h 217083"/>
                <a:gd name="connsiteX16" fmla="*/ 1337480 w 1542197"/>
                <a:gd name="connsiteY16" fmla="*/ 57381 h 217083"/>
                <a:gd name="connsiteX17" fmla="*/ 1542197 w 1542197"/>
                <a:gd name="connsiteY17" fmla="*/ 71029 h 217083"/>
                <a:gd name="connsiteX0" fmla="*/ 0 w 1542197"/>
                <a:gd name="connsiteY0" fmla="*/ 662 h 214725"/>
                <a:gd name="connsiteX1" fmla="*/ 122829 w 1542197"/>
                <a:gd name="connsiteY1" fmla="*/ 39240 h 214725"/>
                <a:gd name="connsiteX2" fmla="*/ 191068 w 1542197"/>
                <a:gd name="connsiteY2" fmla="*/ 171259 h 214725"/>
                <a:gd name="connsiteX3" fmla="*/ 245659 w 1542197"/>
                <a:gd name="connsiteY3" fmla="*/ 212202 h 214725"/>
                <a:gd name="connsiteX4" fmla="*/ 320722 w 1542197"/>
                <a:gd name="connsiteY4" fmla="*/ 109844 h 214725"/>
                <a:gd name="connsiteX5" fmla="*/ 361665 w 1542197"/>
                <a:gd name="connsiteY5" fmla="*/ 62077 h 214725"/>
                <a:gd name="connsiteX6" fmla="*/ 548342 w 1542197"/>
                <a:gd name="connsiteY6" fmla="*/ 41605 h 214725"/>
                <a:gd name="connsiteX7" fmla="*/ 629958 w 1542197"/>
                <a:gd name="connsiteY7" fmla="*/ 137207 h 214725"/>
                <a:gd name="connsiteX8" fmla="*/ 689212 w 1542197"/>
                <a:gd name="connsiteY8" fmla="*/ 184907 h 214725"/>
                <a:gd name="connsiteX9" fmla="*/ 755289 w 1542197"/>
                <a:gd name="connsiteY9" fmla="*/ 128085 h 214725"/>
                <a:gd name="connsiteX10" fmla="*/ 798394 w 1542197"/>
                <a:gd name="connsiteY10" fmla="*/ 48429 h 214725"/>
                <a:gd name="connsiteX11" fmla="*/ 948519 w 1542197"/>
                <a:gd name="connsiteY11" fmla="*/ 55253 h 214725"/>
                <a:gd name="connsiteX12" fmla="*/ 1028109 w 1542197"/>
                <a:gd name="connsiteY12" fmla="*/ 136869 h 214725"/>
                <a:gd name="connsiteX13" fmla="*/ 1105468 w 1542197"/>
                <a:gd name="connsiteY13" fmla="*/ 205378 h 214725"/>
                <a:gd name="connsiteX14" fmla="*/ 1160059 w 1542197"/>
                <a:gd name="connsiteY14" fmla="*/ 191730 h 214725"/>
                <a:gd name="connsiteX15" fmla="*/ 1230731 w 1542197"/>
                <a:gd name="connsiteY15" fmla="*/ 93899 h 214725"/>
                <a:gd name="connsiteX16" fmla="*/ 1337480 w 1542197"/>
                <a:gd name="connsiteY16" fmla="*/ 55253 h 214725"/>
                <a:gd name="connsiteX17" fmla="*/ 1542197 w 1542197"/>
                <a:gd name="connsiteY17" fmla="*/ 68901 h 214725"/>
                <a:gd name="connsiteX0" fmla="*/ 0 w 1542197"/>
                <a:gd name="connsiteY0" fmla="*/ 615 h 213696"/>
                <a:gd name="connsiteX1" fmla="*/ 122829 w 1542197"/>
                <a:gd name="connsiteY1" fmla="*/ 39193 h 213696"/>
                <a:gd name="connsiteX2" fmla="*/ 168434 w 1542197"/>
                <a:gd name="connsiteY2" fmla="*/ 162158 h 213696"/>
                <a:gd name="connsiteX3" fmla="*/ 245659 w 1542197"/>
                <a:gd name="connsiteY3" fmla="*/ 212155 h 213696"/>
                <a:gd name="connsiteX4" fmla="*/ 320722 w 1542197"/>
                <a:gd name="connsiteY4" fmla="*/ 109797 h 213696"/>
                <a:gd name="connsiteX5" fmla="*/ 361665 w 1542197"/>
                <a:gd name="connsiteY5" fmla="*/ 62030 h 213696"/>
                <a:gd name="connsiteX6" fmla="*/ 548342 w 1542197"/>
                <a:gd name="connsiteY6" fmla="*/ 41558 h 213696"/>
                <a:gd name="connsiteX7" fmla="*/ 629958 w 1542197"/>
                <a:gd name="connsiteY7" fmla="*/ 137160 h 213696"/>
                <a:gd name="connsiteX8" fmla="*/ 689212 w 1542197"/>
                <a:gd name="connsiteY8" fmla="*/ 184860 h 213696"/>
                <a:gd name="connsiteX9" fmla="*/ 755289 w 1542197"/>
                <a:gd name="connsiteY9" fmla="*/ 128038 h 213696"/>
                <a:gd name="connsiteX10" fmla="*/ 798394 w 1542197"/>
                <a:gd name="connsiteY10" fmla="*/ 48382 h 213696"/>
                <a:gd name="connsiteX11" fmla="*/ 948519 w 1542197"/>
                <a:gd name="connsiteY11" fmla="*/ 55206 h 213696"/>
                <a:gd name="connsiteX12" fmla="*/ 1028109 w 1542197"/>
                <a:gd name="connsiteY12" fmla="*/ 136822 h 213696"/>
                <a:gd name="connsiteX13" fmla="*/ 1105468 w 1542197"/>
                <a:gd name="connsiteY13" fmla="*/ 205331 h 213696"/>
                <a:gd name="connsiteX14" fmla="*/ 1160059 w 1542197"/>
                <a:gd name="connsiteY14" fmla="*/ 191683 h 213696"/>
                <a:gd name="connsiteX15" fmla="*/ 1230731 w 1542197"/>
                <a:gd name="connsiteY15" fmla="*/ 93852 h 213696"/>
                <a:gd name="connsiteX16" fmla="*/ 1337480 w 1542197"/>
                <a:gd name="connsiteY16" fmla="*/ 55206 h 213696"/>
                <a:gd name="connsiteX17" fmla="*/ 1542197 w 1542197"/>
                <a:gd name="connsiteY17" fmla="*/ 68854 h 213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42197" h="213696">
                  <a:moveTo>
                    <a:pt x="0" y="615"/>
                  </a:moveTo>
                  <a:cubicBezTo>
                    <a:pt x="45492" y="-3366"/>
                    <a:pt x="94757" y="12269"/>
                    <a:pt x="122829" y="39193"/>
                  </a:cubicBezTo>
                  <a:cubicBezTo>
                    <a:pt x="150901" y="66117"/>
                    <a:pt x="147962" y="133331"/>
                    <a:pt x="168434" y="162158"/>
                  </a:cubicBezTo>
                  <a:cubicBezTo>
                    <a:pt x="188906" y="190985"/>
                    <a:pt x="220278" y="220882"/>
                    <a:pt x="245659" y="212155"/>
                  </a:cubicBezTo>
                  <a:cubicBezTo>
                    <a:pt x="271040" y="203428"/>
                    <a:pt x="301388" y="134818"/>
                    <a:pt x="320722" y="109797"/>
                  </a:cubicBezTo>
                  <a:cubicBezTo>
                    <a:pt x="340056" y="84776"/>
                    <a:pt x="323728" y="73403"/>
                    <a:pt x="361665" y="62030"/>
                  </a:cubicBezTo>
                  <a:cubicBezTo>
                    <a:pt x="399602" y="50657"/>
                    <a:pt x="503627" y="29036"/>
                    <a:pt x="548342" y="41558"/>
                  </a:cubicBezTo>
                  <a:cubicBezTo>
                    <a:pt x="593057" y="54080"/>
                    <a:pt x="606480" y="113276"/>
                    <a:pt x="629958" y="137160"/>
                  </a:cubicBezTo>
                  <a:cubicBezTo>
                    <a:pt x="653436" y="161044"/>
                    <a:pt x="668324" y="186380"/>
                    <a:pt x="689212" y="184860"/>
                  </a:cubicBezTo>
                  <a:cubicBezTo>
                    <a:pt x="710100" y="183340"/>
                    <a:pt x="737092" y="150784"/>
                    <a:pt x="755289" y="128038"/>
                  </a:cubicBezTo>
                  <a:cubicBezTo>
                    <a:pt x="773486" y="105292"/>
                    <a:pt x="766189" y="60521"/>
                    <a:pt x="798394" y="48382"/>
                  </a:cubicBezTo>
                  <a:cubicBezTo>
                    <a:pt x="830599" y="36243"/>
                    <a:pt x="910233" y="40466"/>
                    <a:pt x="948519" y="55206"/>
                  </a:cubicBezTo>
                  <a:cubicBezTo>
                    <a:pt x="986805" y="69946"/>
                    <a:pt x="1001951" y="111801"/>
                    <a:pt x="1028109" y="136822"/>
                  </a:cubicBezTo>
                  <a:cubicBezTo>
                    <a:pt x="1054267" y="161843"/>
                    <a:pt x="1083476" y="196188"/>
                    <a:pt x="1105468" y="205331"/>
                  </a:cubicBezTo>
                  <a:cubicBezTo>
                    <a:pt x="1127460" y="214474"/>
                    <a:pt x="1139182" y="210263"/>
                    <a:pt x="1160059" y="191683"/>
                  </a:cubicBezTo>
                  <a:cubicBezTo>
                    <a:pt x="1180936" y="173103"/>
                    <a:pt x="1201161" y="116598"/>
                    <a:pt x="1230731" y="93852"/>
                  </a:cubicBezTo>
                  <a:cubicBezTo>
                    <a:pt x="1260301" y="71106"/>
                    <a:pt x="1285569" y="59372"/>
                    <a:pt x="1337480" y="55206"/>
                  </a:cubicBezTo>
                  <a:cubicBezTo>
                    <a:pt x="1389391" y="51040"/>
                    <a:pt x="1463153" y="60324"/>
                    <a:pt x="1542197" y="6885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" name="Volný tvar 34"/>
            <p:cNvSpPr/>
            <p:nvPr/>
          </p:nvSpPr>
          <p:spPr>
            <a:xfrm>
              <a:off x="6366681" y="3585202"/>
              <a:ext cx="2074459" cy="352189"/>
            </a:xfrm>
            <a:custGeom>
              <a:avLst/>
              <a:gdLst>
                <a:gd name="connsiteX0" fmla="*/ 0 w 2074459"/>
                <a:gd name="connsiteY0" fmla="*/ 26921 h 365982"/>
                <a:gd name="connsiteX1" fmla="*/ 81886 w 2074459"/>
                <a:gd name="connsiteY1" fmla="*/ 26921 h 365982"/>
                <a:gd name="connsiteX2" fmla="*/ 136477 w 2074459"/>
                <a:gd name="connsiteY2" fmla="*/ 306700 h 365982"/>
                <a:gd name="connsiteX3" fmla="*/ 320722 w 2074459"/>
                <a:gd name="connsiteY3" fmla="*/ 306700 h 365982"/>
                <a:gd name="connsiteX4" fmla="*/ 552734 w 2074459"/>
                <a:gd name="connsiteY4" fmla="*/ 327172 h 365982"/>
                <a:gd name="connsiteX5" fmla="*/ 607325 w 2074459"/>
                <a:gd name="connsiteY5" fmla="*/ 320348 h 365982"/>
                <a:gd name="connsiteX6" fmla="*/ 675564 w 2074459"/>
                <a:gd name="connsiteY6" fmla="*/ 177046 h 365982"/>
                <a:gd name="connsiteX7" fmla="*/ 709683 w 2074459"/>
                <a:gd name="connsiteY7" fmla="*/ 67864 h 365982"/>
                <a:gd name="connsiteX8" fmla="*/ 771098 w 2074459"/>
                <a:gd name="connsiteY8" fmla="*/ 81512 h 365982"/>
                <a:gd name="connsiteX9" fmla="*/ 798394 w 2074459"/>
                <a:gd name="connsiteY9" fmla="*/ 252109 h 365982"/>
                <a:gd name="connsiteX10" fmla="*/ 812041 w 2074459"/>
                <a:gd name="connsiteY10" fmla="*/ 320348 h 365982"/>
                <a:gd name="connsiteX11" fmla="*/ 968991 w 2074459"/>
                <a:gd name="connsiteY11" fmla="*/ 313524 h 365982"/>
                <a:gd name="connsiteX12" fmla="*/ 1139588 w 2074459"/>
                <a:gd name="connsiteY12" fmla="*/ 347643 h 365982"/>
                <a:gd name="connsiteX13" fmla="*/ 1214650 w 2074459"/>
                <a:gd name="connsiteY13" fmla="*/ 333995 h 365982"/>
                <a:gd name="connsiteX14" fmla="*/ 1248770 w 2074459"/>
                <a:gd name="connsiteY14" fmla="*/ 231637 h 365982"/>
                <a:gd name="connsiteX15" fmla="*/ 1255594 w 2074459"/>
                <a:gd name="connsiteY15" fmla="*/ 101984 h 365982"/>
                <a:gd name="connsiteX16" fmla="*/ 1310185 w 2074459"/>
                <a:gd name="connsiteY16" fmla="*/ 122455 h 365982"/>
                <a:gd name="connsiteX17" fmla="*/ 1323832 w 2074459"/>
                <a:gd name="connsiteY17" fmla="*/ 272581 h 365982"/>
                <a:gd name="connsiteX18" fmla="*/ 1412543 w 2074459"/>
                <a:gd name="connsiteY18" fmla="*/ 361291 h 365982"/>
                <a:gd name="connsiteX19" fmla="*/ 1569492 w 2074459"/>
                <a:gd name="connsiteY19" fmla="*/ 354467 h 365982"/>
                <a:gd name="connsiteX20" fmla="*/ 1719618 w 2074459"/>
                <a:gd name="connsiteY20" fmla="*/ 361291 h 365982"/>
                <a:gd name="connsiteX21" fmla="*/ 1883391 w 2074459"/>
                <a:gd name="connsiteY21" fmla="*/ 347643 h 365982"/>
                <a:gd name="connsiteX22" fmla="*/ 1958453 w 2074459"/>
                <a:gd name="connsiteY22" fmla="*/ 231637 h 365982"/>
                <a:gd name="connsiteX23" fmla="*/ 1985749 w 2074459"/>
                <a:gd name="connsiteY23" fmla="*/ 115631 h 365982"/>
                <a:gd name="connsiteX24" fmla="*/ 2033516 w 2074459"/>
                <a:gd name="connsiteY24" fmla="*/ 115631 h 365982"/>
                <a:gd name="connsiteX25" fmla="*/ 2026692 w 2074459"/>
                <a:gd name="connsiteY25" fmla="*/ 313524 h 365982"/>
                <a:gd name="connsiteX26" fmla="*/ 2074459 w 2074459"/>
                <a:gd name="connsiteY26" fmla="*/ 347643 h 365982"/>
                <a:gd name="connsiteX0" fmla="*/ 0 w 2074459"/>
                <a:gd name="connsiteY0" fmla="*/ 24629 h 363690"/>
                <a:gd name="connsiteX1" fmla="*/ 81886 w 2074459"/>
                <a:gd name="connsiteY1" fmla="*/ 24629 h 363690"/>
                <a:gd name="connsiteX2" fmla="*/ 130520 w 2074459"/>
                <a:gd name="connsiteY2" fmla="*/ 271644 h 363690"/>
                <a:gd name="connsiteX3" fmla="*/ 320722 w 2074459"/>
                <a:gd name="connsiteY3" fmla="*/ 304408 h 363690"/>
                <a:gd name="connsiteX4" fmla="*/ 552734 w 2074459"/>
                <a:gd name="connsiteY4" fmla="*/ 324880 h 363690"/>
                <a:gd name="connsiteX5" fmla="*/ 607325 w 2074459"/>
                <a:gd name="connsiteY5" fmla="*/ 318056 h 363690"/>
                <a:gd name="connsiteX6" fmla="*/ 675564 w 2074459"/>
                <a:gd name="connsiteY6" fmla="*/ 174754 h 363690"/>
                <a:gd name="connsiteX7" fmla="*/ 709683 w 2074459"/>
                <a:gd name="connsiteY7" fmla="*/ 65572 h 363690"/>
                <a:gd name="connsiteX8" fmla="*/ 771098 w 2074459"/>
                <a:gd name="connsiteY8" fmla="*/ 79220 h 363690"/>
                <a:gd name="connsiteX9" fmla="*/ 798394 w 2074459"/>
                <a:gd name="connsiteY9" fmla="*/ 249817 h 363690"/>
                <a:gd name="connsiteX10" fmla="*/ 812041 w 2074459"/>
                <a:gd name="connsiteY10" fmla="*/ 318056 h 363690"/>
                <a:gd name="connsiteX11" fmla="*/ 968991 w 2074459"/>
                <a:gd name="connsiteY11" fmla="*/ 311232 h 363690"/>
                <a:gd name="connsiteX12" fmla="*/ 1139588 w 2074459"/>
                <a:gd name="connsiteY12" fmla="*/ 345351 h 363690"/>
                <a:gd name="connsiteX13" fmla="*/ 1214650 w 2074459"/>
                <a:gd name="connsiteY13" fmla="*/ 331703 h 363690"/>
                <a:gd name="connsiteX14" fmla="*/ 1248770 w 2074459"/>
                <a:gd name="connsiteY14" fmla="*/ 229345 h 363690"/>
                <a:gd name="connsiteX15" fmla="*/ 1255594 w 2074459"/>
                <a:gd name="connsiteY15" fmla="*/ 99692 h 363690"/>
                <a:gd name="connsiteX16" fmla="*/ 1310185 w 2074459"/>
                <a:gd name="connsiteY16" fmla="*/ 120163 h 363690"/>
                <a:gd name="connsiteX17" fmla="*/ 1323832 w 2074459"/>
                <a:gd name="connsiteY17" fmla="*/ 270289 h 363690"/>
                <a:gd name="connsiteX18" fmla="*/ 1412543 w 2074459"/>
                <a:gd name="connsiteY18" fmla="*/ 358999 h 363690"/>
                <a:gd name="connsiteX19" fmla="*/ 1569492 w 2074459"/>
                <a:gd name="connsiteY19" fmla="*/ 352175 h 363690"/>
                <a:gd name="connsiteX20" fmla="*/ 1719618 w 2074459"/>
                <a:gd name="connsiteY20" fmla="*/ 358999 h 363690"/>
                <a:gd name="connsiteX21" fmla="*/ 1883391 w 2074459"/>
                <a:gd name="connsiteY21" fmla="*/ 345351 h 363690"/>
                <a:gd name="connsiteX22" fmla="*/ 1958453 w 2074459"/>
                <a:gd name="connsiteY22" fmla="*/ 229345 h 363690"/>
                <a:gd name="connsiteX23" fmla="*/ 1985749 w 2074459"/>
                <a:gd name="connsiteY23" fmla="*/ 113339 h 363690"/>
                <a:gd name="connsiteX24" fmla="*/ 2033516 w 2074459"/>
                <a:gd name="connsiteY24" fmla="*/ 113339 h 363690"/>
                <a:gd name="connsiteX25" fmla="*/ 2026692 w 2074459"/>
                <a:gd name="connsiteY25" fmla="*/ 311232 h 363690"/>
                <a:gd name="connsiteX26" fmla="*/ 2074459 w 2074459"/>
                <a:gd name="connsiteY26" fmla="*/ 345351 h 363690"/>
                <a:gd name="connsiteX0" fmla="*/ 0 w 2074459"/>
                <a:gd name="connsiteY0" fmla="*/ 24629 h 363690"/>
                <a:gd name="connsiteX1" fmla="*/ 81886 w 2074459"/>
                <a:gd name="connsiteY1" fmla="*/ 24629 h 363690"/>
                <a:gd name="connsiteX2" fmla="*/ 130520 w 2074459"/>
                <a:gd name="connsiteY2" fmla="*/ 271644 h 363690"/>
                <a:gd name="connsiteX3" fmla="*/ 320722 w 2074459"/>
                <a:gd name="connsiteY3" fmla="*/ 304408 h 363690"/>
                <a:gd name="connsiteX4" fmla="*/ 552734 w 2074459"/>
                <a:gd name="connsiteY4" fmla="*/ 324880 h 363690"/>
                <a:gd name="connsiteX5" fmla="*/ 607325 w 2074459"/>
                <a:gd name="connsiteY5" fmla="*/ 318056 h 363690"/>
                <a:gd name="connsiteX6" fmla="*/ 675564 w 2074459"/>
                <a:gd name="connsiteY6" fmla="*/ 174754 h 363690"/>
                <a:gd name="connsiteX7" fmla="*/ 709683 w 2074459"/>
                <a:gd name="connsiteY7" fmla="*/ 65572 h 363690"/>
                <a:gd name="connsiteX8" fmla="*/ 744292 w 2074459"/>
                <a:gd name="connsiteY8" fmla="*/ 85177 h 363690"/>
                <a:gd name="connsiteX9" fmla="*/ 798394 w 2074459"/>
                <a:gd name="connsiteY9" fmla="*/ 249817 h 363690"/>
                <a:gd name="connsiteX10" fmla="*/ 812041 w 2074459"/>
                <a:gd name="connsiteY10" fmla="*/ 318056 h 363690"/>
                <a:gd name="connsiteX11" fmla="*/ 968991 w 2074459"/>
                <a:gd name="connsiteY11" fmla="*/ 311232 h 363690"/>
                <a:gd name="connsiteX12" fmla="*/ 1139588 w 2074459"/>
                <a:gd name="connsiteY12" fmla="*/ 345351 h 363690"/>
                <a:gd name="connsiteX13" fmla="*/ 1214650 w 2074459"/>
                <a:gd name="connsiteY13" fmla="*/ 331703 h 363690"/>
                <a:gd name="connsiteX14" fmla="*/ 1248770 w 2074459"/>
                <a:gd name="connsiteY14" fmla="*/ 229345 h 363690"/>
                <a:gd name="connsiteX15" fmla="*/ 1255594 w 2074459"/>
                <a:gd name="connsiteY15" fmla="*/ 99692 h 363690"/>
                <a:gd name="connsiteX16" fmla="*/ 1310185 w 2074459"/>
                <a:gd name="connsiteY16" fmla="*/ 120163 h 363690"/>
                <a:gd name="connsiteX17" fmla="*/ 1323832 w 2074459"/>
                <a:gd name="connsiteY17" fmla="*/ 270289 h 363690"/>
                <a:gd name="connsiteX18" fmla="*/ 1412543 w 2074459"/>
                <a:gd name="connsiteY18" fmla="*/ 358999 h 363690"/>
                <a:gd name="connsiteX19" fmla="*/ 1569492 w 2074459"/>
                <a:gd name="connsiteY19" fmla="*/ 352175 h 363690"/>
                <a:gd name="connsiteX20" fmla="*/ 1719618 w 2074459"/>
                <a:gd name="connsiteY20" fmla="*/ 358999 h 363690"/>
                <a:gd name="connsiteX21" fmla="*/ 1883391 w 2074459"/>
                <a:gd name="connsiteY21" fmla="*/ 345351 h 363690"/>
                <a:gd name="connsiteX22" fmla="*/ 1958453 w 2074459"/>
                <a:gd name="connsiteY22" fmla="*/ 229345 h 363690"/>
                <a:gd name="connsiteX23" fmla="*/ 1985749 w 2074459"/>
                <a:gd name="connsiteY23" fmla="*/ 113339 h 363690"/>
                <a:gd name="connsiteX24" fmla="*/ 2033516 w 2074459"/>
                <a:gd name="connsiteY24" fmla="*/ 113339 h 363690"/>
                <a:gd name="connsiteX25" fmla="*/ 2026692 w 2074459"/>
                <a:gd name="connsiteY25" fmla="*/ 311232 h 363690"/>
                <a:gd name="connsiteX26" fmla="*/ 2074459 w 2074459"/>
                <a:gd name="connsiteY26" fmla="*/ 345351 h 363690"/>
                <a:gd name="connsiteX0" fmla="*/ 0 w 2074459"/>
                <a:gd name="connsiteY0" fmla="*/ 24629 h 363690"/>
                <a:gd name="connsiteX1" fmla="*/ 81886 w 2074459"/>
                <a:gd name="connsiteY1" fmla="*/ 24629 h 363690"/>
                <a:gd name="connsiteX2" fmla="*/ 130520 w 2074459"/>
                <a:gd name="connsiteY2" fmla="*/ 271644 h 363690"/>
                <a:gd name="connsiteX3" fmla="*/ 320722 w 2074459"/>
                <a:gd name="connsiteY3" fmla="*/ 304408 h 363690"/>
                <a:gd name="connsiteX4" fmla="*/ 552734 w 2074459"/>
                <a:gd name="connsiteY4" fmla="*/ 324880 h 363690"/>
                <a:gd name="connsiteX5" fmla="*/ 607325 w 2074459"/>
                <a:gd name="connsiteY5" fmla="*/ 318056 h 363690"/>
                <a:gd name="connsiteX6" fmla="*/ 675564 w 2074459"/>
                <a:gd name="connsiteY6" fmla="*/ 174754 h 363690"/>
                <a:gd name="connsiteX7" fmla="*/ 709683 w 2074459"/>
                <a:gd name="connsiteY7" fmla="*/ 65572 h 363690"/>
                <a:gd name="connsiteX8" fmla="*/ 744292 w 2074459"/>
                <a:gd name="connsiteY8" fmla="*/ 85177 h 363690"/>
                <a:gd name="connsiteX9" fmla="*/ 774566 w 2074459"/>
                <a:gd name="connsiteY9" fmla="*/ 243860 h 363690"/>
                <a:gd name="connsiteX10" fmla="*/ 812041 w 2074459"/>
                <a:gd name="connsiteY10" fmla="*/ 318056 h 363690"/>
                <a:gd name="connsiteX11" fmla="*/ 968991 w 2074459"/>
                <a:gd name="connsiteY11" fmla="*/ 311232 h 363690"/>
                <a:gd name="connsiteX12" fmla="*/ 1139588 w 2074459"/>
                <a:gd name="connsiteY12" fmla="*/ 345351 h 363690"/>
                <a:gd name="connsiteX13" fmla="*/ 1214650 w 2074459"/>
                <a:gd name="connsiteY13" fmla="*/ 331703 h 363690"/>
                <a:gd name="connsiteX14" fmla="*/ 1248770 w 2074459"/>
                <a:gd name="connsiteY14" fmla="*/ 229345 h 363690"/>
                <a:gd name="connsiteX15" fmla="*/ 1255594 w 2074459"/>
                <a:gd name="connsiteY15" fmla="*/ 99692 h 363690"/>
                <a:gd name="connsiteX16" fmla="*/ 1310185 w 2074459"/>
                <a:gd name="connsiteY16" fmla="*/ 120163 h 363690"/>
                <a:gd name="connsiteX17" fmla="*/ 1323832 w 2074459"/>
                <a:gd name="connsiteY17" fmla="*/ 270289 h 363690"/>
                <a:gd name="connsiteX18" fmla="*/ 1412543 w 2074459"/>
                <a:gd name="connsiteY18" fmla="*/ 358999 h 363690"/>
                <a:gd name="connsiteX19" fmla="*/ 1569492 w 2074459"/>
                <a:gd name="connsiteY19" fmla="*/ 352175 h 363690"/>
                <a:gd name="connsiteX20" fmla="*/ 1719618 w 2074459"/>
                <a:gd name="connsiteY20" fmla="*/ 358999 h 363690"/>
                <a:gd name="connsiteX21" fmla="*/ 1883391 w 2074459"/>
                <a:gd name="connsiteY21" fmla="*/ 345351 h 363690"/>
                <a:gd name="connsiteX22" fmla="*/ 1958453 w 2074459"/>
                <a:gd name="connsiteY22" fmla="*/ 229345 h 363690"/>
                <a:gd name="connsiteX23" fmla="*/ 1985749 w 2074459"/>
                <a:gd name="connsiteY23" fmla="*/ 113339 h 363690"/>
                <a:gd name="connsiteX24" fmla="*/ 2033516 w 2074459"/>
                <a:gd name="connsiteY24" fmla="*/ 113339 h 363690"/>
                <a:gd name="connsiteX25" fmla="*/ 2026692 w 2074459"/>
                <a:gd name="connsiteY25" fmla="*/ 311232 h 363690"/>
                <a:gd name="connsiteX26" fmla="*/ 2074459 w 2074459"/>
                <a:gd name="connsiteY26" fmla="*/ 345351 h 363690"/>
                <a:gd name="connsiteX0" fmla="*/ 0 w 2074459"/>
                <a:gd name="connsiteY0" fmla="*/ 24629 h 363690"/>
                <a:gd name="connsiteX1" fmla="*/ 81886 w 2074459"/>
                <a:gd name="connsiteY1" fmla="*/ 24629 h 363690"/>
                <a:gd name="connsiteX2" fmla="*/ 130520 w 2074459"/>
                <a:gd name="connsiteY2" fmla="*/ 271644 h 363690"/>
                <a:gd name="connsiteX3" fmla="*/ 320722 w 2074459"/>
                <a:gd name="connsiteY3" fmla="*/ 304408 h 363690"/>
                <a:gd name="connsiteX4" fmla="*/ 552734 w 2074459"/>
                <a:gd name="connsiteY4" fmla="*/ 324880 h 363690"/>
                <a:gd name="connsiteX5" fmla="*/ 607325 w 2074459"/>
                <a:gd name="connsiteY5" fmla="*/ 318056 h 363690"/>
                <a:gd name="connsiteX6" fmla="*/ 675564 w 2074459"/>
                <a:gd name="connsiteY6" fmla="*/ 174754 h 363690"/>
                <a:gd name="connsiteX7" fmla="*/ 709683 w 2074459"/>
                <a:gd name="connsiteY7" fmla="*/ 65572 h 363690"/>
                <a:gd name="connsiteX8" fmla="*/ 744292 w 2074459"/>
                <a:gd name="connsiteY8" fmla="*/ 85177 h 363690"/>
                <a:gd name="connsiteX9" fmla="*/ 774566 w 2074459"/>
                <a:gd name="connsiteY9" fmla="*/ 243860 h 363690"/>
                <a:gd name="connsiteX10" fmla="*/ 823955 w 2074459"/>
                <a:gd name="connsiteY10" fmla="*/ 300185 h 363690"/>
                <a:gd name="connsiteX11" fmla="*/ 968991 w 2074459"/>
                <a:gd name="connsiteY11" fmla="*/ 311232 h 363690"/>
                <a:gd name="connsiteX12" fmla="*/ 1139588 w 2074459"/>
                <a:gd name="connsiteY12" fmla="*/ 345351 h 363690"/>
                <a:gd name="connsiteX13" fmla="*/ 1214650 w 2074459"/>
                <a:gd name="connsiteY13" fmla="*/ 331703 h 363690"/>
                <a:gd name="connsiteX14" fmla="*/ 1248770 w 2074459"/>
                <a:gd name="connsiteY14" fmla="*/ 229345 h 363690"/>
                <a:gd name="connsiteX15" fmla="*/ 1255594 w 2074459"/>
                <a:gd name="connsiteY15" fmla="*/ 99692 h 363690"/>
                <a:gd name="connsiteX16" fmla="*/ 1310185 w 2074459"/>
                <a:gd name="connsiteY16" fmla="*/ 120163 h 363690"/>
                <a:gd name="connsiteX17" fmla="*/ 1323832 w 2074459"/>
                <a:gd name="connsiteY17" fmla="*/ 270289 h 363690"/>
                <a:gd name="connsiteX18" fmla="*/ 1412543 w 2074459"/>
                <a:gd name="connsiteY18" fmla="*/ 358999 h 363690"/>
                <a:gd name="connsiteX19" fmla="*/ 1569492 w 2074459"/>
                <a:gd name="connsiteY19" fmla="*/ 352175 h 363690"/>
                <a:gd name="connsiteX20" fmla="*/ 1719618 w 2074459"/>
                <a:gd name="connsiteY20" fmla="*/ 358999 h 363690"/>
                <a:gd name="connsiteX21" fmla="*/ 1883391 w 2074459"/>
                <a:gd name="connsiteY21" fmla="*/ 345351 h 363690"/>
                <a:gd name="connsiteX22" fmla="*/ 1958453 w 2074459"/>
                <a:gd name="connsiteY22" fmla="*/ 229345 h 363690"/>
                <a:gd name="connsiteX23" fmla="*/ 1985749 w 2074459"/>
                <a:gd name="connsiteY23" fmla="*/ 113339 h 363690"/>
                <a:gd name="connsiteX24" fmla="*/ 2033516 w 2074459"/>
                <a:gd name="connsiteY24" fmla="*/ 113339 h 363690"/>
                <a:gd name="connsiteX25" fmla="*/ 2026692 w 2074459"/>
                <a:gd name="connsiteY25" fmla="*/ 311232 h 363690"/>
                <a:gd name="connsiteX26" fmla="*/ 2074459 w 2074459"/>
                <a:gd name="connsiteY26" fmla="*/ 345351 h 363690"/>
                <a:gd name="connsiteX0" fmla="*/ 0 w 2074459"/>
                <a:gd name="connsiteY0" fmla="*/ 24629 h 363690"/>
                <a:gd name="connsiteX1" fmla="*/ 81886 w 2074459"/>
                <a:gd name="connsiteY1" fmla="*/ 24629 h 363690"/>
                <a:gd name="connsiteX2" fmla="*/ 130520 w 2074459"/>
                <a:gd name="connsiteY2" fmla="*/ 271644 h 363690"/>
                <a:gd name="connsiteX3" fmla="*/ 320722 w 2074459"/>
                <a:gd name="connsiteY3" fmla="*/ 304408 h 363690"/>
                <a:gd name="connsiteX4" fmla="*/ 552734 w 2074459"/>
                <a:gd name="connsiteY4" fmla="*/ 324880 h 363690"/>
                <a:gd name="connsiteX5" fmla="*/ 607325 w 2074459"/>
                <a:gd name="connsiteY5" fmla="*/ 318056 h 363690"/>
                <a:gd name="connsiteX6" fmla="*/ 675564 w 2074459"/>
                <a:gd name="connsiteY6" fmla="*/ 174754 h 363690"/>
                <a:gd name="connsiteX7" fmla="*/ 709683 w 2074459"/>
                <a:gd name="connsiteY7" fmla="*/ 65572 h 363690"/>
                <a:gd name="connsiteX8" fmla="*/ 744292 w 2074459"/>
                <a:gd name="connsiteY8" fmla="*/ 85177 h 363690"/>
                <a:gd name="connsiteX9" fmla="*/ 774566 w 2074459"/>
                <a:gd name="connsiteY9" fmla="*/ 243860 h 363690"/>
                <a:gd name="connsiteX10" fmla="*/ 823955 w 2074459"/>
                <a:gd name="connsiteY10" fmla="*/ 300185 h 363690"/>
                <a:gd name="connsiteX11" fmla="*/ 968991 w 2074459"/>
                <a:gd name="connsiteY11" fmla="*/ 311232 h 363690"/>
                <a:gd name="connsiteX12" fmla="*/ 1124696 w 2074459"/>
                <a:gd name="connsiteY12" fmla="*/ 315566 h 363690"/>
                <a:gd name="connsiteX13" fmla="*/ 1214650 w 2074459"/>
                <a:gd name="connsiteY13" fmla="*/ 331703 h 363690"/>
                <a:gd name="connsiteX14" fmla="*/ 1248770 w 2074459"/>
                <a:gd name="connsiteY14" fmla="*/ 229345 h 363690"/>
                <a:gd name="connsiteX15" fmla="*/ 1255594 w 2074459"/>
                <a:gd name="connsiteY15" fmla="*/ 99692 h 363690"/>
                <a:gd name="connsiteX16" fmla="*/ 1310185 w 2074459"/>
                <a:gd name="connsiteY16" fmla="*/ 120163 h 363690"/>
                <a:gd name="connsiteX17" fmla="*/ 1323832 w 2074459"/>
                <a:gd name="connsiteY17" fmla="*/ 270289 h 363690"/>
                <a:gd name="connsiteX18" fmla="*/ 1412543 w 2074459"/>
                <a:gd name="connsiteY18" fmla="*/ 358999 h 363690"/>
                <a:gd name="connsiteX19" fmla="*/ 1569492 w 2074459"/>
                <a:gd name="connsiteY19" fmla="*/ 352175 h 363690"/>
                <a:gd name="connsiteX20" fmla="*/ 1719618 w 2074459"/>
                <a:gd name="connsiteY20" fmla="*/ 358999 h 363690"/>
                <a:gd name="connsiteX21" fmla="*/ 1883391 w 2074459"/>
                <a:gd name="connsiteY21" fmla="*/ 345351 h 363690"/>
                <a:gd name="connsiteX22" fmla="*/ 1958453 w 2074459"/>
                <a:gd name="connsiteY22" fmla="*/ 229345 h 363690"/>
                <a:gd name="connsiteX23" fmla="*/ 1985749 w 2074459"/>
                <a:gd name="connsiteY23" fmla="*/ 113339 h 363690"/>
                <a:gd name="connsiteX24" fmla="*/ 2033516 w 2074459"/>
                <a:gd name="connsiteY24" fmla="*/ 113339 h 363690"/>
                <a:gd name="connsiteX25" fmla="*/ 2026692 w 2074459"/>
                <a:gd name="connsiteY25" fmla="*/ 311232 h 363690"/>
                <a:gd name="connsiteX26" fmla="*/ 2074459 w 2074459"/>
                <a:gd name="connsiteY26" fmla="*/ 345351 h 363690"/>
                <a:gd name="connsiteX0" fmla="*/ 0 w 2074459"/>
                <a:gd name="connsiteY0" fmla="*/ 24629 h 363272"/>
                <a:gd name="connsiteX1" fmla="*/ 81886 w 2074459"/>
                <a:gd name="connsiteY1" fmla="*/ 24629 h 363272"/>
                <a:gd name="connsiteX2" fmla="*/ 130520 w 2074459"/>
                <a:gd name="connsiteY2" fmla="*/ 271644 h 363272"/>
                <a:gd name="connsiteX3" fmla="*/ 320722 w 2074459"/>
                <a:gd name="connsiteY3" fmla="*/ 304408 h 363272"/>
                <a:gd name="connsiteX4" fmla="*/ 552734 w 2074459"/>
                <a:gd name="connsiteY4" fmla="*/ 324880 h 363272"/>
                <a:gd name="connsiteX5" fmla="*/ 607325 w 2074459"/>
                <a:gd name="connsiteY5" fmla="*/ 318056 h 363272"/>
                <a:gd name="connsiteX6" fmla="*/ 675564 w 2074459"/>
                <a:gd name="connsiteY6" fmla="*/ 174754 h 363272"/>
                <a:gd name="connsiteX7" fmla="*/ 709683 w 2074459"/>
                <a:gd name="connsiteY7" fmla="*/ 65572 h 363272"/>
                <a:gd name="connsiteX8" fmla="*/ 744292 w 2074459"/>
                <a:gd name="connsiteY8" fmla="*/ 85177 h 363272"/>
                <a:gd name="connsiteX9" fmla="*/ 774566 w 2074459"/>
                <a:gd name="connsiteY9" fmla="*/ 243860 h 363272"/>
                <a:gd name="connsiteX10" fmla="*/ 823955 w 2074459"/>
                <a:gd name="connsiteY10" fmla="*/ 300185 h 363272"/>
                <a:gd name="connsiteX11" fmla="*/ 968991 w 2074459"/>
                <a:gd name="connsiteY11" fmla="*/ 311232 h 363272"/>
                <a:gd name="connsiteX12" fmla="*/ 1124696 w 2074459"/>
                <a:gd name="connsiteY12" fmla="*/ 315566 h 363272"/>
                <a:gd name="connsiteX13" fmla="*/ 1214650 w 2074459"/>
                <a:gd name="connsiteY13" fmla="*/ 331703 h 363272"/>
                <a:gd name="connsiteX14" fmla="*/ 1248770 w 2074459"/>
                <a:gd name="connsiteY14" fmla="*/ 229345 h 363272"/>
                <a:gd name="connsiteX15" fmla="*/ 1255594 w 2074459"/>
                <a:gd name="connsiteY15" fmla="*/ 99692 h 363272"/>
                <a:gd name="connsiteX16" fmla="*/ 1310185 w 2074459"/>
                <a:gd name="connsiteY16" fmla="*/ 120163 h 363272"/>
                <a:gd name="connsiteX17" fmla="*/ 1353617 w 2074459"/>
                <a:gd name="connsiteY17" fmla="*/ 276246 h 363272"/>
                <a:gd name="connsiteX18" fmla="*/ 1412543 w 2074459"/>
                <a:gd name="connsiteY18" fmla="*/ 358999 h 363272"/>
                <a:gd name="connsiteX19" fmla="*/ 1569492 w 2074459"/>
                <a:gd name="connsiteY19" fmla="*/ 352175 h 363272"/>
                <a:gd name="connsiteX20" fmla="*/ 1719618 w 2074459"/>
                <a:gd name="connsiteY20" fmla="*/ 358999 h 363272"/>
                <a:gd name="connsiteX21" fmla="*/ 1883391 w 2074459"/>
                <a:gd name="connsiteY21" fmla="*/ 345351 h 363272"/>
                <a:gd name="connsiteX22" fmla="*/ 1958453 w 2074459"/>
                <a:gd name="connsiteY22" fmla="*/ 229345 h 363272"/>
                <a:gd name="connsiteX23" fmla="*/ 1985749 w 2074459"/>
                <a:gd name="connsiteY23" fmla="*/ 113339 h 363272"/>
                <a:gd name="connsiteX24" fmla="*/ 2033516 w 2074459"/>
                <a:gd name="connsiteY24" fmla="*/ 113339 h 363272"/>
                <a:gd name="connsiteX25" fmla="*/ 2026692 w 2074459"/>
                <a:gd name="connsiteY25" fmla="*/ 311232 h 363272"/>
                <a:gd name="connsiteX26" fmla="*/ 2074459 w 2074459"/>
                <a:gd name="connsiteY26" fmla="*/ 345351 h 363272"/>
                <a:gd name="connsiteX0" fmla="*/ 0 w 2074459"/>
                <a:gd name="connsiteY0" fmla="*/ 24629 h 363272"/>
                <a:gd name="connsiteX1" fmla="*/ 81886 w 2074459"/>
                <a:gd name="connsiteY1" fmla="*/ 24629 h 363272"/>
                <a:gd name="connsiteX2" fmla="*/ 130520 w 2074459"/>
                <a:gd name="connsiteY2" fmla="*/ 271644 h 363272"/>
                <a:gd name="connsiteX3" fmla="*/ 320722 w 2074459"/>
                <a:gd name="connsiteY3" fmla="*/ 304408 h 363272"/>
                <a:gd name="connsiteX4" fmla="*/ 552734 w 2074459"/>
                <a:gd name="connsiteY4" fmla="*/ 324880 h 363272"/>
                <a:gd name="connsiteX5" fmla="*/ 607325 w 2074459"/>
                <a:gd name="connsiteY5" fmla="*/ 318056 h 363272"/>
                <a:gd name="connsiteX6" fmla="*/ 675564 w 2074459"/>
                <a:gd name="connsiteY6" fmla="*/ 174754 h 363272"/>
                <a:gd name="connsiteX7" fmla="*/ 709683 w 2074459"/>
                <a:gd name="connsiteY7" fmla="*/ 65572 h 363272"/>
                <a:gd name="connsiteX8" fmla="*/ 744292 w 2074459"/>
                <a:gd name="connsiteY8" fmla="*/ 85177 h 363272"/>
                <a:gd name="connsiteX9" fmla="*/ 774566 w 2074459"/>
                <a:gd name="connsiteY9" fmla="*/ 243860 h 363272"/>
                <a:gd name="connsiteX10" fmla="*/ 823955 w 2074459"/>
                <a:gd name="connsiteY10" fmla="*/ 300185 h 363272"/>
                <a:gd name="connsiteX11" fmla="*/ 968991 w 2074459"/>
                <a:gd name="connsiteY11" fmla="*/ 311232 h 363272"/>
                <a:gd name="connsiteX12" fmla="*/ 1124696 w 2074459"/>
                <a:gd name="connsiteY12" fmla="*/ 315566 h 363272"/>
                <a:gd name="connsiteX13" fmla="*/ 1214650 w 2074459"/>
                <a:gd name="connsiteY13" fmla="*/ 331703 h 363272"/>
                <a:gd name="connsiteX14" fmla="*/ 1248770 w 2074459"/>
                <a:gd name="connsiteY14" fmla="*/ 229345 h 363272"/>
                <a:gd name="connsiteX15" fmla="*/ 1255594 w 2074459"/>
                <a:gd name="connsiteY15" fmla="*/ 99692 h 363272"/>
                <a:gd name="connsiteX16" fmla="*/ 1310185 w 2074459"/>
                <a:gd name="connsiteY16" fmla="*/ 120163 h 363272"/>
                <a:gd name="connsiteX17" fmla="*/ 1344681 w 2074459"/>
                <a:gd name="connsiteY17" fmla="*/ 276246 h 363272"/>
                <a:gd name="connsiteX18" fmla="*/ 1412543 w 2074459"/>
                <a:gd name="connsiteY18" fmla="*/ 358999 h 363272"/>
                <a:gd name="connsiteX19" fmla="*/ 1569492 w 2074459"/>
                <a:gd name="connsiteY19" fmla="*/ 352175 h 363272"/>
                <a:gd name="connsiteX20" fmla="*/ 1719618 w 2074459"/>
                <a:gd name="connsiteY20" fmla="*/ 358999 h 363272"/>
                <a:gd name="connsiteX21" fmla="*/ 1883391 w 2074459"/>
                <a:gd name="connsiteY21" fmla="*/ 345351 h 363272"/>
                <a:gd name="connsiteX22" fmla="*/ 1958453 w 2074459"/>
                <a:gd name="connsiteY22" fmla="*/ 229345 h 363272"/>
                <a:gd name="connsiteX23" fmla="*/ 1985749 w 2074459"/>
                <a:gd name="connsiteY23" fmla="*/ 113339 h 363272"/>
                <a:gd name="connsiteX24" fmla="*/ 2033516 w 2074459"/>
                <a:gd name="connsiteY24" fmla="*/ 113339 h 363272"/>
                <a:gd name="connsiteX25" fmla="*/ 2026692 w 2074459"/>
                <a:gd name="connsiteY25" fmla="*/ 311232 h 363272"/>
                <a:gd name="connsiteX26" fmla="*/ 2074459 w 2074459"/>
                <a:gd name="connsiteY26" fmla="*/ 345351 h 363272"/>
                <a:gd name="connsiteX0" fmla="*/ 0 w 2074459"/>
                <a:gd name="connsiteY0" fmla="*/ 24629 h 359955"/>
                <a:gd name="connsiteX1" fmla="*/ 81886 w 2074459"/>
                <a:gd name="connsiteY1" fmla="*/ 24629 h 359955"/>
                <a:gd name="connsiteX2" fmla="*/ 130520 w 2074459"/>
                <a:gd name="connsiteY2" fmla="*/ 271644 h 359955"/>
                <a:gd name="connsiteX3" fmla="*/ 320722 w 2074459"/>
                <a:gd name="connsiteY3" fmla="*/ 304408 h 359955"/>
                <a:gd name="connsiteX4" fmla="*/ 552734 w 2074459"/>
                <a:gd name="connsiteY4" fmla="*/ 324880 h 359955"/>
                <a:gd name="connsiteX5" fmla="*/ 607325 w 2074459"/>
                <a:gd name="connsiteY5" fmla="*/ 318056 h 359955"/>
                <a:gd name="connsiteX6" fmla="*/ 675564 w 2074459"/>
                <a:gd name="connsiteY6" fmla="*/ 174754 h 359955"/>
                <a:gd name="connsiteX7" fmla="*/ 709683 w 2074459"/>
                <a:gd name="connsiteY7" fmla="*/ 65572 h 359955"/>
                <a:gd name="connsiteX8" fmla="*/ 744292 w 2074459"/>
                <a:gd name="connsiteY8" fmla="*/ 85177 h 359955"/>
                <a:gd name="connsiteX9" fmla="*/ 774566 w 2074459"/>
                <a:gd name="connsiteY9" fmla="*/ 243860 h 359955"/>
                <a:gd name="connsiteX10" fmla="*/ 823955 w 2074459"/>
                <a:gd name="connsiteY10" fmla="*/ 300185 h 359955"/>
                <a:gd name="connsiteX11" fmla="*/ 968991 w 2074459"/>
                <a:gd name="connsiteY11" fmla="*/ 311232 h 359955"/>
                <a:gd name="connsiteX12" fmla="*/ 1124696 w 2074459"/>
                <a:gd name="connsiteY12" fmla="*/ 315566 h 359955"/>
                <a:gd name="connsiteX13" fmla="*/ 1214650 w 2074459"/>
                <a:gd name="connsiteY13" fmla="*/ 331703 h 359955"/>
                <a:gd name="connsiteX14" fmla="*/ 1248770 w 2074459"/>
                <a:gd name="connsiteY14" fmla="*/ 229345 h 359955"/>
                <a:gd name="connsiteX15" fmla="*/ 1255594 w 2074459"/>
                <a:gd name="connsiteY15" fmla="*/ 99692 h 359955"/>
                <a:gd name="connsiteX16" fmla="*/ 1310185 w 2074459"/>
                <a:gd name="connsiteY16" fmla="*/ 120163 h 359955"/>
                <a:gd name="connsiteX17" fmla="*/ 1344681 w 2074459"/>
                <a:gd name="connsiteY17" fmla="*/ 276246 h 359955"/>
                <a:gd name="connsiteX18" fmla="*/ 1424457 w 2074459"/>
                <a:gd name="connsiteY18" fmla="*/ 344106 h 359955"/>
                <a:gd name="connsiteX19" fmla="*/ 1569492 w 2074459"/>
                <a:gd name="connsiteY19" fmla="*/ 352175 h 359955"/>
                <a:gd name="connsiteX20" fmla="*/ 1719618 w 2074459"/>
                <a:gd name="connsiteY20" fmla="*/ 358999 h 359955"/>
                <a:gd name="connsiteX21" fmla="*/ 1883391 w 2074459"/>
                <a:gd name="connsiteY21" fmla="*/ 345351 h 359955"/>
                <a:gd name="connsiteX22" fmla="*/ 1958453 w 2074459"/>
                <a:gd name="connsiteY22" fmla="*/ 229345 h 359955"/>
                <a:gd name="connsiteX23" fmla="*/ 1985749 w 2074459"/>
                <a:gd name="connsiteY23" fmla="*/ 113339 h 359955"/>
                <a:gd name="connsiteX24" fmla="*/ 2033516 w 2074459"/>
                <a:gd name="connsiteY24" fmla="*/ 113339 h 359955"/>
                <a:gd name="connsiteX25" fmla="*/ 2026692 w 2074459"/>
                <a:gd name="connsiteY25" fmla="*/ 311232 h 359955"/>
                <a:gd name="connsiteX26" fmla="*/ 2074459 w 2074459"/>
                <a:gd name="connsiteY26" fmla="*/ 345351 h 359955"/>
                <a:gd name="connsiteX0" fmla="*/ 0 w 2074459"/>
                <a:gd name="connsiteY0" fmla="*/ 24629 h 353622"/>
                <a:gd name="connsiteX1" fmla="*/ 81886 w 2074459"/>
                <a:gd name="connsiteY1" fmla="*/ 24629 h 353622"/>
                <a:gd name="connsiteX2" fmla="*/ 130520 w 2074459"/>
                <a:gd name="connsiteY2" fmla="*/ 271644 h 353622"/>
                <a:gd name="connsiteX3" fmla="*/ 320722 w 2074459"/>
                <a:gd name="connsiteY3" fmla="*/ 304408 h 353622"/>
                <a:gd name="connsiteX4" fmla="*/ 552734 w 2074459"/>
                <a:gd name="connsiteY4" fmla="*/ 324880 h 353622"/>
                <a:gd name="connsiteX5" fmla="*/ 607325 w 2074459"/>
                <a:gd name="connsiteY5" fmla="*/ 318056 h 353622"/>
                <a:gd name="connsiteX6" fmla="*/ 675564 w 2074459"/>
                <a:gd name="connsiteY6" fmla="*/ 174754 h 353622"/>
                <a:gd name="connsiteX7" fmla="*/ 709683 w 2074459"/>
                <a:gd name="connsiteY7" fmla="*/ 65572 h 353622"/>
                <a:gd name="connsiteX8" fmla="*/ 744292 w 2074459"/>
                <a:gd name="connsiteY8" fmla="*/ 85177 h 353622"/>
                <a:gd name="connsiteX9" fmla="*/ 774566 w 2074459"/>
                <a:gd name="connsiteY9" fmla="*/ 243860 h 353622"/>
                <a:gd name="connsiteX10" fmla="*/ 823955 w 2074459"/>
                <a:gd name="connsiteY10" fmla="*/ 300185 h 353622"/>
                <a:gd name="connsiteX11" fmla="*/ 968991 w 2074459"/>
                <a:gd name="connsiteY11" fmla="*/ 311232 h 353622"/>
                <a:gd name="connsiteX12" fmla="*/ 1124696 w 2074459"/>
                <a:gd name="connsiteY12" fmla="*/ 315566 h 353622"/>
                <a:gd name="connsiteX13" fmla="*/ 1214650 w 2074459"/>
                <a:gd name="connsiteY13" fmla="*/ 331703 h 353622"/>
                <a:gd name="connsiteX14" fmla="*/ 1248770 w 2074459"/>
                <a:gd name="connsiteY14" fmla="*/ 229345 h 353622"/>
                <a:gd name="connsiteX15" fmla="*/ 1255594 w 2074459"/>
                <a:gd name="connsiteY15" fmla="*/ 99692 h 353622"/>
                <a:gd name="connsiteX16" fmla="*/ 1310185 w 2074459"/>
                <a:gd name="connsiteY16" fmla="*/ 120163 h 353622"/>
                <a:gd name="connsiteX17" fmla="*/ 1344681 w 2074459"/>
                <a:gd name="connsiteY17" fmla="*/ 276246 h 353622"/>
                <a:gd name="connsiteX18" fmla="*/ 1424457 w 2074459"/>
                <a:gd name="connsiteY18" fmla="*/ 344106 h 353622"/>
                <a:gd name="connsiteX19" fmla="*/ 1569492 w 2074459"/>
                <a:gd name="connsiteY19" fmla="*/ 352175 h 353622"/>
                <a:gd name="connsiteX20" fmla="*/ 1710683 w 2074459"/>
                <a:gd name="connsiteY20" fmla="*/ 335171 h 353622"/>
                <a:gd name="connsiteX21" fmla="*/ 1883391 w 2074459"/>
                <a:gd name="connsiteY21" fmla="*/ 345351 h 353622"/>
                <a:gd name="connsiteX22" fmla="*/ 1958453 w 2074459"/>
                <a:gd name="connsiteY22" fmla="*/ 229345 h 353622"/>
                <a:gd name="connsiteX23" fmla="*/ 1985749 w 2074459"/>
                <a:gd name="connsiteY23" fmla="*/ 113339 h 353622"/>
                <a:gd name="connsiteX24" fmla="*/ 2033516 w 2074459"/>
                <a:gd name="connsiteY24" fmla="*/ 113339 h 353622"/>
                <a:gd name="connsiteX25" fmla="*/ 2026692 w 2074459"/>
                <a:gd name="connsiteY25" fmla="*/ 311232 h 353622"/>
                <a:gd name="connsiteX26" fmla="*/ 2074459 w 2074459"/>
                <a:gd name="connsiteY26" fmla="*/ 345351 h 353622"/>
                <a:gd name="connsiteX0" fmla="*/ 0 w 2074459"/>
                <a:gd name="connsiteY0" fmla="*/ 24629 h 353622"/>
                <a:gd name="connsiteX1" fmla="*/ 81886 w 2074459"/>
                <a:gd name="connsiteY1" fmla="*/ 24629 h 353622"/>
                <a:gd name="connsiteX2" fmla="*/ 130520 w 2074459"/>
                <a:gd name="connsiteY2" fmla="*/ 271644 h 353622"/>
                <a:gd name="connsiteX3" fmla="*/ 320722 w 2074459"/>
                <a:gd name="connsiteY3" fmla="*/ 304408 h 353622"/>
                <a:gd name="connsiteX4" fmla="*/ 552734 w 2074459"/>
                <a:gd name="connsiteY4" fmla="*/ 324880 h 353622"/>
                <a:gd name="connsiteX5" fmla="*/ 607325 w 2074459"/>
                <a:gd name="connsiteY5" fmla="*/ 318056 h 353622"/>
                <a:gd name="connsiteX6" fmla="*/ 675564 w 2074459"/>
                <a:gd name="connsiteY6" fmla="*/ 174754 h 353622"/>
                <a:gd name="connsiteX7" fmla="*/ 709683 w 2074459"/>
                <a:gd name="connsiteY7" fmla="*/ 65572 h 353622"/>
                <a:gd name="connsiteX8" fmla="*/ 744292 w 2074459"/>
                <a:gd name="connsiteY8" fmla="*/ 85177 h 353622"/>
                <a:gd name="connsiteX9" fmla="*/ 774566 w 2074459"/>
                <a:gd name="connsiteY9" fmla="*/ 243860 h 353622"/>
                <a:gd name="connsiteX10" fmla="*/ 823955 w 2074459"/>
                <a:gd name="connsiteY10" fmla="*/ 300185 h 353622"/>
                <a:gd name="connsiteX11" fmla="*/ 968991 w 2074459"/>
                <a:gd name="connsiteY11" fmla="*/ 311232 h 353622"/>
                <a:gd name="connsiteX12" fmla="*/ 1124696 w 2074459"/>
                <a:gd name="connsiteY12" fmla="*/ 315566 h 353622"/>
                <a:gd name="connsiteX13" fmla="*/ 1214650 w 2074459"/>
                <a:gd name="connsiteY13" fmla="*/ 331703 h 353622"/>
                <a:gd name="connsiteX14" fmla="*/ 1248770 w 2074459"/>
                <a:gd name="connsiteY14" fmla="*/ 229345 h 353622"/>
                <a:gd name="connsiteX15" fmla="*/ 1255594 w 2074459"/>
                <a:gd name="connsiteY15" fmla="*/ 99692 h 353622"/>
                <a:gd name="connsiteX16" fmla="*/ 1310185 w 2074459"/>
                <a:gd name="connsiteY16" fmla="*/ 120163 h 353622"/>
                <a:gd name="connsiteX17" fmla="*/ 1344681 w 2074459"/>
                <a:gd name="connsiteY17" fmla="*/ 276246 h 353622"/>
                <a:gd name="connsiteX18" fmla="*/ 1424457 w 2074459"/>
                <a:gd name="connsiteY18" fmla="*/ 344106 h 353622"/>
                <a:gd name="connsiteX19" fmla="*/ 1569492 w 2074459"/>
                <a:gd name="connsiteY19" fmla="*/ 352175 h 353622"/>
                <a:gd name="connsiteX20" fmla="*/ 1710683 w 2074459"/>
                <a:gd name="connsiteY20" fmla="*/ 335171 h 353622"/>
                <a:gd name="connsiteX21" fmla="*/ 1883391 w 2074459"/>
                <a:gd name="connsiteY21" fmla="*/ 345351 h 353622"/>
                <a:gd name="connsiteX22" fmla="*/ 1946539 w 2074459"/>
                <a:gd name="connsiteY22" fmla="*/ 232324 h 353622"/>
                <a:gd name="connsiteX23" fmla="*/ 1985749 w 2074459"/>
                <a:gd name="connsiteY23" fmla="*/ 113339 h 353622"/>
                <a:gd name="connsiteX24" fmla="*/ 2033516 w 2074459"/>
                <a:gd name="connsiteY24" fmla="*/ 113339 h 353622"/>
                <a:gd name="connsiteX25" fmla="*/ 2026692 w 2074459"/>
                <a:gd name="connsiteY25" fmla="*/ 311232 h 353622"/>
                <a:gd name="connsiteX26" fmla="*/ 2074459 w 2074459"/>
                <a:gd name="connsiteY26" fmla="*/ 345351 h 353622"/>
                <a:gd name="connsiteX0" fmla="*/ 0 w 2074459"/>
                <a:gd name="connsiteY0" fmla="*/ 24629 h 353622"/>
                <a:gd name="connsiteX1" fmla="*/ 81886 w 2074459"/>
                <a:gd name="connsiteY1" fmla="*/ 24629 h 353622"/>
                <a:gd name="connsiteX2" fmla="*/ 130520 w 2074459"/>
                <a:gd name="connsiteY2" fmla="*/ 271644 h 353622"/>
                <a:gd name="connsiteX3" fmla="*/ 320722 w 2074459"/>
                <a:gd name="connsiteY3" fmla="*/ 304408 h 353622"/>
                <a:gd name="connsiteX4" fmla="*/ 552734 w 2074459"/>
                <a:gd name="connsiteY4" fmla="*/ 324880 h 353622"/>
                <a:gd name="connsiteX5" fmla="*/ 607325 w 2074459"/>
                <a:gd name="connsiteY5" fmla="*/ 318056 h 353622"/>
                <a:gd name="connsiteX6" fmla="*/ 675564 w 2074459"/>
                <a:gd name="connsiteY6" fmla="*/ 174754 h 353622"/>
                <a:gd name="connsiteX7" fmla="*/ 709683 w 2074459"/>
                <a:gd name="connsiteY7" fmla="*/ 65572 h 353622"/>
                <a:gd name="connsiteX8" fmla="*/ 744292 w 2074459"/>
                <a:gd name="connsiteY8" fmla="*/ 85177 h 353622"/>
                <a:gd name="connsiteX9" fmla="*/ 774566 w 2074459"/>
                <a:gd name="connsiteY9" fmla="*/ 243860 h 353622"/>
                <a:gd name="connsiteX10" fmla="*/ 823955 w 2074459"/>
                <a:gd name="connsiteY10" fmla="*/ 300185 h 353622"/>
                <a:gd name="connsiteX11" fmla="*/ 968991 w 2074459"/>
                <a:gd name="connsiteY11" fmla="*/ 311232 h 353622"/>
                <a:gd name="connsiteX12" fmla="*/ 1124696 w 2074459"/>
                <a:gd name="connsiteY12" fmla="*/ 315566 h 353622"/>
                <a:gd name="connsiteX13" fmla="*/ 1214650 w 2074459"/>
                <a:gd name="connsiteY13" fmla="*/ 331703 h 353622"/>
                <a:gd name="connsiteX14" fmla="*/ 1248770 w 2074459"/>
                <a:gd name="connsiteY14" fmla="*/ 229345 h 353622"/>
                <a:gd name="connsiteX15" fmla="*/ 1255594 w 2074459"/>
                <a:gd name="connsiteY15" fmla="*/ 99692 h 353622"/>
                <a:gd name="connsiteX16" fmla="*/ 1310185 w 2074459"/>
                <a:gd name="connsiteY16" fmla="*/ 120163 h 353622"/>
                <a:gd name="connsiteX17" fmla="*/ 1344681 w 2074459"/>
                <a:gd name="connsiteY17" fmla="*/ 276246 h 353622"/>
                <a:gd name="connsiteX18" fmla="*/ 1424457 w 2074459"/>
                <a:gd name="connsiteY18" fmla="*/ 344106 h 353622"/>
                <a:gd name="connsiteX19" fmla="*/ 1569492 w 2074459"/>
                <a:gd name="connsiteY19" fmla="*/ 352175 h 353622"/>
                <a:gd name="connsiteX20" fmla="*/ 1710683 w 2074459"/>
                <a:gd name="connsiteY20" fmla="*/ 335171 h 353622"/>
                <a:gd name="connsiteX21" fmla="*/ 1803349 w 2074459"/>
                <a:gd name="connsiteY21" fmla="*/ 325570 h 353622"/>
                <a:gd name="connsiteX22" fmla="*/ 1883391 w 2074459"/>
                <a:gd name="connsiteY22" fmla="*/ 345351 h 353622"/>
                <a:gd name="connsiteX23" fmla="*/ 1946539 w 2074459"/>
                <a:gd name="connsiteY23" fmla="*/ 232324 h 353622"/>
                <a:gd name="connsiteX24" fmla="*/ 1985749 w 2074459"/>
                <a:gd name="connsiteY24" fmla="*/ 113339 h 353622"/>
                <a:gd name="connsiteX25" fmla="*/ 2033516 w 2074459"/>
                <a:gd name="connsiteY25" fmla="*/ 113339 h 353622"/>
                <a:gd name="connsiteX26" fmla="*/ 2026692 w 2074459"/>
                <a:gd name="connsiteY26" fmla="*/ 311232 h 353622"/>
                <a:gd name="connsiteX27" fmla="*/ 2074459 w 2074459"/>
                <a:gd name="connsiteY27" fmla="*/ 345351 h 353622"/>
                <a:gd name="connsiteX0" fmla="*/ 0 w 2074459"/>
                <a:gd name="connsiteY0" fmla="*/ 24629 h 352175"/>
                <a:gd name="connsiteX1" fmla="*/ 81886 w 2074459"/>
                <a:gd name="connsiteY1" fmla="*/ 24629 h 352175"/>
                <a:gd name="connsiteX2" fmla="*/ 130520 w 2074459"/>
                <a:gd name="connsiteY2" fmla="*/ 271644 h 352175"/>
                <a:gd name="connsiteX3" fmla="*/ 320722 w 2074459"/>
                <a:gd name="connsiteY3" fmla="*/ 304408 h 352175"/>
                <a:gd name="connsiteX4" fmla="*/ 552734 w 2074459"/>
                <a:gd name="connsiteY4" fmla="*/ 324880 h 352175"/>
                <a:gd name="connsiteX5" fmla="*/ 607325 w 2074459"/>
                <a:gd name="connsiteY5" fmla="*/ 318056 h 352175"/>
                <a:gd name="connsiteX6" fmla="*/ 675564 w 2074459"/>
                <a:gd name="connsiteY6" fmla="*/ 174754 h 352175"/>
                <a:gd name="connsiteX7" fmla="*/ 709683 w 2074459"/>
                <a:gd name="connsiteY7" fmla="*/ 65572 h 352175"/>
                <a:gd name="connsiteX8" fmla="*/ 744292 w 2074459"/>
                <a:gd name="connsiteY8" fmla="*/ 85177 h 352175"/>
                <a:gd name="connsiteX9" fmla="*/ 774566 w 2074459"/>
                <a:gd name="connsiteY9" fmla="*/ 243860 h 352175"/>
                <a:gd name="connsiteX10" fmla="*/ 823955 w 2074459"/>
                <a:gd name="connsiteY10" fmla="*/ 300185 h 352175"/>
                <a:gd name="connsiteX11" fmla="*/ 968991 w 2074459"/>
                <a:gd name="connsiteY11" fmla="*/ 311232 h 352175"/>
                <a:gd name="connsiteX12" fmla="*/ 1124696 w 2074459"/>
                <a:gd name="connsiteY12" fmla="*/ 315566 h 352175"/>
                <a:gd name="connsiteX13" fmla="*/ 1214650 w 2074459"/>
                <a:gd name="connsiteY13" fmla="*/ 331703 h 352175"/>
                <a:gd name="connsiteX14" fmla="*/ 1248770 w 2074459"/>
                <a:gd name="connsiteY14" fmla="*/ 229345 h 352175"/>
                <a:gd name="connsiteX15" fmla="*/ 1255594 w 2074459"/>
                <a:gd name="connsiteY15" fmla="*/ 99692 h 352175"/>
                <a:gd name="connsiteX16" fmla="*/ 1310185 w 2074459"/>
                <a:gd name="connsiteY16" fmla="*/ 120163 h 352175"/>
                <a:gd name="connsiteX17" fmla="*/ 1344681 w 2074459"/>
                <a:gd name="connsiteY17" fmla="*/ 276246 h 352175"/>
                <a:gd name="connsiteX18" fmla="*/ 1424457 w 2074459"/>
                <a:gd name="connsiteY18" fmla="*/ 344106 h 352175"/>
                <a:gd name="connsiteX19" fmla="*/ 1505499 w 2074459"/>
                <a:gd name="connsiteY19" fmla="*/ 334505 h 352175"/>
                <a:gd name="connsiteX20" fmla="*/ 1569492 w 2074459"/>
                <a:gd name="connsiteY20" fmla="*/ 352175 h 352175"/>
                <a:gd name="connsiteX21" fmla="*/ 1710683 w 2074459"/>
                <a:gd name="connsiteY21" fmla="*/ 335171 h 352175"/>
                <a:gd name="connsiteX22" fmla="*/ 1803349 w 2074459"/>
                <a:gd name="connsiteY22" fmla="*/ 325570 h 352175"/>
                <a:gd name="connsiteX23" fmla="*/ 1883391 w 2074459"/>
                <a:gd name="connsiteY23" fmla="*/ 345351 h 352175"/>
                <a:gd name="connsiteX24" fmla="*/ 1946539 w 2074459"/>
                <a:gd name="connsiteY24" fmla="*/ 232324 h 352175"/>
                <a:gd name="connsiteX25" fmla="*/ 1985749 w 2074459"/>
                <a:gd name="connsiteY25" fmla="*/ 113339 h 352175"/>
                <a:gd name="connsiteX26" fmla="*/ 2033516 w 2074459"/>
                <a:gd name="connsiteY26" fmla="*/ 113339 h 352175"/>
                <a:gd name="connsiteX27" fmla="*/ 2026692 w 2074459"/>
                <a:gd name="connsiteY27" fmla="*/ 311232 h 352175"/>
                <a:gd name="connsiteX28" fmla="*/ 2074459 w 2074459"/>
                <a:gd name="connsiteY28" fmla="*/ 345351 h 352175"/>
                <a:gd name="connsiteX0" fmla="*/ 0 w 2074459"/>
                <a:gd name="connsiteY0" fmla="*/ 24629 h 352189"/>
                <a:gd name="connsiteX1" fmla="*/ 81886 w 2074459"/>
                <a:gd name="connsiteY1" fmla="*/ 24629 h 352189"/>
                <a:gd name="connsiteX2" fmla="*/ 130520 w 2074459"/>
                <a:gd name="connsiteY2" fmla="*/ 271644 h 352189"/>
                <a:gd name="connsiteX3" fmla="*/ 320722 w 2074459"/>
                <a:gd name="connsiteY3" fmla="*/ 304408 h 352189"/>
                <a:gd name="connsiteX4" fmla="*/ 552734 w 2074459"/>
                <a:gd name="connsiteY4" fmla="*/ 324880 h 352189"/>
                <a:gd name="connsiteX5" fmla="*/ 607325 w 2074459"/>
                <a:gd name="connsiteY5" fmla="*/ 318056 h 352189"/>
                <a:gd name="connsiteX6" fmla="*/ 675564 w 2074459"/>
                <a:gd name="connsiteY6" fmla="*/ 174754 h 352189"/>
                <a:gd name="connsiteX7" fmla="*/ 709683 w 2074459"/>
                <a:gd name="connsiteY7" fmla="*/ 65572 h 352189"/>
                <a:gd name="connsiteX8" fmla="*/ 744292 w 2074459"/>
                <a:gd name="connsiteY8" fmla="*/ 85177 h 352189"/>
                <a:gd name="connsiteX9" fmla="*/ 774566 w 2074459"/>
                <a:gd name="connsiteY9" fmla="*/ 243860 h 352189"/>
                <a:gd name="connsiteX10" fmla="*/ 823955 w 2074459"/>
                <a:gd name="connsiteY10" fmla="*/ 300185 h 352189"/>
                <a:gd name="connsiteX11" fmla="*/ 968991 w 2074459"/>
                <a:gd name="connsiteY11" fmla="*/ 311232 h 352189"/>
                <a:gd name="connsiteX12" fmla="*/ 1124696 w 2074459"/>
                <a:gd name="connsiteY12" fmla="*/ 315566 h 352189"/>
                <a:gd name="connsiteX13" fmla="*/ 1214650 w 2074459"/>
                <a:gd name="connsiteY13" fmla="*/ 331703 h 352189"/>
                <a:gd name="connsiteX14" fmla="*/ 1248770 w 2074459"/>
                <a:gd name="connsiteY14" fmla="*/ 229345 h 352189"/>
                <a:gd name="connsiteX15" fmla="*/ 1255594 w 2074459"/>
                <a:gd name="connsiteY15" fmla="*/ 99692 h 352189"/>
                <a:gd name="connsiteX16" fmla="*/ 1310185 w 2074459"/>
                <a:gd name="connsiteY16" fmla="*/ 120163 h 352189"/>
                <a:gd name="connsiteX17" fmla="*/ 1344681 w 2074459"/>
                <a:gd name="connsiteY17" fmla="*/ 276246 h 352189"/>
                <a:gd name="connsiteX18" fmla="*/ 1424457 w 2074459"/>
                <a:gd name="connsiteY18" fmla="*/ 344106 h 352189"/>
                <a:gd name="connsiteX19" fmla="*/ 1505499 w 2074459"/>
                <a:gd name="connsiteY19" fmla="*/ 334505 h 352189"/>
                <a:gd name="connsiteX20" fmla="*/ 1569492 w 2074459"/>
                <a:gd name="connsiteY20" fmla="*/ 352175 h 352189"/>
                <a:gd name="connsiteX21" fmla="*/ 1630596 w 2074459"/>
                <a:gd name="connsiteY21" fmla="*/ 337485 h 352189"/>
                <a:gd name="connsiteX22" fmla="*/ 1710683 w 2074459"/>
                <a:gd name="connsiteY22" fmla="*/ 335171 h 352189"/>
                <a:gd name="connsiteX23" fmla="*/ 1803349 w 2074459"/>
                <a:gd name="connsiteY23" fmla="*/ 325570 h 352189"/>
                <a:gd name="connsiteX24" fmla="*/ 1883391 w 2074459"/>
                <a:gd name="connsiteY24" fmla="*/ 345351 h 352189"/>
                <a:gd name="connsiteX25" fmla="*/ 1946539 w 2074459"/>
                <a:gd name="connsiteY25" fmla="*/ 232324 h 352189"/>
                <a:gd name="connsiteX26" fmla="*/ 1985749 w 2074459"/>
                <a:gd name="connsiteY26" fmla="*/ 113339 h 352189"/>
                <a:gd name="connsiteX27" fmla="*/ 2033516 w 2074459"/>
                <a:gd name="connsiteY27" fmla="*/ 113339 h 352189"/>
                <a:gd name="connsiteX28" fmla="*/ 2026692 w 2074459"/>
                <a:gd name="connsiteY28" fmla="*/ 311232 h 352189"/>
                <a:gd name="connsiteX29" fmla="*/ 2074459 w 2074459"/>
                <a:gd name="connsiteY29" fmla="*/ 345351 h 352189"/>
                <a:gd name="connsiteX0" fmla="*/ 0 w 2074459"/>
                <a:gd name="connsiteY0" fmla="*/ 24629 h 352189"/>
                <a:gd name="connsiteX1" fmla="*/ 81886 w 2074459"/>
                <a:gd name="connsiteY1" fmla="*/ 24629 h 352189"/>
                <a:gd name="connsiteX2" fmla="*/ 130520 w 2074459"/>
                <a:gd name="connsiteY2" fmla="*/ 271644 h 352189"/>
                <a:gd name="connsiteX3" fmla="*/ 320722 w 2074459"/>
                <a:gd name="connsiteY3" fmla="*/ 304408 h 352189"/>
                <a:gd name="connsiteX4" fmla="*/ 552734 w 2074459"/>
                <a:gd name="connsiteY4" fmla="*/ 324880 h 352189"/>
                <a:gd name="connsiteX5" fmla="*/ 607325 w 2074459"/>
                <a:gd name="connsiteY5" fmla="*/ 318056 h 352189"/>
                <a:gd name="connsiteX6" fmla="*/ 675564 w 2074459"/>
                <a:gd name="connsiteY6" fmla="*/ 174754 h 352189"/>
                <a:gd name="connsiteX7" fmla="*/ 709683 w 2074459"/>
                <a:gd name="connsiteY7" fmla="*/ 65572 h 352189"/>
                <a:gd name="connsiteX8" fmla="*/ 744292 w 2074459"/>
                <a:gd name="connsiteY8" fmla="*/ 85177 h 352189"/>
                <a:gd name="connsiteX9" fmla="*/ 774566 w 2074459"/>
                <a:gd name="connsiteY9" fmla="*/ 243860 h 352189"/>
                <a:gd name="connsiteX10" fmla="*/ 823955 w 2074459"/>
                <a:gd name="connsiteY10" fmla="*/ 300185 h 352189"/>
                <a:gd name="connsiteX11" fmla="*/ 968991 w 2074459"/>
                <a:gd name="connsiteY11" fmla="*/ 311232 h 352189"/>
                <a:gd name="connsiteX12" fmla="*/ 1073616 w 2074459"/>
                <a:gd name="connsiteY12" fmla="*/ 337485 h 352189"/>
                <a:gd name="connsiteX13" fmla="*/ 1124696 w 2074459"/>
                <a:gd name="connsiteY13" fmla="*/ 315566 h 352189"/>
                <a:gd name="connsiteX14" fmla="*/ 1214650 w 2074459"/>
                <a:gd name="connsiteY14" fmla="*/ 331703 h 352189"/>
                <a:gd name="connsiteX15" fmla="*/ 1248770 w 2074459"/>
                <a:gd name="connsiteY15" fmla="*/ 229345 h 352189"/>
                <a:gd name="connsiteX16" fmla="*/ 1255594 w 2074459"/>
                <a:gd name="connsiteY16" fmla="*/ 99692 h 352189"/>
                <a:gd name="connsiteX17" fmla="*/ 1310185 w 2074459"/>
                <a:gd name="connsiteY17" fmla="*/ 120163 h 352189"/>
                <a:gd name="connsiteX18" fmla="*/ 1344681 w 2074459"/>
                <a:gd name="connsiteY18" fmla="*/ 276246 h 352189"/>
                <a:gd name="connsiteX19" fmla="*/ 1424457 w 2074459"/>
                <a:gd name="connsiteY19" fmla="*/ 344106 h 352189"/>
                <a:gd name="connsiteX20" fmla="*/ 1505499 w 2074459"/>
                <a:gd name="connsiteY20" fmla="*/ 334505 h 352189"/>
                <a:gd name="connsiteX21" fmla="*/ 1569492 w 2074459"/>
                <a:gd name="connsiteY21" fmla="*/ 352175 h 352189"/>
                <a:gd name="connsiteX22" fmla="*/ 1630596 w 2074459"/>
                <a:gd name="connsiteY22" fmla="*/ 337485 h 352189"/>
                <a:gd name="connsiteX23" fmla="*/ 1710683 w 2074459"/>
                <a:gd name="connsiteY23" fmla="*/ 335171 h 352189"/>
                <a:gd name="connsiteX24" fmla="*/ 1803349 w 2074459"/>
                <a:gd name="connsiteY24" fmla="*/ 325570 h 352189"/>
                <a:gd name="connsiteX25" fmla="*/ 1883391 w 2074459"/>
                <a:gd name="connsiteY25" fmla="*/ 345351 h 352189"/>
                <a:gd name="connsiteX26" fmla="*/ 1946539 w 2074459"/>
                <a:gd name="connsiteY26" fmla="*/ 232324 h 352189"/>
                <a:gd name="connsiteX27" fmla="*/ 1985749 w 2074459"/>
                <a:gd name="connsiteY27" fmla="*/ 113339 h 352189"/>
                <a:gd name="connsiteX28" fmla="*/ 2033516 w 2074459"/>
                <a:gd name="connsiteY28" fmla="*/ 113339 h 352189"/>
                <a:gd name="connsiteX29" fmla="*/ 2026692 w 2074459"/>
                <a:gd name="connsiteY29" fmla="*/ 311232 h 352189"/>
                <a:gd name="connsiteX30" fmla="*/ 2074459 w 2074459"/>
                <a:gd name="connsiteY30" fmla="*/ 345351 h 352189"/>
                <a:gd name="connsiteX0" fmla="*/ 0 w 2074459"/>
                <a:gd name="connsiteY0" fmla="*/ 24629 h 352189"/>
                <a:gd name="connsiteX1" fmla="*/ 81886 w 2074459"/>
                <a:gd name="connsiteY1" fmla="*/ 24629 h 352189"/>
                <a:gd name="connsiteX2" fmla="*/ 130520 w 2074459"/>
                <a:gd name="connsiteY2" fmla="*/ 271644 h 352189"/>
                <a:gd name="connsiteX3" fmla="*/ 320722 w 2074459"/>
                <a:gd name="connsiteY3" fmla="*/ 304408 h 352189"/>
                <a:gd name="connsiteX4" fmla="*/ 552734 w 2074459"/>
                <a:gd name="connsiteY4" fmla="*/ 324880 h 352189"/>
                <a:gd name="connsiteX5" fmla="*/ 607325 w 2074459"/>
                <a:gd name="connsiteY5" fmla="*/ 318056 h 352189"/>
                <a:gd name="connsiteX6" fmla="*/ 675564 w 2074459"/>
                <a:gd name="connsiteY6" fmla="*/ 174754 h 352189"/>
                <a:gd name="connsiteX7" fmla="*/ 709683 w 2074459"/>
                <a:gd name="connsiteY7" fmla="*/ 65572 h 352189"/>
                <a:gd name="connsiteX8" fmla="*/ 744292 w 2074459"/>
                <a:gd name="connsiteY8" fmla="*/ 85177 h 352189"/>
                <a:gd name="connsiteX9" fmla="*/ 774566 w 2074459"/>
                <a:gd name="connsiteY9" fmla="*/ 243860 h 352189"/>
                <a:gd name="connsiteX10" fmla="*/ 823955 w 2074459"/>
                <a:gd name="connsiteY10" fmla="*/ 300185 h 352189"/>
                <a:gd name="connsiteX11" fmla="*/ 930648 w 2074459"/>
                <a:gd name="connsiteY11" fmla="*/ 319614 h 352189"/>
                <a:gd name="connsiteX12" fmla="*/ 968991 w 2074459"/>
                <a:gd name="connsiteY12" fmla="*/ 311232 h 352189"/>
                <a:gd name="connsiteX13" fmla="*/ 1073616 w 2074459"/>
                <a:gd name="connsiteY13" fmla="*/ 337485 h 352189"/>
                <a:gd name="connsiteX14" fmla="*/ 1124696 w 2074459"/>
                <a:gd name="connsiteY14" fmla="*/ 315566 h 352189"/>
                <a:gd name="connsiteX15" fmla="*/ 1214650 w 2074459"/>
                <a:gd name="connsiteY15" fmla="*/ 331703 h 352189"/>
                <a:gd name="connsiteX16" fmla="*/ 1248770 w 2074459"/>
                <a:gd name="connsiteY16" fmla="*/ 229345 h 352189"/>
                <a:gd name="connsiteX17" fmla="*/ 1255594 w 2074459"/>
                <a:gd name="connsiteY17" fmla="*/ 99692 h 352189"/>
                <a:gd name="connsiteX18" fmla="*/ 1310185 w 2074459"/>
                <a:gd name="connsiteY18" fmla="*/ 120163 h 352189"/>
                <a:gd name="connsiteX19" fmla="*/ 1344681 w 2074459"/>
                <a:gd name="connsiteY19" fmla="*/ 276246 h 352189"/>
                <a:gd name="connsiteX20" fmla="*/ 1424457 w 2074459"/>
                <a:gd name="connsiteY20" fmla="*/ 344106 h 352189"/>
                <a:gd name="connsiteX21" fmla="*/ 1505499 w 2074459"/>
                <a:gd name="connsiteY21" fmla="*/ 334505 h 352189"/>
                <a:gd name="connsiteX22" fmla="*/ 1569492 w 2074459"/>
                <a:gd name="connsiteY22" fmla="*/ 352175 h 352189"/>
                <a:gd name="connsiteX23" fmla="*/ 1630596 w 2074459"/>
                <a:gd name="connsiteY23" fmla="*/ 337485 h 352189"/>
                <a:gd name="connsiteX24" fmla="*/ 1710683 w 2074459"/>
                <a:gd name="connsiteY24" fmla="*/ 335171 h 352189"/>
                <a:gd name="connsiteX25" fmla="*/ 1803349 w 2074459"/>
                <a:gd name="connsiteY25" fmla="*/ 325570 h 352189"/>
                <a:gd name="connsiteX26" fmla="*/ 1883391 w 2074459"/>
                <a:gd name="connsiteY26" fmla="*/ 345351 h 352189"/>
                <a:gd name="connsiteX27" fmla="*/ 1946539 w 2074459"/>
                <a:gd name="connsiteY27" fmla="*/ 232324 h 352189"/>
                <a:gd name="connsiteX28" fmla="*/ 1985749 w 2074459"/>
                <a:gd name="connsiteY28" fmla="*/ 113339 h 352189"/>
                <a:gd name="connsiteX29" fmla="*/ 2033516 w 2074459"/>
                <a:gd name="connsiteY29" fmla="*/ 113339 h 352189"/>
                <a:gd name="connsiteX30" fmla="*/ 2026692 w 2074459"/>
                <a:gd name="connsiteY30" fmla="*/ 311232 h 352189"/>
                <a:gd name="connsiteX31" fmla="*/ 2074459 w 2074459"/>
                <a:gd name="connsiteY31" fmla="*/ 345351 h 352189"/>
                <a:gd name="connsiteX0" fmla="*/ 0 w 2074459"/>
                <a:gd name="connsiteY0" fmla="*/ 24629 h 352189"/>
                <a:gd name="connsiteX1" fmla="*/ 81886 w 2074459"/>
                <a:gd name="connsiteY1" fmla="*/ 24629 h 352189"/>
                <a:gd name="connsiteX2" fmla="*/ 130520 w 2074459"/>
                <a:gd name="connsiteY2" fmla="*/ 271644 h 352189"/>
                <a:gd name="connsiteX3" fmla="*/ 320722 w 2074459"/>
                <a:gd name="connsiteY3" fmla="*/ 304408 h 352189"/>
                <a:gd name="connsiteX4" fmla="*/ 552734 w 2074459"/>
                <a:gd name="connsiteY4" fmla="*/ 324880 h 352189"/>
                <a:gd name="connsiteX5" fmla="*/ 607325 w 2074459"/>
                <a:gd name="connsiteY5" fmla="*/ 318056 h 352189"/>
                <a:gd name="connsiteX6" fmla="*/ 675564 w 2074459"/>
                <a:gd name="connsiteY6" fmla="*/ 174754 h 352189"/>
                <a:gd name="connsiteX7" fmla="*/ 709683 w 2074459"/>
                <a:gd name="connsiteY7" fmla="*/ 65572 h 352189"/>
                <a:gd name="connsiteX8" fmla="*/ 744292 w 2074459"/>
                <a:gd name="connsiteY8" fmla="*/ 85177 h 352189"/>
                <a:gd name="connsiteX9" fmla="*/ 774566 w 2074459"/>
                <a:gd name="connsiteY9" fmla="*/ 243860 h 352189"/>
                <a:gd name="connsiteX10" fmla="*/ 823955 w 2074459"/>
                <a:gd name="connsiteY10" fmla="*/ 300185 h 352189"/>
                <a:gd name="connsiteX11" fmla="*/ 880013 w 2074459"/>
                <a:gd name="connsiteY11" fmla="*/ 295786 h 352189"/>
                <a:gd name="connsiteX12" fmla="*/ 930648 w 2074459"/>
                <a:gd name="connsiteY12" fmla="*/ 319614 h 352189"/>
                <a:gd name="connsiteX13" fmla="*/ 968991 w 2074459"/>
                <a:gd name="connsiteY13" fmla="*/ 311232 h 352189"/>
                <a:gd name="connsiteX14" fmla="*/ 1073616 w 2074459"/>
                <a:gd name="connsiteY14" fmla="*/ 337485 h 352189"/>
                <a:gd name="connsiteX15" fmla="*/ 1124696 w 2074459"/>
                <a:gd name="connsiteY15" fmla="*/ 315566 h 352189"/>
                <a:gd name="connsiteX16" fmla="*/ 1214650 w 2074459"/>
                <a:gd name="connsiteY16" fmla="*/ 331703 h 352189"/>
                <a:gd name="connsiteX17" fmla="*/ 1248770 w 2074459"/>
                <a:gd name="connsiteY17" fmla="*/ 229345 h 352189"/>
                <a:gd name="connsiteX18" fmla="*/ 1255594 w 2074459"/>
                <a:gd name="connsiteY18" fmla="*/ 99692 h 352189"/>
                <a:gd name="connsiteX19" fmla="*/ 1310185 w 2074459"/>
                <a:gd name="connsiteY19" fmla="*/ 120163 h 352189"/>
                <a:gd name="connsiteX20" fmla="*/ 1344681 w 2074459"/>
                <a:gd name="connsiteY20" fmla="*/ 276246 h 352189"/>
                <a:gd name="connsiteX21" fmla="*/ 1424457 w 2074459"/>
                <a:gd name="connsiteY21" fmla="*/ 344106 h 352189"/>
                <a:gd name="connsiteX22" fmla="*/ 1505499 w 2074459"/>
                <a:gd name="connsiteY22" fmla="*/ 334505 h 352189"/>
                <a:gd name="connsiteX23" fmla="*/ 1569492 w 2074459"/>
                <a:gd name="connsiteY23" fmla="*/ 352175 h 352189"/>
                <a:gd name="connsiteX24" fmla="*/ 1630596 w 2074459"/>
                <a:gd name="connsiteY24" fmla="*/ 337485 h 352189"/>
                <a:gd name="connsiteX25" fmla="*/ 1710683 w 2074459"/>
                <a:gd name="connsiteY25" fmla="*/ 335171 h 352189"/>
                <a:gd name="connsiteX26" fmla="*/ 1803349 w 2074459"/>
                <a:gd name="connsiteY26" fmla="*/ 325570 h 352189"/>
                <a:gd name="connsiteX27" fmla="*/ 1883391 w 2074459"/>
                <a:gd name="connsiteY27" fmla="*/ 345351 h 352189"/>
                <a:gd name="connsiteX28" fmla="*/ 1946539 w 2074459"/>
                <a:gd name="connsiteY28" fmla="*/ 232324 h 352189"/>
                <a:gd name="connsiteX29" fmla="*/ 1985749 w 2074459"/>
                <a:gd name="connsiteY29" fmla="*/ 113339 h 352189"/>
                <a:gd name="connsiteX30" fmla="*/ 2033516 w 2074459"/>
                <a:gd name="connsiteY30" fmla="*/ 113339 h 352189"/>
                <a:gd name="connsiteX31" fmla="*/ 2026692 w 2074459"/>
                <a:gd name="connsiteY31" fmla="*/ 311232 h 352189"/>
                <a:gd name="connsiteX32" fmla="*/ 2074459 w 2074459"/>
                <a:gd name="connsiteY32" fmla="*/ 345351 h 352189"/>
                <a:gd name="connsiteX0" fmla="*/ 0 w 2074459"/>
                <a:gd name="connsiteY0" fmla="*/ 24629 h 352189"/>
                <a:gd name="connsiteX1" fmla="*/ 81886 w 2074459"/>
                <a:gd name="connsiteY1" fmla="*/ 24629 h 352189"/>
                <a:gd name="connsiteX2" fmla="*/ 130520 w 2074459"/>
                <a:gd name="connsiteY2" fmla="*/ 271644 h 352189"/>
                <a:gd name="connsiteX3" fmla="*/ 320722 w 2074459"/>
                <a:gd name="connsiteY3" fmla="*/ 304408 h 352189"/>
                <a:gd name="connsiteX4" fmla="*/ 477916 w 2074459"/>
                <a:gd name="connsiteY4" fmla="*/ 307700 h 352189"/>
                <a:gd name="connsiteX5" fmla="*/ 552734 w 2074459"/>
                <a:gd name="connsiteY5" fmla="*/ 324880 h 352189"/>
                <a:gd name="connsiteX6" fmla="*/ 607325 w 2074459"/>
                <a:gd name="connsiteY6" fmla="*/ 318056 h 352189"/>
                <a:gd name="connsiteX7" fmla="*/ 675564 w 2074459"/>
                <a:gd name="connsiteY7" fmla="*/ 174754 h 352189"/>
                <a:gd name="connsiteX8" fmla="*/ 709683 w 2074459"/>
                <a:gd name="connsiteY8" fmla="*/ 65572 h 352189"/>
                <a:gd name="connsiteX9" fmla="*/ 744292 w 2074459"/>
                <a:gd name="connsiteY9" fmla="*/ 85177 h 352189"/>
                <a:gd name="connsiteX10" fmla="*/ 774566 w 2074459"/>
                <a:gd name="connsiteY10" fmla="*/ 243860 h 352189"/>
                <a:gd name="connsiteX11" fmla="*/ 823955 w 2074459"/>
                <a:gd name="connsiteY11" fmla="*/ 300185 h 352189"/>
                <a:gd name="connsiteX12" fmla="*/ 880013 w 2074459"/>
                <a:gd name="connsiteY12" fmla="*/ 295786 h 352189"/>
                <a:gd name="connsiteX13" fmla="*/ 930648 w 2074459"/>
                <a:gd name="connsiteY13" fmla="*/ 319614 h 352189"/>
                <a:gd name="connsiteX14" fmla="*/ 968991 w 2074459"/>
                <a:gd name="connsiteY14" fmla="*/ 311232 h 352189"/>
                <a:gd name="connsiteX15" fmla="*/ 1073616 w 2074459"/>
                <a:gd name="connsiteY15" fmla="*/ 337485 h 352189"/>
                <a:gd name="connsiteX16" fmla="*/ 1124696 w 2074459"/>
                <a:gd name="connsiteY16" fmla="*/ 315566 h 352189"/>
                <a:gd name="connsiteX17" fmla="*/ 1214650 w 2074459"/>
                <a:gd name="connsiteY17" fmla="*/ 331703 h 352189"/>
                <a:gd name="connsiteX18" fmla="*/ 1248770 w 2074459"/>
                <a:gd name="connsiteY18" fmla="*/ 229345 h 352189"/>
                <a:gd name="connsiteX19" fmla="*/ 1255594 w 2074459"/>
                <a:gd name="connsiteY19" fmla="*/ 99692 h 352189"/>
                <a:gd name="connsiteX20" fmla="*/ 1310185 w 2074459"/>
                <a:gd name="connsiteY20" fmla="*/ 120163 h 352189"/>
                <a:gd name="connsiteX21" fmla="*/ 1344681 w 2074459"/>
                <a:gd name="connsiteY21" fmla="*/ 276246 h 352189"/>
                <a:gd name="connsiteX22" fmla="*/ 1424457 w 2074459"/>
                <a:gd name="connsiteY22" fmla="*/ 344106 h 352189"/>
                <a:gd name="connsiteX23" fmla="*/ 1505499 w 2074459"/>
                <a:gd name="connsiteY23" fmla="*/ 334505 h 352189"/>
                <a:gd name="connsiteX24" fmla="*/ 1569492 w 2074459"/>
                <a:gd name="connsiteY24" fmla="*/ 352175 h 352189"/>
                <a:gd name="connsiteX25" fmla="*/ 1630596 w 2074459"/>
                <a:gd name="connsiteY25" fmla="*/ 337485 h 352189"/>
                <a:gd name="connsiteX26" fmla="*/ 1710683 w 2074459"/>
                <a:gd name="connsiteY26" fmla="*/ 335171 h 352189"/>
                <a:gd name="connsiteX27" fmla="*/ 1803349 w 2074459"/>
                <a:gd name="connsiteY27" fmla="*/ 325570 h 352189"/>
                <a:gd name="connsiteX28" fmla="*/ 1883391 w 2074459"/>
                <a:gd name="connsiteY28" fmla="*/ 345351 h 352189"/>
                <a:gd name="connsiteX29" fmla="*/ 1946539 w 2074459"/>
                <a:gd name="connsiteY29" fmla="*/ 232324 h 352189"/>
                <a:gd name="connsiteX30" fmla="*/ 1985749 w 2074459"/>
                <a:gd name="connsiteY30" fmla="*/ 113339 h 352189"/>
                <a:gd name="connsiteX31" fmla="*/ 2033516 w 2074459"/>
                <a:gd name="connsiteY31" fmla="*/ 113339 h 352189"/>
                <a:gd name="connsiteX32" fmla="*/ 2026692 w 2074459"/>
                <a:gd name="connsiteY32" fmla="*/ 311232 h 352189"/>
                <a:gd name="connsiteX33" fmla="*/ 2074459 w 2074459"/>
                <a:gd name="connsiteY33" fmla="*/ 345351 h 352189"/>
                <a:gd name="connsiteX0" fmla="*/ 0 w 2074459"/>
                <a:gd name="connsiteY0" fmla="*/ 24629 h 352189"/>
                <a:gd name="connsiteX1" fmla="*/ 81886 w 2074459"/>
                <a:gd name="connsiteY1" fmla="*/ 24629 h 352189"/>
                <a:gd name="connsiteX2" fmla="*/ 130520 w 2074459"/>
                <a:gd name="connsiteY2" fmla="*/ 271644 h 352189"/>
                <a:gd name="connsiteX3" fmla="*/ 320722 w 2074459"/>
                <a:gd name="connsiteY3" fmla="*/ 304408 h 352189"/>
                <a:gd name="connsiteX4" fmla="*/ 397496 w 2074459"/>
                <a:gd name="connsiteY4" fmla="*/ 316635 h 352189"/>
                <a:gd name="connsiteX5" fmla="*/ 477916 w 2074459"/>
                <a:gd name="connsiteY5" fmla="*/ 307700 h 352189"/>
                <a:gd name="connsiteX6" fmla="*/ 552734 w 2074459"/>
                <a:gd name="connsiteY6" fmla="*/ 324880 h 352189"/>
                <a:gd name="connsiteX7" fmla="*/ 607325 w 2074459"/>
                <a:gd name="connsiteY7" fmla="*/ 318056 h 352189"/>
                <a:gd name="connsiteX8" fmla="*/ 675564 w 2074459"/>
                <a:gd name="connsiteY8" fmla="*/ 174754 h 352189"/>
                <a:gd name="connsiteX9" fmla="*/ 709683 w 2074459"/>
                <a:gd name="connsiteY9" fmla="*/ 65572 h 352189"/>
                <a:gd name="connsiteX10" fmla="*/ 744292 w 2074459"/>
                <a:gd name="connsiteY10" fmla="*/ 85177 h 352189"/>
                <a:gd name="connsiteX11" fmla="*/ 774566 w 2074459"/>
                <a:gd name="connsiteY11" fmla="*/ 243860 h 352189"/>
                <a:gd name="connsiteX12" fmla="*/ 823955 w 2074459"/>
                <a:gd name="connsiteY12" fmla="*/ 300185 h 352189"/>
                <a:gd name="connsiteX13" fmla="*/ 880013 w 2074459"/>
                <a:gd name="connsiteY13" fmla="*/ 295786 h 352189"/>
                <a:gd name="connsiteX14" fmla="*/ 930648 w 2074459"/>
                <a:gd name="connsiteY14" fmla="*/ 319614 h 352189"/>
                <a:gd name="connsiteX15" fmla="*/ 968991 w 2074459"/>
                <a:gd name="connsiteY15" fmla="*/ 311232 h 352189"/>
                <a:gd name="connsiteX16" fmla="*/ 1073616 w 2074459"/>
                <a:gd name="connsiteY16" fmla="*/ 337485 h 352189"/>
                <a:gd name="connsiteX17" fmla="*/ 1124696 w 2074459"/>
                <a:gd name="connsiteY17" fmla="*/ 315566 h 352189"/>
                <a:gd name="connsiteX18" fmla="*/ 1214650 w 2074459"/>
                <a:gd name="connsiteY18" fmla="*/ 331703 h 352189"/>
                <a:gd name="connsiteX19" fmla="*/ 1248770 w 2074459"/>
                <a:gd name="connsiteY19" fmla="*/ 229345 h 352189"/>
                <a:gd name="connsiteX20" fmla="*/ 1255594 w 2074459"/>
                <a:gd name="connsiteY20" fmla="*/ 99692 h 352189"/>
                <a:gd name="connsiteX21" fmla="*/ 1310185 w 2074459"/>
                <a:gd name="connsiteY21" fmla="*/ 120163 h 352189"/>
                <a:gd name="connsiteX22" fmla="*/ 1344681 w 2074459"/>
                <a:gd name="connsiteY22" fmla="*/ 276246 h 352189"/>
                <a:gd name="connsiteX23" fmla="*/ 1424457 w 2074459"/>
                <a:gd name="connsiteY23" fmla="*/ 344106 h 352189"/>
                <a:gd name="connsiteX24" fmla="*/ 1505499 w 2074459"/>
                <a:gd name="connsiteY24" fmla="*/ 334505 h 352189"/>
                <a:gd name="connsiteX25" fmla="*/ 1569492 w 2074459"/>
                <a:gd name="connsiteY25" fmla="*/ 352175 h 352189"/>
                <a:gd name="connsiteX26" fmla="*/ 1630596 w 2074459"/>
                <a:gd name="connsiteY26" fmla="*/ 337485 h 352189"/>
                <a:gd name="connsiteX27" fmla="*/ 1710683 w 2074459"/>
                <a:gd name="connsiteY27" fmla="*/ 335171 h 352189"/>
                <a:gd name="connsiteX28" fmla="*/ 1803349 w 2074459"/>
                <a:gd name="connsiteY28" fmla="*/ 325570 h 352189"/>
                <a:gd name="connsiteX29" fmla="*/ 1883391 w 2074459"/>
                <a:gd name="connsiteY29" fmla="*/ 345351 h 352189"/>
                <a:gd name="connsiteX30" fmla="*/ 1946539 w 2074459"/>
                <a:gd name="connsiteY30" fmla="*/ 232324 h 352189"/>
                <a:gd name="connsiteX31" fmla="*/ 1985749 w 2074459"/>
                <a:gd name="connsiteY31" fmla="*/ 113339 h 352189"/>
                <a:gd name="connsiteX32" fmla="*/ 2033516 w 2074459"/>
                <a:gd name="connsiteY32" fmla="*/ 113339 h 352189"/>
                <a:gd name="connsiteX33" fmla="*/ 2026692 w 2074459"/>
                <a:gd name="connsiteY33" fmla="*/ 311232 h 352189"/>
                <a:gd name="connsiteX34" fmla="*/ 2074459 w 2074459"/>
                <a:gd name="connsiteY34" fmla="*/ 345351 h 352189"/>
                <a:gd name="connsiteX0" fmla="*/ 0 w 2074459"/>
                <a:gd name="connsiteY0" fmla="*/ 24629 h 352189"/>
                <a:gd name="connsiteX1" fmla="*/ 81886 w 2074459"/>
                <a:gd name="connsiteY1" fmla="*/ 24629 h 352189"/>
                <a:gd name="connsiteX2" fmla="*/ 130520 w 2074459"/>
                <a:gd name="connsiteY2" fmla="*/ 271644 h 352189"/>
                <a:gd name="connsiteX3" fmla="*/ 269421 w 2074459"/>
                <a:gd name="connsiteY3" fmla="*/ 289829 h 352189"/>
                <a:gd name="connsiteX4" fmla="*/ 320722 w 2074459"/>
                <a:gd name="connsiteY4" fmla="*/ 304408 h 352189"/>
                <a:gd name="connsiteX5" fmla="*/ 397496 w 2074459"/>
                <a:gd name="connsiteY5" fmla="*/ 316635 h 352189"/>
                <a:gd name="connsiteX6" fmla="*/ 477916 w 2074459"/>
                <a:gd name="connsiteY6" fmla="*/ 307700 h 352189"/>
                <a:gd name="connsiteX7" fmla="*/ 552734 w 2074459"/>
                <a:gd name="connsiteY7" fmla="*/ 324880 h 352189"/>
                <a:gd name="connsiteX8" fmla="*/ 607325 w 2074459"/>
                <a:gd name="connsiteY8" fmla="*/ 318056 h 352189"/>
                <a:gd name="connsiteX9" fmla="*/ 675564 w 2074459"/>
                <a:gd name="connsiteY9" fmla="*/ 174754 h 352189"/>
                <a:gd name="connsiteX10" fmla="*/ 709683 w 2074459"/>
                <a:gd name="connsiteY10" fmla="*/ 65572 h 352189"/>
                <a:gd name="connsiteX11" fmla="*/ 744292 w 2074459"/>
                <a:gd name="connsiteY11" fmla="*/ 85177 h 352189"/>
                <a:gd name="connsiteX12" fmla="*/ 774566 w 2074459"/>
                <a:gd name="connsiteY12" fmla="*/ 243860 h 352189"/>
                <a:gd name="connsiteX13" fmla="*/ 823955 w 2074459"/>
                <a:gd name="connsiteY13" fmla="*/ 300185 h 352189"/>
                <a:gd name="connsiteX14" fmla="*/ 880013 w 2074459"/>
                <a:gd name="connsiteY14" fmla="*/ 295786 h 352189"/>
                <a:gd name="connsiteX15" fmla="*/ 930648 w 2074459"/>
                <a:gd name="connsiteY15" fmla="*/ 319614 h 352189"/>
                <a:gd name="connsiteX16" fmla="*/ 968991 w 2074459"/>
                <a:gd name="connsiteY16" fmla="*/ 311232 h 352189"/>
                <a:gd name="connsiteX17" fmla="*/ 1073616 w 2074459"/>
                <a:gd name="connsiteY17" fmla="*/ 337485 h 352189"/>
                <a:gd name="connsiteX18" fmla="*/ 1124696 w 2074459"/>
                <a:gd name="connsiteY18" fmla="*/ 315566 h 352189"/>
                <a:gd name="connsiteX19" fmla="*/ 1214650 w 2074459"/>
                <a:gd name="connsiteY19" fmla="*/ 331703 h 352189"/>
                <a:gd name="connsiteX20" fmla="*/ 1248770 w 2074459"/>
                <a:gd name="connsiteY20" fmla="*/ 229345 h 352189"/>
                <a:gd name="connsiteX21" fmla="*/ 1255594 w 2074459"/>
                <a:gd name="connsiteY21" fmla="*/ 99692 h 352189"/>
                <a:gd name="connsiteX22" fmla="*/ 1310185 w 2074459"/>
                <a:gd name="connsiteY22" fmla="*/ 120163 h 352189"/>
                <a:gd name="connsiteX23" fmla="*/ 1344681 w 2074459"/>
                <a:gd name="connsiteY23" fmla="*/ 276246 h 352189"/>
                <a:gd name="connsiteX24" fmla="*/ 1424457 w 2074459"/>
                <a:gd name="connsiteY24" fmla="*/ 344106 h 352189"/>
                <a:gd name="connsiteX25" fmla="*/ 1505499 w 2074459"/>
                <a:gd name="connsiteY25" fmla="*/ 334505 h 352189"/>
                <a:gd name="connsiteX26" fmla="*/ 1569492 w 2074459"/>
                <a:gd name="connsiteY26" fmla="*/ 352175 h 352189"/>
                <a:gd name="connsiteX27" fmla="*/ 1630596 w 2074459"/>
                <a:gd name="connsiteY27" fmla="*/ 337485 h 352189"/>
                <a:gd name="connsiteX28" fmla="*/ 1710683 w 2074459"/>
                <a:gd name="connsiteY28" fmla="*/ 335171 h 352189"/>
                <a:gd name="connsiteX29" fmla="*/ 1803349 w 2074459"/>
                <a:gd name="connsiteY29" fmla="*/ 325570 h 352189"/>
                <a:gd name="connsiteX30" fmla="*/ 1883391 w 2074459"/>
                <a:gd name="connsiteY30" fmla="*/ 345351 h 352189"/>
                <a:gd name="connsiteX31" fmla="*/ 1946539 w 2074459"/>
                <a:gd name="connsiteY31" fmla="*/ 232324 h 352189"/>
                <a:gd name="connsiteX32" fmla="*/ 1985749 w 2074459"/>
                <a:gd name="connsiteY32" fmla="*/ 113339 h 352189"/>
                <a:gd name="connsiteX33" fmla="*/ 2033516 w 2074459"/>
                <a:gd name="connsiteY33" fmla="*/ 113339 h 352189"/>
                <a:gd name="connsiteX34" fmla="*/ 2026692 w 2074459"/>
                <a:gd name="connsiteY34" fmla="*/ 311232 h 352189"/>
                <a:gd name="connsiteX35" fmla="*/ 2074459 w 2074459"/>
                <a:gd name="connsiteY35" fmla="*/ 345351 h 352189"/>
                <a:gd name="connsiteX0" fmla="*/ 0 w 2074459"/>
                <a:gd name="connsiteY0" fmla="*/ 24629 h 352189"/>
                <a:gd name="connsiteX1" fmla="*/ 81886 w 2074459"/>
                <a:gd name="connsiteY1" fmla="*/ 24629 h 352189"/>
                <a:gd name="connsiteX2" fmla="*/ 130520 w 2074459"/>
                <a:gd name="connsiteY2" fmla="*/ 271644 h 352189"/>
                <a:gd name="connsiteX3" fmla="*/ 206872 w 2074459"/>
                <a:gd name="connsiteY3" fmla="*/ 310678 h 352189"/>
                <a:gd name="connsiteX4" fmla="*/ 269421 w 2074459"/>
                <a:gd name="connsiteY4" fmla="*/ 289829 h 352189"/>
                <a:gd name="connsiteX5" fmla="*/ 320722 w 2074459"/>
                <a:gd name="connsiteY5" fmla="*/ 304408 h 352189"/>
                <a:gd name="connsiteX6" fmla="*/ 397496 w 2074459"/>
                <a:gd name="connsiteY6" fmla="*/ 316635 h 352189"/>
                <a:gd name="connsiteX7" fmla="*/ 477916 w 2074459"/>
                <a:gd name="connsiteY7" fmla="*/ 307700 h 352189"/>
                <a:gd name="connsiteX8" fmla="*/ 552734 w 2074459"/>
                <a:gd name="connsiteY8" fmla="*/ 324880 h 352189"/>
                <a:gd name="connsiteX9" fmla="*/ 607325 w 2074459"/>
                <a:gd name="connsiteY9" fmla="*/ 318056 h 352189"/>
                <a:gd name="connsiteX10" fmla="*/ 675564 w 2074459"/>
                <a:gd name="connsiteY10" fmla="*/ 174754 h 352189"/>
                <a:gd name="connsiteX11" fmla="*/ 709683 w 2074459"/>
                <a:gd name="connsiteY11" fmla="*/ 65572 h 352189"/>
                <a:gd name="connsiteX12" fmla="*/ 744292 w 2074459"/>
                <a:gd name="connsiteY12" fmla="*/ 85177 h 352189"/>
                <a:gd name="connsiteX13" fmla="*/ 774566 w 2074459"/>
                <a:gd name="connsiteY13" fmla="*/ 243860 h 352189"/>
                <a:gd name="connsiteX14" fmla="*/ 823955 w 2074459"/>
                <a:gd name="connsiteY14" fmla="*/ 300185 h 352189"/>
                <a:gd name="connsiteX15" fmla="*/ 880013 w 2074459"/>
                <a:gd name="connsiteY15" fmla="*/ 295786 h 352189"/>
                <a:gd name="connsiteX16" fmla="*/ 930648 w 2074459"/>
                <a:gd name="connsiteY16" fmla="*/ 319614 h 352189"/>
                <a:gd name="connsiteX17" fmla="*/ 968991 w 2074459"/>
                <a:gd name="connsiteY17" fmla="*/ 311232 h 352189"/>
                <a:gd name="connsiteX18" fmla="*/ 1073616 w 2074459"/>
                <a:gd name="connsiteY18" fmla="*/ 337485 h 352189"/>
                <a:gd name="connsiteX19" fmla="*/ 1124696 w 2074459"/>
                <a:gd name="connsiteY19" fmla="*/ 315566 h 352189"/>
                <a:gd name="connsiteX20" fmla="*/ 1214650 w 2074459"/>
                <a:gd name="connsiteY20" fmla="*/ 331703 h 352189"/>
                <a:gd name="connsiteX21" fmla="*/ 1248770 w 2074459"/>
                <a:gd name="connsiteY21" fmla="*/ 229345 h 352189"/>
                <a:gd name="connsiteX22" fmla="*/ 1255594 w 2074459"/>
                <a:gd name="connsiteY22" fmla="*/ 99692 h 352189"/>
                <a:gd name="connsiteX23" fmla="*/ 1310185 w 2074459"/>
                <a:gd name="connsiteY23" fmla="*/ 120163 h 352189"/>
                <a:gd name="connsiteX24" fmla="*/ 1344681 w 2074459"/>
                <a:gd name="connsiteY24" fmla="*/ 276246 h 352189"/>
                <a:gd name="connsiteX25" fmla="*/ 1424457 w 2074459"/>
                <a:gd name="connsiteY25" fmla="*/ 344106 h 352189"/>
                <a:gd name="connsiteX26" fmla="*/ 1505499 w 2074459"/>
                <a:gd name="connsiteY26" fmla="*/ 334505 h 352189"/>
                <a:gd name="connsiteX27" fmla="*/ 1569492 w 2074459"/>
                <a:gd name="connsiteY27" fmla="*/ 352175 h 352189"/>
                <a:gd name="connsiteX28" fmla="*/ 1630596 w 2074459"/>
                <a:gd name="connsiteY28" fmla="*/ 337485 h 352189"/>
                <a:gd name="connsiteX29" fmla="*/ 1710683 w 2074459"/>
                <a:gd name="connsiteY29" fmla="*/ 335171 h 352189"/>
                <a:gd name="connsiteX30" fmla="*/ 1803349 w 2074459"/>
                <a:gd name="connsiteY30" fmla="*/ 325570 h 352189"/>
                <a:gd name="connsiteX31" fmla="*/ 1883391 w 2074459"/>
                <a:gd name="connsiteY31" fmla="*/ 345351 h 352189"/>
                <a:gd name="connsiteX32" fmla="*/ 1946539 w 2074459"/>
                <a:gd name="connsiteY32" fmla="*/ 232324 h 352189"/>
                <a:gd name="connsiteX33" fmla="*/ 1985749 w 2074459"/>
                <a:gd name="connsiteY33" fmla="*/ 113339 h 352189"/>
                <a:gd name="connsiteX34" fmla="*/ 2033516 w 2074459"/>
                <a:gd name="connsiteY34" fmla="*/ 113339 h 352189"/>
                <a:gd name="connsiteX35" fmla="*/ 2026692 w 2074459"/>
                <a:gd name="connsiteY35" fmla="*/ 311232 h 352189"/>
                <a:gd name="connsiteX36" fmla="*/ 2074459 w 2074459"/>
                <a:gd name="connsiteY36" fmla="*/ 345351 h 352189"/>
                <a:gd name="connsiteX0" fmla="*/ 0 w 2074459"/>
                <a:gd name="connsiteY0" fmla="*/ 24629 h 352189"/>
                <a:gd name="connsiteX1" fmla="*/ 81886 w 2074459"/>
                <a:gd name="connsiteY1" fmla="*/ 24629 h 352189"/>
                <a:gd name="connsiteX2" fmla="*/ 130520 w 2074459"/>
                <a:gd name="connsiteY2" fmla="*/ 271644 h 352189"/>
                <a:gd name="connsiteX3" fmla="*/ 171130 w 2074459"/>
                <a:gd name="connsiteY3" fmla="*/ 283872 h 352189"/>
                <a:gd name="connsiteX4" fmla="*/ 206872 w 2074459"/>
                <a:gd name="connsiteY4" fmla="*/ 310678 h 352189"/>
                <a:gd name="connsiteX5" fmla="*/ 269421 w 2074459"/>
                <a:gd name="connsiteY5" fmla="*/ 289829 h 352189"/>
                <a:gd name="connsiteX6" fmla="*/ 320722 w 2074459"/>
                <a:gd name="connsiteY6" fmla="*/ 304408 h 352189"/>
                <a:gd name="connsiteX7" fmla="*/ 397496 w 2074459"/>
                <a:gd name="connsiteY7" fmla="*/ 316635 h 352189"/>
                <a:gd name="connsiteX8" fmla="*/ 477916 w 2074459"/>
                <a:gd name="connsiteY8" fmla="*/ 307700 h 352189"/>
                <a:gd name="connsiteX9" fmla="*/ 552734 w 2074459"/>
                <a:gd name="connsiteY9" fmla="*/ 324880 h 352189"/>
                <a:gd name="connsiteX10" fmla="*/ 607325 w 2074459"/>
                <a:gd name="connsiteY10" fmla="*/ 318056 h 352189"/>
                <a:gd name="connsiteX11" fmla="*/ 675564 w 2074459"/>
                <a:gd name="connsiteY11" fmla="*/ 174754 h 352189"/>
                <a:gd name="connsiteX12" fmla="*/ 709683 w 2074459"/>
                <a:gd name="connsiteY12" fmla="*/ 65572 h 352189"/>
                <a:gd name="connsiteX13" fmla="*/ 744292 w 2074459"/>
                <a:gd name="connsiteY13" fmla="*/ 85177 h 352189"/>
                <a:gd name="connsiteX14" fmla="*/ 774566 w 2074459"/>
                <a:gd name="connsiteY14" fmla="*/ 243860 h 352189"/>
                <a:gd name="connsiteX15" fmla="*/ 823955 w 2074459"/>
                <a:gd name="connsiteY15" fmla="*/ 300185 h 352189"/>
                <a:gd name="connsiteX16" fmla="*/ 880013 w 2074459"/>
                <a:gd name="connsiteY16" fmla="*/ 295786 h 352189"/>
                <a:gd name="connsiteX17" fmla="*/ 930648 w 2074459"/>
                <a:gd name="connsiteY17" fmla="*/ 319614 h 352189"/>
                <a:gd name="connsiteX18" fmla="*/ 968991 w 2074459"/>
                <a:gd name="connsiteY18" fmla="*/ 311232 h 352189"/>
                <a:gd name="connsiteX19" fmla="*/ 1073616 w 2074459"/>
                <a:gd name="connsiteY19" fmla="*/ 337485 h 352189"/>
                <a:gd name="connsiteX20" fmla="*/ 1124696 w 2074459"/>
                <a:gd name="connsiteY20" fmla="*/ 315566 h 352189"/>
                <a:gd name="connsiteX21" fmla="*/ 1214650 w 2074459"/>
                <a:gd name="connsiteY21" fmla="*/ 331703 h 352189"/>
                <a:gd name="connsiteX22" fmla="*/ 1248770 w 2074459"/>
                <a:gd name="connsiteY22" fmla="*/ 229345 h 352189"/>
                <a:gd name="connsiteX23" fmla="*/ 1255594 w 2074459"/>
                <a:gd name="connsiteY23" fmla="*/ 99692 h 352189"/>
                <a:gd name="connsiteX24" fmla="*/ 1310185 w 2074459"/>
                <a:gd name="connsiteY24" fmla="*/ 120163 h 352189"/>
                <a:gd name="connsiteX25" fmla="*/ 1344681 w 2074459"/>
                <a:gd name="connsiteY25" fmla="*/ 276246 h 352189"/>
                <a:gd name="connsiteX26" fmla="*/ 1424457 w 2074459"/>
                <a:gd name="connsiteY26" fmla="*/ 344106 h 352189"/>
                <a:gd name="connsiteX27" fmla="*/ 1505499 w 2074459"/>
                <a:gd name="connsiteY27" fmla="*/ 334505 h 352189"/>
                <a:gd name="connsiteX28" fmla="*/ 1569492 w 2074459"/>
                <a:gd name="connsiteY28" fmla="*/ 352175 h 352189"/>
                <a:gd name="connsiteX29" fmla="*/ 1630596 w 2074459"/>
                <a:gd name="connsiteY29" fmla="*/ 337485 h 352189"/>
                <a:gd name="connsiteX30" fmla="*/ 1710683 w 2074459"/>
                <a:gd name="connsiteY30" fmla="*/ 335171 h 352189"/>
                <a:gd name="connsiteX31" fmla="*/ 1803349 w 2074459"/>
                <a:gd name="connsiteY31" fmla="*/ 325570 h 352189"/>
                <a:gd name="connsiteX32" fmla="*/ 1883391 w 2074459"/>
                <a:gd name="connsiteY32" fmla="*/ 345351 h 352189"/>
                <a:gd name="connsiteX33" fmla="*/ 1946539 w 2074459"/>
                <a:gd name="connsiteY33" fmla="*/ 232324 h 352189"/>
                <a:gd name="connsiteX34" fmla="*/ 1985749 w 2074459"/>
                <a:gd name="connsiteY34" fmla="*/ 113339 h 352189"/>
                <a:gd name="connsiteX35" fmla="*/ 2033516 w 2074459"/>
                <a:gd name="connsiteY35" fmla="*/ 113339 h 352189"/>
                <a:gd name="connsiteX36" fmla="*/ 2026692 w 2074459"/>
                <a:gd name="connsiteY36" fmla="*/ 311232 h 352189"/>
                <a:gd name="connsiteX37" fmla="*/ 2074459 w 2074459"/>
                <a:gd name="connsiteY37" fmla="*/ 345351 h 352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074459" h="352189">
                  <a:moveTo>
                    <a:pt x="0" y="24629"/>
                  </a:moveTo>
                  <a:cubicBezTo>
                    <a:pt x="29570" y="1314"/>
                    <a:pt x="60133" y="-16540"/>
                    <a:pt x="81886" y="24629"/>
                  </a:cubicBezTo>
                  <a:cubicBezTo>
                    <a:pt x="103639" y="65798"/>
                    <a:pt x="115646" y="228437"/>
                    <a:pt x="130520" y="271644"/>
                  </a:cubicBezTo>
                  <a:cubicBezTo>
                    <a:pt x="145394" y="314851"/>
                    <a:pt x="158405" y="277366"/>
                    <a:pt x="171130" y="283872"/>
                  </a:cubicBezTo>
                  <a:cubicBezTo>
                    <a:pt x="183855" y="290378"/>
                    <a:pt x="187512" y="313160"/>
                    <a:pt x="206872" y="310678"/>
                  </a:cubicBezTo>
                  <a:cubicBezTo>
                    <a:pt x="226232" y="308196"/>
                    <a:pt x="248460" y="288392"/>
                    <a:pt x="269421" y="289829"/>
                  </a:cubicBezTo>
                  <a:cubicBezTo>
                    <a:pt x="290382" y="291266"/>
                    <a:pt x="299376" y="299940"/>
                    <a:pt x="320722" y="304408"/>
                  </a:cubicBezTo>
                  <a:cubicBezTo>
                    <a:pt x="342068" y="308876"/>
                    <a:pt x="371297" y="316086"/>
                    <a:pt x="397496" y="316635"/>
                  </a:cubicBezTo>
                  <a:cubicBezTo>
                    <a:pt x="423695" y="317184"/>
                    <a:pt x="452043" y="304837"/>
                    <a:pt x="477916" y="307700"/>
                  </a:cubicBezTo>
                  <a:cubicBezTo>
                    <a:pt x="503789" y="310563"/>
                    <a:pt x="531166" y="323154"/>
                    <a:pt x="552734" y="324880"/>
                  </a:cubicBezTo>
                  <a:cubicBezTo>
                    <a:pt x="574302" y="326606"/>
                    <a:pt x="586853" y="343077"/>
                    <a:pt x="607325" y="318056"/>
                  </a:cubicBezTo>
                  <a:cubicBezTo>
                    <a:pt x="627797" y="293035"/>
                    <a:pt x="658504" y="216835"/>
                    <a:pt x="675564" y="174754"/>
                  </a:cubicBezTo>
                  <a:cubicBezTo>
                    <a:pt x="692624" y="132673"/>
                    <a:pt x="698228" y="80501"/>
                    <a:pt x="709683" y="65572"/>
                  </a:cubicBezTo>
                  <a:cubicBezTo>
                    <a:pt x="721138" y="50643"/>
                    <a:pt x="733478" y="55462"/>
                    <a:pt x="744292" y="85177"/>
                  </a:cubicBezTo>
                  <a:cubicBezTo>
                    <a:pt x="755106" y="114892"/>
                    <a:pt x="761289" y="208025"/>
                    <a:pt x="774566" y="243860"/>
                  </a:cubicBezTo>
                  <a:cubicBezTo>
                    <a:pt x="787843" y="279695"/>
                    <a:pt x="806381" y="291531"/>
                    <a:pt x="823955" y="300185"/>
                  </a:cubicBezTo>
                  <a:cubicBezTo>
                    <a:pt x="841529" y="308839"/>
                    <a:pt x="862231" y="292548"/>
                    <a:pt x="880013" y="295786"/>
                  </a:cubicBezTo>
                  <a:cubicBezTo>
                    <a:pt x="897795" y="299024"/>
                    <a:pt x="912840" y="320018"/>
                    <a:pt x="930648" y="319614"/>
                  </a:cubicBezTo>
                  <a:cubicBezTo>
                    <a:pt x="948456" y="319210"/>
                    <a:pt x="945163" y="308254"/>
                    <a:pt x="968991" y="311232"/>
                  </a:cubicBezTo>
                  <a:cubicBezTo>
                    <a:pt x="992819" y="314211"/>
                    <a:pt x="1047665" y="336763"/>
                    <a:pt x="1073616" y="337485"/>
                  </a:cubicBezTo>
                  <a:cubicBezTo>
                    <a:pt x="1099567" y="338207"/>
                    <a:pt x="1101190" y="316530"/>
                    <a:pt x="1124696" y="315566"/>
                  </a:cubicBezTo>
                  <a:cubicBezTo>
                    <a:pt x="1148202" y="314602"/>
                    <a:pt x="1193971" y="346073"/>
                    <a:pt x="1214650" y="331703"/>
                  </a:cubicBezTo>
                  <a:cubicBezTo>
                    <a:pt x="1235329" y="317333"/>
                    <a:pt x="1241946" y="268013"/>
                    <a:pt x="1248770" y="229345"/>
                  </a:cubicBezTo>
                  <a:cubicBezTo>
                    <a:pt x="1255594" y="190677"/>
                    <a:pt x="1245358" y="117889"/>
                    <a:pt x="1255594" y="99692"/>
                  </a:cubicBezTo>
                  <a:cubicBezTo>
                    <a:pt x="1265830" y="81495"/>
                    <a:pt x="1295337" y="90737"/>
                    <a:pt x="1310185" y="120163"/>
                  </a:cubicBezTo>
                  <a:cubicBezTo>
                    <a:pt x="1325033" y="149589"/>
                    <a:pt x="1325636" y="238922"/>
                    <a:pt x="1344681" y="276246"/>
                  </a:cubicBezTo>
                  <a:cubicBezTo>
                    <a:pt x="1363726" y="313570"/>
                    <a:pt x="1397654" y="334396"/>
                    <a:pt x="1424457" y="344106"/>
                  </a:cubicBezTo>
                  <a:cubicBezTo>
                    <a:pt x="1451260" y="353816"/>
                    <a:pt x="1481327" y="333160"/>
                    <a:pt x="1505499" y="334505"/>
                  </a:cubicBezTo>
                  <a:cubicBezTo>
                    <a:pt x="1529671" y="335850"/>
                    <a:pt x="1548643" y="351678"/>
                    <a:pt x="1569492" y="352175"/>
                  </a:cubicBezTo>
                  <a:cubicBezTo>
                    <a:pt x="1590341" y="352672"/>
                    <a:pt x="1607064" y="340319"/>
                    <a:pt x="1630596" y="337485"/>
                  </a:cubicBezTo>
                  <a:cubicBezTo>
                    <a:pt x="1654128" y="334651"/>
                    <a:pt x="1681891" y="337157"/>
                    <a:pt x="1710683" y="335171"/>
                  </a:cubicBezTo>
                  <a:cubicBezTo>
                    <a:pt x="1739475" y="333185"/>
                    <a:pt x="1774564" y="323873"/>
                    <a:pt x="1803349" y="325570"/>
                  </a:cubicBezTo>
                  <a:cubicBezTo>
                    <a:pt x="1832134" y="327267"/>
                    <a:pt x="1859526" y="360892"/>
                    <a:pt x="1883391" y="345351"/>
                  </a:cubicBezTo>
                  <a:cubicBezTo>
                    <a:pt x="1907256" y="329810"/>
                    <a:pt x="1929479" y="270992"/>
                    <a:pt x="1946539" y="232324"/>
                  </a:cubicBezTo>
                  <a:cubicBezTo>
                    <a:pt x="1963599" y="193656"/>
                    <a:pt x="1971253" y="133170"/>
                    <a:pt x="1985749" y="113339"/>
                  </a:cubicBezTo>
                  <a:cubicBezTo>
                    <a:pt x="2000245" y="93508"/>
                    <a:pt x="2026692" y="80357"/>
                    <a:pt x="2033516" y="113339"/>
                  </a:cubicBezTo>
                  <a:cubicBezTo>
                    <a:pt x="2040340" y="146321"/>
                    <a:pt x="2019868" y="272563"/>
                    <a:pt x="2026692" y="311232"/>
                  </a:cubicBezTo>
                  <a:cubicBezTo>
                    <a:pt x="2033516" y="349901"/>
                    <a:pt x="2071047" y="345351"/>
                    <a:pt x="2074459" y="34535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Volný tvar 35"/>
            <p:cNvSpPr/>
            <p:nvPr/>
          </p:nvSpPr>
          <p:spPr>
            <a:xfrm>
              <a:off x="6234004" y="4779727"/>
              <a:ext cx="2141543" cy="385373"/>
            </a:xfrm>
            <a:custGeom>
              <a:avLst/>
              <a:gdLst>
                <a:gd name="connsiteX0" fmla="*/ 0 w 2141543"/>
                <a:gd name="connsiteY0" fmla="*/ 20787 h 383605"/>
                <a:gd name="connsiteX1" fmla="*/ 17871 w 2141543"/>
                <a:gd name="connsiteY1" fmla="*/ 178647 h 383605"/>
                <a:gd name="connsiteX2" fmla="*/ 74462 w 2141543"/>
                <a:gd name="connsiteY2" fmla="*/ 259067 h 383605"/>
                <a:gd name="connsiteX3" fmla="*/ 113183 w 2141543"/>
                <a:gd name="connsiteY3" fmla="*/ 122056 h 383605"/>
                <a:gd name="connsiteX4" fmla="*/ 116161 w 2141543"/>
                <a:gd name="connsiteY4" fmla="*/ 2916 h 383605"/>
                <a:gd name="connsiteX5" fmla="*/ 175732 w 2141543"/>
                <a:gd name="connsiteY5" fmla="*/ 50572 h 383605"/>
                <a:gd name="connsiteX6" fmla="*/ 354442 w 2141543"/>
                <a:gd name="connsiteY6" fmla="*/ 202475 h 383605"/>
                <a:gd name="connsiteX7" fmla="*/ 437840 w 2141543"/>
                <a:gd name="connsiteY7" fmla="*/ 235239 h 383605"/>
                <a:gd name="connsiteX8" fmla="*/ 482517 w 2141543"/>
                <a:gd name="connsiteY8" fmla="*/ 211411 h 383605"/>
                <a:gd name="connsiteX9" fmla="*/ 512302 w 2141543"/>
                <a:gd name="connsiteY9" fmla="*/ 53550 h 383605"/>
                <a:gd name="connsiteX10" fmla="*/ 619528 w 2141543"/>
                <a:gd name="connsiteY10" fmla="*/ 68443 h 383605"/>
                <a:gd name="connsiteX11" fmla="*/ 786324 w 2141543"/>
                <a:gd name="connsiteY11" fmla="*/ 80357 h 383605"/>
                <a:gd name="connsiteX12" fmla="*/ 988862 w 2141543"/>
                <a:gd name="connsiteY12" fmla="*/ 125034 h 383605"/>
                <a:gd name="connsiteX13" fmla="*/ 1078217 w 2141543"/>
                <a:gd name="connsiteY13" fmla="*/ 163755 h 383605"/>
                <a:gd name="connsiteX14" fmla="*/ 1128852 w 2141543"/>
                <a:gd name="connsiteY14" fmla="*/ 354379 h 383605"/>
                <a:gd name="connsiteX15" fmla="*/ 1137788 w 2141543"/>
                <a:gd name="connsiteY15" fmla="*/ 357357 h 383605"/>
                <a:gd name="connsiteX16" fmla="*/ 1185444 w 2141543"/>
                <a:gd name="connsiteY16" fmla="*/ 214389 h 383605"/>
                <a:gd name="connsiteX17" fmla="*/ 1197358 w 2141543"/>
                <a:gd name="connsiteY17" fmla="*/ 98228 h 383605"/>
                <a:gd name="connsiteX18" fmla="*/ 1262885 w 2141543"/>
                <a:gd name="connsiteY18" fmla="*/ 181626 h 383605"/>
                <a:gd name="connsiteX19" fmla="*/ 1298627 w 2141543"/>
                <a:gd name="connsiteY19" fmla="*/ 190561 h 383605"/>
                <a:gd name="connsiteX20" fmla="*/ 1331390 w 2141543"/>
                <a:gd name="connsiteY20" fmla="*/ 324594 h 383605"/>
                <a:gd name="connsiteX21" fmla="*/ 1370111 w 2141543"/>
                <a:gd name="connsiteY21" fmla="*/ 372250 h 383605"/>
                <a:gd name="connsiteX22" fmla="*/ 1382025 w 2141543"/>
                <a:gd name="connsiteY22" fmla="*/ 339486 h 383605"/>
                <a:gd name="connsiteX23" fmla="*/ 1423724 w 2141543"/>
                <a:gd name="connsiteY23" fmla="*/ 104185 h 383605"/>
                <a:gd name="connsiteX24" fmla="*/ 1489251 w 2141543"/>
                <a:gd name="connsiteY24" fmla="*/ 130991 h 383605"/>
                <a:gd name="connsiteX25" fmla="*/ 1501165 w 2141543"/>
                <a:gd name="connsiteY25" fmla="*/ 166733 h 383605"/>
                <a:gd name="connsiteX26" fmla="*/ 1545842 w 2141543"/>
                <a:gd name="connsiteY26" fmla="*/ 360336 h 383605"/>
                <a:gd name="connsiteX27" fmla="*/ 1584563 w 2141543"/>
                <a:gd name="connsiteY27" fmla="*/ 366293 h 383605"/>
                <a:gd name="connsiteX28" fmla="*/ 1611369 w 2141543"/>
                <a:gd name="connsiteY28" fmla="*/ 235239 h 383605"/>
                <a:gd name="connsiteX29" fmla="*/ 1629240 w 2141543"/>
                <a:gd name="connsiteY29" fmla="*/ 116099 h 383605"/>
                <a:gd name="connsiteX30" fmla="*/ 1721574 w 2141543"/>
                <a:gd name="connsiteY30" fmla="*/ 142905 h 383605"/>
                <a:gd name="connsiteX31" fmla="*/ 1974746 w 2141543"/>
                <a:gd name="connsiteY31" fmla="*/ 172690 h 383605"/>
                <a:gd name="connsiteX32" fmla="*/ 2141543 w 2141543"/>
                <a:gd name="connsiteY32" fmla="*/ 217368 h 383605"/>
                <a:gd name="connsiteX0" fmla="*/ 0 w 2141543"/>
                <a:gd name="connsiteY0" fmla="*/ 22222 h 385040"/>
                <a:gd name="connsiteX1" fmla="*/ 17871 w 2141543"/>
                <a:gd name="connsiteY1" fmla="*/ 180082 h 385040"/>
                <a:gd name="connsiteX2" fmla="*/ 74462 w 2141543"/>
                <a:gd name="connsiteY2" fmla="*/ 260502 h 385040"/>
                <a:gd name="connsiteX3" fmla="*/ 113183 w 2141543"/>
                <a:gd name="connsiteY3" fmla="*/ 123491 h 385040"/>
                <a:gd name="connsiteX4" fmla="*/ 116161 w 2141543"/>
                <a:gd name="connsiteY4" fmla="*/ 4351 h 385040"/>
                <a:gd name="connsiteX5" fmla="*/ 169774 w 2141543"/>
                <a:gd name="connsiteY5" fmla="*/ 43072 h 385040"/>
                <a:gd name="connsiteX6" fmla="*/ 354442 w 2141543"/>
                <a:gd name="connsiteY6" fmla="*/ 203910 h 385040"/>
                <a:gd name="connsiteX7" fmla="*/ 437840 w 2141543"/>
                <a:gd name="connsiteY7" fmla="*/ 236674 h 385040"/>
                <a:gd name="connsiteX8" fmla="*/ 482517 w 2141543"/>
                <a:gd name="connsiteY8" fmla="*/ 212846 h 385040"/>
                <a:gd name="connsiteX9" fmla="*/ 512302 w 2141543"/>
                <a:gd name="connsiteY9" fmla="*/ 54985 h 385040"/>
                <a:gd name="connsiteX10" fmla="*/ 619528 w 2141543"/>
                <a:gd name="connsiteY10" fmla="*/ 69878 h 385040"/>
                <a:gd name="connsiteX11" fmla="*/ 786324 w 2141543"/>
                <a:gd name="connsiteY11" fmla="*/ 81792 h 385040"/>
                <a:gd name="connsiteX12" fmla="*/ 988862 w 2141543"/>
                <a:gd name="connsiteY12" fmla="*/ 126469 h 385040"/>
                <a:gd name="connsiteX13" fmla="*/ 1078217 w 2141543"/>
                <a:gd name="connsiteY13" fmla="*/ 165190 h 385040"/>
                <a:gd name="connsiteX14" fmla="*/ 1128852 w 2141543"/>
                <a:gd name="connsiteY14" fmla="*/ 355814 h 385040"/>
                <a:gd name="connsiteX15" fmla="*/ 1137788 w 2141543"/>
                <a:gd name="connsiteY15" fmla="*/ 358792 h 385040"/>
                <a:gd name="connsiteX16" fmla="*/ 1185444 w 2141543"/>
                <a:gd name="connsiteY16" fmla="*/ 215824 h 385040"/>
                <a:gd name="connsiteX17" fmla="*/ 1197358 w 2141543"/>
                <a:gd name="connsiteY17" fmla="*/ 99663 h 385040"/>
                <a:gd name="connsiteX18" fmla="*/ 1262885 w 2141543"/>
                <a:gd name="connsiteY18" fmla="*/ 183061 h 385040"/>
                <a:gd name="connsiteX19" fmla="*/ 1298627 w 2141543"/>
                <a:gd name="connsiteY19" fmla="*/ 191996 h 385040"/>
                <a:gd name="connsiteX20" fmla="*/ 1331390 w 2141543"/>
                <a:gd name="connsiteY20" fmla="*/ 326029 h 385040"/>
                <a:gd name="connsiteX21" fmla="*/ 1370111 w 2141543"/>
                <a:gd name="connsiteY21" fmla="*/ 373685 h 385040"/>
                <a:gd name="connsiteX22" fmla="*/ 1382025 w 2141543"/>
                <a:gd name="connsiteY22" fmla="*/ 340921 h 385040"/>
                <a:gd name="connsiteX23" fmla="*/ 1423724 w 2141543"/>
                <a:gd name="connsiteY23" fmla="*/ 105620 h 385040"/>
                <a:gd name="connsiteX24" fmla="*/ 1489251 w 2141543"/>
                <a:gd name="connsiteY24" fmla="*/ 132426 h 385040"/>
                <a:gd name="connsiteX25" fmla="*/ 1501165 w 2141543"/>
                <a:gd name="connsiteY25" fmla="*/ 168168 h 385040"/>
                <a:gd name="connsiteX26" fmla="*/ 1545842 w 2141543"/>
                <a:gd name="connsiteY26" fmla="*/ 361771 h 385040"/>
                <a:gd name="connsiteX27" fmla="*/ 1584563 w 2141543"/>
                <a:gd name="connsiteY27" fmla="*/ 367728 h 385040"/>
                <a:gd name="connsiteX28" fmla="*/ 1611369 w 2141543"/>
                <a:gd name="connsiteY28" fmla="*/ 236674 h 385040"/>
                <a:gd name="connsiteX29" fmla="*/ 1629240 w 2141543"/>
                <a:gd name="connsiteY29" fmla="*/ 117534 h 385040"/>
                <a:gd name="connsiteX30" fmla="*/ 1721574 w 2141543"/>
                <a:gd name="connsiteY30" fmla="*/ 144340 h 385040"/>
                <a:gd name="connsiteX31" fmla="*/ 1974746 w 2141543"/>
                <a:gd name="connsiteY31" fmla="*/ 174125 h 385040"/>
                <a:gd name="connsiteX32" fmla="*/ 2141543 w 2141543"/>
                <a:gd name="connsiteY32" fmla="*/ 218803 h 385040"/>
                <a:gd name="connsiteX0" fmla="*/ 0 w 2141543"/>
                <a:gd name="connsiteY0" fmla="*/ 22703 h 385521"/>
                <a:gd name="connsiteX1" fmla="*/ 17871 w 2141543"/>
                <a:gd name="connsiteY1" fmla="*/ 180563 h 385521"/>
                <a:gd name="connsiteX2" fmla="*/ 74462 w 2141543"/>
                <a:gd name="connsiteY2" fmla="*/ 260983 h 385521"/>
                <a:gd name="connsiteX3" fmla="*/ 113183 w 2141543"/>
                <a:gd name="connsiteY3" fmla="*/ 123972 h 385521"/>
                <a:gd name="connsiteX4" fmla="*/ 116161 w 2141543"/>
                <a:gd name="connsiteY4" fmla="*/ 4832 h 385521"/>
                <a:gd name="connsiteX5" fmla="*/ 157868 w 2141543"/>
                <a:gd name="connsiteY5" fmla="*/ 41172 h 385521"/>
                <a:gd name="connsiteX6" fmla="*/ 354442 w 2141543"/>
                <a:gd name="connsiteY6" fmla="*/ 204391 h 385521"/>
                <a:gd name="connsiteX7" fmla="*/ 437840 w 2141543"/>
                <a:gd name="connsiteY7" fmla="*/ 237155 h 385521"/>
                <a:gd name="connsiteX8" fmla="*/ 482517 w 2141543"/>
                <a:gd name="connsiteY8" fmla="*/ 213327 h 385521"/>
                <a:gd name="connsiteX9" fmla="*/ 512302 w 2141543"/>
                <a:gd name="connsiteY9" fmla="*/ 55466 h 385521"/>
                <a:gd name="connsiteX10" fmla="*/ 619528 w 2141543"/>
                <a:gd name="connsiteY10" fmla="*/ 70359 h 385521"/>
                <a:gd name="connsiteX11" fmla="*/ 786324 w 2141543"/>
                <a:gd name="connsiteY11" fmla="*/ 82273 h 385521"/>
                <a:gd name="connsiteX12" fmla="*/ 988862 w 2141543"/>
                <a:gd name="connsiteY12" fmla="*/ 126950 h 385521"/>
                <a:gd name="connsiteX13" fmla="*/ 1078217 w 2141543"/>
                <a:gd name="connsiteY13" fmla="*/ 165671 h 385521"/>
                <a:gd name="connsiteX14" fmla="*/ 1128852 w 2141543"/>
                <a:gd name="connsiteY14" fmla="*/ 356295 h 385521"/>
                <a:gd name="connsiteX15" fmla="*/ 1137788 w 2141543"/>
                <a:gd name="connsiteY15" fmla="*/ 359273 h 385521"/>
                <a:gd name="connsiteX16" fmla="*/ 1185444 w 2141543"/>
                <a:gd name="connsiteY16" fmla="*/ 216305 h 385521"/>
                <a:gd name="connsiteX17" fmla="*/ 1197358 w 2141543"/>
                <a:gd name="connsiteY17" fmla="*/ 100144 h 385521"/>
                <a:gd name="connsiteX18" fmla="*/ 1262885 w 2141543"/>
                <a:gd name="connsiteY18" fmla="*/ 183542 h 385521"/>
                <a:gd name="connsiteX19" fmla="*/ 1298627 w 2141543"/>
                <a:gd name="connsiteY19" fmla="*/ 192477 h 385521"/>
                <a:gd name="connsiteX20" fmla="*/ 1331390 w 2141543"/>
                <a:gd name="connsiteY20" fmla="*/ 326510 h 385521"/>
                <a:gd name="connsiteX21" fmla="*/ 1370111 w 2141543"/>
                <a:gd name="connsiteY21" fmla="*/ 374166 h 385521"/>
                <a:gd name="connsiteX22" fmla="*/ 1382025 w 2141543"/>
                <a:gd name="connsiteY22" fmla="*/ 341402 h 385521"/>
                <a:gd name="connsiteX23" fmla="*/ 1423724 w 2141543"/>
                <a:gd name="connsiteY23" fmla="*/ 106101 h 385521"/>
                <a:gd name="connsiteX24" fmla="*/ 1489251 w 2141543"/>
                <a:gd name="connsiteY24" fmla="*/ 132907 h 385521"/>
                <a:gd name="connsiteX25" fmla="*/ 1501165 w 2141543"/>
                <a:gd name="connsiteY25" fmla="*/ 168649 h 385521"/>
                <a:gd name="connsiteX26" fmla="*/ 1545842 w 2141543"/>
                <a:gd name="connsiteY26" fmla="*/ 362252 h 385521"/>
                <a:gd name="connsiteX27" fmla="*/ 1584563 w 2141543"/>
                <a:gd name="connsiteY27" fmla="*/ 368209 h 385521"/>
                <a:gd name="connsiteX28" fmla="*/ 1611369 w 2141543"/>
                <a:gd name="connsiteY28" fmla="*/ 237155 h 385521"/>
                <a:gd name="connsiteX29" fmla="*/ 1629240 w 2141543"/>
                <a:gd name="connsiteY29" fmla="*/ 118015 h 385521"/>
                <a:gd name="connsiteX30" fmla="*/ 1721574 w 2141543"/>
                <a:gd name="connsiteY30" fmla="*/ 144821 h 385521"/>
                <a:gd name="connsiteX31" fmla="*/ 1974746 w 2141543"/>
                <a:gd name="connsiteY31" fmla="*/ 174606 h 385521"/>
                <a:gd name="connsiteX32" fmla="*/ 2141543 w 2141543"/>
                <a:gd name="connsiteY32" fmla="*/ 219284 h 385521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354442 w 2141543"/>
                <a:gd name="connsiteY7" fmla="*/ 202103 h 383233"/>
                <a:gd name="connsiteX8" fmla="*/ 437840 w 2141543"/>
                <a:gd name="connsiteY8" fmla="*/ 234867 h 383233"/>
                <a:gd name="connsiteX9" fmla="*/ 482517 w 2141543"/>
                <a:gd name="connsiteY9" fmla="*/ 211039 h 383233"/>
                <a:gd name="connsiteX10" fmla="*/ 512302 w 2141543"/>
                <a:gd name="connsiteY10" fmla="*/ 53178 h 383233"/>
                <a:gd name="connsiteX11" fmla="*/ 619528 w 2141543"/>
                <a:gd name="connsiteY11" fmla="*/ 68071 h 383233"/>
                <a:gd name="connsiteX12" fmla="*/ 786324 w 2141543"/>
                <a:gd name="connsiteY12" fmla="*/ 79985 h 383233"/>
                <a:gd name="connsiteX13" fmla="*/ 988862 w 2141543"/>
                <a:gd name="connsiteY13" fmla="*/ 124662 h 383233"/>
                <a:gd name="connsiteX14" fmla="*/ 1078217 w 2141543"/>
                <a:gd name="connsiteY14" fmla="*/ 163383 h 383233"/>
                <a:gd name="connsiteX15" fmla="*/ 1128852 w 2141543"/>
                <a:gd name="connsiteY15" fmla="*/ 354007 h 383233"/>
                <a:gd name="connsiteX16" fmla="*/ 1137788 w 2141543"/>
                <a:gd name="connsiteY16" fmla="*/ 356985 h 383233"/>
                <a:gd name="connsiteX17" fmla="*/ 1185444 w 2141543"/>
                <a:gd name="connsiteY17" fmla="*/ 214017 h 383233"/>
                <a:gd name="connsiteX18" fmla="*/ 1197358 w 2141543"/>
                <a:gd name="connsiteY18" fmla="*/ 97856 h 383233"/>
                <a:gd name="connsiteX19" fmla="*/ 1262885 w 2141543"/>
                <a:gd name="connsiteY19" fmla="*/ 181254 h 383233"/>
                <a:gd name="connsiteX20" fmla="*/ 1298627 w 2141543"/>
                <a:gd name="connsiteY20" fmla="*/ 190189 h 383233"/>
                <a:gd name="connsiteX21" fmla="*/ 1331390 w 2141543"/>
                <a:gd name="connsiteY21" fmla="*/ 324222 h 383233"/>
                <a:gd name="connsiteX22" fmla="*/ 1370111 w 2141543"/>
                <a:gd name="connsiteY22" fmla="*/ 371878 h 383233"/>
                <a:gd name="connsiteX23" fmla="*/ 1382025 w 2141543"/>
                <a:gd name="connsiteY23" fmla="*/ 339114 h 383233"/>
                <a:gd name="connsiteX24" fmla="*/ 1423724 w 2141543"/>
                <a:gd name="connsiteY24" fmla="*/ 103813 h 383233"/>
                <a:gd name="connsiteX25" fmla="*/ 1489251 w 2141543"/>
                <a:gd name="connsiteY25" fmla="*/ 130619 h 383233"/>
                <a:gd name="connsiteX26" fmla="*/ 1501165 w 2141543"/>
                <a:gd name="connsiteY26" fmla="*/ 166361 h 383233"/>
                <a:gd name="connsiteX27" fmla="*/ 1545842 w 2141543"/>
                <a:gd name="connsiteY27" fmla="*/ 359964 h 383233"/>
                <a:gd name="connsiteX28" fmla="*/ 1584563 w 2141543"/>
                <a:gd name="connsiteY28" fmla="*/ 365921 h 383233"/>
                <a:gd name="connsiteX29" fmla="*/ 1611369 w 2141543"/>
                <a:gd name="connsiteY29" fmla="*/ 234867 h 383233"/>
                <a:gd name="connsiteX30" fmla="*/ 1629240 w 2141543"/>
                <a:gd name="connsiteY30" fmla="*/ 115727 h 383233"/>
                <a:gd name="connsiteX31" fmla="*/ 1721574 w 2141543"/>
                <a:gd name="connsiteY31" fmla="*/ 142533 h 383233"/>
                <a:gd name="connsiteX32" fmla="*/ 1974746 w 2141543"/>
                <a:gd name="connsiteY32" fmla="*/ 172318 h 383233"/>
                <a:gd name="connsiteX33" fmla="*/ 2141543 w 2141543"/>
                <a:gd name="connsiteY33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354442 w 2141543"/>
                <a:gd name="connsiteY8" fmla="*/ 202103 h 383233"/>
                <a:gd name="connsiteX9" fmla="*/ 437840 w 2141543"/>
                <a:gd name="connsiteY9" fmla="*/ 234867 h 383233"/>
                <a:gd name="connsiteX10" fmla="*/ 482517 w 2141543"/>
                <a:gd name="connsiteY10" fmla="*/ 211039 h 383233"/>
                <a:gd name="connsiteX11" fmla="*/ 512302 w 2141543"/>
                <a:gd name="connsiteY11" fmla="*/ 53178 h 383233"/>
                <a:gd name="connsiteX12" fmla="*/ 619528 w 2141543"/>
                <a:gd name="connsiteY12" fmla="*/ 68071 h 383233"/>
                <a:gd name="connsiteX13" fmla="*/ 786324 w 2141543"/>
                <a:gd name="connsiteY13" fmla="*/ 79985 h 383233"/>
                <a:gd name="connsiteX14" fmla="*/ 988862 w 2141543"/>
                <a:gd name="connsiteY14" fmla="*/ 124662 h 383233"/>
                <a:gd name="connsiteX15" fmla="*/ 1078217 w 2141543"/>
                <a:gd name="connsiteY15" fmla="*/ 163383 h 383233"/>
                <a:gd name="connsiteX16" fmla="*/ 1128852 w 2141543"/>
                <a:gd name="connsiteY16" fmla="*/ 354007 h 383233"/>
                <a:gd name="connsiteX17" fmla="*/ 1137788 w 2141543"/>
                <a:gd name="connsiteY17" fmla="*/ 356985 h 383233"/>
                <a:gd name="connsiteX18" fmla="*/ 1185444 w 2141543"/>
                <a:gd name="connsiteY18" fmla="*/ 214017 h 383233"/>
                <a:gd name="connsiteX19" fmla="*/ 1197358 w 2141543"/>
                <a:gd name="connsiteY19" fmla="*/ 97856 h 383233"/>
                <a:gd name="connsiteX20" fmla="*/ 1262885 w 2141543"/>
                <a:gd name="connsiteY20" fmla="*/ 181254 h 383233"/>
                <a:gd name="connsiteX21" fmla="*/ 1298627 w 2141543"/>
                <a:gd name="connsiteY21" fmla="*/ 190189 h 383233"/>
                <a:gd name="connsiteX22" fmla="*/ 1331390 w 2141543"/>
                <a:gd name="connsiteY22" fmla="*/ 324222 h 383233"/>
                <a:gd name="connsiteX23" fmla="*/ 1370111 w 2141543"/>
                <a:gd name="connsiteY23" fmla="*/ 371878 h 383233"/>
                <a:gd name="connsiteX24" fmla="*/ 1382025 w 2141543"/>
                <a:gd name="connsiteY24" fmla="*/ 339114 h 383233"/>
                <a:gd name="connsiteX25" fmla="*/ 1423724 w 2141543"/>
                <a:gd name="connsiteY25" fmla="*/ 103813 h 383233"/>
                <a:gd name="connsiteX26" fmla="*/ 1489251 w 2141543"/>
                <a:gd name="connsiteY26" fmla="*/ 130619 h 383233"/>
                <a:gd name="connsiteX27" fmla="*/ 1501165 w 2141543"/>
                <a:gd name="connsiteY27" fmla="*/ 166361 h 383233"/>
                <a:gd name="connsiteX28" fmla="*/ 1545842 w 2141543"/>
                <a:gd name="connsiteY28" fmla="*/ 359964 h 383233"/>
                <a:gd name="connsiteX29" fmla="*/ 1584563 w 2141543"/>
                <a:gd name="connsiteY29" fmla="*/ 365921 h 383233"/>
                <a:gd name="connsiteX30" fmla="*/ 1611369 w 2141543"/>
                <a:gd name="connsiteY30" fmla="*/ 234867 h 383233"/>
                <a:gd name="connsiteX31" fmla="*/ 1629240 w 2141543"/>
                <a:gd name="connsiteY31" fmla="*/ 115727 h 383233"/>
                <a:gd name="connsiteX32" fmla="*/ 1721574 w 2141543"/>
                <a:gd name="connsiteY32" fmla="*/ 142533 h 383233"/>
                <a:gd name="connsiteX33" fmla="*/ 1974746 w 2141543"/>
                <a:gd name="connsiteY33" fmla="*/ 172318 h 383233"/>
                <a:gd name="connsiteX34" fmla="*/ 2141543 w 2141543"/>
                <a:gd name="connsiteY34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354442 w 2141543"/>
                <a:gd name="connsiteY9" fmla="*/ 202103 h 383233"/>
                <a:gd name="connsiteX10" fmla="*/ 437840 w 2141543"/>
                <a:gd name="connsiteY10" fmla="*/ 234867 h 383233"/>
                <a:gd name="connsiteX11" fmla="*/ 482517 w 2141543"/>
                <a:gd name="connsiteY11" fmla="*/ 211039 h 383233"/>
                <a:gd name="connsiteX12" fmla="*/ 512302 w 2141543"/>
                <a:gd name="connsiteY12" fmla="*/ 53178 h 383233"/>
                <a:gd name="connsiteX13" fmla="*/ 619528 w 2141543"/>
                <a:gd name="connsiteY13" fmla="*/ 68071 h 383233"/>
                <a:gd name="connsiteX14" fmla="*/ 786324 w 2141543"/>
                <a:gd name="connsiteY14" fmla="*/ 79985 h 383233"/>
                <a:gd name="connsiteX15" fmla="*/ 988862 w 2141543"/>
                <a:gd name="connsiteY15" fmla="*/ 124662 h 383233"/>
                <a:gd name="connsiteX16" fmla="*/ 1078217 w 2141543"/>
                <a:gd name="connsiteY16" fmla="*/ 163383 h 383233"/>
                <a:gd name="connsiteX17" fmla="*/ 1128852 w 2141543"/>
                <a:gd name="connsiteY17" fmla="*/ 354007 h 383233"/>
                <a:gd name="connsiteX18" fmla="*/ 1137788 w 2141543"/>
                <a:gd name="connsiteY18" fmla="*/ 356985 h 383233"/>
                <a:gd name="connsiteX19" fmla="*/ 1185444 w 2141543"/>
                <a:gd name="connsiteY19" fmla="*/ 214017 h 383233"/>
                <a:gd name="connsiteX20" fmla="*/ 1197358 w 2141543"/>
                <a:gd name="connsiteY20" fmla="*/ 97856 h 383233"/>
                <a:gd name="connsiteX21" fmla="*/ 1262885 w 2141543"/>
                <a:gd name="connsiteY21" fmla="*/ 181254 h 383233"/>
                <a:gd name="connsiteX22" fmla="*/ 1298627 w 2141543"/>
                <a:gd name="connsiteY22" fmla="*/ 190189 h 383233"/>
                <a:gd name="connsiteX23" fmla="*/ 1331390 w 2141543"/>
                <a:gd name="connsiteY23" fmla="*/ 324222 h 383233"/>
                <a:gd name="connsiteX24" fmla="*/ 1370111 w 2141543"/>
                <a:gd name="connsiteY24" fmla="*/ 371878 h 383233"/>
                <a:gd name="connsiteX25" fmla="*/ 1382025 w 2141543"/>
                <a:gd name="connsiteY25" fmla="*/ 339114 h 383233"/>
                <a:gd name="connsiteX26" fmla="*/ 1423724 w 2141543"/>
                <a:gd name="connsiteY26" fmla="*/ 103813 h 383233"/>
                <a:gd name="connsiteX27" fmla="*/ 1489251 w 2141543"/>
                <a:gd name="connsiteY27" fmla="*/ 130619 h 383233"/>
                <a:gd name="connsiteX28" fmla="*/ 1501165 w 2141543"/>
                <a:gd name="connsiteY28" fmla="*/ 166361 h 383233"/>
                <a:gd name="connsiteX29" fmla="*/ 1545842 w 2141543"/>
                <a:gd name="connsiteY29" fmla="*/ 359964 h 383233"/>
                <a:gd name="connsiteX30" fmla="*/ 1584563 w 2141543"/>
                <a:gd name="connsiteY30" fmla="*/ 365921 h 383233"/>
                <a:gd name="connsiteX31" fmla="*/ 1611369 w 2141543"/>
                <a:gd name="connsiteY31" fmla="*/ 234867 h 383233"/>
                <a:gd name="connsiteX32" fmla="*/ 1629240 w 2141543"/>
                <a:gd name="connsiteY32" fmla="*/ 115727 h 383233"/>
                <a:gd name="connsiteX33" fmla="*/ 1721574 w 2141543"/>
                <a:gd name="connsiteY33" fmla="*/ 142533 h 383233"/>
                <a:gd name="connsiteX34" fmla="*/ 1974746 w 2141543"/>
                <a:gd name="connsiteY34" fmla="*/ 172318 h 383233"/>
                <a:gd name="connsiteX35" fmla="*/ 2141543 w 2141543"/>
                <a:gd name="connsiteY35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354442 w 2141543"/>
                <a:gd name="connsiteY9" fmla="*/ 202103 h 383233"/>
                <a:gd name="connsiteX10" fmla="*/ 437840 w 2141543"/>
                <a:gd name="connsiteY10" fmla="*/ 234867 h 383233"/>
                <a:gd name="connsiteX11" fmla="*/ 482517 w 2141543"/>
                <a:gd name="connsiteY11" fmla="*/ 211039 h 383233"/>
                <a:gd name="connsiteX12" fmla="*/ 512302 w 2141543"/>
                <a:gd name="connsiteY12" fmla="*/ 53178 h 383233"/>
                <a:gd name="connsiteX13" fmla="*/ 619528 w 2141543"/>
                <a:gd name="connsiteY13" fmla="*/ 68071 h 383233"/>
                <a:gd name="connsiteX14" fmla="*/ 786324 w 2141543"/>
                <a:gd name="connsiteY14" fmla="*/ 79985 h 383233"/>
                <a:gd name="connsiteX15" fmla="*/ 988862 w 2141543"/>
                <a:gd name="connsiteY15" fmla="*/ 124662 h 383233"/>
                <a:gd name="connsiteX16" fmla="*/ 1078217 w 2141543"/>
                <a:gd name="connsiteY16" fmla="*/ 163383 h 383233"/>
                <a:gd name="connsiteX17" fmla="*/ 1128852 w 2141543"/>
                <a:gd name="connsiteY17" fmla="*/ 354007 h 383233"/>
                <a:gd name="connsiteX18" fmla="*/ 1137788 w 2141543"/>
                <a:gd name="connsiteY18" fmla="*/ 356985 h 383233"/>
                <a:gd name="connsiteX19" fmla="*/ 1185444 w 2141543"/>
                <a:gd name="connsiteY19" fmla="*/ 214017 h 383233"/>
                <a:gd name="connsiteX20" fmla="*/ 1197358 w 2141543"/>
                <a:gd name="connsiteY20" fmla="*/ 97856 h 383233"/>
                <a:gd name="connsiteX21" fmla="*/ 1262885 w 2141543"/>
                <a:gd name="connsiteY21" fmla="*/ 181254 h 383233"/>
                <a:gd name="connsiteX22" fmla="*/ 1298627 w 2141543"/>
                <a:gd name="connsiteY22" fmla="*/ 190189 h 383233"/>
                <a:gd name="connsiteX23" fmla="*/ 1331390 w 2141543"/>
                <a:gd name="connsiteY23" fmla="*/ 324222 h 383233"/>
                <a:gd name="connsiteX24" fmla="*/ 1370111 w 2141543"/>
                <a:gd name="connsiteY24" fmla="*/ 371878 h 383233"/>
                <a:gd name="connsiteX25" fmla="*/ 1382025 w 2141543"/>
                <a:gd name="connsiteY25" fmla="*/ 339114 h 383233"/>
                <a:gd name="connsiteX26" fmla="*/ 1423724 w 2141543"/>
                <a:gd name="connsiteY26" fmla="*/ 103813 h 383233"/>
                <a:gd name="connsiteX27" fmla="*/ 1489251 w 2141543"/>
                <a:gd name="connsiteY27" fmla="*/ 130619 h 383233"/>
                <a:gd name="connsiteX28" fmla="*/ 1501165 w 2141543"/>
                <a:gd name="connsiteY28" fmla="*/ 166361 h 383233"/>
                <a:gd name="connsiteX29" fmla="*/ 1545842 w 2141543"/>
                <a:gd name="connsiteY29" fmla="*/ 359964 h 383233"/>
                <a:gd name="connsiteX30" fmla="*/ 1584563 w 2141543"/>
                <a:gd name="connsiteY30" fmla="*/ 365921 h 383233"/>
                <a:gd name="connsiteX31" fmla="*/ 1611369 w 2141543"/>
                <a:gd name="connsiteY31" fmla="*/ 234867 h 383233"/>
                <a:gd name="connsiteX32" fmla="*/ 1629240 w 2141543"/>
                <a:gd name="connsiteY32" fmla="*/ 115727 h 383233"/>
                <a:gd name="connsiteX33" fmla="*/ 1721574 w 2141543"/>
                <a:gd name="connsiteY33" fmla="*/ 142533 h 383233"/>
                <a:gd name="connsiteX34" fmla="*/ 1974746 w 2141543"/>
                <a:gd name="connsiteY34" fmla="*/ 172318 h 383233"/>
                <a:gd name="connsiteX35" fmla="*/ 2141543 w 2141543"/>
                <a:gd name="connsiteY35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319196 w 2141543"/>
                <a:gd name="connsiteY9" fmla="*/ 108980 h 383233"/>
                <a:gd name="connsiteX10" fmla="*/ 354442 w 2141543"/>
                <a:gd name="connsiteY10" fmla="*/ 202103 h 383233"/>
                <a:gd name="connsiteX11" fmla="*/ 437840 w 2141543"/>
                <a:gd name="connsiteY11" fmla="*/ 234867 h 383233"/>
                <a:gd name="connsiteX12" fmla="*/ 482517 w 2141543"/>
                <a:gd name="connsiteY12" fmla="*/ 211039 h 383233"/>
                <a:gd name="connsiteX13" fmla="*/ 512302 w 2141543"/>
                <a:gd name="connsiteY13" fmla="*/ 53178 h 383233"/>
                <a:gd name="connsiteX14" fmla="*/ 619528 w 2141543"/>
                <a:gd name="connsiteY14" fmla="*/ 68071 h 383233"/>
                <a:gd name="connsiteX15" fmla="*/ 786324 w 2141543"/>
                <a:gd name="connsiteY15" fmla="*/ 79985 h 383233"/>
                <a:gd name="connsiteX16" fmla="*/ 988862 w 2141543"/>
                <a:gd name="connsiteY16" fmla="*/ 124662 h 383233"/>
                <a:gd name="connsiteX17" fmla="*/ 1078217 w 2141543"/>
                <a:gd name="connsiteY17" fmla="*/ 163383 h 383233"/>
                <a:gd name="connsiteX18" fmla="*/ 1128852 w 2141543"/>
                <a:gd name="connsiteY18" fmla="*/ 354007 h 383233"/>
                <a:gd name="connsiteX19" fmla="*/ 1137788 w 2141543"/>
                <a:gd name="connsiteY19" fmla="*/ 356985 h 383233"/>
                <a:gd name="connsiteX20" fmla="*/ 1185444 w 2141543"/>
                <a:gd name="connsiteY20" fmla="*/ 214017 h 383233"/>
                <a:gd name="connsiteX21" fmla="*/ 1197358 w 2141543"/>
                <a:gd name="connsiteY21" fmla="*/ 97856 h 383233"/>
                <a:gd name="connsiteX22" fmla="*/ 1262885 w 2141543"/>
                <a:gd name="connsiteY22" fmla="*/ 181254 h 383233"/>
                <a:gd name="connsiteX23" fmla="*/ 1298627 w 2141543"/>
                <a:gd name="connsiteY23" fmla="*/ 190189 h 383233"/>
                <a:gd name="connsiteX24" fmla="*/ 1331390 w 2141543"/>
                <a:gd name="connsiteY24" fmla="*/ 324222 h 383233"/>
                <a:gd name="connsiteX25" fmla="*/ 1370111 w 2141543"/>
                <a:gd name="connsiteY25" fmla="*/ 371878 h 383233"/>
                <a:gd name="connsiteX26" fmla="*/ 1382025 w 2141543"/>
                <a:gd name="connsiteY26" fmla="*/ 339114 h 383233"/>
                <a:gd name="connsiteX27" fmla="*/ 1423724 w 2141543"/>
                <a:gd name="connsiteY27" fmla="*/ 103813 h 383233"/>
                <a:gd name="connsiteX28" fmla="*/ 1489251 w 2141543"/>
                <a:gd name="connsiteY28" fmla="*/ 130619 h 383233"/>
                <a:gd name="connsiteX29" fmla="*/ 1501165 w 2141543"/>
                <a:gd name="connsiteY29" fmla="*/ 166361 h 383233"/>
                <a:gd name="connsiteX30" fmla="*/ 1545842 w 2141543"/>
                <a:gd name="connsiteY30" fmla="*/ 359964 h 383233"/>
                <a:gd name="connsiteX31" fmla="*/ 1584563 w 2141543"/>
                <a:gd name="connsiteY31" fmla="*/ 365921 h 383233"/>
                <a:gd name="connsiteX32" fmla="*/ 1611369 w 2141543"/>
                <a:gd name="connsiteY32" fmla="*/ 234867 h 383233"/>
                <a:gd name="connsiteX33" fmla="*/ 1629240 w 2141543"/>
                <a:gd name="connsiteY33" fmla="*/ 115727 h 383233"/>
                <a:gd name="connsiteX34" fmla="*/ 1721574 w 2141543"/>
                <a:gd name="connsiteY34" fmla="*/ 142533 h 383233"/>
                <a:gd name="connsiteX35" fmla="*/ 1974746 w 2141543"/>
                <a:gd name="connsiteY35" fmla="*/ 172318 h 383233"/>
                <a:gd name="connsiteX36" fmla="*/ 2141543 w 2141543"/>
                <a:gd name="connsiteY36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54442 w 2141543"/>
                <a:gd name="connsiteY11" fmla="*/ 202103 h 383233"/>
                <a:gd name="connsiteX12" fmla="*/ 437840 w 2141543"/>
                <a:gd name="connsiteY12" fmla="*/ 234867 h 383233"/>
                <a:gd name="connsiteX13" fmla="*/ 482517 w 2141543"/>
                <a:gd name="connsiteY13" fmla="*/ 211039 h 383233"/>
                <a:gd name="connsiteX14" fmla="*/ 512302 w 2141543"/>
                <a:gd name="connsiteY14" fmla="*/ 53178 h 383233"/>
                <a:gd name="connsiteX15" fmla="*/ 619528 w 2141543"/>
                <a:gd name="connsiteY15" fmla="*/ 68071 h 383233"/>
                <a:gd name="connsiteX16" fmla="*/ 786324 w 2141543"/>
                <a:gd name="connsiteY16" fmla="*/ 79985 h 383233"/>
                <a:gd name="connsiteX17" fmla="*/ 988862 w 2141543"/>
                <a:gd name="connsiteY17" fmla="*/ 124662 h 383233"/>
                <a:gd name="connsiteX18" fmla="*/ 1078217 w 2141543"/>
                <a:gd name="connsiteY18" fmla="*/ 163383 h 383233"/>
                <a:gd name="connsiteX19" fmla="*/ 1128852 w 2141543"/>
                <a:gd name="connsiteY19" fmla="*/ 354007 h 383233"/>
                <a:gd name="connsiteX20" fmla="*/ 1137788 w 2141543"/>
                <a:gd name="connsiteY20" fmla="*/ 356985 h 383233"/>
                <a:gd name="connsiteX21" fmla="*/ 1185444 w 2141543"/>
                <a:gd name="connsiteY21" fmla="*/ 214017 h 383233"/>
                <a:gd name="connsiteX22" fmla="*/ 1197358 w 2141543"/>
                <a:gd name="connsiteY22" fmla="*/ 97856 h 383233"/>
                <a:gd name="connsiteX23" fmla="*/ 1262885 w 2141543"/>
                <a:gd name="connsiteY23" fmla="*/ 181254 h 383233"/>
                <a:gd name="connsiteX24" fmla="*/ 1298627 w 2141543"/>
                <a:gd name="connsiteY24" fmla="*/ 190189 h 383233"/>
                <a:gd name="connsiteX25" fmla="*/ 1331390 w 2141543"/>
                <a:gd name="connsiteY25" fmla="*/ 324222 h 383233"/>
                <a:gd name="connsiteX26" fmla="*/ 1370111 w 2141543"/>
                <a:gd name="connsiteY26" fmla="*/ 371878 h 383233"/>
                <a:gd name="connsiteX27" fmla="*/ 1382025 w 2141543"/>
                <a:gd name="connsiteY27" fmla="*/ 339114 h 383233"/>
                <a:gd name="connsiteX28" fmla="*/ 1423724 w 2141543"/>
                <a:gd name="connsiteY28" fmla="*/ 103813 h 383233"/>
                <a:gd name="connsiteX29" fmla="*/ 1489251 w 2141543"/>
                <a:gd name="connsiteY29" fmla="*/ 130619 h 383233"/>
                <a:gd name="connsiteX30" fmla="*/ 1501165 w 2141543"/>
                <a:gd name="connsiteY30" fmla="*/ 166361 h 383233"/>
                <a:gd name="connsiteX31" fmla="*/ 1545842 w 2141543"/>
                <a:gd name="connsiteY31" fmla="*/ 359964 h 383233"/>
                <a:gd name="connsiteX32" fmla="*/ 1584563 w 2141543"/>
                <a:gd name="connsiteY32" fmla="*/ 365921 h 383233"/>
                <a:gd name="connsiteX33" fmla="*/ 1611369 w 2141543"/>
                <a:gd name="connsiteY33" fmla="*/ 234867 h 383233"/>
                <a:gd name="connsiteX34" fmla="*/ 1629240 w 2141543"/>
                <a:gd name="connsiteY34" fmla="*/ 115727 h 383233"/>
                <a:gd name="connsiteX35" fmla="*/ 1721574 w 2141543"/>
                <a:gd name="connsiteY35" fmla="*/ 142533 h 383233"/>
                <a:gd name="connsiteX36" fmla="*/ 1974746 w 2141543"/>
                <a:gd name="connsiteY36" fmla="*/ 172318 h 383233"/>
                <a:gd name="connsiteX37" fmla="*/ 2141543 w 2141543"/>
                <a:gd name="connsiteY37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54442 w 2141543"/>
                <a:gd name="connsiteY12" fmla="*/ 202103 h 383233"/>
                <a:gd name="connsiteX13" fmla="*/ 437840 w 2141543"/>
                <a:gd name="connsiteY13" fmla="*/ 234867 h 383233"/>
                <a:gd name="connsiteX14" fmla="*/ 482517 w 2141543"/>
                <a:gd name="connsiteY14" fmla="*/ 211039 h 383233"/>
                <a:gd name="connsiteX15" fmla="*/ 512302 w 2141543"/>
                <a:gd name="connsiteY15" fmla="*/ 53178 h 383233"/>
                <a:gd name="connsiteX16" fmla="*/ 619528 w 2141543"/>
                <a:gd name="connsiteY16" fmla="*/ 68071 h 383233"/>
                <a:gd name="connsiteX17" fmla="*/ 786324 w 2141543"/>
                <a:gd name="connsiteY17" fmla="*/ 79985 h 383233"/>
                <a:gd name="connsiteX18" fmla="*/ 988862 w 2141543"/>
                <a:gd name="connsiteY18" fmla="*/ 124662 h 383233"/>
                <a:gd name="connsiteX19" fmla="*/ 1078217 w 2141543"/>
                <a:gd name="connsiteY19" fmla="*/ 163383 h 383233"/>
                <a:gd name="connsiteX20" fmla="*/ 1128852 w 2141543"/>
                <a:gd name="connsiteY20" fmla="*/ 354007 h 383233"/>
                <a:gd name="connsiteX21" fmla="*/ 1137788 w 2141543"/>
                <a:gd name="connsiteY21" fmla="*/ 356985 h 383233"/>
                <a:gd name="connsiteX22" fmla="*/ 1185444 w 2141543"/>
                <a:gd name="connsiteY22" fmla="*/ 214017 h 383233"/>
                <a:gd name="connsiteX23" fmla="*/ 1197358 w 2141543"/>
                <a:gd name="connsiteY23" fmla="*/ 97856 h 383233"/>
                <a:gd name="connsiteX24" fmla="*/ 1262885 w 2141543"/>
                <a:gd name="connsiteY24" fmla="*/ 181254 h 383233"/>
                <a:gd name="connsiteX25" fmla="*/ 1298627 w 2141543"/>
                <a:gd name="connsiteY25" fmla="*/ 190189 h 383233"/>
                <a:gd name="connsiteX26" fmla="*/ 1331390 w 2141543"/>
                <a:gd name="connsiteY26" fmla="*/ 324222 h 383233"/>
                <a:gd name="connsiteX27" fmla="*/ 1370111 w 2141543"/>
                <a:gd name="connsiteY27" fmla="*/ 371878 h 383233"/>
                <a:gd name="connsiteX28" fmla="*/ 1382025 w 2141543"/>
                <a:gd name="connsiteY28" fmla="*/ 339114 h 383233"/>
                <a:gd name="connsiteX29" fmla="*/ 1423724 w 2141543"/>
                <a:gd name="connsiteY29" fmla="*/ 103813 h 383233"/>
                <a:gd name="connsiteX30" fmla="*/ 1489251 w 2141543"/>
                <a:gd name="connsiteY30" fmla="*/ 130619 h 383233"/>
                <a:gd name="connsiteX31" fmla="*/ 1501165 w 2141543"/>
                <a:gd name="connsiteY31" fmla="*/ 166361 h 383233"/>
                <a:gd name="connsiteX32" fmla="*/ 1545842 w 2141543"/>
                <a:gd name="connsiteY32" fmla="*/ 359964 h 383233"/>
                <a:gd name="connsiteX33" fmla="*/ 1584563 w 2141543"/>
                <a:gd name="connsiteY33" fmla="*/ 365921 h 383233"/>
                <a:gd name="connsiteX34" fmla="*/ 1611369 w 2141543"/>
                <a:gd name="connsiteY34" fmla="*/ 234867 h 383233"/>
                <a:gd name="connsiteX35" fmla="*/ 1629240 w 2141543"/>
                <a:gd name="connsiteY35" fmla="*/ 115727 h 383233"/>
                <a:gd name="connsiteX36" fmla="*/ 1721574 w 2141543"/>
                <a:gd name="connsiteY36" fmla="*/ 142533 h 383233"/>
                <a:gd name="connsiteX37" fmla="*/ 1974746 w 2141543"/>
                <a:gd name="connsiteY37" fmla="*/ 172318 h 383233"/>
                <a:gd name="connsiteX38" fmla="*/ 2141543 w 2141543"/>
                <a:gd name="connsiteY38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437840 w 2141543"/>
                <a:gd name="connsiteY13" fmla="*/ 234867 h 383233"/>
                <a:gd name="connsiteX14" fmla="*/ 482517 w 2141543"/>
                <a:gd name="connsiteY14" fmla="*/ 211039 h 383233"/>
                <a:gd name="connsiteX15" fmla="*/ 512302 w 2141543"/>
                <a:gd name="connsiteY15" fmla="*/ 53178 h 383233"/>
                <a:gd name="connsiteX16" fmla="*/ 619528 w 2141543"/>
                <a:gd name="connsiteY16" fmla="*/ 68071 h 383233"/>
                <a:gd name="connsiteX17" fmla="*/ 786324 w 2141543"/>
                <a:gd name="connsiteY17" fmla="*/ 79985 h 383233"/>
                <a:gd name="connsiteX18" fmla="*/ 988862 w 2141543"/>
                <a:gd name="connsiteY18" fmla="*/ 124662 h 383233"/>
                <a:gd name="connsiteX19" fmla="*/ 1078217 w 2141543"/>
                <a:gd name="connsiteY19" fmla="*/ 163383 h 383233"/>
                <a:gd name="connsiteX20" fmla="*/ 1128852 w 2141543"/>
                <a:gd name="connsiteY20" fmla="*/ 354007 h 383233"/>
                <a:gd name="connsiteX21" fmla="*/ 1137788 w 2141543"/>
                <a:gd name="connsiteY21" fmla="*/ 356985 h 383233"/>
                <a:gd name="connsiteX22" fmla="*/ 1185444 w 2141543"/>
                <a:gd name="connsiteY22" fmla="*/ 214017 h 383233"/>
                <a:gd name="connsiteX23" fmla="*/ 1197358 w 2141543"/>
                <a:gd name="connsiteY23" fmla="*/ 97856 h 383233"/>
                <a:gd name="connsiteX24" fmla="*/ 1262885 w 2141543"/>
                <a:gd name="connsiteY24" fmla="*/ 181254 h 383233"/>
                <a:gd name="connsiteX25" fmla="*/ 1298627 w 2141543"/>
                <a:gd name="connsiteY25" fmla="*/ 190189 h 383233"/>
                <a:gd name="connsiteX26" fmla="*/ 1331390 w 2141543"/>
                <a:gd name="connsiteY26" fmla="*/ 324222 h 383233"/>
                <a:gd name="connsiteX27" fmla="*/ 1370111 w 2141543"/>
                <a:gd name="connsiteY27" fmla="*/ 371878 h 383233"/>
                <a:gd name="connsiteX28" fmla="*/ 1382025 w 2141543"/>
                <a:gd name="connsiteY28" fmla="*/ 339114 h 383233"/>
                <a:gd name="connsiteX29" fmla="*/ 1423724 w 2141543"/>
                <a:gd name="connsiteY29" fmla="*/ 103813 h 383233"/>
                <a:gd name="connsiteX30" fmla="*/ 1489251 w 2141543"/>
                <a:gd name="connsiteY30" fmla="*/ 130619 h 383233"/>
                <a:gd name="connsiteX31" fmla="*/ 1501165 w 2141543"/>
                <a:gd name="connsiteY31" fmla="*/ 166361 h 383233"/>
                <a:gd name="connsiteX32" fmla="*/ 1545842 w 2141543"/>
                <a:gd name="connsiteY32" fmla="*/ 359964 h 383233"/>
                <a:gd name="connsiteX33" fmla="*/ 1584563 w 2141543"/>
                <a:gd name="connsiteY33" fmla="*/ 365921 h 383233"/>
                <a:gd name="connsiteX34" fmla="*/ 1611369 w 2141543"/>
                <a:gd name="connsiteY34" fmla="*/ 234867 h 383233"/>
                <a:gd name="connsiteX35" fmla="*/ 1629240 w 2141543"/>
                <a:gd name="connsiteY35" fmla="*/ 115727 h 383233"/>
                <a:gd name="connsiteX36" fmla="*/ 1721574 w 2141543"/>
                <a:gd name="connsiteY36" fmla="*/ 142533 h 383233"/>
                <a:gd name="connsiteX37" fmla="*/ 1974746 w 2141543"/>
                <a:gd name="connsiteY37" fmla="*/ 172318 h 383233"/>
                <a:gd name="connsiteX38" fmla="*/ 2141543 w 2141543"/>
                <a:gd name="connsiteY38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37840 w 2141543"/>
                <a:gd name="connsiteY14" fmla="*/ 234867 h 383233"/>
                <a:gd name="connsiteX15" fmla="*/ 482517 w 2141543"/>
                <a:gd name="connsiteY15" fmla="*/ 211039 h 383233"/>
                <a:gd name="connsiteX16" fmla="*/ 512302 w 2141543"/>
                <a:gd name="connsiteY16" fmla="*/ 53178 h 383233"/>
                <a:gd name="connsiteX17" fmla="*/ 619528 w 2141543"/>
                <a:gd name="connsiteY17" fmla="*/ 68071 h 383233"/>
                <a:gd name="connsiteX18" fmla="*/ 786324 w 2141543"/>
                <a:gd name="connsiteY18" fmla="*/ 79985 h 383233"/>
                <a:gd name="connsiteX19" fmla="*/ 988862 w 2141543"/>
                <a:gd name="connsiteY19" fmla="*/ 124662 h 383233"/>
                <a:gd name="connsiteX20" fmla="*/ 1078217 w 2141543"/>
                <a:gd name="connsiteY20" fmla="*/ 163383 h 383233"/>
                <a:gd name="connsiteX21" fmla="*/ 1128852 w 2141543"/>
                <a:gd name="connsiteY21" fmla="*/ 354007 h 383233"/>
                <a:gd name="connsiteX22" fmla="*/ 1137788 w 2141543"/>
                <a:gd name="connsiteY22" fmla="*/ 356985 h 383233"/>
                <a:gd name="connsiteX23" fmla="*/ 1185444 w 2141543"/>
                <a:gd name="connsiteY23" fmla="*/ 214017 h 383233"/>
                <a:gd name="connsiteX24" fmla="*/ 1197358 w 2141543"/>
                <a:gd name="connsiteY24" fmla="*/ 97856 h 383233"/>
                <a:gd name="connsiteX25" fmla="*/ 1262885 w 2141543"/>
                <a:gd name="connsiteY25" fmla="*/ 181254 h 383233"/>
                <a:gd name="connsiteX26" fmla="*/ 1298627 w 2141543"/>
                <a:gd name="connsiteY26" fmla="*/ 190189 h 383233"/>
                <a:gd name="connsiteX27" fmla="*/ 1331390 w 2141543"/>
                <a:gd name="connsiteY27" fmla="*/ 324222 h 383233"/>
                <a:gd name="connsiteX28" fmla="*/ 1370111 w 2141543"/>
                <a:gd name="connsiteY28" fmla="*/ 371878 h 383233"/>
                <a:gd name="connsiteX29" fmla="*/ 1382025 w 2141543"/>
                <a:gd name="connsiteY29" fmla="*/ 339114 h 383233"/>
                <a:gd name="connsiteX30" fmla="*/ 1423724 w 2141543"/>
                <a:gd name="connsiteY30" fmla="*/ 103813 h 383233"/>
                <a:gd name="connsiteX31" fmla="*/ 1489251 w 2141543"/>
                <a:gd name="connsiteY31" fmla="*/ 130619 h 383233"/>
                <a:gd name="connsiteX32" fmla="*/ 1501165 w 2141543"/>
                <a:gd name="connsiteY32" fmla="*/ 166361 h 383233"/>
                <a:gd name="connsiteX33" fmla="*/ 1545842 w 2141543"/>
                <a:gd name="connsiteY33" fmla="*/ 359964 h 383233"/>
                <a:gd name="connsiteX34" fmla="*/ 1584563 w 2141543"/>
                <a:gd name="connsiteY34" fmla="*/ 365921 h 383233"/>
                <a:gd name="connsiteX35" fmla="*/ 1611369 w 2141543"/>
                <a:gd name="connsiteY35" fmla="*/ 234867 h 383233"/>
                <a:gd name="connsiteX36" fmla="*/ 1629240 w 2141543"/>
                <a:gd name="connsiteY36" fmla="*/ 115727 h 383233"/>
                <a:gd name="connsiteX37" fmla="*/ 1721574 w 2141543"/>
                <a:gd name="connsiteY37" fmla="*/ 142533 h 383233"/>
                <a:gd name="connsiteX38" fmla="*/ 1974746 w 2141543"/>
                <a:gd name="connsiteY38" fmla="*/ 172318 h 383233"/>
                <a:gd name="connsiteX39" fmla="*/ 2141543 w 2141543"/>
                <a:gd name="connsiteY39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82517 w 2141543"/>
                <a:gd name="connsiteY16" fmla="*/ 211039 h 383233"/>
                <a:gd name="connsiteX17" fmla="*/ 512302 w 2141543"/>
                <a:gd name="connsiteY17" fmla="*/ 53178 h 383233"/>
                <a:gd name="connsiteX18" fmla="*/ 619528 w 2141543"/>
                <a:gd name="connsiteY18" fmla="*/ 68071 h 383233"/>
                <a:gd name="connsiteX19" fmla="*/ 786324 w 2141543"/>
                <a:gd name="connsiteY19" fmla="*/ 79985 h 383233"/>
                <a:gd name="connsiteX20" fmla="*/ 988862 w 2141543"/>
                <a:gd name="connsiteY20" fmla="*/ 124662 h 383233"/>
                <a:gd name="connsiteX21" fmla="*/ 1078217 w 2141543"/>
                <a:gd name="connsiteY21" fmla="*/ 163383 h 383233"/>
                <a:gd name="connsiteX22" fmla="*/ 1128852 w 2141543"/>
                <a:gd name="connsiteY22" fmla="*/ 354007 h 383233"/>
                <a:gd name="connsiteX23" fmla="*/ 1137788 w 2141543"/>
                <a:gd name="connsiteY23" fmla="*/ 356985 h 383233"/>
                <a:gd name="connsiteX24" fmla="*/ 1185444 w 2141543"/>
                <a:gd name="connsiteY24" fmla="*/ 214017 h 383233"/>
                <a:gd name="connsiteX25" fmla="*/ 1197358 w 2141543"/>
                <a:gd name="connsiteY25" fmla="*/ 97856 h 383233"/>
                <a:gd name="connsiteX26" fmla="*/ 1262885 w 2141543"/>
                <a:gd name="connsiteY26" fmla="*/ 181254 h 383233"/>
                <a:gd name="connsiteX27" fmla="*/ 1298627 w 2141543"/>
                <a:gd name="connsiteY27" fmla="*/ 190189 h 383233"/>
                <a:gd name="connsiteX28" fmla="*/ 1331390 w 2141543"/>
                <a:gd name="connsiteY28" fmla="*/ 324222 h 383233"/>
                <a:gd name="connsiteX29" fmla="*/ 1370111 w 2141543"/>
                <a:gd name="connsiteY29" fmla="*/ 371878 h 383233"/>
                <a:gd name="connsiteX30" fmla="*/ 1382025 w 2141543"/>
                <a:gd name="connsiteY30" fmla="*/ 339114 h 383233"/>
                <a:gd name="connsiteX31" fmla="*/ 1423724 w 2141543"/>
                <a:gd name="connsiteY31" fmla="*/ 103813 h 383233"/>
                <a:gd name="connsiteX32" fmla="*/ 1489251 w 2141543"/>
                <a:gd name="connsiteY32" fmla="*/ 130619 h 383233"/>
                <a:gd name="connsiteX33" fmla="*/ 1501165 w 2141543"/>
                <a:gd name="connsiteY33" fmla="*/ 166361 h 383233"/>
                <a:gd name="connsiteX34" fmla="*/ 1545842 w 2141543"/>
                <a:gd name="connsiteY34" fmla="*/ 359964 h 383233"/>
                <a:gd name="connsiteX35" fmla="*/ 1584563 w 2141543"/>
                <a:gd name="connsiteY35" fmla="*/ 365921 h 383233"/>
                <a:gd name="connsiteX36" fmla="*/ 1611369 w 2141543"/>
                <a:gd name="connsiteY36" fmla="*/ 234867 h 383233"/>
                <a:gd name="connsiteX37" fmla="*/ 1629240 w 2141543"/>
                <a:gd name="connsiteY37" fmla="*/ 115727 h 383233"/>
                <a:gd name="connsiteX38" fmla="*/ 1721574 w 2141543"/>
                <a:gd name="connsiteY38" fmla="*/ 142533 h 383233"/>
                <a:gd name="connsiteX39" fmla="*/ 1974746 w 2141543"/>
                <a:gd name="connsiteY39" fmla="*/ 172318 h 383233"/>
                <a:gd name="connsiteX40" fmla="*/ 2141543 w 2141543"/>
                <a:gd name="connsiteY40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12302 w 2141543"/>
                <a:gd name="connsiteY18" fmla="*/ 53178 h 383233"/>
                <a:gd name="connsiteX19" fmla="*/ 619528 w 2141543"/>
                <a:gd name="connsiteY19" fmla="*/ 68071 h 383233"/>
                <a:gd name="connsiteX20" fmla="*/ 786324 w 2141543"/>
                <a:gd name="connsiteY20" fmla="*/ 79985 h 383233"/>
                <a:gd name="connsiteX21" fmla="*/ 988862 w 2141543"/>
                <a:gd name="connsiteY21" fmla="*/ 124662 h 383233"/>
                <a:gd name="connsiteX22" fmla="*/ 1078217 w 2141543"/>
                <a:gd name="connsiteY22" fmla="*/ 163383 h 383233"/>
                <a:gd name="connsiteX23" fmla="*/ 1128852 w 2141543"/>
                <a:gd name="connsiteY23" fmla="*/ 354007 h 383233"/>
                <a:gd name="connsiteX24" fmla="*/ 1137788 w 2141543"/>
                <a:gd name="connsiteY24" fmla="*/ 356985 h 383233"/>
                <a:gd name="connsiteX25" fmla="*/ 1185444 w 2141543"/>
                <a:gd name="connsiteY25" fmla="*/ 214017 h 383233"/>
                <a:gd name="connsiteX26" fmla="*/ 1197358 w 2141543"/>
                <a:gd name="connsiteY26" fmla="*/ 97856 h 383233"/>
                <a:gd name="connsiteX27" fmla="*/ 1262885 w 2141543"/>
                <a:gd name="connsiteY27" fmla="*/ 181254 h 383233"/>
                <a:gd name="connsiteX28" fmla="*/ 1298627 w 2141543"/>
                <a:gd name="connsiteY28" fmla="*/ 190189 h 383233"/>
                <a:gd name="connsiteX29" fmla="*/ 1331390 w 2141543"/>
                <a:gd name="connsiteY29" fmla="*/ 324222 h 383233"/>
                <a:gd name="connsiteX30" fmla="*/ 1370111 w 2141543"/>
                <a:gd name="connsiteY30" fmla="*/ 371878 h 383233"/>
                <a:gd name="connsiteX31" fmla="*/ 1382025 w 2141543"/>
                <a:gd name="connsiteY31" fmla="*/ 339114 h 383233"/>
                <a:gd name="connsiteX32" fmla="*/ 1423724 w 2141543"/>
                <a:gd name="connsiteY32" fmla="*/ 103813 h 383233"/>
                <a:gd name="connsiteX33" fmla="*/ 1489251 w 2141543"/>
                <a:gd name="connsiteY33" fmla="*/ 130619 h 383233"/>
                <a:gd name="connsiteX34" fmla="*/ 1501165 w 2141543"/>
                <a:gd name="connsiteY34" fmla="*/ 166361 h 383233"/>
                <a:gd name="connsiteX35" fmla="*/ 1545842 w 2141543"/>
                <a:gd name="connsiteY35" fmla="*/ 359964 h 383233"/>
                <a:gd name="connsiteX36" fmla="*/ 1584563 w 2141543"/>
                <a:gd name="connsiteY36" fmla="*/ 365921 h 383233"/>
                <a:gd name="connsiteX37" fmla="*/ 1611369 w 2141543"/>
                <a:gd name="connsiteY37" fmla="*/ 234867 h 383233"/>
                <a:gd name="connsiteX38" fmla="*/ 1629240 w 2141543"/>
                <a:gd name="connsiteY38" fmla="*/ 115727 h 383233"/>
                <a:gd name="connsiteX39" fmla="*/ 1721574 w 2141543"/>
                <a:gd name="connsiteY39" fmla="*/ 142533 h 383233"/>
                <a:gd name="connsiteX40" fmla="*/ 1974746 w 2141543"/>
                <a:gd name="connsiteY40" fmla="*/ 172318 h 383233"/>
                <a:gd name="connsiteX41" fmla="*/ 2141543 w 2141543"/>
                <a:gd name="connsiteY41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619528 w 2141543"/>
                <a:gd name="connsiteY19" fmla="*/ 68071 h 383233"/>
                <a:gd name="connsiteX20" fmla="*/ 786324 w 2141543"/>
                <a:gd name="connsiteY20" fmla="*/ 79985 h 383233"/>
                <a:gd name="connsiteX21" fmla="*/ 988862 w 2141543"/>
                <a:gd name="connsiteY21" fmla="*/ 124662 h 383233"/>
                <a:gd name="connsiteX22" fmla="*/ 1078217 w 2141543"/>
                <a:gd name="connsiteY22" fmla="*/ 163383 h 383233"/>
                <a:gd name="connsiteX23" fmla="*/ 1128852 w 2141543"/>
                <a:gd name="connsiteY23" fmla="*/ 354007 h 383233"/>
                <a:gd name="connsiteX24" fmla="*/ 1137788 w 2141543"/>
                <a:gd name="connsiteY24" fmla="*/ 356985 h 383233"/>
                <a:gd name="connsiteX25" fmla="*/ 1185444 w 2141543"/>
                <a:gd name="connsiteY25" fmla="*/ 214017 h 383233"/>
                <a:gd name="connsiteX26" fmla="*/ 1197358 w 2141543"/>
                <a:gd name="connsiteY26" fmla="*/ 97856 h 383233"/>
                <a:gd name="connsiteX27" fmla="*/ 1262885 w 2141543"/>
                <a:gd name="connsiteY27" fmla="*/ 181254 h 383233"/>
                <a:gd name="connsiteX28" fmla="*/ 1298627 w 2141543"/>
                <a:gd name="connsiteY28" fmla="*/ 190189 h 383233"/>
                <a:gd name="connsiteX29" fmla="*/ 1331390 w 2141543"/>
                <a:gd name="connsiteY29" fmla="*/ 324222 h 383233"/>
                <a:gd name="connsiteX30" fmla="*/ 1370111 w 2141543"/>
                <a:gd name="connsiteY30" fmla="*/ 371878 h 383233"/>
                <a:gd name="connsiteX31" fmla="*/ 1382025 w 2141543"/>
                <a:gd name="connsiteY31" fmla="*/ 339114 h 383233"/>
                <a:gd name="connsiteX32" fmla="*/ 1423724 w 2141543"/>
                <a:gd name="connsiteY32" fmla="*/ 103813 h 383233"/>
                <a:gd name="connsiteX33" fmla="*/ 1489251 w 2141543"/>
                <a:gd name="connsiteY33" fmla="*/ 130619 h 383233"/>
                <a:gd name="connsiteX34" fmla="*/ 1501165 w 2141543"/>
                <a:gd name="connsiteY34" fmla="*/ 166361 h 383233"/>
                <a:gd name="connsiteX35" fmla="*/ 1545842 w 2141543"/>
                <a:gd name="connsiteY35" fmla="*/ 359964 h 383233"/>
                <a:gd name="connsiteX36" fmla="*/ 1584563 w 2141543"/>
                <a:gd name="connsiteY36" fmla="*/ 365921 h 383233"/>
                <a:gd name="connsiteX37" fmla="*/ 1611369 w 2141543"/>
                <a:gd name="connsiteY37" fmla="*/ 234867 h 383233"/>
                <a:gd name="connsiteX38" fmla="*/ 1629240 w 2141543"/>
                <a:gd name="connsiteY38" fmla="*/ 115727 h 383233"/>
                <a:gd name="connsiteX39" fmla="*/ 1721574 w 2141543"/>
                <a:gd name="connsiteY39" fmla="*/ 142533 h 383233"/>
                <a:gd name="connsiteX40" fmla="*/ 1974746 w 2141543"/>
                <a:gd name="connsiteY40" fmla="*/ 172318 h 383233"/>
                <a:gd name="connsiteX41" fmla="*/ 2141543 w 2141543"/>
                <a:gd name="connsiteY41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19528 w 2141543"/>
                <a:gd name="connsiteY20" fmla="*/ 68071 h 383233"/>
                <a:gd name="connsiteX21" fmla="*/ 786324 w 2141543"/>
                <a:gd name="connsiteY21" fmla="*/ 79985 h 383233"/>
                <a:gd name="connsiteX22" fmla="*/ 988862 w 2141543"/>
                <a:gd name="connsiteY22" fmla="*/ 124662 h 383233"/>
                <a:gd name="connsiteX23" fmla="*/ 1078217 w 2141543"/>
                <a:gd name="connsiteY23" fmla="*/ 163383 h 383233"/>
                <a:gd name="connsiteX24" fmla="*/ 1128852 w 2141543"/>
                <a:gd name="connsiteY24" fmla="*/ 354007 h 383233"/>
                <a:gd name="connsiteX25" fmla="*/ 1137788 w 2141543"/>
                <a:gd name="connsiteY25" fmla="*/ 356985 h 383233"/>
                <a:gd name="connsiteX26" fmla="*/ 1185444 w 2141543"/>
                <a:gd name="connsiteY26" fmla="*/ 214017 h 383233"/>
                <a:gd name="connsiteX27" fmla="*/ 1197358 w 2141543"/>
                <a:gd name="connsiteY27" fmla="*/ 97856 h 383233"/>
                <a:gd name="connsiteX28" fmla="*/ 1262885 w 2141543"/>
                <a:gd name="connsiteY28" fmla="*/ 181254 h 383233"/>
                <a:gd name="connsiteX29" fmla="*/ 1298627 w 2141543"/>
                <a:gd name="connsiteY29" fmla="*/ 190189 h 383233"/>
                <a:gd name="connsiteX30" fmla="*/ 1331390 w 2141543"/>
                <a:gd name="connsiteY30" fmla="*/ 324222 h 383233"/>
                <a:gd name="connsiteX31" fmla="*/ 1370111 w 2141543"/>
                <a:gd name="connsiteY31" fmla="*/ 371878 h 383233"/>
                <a:gd name="connsiteX32" fmla="*/ 1382025 w 2141543"/>
                <a:gd name="connsiteY32" fmla="*/ 339114 h 383233"/>
                <a:gd name="connsiteX33" fmla="*/ 1423724 w 2141543"/>
                <a:gd name="connsiteY33" fmla="*/ 103813 h 383233"/>
                <a:gd name="connsiteX34" fmla="*/ 1489251 w 2141543"/>
                <a:gd name="connsiteY34" fmla="*/ 130619 h 383233"/>
                <a:gd name="connsiteX35" fmla="*/ 1501165 w 2141543"/>
                <a:gd name="connsiteY35" fmla="*/ 166361 h 383233"/>
                <a:gd name="connsiteX36" fmla="*/ 1545842 w 2141543"/>
                <a:gd name="connsiteY36" fmla="*/ 359964 h 383233"/>
                <a:gd name="connsiteX37" fmla="*/ 1584563 w 2141543"/>
                <a:gd name="connsiteY37" fmla="*/ 365921 h 383233"/>
                <a:gd name="connsiteX38" fmla="*/ 1611369 w 2141543"/>
                <a:gd name="connsiteY38" fmla="*/ 234867 h 383233"/>
                <a:gd name="connsiteX39" fmla="*/ 1629240 w 2141543"/>
                <a:gd name="connsiteY39" fmla="*/ 115727 h 383233"/>
                <a:gd name="connsiteX40" fmla="*/ 1721574 w 2141543"/>
                <a:gd name="connsiteY40" fmla="*/ 142533 h 383233"/>
                <a:gd name="connsiteX41" fmla="*/ 1974746 w 2141543"/>
                <a:gd name="connsiteY41" fmla="*/ 172318 h 383233"/>
                <a:gd name="connsiteX42" fmla="*/ 2141543 w 2141543"/>
                <a:gd name="connsiteY42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786324 w 2141543"/>
                <a:gd name="connsiteY22" fmla="*/ 79985 h 383233"/>
                <a:gd name="connsiteX23" fmla="*/ 988862 w 2141543"/>
                <a:gd name="connsiteY23" fmla="*/ 124662 h 383233"/>
                <a:gd name="connsiteX24" fmla="*/ 1078217 w 2141543"/>
                <a:gd name="connsiteY24" fmla="*/ 163383 h 383233"/>
                <a:gd name="connsiteX25" fmla="*/ 1128852 w 2141543"/>
                <a:gd name="connsiteY25" fmla="*/ 354007 h 383233"/>
                <a:gd name="connsiteX26" fmla="*/ 1137788 w 2141543"/>
                <a:gd name="connsiteY26" fmla="*/ 356985 h 383233"/>
                <a:gd name="connsiteX27" fmla="*/ 1185444 w 2141543"/>
                <a:gd name="connsiteY27" fmla="*/ 214017 h 383233"/>
                <a:gd name="connsiteX28" fmla="*/ 1197358 w 2141543"/>
                <a:gd name="connsiteY28" fmla="*/ 97856 h 383233"/>
                <a:gd name="connsiteX29" fmla="*/ 1262885 w 2141543"/>
                <a:gd name="connsiteY29" fmla="*/ 181254 h 383233"/>
                <a:gd name="connsiteX30" fmla="*/ 1298627 w 2141543"/>
                <a:gd name="connsiteY30" fmla="*/ 190189 h 383233"/>
                <a:gd name="connsiteX31" fmla="*/ 1331390 w 2141543"/>
                <a:gd name="connsiteY31" fmla="*/ 324222 h 383233"/>
                <a:gd name="connsiteX32" fmla="*/ 1370111 w 2141543"/>
                <a:gd name="connsiteY32" fmla="*/ 371878 h 383233"/>
                <a:gd name="connsiteX33" fmla="*/ 1382025 w 2141543"/>
                <a:gd name="connsiteY33" fmla="*/ 339114 h 383233"/>
                <a:gd name="connsiteX34" fmla="*/ 1423724 w 2141543"/>
                <a:gd name="connsiteY34" fmla="*/ 103813 h 383233"/>
                <a:gd name="connsiteX35" fmla="*/ 1489251 w 2141543"/>
                <a:gd name="connsiteY35" fmla="*/ 130619 h 383233"/>
                <a:gd name="connsiteX36" fmla="*/ 1501165 w 2141543"/>
                <a:gd name="connsiteY36" fmla="*/ 166361 h 383233"/>
                <a:gd name="connsiteX37" fmla="*/ 1545842 w 2141543"/>
                <a:gd name="connsiteY37" fmla="*/ 359964 h 383233"/>
                <a:gd name="connsiteX38" fmla="*/ 1584563 w 2141543"/>
                <a:gd name="connsiteY38" fmla="*/ 365921 h 383233"/>
                <a:gd name="connsiteX39" fmla="*/ 1611369 w 2141543"/>
                <a:gd name="connsiteY39" fmla="*/ 234867 h 383233"/>
                <a:gd name="connsiteX40" fmla="*/ 1629240 w 2141543"/>
                <a:gd name="connsiteY40" fmla="*/ 115727 h 383233"/>
                <a:gd name="connsiteX41" fmla="*/ 1721574 w 2141543"/>
                <a:gd name="connsiteY41" fmla="*/ 142533 h 383233"/>
                <a:gd name="connsiteX42" fmla="*/ 1974746 w 2141543"/>
                <a:gd name="connsiteY42" fmla="*/ 172318 h 383233"/>
                <a:gd name="connsiteX43" fmla="*/ 2141543 w 2141543"/>
                <a:gd name="connsiteY43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786324 w 2141543"/>
                <a:gd name="connsiteY23" fmla="*/ 79985 h 383233"/>
                <a:gd name="connsiteX24" fmla="*/ 988862 w 2141543"/>
                <a:gd name="connsiteY24" fmla="*/ 124662 h 383233"/>
                <a:gd name="connsiteX25" fmla="*/ 1078217 w 2141543"/>
                <a:gd name="connsiteY25" fmla="*/ 163383 h 383233"/>
                <a:gd name="connsiteX26" fmla="*/ 1128852 w 2141543"/>
                <a:gd name="connsiteY26" fmla="*/ 354007 h 383233"/>
                <a:gd name="connsiteX27" fmla="*/ 1137788 w 2141543"/>
                <a:gd name="connsiteY27" fmla="*/ 356985 h 383233"/>
                <a:gd name="connsiteX28" fmla="*/ 1185444 w 2141543"/>
                <a:gd name="connsiteY28" fmla="*/ 214017 h 383233"/>
                <a:gd name="connsiteX29" fmla="*/ 1197358 w 2141543"/>
                <a:gd name="connsiteY29" fmla="*/ 97856 h 383233"/>
                <a:gd name="connsiteX30" fmla="*/ 1262885 w 2141543"/>
                <a:gd name="connsiteY30" fmla="*/ 181254 h 383233"/>
                <a:gd name="connsiteX31" fmla="*/ 1298627 w 2141543"/>
                <a:gd name="connsiteY31" fmla="*/ 190189 h 383233"/>
                <a:gd name="connsiteX32" fmla="*/ 1331390 w 2141543"/>
                <a:gd name="connsiteY32" fmla="*/ 324222 h 383233"/>
                <a:gd name="connsiteX33" fmla="*/ 1370111 w 2141543"/>
                <a:gd name="connsiteY33" fmla="*/ 371878 h 383233"/>
                <a:gd name="connsiteX34" fmla="*/ 1382025 w 2141543"/>
                <a:gd name="connsiteY34" fmla="*/ 339114 h 383233"/>
                <a:gd name="connsiteX35" fmla="*/ 1423724 w 2141543"/>
                <a:gd name="connsiteY35" fmla="*/ 103813 h 383233"/>
                <a:gd name="connsiteX36" fmla="*/ 1489251 w 2141543"/>
                <a:gd name="connsiteY36" fmla="*/ 130619 h 383233"/>
                <a:gd name="connsiteX37" fmla="*/ 1501165 w 2141543"/>
                <a:gd name="connsiteY37" fmla="*/ 166361 h 383233"/>
                <a:gd name="connsiteX38" fmla="*/ 1545842 w 2141543"/>
                <a:gd name="connsiteY38" fmla="*/ 359964 h 383233"/>
                <a:gd name="connsiteX39" fmla="*/ 1584563 w 2141543"/>
                <a:gd name="connsiteY39" fmla="*/ 365921 h 383233"/>
                <a:gd name="connsiteX40" fmla="*/ 1611369 w 2141543"/>
                <a:gd name="connsiteY40" fmla="*/ 234867 h 383233"/>
                <a:gd name="connsiteX41" fmla="*/ 1629240 w 2141543"/>
                <a:gd name="connsiteY41" fmla="*/ 115727 h 383233"/>
                <a:gd name="connsiteX42" fmla="*/ 1721574 w 2141543"/>
                <a:gd name="connsiteY42" fmla="*/ 142533 h 383233"/>
                <a:gd name="connsiteX43" fmla="*/ 1974746 w 2141543"/>
                <a:gd name="connsiteY43" fmla="*/ 172318 h 383233"/>
                <a:gd name="connsiteX44" fmla="*/ 2141543 w 2141543"/>
                <a:gd name="connsiteY44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86324 w 2141543"/>
                <a:gd name="connsiteY24" fmla="*/ 79985 h 383233"/>
                <a:gd name="connsiteX25" fmla="*/ 988862 w 2141543"/>
                <a:gd name="connsiteY25" fmla="*/ 124662 h 383233"/>
                <a:gd name="connsiteX26" fmla="*/ 1078217 w 2141543"/>
                <a:gd name="connsiteY26" fmla="*/ 163383 h 383233"/>
                <a:gd name="connsiteX27" fmla="*/ 1128852 w 2141543"/>
                <a:gd name="connsiteY27" fmla="*/ 354007 h 383233"/>
                <a:gd name="connsiteX28" fmla="*/ 1137788 w 2141543"/>
                <a:gd name="connsiteY28" fmla="*/ 356985 h 383233"/>
                <a:gd name="connsiteX29" fmla="*/ 1185444 w 2141543"/>
                <a:gd name="connsiteY29" fmla="*/ 214017 h 383233"/>
                <a:gd name="connsiteX30" fmla="*/ 1197358 w 2141543"/>
                <a:gd name="connsiteY30" fmla="*/ 97856 h 383233"/>
                <a:gd name="connsiteX31" fmla="*/ 1262885 w 2141543"/>
                <a:gd name="connsiteY31" fmla="*/ 181254 h 383233"/>
                <a:gd name="connsiteX32" fmla="*/ 1298627 w 2141543"/>
                <a:gd name="connsiteY32" fmla="*/ 190189 h 383233"/>
                <a:gd name="connsiteX33" fmla="*/ 1331390 w 2141543"/>
                <a:gd name="connsiteY33" fmla="*/ 324222 h 383233"/>
                <a:gd name="connsiteX34" fmla="*/ 1370111 w 2141543"/>
                <a:gd name="connsiteY34" fmla="*/ 371878 h 383233"/>
                <a:gd name="connsiteX35" fmla="*/ 1382025 w 2141543"/>
                <a:gd name="connsiteY35" fmla="*/ 339114 h 383233"/>
                <a:gd name="connsiteX36" fmla="*/ 1423724 w 2141543"/>
                <a:gd name="connsiteY36" fmla="*/ 103813 h 383233"/>
                <a:gd name="connsiteX37" fmla="*/ 1489251 w 2141543"/>
                <a:gd name="connsiteY37" fmla="*/ 130619 h 383233"/>
                <a:gd name="connsiteX38" fmla="*/ 1501165 w 2141543"/>
                <a:gd name="connsiteY38" fmla="*/ 166361 h 383233"/>
                <a:gd name="connsiteX39" fmla="*/ 1545842 w 2141543"/>
                <a:gd name="connsiteY39" fmla="*/ 359964 h 383233"/>
                <a:gd name="connsiteX40" fmla="*/ 1584563 w 2141543"/>
                <a:gd name="connsiteY40" fmla="*/ 365921 h 383233"/>
                <a:gd name="connsiteX41" fmla="*/ 1611369 w 2141543"/>
                <a:gd name="connsiteY41" fmla="*/ 234867 h 383233"/>
                <a:gd name="connsiteX42" fmla="*/ 1629240 w 2141543"/>
                <a:gd name="connsiteY42" fmla="*/ 115727 h 383233"/>
                <a:gd name="connsiteX43" fmla="*/ 1721574 w 2141543"/>
                <a:gd name="connsiteY43" fmla="*/ 142533 h 383233"/>
                <a:gd name="connsiteX44" fmla="*/ 1974746 w 2141543"/>
                <a:gd name="connsiteY44" fmla="*/ 172318 h 383233"/>
                <a:gd name="connsiteX45" fmla="*/ 2141543 w 2141543"/>
                <a:gd name="connsiteY45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988862 w 2141543"/>
                <a:gd name="connsiteY26" fmla="*/ 124662 h 383233"/>
                <a:gd name="connsiteX27" fmla="*/ 1078217 w 2141543"/>
                <a:gd name="connsiteY27" fmla="*/ 163383 h 383233"/>
                <a:gd name="connsiteX28" fmla="*/ 1128852 w 2141543"/>
                <a:gd name="connsiteY28" fmla="*/ 354007 h 383233"/>
                <a:gd name="connsiteX29" fmla="*/ 1137788 w 2141543"/>
                <a:gd name="connsiteY29" fmla="*/ 356985 h 383233"/>
                <a:gd name="connsiteX30" fmla="*/ 1185444 w 2141543"/>
                <a:gd name="connsiteY30" fmla="*/ 214017 h 383233"/>
                <a:gd name="connsiteX31" fmla="*/ 1197358 w 2141543"/>
                <a:gd name="connsiteY31" fmla="*/ 97856 h 383233"/>
                <a:gd name="connsiteX32" fmla="*/ 1262885 w 2141543"/>
                <a:gd name="connsiteY32" fmla="*/ 181254 h 383233"/>
                <a:gd name="connsiteX33" fmla="*/ 1298627 w 2141543"/>
                <a:gd name="connsiteY33" fmla="*/ 190189 h 383233"/>
                <a:gd name="connsiteX34" fmla="*/ 1331390 w 2141543"/>
                <a:gd name="connsiteY34" fmla="*/ 324222 h 383233"/>
                <a:gd name="connsiteX35" fmla="*/ 1370111 w 2141543"/>
                <a:gd name="connsiteY35" fmla="*/ 371878 h 383233"/>
                <a:gd name="connsiteX36" fmla="*/ 1382025 w 2141543"/>
                <a:gd name="connsiteY36" fmla="*/ 339114 h 383233"/>
                <a:gd name="connsiteX37" fmla="*/ 1423724 w 2141543"/>
                <a:gd name="connsiteY37" fmla="*/ 103813 h 383233"/>
                <a:gd name="connsiteX38" fmla="*/ 1489251 w 2141543"/>
                <a:gd name="connsiteY38" fmla="*/ 130619 h 383233"/>
                <a:gd name="connsiteX39" fmla="*/ 1501165 w 2141543"/>
                <a:gd name="connsiteY39" fmla="*/ 166361 h 383233"/>
                <a:gd name="connsiteX40" fmla="*/ 1545842 w 2141543"/>
                <a:gd name="connsiteY40" fmla="*/ 359964 h 383233"/>
                <a:gd name="connsiteX41" fmla="*/ 1584563 w 2141543"/>
                <a:gd name="connsiteY41" fmla="*/ 365921 h 383233"/>
                <a:gd name="connsiteX42" fmla="*/ 1611369 w 2141543"/>
                <a:gd name="connsiteY42" fmla="*/ 234867 h 383233"/>
                <a:gd name="connsiteX43" fmla="*/ 1629240 w 2141543"/>
                <a:gd name="connsiteY43" fmla="*/ 115727 h 383233"/>
                <a:gd name="connsiteX44" fmla="*/ 1721574 w 2141543"/>
                <a:gd name="connsiteY44" fmla="*/ 142533 h 383233"/>
                <a:gd name="connsiteX45" fmla="*/ 1974746 w 2141543"/>
                <a:gd name="connsiteY45" fmla="*/ 172318 h 383233"/>
                <a:gd name="connsiteX46" fmla="*/ 2141543 w 2141543"/>
                <a:gd name="connsiteY46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988862 w 2141543"/>
                <a:gd name="connsiteY27" fmla="*/ 124662 h 383233"/>
                <a:gd name="connsiteX28" fmla="*/ 1078217 w 2141543"/>
                <a:gd name="connsiteY28" fmla="*/ 163383 h 383233"/>
                <a:gd name="connsiteX29" fmla="*/ 1128852 w 2141543"/>
                <a:gd name="connsiteY29" fmla="*/ 354007 h 383233"/>
                <a:gd name="connsiteX30" fmla="*/ 1137788 w 2141543"/>
                <a:gd name="connsiteY30" fmla="*/ 356985 h 383233"/>
                <a:gd name="connsiteX31" fmla="*/ 1185444 w 2141543"/>
                <a:gd name="connsiteY31" fmla="*/ 214017 h 383233"/>
                <a:gd name="connsiteX32" fmla="*/ 1197358 w 2141543"/>
                <a:gd name="connsiteY32" fmla="*/ 97856 h 383233"/>
                <a:gd name="connsiteX33" fmla="*/ 1262885 w 2141543"/>
                <a:gd name="connsiteY33" fmla="*/ 181254 h 383233"/>
                <a:gd name="connsiteX34" fmla="*/ 1298627 w 2141543"/>
                <a:gd name="connsiteY34" fmla="*/ 190189 h 383233"/>
                <a:gd name="connsiteX35" fmla="*/ 1331390 w 2141543"/>
                <a:gd name="connsiteY35" fmla="*/ 324222 h 383233"/>
                <a:gd name="connsiteX36" fmla="*/ 1370111 w 2141543"/>
                <a:gd name="connsiteY36" fmla="*/ 371878 h 383233"/>
                <a:gd name="connsiteX37" fmla="*/ 1382025 w 2141543"/>
                <a:gd name="connsiteY37" fmla="*/ 339114 h 383233"/>
                <a:gd name="connsiteX38" fmla="*/ 1423724 w 2141543"/>
                <a:gd name="connsiteY38" fmla="*/ 103813 h 383233"/>
                <a:gd name="connsiteX39" fmla="*/ 1489251 w 2141543"/>
                <a:gd name="connsiteY39" fmla="*/ 130619 h 383233"/>
                <a:gd name="connsiteX40" fmla="*/ 1501165 w 2141543"/>
                <a:gd name="connsiteY40" fmla="*/ 166361 h 383233"/>
                <a:gd name="connsiteX41" fmla="*/ 1545842 w 2141543"/>
                <a:gd name="connsiteY41" fmla="*/ 359964 h 383233"/>
                <a:gd name="connsiteX42" fmla="*/ 1584563 w 2141543"/>
                <a:gd name="connsiteY42" fmla="*/ 365921 h 383233"/>
                <a:gd name="connsiteX43" fmla="*/ 1611369 w 2141543"/>
                <a:gd name="connsiteY43" fmla="*/ 234867 h 383233"/>
                <a:gd name="connsiteX44" fmla="*/ 1629240 w 2141543"/>
                <a:gd name="connsiteY44" fmla="*/ 115727 h 383233"/>
                <a:gd name="connsiteX45" fmla="*/ 1721574 w 2141543"/>
                <a:gd name="connsiteY45" fmla="*/ 142533 h 383233"/>
                <a:gd name="connsiteX46" fmla="*/ 1974746 w 2141543"/>
                <a:gd name="connsiteY46" fmla="*/ 172318 h 383233"/>
                <a:gd name="connsiteX47" fmla="*/ 2141543 w 2141543"/>
                <a:gd name="connsiteY47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988862 w 2141543"/>
                <a:gd name="connsiteY28" fmla="*/ 124662 h 383233"/>
                <a:gd name="connsiteX29" fmla="*/ 1078217 w 2141543"/>
                <a:gd name="connsiteY29" fmla="*/ 163383 h 383233"/>
                <a:gd name="connsiteX30" fmla="*/ 1128852 w 2141543"/>
                <a:gd name="connsiteY30" fmla="*/ 354007 h 383233"/>
                <a:gd name="connsiteX31" fmla="*/ 1137788 w 2141543"/>
                <a:gd name="connsiteY31" fmla="*/ 356985 h 383233"/>
                <a:gd name="connsiteX32" fmla="*/ 1185444 w 2141543"/>
                <a:gd name="connsiteY32" fmla="*/ 214017 h 383233"/>
                <a:gd name="connsiteX33" fmla="*/ 1197358 w 2141543"/>
                <a:gd name="connsiteY33" fmla="*/ 97856 h 383233"/>
                <a:gd name="connsiteX34" fmla="*/ 1262885 w 2141543"/>
                <a:gd name="connsiteY34" fmla="*/ 181254 h 383233"/>
                <a:gd name="connsiteX35" fmla="*/ 1298627 w 2141543"/>
                <a:gd name="connsiteY35" fmla="*/ 190189 h 383233"/>
                <a:gd name="connsiteX36" fmla="*/ 1331390 w 2141543"/>
                <a:gd name="connsiteY36" fmla="*/ 324222 h 383233"/>
                <a:gd name="connsiteX37" fmla="*/ 1370111 w 2141543"/>
                <a:gd name="connsiteY37" fmla="*/ 371878 h 383233"/>
                <a:gd name="connsiteX38" fmla="*/ 1382025 w 2141543"/>
                <a:gd name="connsiteY38" fmla="*/ 339114 h 383233"/>
                <a:gd name="connsiteX39" fmla="*/ 1423724 w 2141543"/>
                <a:gd name="connsiteY39" fmla="*/ 103813 h 383233"/>
                <a:gd name="connsiteX40" fmla="*/ 1489251 w 2141543"/>
                <a:gd name="connsiteY40" fmla="*/ 130619 h 383233"/>
                <a:gd name="connsiteX41" fmla="*/ 1501165 w 2141543"/>
                <a:gd name="connsiteY41" fmla="*/ 166361 h 383233"/>
                <a:gd name="connsiteX42" fmla="*/ 1545842 w 2141543"/>
                <a:gd name="connsiteY42" fmla="*/ 359964 h 383233"/>
                <a:gd name="connsiteX43" fmla="*/ 1584563 w 2141543"/>
                <a:gd name="connsiteY43" fmla="*/ 365921 h 383233"/>
                <a:gd name="connsiteX44" fmla="*/ 1611369 w 2141543"/>
                <a:gd name="connsiteY44" fmla="*/ 234867 h 383233"/>
                <a:gd name="connsiteX45" fmla="*/ 1629240 w 2141543"/>
                <a:gd name="connsiteY45" fmla="*/ 115727 h 383233"/>
                <a:gd name="connsiteX46" fmla="*/ 1721574 w 2141543"/>
                <a:gd name="connsiteY46" fmla="*/ 142533 h 383233"/>
                <a:gd name="connsiteX47" fmla="*/ 1974746 w 2141543"/>
                <a:gd name="connsiteY47" fmla="*/ 172318 h 383233"/>
                <a:gd name="connsiteX48" fmla="*/ 2141543 w 2141543"/>
                <a:gd name="connsiteY48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88862 w 2141543"/>
                <a:gd name="connsiteY29" fmla="*/ 124662 h 383233"/>
                <a:gd name="connsiteX30" fmla="*/ 1078217 w 2141543"/>
                <a:gd name="connsiteY30" fmla="*/ 163383 h 383233"/>
                <a:gd name="connsiteX31" fmla="*/ 1128852 w 2141543"/>
                <a:gd name="connsiteY31" fmla="*/ 354007 h 383233"/>
                <a:gd name="connsiteX32" fmla="*/ 1137788 w 2141543"/>
                <a:gd name="connsiteY32" fmla="*/ 356985 h 383233"/>
                <a:gd name="connsiteX33" fmla="*/ 1185444 w 2141543"/>
                <a:gd name="connsiteY33" fmla="*/ 214017 h 383233"/>
                <a:gd name="connsiteX34" fmla="*/ 1197358 w 2141543"/>
                <a:gd name="connsiteY34" fmla="*/ 97856 h 383233"/>
                <a:gd name="connsiteX35" fmla="*/ 1262885 w 2141543"/>
                <a:gd name="connsiteY35" fmla="*/ 181254 h 383233"/>
                <a:gd name="connsiteX36" fmla="*/ 1298627 w 2141543"/>
                <a:gd name="connsiteY36" fmla="*/ 190189 h 383233"/>
                <a:gd name="connsiteX37" fmla="*/ 1331390 w 2141543"/>
                <a:gd name="connsiteY37" fmla="*/ 324222 h 383233"/>
                <a:gd name="connsiteX38" fmla="*/ 1370111 w 2141543"/>
                <a:gd name="connsiteY38" fmla="*/ 371878 h 383233"/>
                <a:gd name="connsiteX39" fmla="*/ 1382025 w 2141543"/>
                <a:gd name="connsiteY39" fmla="*/ 339114 h 383233"/>
                <a:gd name="connsiteX40" fmla="*/ 1423724 w 2141543"/>
                <a:gd name="connsiteY40" fmla="*/ 103813 h 383233"/>
                <a:gd name="connsiteX41" fmla="*/ 1489251 w 2141543"/>
                <a:gd name="connsiteY41" fmla="*/ 130619 h 383233"/>
                <a:gd name="connsiteX42" fmla="*/ 1501165 w 2141543"/>
                <a:gd name="connsiteY42" fmla="*/ 166361 h 383233"/>
                <a:gd name="connsiteX43" fmla="*/ 1545842 w 2141543"/>
                <a:gd name="connsiteY43" fmla="*/ 359964 h 383233"/>
                <a:gd name="connsiteX44" fmla="*/ 1584563 w 2141543"/>
                <a:gd name="connsiteY44" fmla="*/ 365921 h 383233"/>
                <a:gd name="connsiteX45" fmla="*/ 1611369 w 2141543"/>
                <a:gd name="connsiteY45" fmla="*/ 234867 h 383233"/>
                <a:gd name="connsiteX46" fmla="*/ 1629240 w 2141543"/>
                <a:gd name="connsiteY46" fmla="*/ 115727 h 383233"/>
                <a:gd name="connsiteX47" fmla="*/ 1721574 w 2141543"/>
                <a:gd name="connsiteY47" fmla="*/ 142533 h 383233"/>
                <a:gd name="connsiteX48" fmla="*/ 1974746 w 2141543"/>
                <a:gd name="connsiteY48" fmla="*/ 172318 h 383233"/>
                <a:gd name="connsiteX49" fmla="*/ 2141543 w 2141543"/>
                <a:gd name="connsiteY49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88862 w 2141543"/>
                <a:gd name="connsiteY30" fmla="*/ 124662 h 383233"/>
                <a:gd name="connsiteX31" fmla="*/ 1078217 w 2141543"/>
                <a:gd name="connsiteY31" fmla="*/ 163383 h 383233"/>
                <a:gd name="connsiteX32" fmla="*/ 1128852 w 2141543"/>
                <a:gd name="connsiteY32" fmla="*/ 354007 h 383233"/>
                <a:gd name="connsiteX33" fmla="*/ 1137788 w 2141543"/>
                <a:gd name="connsiteY33" fmla="*/ 356985 h 383233"/>
                <a:gd name="connsiteX34" fmla="*/ 1185444 w 2141543"/>
                <a:gd name="connsiteY34" fmla="*/ 214017 h 383233"/>
                <a:gd name="connsiteX35" fmla="*/ 1197358 w 2141543"/>
                <a:gd name="connsiteY35" fmla="*/ 97856 h 383233"/>
                <a:gd name="connsiteX36" fmla="*/ 1262885 w 2141543"/>
                <a:gd name="connsiteY36" fmla="*/ 181254 h 383233"/>
                <a:gd name="connsiteX37" fmla="*/ 1298627 w 2141543"/>
                <a:gd name="connsiteY37" fmla="*/ 190189 h 383233"/>
                <a:gd name="connsiteX38" fmla="*/ 1331390 w 2141543"/>
                <a:gd name="connsiteY38" fmla="*/ 324222 h 383233"/>
                <a:gd name="connsiteX39" fmla="*/ 1370111 w 2141543"/>
                <a:gd name="connsiteY39" fmla="*/ 371878 h 383233"/>
                <a:gd name="connsiteX40" fmla="*/ 1382025 w 2141543"/>
                <a:gd name="connsiteY40" fmla="*/ 339114 h 383233"/>
                <a:gd name="connsiteX41" fmla="*/ 1423724 w 2141543"/>
                <a:gd name="connsiteY41" fmla="*/ 103813 h 383233"/>
                <a:gd name="connsiteX42" fmla="*/ 1489251 w 2141543"/>
                <a:gd name="connsiteY42" fmla="*/ 130619 h 383233"/>
                <a:gd name="connsiteX43" fmla="*/ 1501165 w 2141543"/>
                <a:gd name="connsiteY43" fmla="*/ 166361 h 383233"/>
                <a:gd name="connsiteX44" fmla="*/ 1545842 w 2141543"/>
                <a:gd name="connsiteY44" fmla="*/ 359964 h 383233"/>
                <a:gd name="connsiteX45" fmla="*/ 1584563 w 2141543"/>
                <a:gd name="connsiteY45" fmla="*/ 365921 h 383233"/>
                <a:gd name="connsiteX46" fmla="*/ 1611369 w 2141543"/>
                <a:gd name="connsiteY46" fmla="*/ 234867 h 383233"/>
                <a:gd name="connsiteX47" fmla="*/ 1629240 w 2141543"/>
                <a:gd name="connsiteY47" fmla="*/ 115727 h 383233"/>
                <a:gd name="connsiteX48" fmla="*/ 1721574 w 2141543"/>
                <a:gd name="connsiteY48" fmla="*/ 142533 h 383233"/>
                <a:gd name="connsiteX49" fmla="*/ 1974746 w 2141543"/>
                <a:gd name="connsiteY49" fmla="*/ 172318 h 383233"/>
                <a:gd name="connsiteX50" fmla="*/ 2141543 w 2141543"/>
                <a:gd name="connsiteY50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59752 w 2141543"/>
                <a:gd name="connsiteY30" fmla="*/ 101836 h 383233"/>
                <a:gd name="connsiteX31" fmla="*/ 988862 w 2141543"/>
                <a:gd name="connsiteY31" fmla="*/ 124662 h 383233"/>
                <a:gd name="connsiteX32" fmla="*/ 1078217 w 2141543"/>
                <a:gd name="connsiteY32" fmla="*/ 163383 h 383233"/>
                <a:gd name="connsiteX33" fmla="*/ 1128852 w 2141543"/>
                <a:gd name="connsiteY33" fmla="*/ 354007 h 383233"/>
                <a:gd name="connsiteX34" fmla="*/ 1137788 w 2141543"/>
                <a:gd name="connsiteY34" fmla="*/ 356985 h 383233"/>
                <a:gd name="connsiteX35" fmla="*/ 1185444 w 2141543"/>
                <a:gd name="connsiteY35" fmla="*/ 214017 h 383233"/>
                <a:gd name="connsiteX36" fmla="*/ 1197358 w 2141543"/>
                <a:gd name="connsiteY36" fmla="*/ 97856 h 383233"/>
                <a:gd name="connsiteX37" fmla="*/ 1262885 w 2141543"/>
                <a:gd name="connsiteY37" fmla="*/ 181254 h 383233"/>
                <a:gd name="connsiteX38" fmla="*/ 1298627 w 2141543"/>
                <a:gd name="connsiteY38" fmla="*/ 190189 h 383233"/>
                <a:gd name="connsiteX39" fmla="*/ 1331390 w 2141543"/>
                <a:gd name="connsiteY39" fmla="*/ 324222 h 383233"/>
                <a:gd name="connsiteX40" fmla="*/ 1370111 w 2141543"/>
                <a:gd name="connsiteY40" fmla="*/ 371878 h 383233"/>
                <a:gd name="connsiteX41" fmla="*/ 1382025 w 2141543"/>
                <a:gd name="connsiteY41" fmla="*/ 339114 h 383233"/>
                <a:gd name="connsiteX42" fmla="*/ 1423724 w 2141543"/>
                <a:gd name="connsiteY42" fmla="*/ 103813 h 383233"/>
                <a:gd name="connsiteX43" fmla="*/ 1489251 w 2141543"/>
                <a:gd name="connsiteY43" fmla="*/ 130619 h 383233"/>
                <a:gd name="connsiteX44" fmla="*/ 1501165 w 2141543"/>
                <a:gd name="connsiteY44" fmla="*/ 166361 h 383233"/>
                <a:gd name="connsiteX45" fmla="*/ 1545842 w 2141543"/>
                <a:gd name="connsiteY45" fmla="*/ 359964 h 383233"/>
                <a:gd name="connsiteX46" fmla="*/ 1584563 w 2141543"/>
                <a:gd name="connsiteY46" fmla="*/ 365921 h 383233"/>
                <a:gd name="connsiteX47" fmla="*/ 1611369 w 2141543"/>
                <a:gd name="connsiteY47" fmla="*/ 234867 h 383233"/>
                <a:gd name="connsiteX48" fmla="*/ 1629240 w 2141543"/>
                <a:gd name="connsiteY48" fmla="*/ 115727 h 383233"/>
                <a:gd name="connsiteX49" fmla="*/ 1721574 w 2141543"/>
                <a:gd name="connsiteY49" fmla="*/ 142533 h 383233"/>
                <a:gd name="connsiteX50" fmla="*/ 1974746 w 2141543"/>
                <a:gd name="connsiteY50" fmla="*/ 172318 h 383233"/>
                <a:gd name="connsiteX51" fmla="*/ 2141543 w 2141543"/>
                <a:gd name="connsiteY51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59752 w 2141543"/>
                <a:gd name="connsiteY30" fmla="*/ 101836 h 383233"/>
                <a:gd name="connsiteX31" fmla="*/ 988862 w 2141543"/>
                <a:gd name="connsiteY31" fmla="*/ 124662 h 383233"/>
                <a:gd name="connsiteX32" fmla="*/ 1002615 w 2141543"/>
                <a:gd name="connsiteY32" fmla="*/ 147079 h 383233"/>
                <a:gd name="connsiteX33" fmla="*/ 1078217 w 2141543"/>
                <a:gd name="connsiteY33" fmla="*/ 163383 h 383233"/>
                <a:gd name="connsiteX34" fmla="*/ 1128852 w 2141543"/>
                <a:gd name="connsiteY34" fmla="*/ 354007 h 383233"/>
                <a:gd name="connsiteX35" fmla="*/ 1137788 w 2141543"/>
                <a:gd name="connsiteY35" fmla="*/ 356985 h 383233"/>
                <a:gd name="connsiteX36" fmla="*/ 1185444 w 2141543"/>
                <a:gd name="connsiteY36" fmla="*/ 214017 h 383233"/>
                <a:gd name="connsiteX37" fmla="*/ 1197358 w 2141543"/>
                <a:gd name="connsiteY37" fmla="*/ 97856 h 383233"/>
                <a:gd name="connsiteX38" fmla="*/ 1262885 w 2141543"/>
                <a:gd name="connsiteY38" fmla="*/ 181254 h 383233"/>
                <a:gd name="connsiteX39" fmla="*/ 1298627 w 2141543"/>
                <a:gd name="connsiteY39" fmla="*/ 190189 h 383233"/>
                <a:gd name="connsiteX40" fmla="*/ 1331390 w 2141543"/>
                <a:gd name="connsiteY40" fmla="*/ 324222 h 383233"/>
                <a:gd name="connsiteX41" fmla="*/ 1370111 w 2141543"/>
                <a:gd name="connsiteY41" fmla="*/ 371878 h 383233"/>
                <a:gd name="connsiteX42" fmla="*/ 1382025 w 2141543"/>
                <a:gd name="connsiteY42" fmla="*/ 339114 h 383233"/>
                <a:gd name="connsiteX43" fmla="*/ 1423724 w 2141543"/>
                <a:gd name="connsiteY43" fmla="*/ 103813 h 383233"/>
                <a:gd name="connsiteX44" fmla="*/ 1489251 w 2141543"/>
                <a:gd name="connsiteY44" fmla="*/ 130619 h 383233"/>
                <a:gd name="connsiteX45" fmla="*/ 1501165 w 2141543"/>
                <a:gd name="connsiteY45" fmla="*/ 166361 h 383233"/>
                <a:gd name="connsiteX46" fmla="*/ 1545842 w 2141543"/>
                <a:gd name="connsiteY46" fmla="*/ 359964 h 383233"/>
                <a:gd name="connsiteX47" fmla="*/ 1584563 w 2141543"/>
                <a:gd name="connsiteY47" fmla="*/ 365921 h 383233"/>
                <a:gd name="connsiteX48" fmla="*/ 1611369 w 2141543"/>
                <a:gd name="connsiteY48" fmla="*/ 234867 h 383233"/>
                <a:gd name="connsiteX49" fmla="*/ 1629240 w 2141543"/>
                <a:gd name="connsiteY49" fmla="*/ 115727 h 383233"/>
                <a:gd name="connsiteX50" fmla="*/ 1721574 w 2141543"/>
                <a:gd name="connsiteY50" fmla="*/ 142533 h 383233"/>
                <a:gd name="connsiteX51" fmla="*/ 1974746 w 2141543"/>
                <a:gd name="connsiteY51" fmla="*/ 172318 h 383233"/>
                <a:gd name="connsiteX52" fmla="*/ 2141543 w 2141543"/>
                <a:gd name="connsiteY52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59752 w 2141543"/>
                <a:gd name="connsiteY30" fmla="*/ 101836 h 383233"/>
                <a:gd name="connsiteX31" fmla="*/ 988862 w 2141543"/>
                <a:gd name="connsiteY31" fmla="*/ 124662 h 383233"/>
                <a:gd name="connsiteX32" fmla="*/ 1002615 w 2141543"/>
                <a:gd name="connsiteY32" fmla="*/ 147079 h 383233"/>
                <a:gd name="connsiteX33" fmla="*/ 1031190 w 2141543"/>
                <a:gd name="connsiteY33" fmla="*/ 108979 h 383233"/>
                <a:gd name="connsiteX34" fmla="*/ 1078217 w 2141543"/>
                <a:gd name="connsiteY34" fmla="*/ 163383 h 383233"/>
                <a:gd name="connsiteX35" fmla="*/ 1128852 w 2141543"/>
                <a:gd name="connsiteY35" fmla="*/ 354007 h 383233"/>
                <a:gd name="connsiteX36" fmla="*/ 1137788 w 2141543"/>
                <a:gd name="connsiteY36" fmla="*/ 356985 h 383233"/>
                <a:gd name="connsiteX37" fmla="*/ 1185444 w 2141543"/>
                <a:gd name="connsiteY37" fmla="*/ 214017 h 383233"/>
                <a:gd name="connsiteX38" fmla="*/ 1197358 w 2141543"/>
                <a:gd name="connsiteY38" fmla="*/ 97856 h 383233"/>
                <a:gd name="connsiteX39" fmla="*/ 1262885 w 2141543"/>
                <a:gd name="connsiteY39" fmla="*/ 181254 h 383233"/>
                <a:gd name="connsiteX40" fmla="*/ 1298627 w 2141543"/>
                <a:gd name="connsiteY40" fmla="*/ 190189 h 383233"/>
                <a:gd name="connsiteX41" fmla="*/ 1331390 w 2141543"/>
                <a:gd name="connsiteY41" fmla="*/ 324222 h 383233"/>
                <a:gd name="connsiteX42" fmla="*/ 1370111 w 2141543"/>
                <a:gd name="connsiteY42" fmla="*/ 371878 h 383233"/>
                <a:gd name="connsiteX43" fmla="*/ 1382025 w 2141543"/>
                <a:gd name="connsiteY43" fmla="*/ 339114 h 383233"/>
                <a:gd name="connsiteX44" fmla="*/ 1423724 w 2141543"/>
                <a:gd name="connsiteY44" fmla="*/ 103813 h 383233"/>
                <a:gd name="connsiteX45" fmla="*/ 1489251 w 2141543"/>
                <a:gd name="connsiteY45" fmla="*/ 130619 h 383233"/>
                <a:gd name="connsiteX46" fmla="*/ 1501165 w 2141543"/>
                <a:gd name="connsiteY46" fmla="*/ 166361 h 383233"/>
                <a:gd name="connsiteX47" fmla="*/ 1545842 w 2141543"/>
                <a:gd name="connsiteY47" fmla="*/ 359964 h 383233"/>
                <a:gd name="connsiteX48" fmla="*/ 1584563 w 2141543"/>
                <a:gd name="connsiteY48" fmla="*/ 365921 h 383233"/>
                <a:gd name="connsiteX49" fmla="*/ 1611369 w 2141543"/>
                <a:gd name="connsiteY49" fmla="*/ 234867 h 383233"/>
                <a:gd name="connsiteX50" fmla="*/ 1629240 w 2141543"/>
                <a:gd name="connsiteY50" fmla="*/ 115727 h 383233"/>
                <a:gd name="connsiteX51" fmla="*/ 1721574 w 2141543"/>
                <a:gd name="connsiteY51" fmla="*/ 142533 h 383233"/>
                <a:gd name="connsiteX52" fmla="*/ 1974746 w 2141543"/>
                <a:gd name="connsiteY52" fmla="*/ 172318 h 383233"/>
                <a:gd name="connsiteX53" fmla="*/ 2141543 w 2141543"/>
                <a:gd name="connsiteY53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59752 w 2141543"/>
                <a:gd name="connsiteY30" fmla="*/ 101836 h 383233"/>
                <a:gd name="connsiteX31" fmla="*/ 988862 w 2141543"/>
                <a:gd name="connsiteY31" fmla="*/ 124662 h 383233"/>
                <a:gd name="connsiteX32" fmla="*/ 1002615 w 2141543"/>
                <a:gd name="connsiteY32" fmla="*/ 147079 h 383233"/>
                <a:gd name="connsiteX33" fmla="*/ 1031190 w 2141543"/>
                <a:gd name="connsiteY33" fmla="*/ 108979 h 383233"/>
                <a:gd name="connsiteX34" fmla="*/ 1052621 w 2141543"/>
                <a:gd name="connsiteY34" fmla="*/ 170892 h 383233"/>
                <a:gd name="connsiteX35" fmla="*/ 1078217 w 2141543"/>
                <a:gd name="connsiteY35" fmla="*/ 163383 h 383233"/>
                <a:gd name="connsiteX36" fmla="*/ 1128852 w 2141543"/>
                <a:gd name="connsiteY36" fmla="*/ 354007 h 383233"/>
                <a:gd name="connsiteX37" fmla="*/ 1137788 w 2141543"/>
                <a:gd name="connsiteY37" fmla="*/ 356985 h 383233"/>
                <a:gd name="connsiteX38" fmla="*/ 1185444 w 2141543"/>
                <a:gd name="connsiteY38" fmla="*/ 214017 h 383233"/>
                <a:gd name="connsiteX39" fmla="*/ 1197358 w 2141543"/>
                <a:gd name="connsiteY39" fmla="*/ 97856 h 383233"/>
                <a:gd name="connsiteX40" fmla="*/ 1262885 w 2141543"/>
                <a:gd name="connsiteY40" fmla="*/ 181254 h 383233"/>
                <a:gd name="connsiteX41" fmla="*/ 1298627 w 2141543"/>
                <a:gd name="connsiteY41" fmla="*/ 190189 h 383233"/>
                <a:gd name="connsiteX42" fmla="*/ 1331390 w 2141543"/>
                <a:gd name="connsiteY42" fmla="*/ 324222 h 383233"/>
                <a:gd name="connsiteX43" fmla="*/ 1370111 w 2141543"/>
                <a:gd name="connsiteY43" fmla="*/ 371878 h 383233"/>
                <a:gd name="connsiteX44" fmla="*/ 1382025 w 2141543"/>
                <a:gd name="connsiteY44" fmla="*/ 339114 h 383233"/>
                <a:gd name="connsiteX45" fmla="*/ 1423724 w 2141543"/>
                <a:gd name="connsiteY45" fmla="*/ 103813 h 383233"/>
                <a:gd name="connsiteX46" fmla="*/ 1489251 w 2141543"/>
                <a:gd name="connsiteY46" fmla="*/ 130619 h 383233"/>
                <a:gd name="connsiteX47" fmla="*/ 1501165 w 2141543"/>
                <a:gd name="connsiteY47" fmla="*/ 166361 h 383233"/>
                <a:gd name="connsiteX48" fmla="*/ 1545842 w 2141543"/>
                <a:gd name="connsiteY48" fmla="*/ 359964 h 383233"/>
                <a:gd name="connsiteX49" fmla="*/ 1584563 w 2141543"/>
                <a:gd name="connsiteY49" fmla="*/ 365921 h 383233"/>
                <a:gd name="connsiteX50" fmla="*/ 1611369 w 2141543"/>
                <a:gd name="connsiteY50" fmla="*/ 234867 h 383233"/>
                <a:gd name="connsiteX51" fmla="*/ 1629240 w 2141543"/>
                <a:gd name="connsiteY51" fmla="*/ 115727 h 383233"/>
                <a:gd name="connsiteX52" fmla="*/ 1721574 w 2141543"/>
                <a:gd name="connsiteY52" fmla="*/ 142533 h 383233"/>
                <a:gd name="connsiteX53" fmla="*/ 1974746 w 2141543"/>
                <a:gd name="connsiteY53" fmla="*/ 172318 h 383233"/>
                <a:gd name="connsiteX54" fmla="*/ 2141543 w 2141543"/>
                <a:gd name="connsiteY54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59752 w 2141543"/>
                <a:gd name="connsiteY30" fmla="*/ 101836 h 383233"/>
                <a:gd name="connsiteX31" fmla="*/ 988862 w 2141543"/>
                <a:gd name="connsiteY31" fmla="*/ 124662 h 383233"/>
                <a:gd name="connsiteX32" fmla="*/ 1002615 w 2141543"/>
                <a:gd name="connsiteY32" fmla="*/ 147079 h 383233"/>
                <a:gd name="connsiteX33" fmla="*/ 1031190 w 2141543"/>
                <a:gd name="connsiteY33" fmla="*/ 108979 h 383233"/>
                <a:gd name="connsiteX34" fmla="*/ 1052621 w 2141543"/>
                <a:gd name="connsiteY34" fmla="*/ 170892 h 383233"/>
                <a:gd name="connsiteX35" fmla="*/ 1078217 w 2141543"/>
                <a:gd name="connsiteY35" fmla="*/ 163383 h 383233"/>
                <a:gd name="connsiteX36" fmla="*/ 1097865 w 2141543"/>
                <a:gd name="connsiteY36" fmla="*/ 147079 h 383233"/>
                <a:gd name="connsiteX37" fmla="*/ 1128852 w 2141543"/>
                <a:gd name="connsiteY37" fmla="*/ 354007 h 383233"/>
                <a:gd name="connsiteX38" fmla="*/ 1137788 w 2141543"/>
                <a:gd name="connsiteY38" fmla="*/ 356985 h 383233"/>
                <a:gd name="connsiteX39" fmla="*/ 1185444 w 2141543"/>
                <a:gd name="connsiteY39" fmla="*/ 214017 h 383233"/>
                <a:gd name="connsiteX40" fmla="*/ 1197358 w 2141543"/>
                <a:gd name="connsiteY40" fmla="*/ 97856 h 383233"/>
                <a:gd name="connsiteX41" fmla="*/ 1262885 w 2141543"/>
                <a:gd name="connsiteY41" fmla="*/ 181254 h 383233"/>
                <a:gd name="connsiteX42" fmla="*/ 1298627 w 2141543"/>
                <a:gd name="connsiteY42" fmla="*/ 190189 h 383233"/>
                <a:gd name="connsiteX43" fmla="*/ 1331390 w 2141543"/>
                <a:gd name="connsiteY43" fmla="*/ 324222 h 383233"/>
                <a:gd name="connsiteX44" fmla="*/ 1370111 w 2141543"/>
                <a:gd name="connsiteY44" fmla="*/ 371878 h 383233"/>
                <a:gd name="connsiteX45" fmla="*/ 1382025 w 2141543"/>
                <a:gd name="connsiteY45" fmla="*/ 339114 h 383233"/>
                <a:gd name="connsiteX46" fmla="*/ 1423724 w 2141543"/>
                <a:gd name="connsiteY46" fmla="*/ 103813 h 383233"/>
                <a:gd name="connsiteX47" fmla="*/ 1489251 w 2141543"/>
                <a:gd name="connsiteY47" fmla="*/ 130619 h 383233"/>
                <a:gd name="connsiteX48" fmla="*/ 1501165 w 2141543"/>
                <a:gd name="connsiteY48" fmla="*/ 166361 h 383233"/>
                <a:gd name="connsiteX49" fmla="*/ 1545842 w 2141543"/>
                <a:gd name="connsiteY49" fmla="*/ 359964 h 383233"/>
                <a:gd name="connsiteX50" fmla="*/ 1584563 w 2141543"/>
                <a:gd name="connsiteY50" fmla="*/ 365921 h 383233"/>
                <a:gd name="connsiteX51" fmla="*/ 1611369 w 2141543"/>
                <a:gd name="connsiteY51" fmla="*/ 234867 h 383233"/>
                <a:gd name="connsiteX52" fmla="*/ 1629240 w 2141543"/>
                <a:gd name="connsiteY52" fmla="*/ 115727 h 383233"/>
                <a:gd name="connsiteX53" fmla="*/ 1721574 w 2141543"/>
                <a:gd name="connsiteY53" fmla="*/ 142533 h 383233"/>
                <a:gd name="connsiteX54" fmla="*/ 1974746 w 2141543"/>
                <a:gd name="connsiteY54" fmla="*/ 172318 h 383233"/>
                <a:gd name="connsiteX55" fmla="*/ 2141543 w 2141543"/>
                <a:gd name="connsiteY55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59752 w 2141543"/>
                <a:gd name="connsiteY30" fmla="*/ 101836 h 383233"/>
                <a:gd name="connsiteX31" fmla="*/ 988862 w 2141543"/>
                <a:gd name="connsiteY31" fmla="*/ 124662 h 383233"/>
                <a:gd name="connsiteX32" fmla="*/ 1002615 w 2141543"/>
                <a:gd name="connsiteY32" fmla="*/ 147079 h 383233"/>
                <a:gd name="connsiteX33" fmla="*/ 1031190 w 2141543"/>
                <a:gd name="connsiteY33" fmla="*/ 108979 h 383233"/>
                <a:gd name="connsiteX34" fmla="*/ 1052621 w 2141543"/>
                <a:gd name="connsiteY34" fmla="*/ 170892 h 383233"/>
                <a:gd name="connsiteX35" fmla="*/ 1078217 w 2141543"/>
                <a:gd name="connsiteY35" fmla="*/ 163383 h 383233"/>
                <a:gd name="connsiteX36" fmla="*/ 1097865 w 2141543"/>
                <a:gd name="connsiteY36" fmla="*/ 147079 h 383233"/>
                <a:gd name="connsiteX37" fmla="*/ 1128852 w 2141543"/>
                <a:gd name="connsiteY37" fmla="*/ 354007 h 383233"/>
                <a:gd name="connsiteX38" fmla="*/ 1137788 w 2141543"/>
                <a:gd name="connsiteY38" fmla="*/ 356985 h 383233"/>
                <a:gd name="connsiteX39" fmla="*/ 1169302 w 2141543"/>
                <a:gd name="connsiteY39" fmla="*/ 249473 h 383233"/>
                <a:gd name="connsiteX40" fmla="*/ 1185444 w 2141543"/>
                <a:gd name="connsiteY40" fmla="*/ 214017 h 383233"/>
                <a:gd name="connsiteX41" fmla="*/ 1197358 w 2141543"/>
                <a:gd name="connsiteY41" fmla="*/ 97856 h 383233"/>
                <a:gd name="connsiteX42" fmla="*/ 1262885 w 2141543"/>
                <a:gd name="connsiteY42" fmla="*/ 181254 h 383233"/>
                <a:gd name="connsiteX43" fmla="*/ 1298627 w 2141543"/>
                <a:gd name="connsiteY43" fmla="*/ 190189 h 383233"/>
                <a:gd name="connsiteX44" fmla="*/ 1331390 w 2141543"/>
                <a:gd name="connsiteY44" fmla="*/ 324222 h 383233"/>
                <a:gd name="connsiteX45" fmla="*/ 1370111 w 2141543"/>
                <a:gd name="connsiteY45" fmla="*/ 371878 h 383233"/>
                <a:gd name="connsiteX46" fmla="*/ 1382025 w 2141543"/>
                <a:gd name="connsiteY46" fmla="*/ 339114 h 383233"/>
                <a:gd name="connsiteX47" fmla="*/ 1423724 w 2141543"/>
                <a:gd name="connsiteY47" fmla="*/ 103813 h 383233"/>
                <a:gd name="connsiteX48" fmla="*/ 1489251 w 2141543"/>
                <a:gd name="connsiteY48" fmla="*/ 130619 h 383233"/>
                <a:gd name="connsiteX49" fmla="*/ 1501165 w 2141543"/>
                <a:gd name="connsiteY49" fmla="*/ 166361 h 383233"/>
                <a:gd name="connsiteX50" fmla="*/ 1545842 w 2141543"/>
                <a:gd name="connsiteY50" fmla="*/ 359964 h 383233"/>
                <a:gd name="connsiteX51" fmla="*/ 1584563 w 2141543"/>
                <a:gd name="connsiteY51" fmla="*/ 365921 h 383233"/>
                <a:gd name="connsiteX52" fmla="*/ 1611369 w 2141543"/>
                <a:gd name="connsiteY52" fmla="*/ 234867 h 383233"/>
                <a:gd name="connsiteX53" fmla="*/ 1629240 w 2141543"/>
                <a:gd name="connsiteY53" fmla="*/ 115727 h 383233"/>
                <a:gd name="connsiteX54" fmla="*/ 1721574 w 2141543"/>
                <a:gd name="connsiteY54" fmla="*/ 142533 h 383233"/>
                <a:gd name="connsiteX55" fmla="*/ 1974746 w 2141543"/>
                <a:gd name="connsiteY55" fmla="*/ 172318 h 383233"/>
                <a:gd name="connsiteX56" fmla="*/ 2141543 w 2141543"/>
                <a:gd name="connsiteY56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59752 w 2141543"/>
                <a:gd name="connsiteY30" fmla="*/ 101836 h 383233"/>
                <a:gd name="connsiteX31" fmla="*/ 988862 w 2141543"/>
                <a:gd name="connsiteY31" fmla="*/ 124662 h 383233"/>
                <a:gd name="connsiteX32" fmla="*/ 1002615 w 2141543"/>
                <a:gd name="connsiteY32" fmla="*/ 147079 h 383233"/>
                <a:gd name="connsiteX33" fmla="*/ 1031190 w 2141543"/>
                <a:gd name="connsiteY33" fmla="*/ 108979 h 383233"/>
                <a:gd name="connsiteX34" fmla="*/ 1052621 w 2141543"/>
                <a:gd name="connsiteY34" fmla="*/ 170892 h 383233"/>
                <a:gd name="connsiteX35" fmla="*/ 1078217 w 2141543"/>
                <a:gd name="connsiteY35" fmla="*/ 163383 h 383233"/>
                <a:gd name="connsiteX36" fmla="*/ 1097865 w 2141543"/>
                <a:gd name="connsiteY36" fmla="*/ 147079 h 383233"/>
                <a:gd name="connsiteX37" fmla="*/ 1128852 w 2141543"/>
                <a:gd name="connsiteY37" fmla="*/ 354007 h 383233"/>
                <a:gd name="connsiteX38" fmla="*/ 1137788 w 2141543"/>
                <a:gd name="connsiteY38" fmla="*/ 356985 h 383233"/>
                <a:gd name="connsiteX39" fmla="*/ 1169302 w 2141543"/>
                <a:gd name="connsiteY39" fmla="*/ 249473 h 383233"/>
                <a:gd name="connsiteX40" fmla="*/ 1185444 w 2141543"/>
                <a:gd name="connsiteY40" fmla="*/ 214017 h 383233"/>
                <a:gd name="connsiteX41" fmla="*/ 1197358 w 2141543"/>
                <a:gd name="connsiteY41" fmla="*/ 97856 h 383233"/>
                <a:gd name="connsiteX42" fmla="*/ 1262885 w 2141543"/>
                <a:gd name="connsiteY42" fmla="*/ 181254 h 383233"/>
                <a:gd name="connsiteX43" fmla="*/ 1298627 w 2141543"/>
                <a:gd name="connsiteY43" fmla="*/ 190189 h 383233"/>
                <a:gd name="connsiteX44" fmla="*/ 1331390 w 2141543"/>
                <a:gd name="connsiteY44" fmla="*/ 324222 h 383233"/>
                <a:gd name="connsiteX45" fmla="*/ 1370111 w 2141543"/>
                <a:gd name="connsiteY45" fmla="*/ 371878 h 383233"/>
                <a:gd name="connsiteX46" fmla="*/ 1382025 w 2141543"/>
                <a:gd name="connsiteY46" fmla="*/ 339114 h 383233"/>
                <a:gd name="connsiteX47" fmla="*/ 1423724 w 2141543"/>
                <a:gd name="connsiteY47" fmla="*/ 103813 h 383233"/>
                <a:gd name="connsiteX48" fmla="*/ 1443146 w 2141543"/>
                <a:gd name="connsiteY48" fmla="*/ 130411 h 383233"/>
                <a:gd name="connsiteX49" fmla="*/ 1489251 w 2141543"/>
                <a:gd name="connsiteY49" fmla="*/ 130619 h 383233"/>
                <a:gd name="connsiteX50" fmla="*/ 1501165 w 2141543"/>
                <a:gd name="connsiteY50" fmla="*/ 166361 h 383233"/>
                <a:gd name="connsiteX51" fmla="*/ 1545842 w 2141543"/>
                <a:gd name="connsiteY51" fmla="*/ 359964 h 383233"/>
                <a:gd name="connsiteX52" fmla="*/ 1584563 w 2141543"/>
                <a:gd name="connsiteY52" fmla="*/ 365921 h 383233"/>
                <a:gd name="connsiteX53" fmla="*/ 1611369 w 2141543"/>
                <a:gd name="connsiteY53" fmla="*/ 234867 h 383233"/>
                <a:gd name="connsiteX54" fmla="*/ 1629240 w 2141543"/>
                <a:gd name="connsiteY54" fmla="*/ 115727 h 383233"/>
                <a:gd name="connsiteX55" fmla="*/ 1721574 w 2141543"/>
                <a:gd name="connsiteY55" fmla="*/ 142533 h 383233"/>
                <a:gd name="connsiteX56" fmla="*/ 1974746 w 2141543"/>
                <a:gd name="connsiteY56" fmla="*/ 172318 h 383233"/>
                <a:gd name="connsiteX57" fmla="*/ 2141543 w 2141543"/>
                <a:gd name="connsiteY57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59752 w 2141543"/>
                <a:gd name="connsiteY30" fmla="*/ 101836 h 383233"/>
                <a:gd name="connsiteX31" fmla="*/ 988862 w 2141543"/>
                <a:gd name="connsiteY31" fmla="*/ 124662 h 383233"/>
                <a:gd name="connsiteX32" fmla="*/ 1002615 w 2141543"/>
                <a:gd name="connsiteY32" fmla="*/ 147079 h 383233"/>
                <a:gd name="connsiteX33" fmla="*/ 1031190 w 2141543"/>
                <a:gd name="connsiteY33" fmla="*/ 108979 h 383233"/>
                <a:gd name="connsiteX34" fmla="*/ 1052621 w 2141543"/>
                <a:gd name="connsiteY34" fmla="*/ 170892 h 383233"/>
                <a:gd name="connsiteX35" fmla="*/ 1078217 w 2141543"/>
                <a:gd name="connsiteY35" fmla="*/ 163383 h 383233"/>
                <a:gd name="connsiteX36" fmla="*/ 1097865 w 2141543"/>
                <a:gd name="connsiteY36" fmla="*/ 147079 h 383233"/>
                <a:gd name="connsiteX37" fmla="*/ 1128852 w 2141543"/>
                <a:gd name="connsiteY37" fmla="*/ 354007 h 383233"/>
                <a:gd name="connsiteX38" fmla="*/ 1137788 w 2141543"/>
                <a:gd name="connsiteY38" fmla="*/ 356985 h 383233"/>
                <a:gd name="connsiteX39" fmla="*/ 1169302 w 2141543"/>
                <a:gd name="connsiteY39" fmla="*/ 249473 h 383233"/>
                <a:gd name="connsiteX40" fmla="*/ 1185444 w 2141543"/>
                <a:gd name="connsiteY40" fmla="*/ 214017 h 383233"/>
                <a:gd name="connsiteX41" fmla="*/ 1197358 w 2141543"/>
                <a:gd name="connsiteY41" fmla="*/ 97856 h 383233"/>
                <a:gd name="connsiteX42" fmla="*/ 1262885 w 2141543"/>
                <a:gd name="connsiteY42" fmla="*/ 181254 h 383233"/>
                <a:gd name="connsiteX43" fmla="*/ 1298627 w 2141543"/>
                <a:gd name="connsiteY43" fmla="*/ 190189 h 383233"/>
                <a:gd name="connsiteX44" fmla="*/ 1331390 w 2141543"/>
                <a:gd name="connsiteY44" fmla="*/ 324222 h 383233"/>
                <a:gd name="connsiteX45" fmla="*/ 1370111 w 2141543"/>
                <a:gd name="connsiteY45" fmla="*/ 371878 h 383233"/>
                <a:gd name="connsiteX46" fmla="*/ 1382025 w 2141543"/>
                <a:gd name="connsiteY46" fmla="*/ 339114 h 383233"/>
                <a:gd name="connsiteX47" fmla="*/ 1423724 w 2141543"/>
                <a:gd name="connsiteY47" fmla="*/ 103813 h 383233"/>
                <a:gd name="connsiteX48" fmla="*/ 1443146 w 2141543"/>
                <a:gd name="connsiteY48" fmla="*/ 130411 h 383233"/>
                <a:gd name="connsiteX49" fmla="*/ 1482107 w 2141543"/>
                <a:gd name="connsiteY49" fmla="*/ 92519 h 383233"/>
                <a:gd name="connsiteX50" fmla="*/ 1501165 w 2141543"/>
                <a:gd name="connsiteY50" fmla="*/ 166361 h 383233"/>
                <a:gd name="connsiteX51" fmla="*/ 1545842 w 2141543"/>
                <a:gd name="connsiteY51" fmla="*/ 359964 h 383233"/>
                <a:gd name="connsiteX52" fmla="*/ 1584563 w 2141543"/>
                <a:gd name="connsiteY52" fmla="*/ 365921 h 383233"/>
                <a:gd name="connsiteX53" fmla="*/ 1611369 w 2141543"/>
                <a:gd name="connsiteY53" fmla="*/ 234867 h 383233"/>
                <a:gd name="connsiteX54" fmla="*/ 1629240 w 2141543"/>
                <a:gd name="connsiteY54" fmla="*/ 115727 h 383233"/>
                <a:gd name="connsiteX55" fmla="*/ 1721574 w 2141543"/>
                <a:gd name="connsiteY55" fmla="*/ 142533 h 383233"/>
                <a:gd name="connsiteX56" fmla="*/ 1974746 w 2141543"/>
                <a:gd name="connsiteY56" fmla="*/ 172318 h 383233"/>
                <a:gd name="connsiteX57" fmla="*/ 2141543 w 2141543"/>
                <a:gd name="connsiteY57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59752 w 2141543"/>
                <a:gd name="connsiteY30" fmla="*/ 101836 h 383233"/>
                <a:gd name="connsiteX31" fmla="*/ 988862 w 2141543"/>
                <a:gd name="connsiteY31" fmla="*/ 124662 h 383233"/>
                <a:gd name="connsiteX32" fmla="*/ 1002615 w 2141543"/>
                <a:gd name="connsiteY32" fmla="*/ 147079 h 383233"/>
                <a:gd name="connsiteX33" fmla="*/ 1031190 w 2141543"/>
                <a:gd name="connsiteY33" fmla="*/ 108979 h 383233"/>
                <a:gd name="connsiteX34" fmla="*/ 1052621 w 2141543"/>
                <a:gd name="connsiteY34" fmla="*/ 170892 h 383233"/>
                <a:gd name="connsiteX35" fmla="*/ 1078217 w 2141543"/>
                <a:gd name="connsiteY35" fmla="*/ 163383 h 383233"/>
                <a:gd name="connsiteX36" fmla="*/ 1097865 w 2141543"/>
                <a:gd name="connsiteY36" fmla="*/ 147079 h 383233"/>
                <a:gd name="connsiteX37" fmla="*/ 1128852 w 2141543"/>
                <a:gd name="connsiteY37" fmla="*/ 354007 h 383233"/>
                <a:gd name="connsiteX38" fmla="*/ 1137788 w 2141543"/>
                <a:gd name="connsiteY38" fmla="*/ 356985 h 383233"/>
                <a:gd name="connsiteX39" fmla="*/ 1169302 w 2141543"/>
                <a:gd name="connsiteY39" fmla="*/ 249473 h 383233"/>
                <a:gd name="connsiteX40" fmla="*/ 1185444 w 2141543"/>
                <a:gd name="connsiteY40" fmla="*/ 214017 h 383233"/>
                <a:gd name="connsiteX41" fmla="*/ 1197358 w 2141543"/>
                <a:gd name="connsiteY41" fmla="*/ 97856 h 383233"/>
                <a:gd name="connsiteX42" fmla="*/ 1262885 w 2141543"/>
                <a:gd name="connsiteY42" fmla="*/ 181254 h 383233"/>
                <a:gd name="connsiteX43" fmla="*/ 1298627 w 2141543"/>
                <a:gd name="connsiteY43" fmla="*/ 190189 h 383233"/>
                <a:gd name="connsiteX44" fmla="*/ 1331390 w 2141543"/>
                <a:gd name="connsiteY44" fmla="*/ 324222 h 383233"/>
                <a:gd name="connsiteX45" fmla="*/ 1370111 w 2141543"/>
                <a:gd name="connsiteY45" fmla="*/ 371878 h 383233"/>
                <a:gd name="connsiteX46" fmla="*/ 1382025 w 2141543"/>
                <a:gd name="connsiteY46" fmla="*/ 339114 h 383233"/>
                <a:gd name="connsiteX47" fmla="*/ 1423724 w 2141543"/>
                <a:gd name="connsiteY47" fmla="*/ 103813 h 383233"/>
                <a:gd name="connsiteX48" fmla="*/ 1443146 w 2141543"/>
                <a:gd name="connsiteY48" fmla="*/ 130411 h 383233"/>
                <a:gd name="connsiteX49" fmla="*/ 1482107 w 2141543"/>
                <a:gd name="connsiteY49" fmla="*/ 92519 h 383233"/>
                <a:gd name="connsiteX50" fmla="*/ 1488390 w 2141543"/>
                <a:gd name="connsiteY50" fmla="*/ 144698 h 383233"/>
                <a:gd name="connsiteX51" fmla="*/ 1501165 w 2141543"/>
                <a:gd name="connsiteY51" fmla="*/ 166361 h 383233"/>
                <a:gd name="connsiteX52" fmla="*/ 1545842 w 2141543"/>
                <a:gd name="connsiteY52" fmla="*/ 359964 h 383233"/>
                <a:gd name="connsiteX53" fmla="*/ 1584563 w 2141543"/>
                <a:gd name="connsiteY53" fmla="*/ 365921 h 383233"/>
                <a:gd name="connsiteX54" fmla="*/ 1611369 w 2141543"/>
                <a:gd name="connsiteY54" fmla="*/ 234867 h 383233"/>
                <a:gd name="connsiteX55" fmla="*/ 1629240 w 2141543"/>
                <a:gd name="connsiteY55" fmla="*/ 115727 h 383233"/>
                <a:gd name="connsiteX56" fmla="*/ 1721574 w 2141543"/>
                <a:gd name="connsiteY56" fmla="*/ 142533 h 383233"/>
                <a:gd name="connsiteX57" fmla="*/ 1974746 w 2141543"/>
                <a:gd name="connsiteY57" fmla="*/ 172318 h 383233"/>
                <a:gd name="connsiteX58" fmla="*/ 2141543 w 2141543"/>
                <a:gd name="connsiteY58" fmla="*/ 216996 h 38323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29240 w 2141543"/>
                <a:gd name="connsiteY55" fmla="*/ 115727 h 385373"/>
                <a:gd name="connsiteX56" fmla="*/ 1721574 w 2141543"/>
                <a:gd name="connsiteY56" fmla="*/ 142533 h 385373"/>
                <a:gd name="connsiteX57" fmla="*/ 1974746 w 2141543"/>
                <a:gd name="connsiteY57" fmla="*/ 172318 h 385373"/>
                <a:gd name="connsiteX58" fmla="*/ 2141543 w 2141543"/>
                <a:gd name="connsiteY58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721574 w 2141543"/>
                <a:gd name="connsiteY56" fmla="*/ 142533 h 385373"/>
                <a:gd name="connsiteX57" fmla="*/ 1974746 w 2141543"/>
                <a:gd name="connsiteY57" fmla="*/ 172318 h 385373"/>
                <a:gd name="connsiteX58" fmla="*/ 2141543 w 2141543"/>
                <a:gd name="connsiteY58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21574 w 2141543"/>
                <a:gd name="connsiteY57" fmla="*/ 142533 h 385373"/>
                <a:gd name="connsiteX58" fmla="*/ 1974746 w 2141543"/>
                <a:gd name="connsiteY58" fmla="*/ 172318 h 385373"/>
                <a:gd name="connsiteX59" fmla="*/ 2141543 w 2141543"/>
                <a:gd name="connsiteY59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974746 w 2141543"/>
                <a:gd name="connsiteY58" fmla="*/ 172318 h 385373"/>
                <a:gd name="connsiteX59" fmla="*/ 2141543 w 2141543"/>
                <a:gd name="connsiteY59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974746 w 2141543"/>
                <a:gd name="connsiteY59" fmla="*/ 172318 h 385373"/>
                <a:gd name="connsiteX60" fmla="*/ 2141543 w 2141543"/>
                <a:gd name="connsiteY60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838434 w 2141543"/>
                <a:gd name="connsiteY59" fmla="*/ 130411 h 385373"/>
                <a:gd name="connsiteX60" fmla="*/ 1974746 w 2141543"/>
                <a:gd name="connsiteY60" fmla="*/ 172318 h 385373"/>
                <a:gd name="connsiteX61" fmla="*/ 2141543 w 2141543"/>
                <a:gd name="connsiteY61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838434 w 2141543"/>
                <a:gd name="connsiteY59" fmla="*/ 130411 h 385373"/>
                <a:gd name="connsiteX60" fmla="*/ 1874152 w 2141543"/>
                <a:gd name="connsiteY60" fmla="*/ 170892 h 385373"/>
                <a:gd name="connsiteX61" fmla="*/ 1974746 w 2141543"/>
                <a:gd name="connsiteY61" fmla="*/ 172318 h 385373"/>
                <a:gd name="connsiteX62" fmla="*/ 2141543 w 2141543"/>
                <a:gd name="connsiteY62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838434 w 2141543"/>
                <a:gd name="connsiteY59" fmla="*/ 130411 h 385373"/>
                <a:gd name="connsiteX60" fmla="*/ 1874152 w 2141543"/>
                <a:gd name="connsiteY60" fmla="*/ 170892 h 385373"/>
                <a:gd name="connsiteX61" fmla="*/ 1895584 w 2141543"/>
                <a:gd name="connsiteY61" fmla="*/ 135173 h 385373"/>
                <a:gd name="connsiteX62" fmla="*/ 1974746 w 2141543"/>
                <a:gd name="connsiteY62" fmla="*/ 172318 h 385373"/>
                <a:gd name="connsiteX63" fmla="*/ 2141543 w 2141543"/>
                <a:gd name="connsiteY63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838434 w 2141543"/>
                <a:gd name="connsiteY59" fmla="*/ 130411 h 385373"/>
                <a:gd name="connsiteX60" fmla="*/ 1874152 w 2141543"/>
                <a:gd name="connsiteY60" fmla="*/ 170892 h 385373"/>
                <a:gd name="connsiteX61" fmla="*/ 1895584 w 2141543"/>
                <a:gd name="connsiteY61" fmla="*/ 135173 h 385373"/>
                <a:gd name="connsiteX62" fmla="*/ 1928921 w 2141543"/>
                <a:gd name="connsiteY62" fmla="*/ 166129 h 385373"/>
                <a:gd name="connsiteX63" fmla="*/ 1974746 w 2141543"/>
                <a:gd name="connsiteY63" fmla="*/ 172318 h 385373"/>
                <a:gd name="connsiteX64" fmla="*/ 2141543 w 2141543"/>
                <a:gd name="connsiteY64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838434 w 2141543"/>
                <a:gd name="connsiteY59" fmla="*/ 130411 h 385373"/>
                <a:gd name="connsiteX60" fmla="*/ 1874152 w 2141543"/>
                <a:gd name="connsiteY60" fmla="*/ 170892 h 385373"/>
                <a:gd name="connsiteX61" fmla="*/ 1895584 w 2141543"/>
                <a:gd name="connsiteY61" fmla="*/ 135173 h 385373"/>
                <a:gd name="connsiteX62" fmla="*/ 1928921 w 2141543"/>
                <a:gd name="connsiteY62" fmla="*/ 166129 h 385373"/>
                <a:gd name="connsiteX63" fmla="*/ 1959877 w 2141543"/>
                <a:gd name="connsiteY63" fmla="*/ 130411 h 385373"/>
                <a:gd name="connsiteX64" fmla="*/ 1974746 w 2141543"/>
                <a:gd name="connsiteY64" fmla="*/ 172318 h 385373"/>
                <a:gd name="connsiteX65" fmla="*/ 2141543 w 2141543"/>
                <a:gd name="connsiteY65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838434 w 2141543"/>
                <a:gd name="connsiteY59" fmla="*/ 130411 h 385373"/>
                <a:gd name="connsiteX60" fmla="*/ 1874152 w 2141543"/>
                <a:gd name="connsiteY60" fmla="*/ 170892 h 385373"/>
                <a:gd name="connsiteX61" fmla="*/ 1895584 w 2141543"/>
                <a:gd name="connsiteY61" fmla="*/ 135173 h 385373"/>
                <a:gd name="connsiteX62" fmla="*/ 1928921 w 2141543"/>
                <a:gd name="connsiteY62" fmla="*/ 166129 h 385373"/>
                <a:gd name="connsiteX63" fmla="*/ 1959877 w 2141543"/>
                <a:gd name="connsiteY63" fmla="*/ 130411 h 385373"/>
                <a:gd name="connsiteX64" fmla="*/ 1974746 w 2141543"/>
                <a:gd name="connsiteY64" fmla="*/ 172318 h 385373"/>
                <a:gd name="connsiteX65" fmla="*/ 2009884 w 2141543"/>
                <a:gd name="connsiteY65" fmla="*/ 156604 h 385373"/>
                <a:gd name="connsiteX66" fmla="*/ 2141543 w 2141543"/>
                <a:gd name="connsiteY66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838434 w 2141543"/>
                <a:gd name="connsiteY59" fmla="*/ 130411 h 385373"/>
                <a:gd name="connsiteX60" fmla="*/ 1874152 w 2141543"/>
                <a:gd name="connsiteY60" fmla="*/ 170892 h 385373"/>
                <a:gd name="connsiteX61" fmla="*/ 1895584 w 2141543"/>
                <a:gd name="connsiteY61" fmla="*/ 135173 h 385373"/>
                <a:gd name="connsiteX62" fmla="*/ 1928921 w 2141543"/>
                <a:gd name="connsiteY62" fmla="*/ 166129 h 385373"/>
                <a:gd name="connsiteX63" fmla="*/ 1959877 w 2141543"/>
                <a:gd name="connsiteY63" fmla="*/ 130411 h 385373"/>
                <a:gd name="connsiteX64" fmla="*/ 1974746 w 2141543"/>
                <a:gd name="connsiteY64" fmla="*/ 172318 h 385373"/>
                <a:gd name="connsiteX65" fmla="*/ 2000359 w 2141543"/>
                <a:gd name="connsiteY65" fmla="*/ 144697 h 385373"/>
                <a:gd name="connsiteX66" fmla="*/ 2141543 w 2141543"/>
                <a:gd name="connsiteY66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838434 w 2141543"/>
                <a:gd name="connsiteY59" fmla="*/ 130411 h 385373"/>
                <a:gd name="connsiteX60" fmla="*/ 1874152 w 2141543"/>
                <a:gd name="connsiteY60" fmla="*/ 170892 h 385373"/>
                <a:gd name="connsiteX61" fmla="*/ 1895584 w 2141543"/>
                <a:gd name="connsiteY61" fmla="*/ 135173 h 385373"/>
                <a:gd name="connsiteX62" fmla="*/ 1928921 w 2141543"/>
                <a:gd name="connsiteY62" fmla="*/ 166129 h 385373"/>
                <a:gd name="connsiteX63" fmla="*/ 1959877 w 2141543"/>
                <a:gd name="connsiteY63" fmla="*/ 130411 h 385373"/>
                <a:gd name="connsiteX64" fmla="*/ 1974746 w 2141543"/>
                <a:gd name="connsiteY64" fmla="*/ 172318 h 385373"/>
                <a:gd name="connsiteX65" fmla="*/ 2000359 w 2141543"/>
                <a:gd name="connsiteY65" fmla="*/ 144697 h 385373"/>
                <a:gd name="connsiteX66" fmla="*/ 2036077 w 2141543"/>
                <a:gd name="connsiteY66" fmla="*/ 180417 h 385373"/>
                <a:gd name="connsiteX67" fmla="*/ 2141543 w 2141543"/>
                <a:gd name="connsiteY67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838434 w 2141543"/>
                <a:gd name="connsiteY59" fmla="*/ 130411 h 385373"/>
                <a:gd name="connsiteX60" fmla="*/ 1874152 w 2141543"/>
                <a:gd name="connsiteY60" fmla="*/ 170892 h 385373"/>
                <a:gd name="connsiteX61" fmla="*/ 1895584 w 2141543"/>
                <a:gd name="connsiteY61" fmla="*/ 135173 h 385373"/>
                <a:gd name="connsiteX62" fmla="*/ 1928921 w 2141543"/>
                <a:gd name="connsiteY62" fmla="*/ 166129 h 385373"/>
                <a:gd name="connsiteX63" fmla="*/ 1959877 w 2141543"/>
                <a:gd name="connsiteY63" fmla="*/ 130411 h 385373"/>
                <a:gd name="connsiteX64" fmla="*/ 1974746 w 2141543"/>
                <a:gd name="connsiteY64" fmla="*/ 172318 h 385373"/>
                <a:gd name="connsiteX65" fmla="*/ 2000359 w 2141543"/>
                <a:gd name="connsiteY65" fmla="*/ 144697 h 385373"/>
                <a:gd name="connsiteX66" fmla="*/ 2036077 w 2141543"/>
                <a:gd name="connsiteY66" fmla="*/ 180417 h 385373"/>
                <a:gd name="connsiteX67" fmla="*/ 2071796 w 2141543"/>
                <a:gd name="connsiteY67" fmla="*/ 168511 h 385373"/>
                <a:gd name="connsiteX68" fmla="*/ 2141543 w 2141543"/>
                <a:gd name="connsiteY68" fmla="*/ 216996 h 38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2141543" h="385373">
                  <a:moveTo>
                    <a:pt x="0" y="20415"/>
                  </a:moveTo>
                  <a:cubicBezTo>
                    <a:pt x="2730" y="79488"/>
                    <a:pt x="5461" y="138562"/>
                    <a:pt x="17871" y="178275"/>
                  </a:cubicBezTo>
                  <a:cubicBezTo>
                    <a:pt x="30281" y="217988"/>
                    <a:pt x="58577" y="268127"/>
                    <a:pt x="74462" y="258695"/>
                  </a:cubicBezTo>
                  <a:cubicBezTo>
                    <a:pt x="90347" y="249263"/>
                    <a:pt x="106233" y="164376"/>
                    <a:pt x="113183" y="121684"/>
                  </a:cubicBezTo>
                  <a:cubicBezTo>
                    <a:pt x="120133" y="78992"/>
                    <a:pt x="108714" y="16344"/>
                    <a:pt x="116161" y="2544"/>
                  </a:cubicBezTo>
                  <a:cubicBezTo>
                    <a:pt x="123609" y="-11256"/>
                    <a:pt x="144666" y="35432"/>
                    <a:pt x="157868" y="38884"/>
                  </a:cubicBezTo>
                  <a:cubicBezTo>
                    <a:pt x="171070" y="42336"/>
                    <a:pt x="185549" y="21891"/>
                    <a:pt x="195371" y="23255"/>
                  </a:cubicBezTo>
                  <a:cubicBezTo>
                    <a:pt x="205193" y="24619"/>
                    <a:pt x="205293" y="60958"/>
                    <a:pt x="214421" y="75642"/>
                  </a:cubicBezTo>
                  <a:cubicBezTo>
                    <a:pt x="223549" y="90326"/>
                    <a:pt x="248949" y="63736"/>
                    <a:pt x="262046" y="66117"/>
                  </a:cubicBezTo>
                  <a:cubicBezTo>
                    <a:pt x="275143" y="68498"/>
                    <a:pt x="264427" y="111361"/>
                    <a:pt x="273952" y="118505"/>
                  </a:cubicBezTo>
                  <a:cubicBezTo>
                    <a:pt x="283477" y="125649"/>
                    <a:pt x="308877" y="101043"/>
                    <a:pt x="319196" y="108980"/>
                  </a:cubicBezTo>
                  <a:cubicBezTo>
                    <a:pt x="329515" y="116917"/>
                    <a:pt x="318085" y="157753"/>
                    <a:pt x="323959" y="173273"/>
                  </a:cubicBezTo>
                  <a:cubicBezTo>
                    <a:pt x="329833" y="188794"/>
                    <a:pt x="356029" y="164003"/>
                    <a:pt x="366348" y="173528"/>
                  </a:cubicBezTo>
                  <a:cubicBezTo>
                    <a:pt x="376667" y="183053"/>
                    <a:pt x="377458" y="219750"/>
                    <a:pt x="385871" y="230423"/>
                  </a:cubicBezTo>
                  <a:cubicBezTo>
                    <a:pt x="394284" y="241096"/>
                    <a:pt x="415310" y="201107"/>
                    <a:pt x="423971" y="201848"/>
                  </a:cubicBezTo>
                  <a:cubicBezTo>
                    <a:pt x="432633" y="202589"/>
                    <a:pt x="434268" y="227326"/>
                    <a:pt x="437840" y="234867"/>
                  </a:cubicBezTo>
                  <a:cubicBezTo>
                    <a:pt x="441412" y="242408"/>
                    <a:pt x="437956" y="251063"/>
                    <a:pt x="445402" y="247092"/>
                  </a:cubicBezTo>
                  <a:cubicBezTo>
                    <a:pt x="452848" y="243121"/>
                    <a:pt x="467398" y="248517"/>
                    <a:pt x="482517" y="211039"/>
                  </a:cubicBezTo>
                  <a:cubicBezTo>
                    <a:pt x="497636" y="173561"/>
                    <a:pt x="522060" y="46773"/>
                    <a:pt x="536115" y="22222"/>
                  </a:cubicBezTo>
                  <a:cubicBezTo>
                    <a:pt x="550170" y="-2329"/>
                    <a:pt x="556565" y="56420"/>
                    <a:pt x="566846" y="63736"/>
                  </a:cubicBezTo>
                  <a:cubicBezTo>
                    <a:pt x="577127" y="71052"/>
                    <a:pt x="593785" y="32056"/>
                    <a:pt x="602565" y="32779"/>
                  </a:cubicBezTo>
                  <a:cubicBezTo>
                    <a:pt x="611345" y="33502"/>
                    <a:pt x="609209" y="58943"/>
                    <a:pt x="619528" y="68071"/>
                  </a:cubicBezTo>
                  <a:cubicBezTo>
                    <a:pt x="629847" y="77199"/>
                    <a:pt x="649048" y="84699"/>
                    <a:pt x="664477" y="87548"/>
                  </a:cubicBezTo>
                  <a:cubicBezTo>
                    <a:pt x="679906" y="90397"/>
                    <a:pt x="683131" y="29605"/>
                    <a:pt x="697815" y="25636"/>
                  </a:cubicBezTo>
                  <a:cubicBezTo>
                    <a:pt x="712499" y="21667"/>
                    <a:pt x="718782" y="88015"/>
                    <a:pt x="733534" y="97073"/>
                  </a:cubicBezTo>
                  <a:cubicBezTo>
                    <a:pt x="748286" y="106131"/>
                    <a:pt x="773624" y="88716"/>
                    <a:pt x="786324" y="79985"/>
                  </a:cubicBezTo>
                  <a:cubicBezTo>
                    <a:pt x="799024" y="71254"/>
                    <a:pt x="795514" y="46600"/>
                    <a:pt x="809734" y="44686"/>
                  </a:cubicBezTo>
                  <a:cubicBezTo>
                    <a:pt x="823954" y="42772"/>
                    <a:pt x="828784" y="89930"/>
                    <a:pt x="843071" y="101836"/>
                  </a:cubicBezTo>
                  <a:cubicBezTo>
                    <a:pt x="857358" y="113742"/>
                    <a:pt x="874821" y="80801"/>
                    <a:pt x="890696" y="80404"/>
                  </a:cubicBezTo>
                  <a:cubicBezTo>
                    <a:pt x="906571" y="80007"/>
                    <a:pt x="916493" y="118901"/>
                    <a:pt x="928796" y="125648"/>
                  </a:cubicBezTo>
                  <a:cubicBezTo>
                    <a:pt x="941099" y="132395"/>
                    <a:pt x="949741" y="102000"/>
                    <a:pt x="959752" y="101836"/>
                  </a:cubicBezTo>
                  <a:cubicBezTo>
                    <a:pt x="969763" y="101672"/>
                    <a:pt x="981718" y="117122"/>
                    <a:pt x="988862" y="124662"/>
                  </a:cubicBezTo>
                  <a:cubicBezTo>
                    <a:pt x="996006" y="132203"/>
                    <a:pt x="992782" y="143343"/>
                    <a:pt x="1002615" y="147079"/>
                  </a:cubicBezTo>
                  <a:cubicBezTo>
                    <a:pt x="1012448" y="150815"/>
                    <a:pt x="1020474" y="110566"/>
                    <a:pt x="1031190" y="108979"/>
                  </a:cubicBezTo>
                  <a:cubicBezTo>
                    <a:pt x="1041906" y="107392"/>
                    <a:pt x="1044783" y="161825"/>
                    <a:pt x="1052621" y="170892"/>
                  </a:cubicBezTo>
                  <a:cubicBezTo>
                    <a:pt x="1060459" y="179959"/>
                    <a:pt x="1070676" y="167352"/>
                    <a:pt x="1078217" y="163383"/>
                  </a:cubicBezTo>
                  <a:cubicBezTo>
                    <a:pt x="1085758" y="159414"/>
                    <a:pt x="1089426" y="115308"/>
                    <a:pt x="1097865" y="147079"/>
                  </a:cubicBezTo>
                  <a:cubicBezTo>
                    <a:pt x="1106304" y="178850"/>
                    <a:pt x="1122198" y="319023"/>
                    <a:pt x="1128852" y="354007"/>
                  </a:cubicBezTo>
                  <a:cubicBezTo>
                    <a:pt x="1135506" y="388991"/>
                    <a:pt x="1131046" y="374407"/>
                    <a:pt x="1137788" y="356985"/>
                  </a:cubicBezTo>
                  <a:cubicBezTo>
                    <a:pt x="1144530" y="339563"/>
                    <a:pt x="1161359" y="273301"/>
                    <a:pt x="1169302" y="249473"/>
                  </a:cubicBezTo>
                  <a:cubicBezTo>
                    <a:pt x="1177245" y="225645"/>
                    <a:pt x="1180768" y="239287"/>
                    <a:pt x="1185444" y="214017"/>
                  </a:cubicBezTo>
                  <a:cubicBezTo>
                    <a:pt x="1190120" y="188747"/>
                    <a:pt x="1184451" y="103316"/>
                    <a:pt x="1197358" y="97856"/>
                  </a:cubicBezTo>
                  <a:cubicBezTo>
                    <a:pt x="1210265" y="92396"/>
                    <a:pt x="1246007" y="165865"/>
                    <a:pt x="1262885" y="181254"/>
                  </a:cubicBezTo>
                  <a:cubicBezTo>
                    <a:pt x="1279763" y="196643"/>
                    <a:pt x="1287210" y="166361"/>
                    <a:pt x="1298627" y="190189"/>
                  </a:cubicBezTo>
                  <a:cubicBezTo>
                    <a:pt x="1310045" y="214017"/>
                    <a:pt x="1319476" y="293940"/>
                    <a:pt x="1331390" y="324222"/>
                  </a:cubicBezTo>
                  <a:cubicBezTo>
                    <a:pt x="1343304" y="354504"/>
                    <a:pt x="1361672" y="369396"/>
                    <a:pt x="1370111" y="371878"/>
                  </a:cubicBezTo>
                  <a:cubicBezTo>
                    <a:pt x="1378550" y="374360"/>
                    <a:pt x="1373090" y="383791"/>
                    <a:pt x="1382025" y="339114"/>
                  </a:cubicBezTo>
                  <a:cubicBezTo>
                    <a:pt x="1390960" y="294437"/>
                    <a:pt x="1413537" y="138597"/>
                    <a:pt x="1423724" y="103813"/>
                  </a:cubicBezTo>
                  <a:cubicBezTo>
                    <a:pt x="1433911" y="69029"/>
                    <a:pt x="1432225" y="125943"/>
                    <a:pt x="1443146" y="130411"/>
                  </a:cubicBezTo>
                  <a:cubicBezTo>
                    <a:pt x="1454067" y="134879"/>
                    <a:pt x="1474566" y="90138"/>
                    <a:pt x="1482107" y="92519"/>
                  </a:cubicBezTo>
                  <a:cubicBezTo>
                    <a:pt x="1489648" y="94900"/>
                    <a:pt x="1485214" y="132391"/>
                    <a:pt x="1488390" y="144698"/>
                  </a:cubicBezTo>
                  <a:cubicBezTo>
                    <a:pt x="1491566" y="157005"/>
                    <a:pt x="1505877" y="97145"/>
                    <a:pt x="1515452" y="133023"/>
                  </a:cubicBezTo>
                  <a:cubicBezTo>
                    <a:pt x="1525027" y="168901"/>
                    <a:pt x="1534324" y="321148"/>
                    <a:pt x="1545842" y="359964"/>
                  </a:cubicBezTo>
                  <a:cubicBezTo>
                    <a:pt x="1557360" y="398780"/>
                    <a:pt x="1573642" y="386770"/>
                    <a:pt x="1584563" y="365921"/>
                  </a:cubicBezTo>
                  <a:cubicBezTo>
                    <a:pt x="1595484" y="345072"/>
                    <a:pt x="1600748" y="276169"/>
                    <a:pt x="1611369" y="234867"/>
                  </a:cubicBezTo>
                  <a:cubicBezTo>
                    <a:pt x="1621990" y="193565"/>
                    <a:pt x="1634258" y="128374"/>
                    <a:pt x="1648290" y="118108"/>
                  </a:cubicBezTo>
                  <a:cubicBezTo>
                    <a:pt x="1662322" y="107842"/>
                    <a:pt x="1683345" y="169202"/>
                    <a:pt x="1695559" y="173273"/>
                  </a:cubicBezTo>
                  <a:cubicBezTo>
                    <a:pt x="1707773" y="177344"/>
                    <a:pt x="1730306" y="123086"/>
                    <a:pt x="1745387" y="123483"/>
                  </a:cubicBezTo>
                  <a:cubicBezTo>
                    <a:pt x="1760468" y="123880"/>
                    <a:pt x="1770935" y="166562"/>
                    <a:pt x="1786046" y="175654"/>
                  </a:cubicBezTo>
                  <a:cubicBezTo>
                    <a:pt x="1801157" y="184746"/>
                    <a:pt x="1821765" y="135570"/>
                    <a:pt x="1838434" y="130411"/>
                  </a:cubicBezTo>
                  <a:cubicBezTo>
                    <a:pt x="1855103" y="125252"/>
                    <a:pt x="1860262" y="163748"/>
                    <a:pt x="1874152" y="170892"/>
                  </a:cubicBezTo>
                  <a:cubicBezTo>
                    <a:pt x="1888042" y="178036"/>
                    <a:pt x="1886059" y="137554"/>
                    <a:pt x="1895584" y="135173"/>
                  </a:cubicBezTo>
                  <a:cubicBezTo>
                    <a:pt x="1905109" y="132792"/>
                    <a:pt x="1918602" y="160176"/>
                    <a:pt x="1928921" y="166129"/>
                  </a:cubicBezTo>
                  <a:cubicBezTo>
                    <a:pt x="1939240" y="172082"/>
                    <a:pt x="1952240" y="129380"/>
                    <a:pt x="1959877" y="130411"/>
                  </a:cubicBezTo>
                  <a:cubicBezTo>
                    <a:pt x="1967515" y="131443"/>
                    <a:pt x="1967999" y="169937"/>
                    <a:pt x="1974746" y="172318"/>
                  </a:cubicBezTo>
                  <a:cubicBezTo>
                    <a:pt x="1981493" y="174699"/>
                    <a:pt x="1989740" y="146125"/>
                    <a:pt x="2000359" y="144697"/>
                  </a:cubicBezTo>
                  <a:cubicBezTo>
                    <a:pt x="2010978" y="143269"/>
                    <a:pt x="2024568" y="172876"/>
                    <a:pt x="2036077" y="180417"/>
                  </a:cubicBezTo>
                  <a:cubicBezTo>
                    <a:pt x="2047586" y="187958"/>
                    <a:pt x="2054218" y="162415"/>
                    <a:pt x="2071796" y="168511"/>
                  </a:cubicBezTo>
                  <a:cubicBezTo>
                    <a:pt x="2089374" y="174607"/>
                    <a:pt x="2129522" y="212487"/>
                    <a:pt x="2141543" y="21699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38" name="Přímá spojnice 37"/>
            <p:cNvCxnSpPr/>
            <p:nvPr/>
          </p:nvCxnSpPr>
          <p:spPr>
            <a:xfrm>
              <a:off x="6230038" y="5323142"/>
              <a:ext cx="2158386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ovéPole 40"/>
          <p:cNvSpPr txBox="1"/>
          <p:nvPr/>
        </p:nvSpPr>
        <p:spPr>
          <a:xfrm>
            <a:off x="3843068" y="1606732"/>
            <a:ext cx="146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přeseknutí</a:t>
            </a:r>
          </a:p>
        </p:txBody>
      </p:sp>
      <p:sp>
        <p:nvSpPr>
          <p:cNvPr id="43" name="TextovéPole 42"/>
          <p:cNvSpPr txBox="1"/>
          <p:nvPr/>
        </p:nvSpPr>
        <p:spPr>
          <a:xfrm>
            <a:off x="6876256" y="2132856"/>
            <a:ext cx="2159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pravidelné dýchání</a:t>
            </a:r>
          </a:p>
        </p:txBody>
      </p:sp>
      <p:sp>
        <p:nvSpPr>
          <p:cNvPr id="44" name="TextovéPole 43"/>
          <p:cNvSpPr txBox="1"/>
          <p:nvPr/>
        </p:nvSpPr>
        <p:spPr>
          <a:xfrm>
            <a:off x="807864" y="2414126"/>
            <a:ext cx="146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Varolův most</a:t>
            </a:r>
          </a:p>
        </p:txBody>
      </p:sp>
      <p:sp>
        <p:nvSpPr>
          <p:cNvPr id="45" name="TextovéPole 44"/>
          <p:cNvSpPr txBox="1"/>
          <p:nvPr/>
        </p:nvSpPr>
        <p:spPr>
          <a:xfrm>
            <a:off x="0" y="4150821"/>
            <a:ext cx="1465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prodloužená mícha</a:t>
            </a:r>
          </a:p>
        </p:txBody>
      </p:sp>
      <p:sp>
        <p:nvSpPr>
          <p:cNvPr id="46" name="TextovéPole 45"/>
          <p:cNvSpPr txBox="1"/>
          <p:nvPr/>
        </p:nvSpPr>
        <p:spPr>
          <a:xfrm>
            <a:off x="1090038" y="6031468"/>
            <a:ext cx="146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dýchání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2915816" y="5939988"/>
            <a:ext cx="146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nervus</a:t>
            </a:r>
            <a:r>
              <a:rPr lang="cs-CZ" b="1" dirty="0"/>
              <a:t> vagus</a:t>
            </a:r>
          </a:p>
        </p:txBody>
      </p:sp>
      <p:sp>
        <p:nvSpPr>
          <p:cNvPr id="49" name="TextovéPole 48"/>
          <p:cNvSpPr txBox="1"/>
          <p:nvPr/>
        </p:nvSpPr>
        <p:spPr>
          <a:xfrm>
            <a:off x="6107803" y="4410395"/>
            <a:ext cx="226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nepravidelné dýchání</a:t>
            </a:r>
          </a:p>
        </p:txBody>
      </p:sp>
      <p:sp>
        <p:nvSpPr>
          <p:cNvPr id="51" name="TextovéPole 50"/>
          <p:cNvSpPr txBox="1"/>
          <p:nvPr/>
        </p:nvSpPr>
        <p:spPr>
          <a:xfrm>
            <a:off x="7309231" y="5517232"/>
            <a:ext cx="146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dýchání</a:t>
            </a:r>
          </a:p>
        </p:txBody>
      </p:sp>
      <p:sp>
        <p:nvSpPr>
          <p:cNvPr id="52" name="TextovéPole 51"/>
          <p:cNvSpPr txBox="1"/>
          <p:nvPr/>
        </p:nvSpPr>
        <p:spPr>
          <a:xfrm>
            <a:off x="3843068" y="3341455"/>
            <a:ext cx="1465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strike="dblStrike" dirty="0"/>
              <a:t>apneustické centrum</a:t>
            </a:r>
          </a:p>
        </p:txBody>
      </p:sp>
      <p:sp>
        <p:nvSpPr>
          <p:cNvPr id="53" name="TextovéPole 52"/>
          <p:cNvSpPr txBox="1"/>
          <p:nvPr/>
        </p:nvSpPr>
        <p:spPr>
          <a:xfrm>
            <a:off x="3879229" y="2204864"/>
            <a:ext cx="1830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pneumotaktické</a:t>
            </a:r>
            <a:r>
              <a:rPr lang="cs-CZ" b="1" dirty="0"/>
              <a:t> centrum</a:t>
            </a:r>
          </a:p>
        </p:txBody>
      </p:sp>
      <p:sp>
        <p:nvSpPr>
          <p:cNvPr id="54" name="TextovéPole 53"/>
          <p:cNvSpPr txBox="1"/>
          <p:nvPr/>
        </p:nvSpPr>
        <p:spPr>
          <a:xfrm>
            <a:off x="333878" y="2996952"/>
            <a:ext cx="1465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neurony inspirační</a:t>
            </a:r>
          </a:p>
        </p:txBody>
      </p:sp>
      <p:sp>
        <p:nvSpPr>
          <p:cNvPr id="55" name="TextovéPole 54"/>
          <p:cNvSpPr txBox="1"/>
          <p:nvPr/>
        </p:nvSpPr>
        <p:spPr>
          <a:xfrm>
            <a:off x="3638580" y="4662648"/>
            <a:ext cx="1866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centrální chemoreceptory</a:t>
            </a:r>
          </a:p>
        </p:txBody>
      </p:sp>
      <p:sp>
        <p:nvSpPr>
          <p:cNvPr id="42" name="Volný tvar 41"/>
          <p:cNvSpPr/>
          <p:nvPr/>
        </p:nvSpPr>
        <p:spPr>
          <a:xfrm>
            <a:off x="2624446" y="5284519"/>
            <a:ext cx="629393" cy="1116281"/>
          </a:xfrm>
          <a:custGeom>
            <a:avLst/>
            <a:gdLst>
              <a:gd name="connsiteX0" fmla="*/ 629393 w 629393"/>
              <a:gd name="connsiteY0" fmla="*/ 0 h 1116281"/>
              <a:gd name="connsiteX1" fmla="*/ 486889 w 629393"/>
              <a:gd name="connsiteY1" fmla="*/ 308759 h 1116281"/>
              <a:gd name="connsiteX2" fmla="*/ 249382 w 629393"/>
              <a:gd name="connsiteY2" fmla="*/ 902525 h 1116281"/>
              <a:gd name="connsiteX3" fmla="*/ 0 w 629393"/>
              <a:gd name="connsiteY3" fmla="*/ 1116281 h 111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393" h="1116281">
                <a:moveTo>
                  <a:pt x="629393" y="0"/>
                </a:moveTo>
                <a:cubicBezTo>
                  <a:pt x="589808" y="79169"/>
                  <a:pt x="550224" y="158338"/>
                  <a:pt x="486889" y="308759"/>
                </a:cubicBezTo>
                <a:cubicBezTo>
                  <a:pt x="423554" y="459180"/>
                  <a:pt x="330530" y="767938"/>
                  <a:pt x="249382" y="902525"/>
                </a:cubicBezTo>
                <a:cubicBezTo>
                  <a:pt x="168234" y="1037112"/>
                  <a:pt x="84117" y="1076696"/>
                  <a:pt x="0" y="1116281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TextovéPole 56"/>
          <p:cNvSpPr txBox="1"/>
          <p:nvPr/>
        </p:nvSpPr>
        <p:spPr>
          <a:xfrm>
            <a:off x="116222" y="3707740"/>
            <a:ext cx="146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 expirační</a:t>
            </a:r>
          </a:p>
        </p:txBody>
      </p:sp>
      <p:sp>
        <p:nvSpPr>
          <p:cNvPr id="56" name="Kříž 55"/>
          <p:cNvSpPr/>
          <p:nvPr/>
        </p:nvSpPr>
        <p:spPr>
          <a:xfrm>
            <a:off x="2259453" y="3746537"/>
            <a:ext cx="144000" cy="144000"/>
          </a:xfrm>
          <a:prstGeom prst="plus">
            <a:avLst>
              <a:gd name="adj" fmla="val 40723"/>
            </a:avLst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Kříž 58"/>
          <p:cNvSpPr/>
          <p:nvPr/>
        </p:nvSpPr>
        <p:spPr>
          <a:xfrm>
            <a:off x="2347415" y="4030819"/>
            <a:ext cx="144000" cy="144000"/>
          </a:xfrm>
          <a:prstGeom prst="plus">
            <a:avLst>
              <a:gd name="adj" fmla="val 40723"/>
            </a:avLst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Minus 57"/>
          <p:cNvSpPr/>
          <p:nvPr/>
        </p:nvSpPr>
        <p:spPr>
          <a:xfrm>
            <a:off x="1449869" y="4565020"/>
            <a:ext cx="181727" cy="99524"/>
          </a:xfrm>
          <a:prstGeom prst="mathMinus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Minus 60"/>
          <p:cNvSpPr/>
          <p:nvPr/>
        </p:nvSpPr>
        <p:spPr>
          <a:xfrm>
            <a:off x="1833470" y="3872440"/>
            <a:ext cx="181727" cy="99524"/>
          </a:xfrm>
          <a:prstGeom prst="mathMinus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2" name="Přímá spojnice 61"/>
          <p:cNvCxnSpPr/>
          <p:nvPr/>
        </p:nvCxnSpPr>
        <p:spPr>
          <a:xfrm>
            <a:off x="1449869" y="3429000"/>
            <a:ext cx="624591" cy="6480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63"/>
          <p:cNvCxnSpPr/>
          <p:nvPr/>
        </p:nvCxnSpPr>
        <p:spPr>
          <a:xfrm>
            <a:off x="1283113" y="4005064"/>
            <a:ext cx="550357" cy="60971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65"/>
          <p:cNvCxnSpPr>
            <a:stCxn id="11" idx="6"/>
          </p:cNvCxnSpPr>
          <p:nvPr/>
        </p:nvCxnSpPr>
        <p:spPr>
          <a:xfrm>
            <a:off x="2962664" y="4728061"/>
            <a:ext cx="719533" cy="3187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/>
          <p:cNvCxnSpPr/>
          <p:nvPr/>
        </p:nvCxnSpPr>
        <p:spPr>
          <a:xfrm>
            <a:off x="3474830" y="3515141"/>
            <a:ext cx="531296" cy="1925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70"/>
          <p:cNvCxnSpPr/>
          <p:nvPr/>
        </p:nvCxnSpPr>
        <p:spPr>
          <a:xfrm>
            <a:off x="3694391" y="2564904"/>
            <a:ext cx="46413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nice 75"/>
          <p:cNvCxnSpPr/>
          <p:nvPr/>
        </p:nvCxnSpPr>
        <p:spPr>
          <a:xfrm>
            <a:off x="3474830" y="3515141"/>
            <a:ext cx="531296" cy="1494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ovéPole 76"/>
          <p:cNvSpPr txBox="1"/>
          <p:nvPr/>
        </p:nvSpPr>
        <p:spPr>
          <a:xfrm>
            <a:off x="6234004" y="3029471"/>
            <a:ext cx="2591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apneustické dýchání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7097450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251937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Dechové centrum – nervový regulace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31402" y="1060443"/>
            <a:ext cx="85689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Inspirační neurony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aktivní po čas inspiria,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inervují nádechové svaly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Expirační neurony </a:t>
            </a:r>
            <a:r>
              <a:rPr lang="cs-CZ" sz="2000" dirty="0"/>
              <a:t>– aktivní v čase expiria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v klidovém expiriu pouze inhibují aktivitu inspiračních neuronů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při usilovném výdechu aktivují výdechové svaly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strike="dblStrike" dirty="0"/>
              <a:t>Apneustické centrum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strike="dblStrike" dirty="0"/>
              <a:t>Stimulace inspiračních neuronů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Pneumotaktické</a:t>
            </a:r>
            <a:r>
              <a:rPr lang="cs-CZ" sz="2000" b="1" dirty="0"/>
              <a:t> centrum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Střídavě inhibuje a aktivuje apneustické centrum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r>
              <a:rPr lang="cs-CZ" sz="2400" b="1" dirty="0"/>
              <a:t>Hormonální regulace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Serotonin, acetylcholin, histamin, některé prostaglandiny stimulují dýchání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Dopamin, noradrenalin a endorfiny tlumí dýchání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0151986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9550" y="360553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+mn-lt"/>
              </a:rPr>
              <a:t>Frekvence a hloubka dýchání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039423" y="1132686"/>
            <a:ext cx="3336938" cy="368331"/>
          </a:xfrm>
        </p:spPr>
        <p:txBody>
          <a:bodyPr>
            <a:normAutofit fontScale="70000" lnSpcReduction="20000"/>
          </a:bodyPr>
          <a:lstStyle/>
          <a:p>
            <a:pPr marL="54000" indent="0">
              <a:buNone/>
            </a:pPr>
            <a:r>
              <a:rPr lang="cs-CZ" dirty="0"/>
              <a:t>Zněny frekvence dýchání</a:t>
            </a:r>
          </a:p>
        </p:txBody>
      </p:sp>
      <p:sp>
        <p:nvSpPr>
          <p:cNvPr id="6" name="Volný tvar 5"/>
          <p:cNvSpPr/>
          <p:nvPr/>
        </p:nvSpPr>
        <p:spPr>
          <a:xfrm>
            <a:off x="3045854" y="1870147"/>
            <a:ext cx="2508104" cy="358184"/>
          </a:xfrm>
          <a:custGeom>
            <a:avLst/>
            <a:gdLst>
              <a:gd name="connsiteX0" fmla="*/ 0 w 4806564"/>
              <a:gd name="connsiteY0" fmla="*/ 1144987 h 1501418"/>
              <a:gd name="connsiteX1" fmla="*/ 170954 w 4806564"/>
              <a:gd name="connsiteY1" fmla="*/ 687787 h 1501418"/>
              <a:gd name="connsiteX2" fmla="*/ 345882 w 4806564"/>
              <a:gd name="connsiteY2" fmla="*/ 1148963 h 1501418"/>
              <a:gd name="connsiteX3" fmla="*/ 516835 w 4806564"/>
              <a:gd name="connsiteY3" fmla="*/ 687787 h 1501418"/>
              <a:gd name="connsiteX4" fmla="*/ 691764 w 4806564"/>
              <a:gd name="connsiteY4" fmla="*/ 1141012 h 1501418"/>
              <a:gd name="connsiteX5" fmla="*/ 862717 w 4806564"/>
              <a:gd name="connsiteY5" fmla="*/ 687787 h 1501418"/>
              <a:gd name="connsiteX6" fmla="*/ 1029694 w 4806564"/>
              <a:gd name="connsiteY6" fmla="*/ 1148963 h 1501418"/>
              <a:gd name="connsiteX7" fmla="*/ 1256307 w 4806564"/>
              <a:gd name="connsiteY7" fmla="*/ 0 h 1501418"/>
              <a:gd name="connsiteX8" fmla="*/ 1482919 w 4806564"/>
              <a:gd name="connsiteY8" fmla="*/ 1144987 h 1501418"/>
              <a:gd name="connsiteX9" fmla="*/ 1657847 w 4806564"/>
              <a:gd name="connsiteY9" fmla="*/ 687787 h 1501418"/>
              <a:gd name="connsiteX10" fmla="*/ 1824825 w 4806564"/>
              <a:gd name="connsiteY10" fmla="*/ 1144987 h 1501418"/>
              <a:gd name="connsiteX11" fmla="*/ 1995778 w 4806564"/>
              <a:gd name="connsiteY11" fmla="*/ 695739 h 1501418"/>
              <a:gd name="connsiteX12" fmla="*/ 2174682 w 4806564"/>
              <a:gd name="connsiteY12" fmla="*/ 1144987 h 1501418"/>
              <a:gd name="connsiteX13" fmla="*/ 2341660 w 4806564"/>
              <a:gd name="connsiteY13" fmla="*/ 691763 h 1501418"/>
              <a:gd name="connsiteX14" fmla="*/ 2631882 w 4806564"/>
              <a:gd name="connsiteY14" fmla="*/ 1490869 h 1501418"/>
              <a:gd name="connsiteX15" fmla="*/ 2918129 w 4806564"/>
              <a:gd name="connsiteY15" fmla="*/ 691763 h 1501418"/>
              <a:gd name="connsiteX16" fmla="*/ 3093058 w 4806564"/>
              <a:gd name="connsiteY16" fmla="*/ 1141012 h 1501418"/>
              <a:gd name="connsiteX17" fmla="*/ 3260035 w 4806564"/>
              <a:gd name="connsiteY17" fmla="*/ 691763 h 1501418"/>
              <a:gd name="connsiteX18" fmla="*/ 3430988 w 4806564"/>
              <a:gd name="connsiteY18" fmla="*/ 1144987 h 1501418"/>
              <a:gd name="connsiteX19" fmla="*/ 3597966 w 4806564"/>
              <a:gd name="connsiteY19" fmla="*/ 695739 h 1501418"/>
              <a:gd name="connsiteX20" fmla="*/ 3772894 w 4806564"/>
              <a:gd name="connsiteY20" fmla="*/ 1148963 h 1501418"/>
              <a:gd name="connsiteX21" fmla="*/ 4003482 w 4806564"/>
              <a:gd name="connsiteY21" fmla="*/ 3975 h 1501418"/>
              <a:gd name="connsiteX22" fmla="*/ 4345388 w 4806564"/>
              <a:gd name="connsiteY22" fmla="*/ 1490869 h 1501418"/>
              <a:gd name="connsiteX23" fmla="*/ 4619708 w 4806564"/>
              <a:gd name="connsiteY23" fmla="*/ 691763 h 1501418"/>
              <a:gd name="connsiteX24" fmla="*/ 4802588 w 4806564"/>
              <a:gd name="connsiteY24" fmla="*/ 1144987 h 1501418"/>
              <a:gd name="connsiteX25" fmla="*/ 4802588 w 4806564"/>
              <a:gd name="connsiteY25" fmla="*/ 1144987 h 1501418"/>
              <a:gd name="connsiteX26" fmla="*/ 4806564 w 4806564"/>
              <a:gd name="connsiteY26" fmla="*/ 1141012 h 1501418"/>
              <a:gd name="connsiteX27" fmla="*/ 4806564 w 4806564"/>
              <a:gd name="connsiteY27" fmla="*/ 1141012 h 1501418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631882 w 4806564"/>
              <a:gd name="connsiteY14" fmla="*/ 1489058 h 1499607"/>
              <a:gd name="connsiteX15" fmla="*/ 2918129 w 4806564"/>
              <a:gd name="connsiteY15" fmla="*/ 689952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639971 w 4806564"/>
              <a:gd name="connsiteY14" fmla="*/ 1163270 h 1499607"/>
              <a:gd name="connsiteX15" fmla="*/ 2918129 w 4806564"/>
              <a:gd name="connsiteY15" fmla="*/ 689952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918129 w 4806564"/>
              <a:gd name="connsiteY15" fmla="*/ 689952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2965991 w 4806564"/>
              <a:gd name="connsiteY16" fmla="*/ 1131459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2965991 w 4806564"/>
              <a:gd name="connsiteY16" fmla="*/ 1131459 h 1499607"/>
              <a:gd name="connsiteX17" fmla="*/ 3156832 w 4806564"/>
              <a:gd name="connsiteY17" fmla="*/ 674175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2965991 w 4806564"/>
              <a:gd name="connsiteY16" fmla="*/ 1131459 h 1499607"/>
              <a:gd name="connsiteX17" fmla="*/ 3156832 w 4806564"/>
              <a:gd name="connsiteY17" fmla="*/ 674175 h 1499607"/>
              <a:gd name="connsiteX18" fmla="*/ 3375504 w 4806564"/>
              <a:gd name="connsiteY18" fmla="*/ 1143388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469047 h 814929"/>
              <a:gd name="connsiteX1" fmla="*/ 170954 w 4806564"/>
              <a:gd name="connsiteY1" fmla="*/ 11847 h 814929"/>
              <a:gd name="connsiteX2" fmla="*/ 345882 w 4806564"/>
              <a:gd name="connsiteY2" fmla="*/ 473023 h 814929"/>
              <a:gd name="connsiteX3" fmla="*/ 516835 w 4806564"/>
              <a:gd name="connsiteY3" fmla="*/ 11847 h 814929"/>
              <a:gd name="connsiteX4" fmla="*/ 691764 w 4806564"/>
              <a:gd name="connsiteY4" fmla="*/ 465072 h 814929"/>
              <a:gd name="connsiteX5" fmla="*/ 862717 w 4806564"/>
              <a:gd name="connsiteY5" fmla="*/ 11847 h 814929"/>
              <a:gd name="connsiteX6" fmla="*/ 1029694 w 4806564"/>
              <a:gd name="connsiteY6" fmla="*/ 473023 h 814929"/>
              <a:gd name="connsiteX7" fmla="*/ 1288179 w 4806564"/>
              <a:gd name="connsiteY7" fmla="*/ 15951 h 814929"/>
              <a:gd name="connsiteX8" fmla="*/ 1482919 w 4806564"/>
              <a:gd name="connsiteY8" fmla="*/ 469047 h 814929"/>
              <a:gd name="connsiteX9" fmla="*/ 1657847 w 4806564"/>
              <a:gd name="connsiteY9" fmla="*/ 11847 h 814929"/>
              <a:gd name="connsiteX10" fmla="*/ 1824825 w 4806564"/>
              <a:gd name="connsiteY10" fmla="*/ 469047 h 814929"/>
              <a:gd name="connsiteX11" fmla="*/ 1995778 w 4806564"/>
              <a:gd name="connsiteY11" fmla="*/ 19799 h 814929"/>
              <a:gd name="connsiteX12" fmla="*/ 2174682 w 4806564"/>
              <a:gd name="connsiteY12" fmla="*/ 469047 h 814929"/>
              <a:gd name="connsiteX13" fmla="*/ 2341660 w 4806564"/>
              <a:gd name="connsiteY13" fmla="*/ 15823 h 814929"/>
              <a:gd name="connsiteX14" fmla="*/ 2552638 w 4806564"/>
              <a:gd name="connsiteY14" fmla="*/ 489357 h 814929"/>
              <a:gd name="connsiteX15" fmla="*/ 2751294 w 4806564"/>
              <a:gd name="connsiteY15" fmla="*/ 46 h 814929"/>
              <a:gd name="connsiteX16" fmla="*/ 2965991 w 4806564"/>
              <a:gd name="connsiteY16" fmla="*/ 457330 h 814929"/>
              <a:gd name="connsiteX17" fmla="*/ 3156832 w 4806564"/>
              <a:gd name="connsiteY17" fmla="*/ 46 h 814929"/>
              <a:gd name="connsiteX18" fmla="*/ 3375504 w 4806564"/>
              <a:gd name="connsiteY18" fmla="*/ 469259 h 814929"/>
              <a:gd name="connsiteX19" fmla="*/ 3597966 w 4806564"/>
              <a:gd name="connsiteY19" fmla="*/ 19799 h 814929"/>
              <a:gd name="connsiteX20" fmla="*/ 3772894 w 4806564"/>
              <a:gd name="connsiteY20" fmla="*/ 473023 h 814929"/>
              <a:gd name="connsiteX21" fmla="*/ 4011641 w 4806564"/>
              <a:gd name="connsiteY21" fmla="*/ 19927 h 814929"/>
              <a:gd name="connsiteX22" fmla="*/ 4345388 w 4806564"/>
              <a:gd name="connsiteY22" fmla="*/ 814929 h 814929"/>
              <a:gd name="connsiteX23" fmla="*/ 4619708 w 4806564"/>
              <a:gd name="connsiteY23" fmla="*/ 15823 h 814929"/>
              <a:gd name="connsiteX24" fmla="*/ 4802588 w 4806564"/>
              <a:gd name="connsiteY24" fmla="*/ 469047 h 814929"/>
              <a:gd name="connsiteX25" fmla="*/ 4802588 w 4806564"/>
              <a:gd name="connsiteY25" fmla="*/ 469047 h 814929"/>
              <a:gd name="connsiteX26" fmla="*/ 4806564 w 4806564"/>
              <a:gd name="connsiteY26" fmla="*/ 465072 h 814929"/>
              <a:gd name="connsiteX27" fmla="*/ 4806564 w 4806564"/>
              <a:gd name="connsiteY27" fmla="*/ 465072 h 814929"/>
              <a:gd name="connsiteX0" fmla="*/ 0 w 4806564"/>
              <a:gd name="connsiteY0" fmla="*/ 469047 h 489367"/>
              <a:gd name="connsiteX1" fmla="*/ 170954 w 4806564"/>
              <a:gd name="connsiteY1" fmla="*/ 11847 h 489367"/>
              <a:gd name="connsiteX2" fmla="*/ 345882 w 4806564"/>
              <a:gd name="connsiteY2" fmla="*/ 473023 h 489367"/>
              <a:gd name="connsiteX3" fmla="*/ 516835 w 4806564"/>
              <a:gd name="connsiteY3" fmla="*/ 11847 h 489367"/>
              <a:gd name="connsiteX4" fmla="*/ 691764 w 4806564"/>
              <a:gd name="connsiteY4" fmla="*/ 465072 h 489367"/>
              <a:gd name="connsiteX5" fmla="*/ 862717 w 4806564"/>
              <a:gd name="connsiteY5" fmla="*/ 11847 h 489367"/>
              <a:gd name="connsiteX6" fmla="*/ 1029694 w 4806564"/>
              <a:gd name="connsiteY6" fmla="*/ 473023 h 489367"/>
              <a:gd name="connsiteX7" fmla="*/ 1288179 w 4806564"/>
              <a:gd name="connsiteY7" fmla="*/ 15951 h 489367"/>
              <a:gd name="connsiteX8" fmla="*/ 1482919 w 4806564"/>
              <a:gd name="connsiteY8" fmla="*/ 469047 h 489367"/>
              <a:gd name="connsiteX9" fmla="*/ 1657847 w 4806564"/>
              <a:gd name="connsiteY9" fmla="*/ 11847 h 489367"/>
              <a:gd name="connsiteX10" fmla="*/ 1824825 w 4806564"/>
              <a:gd name="connsiteY10" fmla="*/ 469047 h 489367"/>
              <a:gd name="connsiteX11" fmla="*/ 1995778 w 4806564"/>
              <a:gd name="connsiteY11" fmla="*/ 19799 h 489367"/>
              <a:gd name="connsiteX12" fmla="*/ 2174682 w 4806564"/>
              <a:gd name="connsiteY12" fmla="*/ 469047 h 489367"/>
              <a:gd name="connsiteX13" fmla="*/ 2341660 w 4806564"/>
              <a:gd name="connsiteY13" fmla="*/ 15823 h 489367"/>
              <a:gd name="connsiteX14" fmla="*/ 2552638 w 4806564"/>
              <a:gd name="connsiteY14" fmla="*/ 489357 h 489367"/>
              <a:gd name="connsiteX15" fmla="*/ 2751294 w 4806564"/>
              <a:gd name="connsiteY15" fmla="*/ 46 h 489367"/>
              <a:gd name="connsiteX16" fmla="*/ 2965991 w 4806564"/>
              <a:gd name="connsiteY16" fmla="*/ 457330 h 489367"/>
              <a:gd name="connsiteX17" fmla="*/ 3156832 w 4806564"/>
              <a:gd name="connsiteY17" fmla="*/ 46 h 489367"/>
              <a:gd name="connsiteX18" fmla="*/ 3375504 w 4806564"/>
              <a:gd name="connsiteY18" fmla="*/ 469259 h 489367"/>
              <a:gd name="connsiteX19" fmla="*/ 3597966 w 4806564"/>
              <a:gd name="connsiteY19" fmla="*/ 19799 h 489367"/>
              <a:gd name="connsiteX20" fmla="*/ 3772894 w 4806564"/>
              <a:gd name="connsiteY20" fmla="*/ 473023 h 489367"/>
              <a:gd name="connsiteX21" fmla="*/ 4011641 w 4806564"/>
              <a:gd name="connsiteY21" fmla="*/ 19927 h 489367"/>
              <a:gd name="connsiteX22" fmla="*/ 4218387 w 4806564"/>
              <a:gd name="connsiteY22" fmla="*/ 457206 h 489367"/>
              <a:gd name="connsiteX23" fmla="*/ 4619708 w 4806564"/>
              <a:gd name="connsiteY23" fmla="*/ 15823 h 489367"/>
              <a:gd name="connsiteX24" fmla="*/ 4802588 w 4806564"/>
              <a:gd name="connsiteY24" fmla="*/ 469047 h 489367"/>
              <a:gd name="connsiteX25" fmla="*/ 4802588 w 4806564"/>
              <a:gd name="connsiteY25" fmla="*/ 469047 h 489367"/>
              <a:gd name="connsiteX26" fmla="*/ 4806564 w 4806564"/>
              <a:gd name="connsiteY26" fmla="*/ 465072 h 489367"/>
              <a:gd name="connsiteX27" fmla="*/ 4806564 w 4806564"/>
              <a:gd name="connsiteY27" fmla="*/ 465072 h 489367"/>
              <a:gd name="connsiteX0" fmla="*/ 0 w 4806564"/>
              <a:gd name="connsiteY0" fmla="*/ 469047 h 493337"/>
              <a:gd name="connsiteX1" fmla="*/ 170954 w 4806564"/>
              <a:gd name="connsiteY1" fmla="*/ 11847 h 493337"/>
              <a:gd name="connsiteX2" fmla="*/ 345882 w 4806564"/>
              <a:gd name="connsiteY2" fmla="*/ 473023 h 493337"/>
              <a:gd name="connsiteX3" fmla="*/ 516835 w 4806564"/>
              <a:gd name="connsiteY3" fmla="*/ 11847 h 493337"/>
              <a:gd name="connsiteX4" fmla="*/ 691764 w 4806564"/>
              <a:gd name="connsiteY4" fmla="*/ 465072 h 493337"/>
              <a:gd name="connsiteX5" fmla="*/ 862717 w 4806564"/>
              <a:gd name="connsiteY5" fmla="*/ 11847 h 493337"/>
              <a:gd name="connsiteX6" fmla="*/ 1029694 w 4806564"/>
              <a:gd name="connsiteY6" fmla="*/ 473023 h 493337"/>
              <a:gd name="connsiteX7" fmla="*/ 1288179 w 4806564"/>
              <a:gd name="connsiteY7" fmla="*/ 15951 h 493337"/>
              <a:gd name="connsiteX8" fmla="*/ 1482919 w 4806564"/>
              <a:gd name="connsiteY8" fmla="*/ 469047 h 493337"/>
              <a:gd name="connsiteX9" fmla="*/ 1657847 w 4806564"/>
              <a:gd name="connsiteY9" fmla="*/ 11847 h 493337"/>
              <a:gd name="connsiteX10" fmla="*/ 1824825 w 4806564"/>
              <a:gd name="connsiteY10" fmla="*/ 469047 h 493337"/>
              <a:gd name="connsiteX11" fmla="*/ 1995778 w 4806564"/>
              <a:gd name="connsiteY11" fmla="*/ 19799 h 493337"/>
              <a:gd name="connsiteX12" fmla="*/ 2174682 w 4806564"/>
              <a:gd name="connsiteY12" fmla="*/ 469047 h 493337"/>
              <a:gd name="connsiteX13" fmla="*/ 2341660 w 4806564"/>
              <a:gd name="connsiteY13" fmla="*/ 15823 h 493337"/>
              <a:gd name="connsiteX14" fmla="*/ 2552638 w 4806564"/>
              <a:gd name="connsiteY14" fmla="*/ 489357 h 493337"/>
              <a:gd name="connsiteX15" fmla="*/ 2751294 w 4806564"/>
              <a:gd name="connsiteY15" fmla="*/ 46 h 493337"/>
              <a:gd name="connsiteX16" fmla="*/ 2965991 w 4806564"/>
              <a:gd name="connsiteY16" fmla="*/ 457330 h 493337"/>
              <a:gd name="connsiteX17" fmla="*/ 3156832 w 4806564"/>
              <a:gd name="connsiteY17" fmla="*/ 46 h 493337"/>
              <a:gd name="connsiteX18" fmla="*/ 3375504 w 4806564"/>
              <a:gd name="connsiteY18" fmla="*/ 469259 h 493337"/>
              <a:gd name="connsiteX19" fmla="*/ 3597966 w 4806564"/>
              <a:gd name="connsiteY19" fmla="*/ 19799 h 493337"/>
              <a:gd name="connsiteX20" fmla="*/ 3772894 w 4806564"/>
              <a:gd name="connsiteY20" fmla="*/ 473023 h 493337"/>
              <a:gd name="connsiteX21" fmla="*/ 4011641 w 4806564"/>
              <a:gd name="connsiteY21" fmla="*/ 19927 h 493337"/>
              <a:gd name="connsiteX22" fmla="*/ 4218387 w 4806564"/>
              <a:gd name="connsiteY22" fmla="*/ 457206 h 493337"/>
              <a:gd name="connsiteX23" fmla="*/ 4802588 w 4806564"/>
              <a:gd name="connsiteY23" fmla="*/ 469047 h 493337"/>
              <a:gd name="connsiteX24" fmla="*/ 4802588 w 4806564"/>
              <a:gd name="connsiteY24" fmla="*/ 469047 h 493337"/>
              <a:gd name="connsiteX25" fmla="*/ 4806564 w 4806564"/>
              <a:gd name="connsiteY25" fmla="*/ 465072 h 493337"/>
              <a:gd name="connsiteX26" fmla="*/ 4806564 w 4806564"/>
              <a:gd name="connsiteY26" fmla="*/ 465072 h 493337"/>
              <a:gd name="connsiteX0" fmla="*/ 0 w 4806564"/>
              <a:gd name="connsiteY0" fmla="*/ 469047 h 493337"/>
              <a:gd name="connsiteX1" fmla="*/ 170954 w 4806564"/>
              <a:gd name="connsiteY1" fmla="*/ 11847 h 493337"/>
              <a:gd name="connsiteX2" fmla="*/ 345882 w 4806564"/>
              <a:gd name="connsiteY2" fmla="*/ 473023 h 493337"/>
              <a:gd name="connsiteX3" fmla="*/ 516835 w 4806564"/>
              <a:gd name="connsiteY3" fmla="*/ 11847 h 493337"/>
              <a:gd name="connsiteX4" fmla="*/ 691764 w 4806564"/>
              <a:gd name="connsiteY4" fmla="*/ 465072 h 493337"/>
              <a:gd name="connsiteX5" fmla="*/ 862717 w 4806564"/>
              <a:gd name="connsiteY5" fmla="*/ 11847 h 493337"/>
              <a:gd name="connsiteX6" fmla="*/ 1029694 w 4806564"/>
              <a:gd name="connsiteY6" fmla="*/ 473023 h 493337"/>
              <a:gd name="connsiteX7" fmla="*/ 1288179 w 4806564"/>
              <a:gd name="connsiteY7" fmla="*/ 15951 h 493337"/>
              <a:gd name="connsiteX8" fmla="*/ 1482919 w 4806564"/>
              <a:gd name="connsiteY8" fmla="*/ 469047 h 493337"/>
              <a:gd name="connsiteX9" fmla="*/ 1657847 w 4806564"/>
              <a:gd name="connsiteY9" fmla="*/ 11847 h 493337"/>
              <a:gd name="connsiteX10" fmla="*/ 1824825 w 4806564"/>
              <a:gd name="connsiteY10" fmla="*/ 469047 h 493337"/>
              <a:gd name="connsiteX11" fmla="*/ 1995778 w 4806564"/>
              <a:gd name="connsiteY11" fmla="*/ 19799 h 493337"/>
              <a:gd name="connsiteX12" fmla="*/ 2174682 w 4806564"/>
              <a:gd name="connsiteY12" fmla="*/ 469047 h 493337"/>
              <a:gd name="connsiteX13" fmla="*/ 2341660 w 4806564"/>
              <a:gd name="connsiteY13" fmla="*/ 15823 h 493337"/>
              <a:gd name="connsiteX14" fmla="*/ 2552638 w 4806564"/>
              <a:gd name="connsiteY14" fmla="*/ 489357 h 493337"/>
              <a:gd name="connsiteX15" fmla="*/ 2751294 w 4806564"/>
              <a:gd name="connsiteY15" fmla="*/ 46 h 493337"/>
              <a:gd name="connsiteX16" fmla="*/ 2965991 w 4806564"/>
              <a:gd name="connsiteY16" fmla="*/ 457330 h 493337"/>
              <a:gd name="connsiteX17" fmla="*/ 3156832 w 4806564"/>
              <a:gd name="connsiteY17" fmla="*/ 46 h 493337"/>
              <a:gd name="connsiteX18" fmla="*/ 3375504 w 4806564"/>
              <a:gd name="connsiteY18" fmla="*/ 469259 h 493337"/>
              <a:gd name="connsiteX19" fmla="*/ 3597966 w 4806564"/>
              <a:gd name="connsiteY19" fmla="*/ 19799 h 493337"/>
              <a:gd name="connsiteX20" fmla="*/ 3772894 w 4806564"/>
              <a:gd name="connsiteY20" fmla="*/ 473023 h 493337"/>
              <a:gd name="connsiteX21" fmla="*/ 4011641 w 4806564"/>
              <a:gd name="connsiteY21" fmla="*/ 19927 h 493337"/>
              <a:gd name="connsiteX22" fmla="*/ 4218387 w 4806564"/>
              <a:gd name="connsiteY22" fmla="*/ 457206 h 493337"/>
              <a:gd name="connsiteX23" fmla="*/ 4802588 w 4806564"/>
              <a:gd name="connsiteY23" fmla="*/ 469047 h 493337"/>
              <a:gd name="connsiteX24" fmla="*/ 4802588 w 4806564"/>
              <a:gd name="connsiteY24" fmla="*/ 469047 h 493337"/>
              <a:gd name="connsiteX25" fmla="*/ 4806564 w 4806564"/>
              <a:gd name="connsiteY25" fmla="*/ 465072 h 493337"/>
              <a:gd name="connsiteX0" fmla="*/ 0 w 4802588"/>
              <a:gd name="connsiteY0" fmla="*/ 469047 h 493337"/>
              <a:gd name="connsiteX1" fmla="*/ 170954 w 4802588"/>
              <a:gd name="connsiteY1" fmla="*/ 11847 h 493337"/>
              <a:gd name="connsiteX2" fmla="*/ 345882 w 4802588"/>
              <a:gd name="connsiteY2" fmla="*/ 473023 h 493337"/>
              <a:gd name="connsiteX3" fmla="*/ 516835 w 4802588"/>
              <a:gd name="connsiteY3" fmla="*/ 11847 h 493337"/>
              <a:gd name="connsiteX4" fmla="*/ 691764 w 4802588"/>
              <a:gd name="connsiteY4" fmla="*/ 465072 h 493337"/>
              <a:gd name="connsiteX5" fmla="*/ 862717 w 4802588"/>
              <a:gd name="connsiteY5" fmla="*/ 11847 h 493337"/>
              <a:gd name="connsiteX6" fmla="*/ 1029694 w 4802588"/>
              <a:gd name="connsiteY6" fmla="*/ 473023 h 493337"/>
              <a:gd name="connsiteX7" fmla="*/ 1288179 w 4802588"/>
              <a:gd name="connsiteY7" fmla="*/ 15951 h 493337"/>
              <a:gd name="connsiteX8" fmla="*/ 1482919 w 4802588"/>
              <a:gd name="connsiteY8" fmla="*/ 469047 h 493337"/>
              <a:gd name="connsiteX9" fmla="*/ 1657847 w 4802588"/>
              <a:gd name="connsiteY9" fmla="*/ 11847 h 493337"/>
              <a:gd name="connsiteX10" fmla="*/ 1824825 w 4802588"/>
              <a:gd name="connsiteY10" fmla="*/ 469047 h 493337"/>
              <a:gd name="connsiteX11" fmla="*/ 1995778 w 4802588"/>
              <a:gd name="connsiteY11" fmla="*/ 19799 h 493337"/>
              <a:gd name="connsiteX12" fmla="*/ 2174682 w 4802588"/>
              <a:gd name="connsiteY12" fmla="*/ 469047 h 493337"/>
              <a:gd name="connsiteX13" fmla="*/ 2341660 w 4802588"/>
              <a:gd name="connsiteY13" fmla="*/ 15823 h 493337"/>
              <a:gd name="connsiteX14" fmla="*/ 2552638 w 4802588"/>
              <a:gd name="connsiteY14" fmla="*/ 489357 h 493337"/>
              <a:gd name="connsiteX15" fmla="*/ 2751294 w 4802588"/>
              <a:gd name="connsiteY15" fmla="*/ 46 h 493337"/>
              <a:gd name="connsiteX16" fmla="*/ 2965991 w 4802588"/>
              <a:gd name="connsiteY16" fmla="*/ 457330 h 493337"/>
              <a:gd name="connsiteX17" fmla="*/ 3156832 w 4802588"/>
              <a:gd name="connsiteY17" fmla="*/ 46 h 493337"/>
              <a:gd name="connsiteX18" fmla="*/ 3375504 w 4802588"/>
              <a:gd name="connsiteY18" fmla="*/ 469259 h 493337"/>
              <a:gd name="connsiteX19" fmla="*/ 3597966 w 4802588"/>
              <a:gd name="connsiteY19" fmla="*/ 19799 h 493337"/>
              <a:gd name="connsiteX20" fmla="*/ 3772894 w 4802588"/>
              <a:gd name="connsiteY20" fmla="*/ 473023 h 493337"/>
              <a:gd name="connsiteX21" fmla="*/ 4011641 w 4802588"/>
              <a:gd name="connsiteY21" fmla="*/ 19927 h 493337"/>
              <a:gd name="connsiteX22" fmla="*/ 4218387 w 4802588"/>
              <a:gd name="connsiteY22" fmla="*/ 457206 h 493337"/>
              <a:gd name="connsiteX23" fmla="*/ 4802588 w 4802588"/>
              <a:gd name="connsiteY23" fmla="*/ 469047 h 493337"/>
              <a:gd name="connsiteX24" fmla="*/ 4802588 w 4802588"/>
              <a:gd name="connsiteY24" fmla="*/ 469047 h 493337"/>
              <a:gd name="connsiteX0" fmla="*/ 0 w 4802588"/>
              <a:gd name="connsiteY0" fmla="*/ 469047 h 493337"/>
              <a:gd name="connsiteX1" fmla="*/ 170954 w 4802588"/>
              <a:gd name="connsiteY1" fmla="*/ 11847 h 493337"/>
              <a:gd name="connsiteX2" fmla="*/ 345882 w 4802588"/>
              <a:gd name="connsiteY2" fmla="*/ 473023 h 493337"/>
              <a:gd name="connsiteX3" fmla="*/ 516835 w 4802588"/>
              <a:gd name="connsiteY3" fmla="*/ 11847 h 493337"/>
              <a:gd name="connsiteX4" fmla="*/ 691764 w 4802588"/>
              <a:gd name="connsiteY4" fmla="*/ 465072 h 493337"/>
              <a:gd name="connsiteX5" fmla="*/ 862717 w 4802588"/>
              <a:gd name="connsiteY5" fmla="*/ 11847 h 493337"/>
              <a:gd name="connsiteX6" fmla="*/ 1029694 w 4802588"/>
              <a:gd name="connsiteY6" fmla="*/ 473023 h 493337"/>
              <a:gd name="connsiteX7" fmla="*/ 1288179 w 4802588"/>
              <a:gd name="connsiteY7" fmla="*/ 15951 h 493337"/>
              <a:gd name="connsiteX8" fmla="*/ 1482919 w 4802588"/>
              <a:gd name="connsiteY8" fmla="*/ 469047 h 493337"/>
              <a:gd name="connsiteX9" fmla="*/ 1657847 w 4802588"/>
              <a:gd name="connsiteY9" fmla="*/ 11847 h 493337"/>
              <a:gd name="connsiteX10" fmla="*/ 1824825 w 4802588"/>
              <a:gd name="connsiteY10" fmla="*/ 469047 h 493337"/>
              <a:gd name="connsiteX11" fmla="*/ 1995778 w 4802588"/>
              <a:gd name="connsiteY11" fmla="*/ 19799 h 493337"/>
              <a:gd name="connsiteX12" fmla="*/ 2174682 w 4802588"/>
              <a:gd name="connsiteY12" fmla="*/ 469047 h 493337"/>
              <a:gd name="connsiteX13" fmla="*/ 2341660 w 4802588"/>
              <a:gd name="connsiteY13" fmla="*/ 15823 h 493337"/>
              <a:gd name="connsiteX14" fmla="*/ 2552638 w 4802588"/>
              <a:gd name="connsiteY14" fmla="*/ 489357 h 493337"/>
              <a:gd name="connsiteX15" fmla="*/ 2751294 w 4802588"/>
              <a:gd name="connsiteY15" fmla="*/ 46 h 493337"/>
              <a:gd name="connsiteX16" fmla="*/ 2965991 w 4802588"/>
              <a:gd name="connsiteY16" fmla="*/ 457330 h 493337"/>
              <a:gd name="connsiteX17" fmla="*/ 3156832 w 4802588"/>
              <a:gd name="connsiteY17" fmla="*/ 46 h 493337"/>
              <a:gd name="connsiteX18" fmla="*/ 3375504 w 4802588"/>
              <a:gd name="connsiteY18" fmla="*/ 469259 h 493337"/>
              <a:gd name="connsiteX19" fmla="*/ 3597966 w 4802588"/>
              <a:gd name="connsiteY19" fmla="*/ 19799 h 493337"/>
              <a:gd name="connsiteX20" fmla="*/ 3772894 w 4802588"/>
              <a:gd name="connsiteY20" fmla="*/ 473023 h 493337"/>
              <a:gd name="connsiteX21" fmla="*/ 4011641 w 4802588"/>
              <a:gd name="connsiteY21" fmla="*/ 19927 h 493337"/>
              <a:gd name="connsiteX22" fmla="*/ 4218387 w 4802588"/>
              <a:gd name="connsiteY22" fmla="*/ 457206 h 493337"/>
              <a:gd name="connsiteX23" fmla="*/ 4802588 w 4802588"/>
              <a:gd name="connsiteY23" fmla="*/ 469047 h 493337"/>
              <a:gd name="connsiteX0" fmla="*/ 0 w 4218387"/>
              <a:gd name="connsiteY0" fmla="*/ 469047 h 489367"/>
              <a:gd name="connsiteX1" fmla="*/ 170954 w 4218387"/>
              <a:gd name="connsiteY1" fmla="*/ 11847 h 489367"/>
              <a:gd name="connsiteX2" fmla="*/ 345882 w 4218387"/>
              <a:gd name="connsiteY2" fmla="*/ 473023 h 489367"/>
              <a:gd name="connsiteX3" fmla="*/ 516835 w 4218387"/>
              <a:gd name="connsiteY3" fmla="*/ 11847 h 489367"/>
              <a:gd name="connsiteX4" fmla="*/ 691764 w 4218387"/>
              <a:gd name="connsiteY4" fmla="*/ 465072 h 489367"/>
              <a:gd name="connsiteX5" fmla="*/ 862717 w 4218387"/>
              <a:gd name="connsiteY5" fmla="*/ 11847 h 489367"/>
              <a:gd name="connsiteX6" fmla="*/ 1029694 w 4218387"/>
              <a:gd name="connsiteY6" fmla="*/ 473023 h 489367"/>
              <a:gd name="connsiteX7" fmla="*/ 1288179 w 4218387"/>
              <a:gd name="connsiteY7" fmla="*/ 15951 h 489367"/>
              <a:gd name="connsiteX8" fmla="*/ 1482919 w 4218387"/>
              <a:gd name="connsiteY8" fmla="*/ 469047 h 489367"/>
              <a:gd name="connsiteX9" fmla="*/ 1657847 w 4218387"/>
              <a:gd name="connsiteY9" fmla="*/ 11847 h 489367"/>
              <a:gd name="connsiteX10" fmla="*/ 1824825 w 4218387"/>
              <a:gd name="connsiteY10" fmla="*/ 469047 h 489367"/>
              <a:gd name="connsiteX11" fmla="*/ 1995778 w 4218387"/>
              <a:gd name="connsiteY11" fmla="*/ 19799 h 489367"/>
              <a:gd name="connsiteX12" fmla="*/ 2174682 w 4218387"/>
              <a:gd name="connsiteY12" fmla="*/ 469047 h 489367"/>
              <a:gd name="connsiteX13" fmla="*/ 2341660 w 4218387"/>
              <a:gd name="connsiteY13" fmla="*/ 15823 h 489367"/>
              <a:gd name="connsiteX14" fmla="*/ 2552638 w 4218387"/>
              <a:gd name="connsiteY14" fmla="*/ 489357 h 489367"/>
              <a:gd name="connsiteX15" fmla="*/ 2751294 w 4218387"/>
              <a:gd name="connsiteY15" fmla="*/ 46 h 489367"/>
              <a:gd name="connsiteX16" fmla="*/ 2965991 w 4218387"/>
              <a:gd name="connsiteY16" fmla="*/ 457330 h 489367"/>
              <a:gd name="connsiteX17" fmla="*/ 3156832 w 4218387"/>
              <a:gd name="connsiteY17" fmla="*/ 46 h 489367"/>
              <a:gd name="connsiteX18" fmla="*/ 3375504 w 4218387"/>
              <a:gd name="connsiteY18" fmla="*/ 469259 h 489367"/>
              <a:gd name="connsiteX19" fmla="*/ 3597966 w 4218387"/>
              <a:gd name="connsiteY19" fmla="*/ 19799 h 489367"/>
              <a:gd name="connsiteX20" fmla="*/ 3772894 w 4218387"/>
              <a:gd name="connsiteY20" fmla="*/ 473023 h 489367"/>
              <a:gd name="connsiteX21" fmla="*/ 4011641 w 4218387"/>
              <a:gd name="connsiteY21" fmla="*/ 19927 h 489367"/>
              <a:gd name="connsiteX22" fmla="*/ 4218387 w 4218387"/>
              <a:gd name="connsiteY22" fmla="*/ 457206 h 489367"/>
              <a:gd name="connsiteX0" fmla="*/ 0 w 4290172"/>
              <a:gd name="connsiteY0" fmla="*/ 469047 h 489367"/>
              <a:gd name="connsiteX1" fmla="*/ 170954 w 4290172"/>
              <a:gd name="connsiteY1" fmla="*/ 11847 h 489367"/>
              <a:gd name="connsiteX2" fmla="*/ 345882 w 4290172"/>
              <a:gd name="connsiteY2" fmla="*/ 473023 h 489367"/>
              <a:gd name="connsiteX3" fmla="*/ 516835 w 4290172"/>
              <a:gd name="connsiteY3" fmla="*/ 11847 h 489367"/>
              <a:gd name="connsiteX4" fmla="*/ 691764 w 4290172"/>
              <a:gd name="connsiteY4" fmla="*/ 465072 h 489367"/>
              <a:gd name="connsiteX5" fmla="*/ 862717 w 4290172"/>
              <a:gd name="connsiteY5" fmla="*/ 11847 h 489367"/>
              <a:gd name="connsiteX6" fmla="*/ 1029694 w 4290172"/>
              <a:gd name="connsiteY6" fmla="*/ 473023 h 489367"/>
              <a:gd name="connsiteX7" fmla="*/ 1288179 w 4290172"/>
              <a:gd name="connsiteY7" fmla="*/ 15951 h 489367"/>
              <a:gd name="connsiteX8" fmla="*/ 1482919 w 4290172"/>
              <a:gd name="connsiteY8" fmla="*/ 469047 h 489367"/>
              <a:gd name="connsiteX9" fmla="*/ 1657847 w 4290172"/>
              <a:gd name="connsiteY9" fmla="*/ 11847 h 489367"/>
              <a:gd name="connsiteX10" fmla="*/ 1824825 w 4290172"/>
              <a:gd name="connsiteY10" fmla="*/ 469047 h 489367"/>
              <a:gd name="connsiteX11" fmla="*/ 1995778 w 4290172"/>
              <a:gd name="connsiteY11" fmla="*/ 19799 h 489367"/>
              <a:gd name="connsiteX12" fmla="*/ 2174682 w 4290172"/>
              <a:gd name="connsiteY12" fmla="*/ 469047 h 489367"/>
              <a:gd name="connsiteX13" fmla="*/ 2341660 w 4290172"/>
              <a:gd name="connsiteY13" fmla="*/ 15823 h 489367"/>
              <a:gd name="connsiteX14" fmla="*/ 2552638 w 4290172"/>
              <a:gd name="connsiteY14" fmla="*/ 489357 h 489367"/>
              <a:gd name="connsiteX15" fmla="*/ 2751294 w 4290172"/>
              <a:gd name="connsiteY15" fmla="*/ 46 h 489367"/>
              <a:gd name="connsiteX16" fmla="*/ 2965991 w 4290172"/>
              <a:gd name="connsiteY16" fmla="*/ 457330 h 489367"/>
              <a:gd name="connsiteX17" fmla="*/ 3156832 w 4290172"/>
              <a:gd name="connsiteY17" fmla="*/ 46 h 489367"/>
              <a:gd name="connsiteX18" fmla="*/ 3375504 w 4290172"/>
              <a:gd name="connsiteY18" fmla="*/ 469259 h 489367"/>
              <a:gd name="connsiteX19" fmla="*/ 3597966 w 4290172"/>
              <a:gd name="connsiteY19" fmla="*/ 19799 h 489367"/>
              <a:gd name="connsiteX20" fmla="*/ 3772894 w 4290172"/>
              <a:gd name="connsiteY20" fmla="*/ 473023 h 489367"/>
              <a:gd name="connsiteX21" fmla="*/ 4011641 w 4290172"/>
              <a:gd name="connsiteY21" fmla="*/ 19927 h 489367"/>
              <a:gd name="connsiteX22" fmla="*/ 4290172 w 4290172"/>
              <a:gd name="connsiteY22" fmla="*/ 457291 h 489367"/>
              <a:gd name="connsiteX0" fmla="*/ 0 w 4290172"/>
              <a:gd name="connsiteY0" fmla="*/ 469047 h 489367"/>
              <a:gd name="connsiteX1" fmla="*/ 170954 w 4290172"/>
              <a:gd name="connsiteY1" fmla="*/ 11847 h 489367"/>
              <a:gd name="connsiteX2" fmla="*/ 345882 w 4290172"/>
              <a:gd name="connsiteY2" fmla="*/ 473023 h 489367"/>
              <a:gd name="connsiteX3" fmla="*/ 516835 w 4290172"/>
              <a:gd name="connsiteY3" fmla="*/ 11847 h 489367"/>
              <a:gd name="connsiteX4" fmla="*/ 691764 w 4290172"/>
              <a:gd name="connsiteY4" fmla="*/ 465072 h 489367"/>
              <a:gd name="connsiteX5" fmla="*/ 862717 w 4290172"/>
              <a:gd name="connsiteY5" fmla="*/ 11847 h 489367"/>
              <a:gd name="connsiteX6" fmla="*/ 1029694 w 4290172"/>
              <a:gd name="connsiteY6" fmla="*/ 473023 h 489367"/>
              <a:gd name="connsiteX7" fmla="*/ 1288179 w 4290172"/>
              <a:gd name="connsiteY7" fmla="*/ 15951 h 489367"/>
              <a:gd name="connsiteX8" fmla="*/ 1482919 w 4290172"/>
              <a:gd name="connsiteY8" fmla="*/ 469047 h 489367"/>
              <a:gd name="connsiteX9" fmla="*/ 1657847 w 4290172"/>
              <a:gd name="connsiteY9" fmla="*/ 11847 h 489367"/>
              <a:gd name="connsiteX10" fmla="*/ 1824825 w 4290172"/>
              <a:gd name="connsiteY10" fmla="*/ 469047 h 489367"/>
              <a:gd name="connsiteX11" fmla="*/ 1995778 w 4290172"/>
              <a:gd name="connsiteY11" fmla="*/ 19799 h 489367"/>
              <a:gd name="connsiteX12" fmla="*/ 2174682 w 4290172"/>
              <a:gd name="connsiteY12" fmla="*/ 469047 h 489367"/>
              <a:gd name="connsiteX13" fmla="*/ 2341660 w 4290172"/>
              <a:gd name="connsiteY13" fmla="*/ 15823 h 489367"/>
              <a:gd name="connsiteX14" fmla="*/ 2552638 w 4290172"/>
              <a:gd name="connsiteY14" fmla="*/ 489357 h 489367"/>
              <a:gd name="connsiteX15" fmla="*/ 2751294 w 4290172"/>
              <a:gd name="connsiteY15" fmla="*/ 46 h 489367"/>
              <a:gd name="connsiteX16" fmla="*/ 2965991 w 4290172"/>
              <a:gd name="connsiteY16" fmla="*/ 457330 h 489367"/>
              <a:gd name="connsiteX17" fmla="*/ 3156832 w 4290172"/>
              <a:gd name="connsiteY17" fmla="*/ 46 h 489367"/>
              <a:gd name="connsiteX18" fmla="*/ 3375504 w 4290172"/>
              <a:gd name="connsiteY18" fmla="*/ 469259 h 489367"/>
              <a:gd name="connsiteX19" fmla="*/ 3597966 w 4290172"/>
              <a:gd name="connsiteY19" fmla="*/ 19799 h 489367"/>
              <a:gd name="connsiteX20" fmla="*/ 3772894 w 4290172"/>
              <a:gd name="connsiteY20" fmla="*/ 473023 h 489367"/>
              <a:gd name="connsiteX21" fmla="*/ 4011641 w 4290172"/>
              <a:gd name="connsiteY21" fmla="*/ 19927 h 489367"/>
              <a:gd name="connsiteX22" fmla="*/ 4290172 w 4290172"/>
              <a:gd name="connsiteY22" fmla="*/ 457291 h 489367"/>
              <a:gd name="connsiteX0" fmla="*/ 0 w 4234733"/>
              <a:gd name="connsiteY0" fmla="*/ 469047 h 489367"/>
              <a:gd name="connsiteX1" fmla="*/ 170954 w 4234733"/>
              <a:gd name="connsiteY1" fmla="*/ 11847 h 489367"/>
              <a:gd name="connsiteX2" fmla="*/ 345882 w 4234733"/>
              <a:gd name="connsiteY2" fmla="*/ 473023 h 489367"/>
              <a:gd name="connsiteX3" fmla="*/ 516835 w 4234733"/>
              <a:gd name="connsiteY3" fmla="*/ 11847 h 489367"/>
              <a:gd name="connsiteX4" fmla="*/ 691764 w 4234733"/>
              <a:gd name="connsiteY4" fmla="*/ 465072 h 489367"/>
              <a:gd name="connsiteX5" fmla="*/ 862717 w 4234733"/>
              <a:gd name="connsiteY5" fmla="*/ 11847 h 489367"/>
              <a:gd name="connsiteX6" fmla="*/ 1029694 w 4234733"/>
              <a:gd name="connsiteY6" fmla="*/ 473023 h 489367"/>
              <a:gd name="connsiteX7" fmla="*/ 1288179 w 4234733"/>
              <a:gd name="connsiteY7" fmla="*/ 15951 h 489367"/>
              <a:gd name="connsiteX8" fmla="*/ 1482919 w 4234733"/>
              <a:gd name="connsiteY8" fmla="*/ 469047 h 489367"/>
              <a:gd name="connsiteX9" fmla="*/ 1657847 w 4234733"/>
              <a:gd name="connsiteY9" fmla="*/ 11847 h 489367"/>
              <a:gd name="connsiteX10" fmla="*/ 1824825 w 4234733"/>
              <a:gd name="connsiteY10" fmla="*/ 469047 h 489367"/>
              <a:gd name="connsiteX11" fmla="*/ 1995778 w 4234733"/>
              <a:gd name="connsiteY11" fmla="*/ 19799 h 489367"/>
              <a:gd name="connsiteX12" fmla="*/ 2174682 w 4234733"/>
              <a:gd name="connsiteY12" fmla="*/ 469047 h 489367"/>
              <a:gd name="connsiteX13" fmla="*/ 2341660 w 4234733"/>
              <a:gd name="connsiteY13" fmla="*/ 15823 h 489367"/>
              <a:gd name="connsiteX14" fmla="*/ 2552638 w 4234733"/>
              <a:gd name="connsiteY14" fmla="*/ 489357 h 489367"/>
              <a:gd name="connsiteX15" fmla="*/ 2751294 w 4234733"/>
              <a:gd name="connsiteY15" fmla="*/ 46 h 489367"/>
              <a:gd name="connsiteX16" fmla="*/ 2965991 w 4234733"/>
              <a:gd name="connsiteY16" fmla="*/ 457330 h 489367"/>
              <a:gd name="connsiteX17" fmla="*/ 3156832 w 4234733"/>
              <a:gd name="connsiteY17" fmla="*/ 46 h 489367"/>
              <a:gd name="connsiteX18" fmla="*/ 3375504 w 4234733"/>
              <a:gd name="connsiteY18" fmla="*/ 469259 h 489367"/>
              <a:gd name="connsiteX19" fmla="*/ 3597966 w 4234733"/>
              <a:gd name="connsiteY19" fmla="*/ 19799 h 489367"/>
              <a:gd name="connsiteX20" fmla="*/ 3772894 w 4234733"/>
              <a:gd name="connsiteY20" fmla="*/ 473023 h 489367"/>
              <a:gd name="connsiteX21" fmla="*/ 4011641 w 4234733"/>
              <a:gd name="connsiteY21" fmla="*/ 19927 h 489367"/>
              <a:gd name="connsiteX22" fmla="*/ 4234733 w 4234733"/>
              <a:gd name="connsiteY22" fmla="*/ 457376 h 489367"/>
              <a:gd name="connsiteX0" fmla="*/ 0 w 4211098"/>
              <a:gd name="connsiteY0" fmla="*/ 469047 h 489367"/>
              <a:gd name="connsiteX1" fmla="*/ 170954 w 4211098"/>
              <a:gd name="connsiteY1" fmla="*/ 11847 h 489367"/>
              <a:gd name="connsiteX2" fmla="*/ 345882 w 4211098"/>
              <a:gd name="connsiteY2" fmla="*/ 473023 h 489367"/>
              <a:gd name="connsiteX3" fmla="*/ 516835 w 4211098"/>
              <a:gd name="connsiteY3" fmla="*/ 11847 h 489367"/>
              <a:gd name="connsiteX4" fmla="*/ 691764 w 4211098"/>
              <a:gd name="connsiteY4" fmla="*/ 465072 h 489367"/>
              <a:gd name="connsiteX5" fmla="*/ 862717 w 4211098"/>
              <a:gd name="connsiteY5" fmla="*/ 11847 h 489367"/>
              <a:gd name="connsiteX6" fmla="*/ 1029694 w 4211098"/>
              <a:gd name="connsiteY6" fmla="*/ 473023 h 489367"/>
              <a:gd name="connsiteX7" fmla="*/ 1288179 w 4211098"/>
              <a:gd name="connsiteY7" fmla="*/ 15951 h 489367"/>
              <a:gd name="connsiteX8" fmla="*/ 1482919 w 4211098"/>
              <a:gd name="connsiteY8" fmla="*/ 469047 h 489367"/>
              <a:gd name="connsiteX9" fmla="*/ 1657847 w 4211098"/>
              <a:gd name="connsiteY9" fmla="*/ 11847 h 489367"/>
              <a:gd name="connsiteX10" fmla="*/ 1824825 w 4211098"/>
              <a:gd name="connsiteY10" fmla="*/ 469047 h 489367"/>
              <a:gd name="connsiteX11" fmla="*/ 1995778 w 4211098"/>
              <a:gd name="connsiteY11" fmla="*/ 19799 h 489367"/>
              <a:gd name="connsiteX12" fmla="*/ 2174682 w 4211098"/>
              <a:gd name="connsiteY12" fmla="*/ 469047 h 489367"/>
              <a:gd name="connsiteX13" fmla="*/ 2341660 w 4211098"/>
              <a:gd name="connsiteY13" fmla="*/ 15823 h 489367"/>
              <a:gd name="connsiteX14" fmla="*/ 2552638 w 4211098"/>
              <a:gd name="connsiteY14" fmla="*/ 489357 h 489367"/>
              <a:gd name="connsiteX15" fmla="*/ 2751294 w 4211098"/>
              <a:gd name="connsiteY15" fmla="*/ 46 h 489367"/>
              <a:gd name="connsiteX16" fmla="*/ 2965991 w 4211098"/>
              <a:gd name="connsiteY16" fmla="*/ 457330 h 489367"/>
              <a:gd name="connsiteX17" fmla="*/ 3156832 w 4211098"/>
              <a:gd name="connsiteY17" fmla="*/ 46 h 489367"/>
              <a:gd name="connsiteX18" fmla="*/ 3375504 w 4211098"/>
              <a:gd name="connsiteY18" fmla="*/ 469259 h 489367"/>
              <a:gd name="connsiteX19" fmla="*/ 3597966 w 4211098"/>
              <a:gd name="connsiteY19" fmla="*/ 19799 h 489367"/>
              <a:gd name="connsiteX20" fmla="*/ 3772894 w 4211098"/>
              <a:gd name="connsiteY20" fmla="*/ 473023 h 489367"/>
              <a:gd name="connsiteX21" fmla="*/ 4011641 w 4211098"/>
              <a:gd name="connsiteY21" fmla="*/ 19927 h 489367"/>
              <a:gd name="connsiteX22" fmla="*/ 4211098 w 4211098"/>
              <a:gd name="connsiteY22" fmla="*/ 457461 h 489367"/>
              <a:gd name="connsiteX0" fmla="*/ 0 w 4179509"/>
              <a:gd name="connsiteY0" fmla="*/ 469047 h 489367"/>
              <a:gd name="connsiteX1" fmla="*/ 170954 w 4179509"/>
              <a:gd name="connsiteY1" fmla="*/ 11847 h 489367"/>
              <a:gd name="connsiteX2" fmla="*/ 345882 w 4179509"/>
              <a:gd name="connsiteY2" fmla="*/ 473023 h 489367"/>
              <a:gd name="connsiteX3" fmla="*/ 516835 w 4179509"/>
              <a:gd name="connsiteY3" fmla="*/ 11847 h 489367"/>
              <a:gd name="connsiteX4" fmla="*/ 691764 w 4179509"/>
              <a:gd name="connsiteY4" fmla="*/ 465072 h 489367"/>
              <a:gd name="connsiteX5" fmla="*/ 862717 w 4179509"/>
              <a:gd name="connsiteY5" fmla="*/ 11847 h 489367"/>
              <a:gd name="connsiteX6" fmla="*/ 1029694 w 4179509"/>
              <a:gd name="connsiteY6" fmla="*/ 473023 h 489367"/>
              <a:gd name="connsiteX7" fmla="*/ 1288179 w 4179509"/>
              <a:gd name="connsiteY7" fmla="*/ 15951 h 489367"/>
              <a:gd name="connsiteX8" fmla="*/ 1482919 w 4179509"/>
              <a:gd name="connsiteY8" fmla="*/ 469047 h 489367"/>
              <a:gd name="connsiteX9" fmla="*/ 1657847 w 4179509"/>
              <a:gd name="connsiteY9" fmla="*/ 11847 h 489367"/>
              <a:gd name="connsiteX10" fmla="*/ 1824825 w 4179509"/>
              <a:gd name="connsiteY10" fmla="*/ 469047 h 489367"/>
              <a:gd name="connsiteX11" fmla="*/ 1995778 w 4179509"/>
              <a:gd name="connsiteY11" fmla="*/ 19799 h 489367"/>
              <a:gd name="connsiteX12" fmla="*/ 2174682 w 4179509"/>
              <a:gd name="connsiteY12" fmla="*/ 469047 h 489367"/>
              <a:gd name="connsiteX13" fmla="*/ 2341660 w 4179509"/>
              <a:gd name="connsiteY13" fmla="*/ 15823 h 489367"/>
              <a:gd name="connsiteX14" fmla="*/ 2552638 w 4179509"/>
              <a:gd name="connsiteY14" fmla="*/ 489357 h 489367"/>
              <a:gd name="connsiteX15" fmla="*/ 2751294 w 4179509"/>
              <a:gd name="connsiteY15" fmla="*/ 46 h 489367"/>
              <a:gd name="connsiteX16" fmla="*/ 2965991 w 4179509"/>
              <a:gd name="connsiteY16" fmla="*/ 457330 h 489367"/>
              <a:gd name="connsiteX17" fmla="*/ 3156832 w 4179509"/>
              <a:gd name="connsiteY17" fmla="*/ 46 h 489367"/>
              <a:gd name="connsiteX18" fmla="*/ 3375504 w 4179509"/>
              <a:gd name="connsiteY18" fmla="*/ 469259 h 489367"/>
              <a:gd name="connsiteX19" fmla="*/ 3597966 w 4179509"/>
              <a:gd name="connsiteY19" fmla="*/ 19799 h 489367"/>
              <a:gd name="connsiteX20" fmla="*/ 3772894 w 4179509"/>
              <a:gd name="connsiteY20" fmla="*/ 473023 h 489367"/>
              <a:gd name="connsiteX21" fmla="*/ 4011641 w 4179509"/>
              <a:gd name="connsiteY21" fmla="*/ 19927 h 489367"/>
              <a:gd name="connsiteX22" fmla="*/ 4179509 w 4179509"/>
              <a:gd name="connsiteY22" fmla="*/ 457546 h 489367"/>
              <a:gd name="connsiteX0" fmla="*/ 0 w 4179509"/>
              <a:gd name="connsiteY0" fmla="*/ 469047 h 489367"/>
              <a:gd name="connsiteX1" fmla="*/ 170954 w 4179509"/>
              <a:gd name="connsiteY1" fmla="*/ 11847 h 489367"/>
              <a:gd name="connsiteX2" fmla="*/ 345882 w 4179509"/>
              <a:gd name="connsiteY2" fmla="*/ 473023 h 489367"/>
              <a:gd name="connsiteX3" fmla="*/ 516835 w 4179509"/>
              <a:gd name="connsiteY3" fmla="*/ 11847 h 489367"/>
              <a:gd name="connsiteX4" fmla="*/ 691764 w 4179509"/>
              <a:gd name="connsiteY4" fmla="*/ 465072 h 489367"/>
              <a:gd name="connsiteX5" fmla="*/ 862717 w 4179509"/>
              <a:gd name="connsiteY5" fmla="*/ 11847 h 489367"/>
              <a:gd name="connsiteX6" fmla="*/ 1061554 w 4179509"/>
              <a:gd name="connsiteY6" fmla="*/ 465157 h 489367"/>
              <a:gd name="connsiteX7" fmla="*/ 1288179 w 4179509"/>
              <a:gd name="connsiteY7" fmla="*/ 15951 h 489367"/>
              <a:gd name="connsiteX8" fmla="*/ 1482919 w 4179509"/>
              <a:gd name="connsiteY8" fmla="*/ 469047 h 489367"/>
              <a:gd name="connsiteX9" fmla="*/ 1657847 w 4179509"/>
              <a:gd name="connsiteY9" fmla="*/ 11847 h 489367"/>
              <a:gd name="connsiteX10" fmla="*/ 1824825 w 4179509"/>
              <a:gd name="connsiteY10" fmla="*/ 469047 h 489367"/>
              <a:gd name="connsiteX11" fmla="*/ 1995778 w 4179509"/>
              <a:gd name="connsiteY11" fmla="*/ 19799 h 489367"/>
              <a:gd name="connsiteX12" fmla="*/ 2174682 w 4179509"/>
              <a:gd name="connsiteY12" fmla="*/ 469047 h 489367"/>
              <a:gd name="connsiteX13" fmla="*/ 2341660 w 4179509"/>
              <a:gd name="connsiteY13" fmla="*/ 15823 h 489367"/>
              <a:gd name="connsiteX14" fmla="*/ 2552638 w 4179509"/>
              <a:gd name="connsiteY14" fmla="*/ 489357 h 489367"/>
              <a:gd name="connsiteX15" fmla="*/ 2751294 w 4179509"/>
              <a:gd name="connsiteY15" fmla="*/ 46 h 489367"/>
              <a:gd name="connsiteX16" fmla="*/ 2965991 w 4179509"/>
              <a:gd name="connsiteY16" fmla="*/ 457330 h 489367"/>
              <a:gd name="connsiteX17" fmla="*/ 3156832 w 4179509"/>
              <a:gd name="connsiteY17" fmla="*/ 46 h 489367"/>
              <a:gd name="connsiteX18" fmla="*/ 3375504 w 4179509"/>
              <a:gd name="connsiteY18" fmla="*/ 469259 h 489367"/>
              <a:gd name="connsiteX19" fmla="*/ 3597966 w 4179509"/>
              <a:gd name="connsiteY19" fmla="*/ 19799 h 489367"/>
              <a:gd name="connsiteX20" fmla="*/ 3772894 w 4179509"/>
              <a:gd name="connsiteY20" fmla="*/ 473023 h 489367"/>
              <a:gd name="connsiteX21" fmla="*/ 4011641 w 4179509"/>
              <a:gd name="connsiteY21" fmla="*/ 19927 h 489367"/>
              <a:gd name="connsiteX22" fmla="*/ 4179509 w 4179509"/>
              <a:gd name="connsiteY22" fmla="*/ 457546 h 489367"/>
              <a:gd name="connsiteX0" fmla="*/ 0 w 4179509"/>
              <a:gd name="connsiteY0" fmla="*/ 469047 h 489367"/>
              <a:gd name="connsiteX1" fmla="*/ 170954 w 4179509"/>
              <a:gd name="connsiteY1" fmla="*/ 11847 h 489367"/>
              <a:gd name="connsiteX2" fmla="*/ 345882 w 4179509"/>
              <a:gd name="connsiteY2" fmla="*/ 473023 h 489367"/>
              <a:gd name="connsiteX3" fmla="*/ 516835 w 4179509"/>
              <a:gd name="connsiteY3" fmla="*/ 11847 h 489367"/>
              <a:gd name="connsiteX4" fmla="*/ 691764 w 4179509"/>
              <a:gd name="connsiteY4" fmla="*/ 465072 h 489367"/>
              <a:gd name="connsiteX5" fmla="*/ 862717 w 4179509"/>
              <a:gd name="connsiteY5" fmla="*/ 11847 h 489367"/>
              <a:gd name="connsiteX6" fmla="*/ 1093417 w 4179509"/>
              <a:gd name="connsiteY6" fmla="*/ 465244 h 489367"/>
              <a:gd name="connsiteX7" fmla="*/ 1288179 w 4179509"/>
              <a:gd name="connsiteY7" fmla="*/ 15951 h 489367"/>
              <a:gd name="connsiteX8" fmla="*/ 1482919 w 4179509"/>
              <a:gd name="connsiteY8" fmla="*/ 469047 h 489367"/>
              <a:gd name="connsiteX9" fmla="*/ 1657847 w 4179509"/>
              <a:gd name="connsiteY9" fmla="*/ 11847 h 489367"/>
              <a:gd name="connsiteX10" fmla="*/ 1824825 w 4179509"/>
              <a:gd name="connsiteY10" fmla="*/ 469047 h 489367"/>
              <a:gd name="connsiteX11" fmla="*/ 1995778 w 4179509"/>
              <a:gd name="connsiteY11" fmla="*/ 19799 h 489367"/>
              <a:gd name="connsiteX12" fmla="*/ 2174682 w 4179509"/>
              <a:gd name="connsiteY12" fmla="*/ 469047 h 489367"/>
              <a:gd name="connsiteX13" fmla="*/ 2341660 w 4179509"/>
              <a:gd name="connsiteY13" fmla="*/ 15823 h 489367"/>
              <a:gd name="connsiteX14" fmla="*/ 2552638 w 4179509"/>
              <a:gd name="connsiteY14" fmla="*/ 489357 h 489367"/>
              <a:gd name="connsiteX15" fmla="*/ 2751294 w 4179509"/>
              <a:gd name="connsiteY15" fmla="*/ 46 h 489367"/>
              <a:gd name="connsiteX16" fmla="*/ 2965991 w 4179509"/>
              <a:gd name="connsiteY16" fmla="*/ 457330 h 489367"/>
              <a:gd name="connsiteX17" fmla="*/ 3156832 w 4179509"/>
              <a:gd name="connsiteY17" fmla="*/ 46 h 489367"/>
              <a:gd name="connsiteX18" fmla="*/ 3375504 w 4179509"/>
              <a:gd name="connsiteY18" fmla="*/ 469259 h 489367"/>
              <a:gd name="connsiteX19" fmla="*/ 3597966 w 4179509"/>
              <a:gd name="connsiteY19" fmla="*/ 19799 h 489367"/>
              <a:gd name="connsiteX20" fmla="*/ 3772894 w 4179509"/>
              <a:gd name="connsiteY20" fmla="*/ 473023 h 489367"/>
              <a:gd name="connsiteX21" fmla="*/ 4011641 w 4179509"/>
              <a:gd name="connsiteY21" fmla="*/ 19927 h 489367"/>
              <a:gd name="connsiteX22" fmla="*/ 4179509 w 4179509"/>
              <a:gd name="connsiteY22" fmla="*/ 457546 h 489367"/>
              <a:gd name="connsiteX0" fmla="*/ 0 w 4011641"/>
              <a:gd name="connsiteY0" fmla="*/ 469047 h 489367"/>
              <a:gd name="connsiteX1" fmla="*/ 170954 w 4011641"/>
              <a:gd name="connsiteY1" fmla="*/ 11847 h 489367"/>
              <a:gd name="connsiteX2" fmla="*/ 345882 w 4011641"/>
              <a:gd name="connsiteY2" fmla="*/ 473023 h 489367"/>
              <a:gd name="connsiteX3" fmla="*/ 516835 w 4011641"/>
              <a:gd name="connsiteY3" fmla="*/ 11847 h 489367"/>
              <a:gd name="connsiteX4" fmla="*/ 691764 w 4011641"/>
              <a:gd name="connsiteY4" fmla="*/ 465072 h 489367"/>
              <a:gd name="connsiteX5" fmla="*/ 862717 w 4011641"/>
              <a:gd name="connsiteY5" fmla="*/ 11847 h 489367"/>
              <a:gd name="connsiteX6" fmla="*/ 1093417 w 4011641"/>
              <a:gd name="connsiteY6" fmla="*/ 465244 h 489367"/>
              <a:gd name="connsiteX7" fmla="*/ 1288179 w 4011641"/>
              <a:gd name="connsiteY7" fmla="*/ 15951 h 489367"/>
              <a:gd name="connsiteX8" fmla="*/ 1482919 w 4011641"/>
              <a:gd name="connsiteY8" fmla="*/ 469047 h 489367"/>
              <a:gd name="connsiteX9" fmla="*/ 1657847 w 4011641"/>
              <a:gd name="connsiteY9" fmla="*/ 11847 h 489367"/>
              <a:gd name="connsiteX10" fmla="*/ 1824825 w 4011641"/>
              <a:gd name="connsiteY10" fmla="*/ 469047 h 489367"/>
              <a:gd name="connsiteX11" fmla="*/ 1995778 w 4011641"/>
              <a:gd name="connsiteY11" fmla="*/ 19799 h 489367"/>
              <a:gd name="connsiteX12" fmla="*/ 2174682 w 4011641"/>
              <a:gd name="connsiteY12" fmla="*/ 469047 h 489367"/>
              <a:gd name="connsiteX13" fmla="*/ 2341660 w 4011641"/>
              <a:gd name="connsiteY13" fmla="*/ 15823 h 489367"/>
              <a:gd name="connsiteX14" fmla="*/ 2552638 w 4011641"/>
              <a:gd name="connsiteY14" fmla="*/ 489357 h 489367"/>
              <a:gd name="connsiteX15" fmla="*/ 2751294 w 4011641"/>
              <a:gd name="connsiteY15" fmla="*/ 46 h 489367"/>
              <a:gd name="connsiteX16" fmla="*/ 2965991 w 4011641"/>
              <a:gd name="connsiteY16" fmla="*/ 457330 h 489367"/>
              <a:gd name="connsiteX17" fmla="*/ 3156832 w 4011641"/>
              <a:gd name="connsiteY17" fmla="*/ 46 h 489367"/>
              <a:gd name="connsiteX18" fmla="*/ 3375504 w 4011641"/>
              <a:gd name="connsiteY18" fmla="*/ 469259 h 489367"/>
              <a:gd name="connsiteX19" fmla="*/ 3597966 w 4011641"/>
              <a:gd name="connsiteY19" fmla="*/ 19799 h 489367"/>
              <a:gd name="connsiteX20" fmla="*/ 3772894 w 4011641"/>
              <a:gd name="connsiteY20" fmla="*/ 473023 h 489367"/>
              <a:gd name="connsiteX21" fmla="*/ 4011641 w 4011641"/>
              <a:gd name="connsiteY21" fmla="*/ 19927 h 489367"/>
              <a:gd name="connsiteX0" fmla="*/ 0 w 3772894"/>
              <a:gd name="connsiteY0" fmla="*/ 469047 h 489367"/>
              <a:gd name="connsiteX1" fmla="*/ 170954 w 3772894"/>
              <a:gd name="connsiteY1" fmla="*/ 11847 h 489367"/>
              <a:gd name="connsiteX2" fmla="*/ 345882 w 3772894"/>
              <a:gd name="connsiteY2" fmla="*/ 473023 h 489367"/>
              <a:gd name="connsiteX3" fmla="*/ 516835 w 3772894"/>
              <a:gd name="connsiteY3" fmla="*/ 11847 h 489367"/>
              <a:gd name="connsiteX4" fmla="*/ 691764 w 3772894"/>
              <a:gd name="connsiteY4" fmla="*/ 465072 h 489367"/>
              <a:gd name="connsiteX5" fmla="*/ 862717 w 3772894"/>
              <a:gd name="connsiteY5" fmla="*/ 11847 h 489367"/>
              <a:gd name="connsiteX6" fmla="*/ 1093417 w 3772894"/>
              <a:gd name="connsiteY6" fmla="*/ 465244 h 489367"/>
              <a:gd name="connsiteX7" fmla="*/ 1288179 w 3772894"/>
              <a:gd name="connsiteY7" fmla="*/ 15951 h 489367"/>
              <a:gd name="connsiteX8" fmla="*/ 1482919 w 3772894"/>
              <a:gd name="connsiteY8" fmla="*/ 469047 h 489367"/>
              <a:gd name="connsiteX9" fmla="*/ 1657847 w 3772894"/>
              <a:gd name="connsiteY9" fmla="*/ 11847 h 489367"/>
              <a:gd name="connsiteX10" fmla="*/ 1824825 w 3772894"/>
              <a:gd name="connsiteY10" fmla="*/ 469047 h 489367"/>
              <a:gd name="connsiteX11" fmla="*/ 1995778 w 3772894"/>
              <a:gd name="connsiteY11" fmla="*/ 19799 h 489367"/>
              <a:gd name="connsiteX12" fmla="*/ 2174682 w 3772894"/>
              <a:gd name="connsiteY12" fmla="*/ 469047 h 489367"/>
              <a:gd name="connsiteX13" fmla="*/ 2341660 w 3772894"/>
              <a:gd name="connsiteY13" fmla="*/ 15823 h 489367"/>
              <a:gd name="connsiteX14" fmla="*/ 2552638 w 3772894"/>
              <a:gd name="connsiteY14" fmla="*/ 489357 h 489367"/>
              <a:gd name="connsiteX15" fmla="*/ 2751294 w 3772894"/>
              <a:gd name="connsiteY15" fmla="*/ 46 h 489367"/>
              <a:gd name="connsiteX16" fmla="*/ 2965991 w 3772894"/>
              <a:gd name="connsiteY16" fmla="*/ 457330 h 489367"/>
              <a:gd name="connsiteX17" fmla="*/ 3156832 w 3772894"/>
              <a:gd name="connsiteY17" fmla="*/ 46 h 489367"/>
              <a:gd name="connsiteX18" fmla="*/ 3375504 w 3772894"/>
              <a:gd name="connsiteY18" fmla="*/ 469259 h 489367"/>
              <a:gd name="connsiteX19" fmla="*/ 3597966 w 3772894"/>
              <a:gd name="connsiteY19" fmla="*/ 19799 h 489367"/>
              <a:gd name="connsiteX20" fmla="*/ 3772894 w 3772894"/>
              <a:gd name="connsiteY20" fmla="*/ 473023 h 489367"/>
              <a:gd name="connsiteX0" fmla="*/ 0 w 3597966"/>
              <a:gd name="connsiteY0" fmla="*/ 469047 h 489367"/>
              <a:gd name="connsiteX1" fmla="*/ 170954 w 3597966"/>
              <a:gd name="connsiteY1" fmla="*/ 11847 h 489367"/>
              <a:gd name="connsiteX2" fmla="*/ 345882 w 3597966"/>
              <a:gd name="connsiteY2" fmla="*/ 473023 h 489367"/>
              <a:gd name="connsiteX3" fmla="*/ 516835 w 3597966"/>
              <a:gd name="connsiteY3" fmla="*/ 11847 h 489367"/>
              <a:gd name="connsiteX4" fmla="*/ 691764 w 3597966"/>
              <a:gd name="connsiteY4" fmla="*/ 465072 h 489367"/>
              <a:gd name="connsiteX5" fmla="*/ 862717 w 3597966"/>
              <a:gd name="connsiteY5" fmla="*/ 11847 h 489367"/>
              <a:gd name="connsiteX6" fmla="*/ 1093417 w 3597966"/>
              <a:gd name="connsiteY6" fmla="*/ 465244 h 489367"/>
              <a:gd name="connsiteX7" fmla="*/ 1288179 w 3597966"/>
              <a:gd name="connsiteY7" fmla="*/ 15951 h 489367"/>
              <a:gd name="connsiteX8" fmla="*/ 1482919 w 3597966"/>
              <a:gd name="connsiteY8" fmla="*/ 469047 h 489367"/>
              <a:gd name="connsiteX9" fmla="*/ 1657847 w 3597966"/>
              <a:gd name="connsiteY9" fmla="*/ 11847 h 489367"/>
              <a:gd name="connsiteX10" fmla="*/ 1824825 w 3597966"/>
              <a:gd name="connsiteY10" fmla="*/ 469047 h 489367"/>
              <a:gd name="connsiteX11" fmla="*/ 1995778 w 3597966"/>
              <a:gd name="connsiteY11" fmla="*/ 19799 h 489367"/>
              <a:gd name="connsiteX12" fmla="*/ 2174682 w 3597966"/>
              <a:gd name="connsiteY12" fmla="*/ 469047 h 489367"/>
              <a:gd name="connsiteX13" fmla="*/ 2341660 w 3597966"/>
              <a:gd name="connsiteY13" fmla="*/ 15823 h 489367"/>
              <a:gd name="connsiteX14" fmla="*/ 2552638 w 3597966"/>
              <a:gd name="connsiteY14" fmla="*/ 489357 h 489367"/>
              <a:gd name="connsiteX15" fmla="*/ 2751294 w 3597966"/>
              <a:gd name="connsiteY15" fmla="*/ 46 h 489367"/>
              <a:gd name="connsiteX16" fmla="*/ 2965991 w 3597966"/>
              <a:gd name="connsiteY16" fmla="*/ 457330 h 489367"/>
              <a:gd name="connsiteX17" fmla="*/ 3156832 w 3597966"/>
              <a:gd name="connsiteY17" fmla="*/ 46 h 489367"/>
              <a:gd name="connsiteX18" fmla="*/ 3375504 w 3597966"/>
              <a:gd name="connsiteY18" fmla="*/ 469259 h 489367"/>
              <a:gd name="connsiteX19" fmla="*/ 3597966 w 3597966"/>
              <a:gd name="connsiteY19" fmla="*/ 19799 h 489367"/>
              <a:gd name="connsiteX0" fmla="*/ 0 w 3375504"/>
              <a:gd name="connsiteY0" fmla="*/ 469047 h 489367"/>
              <a:gd name="connsiteX1" fmla="*/ 170954 w 3375504"/>
              <a:gd name="connsiteY1" fmla="*/ 11847 h 489367"/>
              <a:gd name="connsiteX2" fmla="*/ 345882 w 3375504"/>
              <a:gd name="connsiteY2" fmla="*/ 473023 h 489367"/>
              <a:gd name="connsiteX3" fmla="*/ 516835 w 3375504"/>
              <a:gd name="connsiteY3" fmla="*/ 11847 h 489367"/>
              <a:gd name="connsiteX4" fmla="*/ 691764 w 3375504"/>
              <a:gd name="connsiteY4" fmla="*/ 465072 h 489367"/>
              <a:gd name="connsiteX5" fmla="*/ 862717 w 3375504"/>
              <a:gd name="connsiteY5" fmla="*/ 11847 h 489367"/>
              <a:gd name="connsiteX6" fmla="*/ 1093417 w 3375504"/>
              <a:gd name="connsiteY6" fmla="*/ 465244 h 489367"/>
              <a:gd name="connsiteX7" fmla="*/ 1288179 w 3375504"/>
              <a:gd name="connsiteY7" fmla="*/ 15951 h 489367"/>
              <a:gd name="connsiteX8" fmla="*/ 1482919 w 3375504"/>
              <a:gd name="connsiteY8" fmla="*/ 469047 h 489367"/>
              <a:gd name="connsiteX9" fmla="*/ 1657847 w 3375504"/>
              <a:gd name="connsiteY9" fmla="*/ 11847 h 489367"/>
              <a:gd name="connsiteX10" fmla="*/ 1824825 w 3375504"/>
              <a:gd name="connsiteY10" fmla="*/ 469047 h 489367"/>
              <a:gd name="connsiteX11" fmla="*/ 1995778 w 3375504"/>
              <a:gd name="connsiteY11" fmla="*/ 19799 h 489367"/>
              <a:gd name="connsiteX12" fmla="*/ 2174682 w 3375504"/>
              <a:gd name="connsiteY12" fmla="*/ 469047 h 489367"/>
              <a:gd name="connsiteX13" fmla="*/ 2341660 w 3375504"/>
              <a:gd name="connsiteY13" fmla="*/ 15823 h 489367"/>
              <a:gd name="connsiteX14" fmla="*/ 2552638 w 3375504"/>
              <a:gd name="connsiteY14" fmla="*/ 489357 h 489367"/>
              <a:gd name="connsiteX15" fmla="*/ 2751294 w 3375504"/>
              <a:gd name="connsiteY15" fmla="*/ 46 h 489367"/>
              <a:gd name="connsiteX16" fmla="*/ 2965991 w 3375504"/>
              <a:gd name="connsiteY16" fmla="*/ 457330 h 489367"/>
              <a:gd name="connsiteX17" fmla="*/ 3156832 w 3375504"/>
              <a:gd name="connsiteY17" fmla="*/ 46 h 489367"/>
              <a:gd name="connsiteX18" fmla="*/ 3375504 w 3375504"/>
              <a:gd name="connsiteY18" fmla="*/ 469259 h 489367"/>
              <a:gd name="connsiteX0" fmla="*/ 0 w 3156832"/>
              <a:gd name="connsiteY0" fmla="*/ 469047 h 489367"/>
              <a:gd name="connsiteX1" fmla="*/ 170954 w 3156832"/>
              <a:gd name="connsiteY1" fmla="*/ 11847 h 489367"/>
              <a:gd name="connsiteX2" fmla="*/ 345882 w 3156832"/>
              <a:gd name="connsiteY2" fmla="*/ 473023 h 489367"/>
              <a:gd name="connsiteX3" fmla="*/ 516835 w 3156832"/>
              <a:gd name="connsiteY3" fmla="*/ 11847 h 489367"/>
              <a:gd name="connsiteX4" fmla="*/ 691764 w 3156832"/>
              <a:gd name="connsiteY4" fmla="*/ 465072 h 489367"/>
              <a:gd name="connsiteX5" fmla="*/ 862717 w 3156832"/>
              <a:gd name="connsiteY5" fmla="*/ 11847 h 489367"/>
              <a:gd name="connsiteX6" fmla="*/ 1093417 w 3156832"/>
              <a:gd name="connsiteY6" fmla="*/ 465244 h 489367"/>
              <a:gd name="connsiteX7" fmla="*/ 1288179 w 3156832"/>
              <a:gd name="connsiteY7" fmla="*/ 15951 h 489367"/>
              <a:gd name="connsiteX8" fmla="*/ 1482919 w 3156832"/>
              <a:gd name="connsiteY8" fmla="*/ 469047 h 489367"/>
              <a:gd name="connsiteX9" fmla="*/ 1657847 w 3156832"/>
              <a:gd name="connsiteY9" fmla="*/ 11847 h 489367"/>
              <a:gd name="connsiteX10" fmla="*/ 1824825 w 3156832"/>
              <a:gd name="connsiteY10" fmla="*/ 469047 h 489367"/>
              <a:gd name="connsiteX11" fmla="*/ 1995778 w 3156832"/>
              <a:gd name="connsiteY11" fmla="*/ 19799 h 489367"/>
              <a:gd name="connsiteX12" fmla="*/ 2174682 w 3156832"/>
              <a:gd name="connsiteY12" fmla="*/ 469047 h 489367"/>
              <a:gd name="connsiteX13" fmla="*/ 2341660 w 3156832"/>
              <a:gd name="connsiteY13" fmla="*/ 15823 h 489367"/>
              <a:gd name="connsiteX14" fmla="*/ 2552638 w 3156832"/>
              <a:gd name="connsiteY14" fmla="*/ 489357 h 489367"/>
              <a:gd name="connsiteX15" fmla="*/ 2751294 w 3156832"/>
              <a:gd name="connsiteY15" fmla="*/ 46 h 489367"/>
              <a:gd name="connsiteX16" fmla="*/ 2965991 w 3156832"/>
              <a:gd name="connsiteY16" fmla="*/ 457330 h 489367"/>
              <a:gd name="connsiteX17" fmla="*/ 3156832 w 3156832"/>
              <a:gd name="connsiteY17" fmla="*/ 46 h 489367"/>
              <a:gd name="connsiteX0" fmla="*/ 0 w 2965991"/>
              <a:gd name="connsiteY0" fmla="*/ 469047 h 489367"/>
              <a:gd name="connsiteX1" fmla="*/ 170954 w 2965991"/>
              <a:gd name="connsiteY1" fmla="*/ 11847 h 489367"/>
              <a:gd name="connsiteX2" fmla="*/ 345882 w 2965991"/>
              <a:gd name="connsiteY2" fmla="*/ 473023 h 489367"/>
              <a:gd name="connsiteX3" fmla="*/ 516835 w 2965991"/>
              <a:gd name="connsiteY3" fmla="*/ 11847 h 489367"/>
              <a:gd name="connsiteX4" fmla="*/ 691764 w 2965991"/>
              <a:gd name="connsiteY4" fmla="*/ 465072 h 489367"/>
              <a:gd name="connsiteX5" fmla="*/ 862717 w 2965991"/>
              <a:gd name="connsiteY5" fmla="*/ 11847 h 489367"/>
              <a:gd name="connsiteX6" fmla="*/ 1093417 w 2965991"/>
              <a:gd name="connsiteY6" fmla="*/ 465244 h 489367"/>
              <a:gd name="connsiteX7" fmla="*/ 1288179 w 2965991"/>
              <a:gd name="connsiteY7" fmla="*/ 15951 h 489367"/>
              <a:gd name="connsiteX8" fmla="*/ 1482919 w 2965991"/>
              <a:gd name="connsiteY8" fmla="*/ 469047 h 489367"/>
              <a:gd name="connsiteX9" fmla="*/ 1657847 w 2965991"/>
              <a:gd name="connsiteY9" fmla="*/ 11847 h 489367"/>
              <a:gd name="connsiteX10" fmla="*/ 1824825 w 2965991"/>
              <a:gd name="connsiteY10" fmla="*/ 469047 h 489367"/>
              <a:gd name="connsiteX11" fmla="*/ 1995778 w 2965991"/>
              <a:gd name="connsiteY11" fmla="*/ 19799 h 489367"/>
              <a:gd name="connsiteX12" fmla="*/ 2174682 w 2965991"/>
              <a:gd name="connsiteY12" fmla="*/ 469047 h 489367"/>
              <a:gd name="connsiteX13" fmla="*/ 2341660 w 2965991"/>
              <a:gd name="connsiteY13" fmla="*/ 15823 h 489367"/>
              <a:gd name="connsiteX14" fmla="*/ 2552638 w 2965991"/>
              <a:gd name="connsiteY14" fmla="*/ 489357 h 489367"/>
              <a:gd name="connsiteX15" fmla="*/ 2751294 w 2965991"/>
              <a:gd name="connsiteY15" fmla="*/ 46 h 489367"/>
              <a:gd name="connsiteX16" fmla="*/ 2965991 w 2965991"/>
              <a:gd name="connsiteY16" fmla="*/ 457330 h 489367"/>
              <a:gd name="connsiteX0" fmla="*/ 0 w 2751294"/>
              <a:gd name="connsiteY0" fmla="*/ 469001 h 489321"/>
              <a:gd name="connsiteX1" fmla="*/ 170954 w 2751294"/>
              <a:gd name="connsiteY1" fmla="*/ 11801 h 489321"/>
              <a:gd name="connsiteX2" fmla="*/ 345882 w 2751294"/>
              <a:gd name="connsiteY2" fmla="*/ 472977 h 489321"/>
              <a:gd name="connsiteX3" fmla="*/ 516835 w 2751294"/>
              <a:gd name="connsiteY3" fmla="*/ 11801 h 489321"/>
              <a:gd name="connsiteX4" fmla="*/ 691764 w 2751294"/>
              <a:gd name="connsiteY4" fmla="*/ 465026 h 489321"/>
              <a:gd name="connsiteX5" fmla="*/ 862717 w 2751294"/>
              <a:gd name="connsiteY5" fmla="*/ 11801 h 489321"/>
              <a:gd name="connsiteX6" fmla="*/ 1093417 w 2751294"/>
              <a:gd name="connsiteY6" fmla="*/ 465198 h 489321"/>
              <a:gd name="connsiteX7" fmla="*/ 1288179 w 2751294"/>
              <a:gd name="connsiteY7" fmla="*/ 15905 h 489321"/>
              <a:gd name="connsiteX8" fmla="*/ 1482919 w 2751294"/>
              <a:gd name="connsiteY8" fmla="*/ 469001 h 489321"/>
              <a:gd name="connsiteX9" fmla="*/ 1657847 w 2751294"/>
              <a:gd name="connsiteY9" fmla="*/ 11801 h 489321"/>
              <a:gd name="connsiteX10" fmla="*/ 1824825 w 2751294"/>
              <a:gd name="connsiteY10" fmla="*/ 469001 h 489321"/>
              <a:gd name="connsiteX11" fmla="*/ 1995778 w 2751294"/>
              <a:gd name="connsiteY11" fmla="*/ 19753 h 489321"/>
              <a:gd name="connsiteX12" fmla="*/ 2174682 w 2751294"/>
              <a:gd name="connsiteY12" fmla="*/ 469001 h 489321"/>
              <a:gd name="connsiteX13" fmla="*/ 2341660 w 2751294"/>
              <a:gd name="connsiteY13" fmla="*/ 15777 h 489321"/>
              <a:gd name="connsiteX14" fmla="*/ 2552638 w 2751294"/>
              <a:gd name="connsiteY14" fmla="*/ 489311 h 489321"/>
              <a:gd name="connsiteX15" fmla="*/ 2751294 w 2751294"/>
              <a:gd name="connsiteY15" fmla="*/ 0 h 489321"/>
              <a:gd name="connsiteX0" fmla="*/ 0 w 2552638"/>
              <a:gd name="connsiteY0" fmla="*/ 457203 h 477523"/>
              <a:gd name="connsiteX1" fmla="*/ 170954 w 2552638"/>
              <a:gd name="connsiteY1" fmla="*/ 3 h 477523"/>
              <a:gd name="connsiteX2" fmla="*/ 345882 w 2552638"/>
              <a:gd name="connsiteY2" fmla="*/ 461179 h 477523"/>
              <a:gd name="connsiteX3" fmla="*/ 516835 w 2552638"/>
              <a:gd name="connsiteY3" fmla="*/ 3 h 477523"/>
              <a:gd name="connsiteX4" fmla="*/ 691764 w 2552638"/>
              <a:gd name="connsiteY4" fmla="*/ 453228 h 477523"/>
              <a:gd name="connsiteX5" fmla="*/ 862717 w 2552638"/>
              <a:gd name="connsiteY5" fmla="*/ 3 h 477523"/>
              <a:gd name="connsiteX6" fmla="*/ 1093417 w 2552638"/>
              <a:gd name="connsiteY6" fmla="*/ 453400 h 477523"/>
              <a:gd name="connsiteX7" fmla="*/ 1288179 w 2552638"/>
              <a:gd name="connsiteY7" fmla="*/ 4107 h 477523"/>
              <a:gd name="connsiteX8" fmla="*/ 1482919 w 2552638"/>
              <a:gd name="connsiteY8" fmla="*/ 457203 h 477523"/>
              <a:gd name="connsiteX9" fmla="*/ 1657847 w 2552638"/>
              <a:gd name="connsiteY9" fmla="*/ 3 h 477523"/>
              <a:gd name="connsiteX10" fmla="*/ 1824825 w 2552638"/>
              <a:gd name="connsiteY10" fmla="*/ 457203 h 477523"/>
              <a:gd name="connsiteX11" fmla="*/ 1995778 w 2552638"/>
              <a:gd name="connsiteY11" fmla="*/ 7955 h 477523"/>
              <a:gd name="connsiteX12" fmla="*/ 2174682 w 2552638"/>
              <a:gd name="connsiteY12" fmla="*/ 457203 h 477523"/>
              <a:gd name="connsiteX13" fmla="*/ 2341660 w 2552638"/>
              <a:gd name="connsiteY13" fmla="*/ 3979 h 477523"/>
              <a:gd name="connsiteX14" fmla="*/ 2552638 w 2552638"/>
              <a:gd name="connsiteY14" fmla="*/ 477513 h 47752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345882 w 2552638"/>
              <a:gd name="connsiteY2" fmla="*/ 469129 h 485473"/>
              <a:gd name="connsiteX3" fmla="*/ 516835 w 2552638"/>
              <a:gd name="connsiteY3" fmla="*/ 7953 h 485473"/>
              <a:gd name="connsiteX4" fmla="*/ 691764 w 2552638"/>
              <a:gd name="connsiteY4" fmla="*/ 461178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516835 w 2552638"/>
              <a:gd name="connsiteY3" fmla="*/ 7953 h 485473"/>
              <a:gd name="connsiteX4" fmla="*/ 691764 w 2552638"/>
              <a:gd name="connsiteY4" fmla="*/ 461178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516835 w 2552638"/>
              <a:gd name="connsiteY3" fmla="*/ 7953 h 485473"/>
              <a:gd name="connsiteX4" fmla="*/ 993966 w 2552638"/>
              <a:gd name="connsiteY4" fmla="*/ 461264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763366 w 2552638"/>
              <a:gd name="connsiteY3" fmla="*/ 15907 h 485473"/>
              <a:gd name="connsiteX4" fmla="*/ 993966 w 2552638"/>
              <a:gd name="connsiteY4" fmla="*/ 461264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763366 w 2552638"/>
              <a:gd name="connsiteY3" fmla="*/ 15907 h 485473"/>
              <a:gd name="connsiteX4" fmla="*/ 993966 w 2552638"/>
              <a:gd name="connsiteY4" fmla="*/ 461264 h 485473"/>
              <a:gd name="connsiteX5" fmla="*/ 1172879 w 2552638"/>
              <a:gd name="connsiteY5" fmla="*/ 15907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872720"/>
              <a:gd name="connsiteY0" fmla="*/ 465153 h 485473"/>
              <a:gd name="connsiteX1" fmla="*/ 329997 w 2872720"/>
              <a:gd name="connsiteY1" fmla="*/ 1 h 485473"/>
              <a:gd name="connsiteX2" fmla="*/ 584451 w 2872720"/>
              <a:gd name="connsiteY2" fmla="*/ 461264 h 485473"/>
              <a:gd name="connsiteX3" fmla="*/ 763366 w 2872720"/>
              <a:gd name="connsiteY3" fmla="*/ 15907 h 485473"/>
              <a:gd name="connsiteX4" fmla="*/ 993966 w 2872720"/>
              <a:gd name="connsiteY4" fmla="*/ 461264 h 485473"/>
              <a:gd name="connsiteX5" fmla="*/ 1172879 w 2872720"/>
              <a:gd name="connsiteY5" fmla="*/ 15907 h 485473"/>
              <a:gd name="connsiteX6" fmla="*/ 1093417 w 2872720"/>
              <a:gd name="connsiteY6" fmla="*/ 461350 h 485473"/>
              <a:gd name="connsiteX7" fmla="*/ 1288179 w 2872720"/>
              <a:gd name="connsiteY7" fmla="*/ 12057 h 485473"/>
              <a:gd name="connsiteX8" fmla="*/ 1482919 w 2872720"/>
              <a:gd name="connsiteY8" fmla="*/ 465153 h 485473"/>
              <a:gd name="connsiteX9" fmla="*/ 1657847 w 2872720"/>
              <a:gd name="connsiteY9" fmla="*/ 7953 h 485473"/>
              <a:gd name="connsiteX10" fmla="*/ 1824825 w 2872720"/>
              <a:gd name="connsiteY10" fmla="*/ 465153 h 485473"/>
              <a:gd name="connsiteX11" fmla="*/ 1995778 w 2872720"/>
              <a:gd name="connsiteY11" fmla="*/ 15905 h 485473"/>
              <a:gd name="connsiteX12" fmla="*/ 2174682 w 2872720"/>
              <a:gd name="connsiteY12" fmla="*/ 465153 h 485473"/>
              <a:gd name="connsiteX13" fmla="*/ 2866595 w 2872720"/>
              <a:gd name="connsiteY13" fmla="*/ 3979 h 485473"/>
              <a:gd name="connsiteX14" fmla="*/ 2552638 w 2872720"/>
              <a:gd name="connsiteY14" fmla="*/ 485463 h 485473"/>
              <a:gd name="connsiteX0" fmla="*/ 0 w 3220715"/>
              <a:gd name="connsiteY0" fmla="*/ 465153 h 465159"/>
              <a:gd name="connsiteX1" fmla="*/ 329997 w 3220715"/>
              <a:gd name="connsiteY1" fmla="*/ 1 h 465159"/>
              <a:gd name="connsiteX2" fmla="*/ 584451 w 3220715"/>
              <a:gd name="connsiteY2" fmla="*/ 461264 h 465159"/>
              <a:gd name="connsiteX3" fmla="*/ 763366 w 3220715"/>
              <a:gd name="connsiteY3" fmla="*/ 15907 h 465159"/>
              <a:gd name="connsiteX4" fmla="*/ 993966 w 3220715"/>
              <a:gd name="connsiteY4" fmla="*/ 461264 h 465159"/>
              <a:gd name="connsiteX5" fmla="*/ 1172879 w 3220715"/>
              <a:gd name="connsiteY5" fmla="*/ 15907 h 465159"/>
              <a:gd name="connsiteX6" fmla="*/ 1093417 w 3220715"/>
              <a:gd name="connsiteY6" fmla="*/ 461350 h 465159"/>
              <a:gd name="connsiteX7" fmla="*/ 1288179 w 3220715"/>
              <a:gd name="connsiteY7" fmla="*/ 12057 h 465159"/>
              <a:gd name="connsiteX8" fmla="*/ 1482919 w 3220715"/>
              <a:gd name="connsiteY8" fmla="*/ 465153 h 465159"/>
              <a:gd name="connsiteX9" fmla="*/ 1657847 w 3220715"/>
              <a:gd name="connsiteY9" fmla="*/ 7953 h 465159"/>
              <a:gd name="connsiteX10" fmla="*/ 1824825 w 3220715"/>
              <a:gd name="connsiteY10" fmla="*/ 465153 h 465159"/>
              <a:gd name="connsiteX11" fmla="*/ 1995778 w 3220715"/>
              <a:gd name="connsiteY11" fmla="*/ 15905 h 465159"/>
              <a:gd name="connsiteX12" fmla="*/ 2174682 w 3220715"/>
              <a:gd name="connsiteY12" fmla="*/ 465153 h 465159"/>
              <a:gd name="connsiteX13" fmla="*/ 2866595 w 3220715"/>
              <a:gd name="connsiteY13" fmla="*/ 3979 h 465159"/>
              <a:gd name="connsiteX14" fmla="*/ 3220715 w 3220715"/>
              <a:gd name="connsiteY14" fmla="*/ 453741 h 465159"/>
              <a:gd name="connsiteX0" fmla="*/ 0 w 3220715"/>
              <a:gd name="connsiteY0" fmla="*/ 465153 h 465245"/>
              <a:gd name="connsiteX1" fmla="*/ 329997 w 3220715"/>
              <a:gd name="connsiteY1" fmla="*/ 1 h 465245"/>
              <a:gd name="connsiteX2" fmla="*/ 584451 w 3220715"/>
              <a:gd name="connsiteY2" fmla="*/ 461264 h 465245"/>
              <a:gd name="connsiteX3" fmla="*/ 763366 w 3220715"/>
              <a:gd name="connsiteY3" fmla="*/ 15907 h 465245"/>
              <a:gd name="connsiteX4" fmla="*/ 993966 w 3220715"/>
              <a:gd name="connsiteY4" fmla="*/ 461264 h 465245"/>
              <a:gd name="connsiteX5" fmla="*/ 1172879 w 3220715"/>
              <a:gd name="connsiteY5" fmla="*/ 15907 h 465245"/>
              <a:gd name="connsiteX6" fmla="*/ 1093417 w 3220715"/>
              <a:gd name="connsiteY6" fmla="*/ 461350 h 465245"/>
              <a:gd name="connsiteX7" fmla="*/ 1288179 w 3220715"/>
              <a:gd name="connsiteY7" fmla="*/ 12057 h 465245"/>
              <a:gd name="connsiteX8" fmla="*/ 1482919 w 3220715"/>
              <a:gd name="connsiteY8" fmla="*/ 465153 h 465245"/>
              <a:gd name="connsiteX9" fmla="*/ 1657847 w 3220715"/>
              <a:gd name="connsiteY9" fmla="*/ 7953 h 465245"/>
              <a:gd name="connsiteX10" fmla="*/ 1824825 w 3220715"/>
              <a:gd name="connsiteY10" fmla="*/ 465153 h 465245"/>
              <a:gd name="connsiteX11" fmla="*/ 1995778 w 3220715"/>
              <a:gd name="connsiteY11" fmla="*/ 15905 h 465245"/>
              <a:gd name="connsiteX12" fmla="*/ 2659851 w 3220715"/>
              <a:gd name="connsiteY12" fmla="*/ 465239 h 465245"/>
              <a:gd name="connsiteX13" fmla="*/ 2866595 w 3220715"/>
              <a:gd name="connsiteY13" fmla="*/ 3979 h 465245"/>
              <a:gd name="connsiteX14" fmla="*/ 3220715 w 3220715"/>
              <a:gd name="connsiteY14" fmla="*/ 453741 h 465245"/>
              <a:gd name="connsiteX0" fmla="*/ 0 w 3220715"/>
              <a:gd name="connsiteY0" fmla="*/ 465153 h 465245"/>
              <a:gd name="connsiteX1" fmla="*/ 329997 w 3220715"/>
              <a:gd name="connsiteY1" fmla="*/ 1 h 465245"/>
              <a:gd name="connsiteX2" fmla="*/ 584451 w 3220715"/>
              <a:gd name="connsiteY2" fmla="*/ 461264 h 465245"/>
              <a:gd name="connsiteX3" fmla="*/ 763366 w 3220715"/>
              <a:gd name="connsiteY3" fmla="*/ 15907 h 465245"/>
              <a:gd name="connsiteX4" fmla="*/ 993966 w 3220715"/>
              <a:gd name="connsiteY4" fmla="*/ 461264 h 465245"/>
              <a:gd name="connsiteX5" fmla="*/ 1172879 w 3220715"/>
              <a:gd name="connsiteY5" fmla="*/ 15907 h 465245"/>
              <a:gd name="connsiteX6" fmla="*/ 1093417 w 3220715"/>
              <a:gd name="connsiteY6" fmla="*/ 461350 h 465245"/>
              <a:gd name="connsiteX7" fmla="*/ 1288179 w 3220715"/>
              <a:gd name="connsiteY7" fmla="*/ 12057 h 465245"/>
              <a:gd name="connsiteX8" fmla="*/ 1482919 w 3220715"/>
              <a:gd name="connsiteY8" fmla="*/ 465153 h 465245"/>
              <a:gd name="connsiteX9" fmla="*/ 1657847 w 3220715"/>
              <a:gd name="connsiteY9" fmla="*/ 7953 h 465245"/>
              <a:gd name="connsiteX10" fmla="*/ 1824825 w 3220715"/>
              <a:gd name="connsiteY10" fmla="*/ 465153 h 465245"/>
              <a:gd name="connsiteX11" fmla="*/ 2401420 w 3220715"/>
              <a:gd name="connsiteY11" fmla="*/ 15908 h 465245"/>
              <a:gd name="connsiteX12" fmla="*/ 2659851 w 3220715"/>
              <a:gd name="connsiteY12" fmla="*/ 465239 h 465245"/>
              <a:gd name="connsiteX13" fmla="*/ 2866595 w 3220715"/>
              <a:gd name="connsiteY13" fmla="*/ 3979 h 465245"/>
              <a:gd name="connsiteX14" fmla="*/ 3220715 w 3220715"/>
              <a:gd name="connsiteY14" fmla="*/ 453741 h 465245"/>
              <a:gd name="connsiteX0" fmla="*/ 0 w 3220715"/>
              <a:gd name="connsiteY0" fmla="*/ 465153 h 465245"/>
              <a:gd name="connsiteX1" fmla="*/ 329997 w 3220715"/>
              <a:gd name="connsiteY1" fmla="*/ 1 h 465245"/>
              <a:gd name="connsiteX2" fmla="*/ 584451 w 3220715"/>
              <a:gd name="connsiteY2" fmla="*/ 461264 h 465245"/>
              <a:gd name="connsiteX3" fmla="*/ 763366 w 3220715"/>
              <a:gd name="connsiteY3" fmla="*/ 15907 h 465245"/>
              <a:gd name="connsiteX4" fmla="*/ 993966 w 3220715"/>
              <a:gd name="connsiteY4" fmla="*/ 461264 h 465245"/>
              <a:gd name="connsiteX5" fmla="*/ 1172879 w 3220715"/>
              <a:gd name="connsiteY5" fmla="*/ 15907 h 465245"/>
              <a:gd name="connsiteX6" fmla="*/ 1093417 w 3220715"/>
              <a:gd name="connsiteY6" fmla="*/ 461350 h 465245"/>
              <a:gd name="connsiteX7" fmla="*/ 1288179 w 3220715"/>
              <a:gd name="connsiteY7" fmla="*/ 12057 h 465245"/>
              <a:gd name="connsiteX8" fmla="*/ 1482919 w 3220715"/>
              <a:gd name="connsiteY8" fmla="*/ 465153 h 465245"/>
              <a:gd name="connsiteX9" fmla="*/ 1657847 w 3220715"/>
              <a:gd name="connsiteY9" fmla="*/ 7953 h 465245"/>
              <a:gd name="connsiteX10" fmla="*/ 2111182 w 3220715"/>
              <a:gd name="connsiteY10" fmla="*/ 457287 h 465245"/>
              <a:gd name="connsiteX11" fmla="*/ 2401420 w 3220715"/>
              <a:gd name="connsiteY11" fmla="*/ 15908 h 465245"/>
              <a:gd name="connsiteX12" fmla="*/ 2659851 w 3220715"/>
              <a:gd name="connsiteY12" fmla="*/ 465239 h 465245"/>
              <a:gd name="connsiteX13" fmla="*/ 2866595 w 3220715"/>
              <a:gd name="connsiteY13" fmla="*/ 3979 h 465245"/>
              <a:gd name="connsiteX14" fmla="*/ 3220715 w 3220715"/>
              <a:gd name="connsiteY14" fmla="*/ 453741 h 465245"/>
              <a:gd name="connsiteX0" fmla="*/ 0 w 3220715"/>
              <a:gd name="connsiteY0" fmla="*/ 473105 h 473197"/>
              <a:gd name="connsiteX1" fmla="*/ 329997 w 3220715"/>
              <a:gd name="connsiteY1" fmla="*/ 7953 h 473197"/>
              <a:gd name="connsiteX2" fmla="*/ 584451 w 3220715"/>
              <a:gd name="connsiteY2" fmla="*/ 469216 h 473197"/>
              <a:gd name="connsiteX3" fmla="*/ 763366 w 3220715"/>
              <a:gd name="connsiteY3" fmla="*/ 23859 h 473197"/>
              <a:gd name="connsiteX4" fmla="*/ 993966 w 3220715"/>
              <a:gd name="connsiteY4" fmla="*/ 469216 h 473197"/>
              <a:gd name="connsiteX5" fmla="*/ 1172879 w 3220715"/>
              <a:gd name="connsiteY5" fmla="*/ 23859 h 473197"/>
              <a:gd name="connsiteX6" fmla="*/ 1093417 w 3220715"/>
              <a:gd name="connsiteY6" fmla="*/ 469302 h 473197"/>
              <a:gd name="connsiteX7" fmla="*/ 1288179 w 3220715"/>
              <a:gd name="connsiteY7" fmla="*/ 20009 h 473197"/>
              <a:gd name="connsiteX8" fmla="*/ 1482919 w 3220715"/>
              <a:gd name="connsiteY8" fmla="*/ 473105 h 473197"/>
              <a:gd name="connsiteX9" fmla="*/ 1991905 w 3220715"/>
              <a:gd name="connsiteY9" fmla="*/ 2 h 473197"/>
              <a:gd name="connsiteX10" fmla="*/ 2111182 w 3220715"/>
              <a:gd name="connsiteY10" fmla="*/ 465239 h 473197"/>
              <a:gd name="connsiteX11" fmla="*/ 2401420 w 3220715"/>
              <a:gd name="connsiteY11" fmla="*/ 23860 h 473197"/>
              <a:gd name="connsiteX12" fmla="*/ 2659851 w 3220715"/>
              <a:gd name="connsiteY12" fmla="*/ 473191 h 473197"/>
              <a:gd name="connsiteX13" fmla="*/ 2866595 w 3220715"/>
              <a:gd name="connsiteY13" fmla="*/ 11931 h 473197"/>
              <a:gd name="connsiteX14" fmla="*/ 3220715 w 3220715"/>
              <a:gd name="connsiteY14" fmla="*/ 461693 h 473197"/>
              <a:gd name="connsiteX0" fmla="*/ 0 w 3220715"/>
              <a:gd name="connsiteY0" fmla="*/ 473103 h 473195"/>
              <a:gd name="connsiteX1" fmla="*/ 329997 w 3220715"/>
              <a:gd name="connsiteY1" fmla="*/ 7951 h 473195"/>
              <a:gd name="connsiteX2" fmla="*/ 584451 w 3220715"/>
              <a:gd name="connsiteY2" fmla="*/ 469214 h 473195"/>
              <a:gd name="connsiteX3" fmla="*/ 763366 w 3220715"/>
              <a:gd name="connsiteY3" fmla="*/ 23857 h 473195"/>
              <a:gd name="connsiteX4" fmla="*/ 993966 w 3220715"/>
              <a:gd name="connsiteY4" fmla="*/ 469214 h 473195"/>
              <a:gd name="connsiteX5" fmla="*/ 1172879 w 3220715"/>
              <a:gd name="connsiteY5" fmla="*/ 23857 h 473195"/>
              <a:gd name="connsiteX6" fmla="*/ 1093417 w 3220715"/>
              <a:gd name="connsiteY6" fmla="*/ 469300 h 473195"/>
              <a:gd name="connsiteX7" fmla="*/ 1288179 w 3220715"/>
              <a:gd name="connsiteY7" fmla="*/ 20007 h 473195"/>
              <a:gd name="connsiteX8" fmla="*/ 1809017 w 3220715"/>
              <a:gd name="connsiteY8" fmla="*/ 465238 h 473195"/>
              <a:gd name="connsiteX9" fmla="*/ 1991905 w 3220715"/>
              <a:gd name="connsiteY9" fmla="*/ 0 h 473195"/>
              <a:gd name="connsiteX10" fmla="*/ 2111182 w 3220715"/>
              <a:gd name="connsiteY10" fmla="*/ 465237 h 473195"/>
              <a:gd name="connsiteX11" fmla="*/ 2401420 w 3220715"/>
              <a:gd name="connsiteY11" fmla="*/ 23858 h 473195"/>
              <a:gd name="connsiteX12" fmla="*/ 2659851 w 3220715"/>
              <a:gd name="connsiteY12" fmla="*/ 473189 h 473195"/>
              <a:gd name="connsiteX13" fmla="*/ 2866595 w 3220715"/>
              <a:gd name="connsiteY13" fmla="*/ 11929 h 473195"/>
              <a:gd name="connsiteX14" fmla="*/ 3220715 w 3220715"/>
              <a:gd name="connsiteY14" fmla="*/ 461691 h 473195"/>
              <a:gd name="connsiteX0" fmla="*/ 0 w 3220715"/>
              <a:gd name="connsiteY0" fmla="*/ 473103 h 473195"/>
              <a:gd name="connsiteX1" fmla="*/ 329997 w 3220715"/>
              <a:gd name="connsiteY1" fmla="*/ 7951 h 473195"/>
              <a:gd name="connsiteX2" fmla="*/ 584451 w 3220715"/>
              <a:gd name="connsiteY2" fmla="*/ 469214 h 473195"/>
              <a:gd name="connsiteX3" fmla="*/ 763366 w 3220715"/>
              <a:gd name="connsiteY3" fmla="*/ 23857 h 473195"/>
              <a:gd name="connsiteX4" fmla="*/ 993966 w 3220715"/>
              <a:gd name="connsiteY4" fmla="*/ 469214 h 473195"/>
              <a:gd name="connsiteX5" fmla="*/ 1172879 w 3220715"/>
              <a:gd name="connsiteY5" fmla="*/ 23857 h 473195"/>
              <a:gd name="connsiteX6" fmla="*/ 1093417 w 3220715"/>
              <a:gd name="connsiteY6" fmla="*/ 469300 h 473195"/>
              <a:gd name="connsiteX7" fmla="*/ 1693784 w 3220715"/>
              <a:gd name="connsiteY7" fmla="*/ 20011 h 473195"/>
              <a:gd name="connsiteX8" fmla="*/ 1809017 w 3220715"/>
              <a:gd name="connsiteY8" fmla="*/ 465238 h 473195"/>
              <a:gd name="connsiteX9" fmla="*/ 1991905 w 3220715"/>
              <a:gd name="connsiteY9" fmla="*/ 0 h 473195"/>
              <a:gd name="connsiteX10" fmla="*/ 2111182 w 3220715"/>
              <a:gd name="connsiteY10" fmla="*/ 465237 h 473195"/>
              <a:gd name="connsiteX11" fmla="*/ 2401420 w 3220715"/>
              <a:gd name="connsiteY11" fmla="*/ 23858 h 473195"/>
              <a:gd name="connsiteX12" fmla="*/ 2659851 w 3220715"/>
              <a:gd name="connsiteY12" fmla="*/ 473189 h 473195"/>
              <a:gd name="connsiteX13" fmla="*/ 2866595 w 3220715"/>
              <a:gd name="connsiteY13" fmla="*/ 11929 h 473195"/>
              <a:gd name="connsiteX14" fmla="*/ 3220715 w 3220715"/>
              <a:gd name="connsiteY14" fmla="*/ 461691 h 473195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401420 w 3220715"/>
              <a:gd name="connsiteY11" fmla="*/ 23858 h 477339"/>
              <a:gd name="connsiteX12" fmla="*/ 2659851 w 3220715"/>
              <a:gd name="connsiteY12" fmla="*/ 473189 h 477339"/>
              <a:gd name="connsiteX13" fmla="*/ 2866595 w 3220715"/>
              <a:gd name="connsiteY13" fmla="*/ 11929 h 477339"/>
              <a:gd name="connsiteX14" fmla="*/ 3220715 w 3220715"/>
              <a:gd name="connsiteY14" fmla="*/ 461691 h 477339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401420 w 3220715"/>
              <a:gd name="connsiteY11" fmla="*/ 23858 h 477339"/>
              <a:gd name="connsiteX12" fmla="*/ 2659851 w 3220715"/>
              <a:gd name="connsiteY12" fmla="*/ 473189 h 477339"/>
              <a:gd name="connsiteX13" fmla="*/ 3001925 w 3220715"/>
              <a:gd name="connsiteY13" fmla="*/ 3978 h 477339"/>
              <a:gd name="connsiteX14" fmla="*/ 3220715 w 3220715"/>
              <a:gd name="connsiteY14" fmla="*/ 461691 h 477339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401420 w 3220715"/>
              <a:gd name="connsiteY11" fmla="*/ 23858 h 477339"/>
              <a:gd name="connsiteX12" fmla="*/ 2771314 w 3220715"/>
              <a:gd name="connsiteY12" fmla="*/ 473276 h 477339"/>
              <a:gd name="connsiteX13" fmla="*/ 3001925 w 3220715"/>
              <a:gd name="connsiteY13" fmla="*/ 3978 h 477339"/>
              <a:gd name="connsiteX14" fmla="*/ 3220715 w 3220715"/>
              <a:gd name="connsiteY14" fmla="*/ 461691 h 477339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544677 w 3220715"/>
              <a:gd name="connsiteY11" fmla="*/ 55673 h 477339"/>
              <a:gd name="connsiteX12" fmla="*/ 2771314 w 3220715"/>
              <a:gd name="connsiteY12" fmla="*/ 473276 h 477339"/>
              <a:gd name="connsiteX13" fmla="*/ 3001925 w 3220715"/>
              <a:gd name="connsiteY13" fmla="*/ 3978 h 477339"/>
              <a:gd name="connsiteX14" fmla="*/ 3220715 w 3220715"/>
              <a:gd name="connsiteY14" fmla="*/ 461691 h 477339"/>
              <a:gd name="connsiteX0" fmla="*/ 0 w 3220715"/>
              <a:gd name="connsiteY0" fmla="*/ 473105 h 477341"/>
              <a:gd name="connsiteX1" fmla="*/ 329997 w 3220715"/>
              <a:gd name="connsiteY1" fmla="*/ 7953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1809017 w 3220715"/>
              <a:gd name="connsiteY8" fmla="*/ 465240 h 477341"/>
              <a:gd name="connsiteX9" fmla="*/ 1991905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329997 w 3220715"/>
              <a:gd name="connsiteY1" fmla="*/ 7953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1809017 w 3220715"/>
              <a:gd name="connsiteY8" fmla="*/ 465240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329997 w 3220715"/>
              <a:gd name="connsiteY1" fmla="*/ 7953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82304 w 3220715"/>
              <a:gd name="connsiteY1" fmla="*/ 795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82304 w 3220715"/>
              <a:gd name="connsiteY1" fmla="*/ 795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842923 w 3220715"/>
              <a:gd name="connsiteY3" fmla="*/ 23863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842923 w 3220715"/>
              <a:gd name="connsiteY3" fmla="*/ 23863 h 477341"/>
              <a:gd name="connsiteX4" fmla="*/ 1145101 w 3220715"/>
              <a:gd name="connsiteY4" fmla="*/ 469303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81055 h 485326"/>
              <a:gd name="connsiteX1" fmla="*/ 258464 w 3220715"/>
              <a:gd name="connsiteY1" fmla="*/ 39764 h 485326"/>
              <a:gd name="connsiteX2" fmla="*/ 584451 w 3220715"/>
              <a:gd name="connsiteY2" fmla="*/ 477166 h 485326"/>
              <a:gd name="connsiteX3" fmla="*/ 842923 w 3220715"/>
              <a:gd name="connsiteY3" fmla="*/ 31813 h 485326"/>
              <a:gd name="connsiteX4" fmla="*/ 1145101 w 3220715"/>
              <a:gd name="connsiteY4" fmla="*/ 477253 h 485326"/>
              <a:gd name="connsiteX5" fmla="*/ 1475106 w 3220715"/>
              <a:gd name="connsiteY5" fmla="*/ 2 h 485326"/>
              <a:gd name="connsiteX6" fmla="*/ 1538770 w 3220715"/>
              <a:gd name="connsiteY6" fmla="*/ 485291 h 485326"/>
              <a:gd name="connsiteX7" fmla="*/ 1693784 w 3220715"/>
              <a:gd name="connsiteY7" fmla="*/ 27963 h 485326"/>
              <a:gd name="connsiteX8" fmla="*/ 2087422 w 3220715"/>
              <a:gd name="connsiteY8" fmla="*/ 473276 h 485326"/>
              <a:gd name="connsiteX9" fmla="*/ 2230560 w 3220715"/>
              <a:gd name="connsiteY9" fmla="*/ 7952 h 485326"/>
              <a:gd name="connsiteX10" fmla="*/ 2270326 w 3220715"/>
              <a:gd name="connsiteY10" fmla="*/ 481228 h 485326"/>
              <a:gd name="connsiteX11" fmla="*/ 2544677 w 3220715"/>
              <a:gd name="connsiteY11" fmla="*/ 63625 h 485326"/>
              <a:gd name="connsiteX12" fmla="*/ 2771314 w 3220715"/>
              <a:gd name="connsiteY12" fmla="*/ 481228 h 485326"/>
              <a:gd name="connsiteX13" fmla="*/ 3001925 w 3220715"/>
              <a:gd name="connsiteY13" fmla="*/ 11930 h 485326"/>
              <a:gd name="connsiteX14" fmla="*/ 3220715 w 3220715"/>
              <a:gd name="connsiteY14" fmla="*/ 469643 h 485326"/>
              <a:gd name="connsiteX0" fmla="*/ 0 w 3220715"/>
              <a:gd name="connsiteY0" fmla="*/ 481055 h 485326"/>
              <a:gd name="connsiteX1" fmla="*/ 258464 w 3220715"/>
              <a:gd name="connsiteY1" fmla="*/ 39764 h 485326"/>
              <a:gd name="connsiteX2" fmla="*/ 584451 w 3220715"/>
              <a:gd name="connsiteY2" fmla="*/ 477166 h 485326"/>
              <a:gd name="connsiteX3" fmla="*/ 842923 w 3220715"/>
              <a:gd name="connsiteY3" fmla="*/ 31813 h 485326"/>
              <a:gd name="connsiteX4" fmla="*/ 1145101 w 3220715"/>
              <a:gd name="connsiteY4" fmla="*/ 477253 h 485326"/>
              <a:gd name="connsiteX5" fmla="*/ 1475106 w 3220715"/>
              <a:gd name="connsiteY5" fmla="*/ 2 h 485326"/>
              <a:gd name="connsiteX6" fmla="*/ 1538770 w 3220715"/>
              <a:gd name="connsiteY6" fmla="*/ 485291 h 485326"/>
              <a:gd name="connsiteX7" fmla="*/ 2035796 w 3220715"/>
              <a:gd name="connsiteY7" fmla="*/ 27968 h 485326"/>
              <a:gd name="connsiteX8" fmla="*/ 2087422 w 3220715"/>
              <a:gd name="connsiteY8" fmla="*/ 473276 h 485326"/>
              <a:gd name="connsiteX9" fmla="*/ 2230560 w 3220715"/>
              <a:gd name="connsiteY9" fmla="*/ 7952 h 485326"/>
              <a:gd name="connsiteX10" fmla="*/ 2270326 w 3220715"/>
              <a:gd name="connsiteY10" fmla="*/ 481228 h 485326"/>
              <a:gd name="connsiteX11" fmla="*/ 2544677 w 3220715"/>
              <a:gd name="connsiteY11" fmla="*/ 63625 h 485326"/>
              <a:gd name="connsiteX12" fmla="*/ 2771314 w 3220715"/>
              <a:gd name="connsiteY12" fmla="*/ 481228 h 485326"/>
              <a:gd name="connsiteX13" fmla="*/ 3001925 w 3220715"/>
              <a:gd name="connsiteY13" fmla="*/ 11930 h 485326"/>
              <a:gd name="connsiteX14" fmla="*/ 3220715 w 3220715"/>
              <a:gd name="connsiteY14" fmla="*/ 469643 h 485326"/>
              <a:gd name="connsiteX0" fmla="*/ 0 w 3220715"/>
              <a:gd name="connsiteY0" fmla="*/ 481064 h 481386"/>
              <a:gd name="connsiteX1" fmla="*/ 258464 w 3220715"/>
              <a:gd name="connsiteY1" fmla="*/ 39773 h 481386"/>
              <a:gd name="connsiteX2" fmla="*/ 584451 w 3220715"/>
              <a:gd name="connsiteY2" fmla="*/ 477175 h 481386"/>
              <a:gd name="connsiteX3" fmla="*/ 842923 w 3220715"/>
              <a:gd name="connsiteY3" fmla="*/ 31822 h 481386"/>
              <a:gd name="connsiteX4" fmla="*/ 1145101 w 3220715"/>
              <a:gd name="connsiteY4" fmla="*/ 477262 h 481386"/>
              <a:gd name="connsiteX5" fmla="*/ 1475106 w 3220715"/>
              <a:gd name="connsiteY5" fmla="*/ 11 h 481386"/>
              <a:gd name="connsiteX6" fmla="*/ 1753547 w 3220715"/>
              <a:gd name="connsiteY6" fmla="*/ 461531 h 481386"/>
              <a:gd name="connsiteX7" fmla="*/ 2035796 w 3220715"/>
              <a:gd name="connsiteY7" fmla="*/ 27977 h 481386"/>
              <a:gd name="connsiteX8" fmla="*/ 2087422 w 3220715"/>
              <a:gd name="connsiteY8" fmla="*/ 473285 h 481386"/>
              <a:gd name="connsiteX9" fmla="*/ 2230560 w 3220715"/>
              <a:gd name="connsiteY9" fmla="*/ 7961 h 481386"/>
              <a:gd name="connsiteX10" fmla="*/ 2270326 w 3220715"/>
              <a:gd name="connsiteY10" fmla="*/ 481237 h 481386"/>
              <a:gd name="connsiteX11" fmla="*/ 2544677 w 3220715"/>
              <a:gd name="connsiteY11" fmla="*/ 63634 h 481386"/>
              <a:gd name="connsiteX12" fmla="*/ 2771314 w 3220715"/>
              <a:gd name="connsiteY12" fmla="*/ 481237 h 481386"/>
              <a:gd name="connsiteX13" fmla="*/ 3001925 w 3220715"/>
              <a:gd name="connsiteY13" fmla="*/ 11939 h 481386"/>
              <a:gd name="connsiteX14" fmla="*/ 3220715 w 3220715"/>
              <a:gd name="connsiteY14" fmla="*/ 469652 h 481386"/>
              <a:gd name="connsiteX0" fmla="*/ 0 w 3582316"/>
              <a:gd name="connsiteY0" fmla="*/ 481064 h 481386"/>
              <a:gd name="connsiteX1" fmla="*/ 258464 w 3582316"/>
              <a:gd name="connsiteY1" fmla="*/ 39773 h 481386"/>
              <a:gd name="connsiteX2" fmla="*/ 584451 w 3582316"/>
              <a:gd name="connsiteY2" fmla="*/ 477175 h 481386"/>
              <a:gd name="connsiteX3" fmla="*/ 842923 w 3582316"/>
              <a:gd name="connsiteY3" fmla="*/ 31822 h 481386"/>
              <a:gd name="connsiteX4" fmla="*/ 1145101 w 3582316"/>
              <a:gd name="connsiteY4" fmla="*/ 477262 h 481386"/>
              <a:gd name="connsiteX5" fmla="*/ 1475106 w 3582316"/>
              <a:gd name="connsiteY5" fmla="*/ 11 h 481386"/>
              <a:gd name="connsiteX6" fmla="*/ 1753547 w 3582316"/>
              <a:gd name="connsiteY6" fmla="*/ 461531 h 481386"/>
              <a:gd name="connsiteX7" fmla="*/ 2035796 w 3582316"/>
              <a:gd name="connsiteY7" fmla="*/ 27977 h 481386"/>
              <a:gd name="connsiteX8" fmla="*/ 2087422 w 3582316"/>
              <a:gd name="connsiteY8" fmla="*/ 473285 h 481386"/>
              <a:gd name="connsiteX9" fmla="*/ 2230560 w 3582316"/>
              <a:gd name="connsiteY9" fmla="*/ 7961 h 481386"/>
              <a:gd name="connsiteX10" fmla="*/ 2270326 w 3582316"/>
              <a:gd name="connsiteY10" fmla="*/ 481237 h 481386"/>
              <a:gd name="connsiteX11" fmla="*/ 2544677 w 3582316"/>
              <a:gd name="connsiteY11" fmla="*/ 63634 h 481386"/>
              <a:gd name="connsiteX12" fmla="*/ 2771314 w 3582316"/>
              <a:gd name="connsiteY12" fmla="*/ 481237 h 481386"/>
              <a:gd name="connsiteX13" fmla="*/ 3574605 w 3582316"/>
              <a:gd name="connsiteY13" fmla="*/ 19895 h 481386"/>
              <a:gd name="connsiteX14" fmla="*/ 3220715 w 3582316"/>
              <a:gd name="connsiteY14" fmla="*/ 469652 h 481386"/>
              <a:gd name="connsiteX0" fmla="*/ 0 w 3577426"/>
              <a:gd name="connsiteY0" fmla="*/ 481064 h 481386"/>
              <a:gd name="connsiteX1" fmla="*/ 258464 w 3577426"/>
              <a:gd name="connsiteY1" fmla="*/ 39773 h 481386"/>
              <a:gd name="connsiteX2" fmla="*/ 584451 w 3577426"/>
              <a:gd name="connsiteY2" fmla="*/ 477175 h 481386"/>
              <a:gd name="connsiteX3" fmla="*/ 842923 w 3577426"/>
              <a:gd name="connsiteY3" fmla="*/ 31822 h 481386"/>
              <a:gd name="connsiteX4" fmla="*/ 1145101 w 3577426"/>
              <a:gd name="connsiteY4" fmla="*/ 477262 h 481386"/>
              <a:gd name="connsiteX5" fmla="*/ 1475106 w 3577426"/>
              <a:gd name="connsiteY5" fmla="*/ 11 h 481386"/>
              <a:gd name="connsiteX6" fmla="*/ 1753547 w 3577426"/>
              <a:gd name="connsiteY6" fmla="*/ 461531 h 481386"/>
              <a:gd name="connsiteX7" fmla="*/ 2035796 w 3577426"/>
              <a:gd name="connsiteY7" fmla="*/ 27977 h 481386"/>
              <a:gd name="connsiteX8" fmla="*/ 2087422 w 3577426"/>
              <a:gd name="connsiteY8" fmla="*/ 473285 h 481386"/>
              <a:gd name="connsiteX9" fmla="*/ 2230560 w 3577426"/>
              <a:gd name="connsiteY9" fmla="*/ 7961 h 481386"/>
              <a:gd name="connsiteX10" fmla="*/ 2270326 w 3577426"/>
              <a:gd name="connsiteY10" fmla="*/ 481237 h 481386"/>
              <a:gd name="connsiteX11" fmla="*/ 2544677 w 3577426"/>
              <a:gd name="connsiteY11" fmla="*/ 63634 h 481386"/>
              <a:gd name="connsiteX12" fmla="*/ 2962300 w 3577426"/>
              <a:gd name="connsiteY12" fmla="*/ 473372 h 481386"/>
              <a:gd name="connsiteX13" fmla="*/ 3574605 w 3577426"/>
              <a:gd name="connsiteY13" fmla="*/ 19895 h 481386"/>
              <a:gd name="connsiteX14" fmla="*/ 3220715 w 3577426"/>
              <a:gd name="connsiteY14" fmla="*/ 469652 h 481386"/>
              <a:gd name="connsiteX0" fmla="*/ 0 w 3577426"/>
              <a:gd name="connsiteY0" fmla="*/ 481064 h 481248"/>
              <a:gd name="connsiteX1" fmla="*/ 258464 w 3577426"/>
              <a:gd name="connsiteY1" fmla="*/ 39773 h 481248"/>
              <a:gd name="connsiteX2" fmla="*/ 584451 w 3577426"/>
              <a:gd name="connsiteY2" fmla="*/ 477175 h 481248"/>
              <a:gd name="connsiteX3" fmla="*/ 842923 w 3577426"/>
              <a:gd name="connsiteY3" fmla="*/ 31822 h 481248"/>
              <a:gd name="connsiteX4" fmla="*/ 1145101 w 3577426"/>
              <a:gd name="connsiteY4" fmla="*/ 477262 h 481248"/>
              <a:gd name="connsiteX5" fmla="*/ 1475106 w 3577426"/>
              <a:gd name="connsiteY5" fmla="*/ 11 h 481248"/>
              <a:gd name="connsiteX6" fmla="*/ 1753547 w 3577426"/>
              <a:gd name="connsiteY6" fmla="*/ 461531 h 481248"/>
              <a:gd name="connsiteX7" fmla="*/ 2035796 w 3577426"/>
              <a:gd name="connsiteY7" fmla="*/ 27977 h 481248"/>
              <a:gd name="connsiteX8" fmla="*/ 2087422 w 3577426"/>
              <a:gd name="connsiteY8" fmla="*/ 473285 h 481248"/>
              <a:gd name="connsiteX9" fmla="*/ 2230560 w 3577426"/>
              <a:gd name="connsiteY9" fmla="*/ 7961 h 481248"/>
              <a:gd name="connsiteX10" fmla="*/ 2270326 w 3577426"/>
              <a:gd name="connsiteY10" fmla="*/ 481237 h 481248"/>
              <a:gd name="connsiteX11" fmla="*/ 2823120 w 3577426"/>
              <a:gd name="connsiteY11" fmla="*/ 23881 h 481248"/>
              <a:gd name="connsiteX12" fmla="*/ 2962300 w 3577426"/>
              <a:gd name="connsiteY12" fmla="*/ 473372 h 481248"/>
              <a:gd name="connsiteX13" fmla="*/ 3574605 w 3577426"/>
              <a:gd name="connsiteY13" fmla="*/ 19895 h 481248"/>
              <a:gd name="connsiteX14" fmla="*/ 3220715 w 3577426"/>
              <a:gd name="connsiteY14" fmla="*/ 469652 h 481248"/>
              <a:gd name="connsiteX0" fmla="*/ 0 w 3577426"/>
              <a:gd name="connsiteY0" fmla="*/ 481064 h 481336"/>
              <a:gd name="connsiteX1" fmla="*/ 258464 w 3577426"/>
              <a:gd name="connsiteY1" fmla="*/ 39773 h 481336"/>
              <a:gd name="connsiteX2" fmla="*/ 584451 w 3577426"/>
              <a:gd name="connsiteY2" fmla="*/ 477175 h 481336"/>
              <a:gd name="connsiteX3" fmla="*/ 842923 w 3577426"/>
              <a:gd name="connsiteY3" fmla="*/ 31822 h 481336"/>
              <a:gd name="connsiteX4" fmla="*/ 1145101 w 3577426"/>
              <a:gd name="connsiteY4" fmla="*/ 477262 h 481336"/>
              <a:gd name="connsiteX5" fmla="*/ 1475106 w 3577426"/>
              <a:gd name="connsiteY5" fmla="*/ 11 h 481336"/>
              <a:gd name="connsiteX6" fmla="*/ 1753547 w 3577426"/>
              <a:gd name="connsiteY6" fmla="*/ 461531 h 481336"/>
              <a:gd name="connsiteX7" fmla="*/ 2035796 w 3577426"/>
              <a:gd name="connsiteY7" fmla="*/ 27977 h 481336"/>
              <a:gd name="connsiteX8" fmla="*/ 2087422 w 3577426"/>
              <a:gd name="connsiteY8" fmla="*/ 473285 h 481336"/>
              <a:gd name="connsiteX9" fmla="*/ 2230560 w 3577426"/>
              <a:gd name="connsiteY9" fmla="*/ 7961 h 481336"/>
              <a:gd name="connsiteX10" fmla="*/ 2477189 w 3577426"/>
              <a:gd name="connsiteY10" fmla="*/ 481325 h 481336"/>
              <a:gd name="connsiteX11" fmla="*/ 2823120 w 3577426"/>
              <a:gd name="connsiteY11" fmla="*/ 23881 h 481336"/>
              <a:gd name="connsiteX12" fmla="*/ 2962300 w 3577426"/>
              <a:gd name="connsiteY12" fmla="*/ 473372 h 481336"/>
              <a:gd name="connsiteX13" fmla="*/ 3574605 w 3577426"/>
              <a:gd name="connsiteY13" fmla="*/ 19895 h 481336"/>
              <a:gd name="connsiteX14" fmla="*/ 3220715 w 3577426"/>
              <a:gd name="connsiteY14" fmla="*/ 469652 h 481336"/>
              <a:gd name="connsiteX0" fmla="*/ 0 w 3577426"/>
              <a:gd name="connsiteY0" fmla="*/ 481064 h 481327"/>
              <a:gd name="connsiteX1" fmla="*/ 258464 w 3577426"/>
              <a:gd name="connsiteY1" fmla="*/ 39773 h 481327"/>
              <a:gd name="connsiteX2" fmla="*/ 584451 w 3577426"/>
              <a:gd name="connsiteY2" fmla="*/ 477175 h 481327"/>
              <a:gd name="connsiteX3" fmla="*/ 842923 w 3577426"/>
              <a:gd name="connsiteY3" fmla="*/ 31822 h 481327"/>
              <a:gd name="connsiteX4" fmla="*/ 1145101 w 3577426"/>
              <a:gd name="connsiteY4" fmla="*/ 477262 h 481327"/>
              <a:gd name="connsiteX5" fmla="*/ 1475106 w 3577426"/>
              <a:gd name="connsiteY5" fmla="*/ 11 h 481327"/>
              <a:gd name="connsiteX6" fmla="*/ 1753547 w 3577426"/>
              <a:gd name="connsiteY6" fmla="*/ 461531 h 481327"/>
              <a:gd name="connsiteX7" fmla="*/ 2035796 w 3577426"/>
              <a:gd name="connsiteY7" fmla="*/ 27977 h 481327"/>
              <a:gd name="connsiteX8" fmla="*/ 2087422 w 3577426"/>
              <a:gd name="connsiteY8" fmla="*/ 473285 h 481327"/>
              <a:gd name="connsiteX9" fmla="*/ 2508986 w 3577426"/>
              <a:gd name="connsiteY9" fmla="*/ 31821 h 481327"/>
              <a:gd name="connsiteX10" fmla="*/ 2477189 w 3577426"/>
              <a:gd name="connsiteY10" fmla="*/ 481325 h 481327"/>
              <a:gd name="connsiteX11" fmla="*/ 2823120 w 3577426"/>
              <a:gd name="connsiteY11" fmla="*/ 23881 h 481327"/>
              <a:gd name="connsiteX12" fmla="*/ 2962300 w 3577426"/>
              <a:gd name="connsiteY12" fmla="*/ 473372 h 481327"/>
              <a:gd name="connsiteX13" fmla="*/ 3574605 w 3577426"/>
              <a:gd name="connsiteY13" fmla="*/ 19895 h 481327"/>
              <a:gd name="connsiteX14" fmla="*/ 3220715 w 3577426"/>
              <a:gd name="connsiteY14" fmla="*/ 469652 h 481327"/>
              <a:gd name="connsiteX0" fmla="*/ 0 w 3577426"/>
              <a:gd name="connsiteY0" fmla="*/ 481064 h 481327"/>
              <a:gd name="connsiteX1" fmla="*/ 258464 w 3577426"/>
              <a:gd name="connsiteY1" fmla="*/ 39773 h 481327"/>
              <a:gd name="connsiteX2" fmla="*/ 584451 w 3577426"/>
              <a:gd name="connsiteY2" fmla="*/ 477175 h 481327"/>
              <a:gd name="connsiteX3" fmla="*/ 842923 w 3577426"/>
              <a:gd name="connsiteY3" fmla="*/ 31822 h 481327"/>
              <a:gd name="connsiteX4" fmla="*/ 1145101 w 3577426"/>
              <a:gd name="connsiteY4" fmla="*/ 477262 h 481327"/>
              <a:gd name="connsiteX5" fmla="*/ 1475106 w 3577426"/>
              <a:gd name="connsiteY5" fmla="*/ 11 h 481327"/>
              <a:gd name="connsiteX6" fmla="*/ 1753547 w 3577426"/>
              <a:gd name="connsiteY6" fmla="*/ 461531 h 481327"/>
              <a:gd name="connsiteX7" fmla="*/ 2035796 w 3577426"/>
              <a:gd name="connsiteY7" fmla="*/ 27977 h 481327"/>
              <a:gd name="connsiteX8" fmla="*/ 2262469 w 3577426"/>
              <a:gd name="connsiteY8" fmla="*/ 481324 h 481327"/>
              <a:gd name="connsiteX9" fmla="*/ 2508986 w 3577426"/>
              <a:gd name="connsiteY9" fmla="*/ 31821 h 481327"/>
              <a:gd name="connsiteX10" fmla="*/ 2477189 w 3577426"/>
              <a:gd name="connsiteY10" fmla="*/ 481325 h 481327"/>
              <a:gd name="connsiteX11" fmla="*/ 2823120 w 3577426"/>
              <a:gd name="connsiteY11" fmla="*/ 23881 h 481327"/>
              <a:gd name="connsiteX12" fmla="*/ 2962300 w 3577426"/>
              <a:gd name="connsiteY12" fmla="*/ 473372 h 481327"/>
              <a:gd name="connsiteX13" fmla="*/ 3574605 w 3577426"/>
              <a:gd name="connsiteY13" fmla="*/ 19895 h 481327"/>
              <a:gd name="connsiteX14" fmla="*/ 3220715 w 3577426"/>
              <a:gd name="connsiteY14" fmla="*/ 469652 h 481327"/>
              <a:gd name="connsiteX0" fmla="*/ 0 w 3984248"/>
              <a:gd name="connsiteY0" fmla="*/ 481064 h 481327"/>
              <a:gd name="connsiteX1" fmla="*/ 258464 w 3984248"/>
              <a:gd name="connsiteY1" fmla="*/ 39773 h 481327"/>
              <a:gd name="connsiteX2" fmla="*/ 584451 w 3984248"/>
              <a:gd name="connsiteY2" fmla="*/ 477175 h 481327"/>
              <a:gd name="connsiteX3" fmla="*/ 842923 w 3984248"/>
              <a:gd name="connsiteY3" fmla="*/ 31822 h 481327"/>
              <a:gd name="connsiteX4" fmla="*/ 1145101 w 3984248"/>
              <a:gd name="connsiteY4" fmla="*/ 477262 h 481327"/>
              <a:gd name="connsiteX5" fmla="*/ 1475106 w 3984248"/>
              <a:gd name="connsiteY5" fmla="*/ 11 h 481327"/>
              <a:gd name="connsiteX6" fmla="*/ 1753547 w 3984248"/>
              <a:gd name="connsiteY6" fmla="*/ 461531 h 481327"/>
              <a:gd name="connsiteX7" fmla="*/ 2035796 w 3984248"/>
              <a:gd name="connsiteY7" fmla="*/ 27977 h 481327"/>
              <a:gd name="connsiteX8" fmla="*/ 2262469 w 3984248"/>
              <a:gd name="connsiteY8" fmla="*/ 481324 h 481327"/>
              <a:gd name="connsiteX9" fmla="*/ 2508986 w 3984248"/>
              <a:gd name="connsiteY9" fmla="*/ 31821 h 481327"/>
              <a:gd name="connsiteX10" fmla="*/ 2477189 w 3984248"/>
              <a:gd name="connsiteY10" fmla="*/ 481325 h 481327"/>
              <a:gd name="connsiteX11" fmla="*/ 2823120 w 3984248"/>
              <a:gd name="connsiteY11" fmla="*/ 23881 h 481327"/>
              <a:gd name="connsiteX12" fmla="*/ 2962300 w 3984248"/>
              <a:gd name="connsiteY12" fmla="*/ 473372 h 481327"/>
              <a:gd name="connsiteX13" fmla="*/ 3574605 w 3984248"/>
              <a:gd name="connsiteY13" fmla="*/ 19895 h 481327"/>
              <a:gd name="connsiteX14" fmla="*/ 3984248 w 3984248"/>
              <a:gd name="connsiteY14" fmla="*/ 469738 h 481327"/>
              <a:gd name="connsiteX0" fmla="*/ 0 w 3984248"/>
              <a:gd name="connsiteY0" fmla="*/ 481064 h 481327"/>
              <a:gd name="connsiteX1" fmla="*/ 258464 w 3984248"/>
              <a:gd name="connsiteY1" fmla="*/ 39773 h 481327"/>
              <a:gd name="connsiteX2" fmla="*/ 584451 w 3984248"/>
              <a:gd name="connsiteY2" fmla="*/ 477175 h 481327"/>
              <a:gd name="connsiteX3" fmla="*/ 842923 w 3984248"/>
              <a:gd name="connsiteY3" fmla="*/ 31822 h 481327"/>
              <a:gd name="connsiteX4" fmla="*/ 1145101 w 3984248"/>
              <a:gd name="connsiteY4" fmla="*/ 477262 h 481327"/>
              <a:gd name="connsiteX5" fmla="*/ 1475106 w 3984248"/>
              <a:gd name="connsiteY5" fmla="*/ 11 h 481327"/>
              <a:gd name="connsiteX6" fmla="*/ 1753547 w 3984248"/>
              <a:gd name="connsiteY6" fmla="*/ 461531 h 481327"/>
              <a:gd name="connsiteX7" fmla="*/ 2035796 w 3984248"/>
              <a:gd name="connsiteY7" fmla="*/ 27977 h 481327"/>
              <a:gd name="connsiteX8" fmla="*/ 2262469 w 3984248"/>
              <a:gd name="connsiteY8" fmla="*/ 481324 h 481327"/>
              <a:gd name="connsiteX9" fmla="*/ 2508986 w 3984248"/>
              <a:gd name="connsiteY9" fmla="*/ 31821 h 481327"/>
              <a:gd name="connsiteX10" fmla="*/ 2477189 w 3984248"/>
              <a:gd name="connsiteY10" fmla="*/ 481325 h 481327"/>
              <a:gd name="connsiteX11" fmla="*/ 2823120 w 3984248"/>
              <a:gd name="connsiteY11" fmla="*/ 23881 h 481327"/>
              <a:gd name="connsiteX12" fmla="*/ 2962300 w 3984248"/>
              <a:gd name="connsiteY12" fmla="*/ 473372 h 481327"/>
              <a:gd name="connsiteX13" fmla="*/ 3749730 w 3984248"/>
              <a:gd name="connsiteY13" fmla="*/ 27851 h 481327"/>
              <a:gd name="connsiteX14" fmla="*/ 3984248 w 3984248"/>
              <a:gd name="connsiteY14" fmla="*/ 469738 h 481327"/>
              <a:gd name="connsiteX0" fmla="*/ 0 w 3984248"/>
              <a:gd name="connsiteY0" fmla="*/ 481064 h 481412"/>
              <a:gd name="connsiteX1" fmla="*/ 258464 w 3984248"/>
              <a:gd name="connsiteY1" fmla="*/ 39773 h 481412"/>
              <a:gd name="connsiteX2" fmla="*/ 584451 w 3984248"/>
              <a:gd name="connsiteY2" fmla="*/ 477175 h 481412"/>
              <a:gd name="connsiteX3" fmla="*/ 842923 w 3984248"/>
              <a:gd name="connsiteY3" fmla="*/ 31822 h 481412"/>
              <a:gd name="connsiteX4" fmla="*/ 1145101 w 3984248"/>
              <a:gd name="connsiteY4" fmla="*/ 477262 h 481412"/>
              <a:gd name="connsiteX5" fmla="*/ 1475106 w 3984248"/>
              <a:gd name="connsiteY5" fmla="*/ 11 h 481412"/>
              <a:gd name="connsiteX6" fmla="*/ 1753547 w 3984248"/>
              <a:gd name="connsiteY6" fmla="*/ 461531 h 481412"/>
              <a:gd name="connsiteX7" fmla="*/ 2035796 w 3984248"/>
              <a:gd name="connsiteY7" fmla="*/ 27977 h 481412"/>
              <a:gd name="connsiteX8" fmla="*/ 2262469 w 3984248"/>
              <a:gd name="connsiteY8" fmla="*/ 481324 h 481412"/>
              <a:gd name="connsiteX9" fmla="*/ 2508986 w 3984248"/>
              <a:gd name="connsiteY9" fmla="*/ 31821 h 481412"/>
              <a:gd name="connsiteX10" fmla="*/ 2477189 w 3984248"/>
              <a:gd name="connsiteY10" fmla="*/ 481325 h 481412"/>
              <a:gd name="connsiteX11" fmla="*/ 2823120 w 3984248"/>
              <a:gd name="connsiteY11" fmla="*/ 23881 h 481412"/>
              <a:gd name="connsiteX12" fmla="*/ 3479316 w 3984248"/>
              <a:gd name="connsiteY12" fmla="*/ 481412 h 481412"/>
              <a:gd name="connsiteX13" fmla="*/ 3749730 w 3984248"/>
              <a:gd name="connsiteY13" fmla="*/ 27851 h 481412"/>
              <a:gd name="connsiteX14" fmla="*/ 3984248 w 3984248"/>
              <a:gd name="connsiteY14" fmla="*/ 469738 h 481412"/>
              <a:gd name="connsiteX0" fmla="*/ 0 w 3984248"/>
              <a:gd name="connsiteY0" fmla="*/ 481064 h 481418"/>
              <a:gd name="connsiteX1" fmla="*/ 258464 w 3984248"/>
              <a:gd name="connsiteY1" fmla="*/ 39773 h 481418"/>
              <a:gd name="connsiteX2" fmla="*/ 584451 w 3984248"/>
              <a:gd name="connsiteY2" fmla="*/ 477175 h 481418"/>
              <a:gd name="connsiteX3" fmla="*/ 842923 w 3984248"/>
              <a:gd name="connsiteY3" fmla="*/ 31822 h 481418"/>
              <a:gd name="connsiteX4" fmla="*/ 1145101 w 3984248"/>
              <a:gd name="connsiteY4" fmla="*/ 477262 h 481418"/>
              <a:gd name="connsiteX5" fmla="*/ 1475106 w 3984248"/>
              <a:gd name="connsiteY5" fmla="*/ 11 h 481418"/>
              <a:gd name="connsiteX6" fmla="*/ 1753547 w 3984248"/>
              <a:gd name="connsiteY6" fmla="*/ 461531 h 481418"/>
              <a:gd name="connsiteX7" fmla="*/ 2035796 w 3984248"/>
              <a:gd name="connsiteY7" fmla="*/ 27977 h 481418"/>
              <a:gd name="connsiteX8" fmla="*/ 2262469 w 3984248"/>
              <a:gd name="connsiteY8" fmla="*/ 481324 h 481418"/>
              <a:gd name="connsiteX9" fmla="*/ 2508986 w 3984248"/>
              <a:gd name="connsiteY9" fmla="*/ 31821 h 481418"/>
              <a:gd name="connsiteX10" fmla="*/ 2477189 w 3984248"/>
              <a:gd name="connsiteY10" fmla="*/ 481325 h 481418"/>
              <a:gd name="connsiteX11" fmla="*/ 3228805 w 3984248"/>
              <a:gd name="connsiteY11" fmla="*/ 15932 h 481418"/>
              <a:gd name="connsiteX12" fmla="*/ 3479316 w 3984248"/>
              <a:gd name="connsiteY12" fmla="*/ 481412 h 481418"/>
              <a:gd name="connsiteX13" fmla="*/ 3749730 w 3984248"/>
              <a:gd name="connsiteY13" fmla="*/ 27851 h 481418"/>
              <a:gd name="connsiteX14" fmla="*/ 3984248 w 3984248"/>
              <a:gd name="connsiteY14" fmla="*/ 469738 h 481418"/>
              <a:gd name="connsiteX0" fmla="*/ 0 w 3984248"/>
              <a:gd name="connsiteY0" fmla="*/ 481064 h 481424"/>
              <a:gd name="connsiteX1" fmla="*/ 258464 w 3984248"/>
              <a:gd name="connsiteY1" fmla="*/ 39773 h 481424"/>
              <a:gd name="connsiteX2" fmla="*/ 584451 w 3984248"/>
              <a:gd name="connsiteY2" fmla="*/ 477175 h 481424"/>
              <a:gd name="connsiteX3" fmla="*/ 842923 w 3984248"/>
              <a:gd name="connsiteY3" fmla="*/ 31822 h 481424"/>
              <a:gd name="connsiteX4" fmla="*/ 1145101 w 3984248"/>
              <a:gd name="connsiteY4" fmla="*/ 477262 h 481424"/>
              <a:gd name="connsiteX5" fmla="*/ 1475106 w 3984248"/>
              <a:gd name="connsiteY5" fmla="*/ 11 h 481424"/>
              <a:gd name="connsiteX6" fmla="*/ 1753547 w 3984248"/>
              <a:gd name="connsiteY6" fmla="*/ 461531 h 481424"/>
              <a:gd name="connsiteX7" fmla="*/ 2035796 w 3984248"/>
              <a:gd name="connsiteY7" fmla="*/ 27977 h 481424"/>
              <a:gd name="connsiteX8" fmla="*/ 2262469 w 3984248"/>
              <a:gd name="connsiteY8" fmla="*/ 481324 h 481424"/>
              <a:gd name="connsiteX9" fmla="*/ 2508986 w 3984248"/>
              <a:gd name="connsiteY9" fmla="*/ 31821 h 481424"/>
              <a:gd name="connsiteX10" fmla="*/ 2906712 w 3984248"/>
              <a:gd name="connsiteY10" fmla="*/ 481413 h 481424"/>
              <a:gd name="connsiteX11" fmla="*/ 3228805 w 3984248"/>
              <a:gd name="connsiteY11" fmla="*/ 15932 h 481424"/>
              <a:gd name="connsiteX12" fmla="*/ 3479316 w 3984248"/>
              <a:gd name="connsiteY12" fmla="*/ 481412 h 481424"/>
              <a:gd name="connsiteX13" fmla="*/ 3749730 w 3984248"/>
              <a:gd name="connsiteY13" fmla="*/ 27851 h 481424"/>
              <a:gd name="connsiteX14" fmla="*/ 3984248 w 3984248"/>
              <a:gd name="connsiteY14" fmla="*/ 469738 h 481424"/>
              <a:gd name="connsiteX0" fmla="*/ 0 w 3984248"/>
              <a:gd name="connsiteY0" fmla="*/ 481064 h 481424"/>
              <a:gd name="connsiteX1" fmla="*/ 258464 w 3984248"/>
              <a:gd name="connsiteY1" fmla="*/ 39773 h 481424"/>
              <a:gd name="connsiteX2" fmla="*/ 584451 w 3984248"/>
              <a:gd name="connsiteY2" fmla="*/ 477175 h 481424"/>
              <a:gd name="connsiteX3" fmla="*/ 842923 w 3984248"/>
              <a:gd name="connsiteY3" fmla="*/ 31822 h 481424"/>
              <a:gd name="connsiteX4" fmla="*/ 1145101 w 3984248"/>
              <a:gd name="connsiteY4" fmla="*/ 477262 h 481424"/>
              <a:gd name="connsiteX5" fmla="*/ 1475106 w 3984248"/>
              <a:gd name="connsiteY5" fmla="*/ 11 h 481424"/>
              <a:gd name="connsiteX6" fmla="*/ 1753547 w 3984248"/>
              <a:gd name="connsiteY6" fmla="*/ 461531 h 481424"/>
              <a:gd name="connsiteX7" fmla="*/ 2035796 w 3984248"/>
              <a:gd name="connsiteY7" fmla="*/ 27977 h 481424"/>
              <a:gd name="connsiteX8" fmla="*/ 2262469 w 3984248"/>
              <a:gd name="connsiteY8" fmla="*/ 481324 h 481424"/>
              <a:gd name="connsiteX9" fmla="*/ 2588634 w 3984248"/>
              <a:gd name="connsiteY9" fmla="*/ 31827 h 481424"/>
              <a:gd name="connsiteX10" fmla="*/ 2906712 w 3984248"/>
              <a:gd name="connsiteY10" fmla="*/ 481413 h 481424"/>
              <a:gd name="connsiteX11" fmla="*/ 3228805 w 3984248"/>
              <a:gd name="connsiteY11" fmla="*/ 15932 h 481424"/>
              <a:gd name="connsiteX12" fmla="*/ 3479316 w 3984248"/>
              <a:gd name="connsiteY12" fmla="*/ 481412 h 481424"/>
              <a:gd name="connsiteX13" fmla="*/ 3749730 w 3984248"/>
              <a:gd name="connsiteY13" fmla="*/ 27851 h 481424"/>
              <a:gd name="connsiteX14" fmla="*/ 3984248 w 3984248"/>
              <a:gd name="connsiteY14" fmla="*/ 469738 h 481424"/>
              <a:gd name="connsiteX0" fmla="*/ 0 w 3984248"/>
              <a:gd name="connsiteY0" fmla="*/ 481064 h 511302"/>
              <a:gd name="connsiteX1" fmla="*/ 584451 w 3984248"/>
              <a:gd name="connsiteY1" fmla="*/ 477175 h 511302"/>
              <a:gd name="connsiteX2" fmla="*/ 842923 w 3984248"/>
              <a:gd name="connsiteY2" fmla="*/ 31822 h 511302"/>
              <a:gd name="connsiteX3" fmla="*/ 1145101 w 3984248"/>
              <a:gd name="connsiteY3" fmla="*/ 477262 h 511302"/>
              <a:gd name="connsiteX4" fmla="*/ 1475106 w 3984248"/>
              <a:gd name="connsiteY4" fmla="*/ 11 h 511302"/>
              <a:gd name="connsiteX5" fmla="*/ 1753547 w 3984248"/>
              <a:gd name="connsiteY5" fmla="*/ 461531 h 511302"/>
              <a:gd name="connsiteX6" fmla="*/ 2035796 w 3984248"/>
              <a:gd name="connsiteY6" fmla="*/ 27977 h 511302"/>
              <a:gd name="connsiteX7" fmla="*/ 2262469 w 3984248"/>
              <a:gd name="connsiteY7" fmla="*/ 481324 h 511302"/>
              <a:gd name="connsiteX8" fmla="*/ 2588634 w 3984248"/>
              <a:gd name="connsiteY8" fmla="*/ 31827 h 511302"/>
              <a:gd name="connsiteX9" fmla="*/ 2906712 w 3984248"/>
              <a:gd name="connsiteY9" fmla="*/ 481413 h 511302"/>
              <a:gd name="connsiteX10" fmla="*/ 3228805 w 3984248"/>
              <a:gd name="connsiteY10" fmla="*/ 15932 h 511302"/>
              <a:gd name="connsiteX11" fmla="*/ 3479316 w 3984248"/>
              <a:gd name="connsiteY11" fmla="*/ 481412 h 511302"/>
              <a:gd name="connsiteX12" fmla="*/ 3749730 w 3984248"/>
              <a:gd name="connsiteY12" fmla="*/ 27851 h 511302"/>
              <a:gd name="connsiteX13" fmla="*/ 3984248 w 3984248"/>
              <a:gd name="connsiteY13" fmla="*/ 469738 h 511302"/>
              <a:gd name="connsiteX0" fmla="*/ 0 w 3399797"/>
              <a:gd name="connsiteY0" fmla="*/ 477175 h 481424"/>
              <a:gd name="connsiteX1" fmla="*/ 258472 w 3399797"/>
              <a:gd name="connsiteY1" fmla="*/ 31822 h 481424"/>
              <a:gd name="connsiteX2" fmla="*/ 560650 w 3399797"/>
              <a:gd name="connsiteY2" fmla="*/ 477262 h 481424"/>
              <a:gd name="connsiteX3" fmla="*/ 890655 w 3399797"/>
              <a:gd name="connsiteY3" fmla="*/ 11 h 481424"/>
              <a:gd name="connsiteX4" fmla="*/ 1169096 w 3399797"/>
              <a:gd name="connsiteY4" fmla="*/ 461531 h 481424"/>
              <a:gd name="connsiteX5" fmla="*/ 1451345 w 3399797"/>
              <a:gd name="connsiteY5" fmla="*/ 27977 h 481424"/>
              <a:gd name="connsiteX6" fmla="*/ 1678018 w 3399797"/>
              <a:gd name="connsiteY6" fmla="*/ 481324 h 481424"/>
              <a:gd name="connsiteX7" fmla="*/ 2004183 w 3399797"/>
              <a:gd name="connsiteY7" fmla="*/ 31827 h 481424"/>
              <a:gd name="connsiteX8" fmla="*/ 2322261 w 3399797"/>
              <a:gd name="connsiteY8" fmla="*/ 481413 h 481424"/>
              <a:gd name="connsiteX9" fmla="*/ 2644354 w 3399797"/>
              <a:gd name="connsiteY9" fmla="*/ 15932 h 481424"/>
              <a:gd name="connsiteX10" fmla="*/ 2894865 w 3399797"/>
              <a:gd name="connsiteY10" fmla="*/ 481412 h 481424"/>
              <a:gd name="connsiteX11" fmla="*/ 3165279 w 3399797"/>
              <a:gd name="connsiteY11" fmla="*/ 27851 h 481424"/>
              <a:gd name="connsiteX12" fmla="*/ 3399797 w 3399797"/>
              <a:gd name="connsiteY12" fmla="*/ 469738 h 481424"/>
              <a:gd name="connsiteX0" fmla="*/ 0 w 3399797"/>
              <a:gd name="connsiteY0" fmla="*/ 477175 h 481424"/>
              <a:gd name="connsiteX1" fmla="*/ 258472 w 3399797"/>
              <a:gd name="connsiteY1" fmla="*/ 31822 h 481424"/>
              <a:gd name="connsiteX2" fmla="*/ 560650 w 3399797"/>
              <a:gd name="connsiteY2" fmla="*/ 477262 h 481424"/>
              <a:gd name="connsiteX3" fmla="*/ 890655 w 3399797"/>
              <a:gd name="connsiteY3" fmla="*/ 11 h 481424"/>
              <a:gd name="connsiteX4" fmla="*/ 1137350 w 3399797"/>
              <a:gd name="connsiteY4" fmla="*/ 461615 h 481424"/>
              <a:gd name="connsiteX5" fmla="*/ 1451345 w 3399797"/>
              <a:gd name="connsiteY5" fmla="*/ 27977 h 481424"/>
              <a:gd name="connsiteX6" fmla="*/ 1678018 w 3399797"/>
              <a:gd name="connsiteY6" fmla="*/ 481324 h 481424"/>
              <a:gd name="connsiteX7" fmla="*/ 2004183 w 3399797"/>
              <a:gd name="connsiteY7" fmla="*/ 31827 h 481424"/>
              <a:gd name="connsiteX8" fmla="*/ 2322261 w 3399797"/>
              <a:gd name="connsiteY8" fmla="*/ 481413 h 481424"/>
              <a:gd name="connsiteX9" fmla="*/ 2644354 w 3399797"/>
              <a:gd name="connsiteY9" fmla="*/ 15932 h 481424"/>
              <a:gd name="connsiteX10" fmla="*/ 2894865 w 3399797"/>
              <a:gd name="connsiteY10" fmla="*/ 481412 h 481424"/>
              <a:gd name="connsiteX11" fmla="*/ 3165279 w 3399797"/>
              <a:gd name="connsiteY11" fmla="*/ 27851 h 481424"/>
              <a:gd name="connsiteX12" fmla="*/ 3399797 w 3399797"/>
              <a:gd name="connsiteY12" fmla="*/ 469738 h 481424"/>
              <a:gd name="connsiteX0" fmla="*/ 0 w 3399797"/>
              <a:gd name="connsiteY0" fmla="*/ 477175 h 493544"/>
              <a:gd name="connsiteX1" fmla="*/ 258472 w 3399797"/>
              <a:gd name="connsiteY1" fmla="*/ 31822 h 493544"/>
              <a:gd name="connsiteX2" fmla="*/ 560650 w 3399797"/>
              <a:gd name="connsiteY2" fmla="*/ 477262 h 493544"/>
              <a:gd name="connsiteX3" fmla="*/ 890655 w 3399797"/>
              <a:gd name="connsiteY3" fmla="*/ 11 h 493544"/>
              <a:gd name="connsiteX4" fmla="*/ 1161264 w 3399797"/>
              <a:gd name="connsiteY4" fmla="*/ 493510 h 493544"/>
              <a:gd name="connsiteX5" fmla="*/ 1451345 w 3399797"/>
              <a:gd name="connsiteY5" fmla="*/ 27977 h 493544"/>
              <a:gd name="connsiteX6" fmla="*/ 1678018 w 3399797"/>
              <a:gd name="connsiteY6" fmla="*/ 481324 h 493544"/>
              <a:gd name="connsiteX7" fmla="*/ 2004183 w 3399797"/>
              <a:gd name="connsiteY7" fmla="*/ 31827 h 493544"/>
              <a:gd name="connsiteX8" fmla="*/ 2322261 w 3399797"/>
              <a:gd name="connsiteY8" fmla="*/ 481413 h 493544"/>
              <a:gd name="connsiteX9" fmla="*/ 2644354 w 3399797"/>
              <a:gd name="connsiteY9" fmla="*/ 15932 h 493544"/>
              <a:gd name="connsiteX10" fmla="*/ 2894865 w 3399797"/>
              <a:gd name="connsiteY10" fmla="*/ 481412 h 493544"/>
              <a:gd name="connsiteX11" fmla="*/ 3165279 w 3399797"/>
              <a:gd name="connsiteY11" fmla="*/ 27851 h 493544"/>
              <a:gd name="connsiteX12" fmla="*/ 3399797 w 3399797"/>
              <a:gd name="connsiteY12" fmla="*/ 469738 h 493544"/>
              <a:gd name="connsiteX0" fmla="*/ 0 w 3399797"/>
              <a:gd name="connsiteY0" fmla="*/ 461243 h 477578"/>
              <a:gd name="connsiteX1" fmla="*/ 258472 w 3399797"/>
              <a:gd name="connsiteY1" fmla="*/ 15890 h 477578"/>
              <a:gd name="connsiteX2" fmla="*/ 560650 w 3399797"/>
              <a:gd name="connsiteY2" fmla="*/ 461330 h 477578"/>
              <a:gd name="connsiteX3" fmla="*/ 890701 w 3399797"/>
              <a:gd name="connsiteY3" fmla="*/ 7937 h 477578"/>
              <a:gd name="connsiteX4" fmla="*/ 1161264 w 3399797"/>
              <a:gd name="connsiteY4" fmla="*/ 477578 h 477578"/>
              <a:gd name="connsiteX5" fmla="*/ 1451345 w 3399797"/>
              <a:gd name="connsiteY5" fmla="*/ 12045 h 477578"/>
              <a:gd name="connsiteX6" fmla="*/ 1678018 w 3399797"/>
              <a:gd name="connsiteY6" fmla="*/ 465392 h 477578"/>
              <a:gd name="connsiteX7" fmla="*/ 2004183 w 3399797"/>
              <a:gd name="connsiteY7" fmla="*/ 15895 h 477578"/>
              <a:gd name="connsiteX8" fmla="*/ 2322261 w 3399797"/>
              <a:gd name="connsiteY8" fmla="*/ 465481 h 477578"/>
              <a:gd name="connsiteX9" fmla="*/ 2644354 w 3399797"/>
              <a:gd name="connsiteY9" fmla="*/ 0 h 477578"/>
              <a:gd name="connsiteX10" fmla="*/ 2894865 w 3399797"/>
              <a:gd name="connsiteY10" fmla="*/ 465480 h 477578"/>
              <a:gd name="connsiteX11" fmla="*/ 3165279 w 3399797"/>
              <a:gd name="connsiteY11" fmla="*/ 11919 h 477578"/>
              <a:gd name="connsiteX12" fmla="*/ 3399797 w 3399797"/>
              <a:gd name="connsiteY12" fmla="*/ 453806 h 477578"/>
              <a:gd name="connsiteX0" fmla="*/ 0 w 3399797"/>
              <a:gd name="connsiteY0" fmla="*/ 461243 h 477578"/>
              <a:gd name="connsiteX1" fmla="*/ 258472 w 3399797"/>
              <a:gd name="connsiteY1" fmla="*/ 15890 h 477578"/>
              <a:gd name="connsiteX2" fmla="*/ 560650 w 3399797"/>
              <a:gd name="connsiteY2" fmla="*/ 461330 h 477578"/>
              <a:gd name="connsiteX3" fmla="*/ 890701 w 3399797"/>
              <a:gd name="connsiteY3" fmla="*/ 7937 h 477578"/>
              <a:gd name="connsiteX4" fmla="*/ 1161264 w 3399797"/>
              <a:gd name="connsiteY4" fmla="*/ 477578 h 477578"/>
              <a:gd name="connsiteX5" fmla="*/ 1451345 w 3399797"/>
              <a:gd name="connsiteY5" fmla="*/ 12045 h 477578"/>
              <a:gd name="connsiteX6" fmla="*/ 1678018 w 3399797"/>
              <a:gd name="connsiteY6" fmla="*/ 465392 h 477578"/>
              <a:gd name="connsiteX7" fmla="*/ 1964528 w 3399797"/>
              <a:gd name="connsiteY7" fmla="*/ 7945 h 477578"/>
              <a:gd name="connsiteX8" fmla="*/ 2322261 w 3399797"/>
              <a:gd name="connsiteY8" fmla="*/ 465481 h 477578"/>
              <a:gd name="connsiteX9" fmla="*/ 2644354 w 3399797"/>
              <a:gd name="connsiteY9" fmla="*/ 0 h 477578"/>
              <a:gd name="connsiteX10" fmla="*/ 2894865 w 3399797"/>
              <a:gd name="connsiteY10" fmla="*/ 465480 h 477578"/>
              <a:gd name="connsiteX11" fmla="*/ 3165279 w 3399797"/>
              <a:gd name="connsiteY11" fmla="*/ 11919 h 477578"/>
              <a:gd name="connsiteX12" fmla="*/ 3399797 w 3399797"/>
              <a:gd name="connsiteY12" fmla="*/ 453806 h 477578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644354 w 3399797"/>
              <a:gd name="connsiteY9" fmla="*/ 25 h 489451"/>
              <a:gd name="connsiteX10" fmla="*/ 2894865 w 3399797"/>
              <a:gd name="connsiteY10" fmla="*/ 465505 h 489451"/>
              <a:gd name="connsiteX11" fmla="*/ 3165279 w 3399797"/>
              <a:gd name="connsiteY11" fmla="*/ 11944 h 489451"/>
              <a:gd name="connsiteX12" fmla="*/ 3399797 w 3399797"/>
              <a:gd name="connsiteY12" fmla="*/ 453831 h 489451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501361 w 3399797"/>
              <a:gd name="connsiteY9" fmla="*/ 25 h 489451"/>
              <a:gd name="connsiteX10" fmla="*/ 2894865 w 3399797"/>
              <a:gd name="connsiteY10" fmla="*/ 465505 h 489451"/>
              <a:gd name="connsiteX11" fmla="*/ 3165279 w 3399797"/>
              <a:gd name="connsiteY11" fmla="*/ 11944 h 489451"/>
              <a:gd name="connsiteX12" fmla="*/ 3399797 w 3399797"/>
              <a:gd name="connsiteY12" fmla="*/ 453831 h 489451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501361 w 3399797"/>
              <a:gd name="connsiteY9" fmla="*/ 25 h 489451"/>
              <a:gd name="connsiteX10" fmla="*/ 2799596 w 3399797"/>
              <a:gd name="connsiteY10" fmla="*/ 465590 h 489451"/>
              <a:gd name="connsiteX11" fmla="*/ 3165279 w 3399797"/>
              <a:gd name="connsiteY11" fmla="*/ 11944 h 489451"/>
              <a:gd name="connsiteX12" fmla="*/ 3399797 w 3399797"/>
              <a:gd name="connsiteY12" fmla="*/ 453831 h 489451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501361 w 3399797"/>
              <a:gd name="connsiteY9" fmla="*/ 25 h 489451"/>
              <a:gd name="connsiteX10" fmla="*/ 2799596 w 3399797"/>
              <a:gd name="connsiteY10" fmla="*/ 465590 h 489451"/>
              <a:gd name="connsiteX11" fmla="*/ 3077975 w 3399797"/>
              <a:gd name="connsiteY11" fmla="*/ 11946 h 489451"/>
              <a:gd name="connsiteX12" fmla="*/ 3399797 w 3399797"/>
              <a:gd name="connsiteY12" fmla="*/ 453831 h 489451"/>
              <a:gd name="connsiteX0" fmla="*/ 0 w 3344312"/>
              <a:gd name="connsiteY0" fmla="*/ 461268 h 489451"/>
              <a:gd name="connsiteX1" fmla="*/ 258472 w 3344312"/>
              <a:gd name="connsiteY1" fmla="*/ 15915 h 489451"/>
              <a:gd name="connsiteX2" fmla="*/ 560650 w 3344312"/>
              <a:gd name="connsiteY2" fmla="*/ 461355 h 489451"/>
              <a:gd name="connsiteX3" fmla="*/ 890701 w 3344312"/>
              <a:gd name="connsiteY3" fmla="*/ 7962 h 489451"/>
              <a:gd name="connsiteX4" fmla="*/ 1161264 w 3344312"/>
              <a:gd name="connsiteY4" fmla="*/ 477603 h 489451"/>
              <a:gd name="connsiteX5" fmla="*/ 1451345 w 3344312"/>
              <a:gd name="connsiteY5" fmla="*/ 12070 h 489451"/>
              <a:gd name="connsiteX6" fmla="*/ 1678018 w 3344312"/>
              <a:gd name="connsiteY6" fmla="*/ 465417 h 489451"/>
              <a:gd name="connsiteX7" fmla="*/ 1964528 w 3344312"/>
              <a:gd name="connsiteY7" fmla="*/ 7970 h 489451"/>
              <a:gd name="connsiteX8" fmla="*/ 2242865 w 3344312"/>
              <a:gd name="connsiteY8" fmla="*/ 489449 h 489451"/>
              <a:gd name="connsiteX9" fmla="*/ 2501361 w 3344312"/>
              <a:gd name="connsiteY9" fmla="*/ 25 h 489451"/>
              <a:gd name="connsiteX10" fmla="*/ 2799596 w 3344312"/>
              <a:gd name="connsiteY10" fmla="*/ 465590 h 489451"/>
              <a:gd name="connsiteX11" fmla="*/ 3077975 w 3344312"/>
              <a:gd name="connsiteY11" fmla="*/ 11946 h 489451"/>
              <a:gd name="connsiteX12" fmla="*/ 3344312 w 3344312"/>
              <a:gd name="connsiteY12" fmla="*/ 461867 h 489451"/>
              <a:gd name="connsiteX0" fmla="*/ 0 w 3344312"/>
              <a:gd name="connsiteY0" fmla="*/ 461244 h 477579"/>
              <a:gd name="connsiteX1" fmla="*/ 258472 w 3344312"/>
              <a:gd name="connsiteY1" fmla="*/ 15891 h 477579"/>
              <a:gd name="connsiteX2" fmla="*/ 560650 w 3344312"/>
              <a:gd name="connsiteY2" fmla="*/ 461331 h 477579"/>
              <a:gd name="connsiteX3" fmla="*/ 890701 w 3344312"/>
              <a:gd name="connsiteY3" fmla="*/ 7938 h 477579"/>
              <a:gd name="connsiteX4" fmla="*/ 1161264 w 3344312"/>
              <a:gd name="connsiteY4" fmla="*/ 477579 h 477579"/>
              <a:gd name="connsiteX5" fmla="*/ 1451345 w 3344312"/>
              <a:gd name="connsiteY5" fmla="*/ 12046 h 477579"/>
              <a:gd name="connsiteX6" fmla="*/ 1678018 w 3344312"/>
              <a:gd name="connsiteY6" fmla="*/ 465393 h 477579"/>
              <a:gd name="connsiteX7" fmla="*/ 1964528 w 3344312"/>
              <a:gd name="connsiteY7" fmla="*/ 7946 h 477579"/>
              <a:gd name="connsiteX8" fmla="*/ 2250933 w 3344312"/>
              <a:gd name="connsiteY8" fmla="*/ 465656 h 477579"/>
              <a:gd name="connsiteX9" fmla="*/ 2501361 w 3344312"/>
              <a:gd name="connsiteY9" fmla="*/ 1 h 477579"/>
              <a:gd name="connsiteX10" fmla="*/ 2799596 w 3344312"/>
              <a:gd name="connsiteY10" fmla="*/ 465566 h 477579"/>
              <a:gd name="connsiteX11" fmla="*/ 3077975 w 3344312"/>
              <a:gd name="connsiteY11" fmla="*/ 11922 h 477579"/>
              <a:gd name="connsiteX12" fmla="*/ 3344312 w 3344312"/>
              <a:gd name="connsiteY12" fmla="*/ 461843 h 477579"/>
              <a:gd name="connsiteX0" fmla="*/ 0 w 3344312"/>
              <a:gd name="connsiteY0" fmla="*/ 461244 h 477579"/>
              <a:gd name="connsiteX1" fmla="*/ 258472 w 3344312"/>
              <a:gd name="connsiteY1" fmla="*/ 15891 h 477579"/>
              <a:gd name="connsiteX2" fmla="*/ 560650 w 3344312"/>
              <a:gd name="connsiteY2" fmla="*/ 461331 h 477579"/>
              <a:gd name="connsiteX3" fmla="*/ 890701 w 3344312"/>
              <a:gd name="connsiteY3" fmla="*/ 7938 h 477579"/>
              <a:gd name="connsiteX4" fmla="*/ 1161264 w 3344312"/>
              <a:gd name="connsiteY4" fmla="*/ 477579 h 477579"/>
              <a:gd name="connsiteX5" fmla="*/ 1419614 w 3344312"/>
              <a:gd name="connsiteY5" fmla="*/ 12048 h 477579"/>
              <a:gd name="connsiteX6" fmla="*/ 1678018 w 3344312"/>
              <a:gd name="connsiteY6" fmla="*/ 465393 h 477579"/>
              <a:gd name="connsiteX7" fmla="*/ 1964528 w 3344312"/>
              <a:gd name="connsiteY7" fmla="*/ 7946 h 477579"/>
              <a:gd name="connsiteX8" fmla="*/ 2250933 w 3344312"/>
              <a:gd name="connsiteY8" fmla="*/ 465656 h 477579"/>
              <a:gd name="connsiteX9" fmla="*/ 2501361 w 3344312"/>
              <a:gd name="connsiteY9" fmla="*/ 1 h 477579"/>
              <a:gd name="connsiteX10" fmla="*/ 2799596 w 3344312"/>
              <a:gd name="connsiteY10" fmla="*/ 465566 h 477579"/>
              <a:gd name="connsiteX11" fmla="*/ 3077975 w 3344312"/>
              <a:gd name="connsiteY11" fmla="*/ 11922 h 477579"/>
              <a:gd name="connsiteX12" fmla="*/ 3344312 w 3344312"/>
              <a:gd name="connsiteY12" fmla="*/ 461843 h 477579"/>
              <a:gd name="connsiteX0" fmla="*/ 0 w 3344312"/>
              <a:gd name="connsiteY0" fmla="*/ 461244 h 477666"/>
              <a:gd name="connsiteX1" fmla="*/ 258472 w 3344312"/>
              <a:gd name="connsiteY1" fmla="*/ 15891 h 477666"/>
              <a:gd name="connsiteX2" fmla="*/ 560650 w 3344312"/>
              <a:gd name="connsiteY2" fmla="*/ 461331 h 477666"/>
              <a:gd name="connsiteX3" fmla="*/ 890701 w 3344312"/>
              <a:gd name="connsiteY3" fmla="*/ 7938 h 477666"/>
              <a:gd name="connsiteX4" fmla="*/ 1129518 w 3344312"/>
              <a:gd name="connsiteY4" fmla="*/ 477666 h 477666"/>
              <a:gd name="connsiteX5" fmla="*/ 1419614 w 3344312"/>
              <a:gd name="connsiteY5" fmla="*/ 12048 h 477666"/>
              <a:gd name="connsiteX6" fmla="*/ 1678018 w 3344312"/>
              <a:gd name="connsiteY6" fmla="*/ 465393 h 477666"/>
              <a:gd name="connsiteX7" fmla="*/ 1964528 w 3344312"/>
              <a:gd name="connsiteY7" fmla="*/ 7946 h 477666"/>
              <a:gd name="connsiteX8" fmla="*/ 2250933 w 3344312"/>
              <a:gd name="connsiteY8" fmla="*/ 465656 h 477666"/>
              <a:gd name="connsiteX9" fmla="*/ 2501361 w 3344312"/>
              <a:gd name="connsiteY9" fmla="*/ 1 h 477666"/>
              <a:gd name="connsiteX10" fmla="*/ 2799596 w 3344312"/>
              <a:gd name="connsiteY10" fmla="*/ 465566 h 477666"/>
              <a:gd name="connsiteX11" fmla="*/ 3077975 w 3344312"/>
              <a:gd name="connsiteY11" fmla="*/ 11922 h 477666"/>
              <a:gd name="connsiteX12" fmla="*/ 3344312 w 3344312"/>
              <a:gd name="connsiteY12" fmla="*/ 461843 h 477666"/>
              <a:gd name="connsiteX0" fmla="*/ 0 w 3344312"/>
              <a:gd name="connsiteY0" fmla="*/ 461244 h 477666"/>
              <a:gd name="connsiteX1" fmla="*/ 258472 w 3344312"/>
              <a:gd name="connsiteY1" fmla="*/ 15891 h 477666"/>
              <a:gd name="connsiteX2" fmla="*/ 560650 w 3344312"/>
              <a:gd name="connsiteY2" fmla="*/ 461331 h 477666"/>
              <a:gd name="connsiteX3" fmla="*/ 850988 w 3344312"/>
              <a:gd name="connsiteY3" fmla="*/ 7939 h 477666"/>
              <a:gd name="connsiteX4" fmla="*/ 1129518 w 3344312"/>
              <a:gd name="connsiteY4" fmla="*/ 477666 h 477666"/>
              <a:gd name="connsiteX5" fmla="*/ 1419614 w 3344312"/>
              <a:gd name="connsiteY5" fmla="*/ 12048 h 477666"/>
              <a:gd name="connsiteX6" fmla="*/ 1678018 w 3344312"/>
              <a:gd name="connsiteY6" fmla="*/ 465393 h 477666"/>
              <a:gd name="connsiteX7" fmla="*/ 1964528 w 3344312"/>
              <a:gd name="connsiteY7" fmla="*/ 7946 h 477666"/>
              <a:gd name="connsiteX8" fmla="*/ 2250933 w 3344312"/>
              <a:gd name="connsiteY8" fmla="*/ 465656 h 477666"/>
              <a:gd name="connsiteX9" fmla="*/ 2501361 w 3344312"/>
              <a:gd name="connsiteY9" fmla="*/ 1 h 477666"/>
              <a:gd name="connsiteX10" fmla="*/ 2799596 w 3344312"/>
              <a:gd name="connsiteY10" fmla="*/ 465566 h 477666"/>
              <a:gd name="connsiteX11" fmla="*/ 3077975 w 3344312"/>
              <a:gd name="connsiteY11" fmla="*/ 11922 h 477666"/>
              <a:gd name="connsiteX12" fmla="*/ 3344312 w 3344312"/>
              <a:gd name="connsiteY12" fmla="*/ 461843 h 47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44312" h="477666">
                <a:moveTo>
                  <a:pt x="0" y="461244"/>
                </a:moveTo>
                <a:cubicBezTo>
                  <a:pt x="140487" y="386370"/>
                  <a:pt x="165030" y="15877"/>
                  <a:pt x="258472" y="15891"/>
                </a:cubicBezTo>
                <a:cubicBezTo>
                  <a:pt x="351914" y="15906"/>
                  <a:pt x="461897" y="462656"/>
                  <a:pt x="560650" y="461331"/>
                </a:cubicBezTo>
                <a:cubicBezTo>
                  <a:pt x="659403" y="460006"/>
                  <a:pt x="756177" y="5217"/>
                  <a:pt x="850988" y="7939"/>
                </a:cubicBezTo>
                <a:cubicBezTo>
                  <a:pt x="945799" y="10662"/>
                  <a:pt x="1034747" y="476981"/>
                  <a:pt x="1129518" y="477666"/>
                </a:cubicBezTo>
                <a:cubicBezTo>
                  <a:pt x="1224289" y="478351"/>
                  <a:pt x="1328197" y="14093"/>
                  <a:pt x="1419614" y="12048"/>
                </a:cubicBezTo>
                <a:cubicBezTo>
                  <a:pt x="1511031" y="10003"/>
                  <a:pt x="1587199" y="466077"/>
                  <a:pt x="1678018" y="465393"/>
                </a:cubicBezTo>
                <a:cubicBezTo>
                  <a:pt x="1768837" y="464709"/>
                  <a:pt x="1869042" y="7902"/>
                  <a:pt x="1964528" y="7946"/>
                </a:cubicBezTo>
                <a:cubicBezTo>
                  <a:pt x="2060014" y="7990"/>
                  <a:pt x="2161461" y="466980"/>
                  <a:pt x="2250933" y="465656"/>
                </a:cubicBezTo>
                <a:cubicBezTo>
                  <a:pt x="2340405" y="464332"/>
                  <a:pt x="2409917" y="16"/>
                  <a:pt x="2501361" y="1"/>
                </a:cubicBezTo>
                <a:cubicBezTo>
                  <a:pt x="2592805" y="-14"/>
                  <a:pt x="2703494" y="463579"/>
                  <a:pt x="2799596" y="465566"/>
                </a:cubicBezTo>
                <a:cubicBezTo>
                  <a:pt x="2895698" y="467553"/>
                  <a:pt x="2987189" y="12543"/>
                  <a:pt x="3077975" y="11922"/>
                </a:cubicBezTo>
                <a:cubicBezTo>
                  <a:pt x="3168761" y="11302"/>
                  <a:pt x="3276040" y="464473"/>
                  <a:pt x="3344312" y="46184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 sz="1350"/>
          </a:p>
        </p:txBody>
      </p:sp>
      <p:cxnSp>
        <p:nvCxnSpPr>
          <p:cNvPr id="7" name="Přímá spojnice 6"/>
          <p:cNvCxnSpPr/>
          <p:nvPr/>
        </p:nvCxnSpPr>
        <p:spPr>
          <a:xfrm flipV="1">
            <a:off x="2985582" y="1870146"/>
            <a:ext cx="2754306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V="1">
            <a:off x="2985582" y="2224447"/>
            <a:ext cx="2754306" cy="38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Skupina 8"/>
          <p:cNvGrpSpPr/>
          <p:nvPr/>
        </p:nvGrpSpPr>
        <p:grpSpPr>
          <a:xfrm>
            <a:off x="1315396" y="2754777"/>
            <a:ext cx="2795198" cy="379191"/>
            <a:chOff x="485030" y="2078585"/>
            <a:chExt cx="3726930" cy="505588"/>
          </a:xfrm>
        </p:grpSpPr>
        <p:grpSp>
          <p:nvGrpSpPr>
            <p:cNvPr id="10" name="Skupina 9"/>
            <p:cNvGrpSpPr/>
            <p:nvPr/>
          </p:nvGrpSpPr>
          <p:grpSpPr>
            <a:xfrm>
              <a:off x="485030" y="2078585"/>
              <a:ext cx="2831030" cy="505588"/>
              <a:chOff x="485030" y="2078585"/>
              <a:chExt cx="2831030" cy="505588"/>
            </a:xfrm>
          </p:grpSpPr>
          <p:sp>
            <p:nvSpPr>
              <p:cNvPr id="12" name="Volný tvar 11"/>
              <p:cNvSpPr/>
              <p:nvPr/>
            </p:nvSpPr>
            <p:spPr>
              <a:xfrm>
                <a:off x="485030" y="2099092"/>
                <a:ext cx="1009816" cy="485081"/>
              </a:xfrm>
              <a:custGeom>
                <a:avLst/>
                <a:gdLst>
                  <a:gd name="connsiteX0" fmla="*/ 0 w 811033"/>
                  <a:gd name="connsiteY0" fmla="*/ 485042 h 495983"/>
                  <a:gd name="connsiteX1" fmla="*/ 413467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811033"/>
                  <a:gd name="connsiteY0" fmla="*/ 485042 h 495983"/>
                  <a:gd name="connsiteX1" fmla="*/ 445272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1137037"/>
                  <a:gd name="connsiteY0" fmla="*/ 485042 h 485042"/>
                  <a:gd name="connsiteX1" fmla="*/ 445272 w 1137037"/>
                  <a:gd name="connsiteY1" fmla="*/ 12 h 485042"/>
                  <a:gd name="connsiteX2" fmla="*/ 691763 w 1137037"/>
                  <a:gd name="connsiteY2" fmla="*/ 469139 h 485042"/>
                  <a:gd name="connsiteX3" fmla="*/ 1137037 w 1137037"/>
                  <a:gd name="connsiteY3" fmla="*/ 333967 h 485042"/>
                  <a:gd name="connsiteX0" fmla="*/ 0 w 1137037"/>
                  <a:gd name="connsiteY0" fmla="*/ 485081 h 485081"/>
                  <a:gd name="connsiteX1" fmla="*/ 445272 w 1137037"/>
                  <a:gd name="connsiteY1" fmla="*/ 51 h 485081"/>
                  <a:gd name="connsiteX2" fmla="*/ 803081 w 1137037"/>
                  <a:gd name="connsiteY2" fmla="*/ 453275 h 485081"/>
                  <a:gd name="connsiteX3" fmla="*/ 1137037 w 1137037"/>
                  <a:gd name="connsiteY3" fmla="*/ 334006 h 485081"/>
                  <a:gd name="connsiteX0" fmla="*/ 0 w 1009816"/>
                  <a:gd name="connsiteY0" fmla="*/ 485081 h 485081"/>
                  <a:gd name="connsiteX1" fmla="*/ 445272 w 1009816"/>
                  <a:gd name="connsiteY1" fmla="*/ 51 h 485081"/>
                  <a:gd name="connsiteX2" fmla="*/ 803081 w 1009816"/>
                  <a:gd name="connsiteY2" fmla="*/ 453275 h 485081"/>
                  <a:gd name="connsiteX3" fmla="*/ 1009816 w 1009816"/>
                  <a:gd name="connsiteY3" fmla="*/ 318104 h 48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816" h="485081">
                    <a:moveTo>
                      <a:pt x="0" y="485081"/>
                    </a:moveTo>
                    <a:cubicBezTo>
                      <a:pt x="149086" y="243891"/>
                      <a:pt x="311425" y="5352"/>
                      <a:pt x="445272" y="51"/>
                    </a:cubicBezTo>
                    <a:cubicBezTo>
                      <a:pt x="579119" y="-5250"/>
                      <a:pt x="708990" y="400266"/>
                      <a:pt x="803081" y="453275"/>
                    </a:cubicBezTo>
                    <a:cubicBezTo>
                      <a:pt x="897172" y="506284"/>
                      <a:pt x="983311" y="387015"/>
                      <a:pt x="1009816" y="31810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350"/>
              </a:p>
            </p:txBody>
          </p:sp>
          <p:sp>
            <p:nvSpPr>
              <p:cNvPr id="13" name="Volný tvar 12"/>
              <p:cNvSpPr/>
              <p:nvPr/>
            </p:nvSpPr>
            <p:spPr>
              <a:xfrm>
                <a:off x="1398544" y="2079862"/>
                <a:ext cx="1026813" cy="468045"/>
              </a:xfrm>
              <a:custGeom>
                <a:avLst/>
                <a:gdLst>
                  <a:gd name="connsiteX0" fmla="*/ 0 w 811033"/>
                  <a:gd name="connsiteY0" fmla="*/ 485042 h 495983"/>
                  <a:gd name="connsiteX1" fmla="*/ 413467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811033"/>
                  <a:gd name="connsiteY0" fmla="*/ 485042 h 495983"/>
                  <a:gd name="connsiteX1" fmla="*/ 445272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1137037"/>
                  <a:gd name="connsiteY0" fmla="*/ 485042 h 485042"/>
                  <a:gd name="connsiteX1" fmla="*/ 445272 w 1137037"/>
                  <a:gd name="connsiteY1" fmla="*/ 12 h 485042"/>
                  <a:gd name="connsiteX2" fmla="*/ 691763 w 1137037"/>
                  <a:gd name="connsiteY2" fmla="*/ 469139 h 485042"/>
                  <a:gd name="connsiteX3" fmla="*/ 1137037 w 1137037"/>
                  <a:gd name="connsiteY3" fmla="*/ 333967 h 485042"/>
                  <a:gd name="connsiteX0" fmla="*/ 0 w 1137037"/>
                  <a:gd name="connsiteY0" fmla="*/ 485081 h 485081"/>
                  <a:gd name="connsiteX1" fmla="*/ 445272 w 1137037"/>
                  <a:gd name="connsiteY1" fmla="*/ 51 h 485081"/>
                  <a:gd name="connsiteX2" fmla="*/ 803081 w 1137037"/>
                  <a:gd name="connsiteY2" fmla="*/ 453275 h 485081"/>
                  <a:gd name="connsiteX3" fmla="*/ 1137037 w 1137037"/>
                  <a:gd name="connsiteY3" fmla="*/ 334006 h 485081"/>
                  <a:gd name="connsiteX0" fmla="*/ 0 w 1009816"/>
                  <a:gd name="connsiteY0" fmla="*/ 485081 h 485081"/>
                  <a:gd name="connsiteX1" fmla="*/ 445272 w 1009816"/>
                  <a:gd name="connsiteY1" fmla="*/ 51 h 485081"/>
                  <a:gd name="connsiteX2" fmla="*/ 803081 w 1009816"/>
                  <a:gd name="connsiteY2" fmla="*/ 453275 h 485081"/>
                  <a:gd name="connsiteX3" fmla="*/ 1009816 w 1009816"/>
                  <a:gd name="connsiteY3" fmla="*/ 318104 h 485081"/>
                  <a:gd name="connsiteX0" fmla="*/ 0 w 1013216"/>
                  <a:gd name="connsiteY0" fmla="*/ 468045 h 468045"/>
                  <a:gd name="connsiteX1" fmla="*/ 448672 w 1013216"/>
                  <a:gd name="connsiteY1" fmla="*/ 12 h 468045"/>
                  <a:gd name="connsiteX2" fmla="*/ 806481 w 1013216"/>
                  <a:gd name="connsiteY2" fmla="*/ 453236 h 468045"/>
                  <a:gd name="connsiteX3" fmla="*/ 1013216 w 1013216"/>
                  <a:gd name="connsiteY3" fmla="*/ 318065 h 468045"/>
                  <a:gd name="connsiteX0" fmla="*/ 0 w 1013216"/>
                  <a:gd name="connsiteY0" fmla="*/ 468045 h 468045"/>
                  <a:gd name="connsiteX1" fmla="*/ 448672 w 1013216"/>
                  <a:gd name="connsiteY1" fmla="*/ 12 h 468045"/>
                  <a:gd name="connsiteX2" fmla="*/ 806481 w 1013216"/>
                  <a:gd name="connsiteY2" fmla="*/ 453236 h 468045"/>
                  <a:gd name="connsiteX3" fmla="*/ 1013216 w 1013216"/>
                  <a:gd name="connsiteY3" fmla="*/ 318065 h 468045"/>
                  <a:gd name="connsiteX0" fmla="*/ 0 w 1026813"/>
                  <a:gd name="connsiteY0" fmla="*/ 468045 h 468045"/>
                  <a:gd name="connsiteX1" fmla="*/ 448672 w 1026813"/>
                  <a:gd name="connsiteY1" fmla="*/ 12 h 468045"/>
                  <a:gd name="connsiteX2" fmla="*/ 806481 w 1026813"/>
                  <a:gd name="connsiteY2" fmla="*/ 453236 h 468045"/>
                  <a:gd name="connsiteX3" fmla="*/ 1026813 w 1026813"/>
                  <a:gd name="connsiteY3" fmla="*/ 318065 h 468045"/>
                  <a:gd name="connsiteX0" fmla="*/ 0 w 1026813"/>
                  <a:gd name="connsiteY0" fmla="*/ 468045 h 468045"/>
                  <a:gd name="connsiteX1" fmla="*/ 448672 w 1026813"/>
                  <a:gd name="connsiteY1" fmla="*/ 12 h 468045"/>
                  <a:gd name="connsiteX2" fmla="*/ 806481 w 1026813"/>
                  <a:gd name="connsiteY2" fmla="*/ 453236 h 468045"/>
                  <a:gd name="connsiteX3" fmla="*/ 1026813 w 1026813"/>
                  <a:gd name="connsiteY3" fmla="*/ 318065 h 46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6813" h="468045">
                    <a:moveTo>
                      <a:pt x="0" y="468045"/>
                    </a:moveTo>
                    <a:cubicBezTo>
                      <a:pt x="176280" y="237053"/>
                      <a:pt x="314259" y="2480"/>
                      <a:pt x="448672" y="12"/>
                    </a:cubicBezTo>
                    <a:cubicBezTo>
                      <a:pt x="583085" y="-2456"/>
                      <a:pt x="710124" y="400227"/>
                      <a:pt x="806481" y="453236"/>
                    </a:cubicBezTo>
                    <a:cubicBezTo>
                      <a:pt x="902838" y="506245"/>
                      <a:pt x="983312" y="380178"/>
                      <a:pt x="1026813" y="318065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350"/>
              </a:p>
            </p:txBody>
          </p:sp>
          <p:sp>
            <p:nvSpPr>
              <p:cNvPr id="14" name="Volný tvar 13"/>
              <p:cNvSpPr/>
              <p:nvPr/>
            </p:nvSpPr>
            <p:spPr>
              <a:xfrm>
                <a:off x="2313043" y="2078585"/>
                <a:ext cx="1003017" cy="472587"/>
              </a:xfrm>
              <a:custGeom>
                <a:avLst/>
                <a:gdLst>
                  <a:gd name="connsiteX0" fmla="*/ 0 w 811033"/>
                  <a:gd name="connsiteY0" fmla="*/ 485042 h 495983"/>
                  <a:gd name="connsiteX1" fmla="*/ 413467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811033"/>
                  <a:gd name="connsiteY0" fmla="*/ 485042 h 495983"/>
                  <a:gd name="connsiteX1" fmla="*/ 445272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1137037"/>
                  <a:gd name="connsiteY0" fmla="*/ 485042 h 485042"/>
                  <a:gd name="connsiteX1" fmla="*/ 445272 w 1137037"/>
                  <a:gd name="connsiteY1" fmla="*/ 12 h 485042"/>
                  <a:gd name="connsiteX2" fmla="*/ 691763 w 1137037"/>
                  <a:gd name="connsiteY2" fmla="*/ 469139 h 485042"/>
                  <a:gd name="connsiteX3" fmla="*/ 1137037 w 1137037"/>
                  <a:gd name="connsiteY3" fmla="*/ 333967 h 485042"/>
                  <a:gd name="connsiteX0" fmla="*/ 0 w 1137037"/>
                  <a:gd name="connsiteY0" fmla="*/ 485081 h 485081"/>
                  <a:gd name="connsiteX1" fmla="*/ 445272 w 1137037"/>
                  <a:gd name="connsiteY1" fmla="*/ 51 h 485081"/>
                  <a:gd name="connsiteX2" fmla="*/ 803081 w 1137037"/>
                  <a:gd name="connsiteY2" fmla="*/ 453275 h 485081"/>
                  <a:gd name="connsiteX3" fmla="*/ 1137037 w 1137037"/>
                  <a:gd name="connsiteY3" fmla="*/ 334006 h 485081"/>
                  <a:gd name="connsiteX0" fmla="*/ 0 w 1009816"/>
                  <a:gd name="connsiteY0" fmla="*/ 485081 h 485081"/>
                  <a:gd name="connsiteX1" fmla="*/ 445272 w 1009816"/>
                  <a:gd name="connsiteY1" fmla="*/ 51 h 485081"/>
                  <a:gd name="connsiteX2" fmla="*/ 803081 w 1009816"/>
                  <a:gd name="connsiteY2" fmla="*/ 453275 h 485081"/>
                  <a:gd name="connsiteX3" fmla="*/ 1009816 w 1009816"/>
                  <a:gd name="connsiteY3" fmla="*/ 318104 h 485081"/>
                  <a:gd name="connsiteX0" fmla="*/ 0 w 1003017"/>
                  <a:gd name="connsiteY0" fmla="*/ 451039 h 466421"/>
                  <a:gd name="connsiteX1" fmla="*/ 438473 w 1003017"/>
                  <a:gd name="connsiteY1" fmla="*/ 1 h 466421"/>
                  <a:gd name="connsiteX2" fmla="*/ 796282 w 1003017"/>
                  <a:gd name="connsiteY2" fmla="*/ 453225 h 466421"/>
                  <a:gd name="connsiteX3" fmla="*/ 1003017 w 1003017"/>
                  <a:gd name="connsiteY3" fmla="*/ 318054 h 466421"/>
                  <a:gd name="connsiteX0" fmla="*/ 0 w 1003017"/>
                  <a:gd name="connsiteY0" fmla="*/ 456823 h 472205"/>
                  <a:gd name="connsiteX1" fmla="*/ 178612 w 1003017"/>
                  <a:gd name="connsiteY1" fmla="*/ 218930 h 472205"/>
                  <a:gd name="connsiteX2" fmla="*/ 438473 w 1003017"/>
                  <a:gd name="connsiteY2" fmla="*/ 5785 h 472205"/>
                  <a:gd name="connsiteX3" fmla="*/ 796282 w 1003017"/>
                  <a:gd name="connsiteY3" fmla="*/ 459009 h 472205"/>
                  <a:gd name="connsiteX4" fmla="*/ 1003017 w 1003017"/>
                  <a:gd name="connsiteY4" fmla="*/ 323838 h 472205"/>
                  <a:gd name="connsiteX0" fmla="*/ 0 w 1003017"/>
                  <a:gd name="connsiteY0" fmla="*/ 457205 h 472587"/>
                  <a:gd name="connsiteX1" fmla="*/ 178612 w 1003017"/>
                  <a:gd name="connsiteY1" fmla="*/ 219312 h 472587"/>
                  <a:gd name="connsiteX2" fmla="*/ 438473 w 1003017"/>
                  <a:gd name="connsiteY2" fmla="*/ 6167 h 472587"/>
                  <a:gd name="connsiteX3" fmla="*/ 796282 w 1003017"/>
                  <a:gd name="connsiteY3" fmla="*/ 459391 h 472587"/>
                  <a:gd name="connsiteX4" fmla="*/ 1003017 w 1003017"/>
                  <a:gd name="connsiteY4" fmla="*/ 324220 h 472587"/>
                  <a:gd name="connsiteX0" fmla="*/ 0 w 1003017"/>
                  <a:gd name="connsiteY0" fmla="*/ 457205 h 472587"/>
                  <a:gd name="connsiteX1" fmla="*/ 178612 w 1003017"/>
                  <a:gd name="connsiteY1" fmla="*/ 219312 h 472587"/>
                  <a:gd name="connsiteX2" fmla="*/ 438473 w 1003017"/>
                  <a:gd name="connsiteY2" fmla="*/ 6167 h 472587"/>
                  <a:gd name="connsiteX3" fmla="*/ 796282 w 1003017"/>
                  <a:gd name="connsiteY3" fmla="*/ 459391 h 472587"/>
                  <a:gd name="connsiteX4" fmla="*/ 1003017 w 1003017"/>
                  <a:gd name="connsiteY4" fmla="*/ 324220 h 47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3017" h="472587">
                    <a:moveTo>
                      <a:pt x="0" y="457205"/>
                    </a:moveTo>
                    <a:cubicBezTo>
                      <a:pt x="25236" y="419256"/>
                      <a:pt x="125929" y="304683"/>
                      <a:pt x="178612" y="219312"/>
                    </a:cubicBezTo>
                    <a:cubicBezTo>
                      <a:pt x="255090" y="130542"/>
                      <a:pt x="335528" y="-33846"/>
                      <a:pt x="438473" y="6167"/>
                    </a:cubicBezTo>
                    <a:cubicBezTo>
                      <a:pt x="541418" y="46180"/>
                      <a:pt x="702191" y="406382"/>
                      <a:pt x="796282" y="459391"/>
                    </a:cubicBezTo>
                    <a:cubicBezTo>
                      <a:pt x="890373" y="512400"/>
                      <a:pt x="976512" y="393131"/>
                      <a:pt x="1003017" y="32422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350"/>
              </a:p>
            </p:txBody>
          </p:sp>
        </p:grpSp>
        <p:sp>
          <p:nvSpPr>
            <p:cNvPr id="11" name="Volný tvar 10"/>
            <p:cNvSpPr/>
            <p:nvPr/>
          </p:nvSpPr>
          <p:spPr>
            <a:xfrm>
              <a:off x="3245412" y="2079918"/>
              <a:ext cx="966548" cy="466451"/>
            </a:xfrm>
            <a:custGeom>
              <a:avLst/>
              <a:gdLst>
                <a:gd name="connsiteX0" fmla="*/ 0 w 811033"/>
                <a:gd name="connsiteY0" fmla="*/ 485042 h 495983"/>
                <a:gd name="connsiteX1" fmla="*/ 413467 w 811033"/>
                <a:gd name="connsiteY1" fmla="*/ 12 h 495983"/>
                <a:gd name="connsiteX2" fmla="*/ 691763 w 811033"/>
                <a:gd name="connsiteY2" fmla="*/ 469139 h 495983"/>
                <a:gd name="connsiteX3" fmla="*/ 811033 w 811033"/>
                <a:gd name="connsiteY3" fmla="*/ 397578 h 495983"/>
                <a:gd name="connsiteX0" fmla="*/ 0 w 811033"/>
                <a:gd name="connsiteY0" fmla="*/ 485042 h 495983"/>
                <a:gd name="connsiteX1" fmla="*/ 445272 w 811033"/>
                <a:gd name="connsiteY1" fmla="*/ 12 h 495983"/>
                <a:gd name="connsiteX2" fmla="*/ 691763 w 811033"/>
                <a:gd name="connsiteY2" fmla="*/ 469139 h 495983"/>
                <a:gd name="connsiteX3" fmla="*/ 811033 w 811033"/>
                <a:gd name="connsiteY3" fmla="*/ 397578 h 495983"/>
                <a:gd name="connsiteX0" fmla="*/ 0 w 1137037"/>
                <a:gd name="connsiteY0" fmla="*/ 485042 h 485042"/>
                <a:gd name="connsiteX1" fmla="*/ 445272 w 1137037"/>
                <a:gd name="connsiteY1" fmla="*/ 12 h 485042"/>
                <a:gd name="connsiteX2" fmla="*/ 691763 w 1137037"/>
                <a:gd name="connsiteY2" fmla="*/ 469139 h 485042"/>
                <a:gd name="connsiteX3" fmla="*/ 1137037 w 1137037"/>
                <a:gd name="connsiteY3" fmla="*/ 333967 h 485042"/>
                <a:gd name="connsiteX0" fmla="*/ 0 w 1137037"/>
                <a:gd name="connsiteY0" fmla="*/ 485081 h 485081"/>
                <a:gd name="connsiteX1" fmla="*/ 445272 w 1137037"/>
                <a:gd name="connsiteY1" fmla="*/ 51 h 485081"/>
                <a:gd name="connsiteX2" fmla="*/ 803081 w 1137037"/>
                <a:gd name="connsiteY2" fmla="*/ 453275 h 485081"/>
                <a:gd name="connsiteX3" fmla="*/ 1137037 w 1137037"/>
                <a:gd name="connsiteY3" fmla="*/ 334006 h 485081"/>
                <a:gd name="connsiteX0" fmla="*/ 0 w 1009816"/>
                <a:gd name="connsiteY0" fmla="*/ 485081 h 485081"/>
                <a:gd name="connsiteX1" fmla="*/ 445272 w 1009816"/>
                <a:gd name="connsiteY1" fmla="*/ 51 h 485081"/>
                <a:gd name="connsiteX2" fmla="*/ 803081 w 1009816"/>
                <a:gd name="connsiteY2" fmla="*/ 453275 h 485081"/>
                <a:gd name="connsiteX3" fmla="*/ 1009816 w 1009816"/>
                <a:gd name="connsiteY3" fmla="*/ 318104 h 485081"/>
                <a:gd name="connsiteX0" fmla="*/ 0 w 966548"/>
                <a:gd name="connsiteY0" fmla="*/ 436024 h 466451"/>
                <a:gd name="connsiteX1" fmla="*/ 402004 w 966548"/>
                <a:gd name="connsiteY1" fmla="*/ 31 h 466451"/>
                <a:gd name="connsiteX2" fmla="*/ 759813 w 966548"/>
                <a:gd name="connsiteY2" fmla="*/ 453255 h 466451"/>
                <a:gd name="connsiteX3" fmla="*/ 966548 w 966548"/>
                <a:gd name="connsiteY3" fmla="*/ 318084 h 466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48" h="466451">
                  <a:moveTo>
                    <a:pt x="0" y="436024"/>
                  </a:moveTo>
                  <a:cubicBezTo>
                    <a:pt x="149086" y="194834"/>
                    <a:pt x="275369" y="-2841"/>
                    <a:pt x="402004" y="31"/>
                  </a:cubicBezTo>
                  <a:cubicBezTo>
                    <a:pt x="528639" y="2903"/>
                    <a:pt x="665722" y="400246"/>
                    <a:pt x="759813" y="453255"/>
                  </a:cubicBezTo>
                  <a:cubicBezTo>
                    <a:pt x="853904" y="506264"/>
                    <a:pt x="940043" y="386995"/>
                    <a:pt x="966548" y="31808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sp>
        <p:nvSpPr>
          <p:cNvPr id="15" name="TextovéPole 14"/>
          <p:cNvSpPr txBox="1"/>
          <p:nvPr/>
        </p:nvSpPr>
        <p:spPr>
          <a:xfrm>
            <a:off x="1311396" y="2417603"/>
            <a:ext cx="24302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FF0000"/>
                </a:solidFill>
                <a:cs typeface="Times New Roman" panose="02020603050405020304" pitchFamily="18" charset="0"/>
              </a:rPr>
              <a:t>Bradypnoe</a:t>
            </a:r>
            <a:r>
              <a:rPr lang="cs-CZ" sz="1200" dirty="0">
                <a:cs typeface="Times New Roman" panose="02020603050405020304" pitchFamily="18" charset="0"/>
              </a:rPr>
              <a:t> – zpomalené dýchání  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311396" y="3281699"/>
            <a:ext cx="2436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070C0"/>
                </a:solidFill>
                <a:cs typeface="Times New Roman" panose="02020603050405020304" pitchFamily="18" charset="0"/>
              </a:rPr>
              <a:t>Tachypnoe</a:t>
            </a:r>
            <a:r>
              <a:rPr lang="cs-CZ" sz="1200" dirty="0">
                <a:cs typeface="Times New Roman" panose="02020603050405020304" pitchFamily="18" charset="0"/>
              </a:rPr>
              <a:t> – zrychlené dýchání</a:t>
            </a:r>
          </a:p>
        </p:txBody>
      </p:sp>
      <p:grpSp>
        <p:nvGrpSpPr>
          <p:cNvPr id="17" name="Skupina 16"/>
          <p:cNvGrpSpPr/>
          <p:nvPr/>
        </p:nvGrpSpPr>
        <p:grpSpPr>
          <a:xfrm>
            <a:off x="1311396" y="3551729"/>
            <a:ext cx="2849996" cy="378870"/>
            <a:chOff x="195942" y="2069124"/>
            <a:chExt cx="3799994" cy="505160"/>
          </a:xfrm>
        </p:grpSpPr>
        <p:sp>
          <p:nvSpPr>
            <p:cNvPr id="18" name="Volný tvar 17"/>
            <p:cNvSpPr/>
            <p:nvPr/>
          </p:nvSpPr>
          <p:spPr>
            <a:xfrm>
              <a:off x="195942" y="2100103"/>
              <a:ext cx="338393" cy="474181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393" h="474181">
                  <a:moveTo>
                    <a:pt x="0" y="457202"/>
                  </a:moveTo>
                  <a:cubicBezTo>
                    <a:pt x="36425" y="228183"/>
                    <a:pt x="72851" y="-835"/>
                    <a:pt x="115556" y="2"/>
                  </a:cubicBezTo>
                  <a:cubicBezTo>
                    <a:pt x="158261" y="839"/>
                    <a:pt x="219094" y="414793"/>
                    <a:pt x="256233" y="462227"/>
                  </a:cubicBezTo>
                  <a:cubicBezTo>
                    <a:pt x="293372" y="509661"/>
                    <a:pt x="308297" y="408858"/>
                    <a:pt x="338393" y="284608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19" name="Volný tvar 18"/>
            <p:cNvSpPr/>
            <p:nvPr/>
          </p:nvSpPr>
          <p:spPr>
            <a:xfrm>
              <a:off x="511945" y="2092070"/>
              <a:ext cx="338393" cy="472352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46668"/>
                <a:gd name="connsiteY0" fmla="*/ 428351 h 472680"/>
                <a:gd name="connsiteX1" fmla="*/ 115556 w 346668"/>
                <a:gd name="connsiteY1" fmla="*/ 114 h 472680"/>
                <a:gd name="connsiteX2" fmla="*/ 256233 w 346668"/>
                <a:gd name="connsiteY2" fmla="*/ 462339 h 472680"/>
                <a:gd name="connsiteX3" fmla="*/ 346668 w 346668"/>
                <a:gd name="connsiteY3" fmla="*/ 276444 h 472680"/>
                <a:gd name="connsiteX0" fmla="*/ 0 w 350806"/>
                <a:gd name="connsiteY0" fmla="*/ 411955 h 472834"/>
                <a:gd name="connsiteX1" fmla="*/ 119694 w 350806"/>
                <a:gd name="connsiteY1" fmla="*/ 268 h 472834"/>
                <a:gd name="connsiteX2" fmla="*/ 260371 w 350806"/>
                <a:gd name="connsiteY2" fmla="*/ 462493 h 472834"/>
                <a:gd name="connsiteX3" fmla="*/ 350806 w 350806"/>
                <a:gd name="connsiteY3" fmla="*/ 276598 h 472834"/>
                <a:gd name="connsiteX0" fmla="*/ 0 w 338393"/>
                <a:gd name="connsiteY0" fmla="*/ 411955 h 472352"/>
                <a:gd name="connsiteX1" fmla="*/ 119694 w 338393"/>
                <a:gd name="connsiteY1" fmla="*/ 268 h 472352"/>
                <a:gd name="connsiteX2" fmla="*/ 260371 w 338393"/>
                <a:gd name="connsiteY2" fmla="*/ 462493 h 472352"/>
                <a:gd name="connsiteX3" fmla="*/ 338393 w 338393"/>
                <a:gd name="connsiteY3" fmla="*/ 272461 h 472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393" h="472352">
                  <a:moveTo>
                    <a:pt x="0" y="411955"/>
                  </a:moveTo>
                  <a:cubicBezTo>
                    <a:pt x="36425" y="182936"/>
                    <a:pt x="76299" y="-8155"/>
                    <a:pt x="119694" y="268"/>
                  </a:cubicBezTo>
                  <a:cubicBezTo>
                    <a:pt x="163089" y="8691"/>
                    <a:pt x="223921" y="417128"/>
                    <a:pt x="260371" y="462493"/>
                  </a:cubicBezTo>
                  <a:cubicBezTo>
                    <a:pt x="296821" y="507858"/>
                    <a:pt x="312435" y="388436"/>
                    <a:pt x="338393" y="272461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0" name="Volný tvar 19"/>
            <p:cNvSpPr/>
            <p:nvPr/>
          </p:nvSpPr>
          <p:spPr>
            <a:xfrm>
              <a:off x="831721" y="2099531"/>
              <a:ext cx="342531" cy="473139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42531"/>
                <a:gd name="connsiteY0" fmla="*/ 391572 h 473139"/>
                <a:gd name="connsiteX1" fmla="*/ 111419 w 342531"/>
                <a:gd name="connsiteY1" fmla="*/ 573 h 473139"/>
                <a:gd name="connsiteX2" fmla="*/ 252096 w 342531"/>
                <a:gd name="connsiteY2" fmla="*/ 462798 h 473139"/>
                <a:gd name="connsiteX3" fmla="*/ 342531 w 342531"/>
                <a:gd name="connsiteY3" fmla="*/ 276903 h 47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31" h="473139">
                  <a:moveTo>
                    <a:pt x="0" y="391572"/>
                  </a:moveTo>
                  <a:cubicBezTo>
                    <a:pt x="36425" y="162553"/>
                    <a:pt x="69403" y="-11298"/>
                    <a:pt x="111419" y="573"/>
                  </a:cubicBezTo>
                  <a:cubicBezTo>
                    <a:pt x="153435" y="12444"/>
                    <a:pt x="213577" y="416743"/>
                    <a:pt x="252096" y="462798"/>
                  </a:cubicBezTo>
                  <a:cubicBezTo>
                    <a:pt x="290615" y="508853"/>
                    <a:pt x="316573" y="392878"/>
                    <a:pt x="342531" y="276903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1" name="Volný tvar 20"/>
            <p:cNvSpPr/>
            <p:nvPr/>
          </p:nvSpPr>
          <p:spPr>
            <a:xfrm>
              <a:off x="1166106" y="2089041"/>
              <a:ext cx="317705" cy="475863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17705"/>
                <a:gd name="connsiteY0" fmla="*/ 351307 h 475863"/>
                <a:gd name="connsiteX1" fmla="*/ 94868 w 317705"/>
                <a:gd name="connsiteY1" fmla="*/ 1684 h 475863"/>
                <a:gd name="connsiteX2" fmla="*/ 235545 w 317705"/>
                <a:gd name="connsiteY2" fmla="*/ 463909 h 475863"/>
                <a:gd name="connsiteX3" fmla="*/ 317705 w 317705"/>
                <a:gd name="connsiteY3" fmla="*/ 286290 h 475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705" h="475863">
                  <a:moveTo>
                    <a:pt x="0" y="351307"/>
                  </a:moveTo>
                  <a:cubicBezTo>
                    <a:pt x="36425" y="122288"/>
                    <a:pt x="55611" y="-17083"/>
                    <a:pt x="94868" y="1684"/>
                  </a:cubicBezTo>
                  <a:cubicBezTo>
                    <a:pt x="134126" y="20451"/>
                    <a:pt x="198406" y="416475"/>
                    <a:pt x="235545" y="463909"/>
                  </a:cubicBezTo>
                  <a:cubicBezTo>
                    <a:pt x="272684" y="511343"/>
                    <a:pt x="287609" y="410540"/>
                    <a:pt x="317705" y="286290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2" name="Volný tvar 21"/>
            <p:cNvSpPr/>
            <p:nvPr/>
          </p:nvSpPr>
          <p:spPr>
            <a:xfrm>
              <a:off x="1461421" y="2082690"/>
              <a:ext cx="338393" cy="472352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46668"/>
                <a:gd name="connsiteY0" fmla="*/ 428351 h 472680"/>
                <a:gd name="connsiteX1" fmla="*/ 115556 w 346668"/>
                <a:gd name="connsiteY1" fmla="*/ 114 h 472680"/>
                <a:gd name="connsiteX2" fmla="*/ 256233 w 346668"/>
                <a:gd name="connsiteY2" fmla="*/ 462339 h 472680"/>
                <a:gd name="connsiteX3" fmla="*/ 346668 w 346668"/>
                <a:gd name="connsiteY3" fmla="*/ 276444 h 472680"/>
                <a:gd name="connsiteX0" fmla="*/ 0 w 350806"/>
                <a:gd name="connsiteY0" fmla="*/ 411955 h 472834"/>
                <a:gd name="connsiteX1" fmla="*/ 119694 w 350806"/>
                <a:gd name="connsiteY1" fmla="*/ 268 h 472834"/>
                <a:gd name="connsiteX2" fmla="*/ 260371 w 350806"/>
                <a:gd name="connsiteY2" fmla="*/ 462493 h 472834"/>
                <a:gd name="connsiteX3" fmla="*/ 350806 w 350806"/>
                <a:gd name="connsiteY3" fmla="*/ 276598 h 472834"/>
                <a:gd name="connsiteX0" fmla="*/ 0 w 338393"/>
                <a:gd name="connsiteY0" fmla="*/ 411955 h 472352"/>
                <a:gd name="connsiteX1" fmla="*/ 119694 w 338393"/>
                <a:gd name="connsiteY1" fmla="*/ 268 h 472352"/>
                <a:gd name="connsiteX2" fmla="*/ 260371 w 338393"/>
                <a:gd name="connsiteY2" fmla="*/ 462493 h 472352"/>
                <a:gd name="connsiteX3" fmla="*/ 338393 w 338393"/>
                <a:gd name="connsiteY3" fmla="*/ 272461 h 472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393" h="472352">
                  <a:moveTo>
                    <a:pt x="0" y="411955"/>
                  </a:moveTo>
                  <a:cubicBezTo>
                    <a:pt x="36425" y="182936"/>
                    <a:pt x="76299" y="-8155"/>
                    <a:pt x="119694" y="268"/>
                  </a:cubicBezTo>
                  <a:cubicBezTo>
                    <a:pt x="163089" y="8691"/>
                    <a:pt x="223921" y="417128"/>
                    <a:pt x="260371" y="462493"/>
                  </a:cubicBezTo>
                  <a:cubicBezTo>
                    <a:pt x="296821" y="507858"/>
                    <a:pt x="312435" y="388436"/>
                    <a:pt x="338393" y="272461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3" name="Volný tvar 22"/>
            <p:cNvSpPr/>
            <p:nvPr/>
          </p:nvSpPr>
          <p:spPr>
            <a:xfrm>
              <a:off x="1781197" y="2090152"/>
              <a:ext cx="317706" cy="479300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42531"/>
                <a:gd name="connsiteY0" fmla="*/ 391572 h 473139"/>
                <a:gd name="connsiteX1" fmla="*/ 111419 w 342531"/>
                <a:gd name="connsiteY1" fmla="*/ 573 h 473139"/>
                <a:gd name="connsiteX2" fmla="*/ 252096 w 342531"/>
                <a:gd name="connsiteY2" fmla="*/ 462798 h 473139"/>
                <a:gd name="connsiteX3" fmla="*/ 342531 w 342531"/>
                <a:gd name="connsiteY3" fmla="*/ 276903 h 473139"/>
                <a:gd name="connsiteX0" fmla="*/ 0 w 317706"/>
                <a:gd name="connsiteY0" fmla="*/ 391572 h 479300"/>
                <a:gd name="connsiteX1" fmla="*/ 111419 w 317706"/>
                <a:gd name="connsiteY1" fmla="*/ 573 h 479300"/>
                <a:gd name="connsiteX2" fmla="*/ 252096 w 317706"/>
                <a:gd name="connsiteY2" fmla="*/ 462798 h 479300"/>
                <a:gd name="connsiteX3" fmla="*/ 317706 w 317706"/>
                <a:gd name="connsiteY3" fmla="*/ 318278 h 47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706" h="479300">
                  <a:moveTo>
                    <a:pt x="0" y="391572"/>
                  </a:moveTo>
                  <a:cubicBezTo>
                    <a:pt x="36425" y="162553"/>
                    <a:pt x="69403" y="-11298"/>
                    <a:pt x="111419" y="573"/>
                  </a:cubicBezTo>
                  <a:cubicBezTo>
                    <a:pt x="153435" y="12444"/>
                    <a:pt x="217715" y="409847"/>
                    <a:pt x="252096" y="462798"/>
                  </a:cubicBezTo>
                  <a:cubicBezTo>
                    <a:pt x="286477" y="515749"/>
                    <a:pt x="291748" y="434253"/>
                    <a:pt x="317706" y="318278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4" name="Volný tvar 23"/>
            <p:cNvSpPr/>
            <p:nvPr/>
          </p:nvSpPr>
          <p:spPr>
            <a:xfrm>
              <a:off x="2068150" y="2086537"/>
              <a:ext cx="338393" cy="474181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393" h="474181">
                  <a:moveTo>
                    <a:pt x="0" y="457202"/>
                  </a:moveTo>
                  <a:cubicBezTo>
                    <a:pt x="36425" y="228183"/>
                    <a:pt x="72851" y="-835"/>
                    <a:pt x="115556" y="2"/>
                  </a:cubicBezTo>
                  <a:cubicBezTo>
                    <a:pt x="158261" y="839"/>
                    <a:pt x="219094" y="414793"/>
                    <a:pt x="256233" y="462227"/>
                  </a:cubicBezTo>
                  <a:cubicBezTo>
                    <a:pt x="293372" y="509661"/>
                    <a:pt x="308297" y="408858"/>
                    <a:pt x="338393" y="284608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5" name="Volný tvar 24"/>
            <p:cNvSpPr/>
            <p:nvPr/>
          </p:nvSpPr>
          <p:spPr>
            <a:xfrm>
              <a:off x="2384153" y="2078504"/>
              <a:ext cx="338393" cy="472352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46668"/>
                <a:gd name="connsiteY0" fmla="*/ 428351 h 472680"/>
                <a:gd name="connsiteX1" fmla="*/ 115556 w 346668"/>
                <a:gd name="connsiteY1" fmla="*/ 114 h 472680"/>
                <a:gd name="connsiteX2" fmla="*/ 256233 w 346668"/>
                <a:gd name="connsiteY2" fmla="*/ 462339 h 472680"/>
                <a:gd name="connsiteX3" fmla="*/ 346668 w 346668"/>
                <a:gd name="connsiteY3" fmla="*/ 276444 h 472680"/>
                <a:gd name="connsiteX0" fmla="*/ 0 w 350806"/>
                <a:gd name="connsiteY0" fmla="*/ 411955 h 472834"/>
                <a:gd name="connsiteX1" fmla="*/ 119694 w 350806"/>
                <a:gd name="connsiteY1" fmla="*/ 268 h 472834"/>
                <a:gd name="connsiteX2" fmla="*/ 260371 w 350806"/>
                <a:gd name="connsiteY2" fmla="*/ 462493 h 472834"/>
                <a:gd name="connsiteX3" fmla="*/ 350806 w 350806"/>
                <a:gd name="connsiteY3" fmla="*/ 276598 h 472834"/>
                <a:gd name="connsiteX0" fmla="*/ 0 w 338393"/>
                <a:gd name="connsiteY0" fmla="*/ 411955 h 472352"/>
                <a:gd name="connsiteX1" fmla="*/ 119694 w 338393"/>
                <a:gd name="connsiteY1" fmla="*/ 268 h 472352"/>
                <a:gd name="connsiteX2" fmla="*/ 260371 w 338393"/>
                <a:gd name="connsiteY2" fmla="*/ 462493 h 472352"/>
                <a:gd name="connsiteX3" fmla="*/ 338393 w 338393"/>
                <a:gd name="connsiteY3" fmla="*/ 272461 h 472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393" h="472352">
                  <a:moveTo>
                    <a:pt x="0" y="411955"/>
                  </a:moveTo>
                  <a:cubicBezTo>
                    <a:pt x="36425" y="182936"/>
                    <a:pt x="76299" y="-8155"/>
                    <a:pt x="119694" y="268"/>
                  </a:cubicBezTo>
                  <a:cubicBezTo>
                    <a:pt x="163089" y="8691"/>
                    <a:pt x="223921" y="417128"/>
                    <a:pt x="260371" y="462493"/>
                  </a:cubicBezTo>
                  <a:cubicBezTo>
                    <a:pt x="296821" y="507858"/>
                    <a:pt x="312435" y="388436"/>
                    <a:pt x="338393" y="272461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6" name="Volný tvar 25"/>
            <p:cNvSpPr/>
            <p:nvPr/>
          </p:nvSpPr>
          <p:spPr>
            <a:xfrm>
              <a:off x="2703929" y="2085965"/>
              <a:ext cx="342531" cy="473139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42531"/>
                <a:gd name="connsiteY0" fmla="*/ 391572 h 473139"/>
                <a:gd name="connsiteX1" fmla="*/ 111419 w 342531"/>
                <a:gd name="connsiteY1" fmla="*/ 573 h 473139"/>
                <a:gd name="connsiteX2" fmla="*/ 252096 w 342531"/>
                <a:gd name="connsiteY2" fmla="*/ 462798 h 473139"/>
                <a:gd name="connsiteX3" fmla="*/ 342531 w 342531"/>
                <a:gd name="connsiteY3" fmla="*/ 276903 h 47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31" h="473139">
                  <a:moveTo>
                    <a:pt x="0" y="391572"/>
                  </a:moveTo>
                  <a:cubicBezTo>
                    <a:pt x="36425" y="162553"/>
                    <a:pt x="69403" y="-11298"/>
                    <a:pt x="111419" y="573"/>
                  </a:cubicBezTo>
                  <a:cubicBezTo>
                    <a:pt x="153435" y="12444"/>
                    <a:pt x="213577" y="416743"/>
                    <a:pt x="252096" y="462798"/>
                  </a:cubicBezTo>
                  <a:cubicBezTo>
                    <a:pt x="290615" y="508853"/>
                    <a:pt x="316573" y="392878"/>
                    <a:pt x="342531" y="276903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7" name="Volný tvar 26"/>
            <p:cNvSpPr/>
            <p:nvPr/>
          </p:nvSpPr>
          <p:spPr>
            <a:xfrm>
              <a:off x="3038314" y="2075475"/>
              <a:ext cx="317705" cy="475863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17705"/>
                <a:gd name="connsiteY0" fmla="*/ 351307 h 475863"/>
                <a:gd name="connsiteX1" fmla="*/ 94868 w 317705"/>
                <a:gd name="connsiteY1" fmla="*/ 1684 h 475863"/>
                <a:gd name="connsiteX2" fmla="*/ 235545 w 317705"/>
                <a:gd name="connsiteY2" fmla="*/ 463909 h 475863"/>
                <a:gd name="connsiteX3" fmla="*/ 317705 w 317705"/>
                <a:gd name="connsiteY3" fmla="*/ 286290 h 475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705" h="475863">
                  <a:moveTo>
                    <a:pt x="0" y="351307"/>
                  </a:moveTo>
                  <a:cubicBezTo>
                    <a:pt x="36425" y="122288"/>
                    <a:pt x="55611" y="-17083"/>
                    <a:pt x="94868" y="1684"/>
                  </a:cubicBezTo>
                  <a:cubicBezTo>
                    <a:pt x="134126" y="20451"/>
                    <a:pt x="198406" y="416475"/>
                    <a:pt x="235545" y="463909"/>
                  </a:cubicBezTo>
                  <a:cubicBezTo>
                    <a:pt x="272684" y="511343"/>
                    <a:pt x="287609" y="410540"/>
                    <a:pt x="317705" y="286290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8" name="Volný tvar 27"/>
            <p:cNvSpPr/>
            <p:nvPr/>
          </p:nvSpPr>
          <p:spPr>
            <a:xfrm>
              <a:off x="3333629" y="2069124"/>
              <a:ext cx="338393" cy="472352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46668"/>
                <a:gd name="connsiteY0" fmla="*/ 428351 h 472680"/>
                <a:gd name="connsiteX1" fmla="*/ 115556 w 346668"/>
                <a:gd name="connsiteY1" fmla="*/ 114 h 472680"/>
                <a:gd name="connsiteX2" fmla="*/ 256233 w 346668"/>
                <a:gd name="connsiteY2" fmla="*/ 462339 h 472680"/>
                <a:gd name="connsiteX3" fmla="*/ 346668 w 346668"/>
                <a:gd name="connsiteY3" fmla="*/ 276444 h 472680"/>
                <a:gd name="connsiteX0" fmla="*/ 0 w 350806"/>
                <a:gd name="connsiteY0" fmla="*/ 411955 h 472834"/>
                <a:gd name="connsiteX1" fmla="*/ 119694 w 350806"/>
                <a:gd name="connsiteY1" fmla="*/ 268 h 472834"/>
                <a:gd name="connsiteX2" fmla="*/ 260371 w 350806"/>
                <a:gd name="connsiteY2" fmla="*/ 462493 h 472834"/>
                <a:gd name="connsiteX3" fmla="*/ 350806 w 350806"/>
                <a:gd name="connsiteY3" fmla="*/ 276598 h 472834"/>
                <a:gd name="connsiteX0" fmla="*/ 0 w 338393"/>
                <a:gd name="connsiteY0" fmla="*/ 411955 h 472352"/>
                <a:gd name="connsiteX1" fmla="*/ 119694 w 338393"/>
                <a:gd name="connsiteY1" fmla="*/ 268 h 472352"/>
                <a:gd name="connsiteX2" fmla="*/ 260371 w 338393"/>
                <a:gd name="connsiteY2" fmla="*/ 462493 h 472352"/>
                <a:gd name="connsiteX3" fmla="*/ 338393 w 338393"/>
                <a:gd name="connsiteY3" fmla="*/ 272461 h 472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393" h="472352">
                  <a:moveTo>
                    <a:pt x="0" y="411955"/>
                  </a:moveTo>
                  <a:cubicBezTo>
                    <a:pt x="36425" y="182936"/>
                    <a:pt x="76299" y="-8155"/>
                    <a:pt x="119694" y="268"/>
                  </a:cubicBezTo>
                  <a:cubicBezTo>
                    <a:pt x="163089" y="8691"/>
                    <a:pt x="223921" y="417128"/>
                    <a:pt x="260371" y="462493"/>
                  </a:cubicBezTo>
                  <a:cubicBezTo>
                    <a:pt x="296821" y="507858"/>
                    <a:pt x="312435" y="388436"/>
                    <a:pt x="338393" y="272461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9" name="Volný tvar 28"/>
            <p:cNvSpPr/>
            <p:nvPr/>
          </p:nvSpPr>
          <p:spPr>
            <a:xfrm>
              <a:off x="3653405" y="2076585"/>
              <a:ext cx="342531" cy="473139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42531"/>
                <a:gd name="connsiteY0" fmla="*/ 391572 h 473139"/>
                <a:gd name="connsiteX1" fmla="*/ 111419 w 342531"/>
                <a:gd name="connsiteY1" fmla="*/ 573 h 473139"/>
                <a:gd name="connsiteX2" fmla="*/ 252096 w 342531"/>
                <a:gd name="connsiteY2" fmla="*/ 462798 h 473139"/>
                <a:gd name="connsiteX3" fmla="*/ 342531 w 342531"/>
                <a:gd name="connsiteY3" fmla="*/ 276903 h 47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31" h="473139">
                  <a:moveTo>
                    <a:pt x="0" y="391572"/>
                  </a:moveTo>
                  <a:cubicBezTo>
                    <a:pt x="36425" y="162553"/>
                    <a:pt x="69403" y="-11298"/>
                    <a:pt x="111419" y="573"/>
                  </a:cubicBezTo>
                  <a:cubicBezTo>
                    <a:pt x="153435" y="12444"/>
                    <a:pt x="213577" y="416743"/>
                    <a:pt x="252096" y="462798"/>
                  </a:cubicBezTo>
                  <a:cubicBezTo>
                    <a:pt x="290615" y="508853"/>
                    <a:pt x="316573" y="392878"/>
                    <a:pt x="342531" y="276903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</p:grpSp>
      <p:sp>
        <p:nvSpPr>
          <p:cNvPr id="30" name="TextovéPole 29"/>
          <p:cNvSpPr txBox="1"/>
          <p:nvPr/>
        </p:nvSpPr>
        <p:spPr>
          <a:xfrm>
            <a:off x="3378951" y="1546111"/>
            <a:ext cx="2476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 panose="02020603050405020304" pitchFamily="18" charset="0"/>
              </a:rPr>
              <a:t>Eupnoe – normální dýchání</a:t>
            </a:r>
          </a:p>
        </p:txBody>
      </p:sp>
      <p:grpSp>
        <p:nvGrpSpPr>
          <p:cNvPr id="32" name="Skupina 31"/>
          <p:cNvGrpSpPr/>
          <p:nvPr/>
        </p:nvGrpSpPr>
        <p:grpSpPr>
          <a:xfrm>
            <a:off x="1257390" y="2761496"/>
            <a:ext cx="2754306" cy="358185"/>
            <a:chOff x="4427984" y="3149352"/>
            <a:chExt cx="3672408" cy="477580"/>
          </a:xfrm>
        </p:grpSpPr>
        <p:sp>
          <p:nvSpPr>
            <p:cNvPr id="33" name="Volný tvar 32"/>
            <p:cNvSpPr/>
            <p:nvPr/>
          </p:nvSpPr>
          <p:spPr>
            <a:xfrm>
              <a:off x="4508347" y="3149352"/>
              <a:ext cx="3344138" cy="477579"/>
            </a:xfrm>
            <a:custGeom>
              <a:avLst/>
              <a:gdLst>
                <a:gd name="connsiteX0" fmla="*/ 0 w 4806564"/>
                <a:gd name="connsiteY0" fmla="*/ 1144987 h 1501418"/>
                <a:gd name="connsiteX1" fmla="*/ 170954 w 4806564"/>
                <a:gd name="connsiteY1" fmla="*/ 687787 h 1501418"/>
                <a:gd name="connsiteX2" fmla="*/ 345882 w 4806564"/>
                <a:gd name="connsiteY2" fmla="*/ 1148963 h 1501418"/>
                <a:gd name="connsiteX3" fmla="*/ 516835 w 4806564"/>
                <a:gd name="connsiteY3" fmla="*/ 687787 h 1501418"/>
                <a:gd name="connsiteX4" fmla="*/ 691764 w 4806564"/>
                <a:gd name="connsiteY4" fmla="*/ 1141012 h 1501418"/>
                <a:gd name="connsiteX5" fmla="*/ 862717 w 4806564"/>
                <a:gd name="connsiteY5" fmla="*/ 687787 h 1501418"/>
                <a:gd name="connsiteX6" fmla="*/ 1029694 w 4806564"/>
                <a:gd name="connsiteY6" fmla="*/ 1148963 h 1501418"/>
                <a:gd name="connsiteX7" fmla="*/ 1256307 w 4806564"/>
                <a:gd name="connsiteY7" fmla="*/ 0 h 1501418"/>
                <a:gd name="connsiteX8" fmla="*/ 1482919 w 4806564"/>
                <a:gd name="connsiteY8" fmla="*/ 1144987 h 1501418"/>
                <a:gd name="connsiteX9" fmla="*/ 1657847 w 4806564"/>
                <a:gd name="connsiteY9" fmla="*/ 687787 h 1501418"/>
                <a:gd name="connsiteX10" fmla="*/ 1824825 w 4806564"/>
                <a:gd name="connsiteY10" fmla="*/ 1144987 h 1501418"/>
                <a:gd name="connsiteX11" fmla="*/ 1995778 w 4806564"/>
                <a:gd name="connsiteY11" fmla="*/ 695739 h 1501418"/>
                <a:gd name="connsiteX12" fmla="*/ 2174682 w 4806564"/>
                <a:gd name="connsiteY12" fmla="*/ 1144987 h 1501418"/>
                <a:gd name="connsiteX13" fmla="*/ 2341660 w 4806564"/>
                <a:gd name="connsiteY13" fmla="*/ 691763 h 1501418"/>
                <a:gd name="connsiteX14" fmla="*/ 2631882 w 4806564"/>
                <a:gd name="connsiteY14" fmla="*/ 1490869 h 1501418"/>
                <a:gd name="connsiteX15" fmla="*/ 2918129 w 4806564"/>
                <a:gd name="connsiteY15" fmla="*/ 691763 h 1501418"/>
                <a:gd name="connsiteX16" fmla="*/ 3093058 w 4806564"/>
                <a:gd name="connsiteY16" fmla="*/ 1141012 h 1501418"/>
                <a:gd name="connsiteX17" fmla="*/ 3260035 w 4806564"/>
                <a:gd name="connsiteY17" fmla="*/ 691763 h 1501418"/>
                <a:gd name="connsiteX18" fmla="*/ 3430988 w 4806564"/>
                <a:gd name="connsiteY18" fmla="*/ 1144987 h 1501418"/>
                <a:gd name="connsiteX19" fmla="*/ 3597966 w 4806564"/>
                <a:gd name="connsiteY19" fmla="*/ 695739 h 1501418"/>
                <a:gd name="connsiteX20" fmla="*/ 3772894 w 4806564"/>
                <a:gd name="connsiteY20" fmla="*/ 1148963 h 1501418"/>
                <a:gd name="connsiteX21" fmla="*/ 4003482 w 4806564"/>
                <a:gd name="connsiteY21" fmla="*/ 3975 h 1501418"/>
                <a:gd name="connsiteX22" fmla="*/ 4345388 w 4806564"/>
                <a:gd name="connsiteY22" fmla="*/ 1490869 h 1501418"/>
                <a:gd name="connsiteX23" fmla="*/ 4619708 w 4806564"/>
                <a:gd name="connsiteY23" fmla="*/ 691763 h 1501418"/>
                <a:gd name="connsiteX24" fmla="*/ 4802588 w 4806564"/>
                <a:gd name="connsiteY24" fmla="*/ 1144987 h 1501418"/>
                <a:gd name="connsiteX25" fmla="*/ 4802588 w 4806564"/>
                <a:gd name="connsiteY25" fmla="*/ 1144987 h 1501418"/>
                <a:gd name="connsiteX26" fmla="*/ 4806564 w 4806564"/>
                <a:gd name="connsiteY26" fmla="*/ 1141012 h 1501418"/>
                <a:gd name="connsiteX27" fmla="*/ 4806564 w 4806564"/>
                <a:gd name="connsiteY27" fmla="*/ 1141012 h 1501418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631882 w 4806564"/>
                <a:gd name="connsiteY14" fmla="*/ 1489058 h 1499607"/>
                <a:gd name="connsiteX15" fmla="*/ 2918129 w 4806564"/>
                <a:gd name="connsiteY15" fmla="*/ 689952 h 1499607"/>
                <a:gd name="connsiteX16" fmla="*/ 3093058 w 4806564"/>
                <a:gd name="connsiteY16" fmla="*/ 1139201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639971 w 4806564"/>
                <a:gd name="connsiteY14" fmla="*/ 1163270 h 1499607"/>
                <a:gd name="connsiteX15" fmla="*/ 2918129 w 4806564"/>
                <a:gd name="connsiteY15" fmla="*/ 689952 h 1499607"/>
                <a:gd name="connsiteX16" fmla="*/ 3093058 w 4806564"/>
                <a:gd name="connsiteY16" fmla="*/ 1139201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918129 w 4806564"/>
                <a:gd name="connsiteY15" fmla="*/ 689952 h 1499607"/>
                <a:gd name="connsiteX16" fmla="*/ 3093058 w 4806564"/>
                <a:gd name="connsiteY16" fmla="*/ 1139201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751294 w 4806564"/>
                <a:gd name="connsiteY15" fmla="*/ 674175 h 1499607"/>
                <a:gd name="connsiteX16" fmla="*/ 3093058 w 4806564"/>
                <a:gd name="connsiteY16" fmla="*/ 1139201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751294 w 4806564"/>
                <a:gd name="connsiteY15" fmla="*/ 674175 h 1499607"/>
                <a:gd name="connsiteX16" fmla="*/ 2965991 w 4806564"/>
                <a:gd name="connsiteY16" fmla="*/ 1131459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751294 w 4806564"/>
                <a:gd name="connsiteY15" fmla="*/ 674175 h 1499607"/>
                <a:gd name="connsiteX16" fmla="*/ 2965991 w 4806564"/>
                <a:gd name="connsiteY16" fmla="*/ 1131459 h 1499607"/>
                <a:gd name="connsiteX17" fmla="*/ 3156832 w 4806564"/>
                <a:gd name="connsiteY17" fmla="*/ 674175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751294 w 4806564"/>
                <a:gd name="connsiteY15" fmla="*/ 674175 h 1499607"/>
                <a:gd name="connsiteX16" fmla="*/ 2965991 w 4806564"/>
                <a:gd name="connsiteY16" fmla="*/ 1131459 h 1499607"/>
                <a:gd name="connsiteX17" fmla="*/ 3156832 w 4806564"/>
                <a:gd name="connsiteY17" fmla="*/ 674175 h 1499607"/>
                <a:gd name="connsiteX18" fmla="*/ 3375504 w 4806564"/>
                <a:gd name="connsiteY18" fmla="*/ 1143388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469047 h 814929"/>
                <a:gd name="connsiteX1" fmla="*/ 170954 w 4806564"/>
                <a:gd name="connsiteY1" fmla="*/ 11847 h 814929"/>
                <a:gd name="connsiteX2" fmla="*/ 345882 w 4806564"/>
                <a:gd name="connsiteY2" fmla="*/ 473023 h 814929"/>
                <a:gd name="connsiteX3" fmla="*/ 516835 w 4806564"/>
                <a:gd name="connsiteY3" fmla="*/ 11847 h 814929"/>
                <a:gd name="connsiteX4" fmla="*/ 691764 w 4806564"/>
                <a:gd name="connsiteY4" fmla="*/ 465072 h 814929"/>
                <a:gd name="connsiteX5" fmla="*/ 862717 w 4806564"/>
                <a:gd name="connsiteY5" fmla="*/ 11847 h 814929"/>
                <a:gd name="connsiteX6" fmla="*/ 1029694 w 4806564"/>
                <a:gd name="connsiteY6" fmla="*/ 473023 h 814929"/>
                <a:gd name="connsiteX7" fmla="*/ 1288179 w 4806564"/>
                <a:gd name="connsiteY7" fmla="*/ 15951 h 814929"/>
                <a:gd name="connsiteX8" fmla="*/ 1482919 w 4806564"/>
                <a:gd name="connsiteY8" fmla="*/ 469047 h 814929"/>
                <a:gd name="connsiteX9" fmla="*/ 1657847 w 4806564"/>
                <a:gd name="connsiteY9" fmla="*/ 11847 h 814929"/>
                <a:gd name="connsiteX10" fmla="*/ 1824825 w 4806564"/>
                <a:gd name="connsiteY10" fmla="*/ 469047 h 814929"/>
                <a:gd name="connsiteX11" fmla="*/ 1995778 w 4806564"/>
                <a:gd name="connsiteY11" fmla="*/ 19799 h 814929"/>
                <a:gd name="connsiteX12" fmla="*/ 2174682 w 4806564"/>
                <a:gd name="connsiteY12" fmla="*/ 469047 h 814929"/>
                <a:gd name="connsiteX13" fmla="*/ 2341660 w 4806564"/>
                <a:gd name="connsiteY13" fmla="*/ 15823 h 814929"/>
                <a:gd name="connsiteX14" fmla="*/ 2552638 w 4806564"/>
                <a:gd name="connsiteY14" fmla="*/ 489357 h 814929"/>
                <a:gd name="connsiteX15" fmla="*/ 2751294 w 4806564"/>
                <a:gd name="connsiteY15" fmla="*/ 46 h 814929"/>
                <a:gd name="connsiteX16" fmla="*/ 2965991 w 4806564"/>
                <a:gd name="connsiteY16" fmla="*/ 457330 h 814929"/>
                <a:gd name="connsiteX17" fmla="*/ 3156832 w 4806564"/>
                <a:gd name="connsiteY17" fmla="*/ 46 h 814929"/>
                <a:gd name="connsiteX18" fmla="*/ 3375504 w 4806564"/>
                <a:gd name="connsiteY18" fmla="*/ 469259 h 814929"/>
                <a:gd name="connsiteX19" fmla="*/ 3597966 w 4806564"/>
                <a:gd name="connsiteY19" fmla="*/ 19799 h 814929"/>
                <a:gd name="connsiteX20" fmla="*/ 3772894 w 4806564"/>
                <a:gd name="connsiteY20" fmla="*/ 473023 h 814929"/>
                <a:gd name="connsiteX21" fmla="*/ 4011641 w 4806564"/>
                <a:gd name="connsiteY21" fmla="*/ 19927 h 814929"/>
                <a:gd name="connsiteX22" fmla="*/ 4345388 w 4806564"/>
                <a:gd name="connsiteY22" fmla="*/ 814929 h 814929"/>
                <a:gd name="connsiteX23" fmla="*/ 4619708 w 4806564"/>
                <a:gd name="connsiteY23" fmla="*/ 15823 h 814929"/>
                <a:gd name="connsiteX24" fmla="*/ 4802588 w 4806564"/>
                <a:gd name="connsiteY24" fmla="*/ 469047 h 814929"/>
                <a:gd name="connsiteX25" fmla="*/ 4802588 w 4806564"/>
                <a:gd name="connsiteY25" fmla="*/ 469047 h 814929"/>
                <a:gd name="connsiteX26" fmla="*/ 4806564 w 4806564"/>
                <a:gd name="connsiteY26" fmla="*/ 465072 h 814929"/>
                <a:gd name="connsiteX27" fmla="*/ 4806564 w 4806564"/>
                <a:gd name="connsiteY27" fmla="*/ 465072 h 814929"/>
                <a:gd name="connsiteX0" fmla="*/ 0 w 4806564"/>
                <a:gd name="connsiteY0" fmla="*/ 469047 h 489367"/>
                <a:gd name="connsiteX1" fmla="*/ 170954 w 4806564"/>
                <a:gd name="connsiteY1" fmla="*/ 11847 h 489367"/>
                <a:gd name="connsiteX2" fmla="*/ 345882 w 4806564"/>
                <a:gd name="connsiteY2" fmla="*/ 473023 h 489367"/>
                <a:gd name="connsiteX3" fmla="*/ 516835 w 4806564"/>
                <a:gd name="connsiteY3" fmla="*/ 11847 h 489367"/>
                <a:gd name="connsiteX4" fmla="*/ 691764 w 4806564"/>
                <a:gd name="connsiteY4" fmla="*/ 465072 h 489367"/>
                <a:gd name="connsiteX5" fmla="*/ 862717 w 4806564"/>
                <a:gd name="connsiteY5" fmla="*/ 11847 h 489367"/>
                <a:gd name="connsiteX6" fmla="*/ 1029694 w 4806564"/>
                <a:gd name="connsiteY6" fmla="*/ 473023 h 489367"/>
                <a:gd name="connsiteX7" fmla="*/ 1288179 w 4806564"/>
                <a:gd name="connsiteY7" fmla="*/ 15951 h 489367"/>
                <a:gd name="connsiteX8" fmla="*/ 1482919 w 4806564"/>
                <a:gd name="connsiteY8" fmla="*/ 469047 h 489367"/>
                <a:gd name="connsiteX9" fmla="*/ 1657847 w 4806564"/>
                <a:gd name="connsiteY9" fmla="*/ 11847 h 489367"/>
                <a:gd name="connsiteX10" fmla="*/ 1824825 w 4806564"/>
                <a:gd name="connsiteY10" fmla="*/ 469047 h 489367"/>
                <a:gd name="connsiteX11" fmla="*/ 1995778 w 4806564"/>
                <a:gd name="connsiteY11" fmla="*/ 19799 h 489367"/>
                <a:gd name="connsiteX12" fmla="*/ 2174682 w 4806564"/>
                <a:gd name="connsiteY12" fmla="*/ 469047 h 489367"/>
                <a:gd name="connsiteX13" fmla="*/ 2341660 w 4806564"/>
                <a:gd name="connsiteY13" fmla="*/ 15823 h 489367"/>
                <a:gd name="connsiteX14" fmla="*/ 2552638 w 4806564"/>
                <a:gd name="connsiteY14" fmla="*/ 489357 h 489367"/>
                <a:gd name="connsiteX15" fmla="*/ 2751294 w 4806564"/>
                <a:gd name="connsiteY15" fmla="*/ 46 h 489367"/>
                <a:gd name="connsiteX16" fmla="*/ 2965991 w 4806564"/>
                <a:gd name="connsiteY16" fmla="*/ 457330 h 489367"/>
                <a:gd name="connsiteX17" fmla="*/ 3156832 w 4806564"/>
                <a:gd name="connsiteY17" fmla="*/ 46 h 489367"/>
                <a:gd name="connsiteX18" fmla="*/ 3375504 w 4806564"/>
                <a:gd name="connsiteY18" fmla="*/ 469259 h 489367"/>
                <a:gd name="connsiteX19" fmla="*/ 3597966 w 4806564"/>
                <a:gd name="connsiteY19" fmla="*/ 19799 h 489367"/>
                <a:gd name="connsiteX20" fmla="*/ 3772894 w 4806564"/>
                <a:gd name="connsiteY20" fmla="*/ 473023 h 489367"/>
                <a:gd name="connsiteX21" fmla="*/ 4011641 w 4806564"/>
                <a:gd name="connsiteY21" fmla="*/ 19927 h 489367"/>
                <a:gd name="connsiteX22" fmla="*/ 4218387 w 4806564"/>
                <a:gd name="connsiteY22" fmla="*/ 457206 h 489367"/>
                <a:gd name="connsiteX23" fmla="*/ 4619708 w 4806564"/>
                <a:gd name="connsiteY23" fmla="*/ 15823 h 489367"/>
                <a:gd name="connsiteX24" fmla="*/ 4802588 w 4806564"/>
                <a:gd name="connsiteY24" fmla="*/ 469047 h 489367"/>
                <a:gd name="connsiteX25" fmla="*/ 4802588 w 4806564"/>
                <a:gd name="connsiteY25" fmla="*/ 469047 h 489367"/>
                <a:gd name="connsiteX26" fmla="*/ 4806564 w 4806564"/>
                <a:gd name="connsiteY26" fmla="*/ 465072 h 489367"/>
                <a:gd name="connsiteX27" fmla="*/ 4806564 w 4806564"/>
                <a:gd name="connsiteY27" fmla="*/ 465072 h 489367"/>
                <a:gd name="connsiteX0" fmla="*/ 0 w 4806564"/>
                <a:gd name="connsiteY0" fmla="*/ 469047 h 493337"/>
                <a:gd name="connsiteX1" fmla="*/ 170954 w 4806564"/>
                <a:gd name="connsiteY1" fmla="*/ 11847 h 493337"/>
                <a:gd name="connsiteX2" fmla="*/ 345882 w 4806564"/>
                <a:gd name="connsiteY2" fmla="*/ 473023 h 493337"/>
                <a:gd name="connsiteX3" fmla="*/ 516835 w 4806564"/>
                <a:gd name="connsiteY3" fmla="*/ 11847 h 493337"/>
                <a:gd name="connsiteX4" fmla="*/ 691764 w 4806564"/>
                <a:gd name="connsiteY4" fmla="*/ 465072 h 493337"/>
                <a:gd name="connsiteX5" fmla="*/ 862717 w 4806564"/>
                <a:gd name="connsiteY5" fmla="*/ 11847 h 493337"/>
                <a:gd name="connsiteX6" fmla="*/ 1029694 w 4806564"/>
                <a:gd name="connsiteY6" fmla="*/ 473023 h 493337"/>
                <a:gd name="connsiteX7" fmla="*/ 1288179 w 4806564"/>
                <a:gd name="connsiteY7" fmla="*/ 15951 h 493337"/>
                <a:gd name="connsiteX8" fmla="*/ 1482919 w 4806564"/>
                <a:gd name="connsiteY8" fmla="*/ 469047 h 493337"/>
                <a:gd name="connsiteX9" fmla="*/ 1657847 w 4806564"/>
                <a:gd name="connsiteY9" fmla="*/ 11847 h 493337"/>
                <a:gd name="connsiteX10" fmla="*/ 1824825 w 4806564"/>
                <a:gd name="connsiteY10" fmla="*/ 469047 h 493337"/>
                <a:gd name="connsiteX11" fmla="*/ 1995778 w 4806564"/>
                <a:gd name="connsiteY11" fmla="*/ 19799 h 493337"/>
                <a:gd name="connsiteX12" fmla="*/ 2174682 w 4806564"/>
                <a:gd name="connsiteY12" fmla="*/ 469047 h 493337"/>
                <a:gd name="connsiteX13" fmla="*/ 2341660 w 4806564"/>
                <a:gd name="connsiteY13" fmla="*/ 15823 h 493337"/>
                <a:gd name="connsiteX14" fmla="*/ 2552638 w 4806564"/>
                <a:gd name="connsiteY14" fmla="*/ 489357 h 493337"/>
                <a:gd name="connsiteX15" fmla="*/ 2751294 w 4806564"/>
                <a:gd name="connsiteY15" fmla="*/ 46 h 493337"/>
                <a:gd name="connsiteX16" fmla="*/ 2965991 w 4806564"/>
                <a:gd name="connsiteY16" fmla="*/ 457330 h 493337"/>
                <a:gd name="connsiteX17" fmla="*/ 3156832 w 4806564"/>
                <a:gd name="connsiteY17" fmla="*/ 46 h 493337"/>
                <a:gd name="connsiteX18" fmla="*/ 3375504 w 4806564"/>
                <a:gd name="connsiteY18" fmla="*/ 469259 h 493337"/>
                <a:gd name="connsiteX19" fmla="*/ 3597966 w 4806564"/>
                <a:gd name="connsiteY19" fmla="*/ 19799 h 493337"/>
                <a:gd name="connsiteX20" fmla="*/ 3772894 w 4806564"/>
                <a:gd name="connsiteY20" fmla="*/ 473023 h 493337"/>
                <a:gd name="connsiteX21" fmla="*/ 4011641 w 4806564"/>
                <a:gd name="connsiteY21" fmla="*/ 19927 h 493337"/>
                <a:gd name="connsiteX22" fmla="*/ 4218387 w 4806564"/>
                <a:gd name="connsiteY22" fmla="*/ 457206 h 493337"/>
                <a:gd name="connsiteX23" fmla="*/ 4802588 w 4806564"/>
                <a:gd name="connsiteY23" fmla="*/ 469047 h 493337"/>
                <a:gd name="connsiteX24" fmla="*/ 4802588 w 4806564"/>
                <a:gd name="connsiteY24" fmla="*/ 469047 h 493337"/>
                <a:gd name="connsiteX25" fmla="*/ 4806564 w 4806564"/>
                <a:gd name="connsiteY25" fmla="*/ 465072 h 493337"/>
                <a:gd name="connsiteX26" fmla="*/ 4806564 w 4806564"/>
                <a:gd name="connsiteY26" fmla="*/ 465072 h 493337"/>
                <a:gd name="connsiteX0" fmla="*/ 0 w 4806564"/>
                <a:gd name="connsiteY0" fmla="*/ 469047 h 493337"/>
                <a:gd name="connsiteX1" fmla="*/ 170954 w 4806564"/>
                <a:gd name="connsiteY1" fmla="*/ 11847 h 493337"/>
                <a:gd name="connsiteX2" fmla="*/ 345882 w 4806564"/>
                <a:gd name="connsiteY2" fmla="*/ 473023 h 493337"/>
                <a:gd name="connsiteX3" fmla="*/ 516835 w 4806564"/>
                <a:gd name="connsiteY3" fmla="*/ 11847 h 493337"/>
                <a:gd name="connsiteX4" fmla="*/ 691764 w 4806564"/>
                <a:gd name="connsiteY4" fmla="*/ 465072 h 493337"/>
                <a:gd name="connsiteX5" fmla="*/ 862717 w 4806564"/>
                <a:gd name="connsiteY5" fmla="*/ 11847 h 493337"/>
                <a:gd name="connsiteX6" fmla="*/ 1029694 w 4806564"/>
                <a:gd name="connsiteY6" fmla="*/ 473023 h 493337"/>
                <a:gd name="connsiteX7" fmla="*/ 1288179 w 4806564"/>
                <a:gd name="connsiteY7" fmla="*/ 15951 h 493337"/>
                <a:gd name="connsiteX8" fmla="*/ 1482919 w 4806564"/>
                <a:gd name="connsiteY8" fmla="*/ 469047 h 493337"/>
                <a:gd name="connsiteX9" fmla="*/ 1657847 w 4806564"/>
                <a:gd name="connsiteY9" fmla="*/ 11847 h 493337"/>
                <a:gd name="connsiteX10" fmla="*/ 1824825 w 4806564"/>
                <a:gd name="connsiteY10" fmla="*/ 469047 h 493337"/>
                <a:gd name="connsiteX11" fmla="*/ 1995778 w 4806564"/>
                <a:gd name="connsiteY11" fmla="*/ 19799 h 493337"/>
                <a:gd name="connsiteX12" fmla="*/ 2174682 w 4806564"/>
                <a:gd name="connsiteY12" fmla="*/ 469047 h 493337"/>
                <a:gd name="connsiteX13" fmla="*/ 2341660 w 4806564"/>
                <a:gd name="connsiteY13" fmla="*/ 15823 h 493337"/>
                <a:gd name="connsiteX14" fmla="*/ 2552638 w 4806564"/>
                <a:gd name="connsiteY14" fmla="*/ 489357 h 493337"/>
                <a:gd name="connsiteX15" fmla="*/ 2751294 w 4806564"/>
                <a:gd name="connsiteY15" fmla="*/ 46 h 493337"/>
                <a:gd name="connsiteX16" fmla="*/ 2965991 w 4806564"/>
                <a:gd name="connsiteY16" fmla="*/ 457330 h 493337"/>
                <a:gd name="connsiteX17" fmla="*/ 3156832 w 4806564"/>
                <a:gd name="connsiteY17" fmla="*/ 46 h 493337"/>
                <a:gd name="connsiteX18" fmla="*/ 3375504 w 4806564"/>
                <a:gd name="connsiteY18" fmla="*/ 469259 h 493337"/>
                <a:gd name="connsiteX19" fmla="*/ 3597966 w 4806564"/>
                <a:gd name="connsiteY19" fmla="*/ 19799 h 493337"/>
                <a:gd name="connsiteX20" fmla="*/ 3772894 w 4806564"/>
                <a:gd name="connsiteY20" fmla="*/ 473023 h 493337"/>
                <a:gd name="connsiteX21" fmla="*/ 4011641 w 4806564"/>
                <a:gd name="connsiteY21" fmla="*/ 19927 h 493337"/>
                <a:gd name="connsiteX22" fmla="*/ 4218387 w 4806564"/>
                <a:gd name="connsiteY22" fmla="*/ 457206 h 493337"/>
                <a:gd name="connsiteX23" fmla="*/ 4802588 w 4806564"/>
                <a:gd name="connsiteY23" fmla="*/ 469047 h 493337"/>
                <a:gd name="connsiteX24" fmla="*/ 4802588 w 4806564"/>
                <a:gd name="connsiteY24" fmla="*/ 469047 h 493337"/>
                <a:gd name="connsiteX25" fmla="*/ 4806564 w 4806564"/>
                <a:gd name="connsiteY25" fmla="*/ 465072 h 493337"/>
                <a:gd name="connsiteX0" fmla="*/ 0 w 4802588"/>
                <a:gd name="connsiteY0" fmla="*/ 469047 h 493337"/>
                <a:gd name="connsiteX1" fmla="*/ 170954 w 4802588"/>
                <a:gd name="connsiteY1" fmla="*/ 11847 h 493337"/>
                <a:gd name="connsiteX2" fmla="*/ 345882 w 4802588"/>
                <a:gd name="connsiteY2" fmla="*/ 473023 h 493337"/>
                <a:gd name="connsiteX3" fmla="*/ 516835 w 4802588"/>
                <a:gd name="connsiteY3" fmla="*/ 11847 h 493337"/>
                <a:gd name="connsiteX4" fmla="*/ 691764 w 4802588"/>
                <a:gd name="connsiteY4" fmla="*/ 465072 h 493337"/>
                <a:gd name="connsiteX5" fmla="*/ 862717 w 4802588"/>
                <a:gd name="connsiteY5" fmla="*/ 11847 h 493337"/>
                <a:gd name="connsiteX6" fmla="*/ 1029694 w 4802588"/>
                <a:gd name="connsiteY6" fmla="*/ 473023 h 493337"/>
                <a:gd name="connsiteX7" fmla="*/ 1288179 w 4802588"/>
                <a:gd name="connsiteY7" fmla="*/ 15951 h 493337"/>
                <a:gd name="connsiteX8" fmla="*/ 1482919 w 4802588"/>
                <a:gd name="connsiteY8" fmla="*/ 469047 h 493337"/>
                <a:gd name="connsiteX9" fmla="*/ 1657847 w 4802588"/>
                <a:gd name="connsiteY9" fmla="*/ 11847 h 493337"/>
                <a:gd name="connsiteX10" fmla="*/ 1824825 w 4802588"/>
                <a:gd name="connsiteY10" fmla="*/ 469047 h 493337"/>
                <a:gd name="connsiteX11" fmla="*/ 1995778 w 4802588"/>
                <a:gd name="connsiteY11" fmla="*/ 19799 h 493337"/>
                <a:gd name="connsiteX12" fmla="*/ 2174682 w 4802588"/>
                <a:gd name="connsiteY12" fmla="*/ 469047 h 493337"/>
                <a:gd name="connsiteX13" fmla="*/ 2341660 w 4802588"/>
                <a:gd name="connsiteY13" fmla="*/ 15823 h 493337"/>
                <a:gd name="connsiteX14" fmla="*/ 2552638 w 4802588"/>
                <a:gd name="connsiteY14" fmla="*/ 489357 h 493337"/>
                <a:gd name="connsiteX15" fmla="*/ 2751294 w 4802588"/>
                <a:gd name="connsiteY15" fmla="*/ 46 h 493337"/>
                <a:gd name="connsiteX16" fmla="*/ 2965991 w 4802588"/>
                <a:gd name="connsiteY16" fmla="*/ 457330 h 493337"/>
                <a:gd name="connsiteX17" fmla="*/ 3156832 w 4802588"/>
                <a:gd name="connsiteY17" fmla="*/ 46 h 493337"/>
                <a:gd name="connsiteX18" fmla="*/ 3375504 w 4802588"/>
                <a:gd name="connsiteY18" fmla="*/ 469259 h 493337"/>
                <a:gd name="connsiteX19" fmla="*/ 3597966 w 4802588"/>
                <a:gd name="connsiteY19" fmla="*/ 19799 h 493337"/>
                <a:gd name="connsiteX20" fmla="*/ 3772894 w 4802588"/>
                <a:gd name="connsiteY20" fmla="*/ 473023 h 493337"/>
                <a:gd name="connsiteX21" fmla="*/ 4011641 w 4802588"/>
                <a:gd name="connsiteY21" fmla="*/ 19927 h 493337"/>
                <a:gd name="connsiteX22" fmla="*/ 4218387 w 4802588"/>
                <a:gd name="connsiteY22" fmla="*/ 457206 h 493337"/>
                <a:gd name="connsiteX23" fmla="*/ 4802588 w 4802588"/>
                <a:gd name="connsiteY23" fmla="*/ 469047 h 493337"/>
                <a:gd name="connsiteX24" fmla="*/ 4802588 w 4802588"/>
                <a:gd name="connsiteY24" fmla="*/ 469047 h 493337"/>
                <a:gd name="connsiteX0" fmla="*/ 0 w 4802588"/>
                <a:gd name="connsiteY0" fmla="*/ 469047 h 493337"/>
                <a:gd name="connsiteX1" fmla="*/ 170954 w 4802588"/>
                <a:gd name="connsiteY1" fmla="*/ 11847 h 493337"/>
                <a:gd name="connsiteX2" fmla="*/ 345882 w 4802588"/>
                <a:gd name="connsiteY2" fmla="*/ 473023 h 493337"/>
                <a:gd name="connsiteX3" fmla="*/ 516835 w 4802588"/>
                <a:gd name="connsiteY3" fmla="*/ 11847 h 493337"/>
                <a:gd name="connsiteX4" fmla="*/ 691764 w 4802588"/>
                <a:gd name="connsiteY4" fmla="*/ 465072 h 493337"/>
                <a:gd name="connsiteX5" fmla="*/ 862717 w 4802588"/>
                <a:gd name="connsiteY5" fmla="*/ 11847 h 493337"/>
                <a:gd name="connsiteX6" fmla="*/ 1029694 w 4802588"/>
                <a:gd name="connsiteY6" fmla="*/ 473023 h 493337"/>
                <a:gd name="connsiteX7" fmla="*/ 1288179 w 4802588"/>
                <a:gd name="connsiteY7" fmla="*/ 15951 h 493337"/>
                <a:gd name="connsiteX8" fmla="*/ 1482919 w 4802588"/>
                <a:gd name="connsiteY8" fmla="*/ 469047 h 493337"/>
                <a:gd name="connsiteX9" fmla="*/ 1657847 w 4802588"/>
                <a:gd name="connsiteY9" fmla="*/ 11847 h 493337"/>
                <a:gd name="connsiteX10" fmla="*/ 1824825 w 4802588"/>
                <a:gd name="connsiteY10" fmla="*/ 469047 h 493337"/>
                <a:gd name="connsiteX11" fmla="*/ 1995778 w 4802588"/>
                <a:gd name="connsiteY11" fmla="*/ 19799 h 493337"/>
                <a:gd name="connsiteX12" fmla="*/ 2174682 w 4802588"/>
                <a:gd name="connsiteY12" fmla="*/ 469047 h 493337"/>
                <a:gd name="connsiteX13" fmla="*/ 2341660 w 4802588"/>
                <a:gd name="connsiteY13" fmla="*/ 15823 h 493337"/>
                <a:gd name="connsiteX14" fmla="*/ 2552638 w 4802588"/>
                <a:gd name="connsiteY14" fmla="*/ 489357 h 493337"/>
                <a:gd name="connsiteX15" fmla="*/ 2751294 w 4802588"/>
                <a:gd name="connsiteY15" fmla="*/ 46 h 493337"/>
                <a:gd name="connsiteX16" fmla="*/ 2965991 w 4802588"/>
                <a:gd name="connsiteY16" fmla="*/ 457330 h 493337"/>
                <a:gd name="connsiteX17" fmla="*/ 3156832 w 4802588"/>
                <a:gd name="connsiteY17" fmla="*/ 46 h 493337"/>
                <a:gd name="connsiteX18" fmla="*/ 3375504 w 4802588"/>
                <a:gd name="connsiteY18" fmla="*/ 469259 h 493337"/>
                <a:gd name="connsiteX19" fmla="*/ 3597966 w 4802588"/>
                <a:gd name="connsiteY19" fmla="*/ 19799 h 493337"/>
                <a:gd name="connsiteX20" fmla="*/ 3772894 w 4802588"/>
                <a:gd name="connsiteY20" fmla="*/ 473023 h 493337"/>
                <a:gd name="connsiteX21" fmla="*/ 4011641 w 4802588"/>
                <a:gd name="connsiteY21" fmla="*/ 19927 h 493337"/>
                <a:gd name="connsiteX22" fmla="*/ 4218387 w 4802588"/>
                <a:gd name="connsiteY22" fmla="*/ 457206 h 493337"/>
                <a:gd name="connsiteX23" fmla="*/ 4802588 w 4802588"/>
                <a:gd name="connsiteY23" fmla="*/ 469047 h 493337"/>
                <a:gd name="connsiteX0" fmla="*/ 0 w 4218387"/>
                <a:gd name="connsiteY0" fmla="*/ 469047 h 489367"/>
                <a:gd name="connsiteX1" fmla="*/ 170954 w 4218387"/>
                <a:gd name="connsiteY1" fmla="*/ 11847 h 489367"/>
                <a:gd name="connsiteX2" fmla="*/ 345882 w 4218387"/>
                <a:gd name="connsiteY2" fmla="*/ 473023 h 489367"/>
                <a:gd name="connsiteX3" fmla="*/ 516835 w 4218387"/>
                <a:gd name="connsiteY3" fmla="*/ 11847 h 489367"/>
                <a:gd name="connsiteX4" fmla="*/ 691764 w 4218387"/>
                <a:gd name="connsiteY4" fmla="*/ 465072 h 489367"/>
                <a:gd name="connsiteX5" fmla="*/ 862717 w 4218387"/>
                <a:gd name="connsiteY5" fmla="*/ 11847 h 489367"/>
                <a:gd name="connsiteX6" fmla="*/ 1029694 w 4218387"/>
                <a:gd name="connsiteY6" fmla="*/ 473023 h 489367"/>
                <a:gd name="connsiteX7" fmla="*/ 1288179 w 4218387"/>
                <a:gd name="connsiteY7" fmla="*/ 15951 h 489367"/>
                <a:gd name="connsiteX8" fmla="*/ 1482919 w 4218387"/>
                <a:gd name="connsiteY8" fmla="*/ 469047 h 489367"/>
                <a:gd name="connsiteX9" fmla="*/ 1657847 w 4218387"/>
                <a:gd name="connsiteY9" fmla="*/ 11847 h 489367"/>
                <a:gd name="connsiteX10" fmla="*/ 1824825 w 4218387"/>
                <a:gd name="connsiteY10" fmla="*/ 469047 h 489367"/>
                <a:gd name="connsiteX11" fmla="*/ 1995778 w 4218387"/>
                <a:gd name="connsiteY11" fmla="*/ 19799 h 489367"/>
                <a:gd name="connsiteX12" fmla="*/ 2174682 w 4218387"/>
                <a:gd name="connsiteY12" fmla="*/ 469047 h 489367"/>
                <a:gd name="connsiteX13" fmla="*/ 2341660 w 4218387"/>
                <a:gd name="connsiteY13" fmla="*/ 15823 h 489367"/>
                <a:gd name="connsiteX14" fmla="*/ 2552638 w 4218387"/>
                <a:gd name="connsiteY14" fmla="*/ 489357 h 489367"/>
                <a:gd name="connsiteX15" fmla="*/ 2751294 w 4218387"/>
                <a:gd name="connsiteY15" fmla="*/ 46 h 489367"/>
                <a:gd name="connsiteX16" fmla="*/ 2965991 w 4218387"/>
                <a:gd name="connsiteY16" fmla="*/ 457330 h 489367"/>
                <a:gd name="connsiteX17" fmla="*/ 3156832 w 4218387"/>
                <a:gd name="connsiteY17" fmla="*/ 46 h 489367"/>
                <a:gd name="connsiteX18" fmla="*/ 3375504 w 4218387"/>
                <a:gd name="connsiteY18" fmla="*/ 469259 h 489367"/>
                <a:gd name="connsiteX19" fmla="*/ 3597966 w 4218387"/>
                <a:gd name="connsiteY19" fmla="*/ 19799 h 489367"/>
                <a:gd name="connsiteX20" fmla="*/ 3772894 w 4218387"/>
                <a:gd name="connsiteY20" fmla="*/ 473023 h 489367"/>
                <a:gd name="connsiteX21" fmla="*/ 4011641 w 4218387"/>
                <a:gd name="connsiteY21" fmla="*/ 19927 h 489367"/>
                <a:gd name="connsiteX22" fmla="*/ 4218387 w 4218387"/>
                <a:gd name="connsiteY22" fmla="*/ 457206 h 489367"/>
                <a:gd name="connsiteX0" fmla="*/ 0 w 4290172"/>
                <a:gd name="connsiteY0" fmla="*/ 469047 h 489367"/>
                <a:gd name="connsiteX1" fmla="*/ 170954 w 4290172"/>
                <a:gd name="connsiteY1" fmla="*/ 11847 h 489367"/>
                <a:gd name="connsiteX2" fmla="*/ 345882 w 4290172"/>
                <a:gd name="connsiteY2" fmla="*/ 473023 h 489367"/>
                <a:gd name="connsiteX3" fmla="*/ 516835 w 4290172"/>
                <a:gd name="connsiteY3" fmla="*/ 11847 h 489367"/>
                <a:gd name="connsiteX4" fmla="*/ 691764 w 4290172"/>
                <a:gd name="connsiteY4" fmla="*/ 465072 h 489367"/>
                <a:gd name="connsiteX5" fmla="*/ 862717 w 4290172"/>
                <a:gd name="connsiteY5" fmla="*/ 11847 h 489367"/>
                <a:gd name="connsiteX6" fmla="*/ 1029694 w 4290172"/>
                <a:gd name="connsiteY6" fmla="*/ 473023 h 489367"/>
                <a:gd name="connsiteX7" fmla="*/ 1288179 w 4290172"/>
                <a:gd name="connsiteY7" fmla="*/ 15951 h 489367"/>
                <a:gd name="connsiteX8" fmla="*/ 1482919 w 4290172"/>
                <a:gd name="connsiteY8" fmla="*/ 469047 h 489367"/>
                <a:gd name="connsiteX9" fmla="*/ 1657847 w 4290172"/>
                <a:gd name="connsiteY9" fmla="*/ 11847 h 489367"/>
                <a:gd name="connsiteX10" fmla="*/ 1824825 w 4290172"/>
                <a:gd name="connsiteY10" fmla="*/ 469047 h 489367"/>
                <a:gd name="connsiteX11" fmla="*/ 1995778 w 4290172"/>
                <a:gd name="connsiteY11" fmla="*/ 19799 h 489367"/>
                <a:gd name="connsiteX12" fmla="*/ 2174682 w 4290172"/>
                <a:gd name="connsiteY12" fmla="*/ 469047 h 489367"/>
                <a:gd name="connsiteX13" fmla="*/ 2341660 w 4290172"/>
                <a:gd name="connsiteY13" fmla="*/ 15823 h 489367"/>
                <a:gd name="connsiteX14" fmla="*/ 2552638 w 4290172"/>
                <a:gd name="connsiteY14" fmla="*/ 489357 h 489367"/>
                <a:gd name="connsiteX15" fmla="*/ 2751294 w 4290172"/>
                <a:gd name="connsiteY15" fmla="*/ 46 h 489367"/>
                <a:gd name="connsiteX16" fmla="*/ 2965991 w 4290172"/>
                <a:gd name="connsiteY16" fmla="*/ 457330 h 489367"/>
                <a:gd name="connsiteX17" fmla="*/ 3156832 w 4290172"/>
                <a:gd name="connsiteY17" fmla="*/ 46 h 489367"/>
                <a:gd name="connsiteX18" fmla="*/ 3375504 w 4290172"/>
                <a:gd name="connsiteY18" fmla="*/ 469259 h 489367"/>
                <a:gd name="connsiteX19" fmla="*/ 3597966 w 4290172"/>
                <a:gd name="connsiteY19" fmla="*/ 19799 h 489367"/>
                <a:gd name="connsiteX20" fmla="*/ 3772894 w 4290172"/>
                <a:gd name="connsiteY20" fmla="*/ 473023 h 489367"/>
                <a:gd name="connsiteX21" fmla="*/ 4011641 w 4290172"/>
                <a:gd name="connsiteY21" fmla="*/ 19927 h 489367"/>
                <a:gd name="connsiteX22" fmla="*/ 4290172 w 4290172"/>
                <a:gd name="connsiteY22" fmla="*/ 457291 h 489367"/>
                <a:gd name="connsiteX0" fmla="*/ 0 w 4290172"/>
                <a:gd name="connsiteY0" fmla="*/ 469047 h 489367"/>
                <a:gd name="connsiteX1" fmla="*/ 170954 w 4290172"/>
                <a:gd name="connsiteY1" fmla="*/ 11847 h 489367"/>
                <a:gd name="connsiteX2" fmla="*/ 345882 w 4290172"/>
                <a:gd name="connsiteY2" fmla="*/ 473023 h 489367"/>
                <a:gd name="connsiteX3" fmla="*/ 516835 w 4290172"/>
                <a:gd name="connsiteY3" fmla="*/ 11847 h 489367"/>
                <a:gd name="connsiteX4" fmla="*/ 691764 w 4290172"/>
                <a:gd name="connsiteY4" fmla="*/ 465072 h 489367"/>
                <a:gd name="connsiteX5" fmla="*/ 862717 w 4290172"/>
                <a:gd name="connsiteY5" fmla="*/ 11847 h 489367"/>
                <a:gd name="connsiteX6" fmla="*/ 1029694 w 4290172"/>
                <a:gd name="connsiteY6" fmla="*/ 473023 h 489367"/>
                <a:gd name="connsiteX7" fmla="*/ 1288179 w 4290172"/>
                <a:gd name="connsiteY7" fmla="*/ 15951 h 489367"/>
                <a:gd name="connsiteX8" fmla="*/ 1482919 w 4290172"/>
                <a:gd name="connsiteY8" fmla="*/ 469047 h 489367"/>
                <a:gd name="connsiteX9" fmla="*/ 1657847 w 4290172"/>
                <a:gd name="connsiteY9" fmla="*/ 11847 h 489367"/>
                <a:gd name="connsiteX10" fmla="*/ 1824825 w 4290172"/>
                <a:gd name="connsiteY10" fmla="*/ 469047 h 489367"/>
                <a:gd name="connsiteX11" fmla="*/ 1995778 w 4290172"/>
                <a:gd name="connsiteY11" fmla="*/ 19799 h 489367"/>
                <a:gd name="connsiteX12" fmla="*/ 2174682 w 4290172"/>
                <a:gd name="connsiteY12" fmla="*/ 469047 h 489367"/>
                <a:gd name="connsiteX13" fmla="*/ 2341660 w 4290172"/>
                <a:gd name="connsiteY13" fmla="*/ 15823 h 489367"/>
                <a:gd name="connsiteX14" fmla="*/ 2552638 w 4290172"/>
                <a:gd name="connsiteY14" fmla="*/ 489357 h 489367"/>
                <a:gd name="connsiteX15" fmla="*/ 2751294 w 4290172"/>
                <a:gd name="connsiteY15" fmla="*/ 46 h 489367"/>
                <a:gd name="connsiteX16" fmla="*/ 2965991 w 4290172"/>
                <a:gd name="connsiteY16" fmla="*/ 457330 h 489367"/>
                <a:gd name="connsiteX17" fmla="*/ 3156832 w 4290172"/>
                <a:gd name="connsiteY17" fmla="*/ 46 h 489367"/>
                <a:gd name="connsiteX18" fmla="*/ 3375504 w 4290172"/>
                <a:gd name="connsiteY18" fmla="*/ 469259 h 489367"/>
                <a:gd name="connsiteX19" fmla="*/ 3597966 w 4290172"/>
                <a:gd name="connsiteY19" fmla="*/ 19799 h 489367"/>
                <a:gd name="connsiteX20" fmla="*/ 3772894 w 4290172"/>
                <a:gd name="connsiteY20" fmla="*/ 473023 h 489367"/>
                <a:gd name="connsiteX21" fmla="*/ 4011641 w 4290172"/>
                <a:gd name="connsiteY21" fmla="*/ 19927 h 489367"/>
                <a:gd name="connsiteX22" fmla="*/ 4290172 w 4290172"/>
                <a:gd name="connsiteY22" fmla="*/ 457291 h 489367"/>
                <a:gd name="connsiteX0" fmla="*/ 0 w 4234733"/>
                <a:gd name="connsiteY0" fmla="*/ 469047 h 489367"/>
                <a:gd name="connsiteX1" fmla="*/ 170954 w 4234733"/>
                <a:gd name="connsiteY1" fmla="*/ 11847 h 489367"/>
                <a:gd name="connsiteX2" fmla="*/ 345882 w 4234733"/>
                <a:gd name="connsiteY2" fmla="*/ 473023 h 489367"/>
                <a:gd name="connsiteX3" fmla="*/ 516835 w 4234733"/>
                <a:gd name="connsiteY3" fmla="*/ 11847 h 489367"/>
                <a:gd name="connsiteX4" fmla="*/ 691764 w 4234733"/>
                <a:gd name="connsiteY4" fmla="*/ 465072 h 489367"/>
                <a:gd name="connsiteX5" fmla="*/ 862717 w 4234733"/>
                <a:gd name="connsiteY5" fmla="*/ 11847 h 489367"/>
                <a:gd name="connsiteX6" fmla="*/ 1029694 w 4234733"/>
                <a:gd name="connsiteY6" fmla="*/ 473023 h 489367"/>
                <a:gd name="connsiteX7" fmla="*/ 1288179 w 4234733"/>
                <a:gd name="connsiteY7" fmla="*/ 15951 h 489367"/>
                <a:gd name="connsiteX8" fmla="*/ 1482919 w 4234733"/>
                <a:gd name="connsiteY8" fmla="*/ 469047 h 489367"/>
                <a:gd name="connsiteX9" fmla="*/ 1657847 w 4234733"/>
                <a:gd name="connsiteY9" fmla="*/ 11847 h 489367"/>
                <a:gd name="connsiteX10" fmla="*/ 1824825 w 4234733"/>
                <a:gd name="connsiteY10" fmla="*/ 469047 h 489367"/>
                <a:gd name="connsiteX11" fmla="*/ 1995778 w 4234733"/>
                <a:gd name="connsiteY11" fmla="*/ 19799 h 489367"/>
                <a:gd name="connsiteX12" fmla="*/ 2174682 w 4234733"/>
                <a:gd name="connsiteY12" fmla="*/ 469047 h 489367"/>
                <a:gd name="connsiteX13" fmla="*/ 2341660 w 4234733"/>
                <a:gd name="connsiteY13" fmla="*/ 15823 h 489367"/>
                <a:gd name="connsiteX14" fmla="*/ 2552638 w 4234733"/>
                <a:gd name="connsiteY14" fmla="*/ 489357 h 489367"/>
                <a:gd name="connsiteX15" fmla="*/ 2751294 w 4234733"/>
                <a:gd name="connsiteY15" fmla="*/ 46 h 489367"/>
                <a:gd name="connsiteX16" fmla="*/ 2965991 w 4234733"/>
                <a:gd name="connsiteY16" fmla="*/ 457330 h 489367"/>
                <a:gd name="connsiteX17" fmla="*/ 3156832 w 4234733"/>
                <a:gd name="connsiteY17" fmla="*/ 46 h 489367"/>
                <a:gd name="connsiteX18" fmla="*/ 3375504 w 4234733"/>
                <a:gd name="connsiteY18" fmla="*/ 469259 h 489367"/>
                <a:gd name="connsiteX19" fmla="*/ 3597966 w 4234733"/>
                <a:gd name="connsiteY19" fmla="*/ 19799 h 489367"/>
                <a:gd name="connsiteX20" fmla="*/ 3772894 w 4234733"/>
                <a:gd name="connsiteY20" fmla="*/ 473023 h 489367"/>
                <a:gd name="connsiteX21" fmla="*/ 4011641 w 4234733"/>
                <a:gd name="connsiteY21" fmla="*/ 19927 h 489367"/>
                <a:gd name="connsiteX22" fmla="*/ 4234733 w 4234733"/>
                <a:gd name="connsiteY22" fmla="*/ 457376 h 489367"/>
                <a:gd name="connsiteX0" fmla="*/ 0 w 4211098"/>
                <a:gd name="connsiteY0" fmla="*/ 469047 h 489367"/>
                <a:gd name="connsiteX1" fmla="*/ 170954 w 4211098"/>
                <a:gd name="connsiteY1" fmla="*/ 11847 h 489367"/>
                <a:gd name="connsiteX2" fmla="*/ 345882 w 4211098"/>
                <a:gd name="connsiteY2" fmla="*/ 473023 h 489367"/>
                <a:gd name="connsiteX3" fmla="*/ 516835 w 4211098"/>
                <a:gd name="connsiteY3" fmla="*/ 11847 h 489367"/>
                <a:gd name="connsiteX4" fmla="*/ 691764 w 4211098"/>
                <a:gd name="connsiteY4" fmla="*/ 465072 h 489367"/>
                <a:gd name="connsiteX5" fmla="*/ 862717 w 4211098"/>
                <a:gd name="connsiteY5" fmla="*/ 11847 h 489367"/>
                <a:gd name="connsiteX6" fmla="*/ 1029694 w 4211098"/>
                <a:gd name="connsiteY6" fmla="*/ 473023 h 489367"/>
                <a:gd name="connsiteX7" fmla="*/ 1288179 w 4211098"/>
                <a:gd name="connsiteY7" fmla="*/ 15951 h 489367"/>
                <a:gd name="connsiteX8" fmla="*/ 1482919 w 4211098"/>
                <a:gd name="connsiteY8" fmla="*/ 469047 h 489367"/>
                <a:gd name="connsiteX9" fmla="*/ 1657847 w 4211098"/>
                <a:gd name="connsiteY9" fmla="*/ 11847 h 489367"/>
                <a:gd name="connsiteX10" fmla="*/ 1824825 w 4211098"/>
                <a:gd name="connsiteY10" fmla="*/ 469047 h 489367"/>
                <a:gd name="connsiteX11" fmla="*/ 1995778 w 4211098"/>
                <a:gd name="connsiteY11" fmla="*/ 19799 h 489367"/>
                <a:gd name="connsiteX12" fmla="*/ 2174682 w 4211098"/>
                <a:gd name="connsiteY12" fmla="*/ 469047 h 489367"/>
                <a:gd name="connsiteX13" fmla="*/ 2341660 w 4211098"/>
                <a:gd name="connsiteY13" fmla="*/ 15823 h 489367"/>
                <a:gd name="connsiteX14" fmla="*/ 2552638 w 4211098"/>
                <a:gd name="connsiteY14" fmla="*/ 489357 h 489367"/>
                <a:gd name="connsiteX15" fmla="*/ 2751294 w 4211098"/>
                <a:gd name="connsiteY15" fmla="*/ 46 h 489367"/>
                <a:gd name="connsiteX16" fmla="*/ 2965991 w 4211098"/>
                <a:gd name="connsiteY16" fmla="*/ 457330 h 489367"/>
                <a:gd name="connsiteX17" fmla="*/ 3156832 w 4211098"/>
                <a:gd name="connsiteY17" fmla="*/ 46 h 489367"/>
                <a:gd name="connsiteX18" fmla="*/ 3375504 w 4211098"/>
                <a:gd name="connsiteY18" fmla="*/ 469259 h 489367"/>
                <a:gd name="connsiteX19" fmla="*/ 3597966 w 4211098"/>
                <a:gd name="connsiteY19" fmla="*/ 19799 h 489367"/>
                <a:gd name="connsiteX20" fmla="*/ 3772894 w 4211098"/>
                <a:gd name="connsiteY20" fmla="*/ 473023 h 489367"/>
                <a:gd name="connsiteX21" fmla="*/ 4011641 w 4211098"/>
                <a:gd name="connsiteY21" fmla="*/ 19927 h 489367"/>
                <a:gd name="connsiteX22" fmla="*/ 4211098 w 4211098"/>
                <a:gd name="connsiteY22" fmla="*/ 457461 h 489367"/>
                <a:gd name="connsiteX0" fmla="*/ 0 w 4179509"/>
                <a:gd name="connsiteY0" fmla="*/ 469047 h 489367"/>
                <a:gd name="connsiteX1" fmla="*/ 170954 w 4179509"/>
                <a:gd name="connsiteY1" fmla="*/ 11847 h 489367"/>
                <a:gd name="connsiteX2" fmla="*/ 345882 w 4179509"/>
                <a:gd name="connsiteY2" fmla="*/ 473023 h 489367"/>
                <a:gd name="connsiteX3" fmla="*/ 516835 w 4179509"/>
                <a:gd name="connsiteY3" fmla="*/ 11847 h 489367"/>
                <a:gd name="connsiteX4" fmla="*/ 691764 w 4179509"/>
                <a:gd name="connsiteY4" fmla="*/ 465072 h 489367"/>
                <a:gd name="connsiteX5" fmla="*/ 862717 w 4179509"/>
                <a:gd name="connsiteY5" fmla="*/ 11847 h 489367"/>
                <a:gd name="connsiteX6" fmla="*/ 1029694 w 4179509"/>
                <a:gd name="connsiteY6" fmla="*/ 473023 h 489367"/>
                <a:gd name="connsiteX7" fmla="*/ 1288179 w 4179509"/>
                <a:gd name="connsiteY7" fmla="*/ 15951 h 489367"/>
                <a:gd name="connsiteX8" fmla="*/ 1482919 w 4179509"/>
                <a:gd name="connsiteY8" fmla="*/ 469047 h 489367"/>
                <a:gd name="connsiteX9" fmla="*/ 1657847 w 4179509"/>
                <a:gd name="connsiteY9" fmla="*/ 11847 h 489367"/>
                <a:gd name="connsiteX10" fmla="*/ 1824825 w 4179509"/>
                <a:gd name="connsiteY10" fmla="*/ 469047 h 489367"/>
                <a:gd name="connsiteX11" fmla="*/ 1995778 w 4179509"/>
                <a:gd name="connsiteY11" fmla="*/ 19799 h 489367"/>
                <a:gd name="connsiteX12" fmla="*/ 2174682 w 4179509"/>
                <a:gd name="connsiteY12" fmla="*/ 469047 h 489367"/>
                <a:gd name="connsiteX13" fmla="*/ 2341660 w 4179509"/>
                <a:gd name="connsiteY13" fmla="*/ 15823 h 489367"/>
                <a:gd name="connsiteX14" fmla="*/ 2552638 w 4179509"/>
                <a:gd name="connsiteY14" fmla="*/ 489357 h 489367"/>
                <a:gd name="connsiteX15" fmla="*/ 2751294 w 4179509"/>
                <a:gd name="connsiteY15" fmla="*/ 46 h 489367"/>
                <a:gd name="connsiteX16" fmla="*/ 2965991 w 4179509"/>
                <a:gd name="connsiteY16" fmla="*/ 457330 h 489367"/>
                <a:gd name="connsiteX17" fmla="*/ 3156832 w 4179509"/>
                <a:gd name="connsiteY17" fmla="*/ 46 h 489367"/>
                <a:gd name="connsiteX18" fmla="*/ 3375504 w 4179509"/>
                <a:gd name="connsiteY18" fmla="*/ 469259 h 489367"/>
                <a:gd name="connsiteX19" fmla="*/ 3597966 w 4179509"/>
                <a:gd name="connsiteY19" fmla="*/ 19799 h 489367"/>
                <a:gd name="connsiteX20" fmla="*/ 3772894 w 4179509"/>
                <a:gd name="connsiteY20" fmla="*/ 473023 h 489367"/>
                <a:gd name="connsiteX21" fmla="*/ 4011641 w 4179509"/>
                <a:gd name="connsiteY21" fmla="*/ 19927 h 489367"/>
                <a:gd name="connsiteX22" fmla="*/ 4179509 w 4179509"/>
                <a:gd name="connsiteY22" fmla="*/ 457546 h 489367"/>
                <a:gd name="connsiteX0" fmla="*/ 0 w 4179509"/>
                <a:gd name="connsiteY0" fmla="*/ 469047 h 489367"/>
                <a:gd name="connsiteX1" fmla="*/ 170954 w 4179509"/>
                <a:gd name="connsiteY1" fmla="*/ 11847 h 489367"/>
                <a:gd name="connsiteX2" fmla="*/ 345882 w 4179509"/>
                <a:gd name="connsiteY2" fmla="*/ 473023 h 489367"/>
                <a:gd name="connsiteX3" fmla="*/ 516835 w 4179509"/>
                <a:gd name="connsiteY3" fmla="*/ 11847 h 489367"/>
                <a:gd name="connsiteX4" fmla="*/ 691764 w 4179509"/>
                <a:gd name="connsiteY4" fmla="*/ 465072 h 489367"/>
                <a:gd name="connsiteX5" fmla="*/ 862717 w 4179509"/>
                <a:gd name="connsiteY5" fmla="*/ 11847 h 489367"/>
                <a:gd name="connsiteX6" fmla="*/ 1061554 w 4179509"/>
                <a:gd name="connsiteY6" fmla="*/ 465157 h 489367"/>
                <a:gd name="connsiteX7" fmla="*/ 1288179 w 4179509"/>
                <a:gd name="connsiteY7" fmla="*/ 15951 h 489367"/>
                <a:gd name="connsiteX8" fmla="*/ 1482919 w 4179509"/>
                <a:gd name="connsiteY8" fmla="*/ 469047 h 489367"/>
                <a:gd name="connsiteX9" fmla="*/ 1657847 w 4179509"/>
                <a:gd name="connsiteY9" fmla="*/ 11847 h 489367"/>
                <a:gd name="connsiteX10" fmla="*/ 1824825 w 4179509"/>
                <a:gd name="connsiteY10" fmla="*/ 469047 h 489367"/>
                <a:gd name="connsiteX11" fmla="*/ 1995778 w 4179509"/>
                <a:gd name="connsiteY11" fmla="*/ 19799 h 489367"/>
                <a:gd name="connsiteX12" fmla="*/ 2174682 w 4179509"/>
                <a:gd name="connsiteY12" fmla="*/ 469047 h 489367"/>
                <a:gd name="connsiteX13" fmla="*/ 2341660 w 4179509"/>
                <a:gd name="connsiteY13" fmla="*/ 15823 h 489367"/>
                <a:gd name="connsiteX14" fmla="*/ 2552638 w 4179509"/>
                <a:gd name="connsiteY14" fmla="*/ 489357 h 489367"/>
                <a:gd name="connsiteX15" fmla="*/ 2751294 w 4179509"/>
                <a:gd name="connsiteY15" fmla="*/ 46 h 489367"/>
                <a:gd name="connsiteX16" fmla="*/ 2965991 w 4179509"/>
                <a:gd name="connsiteY16" fmla="*/ 457330 h 489367"/>
                <a:gd name="connsiteX17" fmla="*/ 3156832 w 4179509"/>
                <a:gd name="connsiteY17" fmla="*/ 46 h 489367"/>
                <a:gd name="connsiteX18" fmla="*/ 3375504 w 4179509"/>
                <a:gd name="connsiteY18" fmla="*/ 469259 h 489367"/>
                <a:gd name="connsiteX19" fmla="*/ 3597966 w 4179509"/>
                <a:gd name="connsiteY19" fmla="*/ 19799 h 489367"/>
                <a:gd name="connsiteX20" fmla="*/ 3772894 w 4179509"/>
                <a:gd name="connsiteY20" fmla="*/ 473023 h 489367"/>
                <a:gd name="connsiteX21" fmla="*/ 4011641 w 4179509"/>
                <a:gd name="connsiteY21" fmla="*/ 19927 h 489367"/>
                <a:gd name="connsiteX22" fmla="*/ 4179509 w 4179509"/>
                <a:gd name="connsiteY22" fmla="*/ 457546 h 489367"/>
                <a:gd name="connsiteX0" fmla="*/ 0 w 4179509"/>
                <a:gd name="connsiteY0" fmla="*/ 469047 h 489367"/>
                <a:gd name="connsiteX1" fmla="*/ 170954 w 4179509"/>
                <a:gd name="connsiteY1" fmla="*/ 11847 h 489367"/>
                <a:gd name="connsiteX2" fmla="*/ 345882 w 4179509"/>
                <a:gd name="connsiteY2" fmla="*/ 473023 h 489367"/>
                <a:gd name="connsiteX3" fmla="*/ 516835 w 4179509"/>
                <a:gd name="connsiteY3" fmla="*/ 11847 h 489367"/>
                <a:gd name="connsiteX4" fmla="*/ 691764 w 4179509"/>
                <a:gd name="connsiteY4" fmla="*/ 465072 h 489367"/>
                <a:gd name="connsiteX5" fmla="*/ 862717 w 4179509"/>
                <a:gd name="connsiteY5" fmla="*/ 11847 h 489367"/>
                <a:gd name="connsiteX6" fmla="*/ 1093417 w 4179509"/>
                <a:gd name="connsiteY6" fmla="*/ 465244 h 489367"/>
                <a:gd name="connsiteX7" fmla="*/ 1288179 w 4179509"/>
                <a:gd name="connsiteY7" fmla="*/ 15951 h 489367"/>
                <a:gd name="connsiteX8" fmla="*/ 1482919 w 4179509"/>
                <a:gd name="connsiteY8" fmla="*/ 469047 h 489367"/>
                <a:gd name="connsiteX9" fmla="*/ 1657847 w 4179509"/>
                <a:gd name="connsiteY9" fmla="*/ 11847 h 489367"/>
                <a:gd name="connsiteX10" fmla="*/ 1824825 w 4179509"/>
                <a:gd name="connsiteY10" fmla="*/ 469047 h 489367"/>
                <a:gd name="connsiteX11" fmla="*/ 1995778 w 4179509"/>
                <a:gd name="connsiteY11" fmla="*/ 19799 h 489367"/>
                <a:gd name="connsiteX12" fmla="*/ 2174682 w 4179509"/>
                <a:gd name="connsiteY12" fmla="*/ 469047 h 489367"/>
                <a:gd name="connsiteX13" fmla="*/ 2341660 w 4179509"/>
                <a:gd name="connsiteY13" fmla="*/ 15823 h 489367"/>
                <a:gd name="connsiteX14" fmla="*/ 2552638 w 4179509"/>
                <a:gd name="connsiteY14" fmla="*/ 489357 h 489367"/>
                <a:gd name="connsiteX15" fmla="*/ 2751294 w 4179509"/>
                <a:gd name="connsiteY15" fmla="*/ 46 h 489367"/>
                <a:gd name="connsiteX16" fmla="*/ 2965991 w 4179509"/>
                <a:gd name="connsiteY16" fmla="*/ 457330 h 489367"/>
                <a:gd name="connsiteX17" fmla="*/ 3156832 w 4179509"/>
                <a:gd name="connsiteY17" fmla="*/ 46 h 489367"/>
                <a:gd name="connsiteX18" fmla="*/ 3375504 w 4179509"/>
                <a:gd name="connsiteY18" fmla="*/ 469259 h 489367"/>
                <a:gd name="connsiteX19" fmla="*/ 3597966 w 4179509"/>
                <a:gd name="connsiteY19" fmla="*/ 19799 h 489367"/>
                <a:gd name="connsiteX20" fmla="*/ 3772894 w 4179509"/>
                <a:gd name="connsiteY20" fmla="*/ 473023 h 489367"/>
                <a:gd name="connsiteX21" fmla="*/ 4011641 w 4179509"/>
                <a:gd name="connsiteY21" fmla="*/ 19927 h 489367"/>
                <a:gd name="connsiteX22" fmla="*/ 4179509 w 4179509"/>
                <a:gd name="connsiteY22" fmla="*/ 457546 h 489367"/>
                <a:gd name="connsiteX0" fmla="*/ 0 w 4011641"/>
                <a:gd name="connsiteY0" fmla="*/ 469047 h 489367"/>
                <a:gd name="connsiteX1" fmla="*/ 170954 w 4011641"/>
                <a:gd name="connsiteY1" fmla="*/ 11847 h 489367"/>
                <a:gd name="connsiteX2" fmla="*/ 345882 w 4011641"/>
                <a:gd name="connsiteY2" fmla="*/ 473023 h 489367"/>
                <a:gd name="connsiteX3" fmla="*/ 516835 w 4011641"/>
                <a:gd name="connsiteY3" fmla="*/ 11847 h 489367"/>
                <a:gd name="connsiteX4" fmla="*/ 691764 w 4011641"/>
                <a:gd name="connsiteY4" fmla="*/ 465072 h 489367"/>
                <a:gd name="connsiteX5" fmla="*/ 862717 w 4011641"/>
                <a:gd name="connsiteY5" fmla="*/ 11847 h 489367"/>
                <a:gd name="connsiteX6" fmla="*/ 1093417 w 4011641"/>
                <a:gd name="connsiteY6" fmla="*/ 465244 h 489367"/>
                <a:gd name="connsiteX7" fmla="*/ 1288179 w 4011641"/>
                <a:gd name="connsiteY7" fmla="*/ 15951 h 489367"/>
                <a:gd name="connsiteX8" fmla="*/ 1482919 w 4011641"/>
                <a:gd name="connsiteY8" fmla="*/ 469047 h 489367"/>
                <a:gd name="connsiteX9" fmla="*/ 1657847 w 4011641"/>
                <a:gd name="connsiteY9" fmla="*/ 11847 h 489367"/>
                <a:gd name="connsiteX10" fmla="*/ 1824825 w 4011641"/>
                <a:gd name="connsiteY10" fmla="*/ 469047 h 489367"/>
                <a:gd name="connsiteX11" fmla="*/ 1995778 w 4011641"/>
                <a:gd name="connsiteY11" fmla="*/ 19799 h 489367"/>
                <a:gd name="connsiteX12" fmla="*/ 2174682 w 4011641"/>
                <a:gd name="connsiteY12" fmla="*/ 469047 h 489367"/>
                <a:gd name="connsiteX13" fmla="*/ 2341660 w 4011641"/>
                <a:gd name="connsiteY13" fmla="*/ 15823 h 489367"/>
                <a:gd name="connsiteX14" fmla="*/ 2552638 w 4011641"/>
                <a:gd name="connsiteY14" fmla="*/ 489357 h 489367"/>
                <a:gd name="connsiteX15" fmla="*/ 2751294 w 4011641"/>
                <a:gd name="connsiteY15" fmla="*/ 46 h 489367"/>
                <a:gd name="connsiteX16" fmla="*/ 2965991 w 4011641"/>
                <a:gd name="connsiteY16" fmla="*/ 457330 h 489367"/>
                <a:gd name="connsiteX17" fmla="*/ 3156832 w 4011641"/>
                <a:gd name="connsiteY17" fmla="*/ 46 h 489367"/>
                <a:gd name="connsiteX18" fmla="*/ 3375504 w 4011641"/>
                <a:gd name="connsiteY18" fmla="*/ 469259 h 489367"/>
                <a:gd name="connsiteX19" fmla="*/ 3597966 w 4011641"/>
                <a:gd name="connsiteY19" fmla="*/ 19799 h 489367"/>
                <a:gd name="connsiteX20" fmla="*/ 3772894 w 4011641"/>
                <a:gd name="connsiteY20" fmla="*/ 473023 h 489367"/>
                <a:gd name="connsiteX21" fmla="*/ 4011641 w 4011641"/>
                <a:gd name="connsiteY21" fmla="*/ 19927 h 489367"/>
                <a:gd name="connsiteX0" fmla="*/ 0 w 3772894"/>
                <a:gd name="connsiteY0" fmla="*/ 469047 h 489367"/>
                <a:gd name="connsiteX1" fmla="*/ 170954 w 3772894"/>
                <a:gd name="connsiteY1" fmla="*/ 11847 h 489367"/>
                <a:gd name="connsiteX2" fmla="*/ 345882 w 3772894"/>
                <a:gd name="connsiteY2" fmla="*/ 473023 h 489367"/>
                <a:gd name="connsiteX3" fmla="*/ 516835 w 3772894"/>
                <a:gd name="connsiteY3" fmla="*/ 11847 h 489367"/>
                <a:gd name="connsiteX4" fmla="*/ 691764 w 3772894"/>
                <a:gd name="connsiteY4" fmla="*/ 465072 h 489367"/>
                <a:gd name="connsiteX5" fmla="*/ 862717 w 3772894"/>
                <a:gd name="connsiteY5" fmla="*/ 11847 h 489367"/>
                <a:gd name="connsiteX6" fmla="*/ 1093417 w 3772894"/>
                <a:gd name="connsiteY6" fmla="*/ 465244 h 489367"/>
                <a:gd name="connsiteX7" fmla="*/ 1288179 w 3772894"/>
                <a:gd name="connsiteY7" fmla="*/ 15951 h 489367"/>
                <a:gd name="connsiteX8" fmla="*/ 1482919 w 3772894"/>
                <a:gd name="connsiteY8" fmla="*/ 469047 h 489367"/>
                <a:gd name="connsiteX9" fmla="*/ 1657847 w 3772894"/>
                <a:gd name="connsiteY9" fmla="*/ 11847 h 489367"/>
                <a:gd name="connsiteX10" fmla="*/ 1824825 w 3772894"/>
                <a:gd name="connsiteY10" fmla="*/ 469047 h 489367"/>
                <a:gd name="connsiteX11" fmla="*/ 1995778 w 3772894"/>
                <a:gd name="connsiteY11" fmla="*/ 19799 h 489367"/>
                <a:gd name="connsiteX12" fmla="*/ 2174682 w 3772894"/>
                <a:gd name="connsiteY12" fmla="*/ 469047 h 489367"/>
                <a:gd name="connsiteX13" fmla="*/ 2341660 w 3772894"/>
                <a:gd name="connsiteY13" fmla="*/ 15823 h 489367"/>
                <a:gd name="connsiteX14" fmla="*/ 2552638 w 3772894"/>
                <a:gd name="connsiteY14" fmla="*/ 489357 h 489367"/>
                <a:gd name="connsiteX15" fmla="*/ 2751294 w 3772894"/>
                <a:gd name="connsiteY15" fmla="*/ 46 h 489367"/>
                <a:gd name="connsiteX16" fmla="*/ 2965991 w 3772894"/>
                <a:gd name="connsiteY16" fmla="*/ 457330 h 489367"/>
                <a:gd name="connsiteX17" fmla="*/ 3156832 w 3772894"/>
                <a:gd name="connsiteY17" fmla="*/ 46 h 489367"/>
                <a:gd name="connsiteX18" fmla="*/ 3375504 w 3772894"/>
                <a:gd name="connsiteY18" fmla="*/ 469259 h 489367"/>
                <a:gd name="connsiteX19" fmla="*/ 3597966 w 3772894"/>
                <a:gd name="connsiteY19" fmla="*/ 19799 h 489367"/>
                <a:gd name="connsiteX20" fmla="*/ 3772894 w 3772894"/>
                <a:gd name="connsiteY20" fmla="*/ 473023 h 489367"/>
                <a:gd name="connsiteX0" fmla="*/ 0 w 3597966"/>
                <a:gd name="connsiteY0" fmla="*/ 469047 h 489367"/>
                <a:gd name="connsiteX1" fmla="*/ 170954 w 3597966"/>
                <a:gd name="connsiteY1" fmla="*/ 11847 h 489367"/>
                <a:gd name="connsiteX2" fmla="*/ 345882 w 3597966"/>
                <a:gd name="connsiteY2" fmla="*/ 473023 h 489367"/>
                <a:gd name="connsiteX3" fmla="*/ 516835 w 3597966"/>
                <a:gd name="connsiteY3" fmla="*/ 11847 h 489367"/>
                <a:gd name="connsiteX4" fmla="*/ 691764 w 3597966"/>
                <a:gd name="connsiteY4" fmla="*/ 465072 h 489367"/>
                <a:gd name="connsiteX5" fmla="*/ 862717 w 3597966"/>
                <a:gd name="connsiteY5" fmla="*/ 11847 h 489367"/>
                <a:gd name="connsiteX6" fmla="*/ 1093417 w 3597966"/>
                <a:gd name="connsiteY6" fmla="*/ 465244 h 489367"/>
                <a:gd name="connsiteX7" fmla="*/ 1288179 w 3597966"/>
                <a:gd name="connsiteY7" fmla="*/ 15951 h 489367"/>
                <a:gd name="connsiteX8" fmla="*/ 1482919 w 3597966"/>
                <a:gd name="connsiteY8" fmla="*/ 469047 h 489367"/>
                <a:gd name="connsiteX9" fmla="*/ 1657847 w 3597966"/>
                <a:gd name="connsiteY9" fmla="*/ 11847 h 489367"/>
                <a:gd name="connsiteX10" fmla="*/ 1824825 w 3597966"/>
                <a:gd name="connsiteY10" fmla="*/ 469047 h 489367"/>
                <a:gd name="connsiteX11" fmla="*/ 1995778 w 3597966"/>
                <a:gd name="connsiteY11" fmla="*/ 19799 h 489367"/>
                <a:gd name="connsiteX12" fmla="*/ 2174682 w 3597966"/>
                <a:gd name="connsiteY12" fmla="*/ 469047 h 489367"/>
                <a:gd name="connsiteX13" fmla="*/ 2341660 w 3597966"/>
                <a:gd name="connsiteY13" fmla="*/ 15823 h 489367"/>
                <a:gd name="connsiteX14" fmla="*/ 2552638 w 3597966"/>
                <a:gd name="connsiteY14" fmla="*/ 489357 h 489367"/>
                <a:gd name="connsiteX15" fmla="*/ 2751294 w 3597966"/>
                <a:gd name="connsiteY15" fmla="*/ 46 h 489367"/>
                <a:gd name="connsiteX16" fmla="*/ 2965991 w 3597966"/>
                <a:gd name="connsiteY16" fmla="*/ 457330 h 489367"/>
                <a:gd name="connsiteX17" fmla="*/ 3156832 w 3597966"/>
                <a:gd name="connsiteY17" fmla="*/ 46 h 489367"/>
                <a:gd name="connsiteX18" fmla="*/ 3375504 w 3597966"/>
                <a:gd name="connsiteY18" fmla="*/ 469259 h 489367"/>
                <a:gd name="connsiteX19" fmla="*/ 3597966 w 3597966"/>
                <a:gd name="connsiteY19" fmla="*/ 19799 h 489367"/>
                <a:gd name="connsiteX0" fmla="*/ 0 w 3375504"/>
                <a:gd name="connsiteY0" fmla="*/ 469047 h 489367"/>
                <a:gd name="connsiteX1" fmla="*/ 170954 w 3375504"/>
                <a:gd name="connsiteY1" fmla="*/ 11847 h 489367"/>
                <a:gd name="connsiteX2" fmla="*/ 345882 w 3375504"/>
                <a:gd name="connsiteY2" fmla="*/ 473023 h 489367"/>
                <a:gd name="connsiteX3" fmla="*/ 516835 w 3375504"/>
                <a:gd name="connsiteY3" fmla="*/ 11847 h 489367"/>
                <a:gd name="connsiteX4" fmla="*/ 691764 w 3375504"/>
                <a:gd name="connsiteY4" fmla="*/ 465072 h 489367"/>
                <a:gd name="connsiteX5" fmla="*/ 862717 w 3375504"/>
                <a:gd name="connsiteY5" fmla="*/ 11847 h 489367"/>
                <a:gd name="connsiteX6" fmla="*/ 1093417 w 3375504"/>
                <a:gd name="connsiteY6" fmla="*/ 465244 h 489367"/>
                <a:gd name="connsiteX7" fmla="*/ 1288179 w 3375504"/>
                <a:gd name="connsiteY7" fmla="*/ 15951 h 489367"/>
                <a:gd name="connsiteX8" fmla="*/ 1482919 w 3375504"/>
                <a:gd name="connsiteY8" fmla="*/ 469047 h 489367"/>
                <a:gd name="connsiteX9" fmla="*/ 1657847 w 3375504"/>
                <a:gd name="connsiteY9" fmla="*/ 11847 h 489367"/>
                <a:gd name="connsiteX10" fmla="*/ 1824825 w 3375504"/>
                <a:gd name="connsiteY10" fmla="*/ 469047 h 489367"/>
                <a:gd name="connsiteX11" fmla="*/ 1995778 w 3375504"/>
                <a:gd name="connsiteY11" fmla="*/ 19799 h 489367"/>
                <a:gd name="connsiteX12" fmla="*/ 2174682 w 3375504"/>
                <a:gd name="connsiteY12" fmla="*/ 469047 h 489367"/>
                <a:gd name="connsiteX13" fmla="*/ 2341660 w 3375504"/>
                <a:gd name="connsiteY13" fmla="*/ 15823 h 489367"/>
                <a:gd name="connsiteX14" fmla="*/ 2552638 w 3375504"/>
                <a:gd name="connsiteY14" fmla="*/ 489357 h 489367"/>
                <a:gd name="connsiteX15" fmla="*/ 2751294 w 3375504"/>
                <a:gd name="connsiteY15" fmla="*/ 46 h 489367"/>
                <a:gd name="connsiteX16" fmla="*/ 2965991 w 3375504"/>
                <a:gd name="connsiteY16" fmla="*/ 457330 h 489367"/>
                <a:gd name="connsiteX17" fmla="*/ 3156832 w 3375504"/>
                <a:gd name="connsiteY17" fmla="*/ 46 h 489367"/>
                <a:gd name="connsiteX18" fmla="*/ 3375504 w 3375504"/>
                <a:gd name="connsiteY18" fmla="*/ 469259 h 489367"/>
                <a:gd name="connsiteX0" fmla="*/ 0 w 3156832"/>
                <a:gd name="connsiteY0" fmla="*/ 469047 h 489367"/>
                <a:gd name="connsiteX1" fmla="*/ 170954 w 3156832"/>
                <a:gd name="connsiteY1" fmla="*/ 11847 h 489367"/>
                <a:gd name="connsiteX2" fmla="*/ 345882 w 3156832"/>
                <a:gd name="connsiteY2" fmla="*/ 473023 h 489367"/>
                <a:gd name="connsiteX3" fmla="*/ 516835 w 3156832"/>
                <a:gd name="connsiteY3" fmla="*/ 11847 h 489367"/>
                <a:gd name="connsiteX4" fmla="*/ 691764 w 3156832"/>
                <a:gd name="connsiteY4" fmla="*/ 465072 h 489367"/>
                <a:gd name="connsiteX5" fmla="*/ 862717 w 3156832"/>
                <a:gd name="connsiteY5" fmla="*/ 11847 h 489367"/>
                <a:gd name="connsiteX6" fmla="*/ 1093417 w 3156832"/>
                <a:gd name="connsiteY6" fmla="*/ 465244 h 489367"/>
                <a:gd name="connsiteX7" fmla="*/ 1288179 w 3156832"/>
                <a:gd name="connsiteY7" fmla="*/ 15951 h 489367"/>
                <a:gd name="connsiteX8" fmla="*/ 1482919 w 3156832"/>
                <a:gd name="connsiteY8" fmla="*/ 469047 h 489367"/>
                <a:gd name="connsiteX9" fmla="*/ 1657847 w 3156832"/>
                <a:gd name="connsiteY9" fmla="*/ 11847 h 489367"/>
                <a:gd name="connsiteX10" fmla="*/ 1824825 w 3156832"/>
                <a:gd name="connsiteY10" fmla="*/ 469047 h 489367"/>
                <a:gd name="connsiteX11" fmla="*/ 1995778 w 3156832"/>
                <a:gd name="connsiteY11" fmla="*/ 19799 h 489367"/>
                <a:gd name="connsiteX12" fmla="*/ 2174682 w 3156832"/>
                <a:gd name="connsiteY12" fmla="*/ 469047 h 489367"/>
                <a:gd name="connsiteX13" fmla="*/ 2341660 w 3156832"/>
                <a:gd name="connsiteY13" fmla="*/ 15823 h 489367"/>
                <a:gd name="connsiteX14" fmla="*/ 2552638 w 3156832"/>
                <a:gd name="connsiteY14" fmla="*/ 489357 h 489367"/>
                <a:gd name="connsiteX15" fmla="*/ 2751294 w 3156832"/>
                <a:gd name="connsiteY15" fmla="*/ 46 h 489367"/>
                <a:gd name="connsiteX16" fmla="*/ 2965991 w 3156832"/>
                <a:gd name="connsiteY16" fmla="*/ 457330 h 489367"/>
                <a:gd name="connsiteX17" fmla="*/ 3156832 w 3156832"/>
                <a:gd name="connsiteY17" fmla="*/ 46 h 489367"/>
                <a:gd name="connsiteX0" fmla="*/ 0 w 2965991"/>
                <a:gd name="connsiteY0" fmla="*/ 469047 h 489367"/>
                <a:gd name="connsiteX1" fmla="*/ 170954 w 2965991"/>
                <a:gd name="connsiteY1" fmla="*/ 11847 h 489367"/>
                <a:gd name="connsiteX2" fmla="*/ 345882 w 2965991"/>
                <a:gd name="connsiteY2" fmla="*/ 473023 h 489367"/>
                <a:gd name="connsiteX3" fmla="*/ 516835 w 2965991"/>
                <a:gd name="connsiteY3" fmla="*/ 11847 h 489367"/>
                <a:gd name="connsiteX4" fmla="*/ 691764 w 2965991"/>
                <a:gd name="connsiteY4" fmla="*/ 465072 h 489367"/>
                <a:gd name="connsiteX5" fmla="*/ 862717 w 2965991"/>
                <a:gd name="connsiteY5" fmla="*/ 11847 h 489367"/>
                <a:gd name="connsiteX6" fmla="*/ 1093417 w 2965991"/>
                <a:gd name="connsiteY6" fmla="*/ 465244 h 489367"/>
                <a:gd name="connsiteX7" fmla="*/ 1288179 w 2965991"/>
                <a:gd name="connsiteY7" fmla="*/ 15951 h 489367"/>
                <a:gd name="connsiteX8" fmla="*/ 1482919 w 2965991"/>
                <a:gd name="connsiteY8" fmla="*/ 469047 h 489367"/>
                <a:gd name="connsiteX9" fmla="*/ 1657847 w 2965991"/>
                <a:gd name="connsiteY9" fmla="*/ 11847 h 489367"/>
                <a:gd name="connsiteX10" fmla="*/ 1824825 w 2965991"/>
                <a:gd name="connsiteY10" fmla="*/ 469047 h 489367"/>
                <a:gd name="connsiteX11" fmla="*/ 1995778 w 2965991"/>
                <a:gd name="connsiteY11" fmla="*/ 19799 h 489367"/>
                <a:gd name="connsiteX12" fmla="*/ 2174682 w 2965991"/>
                <a:gd name="connsiteY12" fmla="*/ 469047 h 489367"/>
                <a:gd name="connsiteX13" fmla="*/ 2341660 w 2965991"/>
                <a:gd name="connsiteY13" fmla="*/ 15823 h 489367"/>
                <a:gd name="connsiteX14" fmla="*/ 2552638 w 2965991"/>
                <a:gd name="connsiteY14" fmla="*/ 489357 h 489367"/>
                <a:gd name="connsiteX15" fmla="*/ 2751294 w 2965991"/>
                <a:gd name="connsiteY15" fmla="*/ 46 h 489367"/>
                <a:gd name="connsiteX16" fmla="*/ 2965991 w 2965991"/>
                <a:gd name="connsiteY16" fmla="*/ 457330 h 489367"/>
                <a:gd name="connsiteX0" fmla="*/ 0 w 2751294"/>
                <a:gd name="connsiteY0" fmla="*/ 469001 h 489321"/>
                <a:gd name="connsiteX1" fmla="*/ 170954 w 2751294"/>
                <a:gd name="connsiteY1" fmla="*/ 11801 h 489321"/>
                <a:gd name="connsiteX2" fmla="*/ 345882 w 2751294"/>
                <a:gd name="connsiteY2" fmla="*/ 472977 h 489321"/>
                <a:gd name="connsiteX3" fmla="*/ 516835 w 2751294"/>
                <a:gd name="connsiteY3" fmla="*/ 11801 h 489321"/>
                <a:gd name="connsiteX4" fmla="*/ 691764 w 2751294"/>
                <a:gd name="connsiteY4" fmla="*/ 465026 h 489321"/>
                <a:gd name="connsiteX5" fmla="*/ 862717 w 2751294"/>
                <a:gd name="connsiteY5" fmla="*/ 11801 h 489321"/>
                <a:gd name="connsiteX6" fmla="*/ 1093417 w 2751294"/>
                <a:gd name="connsiteY6" fmla="*/ 465198 h 489321"/>
                <a:gd name="connsiteX7" fmla="*/ 1288179 w 2751294"/>
                <a:gd name="connsiteY7" fmla="*/ 15905 h 489321"/>
                <a:gd name="connsiteX8" fmla="*/ 1482919 w 2751294"/>
                <a:gd name="connsiteY8" fmla="*/ 469001 h 489321"/>
                <a:gd name="connsiteX9" fmla="*/ 1657847 w 2751294"/>
                <a:gd name="connsiteY9" fmla="*/ 11801 h 489321"/>
                <a:gd name="connsiteX10" fmla="*/ 1824825 w 2751294"/>
                <a:gd name="connsiteY10" fmla="*/ 469001 h 489321"/>
                <a:gd name="connsiteX11" fmla="*/ 1995778 w 2751294"/>
                <a:gd name="connsiteY11" fmla="*/ 19753 h 489321"/>
                <a:gd name="connsiteX12" fmla="*/ 2174682 w 2751294"/>
                <a:gd name="connsiteY12" fmla="*/ 469001 h 489321"/>
                <a:gd name="connsiteX13" fmla="*/ 2341660 w 2751294"/>
                <a:gd name="connsiteY13" fmla="*/ 15777 h 489321"/>
                <a:gd name="connsiteX14" fmla="*/ 2552638 w 2751294"/>
                <a:gd name="connsiteY14" fmla="*/ 489311 h 489321"/>
                <a:gd name="connsiteX15" fmla="*/ 2751294 w 2751294"/>
                <a:gd name="connsiteY15" fmla="*/ 0 h 489321"/>
                <a:gd name="connsiteX0" fmla="*/ 0 w 2552638"/>
                <a:gd name="connsiteY0" fmla="*/ 457203 h 477523"/>
                <a:gd name="connsiteX1" fmla="*/ 170954 w 2552638"/>
                <a:gd name="connsiteY1" fmla="*/ 3 h 477523"/>
                <a:gd name="connsiteX2" fmla="*/ 345882 w 2552638"/>
                <a:gd name="connsiteY2" fmla="*/ 461179 h 477523"/>
                <a:gd name="connsiteX3" fmla="*/ 516835 w 2552638"/>
                <a:gd name="connsiteY3" fmla="*/ 3 h 477523"/>
                <a:gd name="connsiteX4" fmla="*/ 691764 w 2552638"/>
                <a:gd name="connsiteY4" fmla="*/ 453228 h 477523"/>
                <a:gd name="connsiteX5" fmla="*/ 862717 w 2552638"/>
                <a:gd name="connsiteY5" fmla="*/ 3 h 477523"/>
                <a:gd name="connsiteX6" fmla="*/ 1093417 w 2552638"/>
                <a:gd name="connsiteY6" fmla="*/ 453400 h 477523"/>
                <a:gd name="connsiteX7" fmla="*/ 1288179 w 2552638"/>
                <a:gd name="connsiteY7" fmla="*/ 4107 h 477523"/>
                <a:gd name="connsiteX8" fmla="*/ 1482919 w 2552638"/>
                <a:gd name="connsiteY8" fmla="*/ 457203 h 477523"/>
                <a:gd name="connsiteX9" fmla="*/ 1657847 w 2552638"/>
                <a:gd name="connsiteY9" fmla="*/ 3 h 477523"/>
                <a:gd name="connsiteX10" fmla="*/ 1824825 w 2552638"/>
                <a:gd name="connsiteY10" fmla="*/ 457203 h 477523"/>
                <a:gd name="connsiteX11" fmla="*/ 1995778 w 2552638"/>
                <a:gd name="connsiteY11" fmla="*/ 7955 h 477523"/>
                <a:gd name="connsiteX12" fmla="*/ 2174682 w 2552638"/>
                <a:gd name="connsiteY12" fmla="*/ 457203 h 477523"/>
                <a:gd name="connsiteX13" fmla="*/ 2341660 w 2552638"/>
                <a:gd name="connsiteY13" fmla="*/ 3979 h 477523"/>
                <a:gd name="connsiteX14" fmla="*/ 2552638 w 2552638"/>
                <a:gd name="connsiteY14" fmla="*/ 477513 h 47752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345882 w 2552638"/>
                <a:gd name="connsiteY2" fmla="*/ 469129 h 485473"/>
                <a:gd name="connsiteX3" fmla="*/ 516835 w 2552638"/>
                <a:gd name="connsiteY3" fmla="*/ 7953 h 485473"/>
                <a:gd name="connsiteX4" fmla="*/ 691764 w 2552638"/>
                <a:gd name="connsiteY4" fmla="*/ 461178 h 485473"/>
                <a:gd name="connsiteX5" fmla="*/ 862717 w 2552638"/>
                <a:gd name="connsiteY5" fmla="*/ 7953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584451 w 2552638"/>
                <a:gd name="connsiteY2" fmla="*/ 461264 h 485473"/>
                <a:gd name="connsiteX3" fmla="*/ 516835 w 2552638"/>
                <a:gd name="connsiteY3" fmla="*/ 7953 h 485473"/>
                <a:gd name="connsiteX4" fmla="*/ 691764 w 2552638"/>
                <a:gd name="connsiteY4" fmla="*/ 461178 h 485473"/>
                <a:gd name="connsiteX5" fmla="*/ 862717 w 2552638"/>
                <a:gd name="connsiteY5" fmla="*/ 7953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584451 w 2552638"/>
                <a:gd name="connsiteY2" fmla="*/ 461264 h 485473"/>
                <a:gd name="connsiteX3" fmla="*/ 516835 w 2552638"/>
                <a:gd name="connsiteY3" fmla="*/ 7953 h 485473"/>
                <a:gd name="connsiteX4" fmla="*/ 993966 w 2552638"/>
                <a:gd name="connsiteY4" fmla="*/ 461264 h 485473"/>
                <a:gd name="connsiteX5" fmla="*/ 862717 w 2552638"/>
                <a:gd name="connsiteY5" fmla="*/ 7953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584451 w 2552638"/>
                <a:gd name="connsiteY2" fmla="*/ 461264 h 485473"/>
                <a:gd name="connsiteX3" fmla="*/ 763366 w 2552638"/>
                <a:gd name="connsiteY3" fmla="*/ 15907 h 485473"/>
                <a:gd name="connsiteX4" fmla="*/ 993966 w 2552638"/>
                <a:gd name="connsiteY4" fmla="*/ 461264 h 485473"/>
                <a:gd name="connsiteX5" fmla="*/ 862717 w 2552638"/>
                <a:gd name="connsiteY5" fmla="*/ 7953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584451 w 2552638"/>
                <a:gd name="connsiteY2" fmla="*/ 461264 h 485473"/>
                <a:gd name="connsiteX3" fmla="*/ 763366 w 2552638"/>
                <a:gd name="connsiteY3" fmla="*/ 15907 h 485473"/>
                <a:gd name="connsiteX4" fmla="*/ 993966 w 2552638"/>
                <a:gd name="connsiteY4" fmla="*/ 461264 h 485473"/>
                <a:gd name="connsiteX5" fmla="*/ 1172879 w 2552638"/>
                <a:gd name="connsiteY5" fmla="*/ 15907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872720"/>
                <a:gd name="connsiteY0" fmla="*/ 465153 h 485473"/>
                <a:gd name="connsiteX1" fmla="*/ 329997 w 2872720"/>
                <a:gd name="connsiteY1" fmla="*/ 1 h 485473"/>
                <a:gd name="connsiteX2" fmla="*/ 584451 w 2872720"/>
                <a:gd name="connsiteY2" fmla="*/ 461264 h 485473"/>
                <a:gd name="connsiteX3" fmla="*/ 763366 w 2872720"/>
                <a:gd name="connsiteY3" fmla="*/ 15907 h 485473"/>
                <a:gd name="connsiteX4" fmla="*/ 993966 w 2872720"/>
                <a:gd name="connsiteY4" fmla="*/ 461264 h 485473"/>
                <a:gd name="connsiteX5" fmla="*/ 1172879 w 2872720"/>
                <a:gd name="connsiteY5" fmla="*/ 15907 h 485473"/>
                <a:gd name="connsiteX6" fmla="*/ 1093417 w 2872720"/>
                <a:gd name="connsiteY6" fmla="*/ 461350 h 485473"/>
                <a:gd name="connsiteX7" fmla="*/ 1288179 w 2872720"/>
                <a:gd name="connsiteY7" fmla="*/ 12057 h 485473"/>
                <a:gd name="connsiteX8" fmla="*/ 1482919 w 2872720"/>
                <a:gd name="connsiteY8" fmla="*/ 465153 h 485473"/>
                <a:gd name="connsiteX9" fmla="*/ 1657847 w 2872720"/>
                <a:gd name="connsiteY9" fmla="*/ 7953 h 485473"/>
                <a:gd name="connsiteX10" fmla="*/ 1824825 w 2872720"/>
                <a:gd name="connsiteY10" fmla="*/ 465153 h 485473"/>
                <a:gd name="connsiteX11" fmla="*/ 1995778 w 2872720"/>
                <a:gd name="connsiteY11" fmla="*/ 15905 h 485473"/>
                <a:gd name="connsiteX12" fmla="*/ 2174682 w 2872720"/>
                <a:gd name="connsiteY12" fmla="*/ 465153 h 485473"/>
                <a:gd name="connsiteX13" fmla="*/ 2866595 w 2872720"/>
                <a:gd name="connsiteY13" fmla="*/ 3979 h 485473"/>
                <a:gd name="connsiteX14" fmla="*/ 2552638 w 2872720"/>
                <a:gd name="connsiteY14" fmla="*/ 485463 h 485473"/>
                <a:gd name="connsiteX0" fmla="*/ 0 w 3220715"/>
                <a:gd name="connsiteY0" fmla="*/ 465153 h 465159"/>
                <a:gd name="connsiteX1" fmla="*/ 329997 w 3220715"/>
                <a:gd name="connsiteY1" fmla="*/ 1 h 465159"/>
                <a:gd name="connsiteX2" fmla="*/ 584451 w 3220715"/>
                <a:gd name="connsiteY2" fmla="*/ 461264 h 465159"/>
                <a:gd name="connsiteX3" fmla="*/ 763366 w 3220715"/>
                <a:gd name="connsiteY3" fmla="*/ 15907 h 465159"/>
                <a:gd name="connsiteX4" fmla="*/ 993966 w 3220715"/>
                <a:gd name="connsiteY4" fmla="*/ 461264 h 465159"/>
                <a:gd name="connsiteX5" fmla="*/ 1172879 w 3220715"/>
                <a:gd name="connsiteY5" fmla="*/ 15907 h 465159"/>
                <a:gd name="connsiteX6" fmla="*/ 1093417 w 3220715"/>
                <a:gd name="connsiteY6" fmla="*/ 461350 h 465159"/>
                <a:gd name="connsiteX7" fmla="*/ 1288179 w 3220715"/>
                <a:gd name="connsiteY7" fmla="*/ 12057 h 465159"/>
                <a:gd name="connsiteX8" fmla="*/ 1482919 w 3220715"/>
                <a:gd name="connsiteY8" fmla="*/ 465153 h 465159"/>
                <a:gd name="connsiteX9" fmla="*/ 1657847 w 3220715"/>
                <a:gd name="connsiteY9" fmla="*/ 7953 h 465159"/>
                <a:gd name="connsiteX10" fmla="*/ 1824825 w 3220715"/>
                <a:gd name="connsiteY10" fmla="*/ 465153 h 465159"/>
                <a:gd name="connsiteX11" fmla="*/ 1995778 w 3220715"/>
                <a:gd name="connsiteY11" fmla="*/ 15905 h 465159"/>
                <a:gd name="connsiteX12" fmla="*/ 2174682 w 3220715"/>
                <a:gd name="connsiteY12" fmla="*/ 465153 h 465159"/>
                <a:gd name="connsiteX13" fmla="*/ 2866595 w 3220715"/>
                <a:gd name="connsiteY13" fmla="*/ 3979 h 465159"/>
                <a:gd name="connsiteX14" fmla="*/ 3220715 w 3220715"/>
                <a:gd name="connsiteY14" fmla="*/ 453741 h 465159"/>
                <a:gd name="connsiteX0" fmla="*/ 0 w 3220715"/>
                <a:gd name="connsiteY0" fmla="*/ 465153 h 465245"/>
                <a:gd name="connsiteX1" fmla="*/ 329997 w 3220715"/>
                <a:gd name="connsiteY1" fmla="*/ 1 h 465245"/>
                <a:gd name="connsiteX2" fmla="*/ 584451 w 3220715"/>
                <a:gd name="connsiteY2" fmla="*/ 461264 h 465245"/>
                <a:gd name="connsiteX3" fmla="*/ 763366 w 3220715"/>
                <a:gd name="connsiteY3" fmla="*/ 15907 h 465245"/>
                <a:gd name="connsiteX4" fmla="*/ 993966 w 3220715"/>
                <a:gd name="connsiteY4" fmla="*/ 461264 h 465245"/>
                <a:gd name="connsiteX5" fmla="*/ 1172879 w 3220715"/>
                <a:gd name="connsiteY5" fmla="*/ 15907 h 465245"/>
                <a:gd name="connsiteX6" fmla="*/ 1093417 w 3220715"/>
                <a:gd name="connsiteY6" fmla="*/ 461350 h 465245"/>
                <a:gd name="connsiteX7" fmla="*/ 1288179 w 3220715"/>
                <a:gd name="connsiteY7" fmla="*/ 12057 h 465245"/>
                <a:gd name="connsiteX8" fmla="*/ 1482919 w 3220715"/>
                <a:gd name="connsiteY8" fmla="*/ 465153 h 465245"/>
                <a:gd name="connsiteX9" fmla="*/ 1657847 w 3220715"/>
                <a:gd name="connsiteY9" fmla="*/ 7953 h 465245"/>
                <a:gd name="connsiteX10" fmla="*/ 1824825 w 3220715"/>
                <a:gd name="connsiteY10" fmla="*/ 465153 h 465245"/>
                <a:gd name="connsiteX11" fmla="*/ 1995778 w 3220715"/>
                <a:gd name="connsiteY11" fmla="*/ 15905 h 465245"/>
                <a:gd name="connsiteX12" fmla="*/ 2659851 w 3220715"/>
                <a:gd name="connsiteY12" fmla="*/ 465239 h 465245"/>
                <a:gd name="connsiteX13" fmla="*/ 2866595 w 3220715"/>
                <a:gd name="connsiteY13" fmla="*/ 3979 h 465245"/>
                <a:gd name="connsiteX14" fmla="*/ 3220715 w 3220715"/>
                <a:gd name="connsiteY14" fmla="*/ 453741 h 465245"/>
                <a:gd name="connsiteX0" fmla="*/ 0 w 3220715"/>
                <a:gd name="connsiteY0" fmla="*/ 465153 h 465245"/>
                <a:gd name="connsiteX1" fmla="*/ 329997 w 3220715"/>
                <a:gd name="connsiteY1" fmla="*/ 1 h 465245"/>
                <a:gd name="connsiteX2" fmla="*/ 584451 w 3220715"/>
                <a:gd name="connsiteY2" fmla="*/ 461264 h 465245"/>
                <a:gd name="connsiteX3" fmla="*/ 763366 w 3220715"/>
                <a:gd name="connsiteY3" fmla="*/ 15907 h 465245"/>
                <a:gd name="connsiteX4" fmla="*/ 993966 w 3220715"/>
                <a:gd name="connsiteY4" fmla="*/ 461264 h 465245"/>
                <a:gd name="connsiteX5" fmla="*/ 1172879 w 3220715"/>
                <a:gd name="connsiteY5" fmla="*/ 15907 h 465245"/>
                <a:gd name="connsiteX6" fmla="*/ 1093417 w 3220715"/>
                <a:gd name="connsiteY6" fmla="*/ 461350 h 465245"/>
                <a:gd name="connsiteX7" fmla="*/ 1288179 w 3220715"/>
                <a:gd name="connsiteY7" fmla="*/ 12057 h 465245"/>
                <a:gd name="connsiteX8" fmla="*/ 1482919 w 3220715"/>
                <a:gd name="connsiteY8" fmla="*/ 465153 h 465245"/>
                <a:gd name="connsiteX9" fmla="*/ 1657847 w 3220715"/>
                <a:gd name="connsiteY9" fmla="*/ 7953 h 465245"/>
                <a:gd name="connsiteX10" fmla="*/ 1824825 w 3220715"/>
                <a:gd name="connsiteY10" fmla="*/ 465153 h 465245"/>
                <a:gd name="connsiteX11" fmla="*/ 2401420 w 3220715"/>
                <a:gd name="connsiteY11" fmla="*/ 15908 h 465245"/>
                <a:gd name="connsiteX12" fmla="*/ 2659851 w 3220715"/>
                <a:gd name="connsiteY12" fmla="*/ 465239 h 465245"/>
                <a:gd name="connsiteX13" fmla="*/ 2866595 w 3220715"/>
                <a:gd name="connsiteY13" fmla="*/ 3979 h 465245"/>
                <a:gd name="connsiteX14" fmla="*/ 3220715 w 3220715"/>
                <a:gd name="connsiteY14" fmla="*/ 453741 h 465245"/>
                <a:gd name="connsiteX0" fmla="*/ 0 w 3220715"/>
                <a:gd name="connsiteY0" fmla="*/ 465153 h 465245"/>
                <a:gd name="connsiteX1" fmla="*/ 329997 w 3220715"/>
                <a:gd name="connsiteY1" fmla="*/ 1 h 465245"/>
                <a:gd name="connsiteX2" fmla="*/ 584451 w 3220715"/>
                <a:gd name="connsiteY2" fmla="*/ 461264 h 465245"/>
                <a:gd name="connsiteX3" fmla="*/ 763366 w 3220715"/>
                <a:gd name="connsiteY3" fmla="*/ 15907 h 465245"/>
                <a:gd name="connsiteX4" fmla="*/ 993966 w 3220715"/>
                <a:gd name="connsiteY4" fmla="*/ 461264 h 465245"/>
                <a:gd name="connsiteX5" fmla="*/ 1172879 w 3220715"/>
                <a:gd name="connsiteY5" fmla="*/ 15907 h 465245"/>
                <a:gd name="connsiteX6" fmla="*/ 1093417 w 3220715"/>
                <a:gd name="connsiteY6" fmla="*/ 461350 h 465245"/>
                <a:gd name="connsiteX7" fmla="*/ 1288179 w 3220715"/>
                <a:gd name="connsiteY7" fmla="*/ 12057 h 465245"/>
                <a:gd name="connsiteX8" fmla="*/ 1482919 w 3220715"/>
                <a:gd name="connsiteY8" fmla="*/ 465153 h 465245"/>
                <a:gd name="connsiteX9" fmla="*/ 1657847 w 3220715"/>
                <a:gd name="connsiteY9" fmla="*/ 7953 h 465245"/>
                <a:gd name="connsiteX10" fmla="*/ 2111182 w 3220715"/>
                <a:gd name="connsiteY10" fmla="*/ 457287 h 465245"/>
                <a:gd name="connsiteX11" fmla="*/ 2401420 w 3220715"/>
                <a:gd name="connsiteY11" fmla="*/ 15908 h 465245"/>
                <a:gd name="connsiteX12" fmla="*/ 2659851 w 3220715"/>
                <a:gd name="connsiteY12" fmla="*/ 465239 h 465245"/>
                <a:gd name="connsiteX13" fmla="*/ 2866595 w 3220715"/>
                <a:gd name="connsiteY13" fmla="*/ 3979 h 465245"/>
                <a:gd name="connsiteX14" fmla="*/ 3220715 w 3220715"/>
                <a:gd name="connsiteY14" fmla="*/ 453741 h 465245"/>
                <a:gd name="connsiteX0" fmla="*/ 0 w 3220715"/>
                <a:gd name="connsiteY0" fmla="*/ 473105 h 473197"/>
                <a:gd name="connsiteX1" fmla="*/ 329997 w 3220715"/>
                <a:gd name="connsiteY1" fmla="*/ 7953 h 473197"/>
                <a:gd name="connsiteX2" fmla="*/ 584451 w 3220715"/>
                <a:gd name="connsiteY2" fmla="*/ 469216 h 473197"/>
                <a:gd name="connsiteX3" fmla="*/ 763366 w 3220715"/>
                <a:gd name="connsiteY3" fmla="*/ 23859 h 473197"/>
                <a:gd name="connsiteX4" fmla="*/ 993966 w 3220715"/>
                <a:gd name="connsiteY4" fmla="*/ 469216 h 473197"/>
                <a:gd name="connsiteX5" fmla="*/ 1172879 w 3220715"/>
                <a:gd name="connsiteY5" fmla="*/ 23859 h 473197"/>
                <a:gd name="connsiteX6" fmla="*/ 1093417 w 3220715"/>
                <a:gd name="connsiteY6" fmla="*/ 469302 h 473197"/>
                <a:gd name="connsiteX7" fmla="*/ 1288179 w 3220715"/>
                <a:gd name="connsiteY7" fmla="*/ 20009 h 473197"/>
                <a:gd name="connsiteX8" fmla="*/ 1482919 w 3220715"/>
                <a:gd name="connsiteY8" fmla="*/ 473105 h 473197"/>
                <a:gd name="connsiteX9" fmla="*/ 1991905 w 3220715"/>
                <a:gd name="connsiteY9" fmla="*/ 2 h 473197"/>
                <a:gd name="connsiteX10" fmla="*/ 2111182 w 3220715"/>
                <a:gd name="connsiteY10" fmla="*/ 465239 h 473197"/>
                <a:gd name="connsiteX11" fmla="*/ 2401420 w 3220715"/>
                <a:gd name="connsiteY11" fmla="*/ 23860 h 473197"/>
                <a:gd name="connsiteX12" fmla="*/ 2659851 w 3220715"/>
                <a:gd name="connsiteY12" fmla="*/ 473191 h 473197"/>
                <a:gd name="connsiteX13" fmla="*/ 2866595 w 3220715"/>
                <a:gd name="connsiteY13" fmla="*/ 11931 h 473197"/>
                <a:gd name="connsiteX14" fmla="*/ 3220715 w 3220715"/>
                <a:gd name="connsiteY14" fmla="*/ 461693 h 473197"/>
                <a:gd name="connsiteX0" fmla="*/ 0 w 3220715"/>
                <a:gd name="connsiteY0" fmla="*/ 473103 h 473195"/>
                <a:gd name="connsiteX1" fmla="*/ 329997 w 3220715"/>
                <a:gd name="connsiteY1" fmla="*/ 7951 h 473195"/>
                <a:gd name="connsiteX2" fmla="*/ 584451 w 3220715"/>
                <a:gd name="connsiteY2" fmla="*/ 469214 h 473195"/>
                <a:gd name="connsiteX3" fmla="*/ 763366 w 3220715"/>
                <a:gd name="connsiteY3" fmla="*/ 23857 h 473195"/>
                <a:gd name="connsiteX4" fmla="*/ 993966 w 3220715"/>
                <a:gd name="connsiteY4" fmla="*/ 469214 h 473195"/>
                <a:gd name="connsiteX5" fmla="*/ 1172879 w 3220715"/>
                <a:gd name="connsiteY5" fmla="*/ 23857 h 473195"/>
                <a:gd name="connsiteX6" fmla="*/ 1093417 w 3220715"/>
                <a:gd name="connsiteY6" fmla="*/ 469300 h 473195"/>
                <a:gd name="connsiteX7" fmla="*/ 1288179 w 3220715"/>
                <a:gd name="connsiteY7" fmla="*/ 20007 h 473195"/>
                <a:gd name="connsiteX8" fmla="*/ 1809017 w 3220715"/>
                <a:gd name="connsiteY8" fmla="*/ 465238 h 473195"/>
                <a:gd name="connsiteX9" fmla="*/ 1991905 w 3220715"/>
                <a:gd name="connsiteY9" fmla="*/ 0 h 473195"/>
                <a:gd name="connsiteX10" fmla="*/ 2111182 w 3220715"/>
                <a:gd name="connsiteY10" fmla="*/ 465237 h 473195"/>
                <a:gd name="connsiteX11" fmla="*/ 2401420 w 3220715"/>
                <a:gd name="connsiteY11" fmla="*/ 23858 h 473195"/>
                <a:gd name="connsiteX12" fmla="*/ 2659851 w 3220715"/>
                <a:gd name="connsiteY12" fmla="*/ 473189 h 473195"/>
                <a:gd name="connsiteX13" fmla="*/ 2866595 w 3220715"/>
                <a:gd name="connsiteY13" fmla="*/ 11929 h 473195"/>
                <a:gd name="connsiteX14" fmla="*/ 3220715 w 3220715"/>
                <a:gd name="connsiteY14" fmla="*/ 461691 h 473195"/>
                <a:gd name="connsiteX0" fmla="*/ 0 w 3220715"/>
                <a:gd name="connsiteY0" fmla="*/ 473103 h 473195"/>
                <a:gd name="connsiteX1" fmla="*/ 329997 w 3220715"/>
                <a:gd name="connsiteY1" fmla="*/ 7951 h 473195"/>
                <a:gd name="connsiteX2" fmla="*/ 584451 w 3220715"/>
                <a:gd name="connsiteY2" fmla="*/ 469214 h 473195"/>
                <a:gd name="connsiteX3" fmla="*/ 763366 w 3220715"/>
                <a:gd name="connsiteY3" fmla="*/ 23857 h 473195"/>
                <a:gd name="connsiteX4" fmla="*/ 993966 w 3220715"/>
                <a:gd name="connsiteY4" fmla="*/ 469214 h 473195"/>
                <a:gd name="connsiteX5" fmla="*/ 1172879 w 3220715"/>
                <a:gd name="connsiteY5" fmla="*/ 23857 h 473195"/>
                <a:gd name="connsiteX6" fmla="*/ 1093417 w 3220715"/>
                <a:gd name="connsiteY6" fmla="*/ 469300 h 473195"/>
                <a:gd name="connsiteX7" fmla="*/ 1693784 w 3220715"/>
                <a:gd name="connsiteY7" fmla="*/ 20011 h 473195"/>
                <a:gd name="connsiteX8" fmla="*/ 1809017 w 3220715"/>
                <a:gd name="connsiteY8" fmla="*/ 465238 h 473195"/>
                <a:gd name="connsiteX9" fmla="*/ 1991905 w 3220715"/>
                <a:gd name="connsiteY9" fmla="*/ 0 h 473195"/>
                <a:gd name="connsiteX10" fmla="*/ 2111182 w 3220715"/>
                <a:gd name="connsiteY10" fmla="*/ 465237 h 473195"/>
                <a:gd name="connsiteX11" fmla="*/ 2401420 w 3220715"/>
                <a:gd name="connsiteY11" fmla="*/ 23858 h 473195"/>
                <a:gd name="connsiteX12" fmla="*/ 2659851 w 3220715"/>
                <a:gd name="connsiteY12" fmla="*/ 473189 h 473195"/>
                <a:gd name="connsiteX13" fmla="*/ 2866595 w 3220715"/>
                <a:gd name="connsiteY13" fmla="*/ 11929 h 473195"/>
                <a:gd name="connsiteX14" fmla="*/ 3220715 w 3220715"/>
                <a:gd name="connsiteY14" fmla="*/ 461691 h 473195"/>
                <a:gd name="connsiteX0" fmla="*/ 0 w 3220715"/>
                <a:gd name="connsiteY0" fmla="*/ 473103 h 477339"/>
                <a:gd name="connsiteX1" fmla="*/ 329997 w 3220715"/>
                <a:gd name="connsiteY1" fmla="*/ 7951 h 477339"/>
                <a:gd name="connsiteX2" fmla="*/ 584451 w 3220715"/>
                <a:gd name="connsiteY2" fmla="*/ 469214 h 477339"/>
                <a:gd name="connsiteX3" fmla="*/ 763366 w 3220715"/>
                <a:gd name="connsiteY3" fmla="*/ 23857 h 477339"/>
                <a:gd name="connsiteX4" fmla="*/ 993966 w 3220715"/>
                <a:gd name="connsiteY4" fmla="*/ 469214 h 477339"/>
                <a:gd name="connsiteX5" fmla="*/ 1172879 w 3220715"/>
                <a:gd name="connsiteY5" fmla="*/ 23857 h 477339"/>
                <a:gd name="connsiteX6" fmla="*/ 1538770 w 3220715"/>
                <a:gd name="connsiteY6" fmla="*/ 477339 h 477339"/>
                <a:gd name="connsiteX7" fmla="*/ 1693784 w 3220715"/>
                <a:gd name="connsiteY7" fmla="*/ 20011 h 477339"/>
                <a:gd name="connsiteX8" fmla="*/ 1809017 w 3220715"/>
                <a:gd name="connsiteY8" fmla="*/ 465238 h 477339"/>
                <a:gd name="connsiteX9" fmla="*/ 1991905 w 3220715"/>
                <a:gd name="connsiteY9" fmla="*/ 0 h 477339"/>
                <a:gd name="connsiteX10" fmla="*/ 2111182 w 3220715"/>
                <a:gd name="connsiteY10" fmla="*/ 465237 h 477339"/>
                <a:gd name="connsiteX11" fmla="*/ 2401420 w 3220715"/>
                <a:gd name="connsiteY11" fmla="*/ 23858 h 477339"/>
                <a:gd name="connsiteX12" fmla="*/ 2659851 w 3220715"/>
                <a:gd name="connsiteY12" fmla="*/ 473189 h 477339"/>
                <a:gd name="connsiteX13" fmla="*/ 2866595 w 3220715"/>
                <a:gd name="connsiteY13" fmla="*/ 11929 h 477339"/>
                <a:gd name="connsiteX14" fmla="*/ 3220715 w 3220715"/>
                <a:gd name="connsiteY14" fmla="*/ 461691 h 477339"/>
                <a:gd name="connsiteX0" fmla="*/ 0 w 3220715"/>
                <a:gd name="connsiteY0" fmla="*/ 473103 h 477339"/>
                <a:gd name="connsiteX1" fmla="*/ 329997 w 3220715"/>
                <a:gd name="connsiteY1" fmla="*/ 7951 h 477339"/>
                <a:gd name="connsiteX2" fmla="*/ 584451 w 3220715"/>
                <a:gd name="connsiteY2" fmla="*/ 469214 h 477339"/>
                <a:gd name="connsiteX3" fmla="*/ 763366 w 3220715"/>
                <a:gd name="connsiteY3" fmla="*/ 23857 h 477339"/>
                <a:gd name="connsiteX4" fmla="*/ 993966 w 3220715"/>
                <a:gd name="connsiteY4" fmla="*/ 469214 h 477339"/>
                <a:gd name="connsiteX5" fmla="*/ 1172879 w 3220715"/>
                <a:gd name="connsiteY5" fmla="*/ 23857 h 477339"/>
                <a:gd name="connsiteX6" fmla="*/ 1538770 w 3220715"/>
                <a:gd name="connsiteY6" fmla="*/ 477339 h 477339"/>
                <a:gd name="connsiteX7" fmla="*/ 1693784 w 3220715"/>
                <a:gd name="connsiteY7" fmla="*/ 20011 h 477339"/>
                <a:gd name="connsiteX8" fmla="*/ 1809017 w 3220715"/>
                <a:gd name="connsiteY8" fmla="*/ 465238 h 477339"/>
                <a:gd name="connsiteX9" fmla="*/ 1991905 w 3220715"/>
                <a:gd name="connsiteY9" fmla="*/ 0 h 477339"/>
                <a:gd name="connsiteX10" fmla="*/ 2111182 w 3220715"/>
                <a:gd name="connsiteY10" fmla="*/ 465237 h 477339"/>
                <a:gd name="connsiteX11" fmla="*/ 2401420 w 3220715"/>
                <a:gd name="connsiteY11" fmla="*/ 23858 h 477339"/>
                <a:gd name="connsiteX12" fmla="*/ 2659851 w 3220715"/>
                <a:gd name="connsiteY12" fmla="*/ 473189 h 477339"/>
                <a:gd name="connsiteX13" fmla="*/ 3001925 w 3220715"/>
                <a:gd name="connsiteY13" fmla="*/ 3978 h 477339"/>
                <a:gd name="connsiteX14" fmla="*/ 3220715 w 3220715"/>
                <a:gd name="connsiteY14" fmla="*/ 461691 h 477339"/>
                <a:gd name="connsiteX0" fmla="*/ 0 w 3220715"/>
                <a:gd name="connsiteY0" fmla="*/ 473103 h 477339"/>
                <a:gd name="connsiteX1" fmla="*/ 329997 w 3220715"/>
                <a:gd name="connsiteY1" fmla="*/ 7951 h 477339"/>
                <a:gd name="connsiteX2" fmla="*/ 584451 w 3220715"/>
                <a:gd name="connsiteY2" fmla="*/ 469214 h 477339"/>
                <a:gd name="connsiteX3" fmla="*/ 763366 w 3220715"/>
                <a:gd name="connsiteY3" fmla="*/ 23857 h 477339"/>
                <a:gd name="connsiteX4" fmla="*/ 993966 w 3220715"/>
                <a:gd name="connsiteY4" fmla="*/ 469214 h 477339"/>
                <a:gd name="connsiteX5" fmla="*/ 1172879 w 3220715"/>
                <a:gd name="connsiteY5" fmla="*/ 23857 h 477339"/>
                <a:gd name="connsiteX6" fmla="*/ 1538770 w 3220715"/>
                <a:gd name="connsiteY6" fmla="*/ 477339 h 477339"/>
                <a:gd name="connsiteX7" fmla="*/ 1693784 w 3220715"/>
                <a:gd name="connsiteY7" fmla="*/ 20011 h 477339"/>
                <a:gd name="connsiteX8" fmla="*/ 1809017 w 3220715"/>
                <a:gd name="connsiteY8" fmla="*/ 465238 h 477339"/>
                <a:gd name="connsiteX9" fmla="*/ 1991905 w 3220715"/>
                <a:gd name="connsiteY9" fmla="*/ 0 h 477339"/>
                <a:gd name="connsiteX10" fmla="*/ 2111182 w 3220715"/>
                <a:gd name="connsiteY10" fmla="*/ 465237 h 477339"/>
                <a:gd name="connsiteX11" fmla="*/ 2401420 w 3220715"/>
                <a:gd name="connsiteY11" fmla="*/ 23858 h 477339"/>
                <a:gd name="connsiteX12" fmla="*/ 2771314 w 3220715"/>
                <a:gd name="connsiteY12" fmla="*/ 473276 h 477339"/>
                <a:gd name="connsiteX13" fmla="*/ 3001925 w 3220715"/>
                <a:gd name="connsiteY13" fmla="*/ 3978 h 477339"/>
                <a:gd name="connsiteX14" fmla="*/ 3220715 w 3220715"/>
                <a:gd name="connsiteY14" fmla="*/ 461691 h 477339"/>
                <a:gd name="connsiteX0" fmla="*/ 0 w 3220715"/>
                <a:gd name="connsiteY0" fmla="*/ 473103 h 477339"/>
                <a:gd name="connsiteX1" fmla="*/ 329997 w 3220715"/>
                <a:gd name="connsiteY1" fmla="*/ 7951 h 477339"/>
                <a:gd name="connsiteX2" fmla="*/ 584451 w 3220715"/>
                <a:gd name="connsiteY2" fmla="*/ 469214 h 477339"/>
                <a:gd name="connsiteX3" fmla="*/ 763366 w 3220715"/>
                <a:gd name="connsiteY3" fmla="*/ 23857 h 477339"/>
                <a:gd name="connsiteX4" fmla="*/ 993966 w 3220715"/>
                <a:gd name="connsiteY4" fmla="*/ 469214 h 477339"/>
                <a:gd name="connsiteX5" fmla="*/ 1172879 w 3220715"/>
                <a:gd name="connsiteY5" fmla="*/ 23857 h 477339"/>
                <a:gd name="connsiteX6" fmla="*/ 1538770 w 3220715"/>
                <a:gd name="connsiteY6" fmla="*/ 477339 h 477339"/>
                <a:gd name="connsiteX7" fmla="*/ 1693784 w 3220715"/>
                <a:gd name="connsiteY7" fmla="*/ 20011 h 477339"/>
                <a:gd name="connsiteX8" fmla="*/ 1809017 w 3220715"/>
                <a:gd name="connsiteY8" fmla="*/ 465238 h 477339"/>
                <a:gd name="connsiteX9" fmla="*/ 1991905 w 3220715"/>
                <a:gd name="connsiteY9" fmla="*/ 0 h 477339"/>
                <a:gd name="connsiteX10" fmla="*/ 2111182 w 3220715"/>
                <a:gd name="connsiteY10" fmla="*/ 465237 h 477339"/>
                <a:gd name="connsiteX11" fmla="*/ 2544677 w 3220715"/>
                <a:gd name="connsiteY11" fmla="*/ 55673 h 477339"/>
                <a:gd name="connsiteX12" fmla="*/ 2771314 w 3220715"/>
                <a:gd name="connsiteY12" fmla="*/ 473276 h 477339"/>
                <a:gd name="connsiteX13" fmla="*/ 3001925 w 3220715"/>
                <a:gd name="connsiteY13" fmla="*/ 3978 h 477339"/>
                <a:gd name="connsiteX14" fmla="*/ 3220715 w 3220715"/>
                <a:gd name="connsiteY14" fmla="*/ 461691 h 477339"/>
                <a:gd name="connsiteX0" fmla="*/ 0 w 3220715"/>
                <a:gd name="connsiteY0" fmla="*/ 473105 h 477341"/>
                <a:gd name="connsiteX1" fmla="*/ 329997 w 3220715"/>
                <a:gd name="connsiteY1" fmla="*/ 7953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1809017 w 3220715"/>
                <a:gd name="connsiteY8" fmla="*/ 465240 h 477341"/>
                <a:gd name="connsiteX9" fmla="*/ 1991905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329997 w 3220715"/>
                <a:gd name="connsiteY1" fmla="*/ 7953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1809017 w 3220715"/>
                <a:gd name="connsiteY8" fmla="*/ 465240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329997 w 3220715"/>
                <a:gd name="connsiteY1" fmla="*/ 7953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82304 w 3220715"/>
                <a:gd name="connsiteY1" fmla="*/ 7954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82304 w 3220715"/>
                <a:gd name="connsiteY1" fmla="*/ 7954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58464 w 3220715"/>
                <a:gd name="connsiteY1" fmla="*/ 31814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58464 w 3220715"/>
                <a:gd name="connsiteY1" fmla="*/ 31814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58464 w 3220715"/>
                <a:gd name="connsiteY1" fmla="*/ 31814 h 477341"/>
                <a:gd name="connsiteX2" fmla="*/ 584451 w 3220715"/>
                <a:gd name="connsiteY2" fmla="*/ 469216 h 477341"/>
                <a:gd name="connsiteX3" fmla="*/ 842923 w 3220715"/>
                <a:gd name="connsiteY3" fmla="*/ 23863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58464 w 3220715"/>
                <a:gd name="connsiteY1" fmla="*/ 31814 h 477341"/>
                <a:gd name="connsiteX2" fmla="*/ 584451 w 3220715"/>
                <a:gd name="connsiteY2" fmla="*/ 469216 h 477341"/>
                <a:gd name="connsiteX3" fmla="*/ 842923 w 3220715"/>
                <a:gd name="connsiteY3" fmla="*/ 23863 h 477341"/>
                <a:gd name="connsiteX4" fmla="*/ 1145101 w 3220715"/>
                <a:gd name="connsiteY4" fmla="*/ 469303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81055 h 485326"/>
                <a:gd name="connsiteX1" fmla="*/ 258464 w 3220715"/>
                <a:gd name="connsiteY1" fmla="*/ 39764 h 485326"/>
                <a:gd name="connsiteX2" fmla="*/ 584451 w 3220715"/>
                <a:gd name="connsiteY2" fmla="*/ 477166 h 485326"/>
                <a:gd name="connsiteX3" fmla="*/ 842923 w 3220715"/>
                <a:gd name="connsiteY3" fmla="*/ 31813 h 485326"/>
                <a:gd name="connsiteX4" fmla="*/ 1145101 w 3220715"/>
                <a:gd name="connsiteY4" fmla="*/ 477253 h 485326"/>
                <a:gd name="connsiteX5" fmla="*/ 1475106 w 3220715"/>
                <a:gd name="connsiteY5" fmla="*/ 2 h 485326"/>
                <a:gd name="connsiteX6" fmla="*/ 1538770 w 3220715"/>
                <a:gd name="connsiteY6" fmla="*/ 485291 h 485326"/>
                <a:gd name="connsiteX7" fmla="*/ 1693784 w 3220715"/>
                <a:gd name="connsiteY7" fmla="*/ 27963 h 485326"/>
                <a:gd name="connsiteX8" fmla="*/ 2087422 w 3220715"/>
                <a:gd name="connsiteY8" fmla="*/ 473276 h 485326"/>
                <a:gd name="connsiteX9" fmla="*/ 2230560 w 3220715"/>
                <a:gd name="connsiteY9" fmla="*/ 7952 h 485326"/>
                <a:gd name="connsiteX10" fmla="*/ 2270326 w 3220715"/>
                <a:gd name="connsiteY10" fmla="*/ 481228 h 485326"/>
                <a:gd name="connsiteX11" fmla="*/ 2544677 w 3220715"/>
                <a:gd name="connsiteY11" fmla="*/ 63625 h 485326"/>
                <a:gd name="connsiteX12" fmla="*/ 2771314 w 3220715"/>
                <a:gd name="connsiteY12" fmla="*/ 481228 h 485326"/>
                <a:gd name="connsiteX13" fmla="*/ 3001925 w 3220715"/>
                <a:gd name="connsiteY13" fmla="*/ 11930 h 485326"/>
                <a:gd name="connsiteX14" fmla="*/ 3220715 w 3220715"/>
                <a:gd name="connsiteY14" fmla="*/ 469643 h 485326"/>
                <a:gd name="connsiteX0" fmla="*/ 0 w 3220715"/>
                <a:gd name="connsiteY0" fmla="*/ 481055 h 485326"/>
                <a:gd name="connsiteX1" fmla="*/ 258464 w 3220715"/>
                <a:gd name="connsiteY1" fmla="*/ 39764 h 485326"/>
                <a:gd name="connsiteX2" fmla="*/ 584451 w 3220715"/>
                <a:gd name="connsiteY2" fmla="*/ 477166 h 485326"/>
                <a:gd name="connsiteX3" fmla="*/ 842923 w 3220715"/>
                <a:gd name="connsiteY3" fmla="*/ 31813 h 485326"/>
                <a:gd name="connsiteX4" fmla="*/ 1145101 w 3220715"/>
                <a:gd name="connsiteY4" fmla="*/ 477253 h 485326"/>
                <a:gd name="connsiteX5" fmla="*/ 1475106 w 3220715"/>
                <a:gd name="connsiteY5" fmla="*/ 2 h 485326"/>
                <a:gd name="connsiteX6" fmla="*/ 1538770 w 3220715"/>
                <a:gd name="connsiteY6" fmla="*/ 485291 h 485326"/>
                <a:gd name="connsiteX7" fmla="*/ 2035796 w 3220715"/>
                <a:gd name="connsiteY7" fmla="*/ 27968 h 485326"/>
                <a:gd name="connsiteX8" fmla="*/ 2087422 w 3220715"/>
                <a:gd name="connsiteY8" fmla="*/ 473276 h 485326"/>
                <a:gd name="connsiteX9" fmla="*/ 2230560 w 3220715"/>
                <a:gd name="connsiteY9" fmla="*/ 7952 h 485326"/>
                <a:gd name="connsiteX10" fmla="*/ 2270326 w 3220715"/>
                <a:gd name="connsiteY10" fmla="*/ 481228 h 485326"/>
                <a:gd name="connsiteX11" fmla="*/ 2544677 w 3220715"/>
                <a:gd name="connsiteY11" fmla="*/ 63625 h 485326"/>
                <a:gd name="connsiteX12" fmla="*/ 2771314 w 3220715"/>
                <a:gd name="connsiteY12" fmla="*/ 481228 h 485326"/>
                <a:gd name="connsiteX13" fmla="*/ 3001925 w 3220715"/>
                <a:gd name="connsiteY13" fmla="*/ 11930 h 485326"/>
                <a:gd name="connsiteX14" fmla="*/ 3220715 w 3220715"/>
                <a:gd name="connsiteY14" fmla="*/ 469643 h 485326"/>
                <a:gd name="connsiteX0" fmla="*/ 0 w 3220715"/>
                <a:gd name="connsiteY0" fmla="*/ 481064 h 481386"/>
                <a:gd name="connsiteX1" fmla="*/ 258464 w 3220715"/>
                <a:gd name="connsiteY1" fmla="*/ 39773 h 481386"/>
                <a:gd name="connsiteX2" fmla="*/ 584451 w 3220715"/>
                <a:gd name="connsiteY2" fmla="*/ 477175 h 481386"/>
                <a:gd name="connsiteX3" fmla="*/ 842923 w 3220715"/>
                <a:gd name="connsiteY3" fmla="*/ 31822 h 481386"/>
                <a:gd name="connsiteX4" fmla="*/ 1145101 w 3220715"/>
                <a:gd name="connsiteY4" fmla="*/ 477262 h 481386"/>
                <a:gd name="connsiteX5" fmla="*/ 1475106 w 3220715"/>
                <a:gd name="connsiteY5" fmla="*/ 11 h 481386"/>
                <a:gd name="connsiteX6" fmla="*/ 1753547 w 3220715"/>
                <a:gd name="connsiteY6" fmla="*/ 461531 h 481386"/>
                <a:gd name="connsiteX7" fmla="*/ 2035796 w 3220715"/>
                <a:gd name="connsiteY7" fmla="*/ 27977 h 481386"/>
                <a:gd name="connsiteX8" fmla="*/ 2087422 w 3220715"/>
                <a:gd name="connsiteY8" fmla="*/ 473285 h 481386"/>
                <a:gd name="connsiteX9" fmla="*/ 2230560 w 3220715"/>
                <a:gd name="connsiteY9" fmla="*/ 7961 h 481386"/>
                <a:gd name="connsiteX10" fmla="*/ 2270326 w 3220715"/>
                <a:gd name="connsiteY10" fmla="*/ 481237 h 481386"/>
                <a:gd name="connsiteX11" fmla="*/ 2544677 w 3220715"/>
                <a:gd name="connsiteY11" fmla="*/ 63634 h 481386"/>
                <a:gd name="connsiteX12" fmla="*/ 2771314 w 3220715"/>
                <a:gd name="connsiteY12" fmla="*/ 481237 h 481386"/>
                <a:gd name="connsiteX13" fmla="*/ 3001925 w 3220715"/>
                <a:gd name="connsiteY13" fmla="*/ 11939 h 481386"/>
                <a:gd name="connsiteX14" fmla="*/ 3220715 w 3220715"/>
                <a:gd name="connsiteY14" fmla="*/ 469652 h 481386"/>
                <a:gd name="connsiteX0" fmla="*/ 0 w 3582316"/>
                <a:gd name="connsiteY0" fmla="*/ 481064 h 481386"/>
                <a:gd name="connsiteX1" fmla="*/ 258464 w 3582316"/>
                <a:gd name="connsiteY1" fmla="*/ 39773 h 481386"/>
                <a:gd name="connsiteX2" fmla="*/ 584451 w 3582316"/>
                <a:gd name="connsiteY2" fmla="*/ 477175 h 481386"/>
                <a:gd name="connsiteX3" fmla="*/ 842923 w 3582316"/>
                <a:gd name="connsiteY3" fmla="*/ 31822 h 481386"/>
                <a:gd name="connsiteX4" fmla="*/ 1145101 w 3582316"/>
                <a:gd name="connsiteY4" fmla="*/ 477262 h 481386"/>
                <a:gd name="connsiteX5" fmla="*/ 1475106 w 3582316"/>
                <a:gd name="connsiteY5" fmla="*/ 11 h 481386"/>
                <a:gd name="connsiteX6" fmla="*/ 1753547 w 3582316"/>
                <a:gd name="connsiteY6" fmla="*/ 461531 h 481386"/>
                <a:gd name="connsiteX7" fmla="*/ 2035796 w 3582316"/>
                <a:gd name="connsiteY7" fmla="*/ 27977 h 481386"/>
                <a:gd name="connsiteX8" fmla="*/ 2087422 w 3582316"/>
                <a:gd name="connsiteY8" fmla="*/ 473285 h 481386"/>
                <a:gd name="connsiteX9" fmla="*/ 2230560 w 3582316"/>
                <a:gd name="connsiteY9" fmla="*/ 7961 h 481386"/>
                <a:gd name="connsiteX10" fmla="*/ 2270326 w 3582316"/>
                <a:gd name="connsiteY10" fmla="*/ 481237 h 481386"/>
                <a:gd name="connsiteX11" fmla="*/ 2544677 w 3582316"/>
                <a:gd name="connsiteY11" fmla="*/ 63634 h 481386"/>
                <a:gd name="connsiteX12" fmla="*/ 2771314 w 3582316"/>
                <a:gd name="connsiteY12" fmla="*/ 481237 h 481386"/>
                <a:gd name="connsiteX13" fmla="*/ 3574605 w 3582316"/>
                <a:gd name="connsiteY13" fmla="*/ 19895 h 481386"/>
                <a:gd name="connsiteX14" fmla="*/ 3220715 w 3582316"/>
                <a:gd name="connsiteY14" fmla="*/ 469652 h 481386"/>
                <a:gd name="connsiteX0" fmla="*/ 0 w 3577426"/>
                <a:gd name="connsiteY0" fmla="*/ 481064 h 481386"/>
                <a:gd name="connsiteX1" fmla="*/ 258464 w 3577426"/>
                <a:gd name="connsiteY1" fmla="*/ 39773 h 481386"/>
                <a:gd name="connsiteX2" fmla="*/ 584451 w 3577426"/>
                <a:gd name="connsiteY2" fmla="*/ 477175 h 481386"/>
                <a:gd name="connsiteX3" fmla="*/ 842923 w 3577426"/>
                <a:gd name="connsiteY3" fmla="*/ 31822 h 481386"/>
                <a:gd name="connsiteX4" fmla="*/ 1145101 w 3577426"/>
                <a:gd name="connsiteY4" fmla="*/ 477262 h 481386"/>
                <a:gd name="connsiteX5" fmla="*/ 1475106 w 3577426"/>
                <a:gd name="connsiteY5" fmla="*/ 11 h 481386"/>
                <a:gd name="connsiteX6" fmla="*/ 1753547 w 3577426"/>
                <a:gd name="connsiteY6" fmla="*/ 461531 h 481386"/>
                <a:gd name="connsiteX7" fmla="*/ 2035796 w 3577426"/>
                <a:gd name="connsiteY7" fmla="*/ 27977 h 481386"/>
                <a:gd name="connsiteX8" fmla="*/ 2087422 w 3577426"/>
                <a:gd name="connsiteY8" fmla="*/ 473285 h 481386"/>
                <a:gd name="connsiteX9" fmla="*/ 2230560 w 3577426"/>
                <a:gd name="connsiteY9" fmla="*/ 7961 h 481386"/>
                <a:gd name="connsiteX10" fmla="*/ 2270326 w 3577426"/>
                <a:gd name="connsiteY10" fmla="*/ 481237 h 481386"/>
                <a:gd name="connsiteX11" fmla="*/ 2544677 w 3577426"/>
                <a:gd name="connsiteY11" fmla="*/ 63634 h 481386"/>
                <a:gd name="connsiteX12" fmla="*/ 2962300 w 3577426"/>
                <a:gd name="connsiteY12" fmla="*/ 473372 h 481386"/>
                <a:gd name="connsiteX13" fmla="*/ 3574605 w 3577426"/>
                <a:gd name="connsiteY13" fmla="*/ 19895 h 481386"/>
                <a:gd name="connsiteX14" fmla="*/ 3220715 w 3577426"/>
                <a:gd name="connsiteY14" fmla="*/ 469652 h 481386"/>
                <a:gd name="connsiteX0" fmla="*/ 0 w 3577426"/>
                <a:gd name="connsiteY0" fmla="*/ 481064 h 481248"/>
                <a:gd name="connsiteX1" fmla="*/ 258464 w 3577426"/>
                <a:gd name="connsiteY1" fmla="*/ 39773 h 481248"/>
                <a:gd name="connsiteX2" fmla="*/ 584451 w 3577426"/>
                <a:gd name="connsiteY2" fmla="*/ 477175 h 481248"/>
                <a:gd name="connsiteX3" fmla="*/ 842923 w 3577426"/>
                <a:gd name="connsiteY3" fmla="*/ 31822 h 481248"/>
                <a:gd name="connsiteX4" fmla="*/ 1145101 w 3577426"/>
                <a:gd name="connsiteY4" fmla="*/ 477262 h 481248"/>
                <a:gd name="connsiteX5" fmla="*/ 1475106 w 3577426"/>
                <a:gd name="connsiteY5" fmla="*/ 11 h 481248"/>
                <a:gd name="connsiteX6" fmla="*/ 1753547 w 3577426"/>
                <a:gd name="connsiteY6" fmla="*/ 461531 h 481248"/>
                <a:gd name="connsiteX7" fmla="*/ 2035796 w 3577426"/>
                <a:gd name="connsiteY7" fmla="*/ 27977 h 481248"/>
                <a:gd name="connsiteX8" fmla="*/ 2087422 w 3577426"/>
                <a:gd name="connsiteY8" fmla="*/ 473285 h 481248"/>
                <a:gd name="connsiteX9" fmla="*/ 2230560 w 3577426"/>
                <a:gd name="connsiteY9" fmla="*/ 7961 h 481248"/>
                <a:gd name="connsiteX10" fmla="*/ 2270326 w 3577426"/>
                <a:gd name="connsiteY10" fmla="*/ 481237 h 481248"/>
                <a:gd name="connsiteX11" fmla="*/ 2823120 w 3577426"/>
                <a:gd name="connsiteY11" fmla="*/ 23881 h 481248"/>
                <a:gd name="connsiteX12" fmla="*/ 2962300 w 3577426"/>
                <a:gd name="connsiteY12" fmla="*/ 473372 h 481248"/>
                <a:gd name="connsiteX13" fmla="*/ 3574605 w 3577426"/>
                <a:gd name="connsiteY13" fmla="*/ 19895 h 481248"/>
                <a:gd name="connsiteX14" fmla="*/ 3220715 w 3577426"/>
                <a:gd name="connsiteY14" fmla="*/ 469652 h 481248"/>
                <a:gd name="connsiteX0" fmla="*/ 0 w 3577426"/>
                <a:gd name="connsiteY0" fmla="*/ 481064 h 481336"/>
                <a:gd name="connsiteX1" fmla="*/ 258464 w 3577426"/>
                <a:gd name="connsiteY1" fmla="*/ 39773 h 481336"/>
                <a:gd name="connsiteX2" fmla="*/ 584451 w 3577426"/>
                <a:gd name="connsiteY2" fmla="*/ 477175 h 481336"/>
                <a:gd name="connsiteX3" fmla="*/ 842923 w 3577426"/>
                <a:gd name="connsiteY3" fmla="*/ 31822 h 481336"/>
                <a:gd name="connsiteX4" fmla="*/ 1145101 w 3577426"/>
                <a:gd name="connsiteY4" fmla="*/ 477262 h 481336"/>
                <a:gd name="connsiteX5" fmla="*/ 1475106 w 3577426"/>
                <a:gd name="connsiteY5" fmla="*/ 11 h 481336"/>
                <a:gd name="connsiteX6" fmla="*/ 1753547 w 3577426"/>
                <a:gd name="connsiteY6" fmla="*/ 461531 h 481336"/>
                <a:gd name="connsiteX7" fmla="*/ 2035796 w 3577426"/>
                <a:gd name="connsiteY7" fmla="*/ 27977 h 481336"/>
                <a:gd name="connsiteX8" fmla="*/ 2087422 w 3577426"/>
                <a:gd name="connsiteY8" fmla="*/ 473285 h 481336"/>
                <a:gd name="connsiteX9" fmla="*/ 2230560 w 3577426"/>
                <a:gd name="connsiteY9" fmla="*/ 7961 h 481336"/>
                <a:gd name="connsiteX10" fmla="*/ 2477189 w 3577426"/>
                <a:gd name="connsiteY10" fmla="*/ 481325 h 481336"/>
                <a:gd name="connsiteX11" fmla="*/ 2823120 w 3577426"/>
                <a:gd name="connsiteY11" fmla="*/ 23881 h 481336"/>
                <a:gd name="connsiteX12" fmla="*/ 2962300 w 3577426"/>
                <a:gd name="connsiteY12" fmla="*/ 473372 h 481336"/>
                <a:gd name="connsiteX13" fmla="*/ 3574605 w 3577426"/>
                <a:gd name="connsiteY13" fmla="*/ 19895 h 481336"/>
                <a:gd name="connsiteX14" fmla="*/ 3220715 w 3577426"/>
                <a:gd name="connsiteY14" fmla="*/ 469652 h 481336"/>
                <a:gd name="connsiteX0" fmla="*/ 0 w 3577426"/>
                <a:gd name="connsiteY0" fmla="*/ 481064 h 481327"/>
                <a:gd name="connsiteX1" fmla="*/ 258464 w 3577426"/>
                <a:gd name="connsiteY1" fmla="*/ 39773 h 481327"/>
                <a:gd name="connsiteX2" fmla="*/ 584451 w 3577426"/>
                <a:gd name="connsiteY2" fmla="*/ 477175 h 481327"/>
                <a:gd name="connsiteX3" fmla="*/ 842923 w 3577426"/>
                <a:gd name="connsiteY3" fmla="*/ 31822 h 481327"/>
                <a:gd name="connsiteX4" fmla="*/ 1145101 w 3577426"/>
                <a:gd name="connsiteY4" fmla="*/ 477262 h 481327"/>
                <a:gd name="connsiteX5" fmla="*/ 1475106 w 3577426"/>
                <a:gd name="connsiteY5" fmla="*/ 11 h 481327"/>
                <a:gd name="connsiteX6" fmla="*/ 1753547 w 3577426"/>
                <a:gd name="connsiteY6" fmla="*/ 461531 h 481327"/>
                <a:gd name="connsiteX7" fmla="*/ 2035796 w 3577426"/>
                <a:gd name="connsiteY7" fmla="*/ 27977 h 481327"/>
                <a:gd name="connsiteX8" fmla="*/ 2087422 w 3577426"/>
                <a:gd name="connsiteY8" fmla="*/ 473285 h 481327"/>
                <a:gd name="connsiteX9" fmla="*/ 2508986 w 3577426"/>
                <a:gd name="connsiteY9" fmla="*/ 31821 h 481327"/>
                <a:gd name="connsiteX10" fmla="*/ 2477189 w 3577426"/>
                <a:gd name="connsiteY10" fmla="*/ 481325 h 481327"/>
                <a:gd name="connsiteX11" fmla="*/ 2823120 w 3577426"/>
                <a:gd name="connsiteY11" fmla="*/ 23881 h 481327"/>
                <a:gd name="connsiteX12" fmla="*/ 2962300 w 3577426"/>
                <a:gd name="connsiteY12" fmla="*/ 473372 h 481327"/>
                <a:gd name="connsiteX13" fmla="*/ 3574605 w 3577426"/>
                <a:gd name="connsiteY13" fmla="*/ 19895 h 481327"/>
                <a:gd name="connsiteX14" fmla="*/ 3220715 w 3577426"/>
                <a:gd name="connsiteY14" fmla="*/ 469652 h 481327"/>
                <a:gd name="connsiteX0" fmla="*/ 0 w 3577426"/>
                <a:gd name="connsiteY0" fmla="*/ 481064 h 481327"/>
                <a:gd name="connsiteX1" fmla="*/ 258464 w 3577426"/>
                <a:gd name="connsiteY1" fmla="*/ 39773 h 481327"/>
                <a:gd name="connsiteX2" fmla="*/ 584451 w 3577426"/>
                <a:gd name="connsiteY2" fmla="*/ 477175 h 481327"/>
                <a:gd name="connsiteX3" fmla="*/ 842923 w 3577426"/>
                <a:gd name="connsiteY3" fmla="*/ 31822 h 481327"/>
                <a:gd name="connsiteX4" fmla="*/ 1145101 w 3577426"/>
                <a:gd name="connsiteY4" fmla="*/ 477262 h 481327"/>
                <a:gd name="connsiteX5" fmla="*/ 1475106 w 3577426"/>
                <a:gd name="connsiteY5" fmla="*/ 11 h 481327"/>
                <a:gd name="connsiteX6" fmla="*/ 1753547 w 3577426"/>
                <a:gd name="connsiteY6" fmla="*/ 461531 h 481327"/>
                <a:gd name="connsiteX7" fmla="*/ 2035796 w 3577426"/>
                <a:gd name="connsiteY7" fmla="*/ 27977 h 481327"/>
                <a:gd name="connsiteX8" fmla="*/ 2262469 w 3577426"/>
                <a:gd name="connsiteY8" fmla="*/ 481324 h 481327"/>
                <a:gd name="connsiteX9" fmla="*/ 2508986 w 3577426"/>
                <a:gd name="connsiteY9" fmla="*/ 31821 h 481327"/>
                <a:gd name="connsiteX10" fmla="*/ 2477189 w 3577426"/>
                <a:gd name="connsiteY10" fmla="*/ 481325 h 481327"/>
                <a:gd name="connsiteX11" fmla="*/ 2823120 w 3577426"/>
                <a:gd name="connsiteY11" fmla="*/ 23881 h 481327"/>
                <a:gd name="connsiteX12" fmla="*/ 2962300 w 3577426"/>
                <a:gd name="connsiteY12" fmla="*/ 473372 h 481327"/>
                <a:gd name="connsiteX13" fmla="*/ 3574605 w 3577426"/>
                <a:gd name="connsiteY13" fmla="*/ 19895 h 481327"/>
                <a:gd name="connsiteX14" fmla="*/ 3220715 w 3577426"/>
                <a:gd name="connsiteY14" fmla="*/ 469652 h 481327"/>
                <a:gd name="connsiteX0" fmla="*/ 0 w 3984248"/>
                <a:gd name="connsiteY0" fmla="*/ 481064 h 481327"/>
                <a:gd name="connsiteX1" fmla="*/ 258464 w 3984248"/>
                <a:gd name="connsiteY1" fmla="*/ 39773 h 481327"/>
                <a:gd name="connsiteX2" fmla="*/ 584451 w 3984248"/>
                <a:gd name="connsiteY2" fmla="*/ 477175 h 481327"/>
                <a:gd name="connsiteX3" fmla="*/ 842923 w 3984248"/>
                <a:gd name="connsiteY3" fmla="*/ 31822 h 481327"/>
                <a:gd name="connsiteX4" fmla="*/ 1145101 w 3984248"/>
                <a:gd name="connsiteY4" fmla="*/ 477262 h 481327"/>
                <a:gd name="connsiteX5" fmla="*/ 1475106 w 3984248"/>
                <a:gd name="connsiteY5" fmla="*/ 11 h 481327"/>
                <a:gd name="connsiteX6" fmla="*/ 1753547 w 3984248"/>
                <a:gd name="connsiteY6" fmla="*/ 461531 h 481327"/>
                <a:gd name="connsiteX7" fmla="*/ 2035796 w 3984248"/>
                <a:gd name="connsiteY7" fmla="*/ 27977 h 481327"/>
                <a:gd name="connsiteX8" fmla="*/ 2262469 w 3984248"/>
                <a:gd name="connsiteY8" fmla="*/ 481324 h 481327"/>
                <a:gd name="connsiteX9" fmla="*/ 2508986 w 3984248"/>
                <a:gd name="connsiteY9" fmla="*/ 31821 h 481327"/>
                <a:gd name="connsiteX10" fmla="*/ 2477189 w 3984248"/>
                <a:gd name="connsiteY10" fmla="*/ 481325 h 481327"/>
                <a:gd name="connsiteX11" fmla="*/ 2823120 w 3984248"/>
                <a:gd name="connsiteY11" fmla="*/ 23881 h 481327"/>
                <a:gd name="connsiteX12" fmla="*/ 2962300 w 3984248"/>
                <a:gd name="connsiteY12" fmla="*/ 473372 h 481327"/>
                <a:gd name="connsiteX13" fmla="*/ 3574605 w 3984248"/>
                <a:gd name="connsiteY13" fmla="*/ 19895 h 481327"/>
                <a:gd name="connsiteX14" fmla="*/ 3984248 w 3984248"/>
                <a:gd name="connsiteY14" fmla="*/ 469738 h 481327"/>
                <a:gd name="connsiteX0" fmla="*/ 0 w 3984248"/>
                <a:gd name="connsiteY0" fmla="*/ 481064 h 481327"/>
                <a:gd name="connsiteX1" fmla="*/ 258464 w 3984248"/>
                <a:gd name="connsiteY1" fmla="*/ 39773 h 481327"/>
                <a:gd name="connsiteX2" fmla="*/ 584451 w 3984248"/>
                <a:gd name="connsiteY2" fmla="*/ 477175 h 481327"/>
                <a:gd name="connsiteX3" fmla="*/ 842923 w 3984248"/>
                <a:gd name="connsiteY3" fmla="*/ 31822 h 481327"/>
                <a:gd name="connsiteX4" fmla="*/ 1145101 w 3984248"/>
                <a:gd name="connsiteY4" fmla="*/ 477262 h 481327"/>
                <a:gd name="connsiteX5" fmla="*/ 1475106 w 3984248"/>
                <a:gd name="connsiteY5" fmla="*/ 11 h 481327"/>
                <a:gd name="connsiteX6" fmla="*/ 1753547 w 3984248"/>
                <a:gd name="connsiteY6" fmla="*/ 461531 h 481327"/>
                <a:gd name="connsiteX7" fmla="*/ 2035796 w 3984248"/>
                <a:gd name="connsiteY7" fmla="*/ 27977 h 481327"/>
                <a:gd name="connsiteX8" fmla="*/ 2262469 w 3984248"/>
                <a:gd name="connsiteY8" fmla="*/ 481324 h 481327"/>
                <a:gd name="connsiteX9" fmla="*/ 2508986 w 3984248"/>
                <a:gd name="connsiteY9" fmla="*/ 31821 h 481327"/>
                <a:gd name="connsiteX10" fmla="*/ 2477189 w 3984248"/>
                <a:gd name="connsiteY10" fmla="*/ 481325 h 481327"/>
                <a:gd name="connsiteX11" fmla="*/ 2823120 w 3984248"/>
                <a:gd name="connsiteY11" fmla="*/ 23881 h 481327"/>
                <a:gd name="connsiteX12" fmla="*/ 2962300 w 3984248"/>
                <a:gd name="connsiteY12" fmla="*/ 473372 h 481327"/>
                <a:gd name="connsiteX13" fmla="*/ 3749730 w 3984248"/>
                <a:gd name="connsiteY13" fmla="*/ 27851 h 481327"/>
                <a:gd name="connsiteX14" fmla="*/ 3984248 w 3984248"/>
                <a:gd name="connsiteY14" fmla="*/ 469738 h 481327"/>
                <a:gd name="connsiteX0" fmla="*/ 0 w 3984248"/>
                <a:gd name="connsiteY0" fmla="*/ 481064 h 481412"/>
                <a:gd name="connsiteX1" fmla="*/ 258464 w 3984248"/>
                <a:gd name="connsiteY1" fmla="*/ 39773 h 481412"/>
                <a:gd name="connsiteX2" fmla="*/ 584451 w 3984248"/>
                <a:gd name="connsiteY2" fmla="*/ 477175 h 481412"/>
                <a:gd name="connsiteX3" fmla="*/ 842923 w 3984248"/>
                <a:gd name="connsiteY3" fmla="*/ 31822 h 481412"/>
                <a:gd name="connsiteX4" fmla="*/ 1145101 w 3984248"/>
                <a:gd name="connsiteY4" fmla="*/ 477262 h 481412"/>
                <a:gd name="connsiteX5" fmla="*/ 1475106 w 3984248"/>
                <a:gd name="connsiteY5" fmla="*/ 11 h 481412"/>
                <a:gd name="connsiteX6" fmla="*/ 1753547 w 3984248"/>
                <a:gd name="connsiteY6" fmla="*/ 461531 h 481412"/>
                <a:gd name="connsiteX7" fmla="*/ 2035796 w 3984248"/>
                <a:gd name="connsiteY7" fmla="*/ 27977 h 481412"/>
                <a:gd name="connsiteX8" fmla="*/ 2262469 w 3984248"/>
                <a:gd name="connsiteY8" fmla="*/ 481324 h 481412"/>
                <a:gd name="connsiteX9" fmla="*/ 2508986 w 3984248"/>
                <a:gd name="connsiteY9" fmla="*/ 31821 h 481412"/>
                <a:gd name="connsiteX10" fmla="*/ 2477189 w 3984248"/>
                <a:gd name="connsiteY10" fmla="*/ 481325 h 481412"/>
                <a:gd name="connsiteX11" fmla="*/ 2823120 w 3984248"/>
                <a:gd name="connsiteY11" fmla="*/ 23881 h 481412"/>
                <a:gd name="connsiteX12" fmla="*/ 3479316 w 3984248"/>
                <a:gd name="connsiteY12" fmla="*/ 481412 h 481412"/>
                <a:gd name="connsiteX13" fmla="*/ 3749730 w 3984248"/>
                <a:gd name="connsiteY13" fmla="*/ 27851 h 481412"/>
                <a:gd name="connsiteX14" fmla="*/ 3984248 w 3984248"/>
                <a:gd name="connsiteY14" fmla="*/ 469738 h 481412"/>
                <a:gd name="connsiteX0" fmla="*/ 0 w 3984248"/>
                <a:gd name="connsiteY0" fmla="*/ 481064 h 481418"/>
                <a:gd name="connsiteX1" fmla="*/ 258464 w 3984248"/>
                <a:gd name="connsiteY1" fmla="*/ 39773 h 481418"/>
                <a:gd name="connsiteX2" fmla="*/ 584451 w 3984248"/>
                <a:gd name="connsiteY2" fmla="*/ 477175 h 481418"/>
                <a:gd name="connsiteX3" fmla="*/ 842923 w 3984248"/>
                <a:gd name="connsiteY3" fmla="*/ 31822 h 481418"/>
                <a:gd name="connsiteX4" fmla="*/ 1145101 w 3984248"/>
                <a:gd name="connsiteY4" fmla="*/ 477262 h 481418"/>
                <a:gd name="connsiteX5" fmla="*/ 1475106 w 3984248"/>
                <a:gd name="connsiteY5" fmla="*/ 11 h 481418"/>
                <a:gd name="connsiteX6" fmla="*/ 1753547 w 3984248"/>
                <a:gd name="connsiteY6" fmla="*/ 461531 h 481418"/>
                <a:gd name="connsiteX7" fmla="*/ 2035796 w 3984248"/>
                <a:gd name="connsiteY7" fmla="*/ 27977 h 481418"/>
                <a:gd name="connsiteX8" fmla="*/ 2262469 w 3984248"/>
                <a:gd name="connsiteY8" fmla="*/ 481324 h 481418"/>
                <a:gd name="connsiteX9" fmla="*/ 2508986 w 3984248"/>
                <a:gd name="connsiteY9" fmla="*/ 31821 h 481418"/>
                <a:gd name="connsiteX10" fmla="*/ 2477189 w 3984248"/>
                <a:gd name="connsiteY10" fmla="*/ 481325 h 481418"/>
                <a:gd name="connsiteX11" fmla="*/ 3228805 w 3984248"/>
                <a:gd name="connsiteY11" fmla="*/ 15932 h 481418"/>
                <a:gd name="connsiteX12" fmla="*/ 3479316 w 3984248"/>
                <a:gd name="connsiteY12" fmla="*/ 481412 h 481418"/>
                <a:gd name="connsiteX13" fmla="*/ 3749730 w 3984248"/>
                <a:gd name="connsiteY13" fmla="*/ 27851 h 481418"/>
                <a:gd name="connsiteX14" fmla="*/ 3984248 w 3984248"/>
                <a:gd name="connsiteY14" fmla="*/ 469738 h 481418"/>
                <a:gd name="connsiteX0" fmla="*/ 0 w 3984248"/>
                <a:gd name="connsiteY0" fmla="*/ 481064 h 481424"/>
                <a:gd name="connsiteX1" fmla="*/ 258464 w 3984248"/>
                <a:gd name="connsiteY1" fmla="*/ 39773 h 481424"/>
                <a:gd name="connsiteX2" fmla="*/ 584451 w 3984248"/>
                <a:gd name="connsiteY2" fmla="*/ 477175 h 481424"/>
                <a:gd name="connsiteX3" fmla="*/ 842923 w 3984248"/>
                <a:gd name="connsiteY3" fmla="*/ 31822 h 481424"/>
                <a:gd name="connsiteX4" fmla="*/ 1145101 w 3984248"/>
                <a:gd name="connsiteY4" fmla="*/ 477262 h 481424"/>
                <a:gd name="connsiteX5" fmla="*/ 1475106 w 3984248"/>
                <a:gd name="connsiteY5" fmla="*/ 11 h 481424"/>
                <a:gd name="connsiteX6" fmla="*/ 1753547 w 3984248"/>
                <a:gd name="connsiteY6" fmla="*/ 461531 h 481424"/>
                <a:gd name="connsiteX7" fmla="*/ 2035796 w 3984248"/>
                <a:gd name="connsiteY7" fmla="*/ 27977 h 481424"/>
                <a:gd name="connsiteX8" fmla="*/ 2262469 w 3984248"/>
                <a:gd name="connsiteY8" fmla="*/ 481324 h 481424"/>
                <a:gd name="connsiteX9" fmla="*/ 2508986 w 3984248"/>
                <a:gd name="connsiteY9" fmla="*/ 31821 h 481424"/>
                <a:gd name="connsiteX10" fmla="*/ 2906712 w 3984248"/>
                <a:gd name="connsiteY10" fmla="*/ 481413 h 481424"/>
                <a:gd name="connsiteX11" fmla="*/ 3228805 w 3984248"/>
                <a:gd name="connsiteY11" fmla="*/ 15932 h 481424"/>
                <a:gd name="connsiteX12" fmla="*/ 3479316 w 3984248"/>
                <a:gd name="connsiteY12" fmla="*/ 481412 h 481424"/>
                <a:gd name="connsiteX13" fmla="*/ 3749730 w 3984248"/>
                <a:gd name="connsiteY13" fmla="*/ 27851 h 481424"/>
                <a:gd name="connsiteX14" fmla="*/ 3984248 w 3984248"/>
                <a:gd name="connsiteY14" fmla="*/ 469738 h 481424"/>
                <a:gd name="connsiteX0" fmla="*/ 0 w 3984248"/>
                <a:gd name="connsiteY0" fmla="*/ 481064 h 481424"/>
                <a:gd name="connsiteX1" fmla="*/ 258464 w 3984248"/>
                <a:gd name="connsiteY1" fmla="*/ 39773 h 481424"/>
                <a:gd name="connsiteX2" fmla="*/ 584451 w 3984248"/>
                <a:gd name="connsiteY2" fmla="*/ 477175 h 481424"/>
                <a:gd name="connsiteX3" fmla="*/ 842923 w 3984248"/>
                <a:gd name="connsiteY3" fmla="*/ 31822 h 481424"/>
                <a:gd name="connsiteX4" fmla="*/ 1145101 w 3984248"/>
                <a:gd name="connsiteY4" fmla="*/ 477262 h 481424"/>
                <a:gd name="connsiteX5" fmla="*/ 1475106 w 3984248"/>
                <a:gd name="connsiteY5" fmla="*/ 11 h 481424"/>
                <a:gd name="connsiteX6" fmla="*/ 1753547 w 3984248"/>
                <a:gd name="connsiteY6" fmla="*/ 461531 h 481424"/>
                <a:gd name="connsiteX7" fmla="*/ 2035796 w 3984248"/>
                <a:gd name="connsiteY7" fmla="*/ 27977 h 481424"/>
                <a:gd name="connsiteX8" fmla="*/ 2262469 w 3984248"/>
                <a:gd name="connsiteY8" fmla="*/ 481324 h 481424"/>
                <a:gd name="connsiteX9" fmla="*/ 2588634 w 3984248"/>
                <a:gd name="connsiteY9" fmla="*/ 31827 h 481424"/>
                <a:gd name="connsiteX10" fmla="*/ 2906712 w 3984248"/>
                <a:gd name="connsiteY10" fmla="*/ 481413 h 481424"/>
                <a:gd name="connsiteX11" fmla="*/ 3228805 w 3984248"/>
                <a:gd name="connsiteY11" fmla="*/ 15932 h 481424"/>
                <a:gd name="connsiteX12" fmla="*/ 3479316 w 3984248"/>
                <a:gd name="connsiteY12" fmla="*/ 481412 h 481424"/>
                <a:gd name="connsiteX13" fmla="*/ 3749730 w 3984248"/>
                <a:gd name="connsiteY13" fmla="*/ 27851 h 481424"/>
                <a:gd name="connsiteX14" fmla="*/ 3984248 w 3984248"/>
                <a:gd name="connsiteY14" fmla="*/ 469738 h 481424"/>
                <a:gd name="connsiteX0" fmla="*/ 0 w 3984248"/>
                <a:gd name="connsiteY0" fmla="*/ 481064 h 511302"/>
                <a:gd name="connsiteX1" fmla="*/ 584451 w 3984248"/>
                <a:gd name="connsiteY1" fmla="*/ 477175 h 511302"/>
                <a:gd name="connsiteX2" fmla="*/ 842923 w 3984248"/>
                <a:gd name="connsiteY2" fmla="*/ 31822 h 511302"/>
                <a:gd name="connsiteX3" fmla="*/ 1145101 w 3984248"/>
                <a:gd name="connsiteY3" fmla="*/ 477262 h 511302"/>
                <a:gd name="connsiteX4" fmla="*/ 1475106 w 3984248"/>
                <a:gd name="connsiteY4" fmla="*/ 11 h 511302"/>
                <a:gd name="connsiteX5" fmla="*/ 1753547 w 3984248"/>
                <a:gd name="connsiteY5" fmla="*/ 461531 h 511302"/>
                <a:gd name="connsiteX6" fmla="*/ 2035796 w 3984248"/>
                <a:gd name="connsiteY6" fmla="*/ 27977 h 511302"/>
                <a:gd name="connsiteX7" fmla="*/ 2262469 w 3984248"/>
                <a:gd name="connsiteY7" fmla="*/ 481324 h 511302"/>
                <a:gd name="connsiteX8" fmla="*/ 2588634 w 3984248"/>
                <a:gd name="connsiteY8" fmla="*/ 31827 h 511302"/>
                <a:gd name="connsiteX9" fmla="*/ 2906712 w 3984248"/>
                <a:gd name="connsiteY9" fmla="*/ 481413 h 511302"/>
                <a:gd name="connsiteX10" fmla="*/ 3228805 w 3984248"/>
                <a:gd name="connsiteY10" fmla="*/ 15932 h 511302"/>
                <a:gd name="connsiteX11" fmla="*/ 3479316 w 3984248"/>
                <a:gd name="connsiteY11" fmla="*/ 481412 h 511302"/>
                <a:gd name="connsiteX12" fmla="*/ 3749730 w 3984248"/>
                <a:gd name="connsiteY12" fmla="*/ 27851 h 511302"/>
                <a:gd name="connsiteX13" fmla="*/ 3984248 w 3984248"/>
                <a:gd name="connsiteY13" fmla="*/ 469738 h 511302"/>
                <a:gd name="connsiteX0" fmla="*/ 0 w 3399797"/>
                <a:gd name="connsiteY0" fmla="*/ 477175 h 481424"/>
                <a:gd name="connsiteX1" fmla="*/ 258472 w 3399797"/>
                <a:gd name="connsiteY1" fmla="*/ 31822 h 481424"/>
                <a:gd name="connsiteX2" fmla="*/ 560650 w 3399797"/>
                <a:gd name="connsiteY2" fmla="*/ 477262 h 481424"/>
                <a:gd name="connsiteX3" fmla="*/ 890655 w 3399797"/>
                <a:gd name="connsiteY3" fmla="*/ 11 h 481424"/>
                <a:gd name="connsiteX4" fmla="*/ 1169096 w 3399797"/>
                <a:gd name="connsiteY4" fmla="*/ 461531 h 481424"/>
                <a:gd name="connsiteX5" fmla="*/ 1451345 w 3399797"/>
                <a:gd name="connsiteY5" fmla="*/ 27977 h 481424"/>
                <a:gd name="connsiteX6" fmla="*/ 1678018 w 3399797"/>
                <a:gd name="connsiteY6" fmla="*/ 481324 h 481424"/>
                <a:gd name="connsiteX7" fmla="*/ 2004183 w 3399797"/>
                <a:gd name="connsiteY7" fmla="*/ 31827 h 481424"/>
                <a:gd name="connsiteX8" fmla="*/ 2322261 w 3399797"/>
                <a:gd name="connsiteY8" fmla="*/ 481413 h 481424"/>
                <a:gd name="connsiteX9" fmla="*/ 2644354 w 3399797"/>
                <a:gd name="connsiteY9" fmla="*/ 15932 h 481424"/>
                <a:gd name="connsiteX10" fmla="*/ 2894865 w 3399797"/>
                <a:gd name="connsiteY10" fmla="*/ 481412 h 481424"/>
                <a:gd name="connsiteX11" fmla="*/ 3165279 w 3399797"/>
                <a:gd name="connsiteY11" fmla="*/ 27851 h 481424"/>
                <a:gd name="connsiteX12" fmla="*/ 3399797 w 3399797"/>
                <a:gd name="connsiteY12" fmla="*/ 469738 h 481424"/>
                <a:gd name="connsiteX0" fmla="*/ 0 w 3399797"/>
                <a:gd name="connsiteY0" fmla="*/ 477175 h 481424"/>
                <a:gd name="connsiteX1" fmla="*/ 258472 w 3399797"/>
                <a:gd name="connsiteY1" fmla="*/ 31822 h 481424"/>
                <a:gd name="connsiteX2" fmla="*/ 560650 w 3399797"/>
                <a:gd name="connsiteY2" fmla="*/ 477262 h 481424"/>
                <a:gd name="connsiteX3" fmla="*/ 890655 w 3399797"/>
                <a:gd name="connsiteY3" fmla="*/ 11 h 481424"/>
                <a:gd name="connsiteX4" fmla="*/ 1137350 w 3399797"/>
                <a:gd name="connsiteY4" fmla="*/ 461615 h 481424"/>
                <a:gd name="connsiteX5" fmla="*/ 1451345 w 3399797"/>
                <a:gd name="connsiteY5" fmla="*/ 27977 h 481424"/>
                <a:gd name="connsiteX6" fmla="*/ 1678018 w 3399797"/>
                <a:gd name="connsiteY6" fmla="*/ 481324 h 481424"/>
                <a:gd name="connsiteX7" fmla="*/ 2004183 w 3399797"/>
                <a:gd name="connsiteY7" fmla="*/ 31827 h 481424"/>
                <a:gd name="connsiteX8" fmla="*/ 2322261 w 3399797"/>
                <a:gd name="connsiteY8" fmla="*/ 481413 h 481424"/>
                <a:gd name="connsiteX9" fmla="*/ 2644354 w 3399797"/>
                <a:gd name="connsiteY9" fmla="*/ 15932 h 481424"/>
                <a:gd name="connsiteX10" fmla="*/ 2894865 w 3399797"/>
                <a:gd name="connsiteY10" fmla="*/ 481412 h 481424"/>
                <a:gd name="connsiteX11" fmla="*/ 3165279 w 3399797"/>
                <a:gd name="connsiteY11" fmla="*/ 27851 h 481424"/>
                <a:gd name="connsiteX12" fmla="*/ 3399797 w 3399797"/>
                <a:gd name="connsiteY12" fmla="*/ 469738 h 481424"/>
                <a:gd name="connsiteX0" fmla="*/ 0 w 3399797"/>
                <a:gd name="connsiteY0" fmla="*/ 477175 h 493544"/>
                <a:gd name="connsiteX1" fmla="*/ 258472 w 3399797"/>
                <a:gd name="connsiteY1" fmla="*/ 31822 h 493544"/>
                <a:gd name="connsiteX2" fmla="*/ 560650 w 3399797"/>
                <a:gd name="connsiteY2" fmla="*/ 477262 h 493544"/>
                <a:gd name="connsiteX3" fmla="*/ 890655 w 3399797"/>
                <a:gd name="connsiteY3" fmla="*/ 11 h 493544"/>
                <a:gd name="connsiteX4" fmla="*/ 1161264 w 3399797"/>
                <a:gd name="connsiteY4" fmla="*/ 493510 h 493544"/>
                <a:gd name="connsiteX5" fmla="*/ 1451345 w 3399797"/>
                <a:gd name="connsiteY5" fmla="*/ 27977 h 493544"/>
                <a:gd name="connsiteX6" fmla="*/ 1678018 w 3399797"/>
                <a:gd name="connsiteY6" fmla="*/ 481324 h 493544"/>
                <a:gd name="connsiteX7" fmla="*/ 2004183 w 3399797"/>
                <a:gd name="connsiteY7" fmla="*/ 31827 h 493544"/>
                <a:gd name="connsiteX8" fmla="*/ 2322261 w 3399797"/>
                <a:gd name="connsiteY8" fmla="*/ 481413 h 493544"/>
                <a:gd name="connsiteX9" fmla="*/ 2644354 w 3399797"/>
                <a:gd name="connsiteY9" fmla="*/ 15932 h 493544"/>
                <a:gd name="connsiteX10" fmla="*/ 2894865 w 3399797"/>
                <a:gd name="connsiteY10" fmla="*/ 481412 h 493544"/>
                <a:gd name="connsiteX11" fmla="*/ 3165279 w 3399797"/>
                <a:gd name="connsiteY11" fmla="*/ 27851 h 493544"/>
                <a:gd name="connsiteX12" fmla="*/ 3399797 w 3399797"/>
                <a:gd name="connsiteY12" fmla="*/ 469738 h 493544"/>
                <a:gd name="connsiteX0" fmla="*/ 0 w 3399797"/>
                <a:gd name="connsiteY0" fmla="*/ 461243 h 477578"/>
                <a:gd name="connsiteX1" fmla="*/ 258472 w 3399797"/>
                <a:gd name="connsiteY1" fmla="*/ 15890 h 477578"/>
                <a:gd name="connsiteX2" fmla="*/ 560650 w 3399797"/>
                <a:gd name="connsiteY2" fmla="*/ 461330 h 477578"/>
                <a:gd name="connsiteX3" fmla="*/ 890701 w 3399797"/>
                <a:gd name="connsiteY3" fmla="*/ 7937 h 477578"/>
                <a:gd name="connsiteX4" fmla="*/ 1161264 w 3399797"/>
                <a:gd name="connsiteY4" fmla="*/ 477578 h 477578"/>
                <a:gd name="connsiteX5" fmla="*/ 1451345 w 3399797"/>
                <a:gd name="connsiteY5" fmla="*/ 12045 h 477578"/>
                <a:gd name="connsiteX6" fmla="*/ 1678018 w 3399797"/>
                <a:gd name="connsiteY6" fmla="*/ 465392 h 477578"/>
                <a:gd name="connsiteX7" fmla="*/ 2004183 w 3399797"/>
                <a:gd name="connsiteY7" fmla="*/ 15895 h 477578"/>
                <a:gd name="connsiteX8" fmla="*/ 2322261 w 3399797"/>
                <a:gd name="connsiteY8" fmla="*/ 465481 h 477578"/>
                <a:gd name="connsiteX9" fmla="*/ 2644354 w 3399797"/>
                <a:gd name="connsiteY9" fmla="*/ 0 h 477578"/>
                <a:gd name="connsiteX10" fmla="*/ 2894865 w 3399797"/>
                <a:gd name="connsiteY10" fmla="*/ 465480 h 477578"/>
                <a:gd name="connsiteX11" fmla="*/ 3165279 w 3399797"/>
                <a:gd name="connsiteY11" fmla="*/ 11919 h 477578"/>
                <a:gd name="connsiteX12" fmla="*/ 3399797 w 3399797"/>
                <a:gd name="connsiteY12" fmla="*/ 453806 h 477578"/>
                <a:gd name="connsiteX0" fmla="*/ 0 w 3399797"/>
                <a:gd name="connsiteY0" fmla="*/ 461243 h 477578"/>
                <a:gd name="connsiteX1" fmla="*/ 258472 w 3399797"/>
                <a:gd name="connsiteY1" fmla="*/ 15890 h 477578"/>
                <a:gd name="connsiteX2" fmla="*/ 560650 w 3399797"/>
                <a:gd name="connsiteY2" fmla="*/ 461330 h 477578"/>
                <a:gd name="connsiteX3" fmla="*/ 890701 w 3399797"/>
                <a:gd name="connsiteY3" fmla="*/ 7937 h 477578"/>
                <a:gd name="connsiteX4" fmla="*/ 1161264 w 3399797"/>
                <a:gd name="connsiteY4" fmla="*/ 477578 h 477578"/>
                <a:gd name="connsiteX5" fmla="*/ 1451345 w 3399797"/>
                <a:gd name="connsiteY5" fmla="*/ 12045 h 477578"/>
                <a:gd name="connsiteX6" fmla="*/ 1678018 w 3399797"/>
                <a:gd name="connsiteY6" fmla="*/ 465392 h 477578"/>
                <a:gd name="connsiteX7" fmla="*/ 1964528 w 3399797"/>
                <a:gd name="connsiteY7" fmla="*/ 7945 h 477578"/>
                <a:gd name="connsiteX8" fmla="*/ 2322261 w 3399797"/>
                <a:gd name="connsiteY8" fmla="*/ 465481 h 477578"/>
                <a:gd name="connsiteX9" fmla="*/ 2644354 w 3399797"/>
                <a:gd name="connsiteY9" fmla="*/ 0 h 477578"/>
                <a:gd name="connsiteX10" fmla="*/ 2894865 w 3399797"/>
                <a:gd name="connsiteY10" fmla="*/ 465480 h 477578"/>
                <a:gd name="connsiteX11" fmla="*/ 3165279 w 3399797"/>
                <a:gd name="connsiteY11" fmla="*/ 11919 h 477578"/>
                <a:gd name="connsiteX12" fmla="*/ 3399797 w 3399797"/>
                <a:gd name="connsiteY12" fmla="*/ 453806 h 477578"/>
                <a:gd name="connsiteX0" fmla="*/ 0 w 3399797"/>
                <a:gd name="connsiteY0" fmla="*/ 461268 h 489451"/>
                <a:gd name="connsiteX1" fmla="*/ 258472 w 3399797"/>
                <a:gd name="connsiteY1" fmla="*/ 15915 h 489451"/>
                <a:gd name="connsiteX2" fmla="*/ 560650 w 3399797"/>
                <a:gd name="connsiteY2" fmla="*/ 461355 h 489451"/>
                <a:gd name="connsiteX3" fmla="*/ 890701 w 3399797"/>
                <a:gd name="connsiteY3" fmla="*/ 7962 h 489451"/>
                <a:gd name="connsiteX4" fmla="*/ 1161264 w 3399797"/>
                <a:gd name="connsiteY4" fmla="*/ 477603 h 489451"/>
                <a:gd name="connsiteX5" fmla="*/ 1451345 w 3399797"/>
                <a:gd name="connsiteY5" fmla="*/ 12070 h 489451"/>
                <a:gd name="connsiteX6" fmla="*/ 1678018 w 3399797"/>
                <a:gd name="connsiteY6" fmla="*/ 465417 h 489451"/>
                <a:gd name="connsiteX7" fmla="*/ 1964528 w 3399797"/>
                <a:gd name="connsiteY7" fmla="*/ 7970 h 489451"/>
                <a:gd name="connsiteX8" fmla="*/ 2242865 w 3399797"/>
                <a:gd name="connsiteY8" fmla="*/ 489449 h 489451"/>
                <a:gd name="connsiteX9" fmla="*/ 2644354 w 3399797"/>
                <a:gd name="connsiteY9" fmla="*/ 25 h 489451"/>
                <a:gd name="connsiteX10" fmla="*/ 2894865 w 3399797"/>
                <a:gd name="connsiteY10" fmla="*/ 465505 h 489451"/>
                <a:gd name="connsiteX11" fmla="*/ 3165279 w 3399797"/>
                <a:gd name="connsiteY11" fmla="*/ 11944 h 489451"/>
                <a:gd name="connsiteX12" fmla="*/ 3399797 w 3399797"/>
                <a:gd name="connsiteY12" fmla="*/ 453831 h 489451"/>
                <a:gd name="connsiteX0" fmla="*/ 0 w 3399797"/>
                <a:gd name="connsiteY0" fmla="*/ 461268 h 489451"/>
                <a:gd name="connsiteX1" fmla="*/ 258472 w 3399797"/>
                <a:gd name="connsiteY1" fmla="*/ 15915 h 489451"/>
                <a:gd name="connsiteX2" fmla="*/ 560650 w 3399797"/>
                <a:gd name="connsiteY2" fmla="*/ 461355 h 489451"/>
                <a:gd name="connsiteX3" fmla="*/ 890701 w 3399797"/>
                <a:gd name="connsiteY3" fmla="*/ 7962 h 489451"/>
                <a:gd name="connsiteX4" fmla="*/ 1161264 w 3399797"/>
                <a:gd name="connsiteY4" fmla="*/ 477603 h 489451"/>
                <a:gd name="connsiteX5" fmla="*/ 1451345 w 3399797"/>
                <a:gd name="connsiteY5" fmla="*/ 12070 h 489451"/>
                <a:gd name="connsiteX6" fmla="*/ 1678018 w 3399797"/>
                <a:gd name="connsiteY6" fmla="*/ 465417 h 489451"/>
                <a:gd name="connsiteX7" fmla="*/ 1964528 w 3399797"/>
                <a:gd name="connsiteY7" fmla="*/ 7970 h 489451"/>
                <a:gd name="connsiteX8" fmla="*/ 2242865 w 3399797"/>
                <a:gd name="connsiteY8" fmla="*/ 489449 h 489451"/>
                <a:gd name="connsiteX9" fmla="*/ 2501361 w 3399797"/>
                <a:gd name="connsiteY9" fmla="*/ 25 h 489451"/>
                <a:gd name="connsiteX10" fmla="*/ 2894865 w 3399797"/>
                <a:gd name="connsiteY10" fmla="*/ 465505 h 489451"/>
                <a:gd name="connsiteX11" fmla="*/ 3165279 w 3399797"/>
                <a:gd name="connsiteY11" fmla="*/ 11944 h 489451"/>
                <a:gd name="connsiteX12" fmla="*/ 3399797 w 3399797"/>
                <a:gd name="connsiteY12" fmla="*/ 453831 h 489451"/>
                <a:gd name="connsiteX0" fmla="*/ 0 w 3399797"/>
                <a:gd name="connsiteY0" fmla="*/ 461268 h 489451"/>
                <a:gd name="connsiteX1" fmla="*/ 258472 w 3399797"/>
                <a:gd name="connsiteY1" fmla="*/ 15915 h 489451"/>
                <a:gd name="connsiteX2" fmla="*/ 560650 w 3399797"/>
                <a:gd name="connsiteY2" fmla="*/ 461355 h 489451"/>
                <a:gd name="connsiteX3" fmla="*/ 890701 w 3399797"/>
                <a:gd name="connsiteY3" fmla="*/ 7962 h 489451"/>
                <a:gd name="connsiteX4" fmla="*/ 1161264 w 3399797"/>
                <a:gd name="connsiteY4" fmla="*/ 477603 h 489451"/>
                <a:gd name="connsiteX5" fmla="*/ 1451345 w 3399797"/>
                <a:gd name="connsiteY5" fmla="*/ 12070 h 489451"/>
                <a:gd name="connsiteX6" fmla="*/ 1678018 w 3399797"/>
                <a:gd name="connsiteY6" fmla="*/ 465417 h 489451"/>
                <a:gd name="connsiteX7" fmla="*/ 1964528 w 3399797"/>
                <a:gd name="connsiteY7" fmla="*/ 7970 h 489451"/>
                <a:gd name="connsiteX8" fmla="*/ 2242865 w 3399797"/>
                <a:gd name="connsiteY8" fmla="*/ 489449 h 489451"/>
                <a:gd name="connsiteX9" fmla="*/ 2501361 w 3399797"/>
                <a:gd name="connsiteY9" fmla="*/ 25 h 489451"/>
                <a:gd name="connsiteX10" fmla="*/ 2799596 w 3399797"/>
                <a:gd name="connsiteY10" fmla="*/ 465590 h 489451"/>
                <a:gd name="connsiteX11" fmla="*/ 3165279 w 3399797"/>
                <a:gd name="connsiteY11" fmla="*/ 11944 h 489451"/>
                <a:gd name="connsiteX12" fmla="*/ 3399797 w 3399797"/>
                <a:gd name="connsiteY12" fmla="*/ 453831 h 489451"/>
                <a:gd name="connsiteX0" fmla="*/ 0 w 3399797"/>
                <a:gd name="connsiteY0" fmla="*/ 461268 h 489451"/>
                <a:gd name="connsiteX1" fmla="*/ 258472 w 3399797"/>
                <a:gd name="connsiteY1" fmla="*/ 15915 h 489451"/>
                <a:gd name="connsiteX2" fmla="*/ 560650 w 3399797"/>
                <a:gd name="connsiteY2" fmla="*/ 461355 h 489451"/>
                <a:gd name="connsiteX3" fmla="*/ 890701 w 3399797"/>
                <a:gd name="connsiteY3" fmla="*/ 7962 h 489451"/>
                <a:gd name="connsiteX4" fmla="*/ 1161264 w 3399797"/>
                <a:gd name="connsiteY4" fmla="*/ 477603 h 489451"/>
                <a:gd name="connsiteX5" fmla="*/ 1451345 w 3399797"/>
                <a:gd name="connsiteY5" fmla="*/ 12070 h 489451"/>
                <a:gd name="connsiteX6" fmla="*/ 1678018 w 3399797"/>
                <a:gd name="connsiteY6" fmla="*/ 465417 h 489451"/>
                <a:gd name="connsiteX7" fmla="*/ 1964528 w 3399797"/>
                <a:gd name="connsiteY7" fmla="*/ 7970 h 489451"/>
                <a:gd name="connsiteX8" fmla="*/ 2242865 w 3399797"/>
                <a:gd name="connsiteY8" fmla="*/ 489449 h 489451"/>
                <a:gd name="connsiteX9" fmla="*/ 2501361 w 3399797"/>
                <a:gd name="connsiteY9" fmla="*/ 25 h 489451"/>
                <a:gd name="connsiteX10" fmla="*/ 2799596 w 3399797"/>
                <a:gd name="connsiteY10" fmla="*/ 465590 h 489451"/>
                <a:gd name="connsiteX11" fmla="*/ 3077975 w 3399797"/>
                <a:gd name="connsiteY11" fmla="*/ 11946 h 489451"/>
                <a:gd name="connsiteX12" fmla="*/ 3399797 w 3399797"/>
                <a:gd name="connsiteY12" fmla="*/ 453831 h 489451"/>
                <a:gd name="connsiteX0" fmla="*/ 0 w 3344312"/>
                <a:gd name="connsiteY0" fmla="*/ 461268 h 489451"/>
                <a:gd name="connsiteX1" fmla="*/ 258472 w 3344312"/>
                <a:gd name="connsiteY1" fmla="*/ 15915 h 489451"/>
                <a:gd name="connsiteX2" fmla="*/ 560650 w 3344312"/>
                <a:gd name="connsiteY2" fmla="*/ 461355 h 489451"/>
                <a:gd name="connsiteX3" fmla="*/ 890701 w 3344312"/>
                <a:gd name="connsiteY3" fmla="*/ 7962 h 489451"/>
                <a:gd name="connsiteX4" fmla="*/ 1161264 w 3344312"/>
                <a:gd name="connsiteY4" fmla="*/ 477603 h 489451"/>
                <a:gd name="connsiteX5" fmla="*/ 1451345 w 3344312"/>
                <a:gd name="connsiteY5" fmla="*/ 12070 h 489451"/>
                <a:gd name="connsiteX6" fmla="*/ 1678018 w 3344312"/>
                <a:gd name="connsiteY6" fmla="*/ 465417 h 489451"/>
                <a:gd name="connsiteX7" fmla="*/ 1964528 w 3344312"/>
                <a:gd name="connsiteY7" fmla="*/ 7970 h 489451"/>
                <a:gd name="connsiteX8" fmla="*/ 2242865 w 3344312"/>
                <a:gd name="connsiteY8" fmla="*/ 489449 h 489451"/>
                <a:gd name="connsiteX9" fmla="*/ 2501361 w 3344312"/>
                <a:gd name="connsiteY9" fmla="*/ 25 h 489451"/>
                <a:gd name="connsiteX10" fmla="*/ 2799596 w 3344312"/>
                <a:gd name="connsiteY10" fmla="*/ 465590 h 489451"/>
                <a:gd name="connsiteX11" fmla="*/ 3077975 w 3344312"/>
                <a:gd name="connsiteY11" fmla="*/ 11946 h 489451"/>
                <a:gd name="connsiteX12" fmla="*/ 3344312 w 3344312"/>
                <a:gd name="connsiteY12" fmla="*/ 461867 h 489451"/>
                <a:gd name="connsiteX0" fmla="*/ 0 w 3344312"/>
                <a:gd name="connsiteY0" fmla="*/ 461244 h 477579"/>
                <a:gd name="connsiteX1" fmla="*/ 258472 w 3344312"/>
                <a:gd name="connsiteY1" fmla="*/ 15891 h 477579"/>
                <a:gd name="connsiteX2" fmla="*/ 560650 w 3344312"/>
                <a:gd name="connsiteY2" fmla="*/ 461331 h 477579"/>
                <a:gd name="connsiteX3" fmla="*/ 890701 w 3344312"/>
                <a:gd name="connsiteY3" fmla="*/ 7938 h 477579"/>
                <a:gd name="connsiteX4" fmla="*/ 1161264 w 3344312"/>
                <a:gd name="connsiteY4" fmla="*/ 477579 h 477579"/>
                <a:gd name="connsiteX5" fmla="*/ 1451345 w 3344312"/>
                <a:gd name="connsiteY5" fmla="*/ 12046 h 477579"/>
                <a:gd name="connsiteX6" fmla="*/ 1678018 w 3344312"/>
                <a:gd name="connsiteY6" fmla="*/ 465393 h 477579"/>
                <a:gd name="connsiteX7" fmla="*/ 1964528 w 3344312"/>
                <a:gd name="connsiteY7" fmla="*/ 7946 h 477579"/>
                <a:gd name="connsiteX8" fmla="*/ 2250933 w 3344312"/>
                <a:gd name="connsiteY8" fmla="*/ 465656 h 477579"/>
                <a:gd name="connsiteX9" fmla="*/ 2501361 w 3344312"/>
                <a:gd name="connsiteY9" fmla="*/ 1 h 477579"/>
                <a:gd name="connsiteX10" fmla="*/ 2799596 w 3344312"/>
                <a:gd name="connsiteY10" fmla="*/ 465566 h 477579"/>
                <a:gd name="connsiteX11" fmla="*/ 3077975 w 3344312"/>
                <a:gd name="connsiteY11" fmla="*/ 11922 h 477579"/>
                <a:gd name="connsiteX12" fmla="*/ 3344312 w 3344312"/>
                <a:gd name="connsiteY12" fmla="*/ 461843 h 477579"/>
                <a:gd name="connsiteX0" fmla="*/ 0 w 3344312"/>
                <a:gd name="connsiteY0" fmla="*/ 461244 h 477579"/>
                <a:gd name="connsiteX1" fmla="*/ 258472 w 3344312"/>
                <a:gd name="connsiteY1" fmla="*/ 15891 h 477579"/>
                <a:gd name="connsiteX2" fmla="*/ 560650 w 3344312"/>
                <a:gd name="connsiteY2" fmla="*/ 461331 h 477579"/>
                <a:gd name="connsiteX3" fmla="*/ 890701 w 3344312"/>
                <a:gd name="connsiteY3" fmla="*/ 7938 h 477579"/>
                <a:gd name="connsiteX4" fmla="*/ 1161264 w 3344312"/>
                <a:gd name="connsiteY4" fmla="*/ 477579 h 477579"/>
                <a:gd name="connsiteX5" fmla="*/ 1419614 w 3344312"/>
                <a:gd name="connsiteY5" fmla="*/ 12048 h 477579"/>
                <a:gd name="connsiteX6" fmla="*/ 1678018 w 3344312"/>
                <a:gd name="connsiteY6" fmla="*/ 465393 h 477579"/>
                <a:gd name="connsiteX7" fmla="*/ 1964528 w 3344312"/>
                <a:gd name="connsiteY7" fmla="*/ 7946 h 477579"/>
                <a:gd name="connsiteX8" fmla="*/ 2250933 w 3344312"/>
                <a:gd name="connsiteY8" fmla="*/ 465656 h 477579"/>
                <a:gd name="connsiteX9" fmla="*/ 2501361 w 3344312"/>
                <a:gd name="connsiteY9" fmla="*/ 1 h 477579"/>
                <a:gd name="connsiteX10" fmla="*/ 2799596 w 3344312"/>
                <a:gd name="connsiteY10" fmla="*/ 465566 h 477579"/>
                <a:gd name="connsiteX11" fmla="*/ 3077975 w 3344312"/>
                <a:gd name="connsiteY11" fmla="*/ 11922 h 477579"/>
                <a:gd name="connsiteX12" fmla="*/ 3344312 w 3344312"/>
                <a:gd name="connsiteY12" fmla="*/ 461843 h 477579"/>
                <a:gd name="connsiteX0" fmla="*/ 0 w 3344312"/>
                <a:gd name="connsiteY0" fmla="*/ 461244 h 477666"/>
                <a:gd name="connsiteX1" fmla="*/ 258472 w 3344312"/>
                <a:gd name="connsiteY1" fmla="*/ 15891 h 477666"/>
                <a:gd name="connsiteX2" fmla="*/ 560650 w 3344312"/>
                <a:gd name="connsiteY2" fmla="*/ 461331 h 477666"/>
                <a:gd name="connsiteX3" fmla="*/ 890701 w 3344312"/>
                <a:gd name="connsiteY3" fmla="*/ 7938 h 477666"/>
                <a:gd name="connsiteX4" fmla="*/ 1129518 w 3344312"/>
                <a:gd name="connsiteY4" fmla="*/ 477666 h 477666"/>
                <a:gd name="connsiteX5" fmla="*/ 1419614 w 3344312"/>
                <a:gd name="connsiteY5" fmla="*/ 12048 h 477666"/>
                <a:gd name="connsiteX6" fmla="*/ 1678018 w 3344312"/>
                <a:gd name="connsiteY6" fmla="*/ 465393 h 477666"/>
                <a:gd name="connsiteX7" fmla="*/ 1964528 w 3344312"/>
                <a:gd name="connsiteY7" fmla="*/ 7946 h 477666"/>
                <a:gd name="connsiteX8" fmla="*/ 2250933 w 3344312"/>
                <a:gd name="connsiteY8" fmla="*/ 465656 h 477666"/>
                <a:gd name="connsiteX9" fmla="*/ 2501361 w 3344312"/>
                <a:gd name="connsiteY9" fmla="*/ 1 h 477666"/>
                <a:gd name="connsiteX10" fmla="*/ 2799596 w 3344312"/>
                <a:gd name="connsiteY10" fmla="*/ 465566 h 477666"/>
                <a:gd name="connsiteX11" fmla="*/ 3077975 w 3344312"/>
                <a:gd name="connsiteY11" fmla="*/ 11922 h 477666"/>
                <a:gd name="connsiteX12" fmla="*/ 3344312 w 3344312"/>
                <a:gd name="connsiteY12" fmla="*/ 461843 h 477666"/>
                <a:gd name="connsiteX0" fmla="*/ 0 w 3344312"/>
                <a:gd name="connsiteY0" fmla="*/ 461244 h 477666"/>
                <a:gd name="connsiteX1" fmla="*/ 258472 w 3344312"/>
                <a:gd name="connsiteY1" fmla="*/ 15891 h 477666"/>
                <a:gd name="connsiteX2" fmla="*/ 560650 w 3344312"/>
                <a:gd name="connsiteY2" fmla="*/ 461331 h 477666"/>
                <a:gd name="connsiteX3" fmla="*/ 850988 w 3344312"/>
                <a:gd name="connsiteY3" fmla="*/ 7939 h 477666"/>
                <a:gd name="connsiteX4" fmla="*/ 1129518 w 3344312"/>
                <a:gd name="connsiteY4" fmla="*/ 477666 h 477666"/>
                <a:gd name="connsiteX5" fmla="*/ 1419614 w 3344312"/>
                <a:gd name="connsiteY5" fmla="*/ 12048 h 477666"/>
                <a:gd name="connsiteX6" fmla="*/ 1678018 w 3344312"/>
                <a:gd name="connsiteY6" fmla="*/ 465393 h 477666"/>
                <a:gd name="connsiteX7" fmla="*/ 1964528 w 3344312"/>
                <a:gd name="connsiteY7" fmla="*/ 7946 h 477666"/>
                <a:gd name="connsiteX8" fmla="*/ 2250933 w 3344312"/>
                <a:gd name="connsiteY8" fmla="*/ 465656 h 477666"/>
                <a:gd name="connsiteX9" fmla="*/ 2501361 w 3344312"/>
                <a:gd name="connsiteY9" fmla="*/ 1 h 477666"/>
                <a:gd name="connsiteX10" fmla="*/ 2799596 w 3344312"/>
                <a:gd name="connsiteY10" fmla="*/ 465566 h 477666"/>
                <a:gd name="connsiteX11" fmla="*/ 3077975 w 3344312"/>
                <a:gd name="connsiteY11" fmla="*/ 11922 h 477666"/>
                <a:gd name="connsiteX12" fmla="*/ 3344312 w 3344312"/>
                <a:gd name="connsiteY12" fmla="*/ 461843 h 477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44312" h="477666">
                  <a:moveTo>
                    <a:pt x="0" y="461244"/>
                  </a:moveTo>
                  <a:cubicBezTo>
                    <a:pt x="140487" y="386370"/>
                    <a:pt x="165030" y="15877"/>
                    <a:pt x="258472" y="15891"/>
                  </a:cubicBezTo>
                  <a:cubicBezTo>
                    <a:pt x="351914" y="15906"/>
                    <a:pt x="461897" y="462656"/>
                    <a:pt x="560650" y="461331"/>
                  </a:cubicBezTo>
                  <a:cubicBezTo>
                    <a:pt x="659403" y="460006"/>
                    <a:pt x="756177" y="5217"/>
                    <a:pt x="850988" y="7939"/>
                  </a:cubicBezTo>
                  <a:cubicBezTo>
                    <a:pt x="945799" y="10662"/>
                    <a:pt x="1034747" y="476981"/>
                    <a:pt x="1129518" y="477666"/>
                  </a:cubicBezTo>
                  <a:cubicBezTo>
                    <a:pt x="1224289" y="478351"/>
                    <a:pt x="1328197" y="14093"/>
                    <a:pt x="1419614" y="12048"/>
                  </a:cubicBezTo>
                  <a:cubicBezTo>
                    <a:pt x="1511031" y="10003"/>
                    <a:pt x="1587199" y="466077"/>
                    <a:pt x="1678018" y="465393"/>
                  </a:cubicBezTo>
                  <a:cubicBezTo>
                    <a:pt x="1768837" y="464709"/>
                    <a:pt x="1869042" y="7902"/>
                    <a:pt x="1964528" y="7946"/>
                  </a:cubicBezTo>
                  <a:cubicBezTo>
                    <a:pt x="2060014" y="7990"/>
                    <a:pt x="2161461" y="466980"/>
                    <a:pt x="2250933" y="465656"/>
                  </a:cubicBezTo>
                  <a:cubicBezTo>
                    <a:pt x="2340405" y="464332"/>
                    <a:pt x="2409917" y="16"/>
                    <a:pt x="2501361" y="1"/>
                  </a:cubicBezTo>
                  <a:cubicBezTo>
                    <a:pt x="2592805" y="-14"/>
                    <a:pt x="2703494" y="463579"/>
                    <a:pt x="2799596" y="465566"/>
                  </a:cubicBezTo>
                  <a:cubicBezTo>
                    <a:pt x="2895698" y="467553"/>
                    <a:pt x="2987189" y="12543"/>
                    <a:pt x="3077975" y="11922"/>
                  </a:cubicBezTo>
                  <a:cubicBezTo>
                    <a:pt x="3168761" y="11302"/>
                    <a:pt x="3276040" y="464473"/>
                    <a:pt x="3344312" y="46184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 sz="1350"/>
            </a:p>
          </p:txBody>
        </p:sp>
        <p:cxnSp>
          <p:nvCxnSpPr>
            <p:cNvPr id="34" name="Přímá spojnice 33"/>
            <p:cNvCxnSpPr/>
            <p:nvPr/>
          </p:nvCxnSpPr>
          <p:spPr>
            <a:xfrm flipV="1">
              <a:off x="4427984" y="3149352"/>
              <a:ext cx="3672408" cy="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římá spojnice 34"/>
            <p:cNvCxnSpPr/>
            <p:nvPr/>
          </p:nvCxnSpPr>
          <p:spPr>
            <a:xfrm flipV="1">
              <a:off x="4427984" y="3621754"/>
              <a:ext cx="3672408" cy="51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Volný tvar 35"/>
          <p:cNvSpPr/>
          <p:nvPr/>
        </p:nvSpPr>
        <p:spPr>
          <a:xfrm>
            <a:off x="1317662" y="3571586"/>
            <a:ext cx="2508104" cy="358184"/>
          </a:xfrm>
          <a:custGeom>
            <a:avLst/>
            <a:gdLst>
              <a:gd name="connsiteX0" fmla="*/ 0 w 4806564"/>
              <a:gd name="connsiteY0" fmla="*/ 1144987 h 1501418"/>
              <a:gd name="connsiteX1" fmla="*/ 170954 w 4806564"/>
              <a:gd name="connsiteY1" fmla="*/ 687787 h 1501418"/>
              <a:gd name="connsiteX2" fmla="*/ 345882 w 4806564"/>
              <a:gd name="connsiteY2" fmla="*/ 1148963 h 1501418"/>
              <a:gd name="connsiteX3" fmla="*/ 516835 w 4806564"/>
              <a:gd name="connsiteY3" fmla="*/ 687787 h 1501418"/>
              <a:gd name="connsiteX4" fmla="*/ 691764 w 4806564"/>
              <a:gd name="connsiteY4" fmla="*/ 1141012 h 1501418"/>
              <a:gd name="connsiteX5" fmla="*/ 862717 w 4806564"/>
              <a:gd name="connsiteY5" fmla="*/ 687787 h 1501418"/>
              <a:gd name="connsiteX6" fmla="*/ 1029694 w 4806564"/>
              <a:gd name="connsiteY6" fmla="*/ 1148963 h 1501418"/>
              <a:gd name="connsiteX7" fmla="*/ 1256307 w 4806564"/>
              <a:gd name="connsiteY7" fmla="*/ 0 h 1501418"/>
              <a:gd name="connsiteX8" fmla="*/ 1482919 w 4806564"/>
              <a:gd name="connsiteY8" fmla="*/ 1144987 h 1501418"/>
              <a:gd name="connsiteX9" fmla="*/ 1657847 w 4806564"/>
              <a:gd name="connsiteY9" fmla="*/ 687787 h 1501418"/>
              <a:gd name="connsiteX10" fmla="*/ 1824825 w 4806564"/>
              <a:gd name="connsiteY10" fmla="*/ 1144987 h 1501418"/>
              <a:gd name="connsiteX11" fmla="*/ 1995778 w 4806564"/>
              <a:gd name="connsiteY11" fmla="*/ 695739 h 1501418"/>
              <a:gd name="connsiteX12" fmla="*/ 2174682 w 4806564"/>
              <a:gd name="connsiteY12" fmla="*/ 1144987 h 1501418"/>
              <a:gd name="connsiteX13" fmla="*/ 2341660 w 4806564"/>
              <a:gd name="connsiteY13" fmla="*/ 691763 h 1501418"/>
              <a:gd name="connsiteX14" fmla="*/ 2631882 w 4806564"/>
              <a:gd name="connsiteY14" fmla="*/ 1490869 h 1501418"/>
              <a:gd name="connsiteX15" fmla="*/ 2918129 w 4806564"/>
              <a:gd name="connsiteY15" fmla="*/ 691763 h 1501418"/>
              <a:gd name="connsiteX16" fmla="*/ 3093058 w 4806564"/>
              <a:gd name="connsiteY16" fmla="*/ 1141012 h 1501418"/>
              <a:gd name="connsiteX17" fmla="*/ 3260035 w 4806564"/>
              <a:gd name="connsiteY17" fmla="*/ 691763 h 1501418"/>
              <a:gd name="connsiteX18" fmla="*/ 3430988 w 4806564"/>
              <a:gd name="connsiteY18" fmla="*/ 1144987 h 1501418"/>
              <a:gd name="connsiteX19" fmla="*/ 3597966 w 4806564"/>
              <a:gd name="connsiteY19" fmla="*/ 695739 h 1501418"/>
              <a:gd name="connsiteX20" fmla="*/ 3772894 w 4806564"/>
              <a:gd name="connsiteY20" fmla="*/ 1148963 h 1501418"/>
              <a:gd name="connsiteX21" fmla="*/ 4003482 w 4806564"/>
              <a:gd name="connsiteY21" fmla="*/ 3975 h 1501418"/>
              <a:gd name="connsiteX22" fmla="*/ 4345388 w 4806564"/>
              <a:gd name="connsiteY22" fmla="*/ 1490869 h 1501418"/>
              <a:gd name="connsiteX23" fmla="*/ 4619708 w 4806564"/>
              <a:gd name="connsiteY23" fmla="*/ 691763 h 1501418"/>
              <a:gd name="connsiteX24" fmla="*/ 4802588 w 4806564"/>
              <a:gd name="connsiteY24" fmla="*/ 1144987 h 1501418"/>
              <a:gd name="connsiteX25" fmla="*/ 4802588 w 4806564"/>
              <a:gd name="connsiteY25" fmla="*/ 1144987 h 1501418"/>
              <a:gd name="connsiteX26" fmla="*/ 4806564 w 4806564"/>
              <a:gd name="connsiteY26" fmla="*/ 1141012 h 1501418"/>
              <a:gd name="connsiteX27" fmla="*/ 4806564 w 4806564"/>
              <a:gd name="connsiteY27" fmla="*/ 1141012 h 1501418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631882 w 4806564"/>
              <a:gd name="connsiteY14" fmla="*/ 1489058 h 1499607"/>
              <a:gd name="connsiteX15" fmla="*/ 2918129 w 4806564"/>
              <a:gd name="connsiteY15" fmla="*/ 689952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639971 w 4806564"/>
              <a:gd name="connsiteY14" fmla="*/ 1163270 h 1499607"/>
              <a:gd name="connsiteX15" fmla="*/ 2918129 w 4806564"/>
              <a:gd name="connsiteY15" fmla="*/ 689952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918129 w 4806564"/>
              <a:gd name="connsiteY15" fmla="*/ 689952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2965991 w 4806564"/>
              <a:gd name="connsiteY16" fmla="*/ 1131459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2965991 w 4806564"/>
              <a:gd name="connsiteY16" fmla="*/ 1131459 h 1499607"/>
              <a:gd name="connsiteX17" fmla="*/ 3156832 w 4806564"/>
              <a:gd name="connsiteY17" fmla="*/ 674175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2965991 w 4806564"/>
              <a:gd name="connsiteY16" fmla="*/ 1131459 h 1499607"/>
              <a:gd name="connsiteX17" fmla="*/ 3156832 w 4806564"/>
              <a:gd name="connsiteY17" fmla="*/ 674175 h 1499607"/>
              <a:gd name="connsiteX18" fmla="*/ 3375504 w 4806564"/>
              <a:gd name="connsiteY18" fmla="*/ 1143388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469047 h 814929"/>
              <a:gd name="connsiteX1" fmla="*/ 170954 w 4806564"/>
              <a:gd name="connsiteY1" fmla="*/ 11847 h 814929"/>
              <a:gd name="connsiteX2" fmla="*/ 345882 w 4806564"/>
              <a:gd name="connsiteY2" fmla="*/ 473023 h 814929"/>
              <a:gd name="connsiteX3" fmla="*/ 516835 w 4806564"/>
              <a:gd name="connsiteY3" fmla="*/ 11847 h 814929"/>
              <a:gd name="connsiteX4" fmla="*/ 691764 w 4806564"/>
              <a:gd name="connsiteY4" fmla="*/ 465072 h 814929"/>
              <a:gd name="connsiteX5" fmla="*/ 862717 w 4806564"/>
              <a:gd name="connsiteY5" fmla="*/ 11847 h 814929"/>
              <a:gd name="connsiteX6" fmla="*/ 1029694 w 4806564"/>
              <a:gd name="connsiteY6" fmla="*/ 473023 h 814929"/>
              <a:gd name="connsiteX7" fmla="*/ 1288179 w 4806564"/>
              <a:gd name="connsiteY7" fmla="*/ 15951 h 814929"/>
              <a:gd name="connsiteX8" fmla="*/ 1482919 w 4806564"/>
              <a:gd name="connsiteY8" fmla="*/ 469047 h 814929"/>
              <a:gd name="connsiteX9" fmla="*/ 1657847 w 4806564"/>
              <a:gd name="connsiteY9" fmla="*/ 11847 h 814929"/>
              <a:gd name="connsiteX10" fmla="*/ 1824825 w 4806564"/>
              <a:gd name="connsiteY10" fmla="*/ 469047 h 814929"/>
              <a:gd name="connsiteX11" fmla="*/ 1995778 w 4806564"/>
              <a:gd name="connsiteY11" fmla="*/ 19799 h 814929"/>
              <a:gd name="connsiteX12" fmla="*/ 2174682 w 4806564"/>
              <a:gd name="connsiteY12" fmla="*/ 469047 h 814929"/>
              <a:gd name="connsiteX13" fmla="*/ 2341660 w 4806564"/>
              <a:gd name="connsiteY13" fmla="*/ 15823 h 814929"/>
              <a:gd name="connsiteX14" fmla="*/ 2552638 w 4806564"/>
              <a:gd name="connsiteY14" fmla="*/ 489357 h 814929"/>
              <a:gd name="connsiteX15" fmla="*/ 2751294 w 4806564"/>
              <a:gd name="connsiteY15" fmla="*/ 46 h 814929"/>
              <a:gd name="connsiteX16" fmla="*/ 2965991 w 4806564"/>
              <a:gd name="connsiteY16" fmla="*/ 457330 h 814929"/>
              <a:gd name="connsiteX17" fmla="*/ 3156832 w 4806564"/>
              <a:gd name="connsiteY17" fmla="*/ 46 h 814929"/>
              <a:gd name="connsiteX18" fmla="*/ 3375504 w 4806564"/>
              <a:gd name="connsiteY18" fmla="*/ 469259 h 814929"/>
              <a:gd name="connsiteX19" fmla="*/ 3597966 w 4806564"/>
              <a:gd name="connsiteY19" fmla="*/ 19799 h 814929"/>
              <a:gd name="connsiteX20" fmla="*/ 3772894 w 4806564"/>
              <a:gd name="connsiteY20" fmla="*/ 473023 h 814929"/>
              <a:gd name="connsiteX21" fmla="*/ 4011641 w 4806564"/>
              <a:gd name="connsiteY21" fmla="*/ 19927 h 814929"/>
              <a:gd name="connsiteX22" fmla="*/ 4345388 w 4806564"/>
              <a:gd name="connsiteY22" fmla="*/ 814929 h 814929"/>
              <a:gd name="connsiteX23" fmla="*/ 4619708 w 4806564"/>
              <a:gd name="connsiteY23" fmla="*/ 15823 h 814929"/>
              <a:gd name="connsiteX24" fmla="*/ 4802588 w 4806564"/>
              <a:gd name="connsiteY24" fmla="*/ 469047 h 814929"/>
              <a:gd name="connsiteX25" fmla="*/ 4802588 w 4806564"/>
              <a:gd name="connsiteY25" fmla="*/ 469047 h 814929"/>
              <a:gd name="connsiteX26" fmla="*/ 4806564 w 4806564"/>
              <a:gd name="connsiteY26" fmla="*/ 465072 h 814929"/>
              <a:gd name="connsiteX27" fmla="*/ 4806564 w 4806564"/>
              <a:gd name="connsiteY27" fmla="*/ 465072 h 814929"/>
              <a:gd name="connsiteX0" fmla="*/ 0 w 4806564"/>
              <a:gd name="connsiteY0" fmla="*/ 469047 h 489367"/>
              <a:gd name="connsiteX1" fmla="*/ 170954 w 4806564"/>
              <a:gd name="connsiteY1" fmla="*/ 11847 h 489367"/>
              <a:gd name="connsiteX2" fmla="*/ 345882 w 4806564"/>
              <a:gd name="connsiteY2" fmla="*/ 473023 h 489367"/>
              <a:gd name="connsiteX3" fmla="*/ 516835 w 4806564"/>
              <a:gd name="connsiteY3" fmla="*/ 11847 h 489367"/>
              <a:gd name="connsiteX4" fmla="*/ 691764 w 4806564"/>
              <a:gd name="connsiteY4" fmla="*/ 465072 h 489367"/>
              <a:gd name="connsiteX5" fmla="*/ 862717 w 4806564"/>
              <a:gd name="connsiteY5" fmla="*/ 11847 h 489367"/>
              <a:gd name="connsiteX6" fmla="*/ 1029694 w 4806564"/>
              <a:gd name="connsiteY6" fmla="*/ 473023 h 489367"/>
              <a:gd name="connsiteX7" fmla="*/ 1288179 w 4806564"/>
              <a:gd name="connsiteY7" fmla="*/ 15951 h 489367"/>
              <a:gd name="connsiteX8" fmla="*/ 1482919 w 4806564"/>
              <a:gd name="connsiteY8" fmla="*/ 469047 h 489367"/>
              <a:gd name="connsiteX9" fmla="*/ 1657847 w 4806564"/>
              <a:gd name="connsiteY9" fmla="*/ 11847 h 489367"/>
              <a:gd name="connsiteX10" fmla="*/ 1824825 w 4806564"/>
              <a:gd name="connsiteY10" fmla="*/ 469047 h 489367"/>
              <a:gd name="connsiteX11" fmla="*/ 1995778 w 4806564"/>
              <a:gd name="connsiteY11" fmla="*/ 19799 h 489367"/>
              <a:gd name="connsiteX12" fmla="*/ 2174682 w 4806564"/>
              <a:gd name="connsiteY12" fmla="*/ 469047 h 489367"/>
              <a:gd name="connsiteX13" fmla="*/ 2341660 w 4806564"/>
              <a:gd name="connsiteY13" fmla="*/ 15823 h 489367"/>
              <a:gd name="connsiteX14" fmla="*/ 2552638 w 4806564"/>
              <a:gd name="connsiteY14" fmla="*/ 489357 h 489367"/>
              <a:gd name="connsiteX15" fmla="*/ 2751294 w 4806564"/>
              <a:gd name="connsiteY15" fmla="*/ 46 h 489367"/>
              <a:gd name="connsiteX16" fmla="*/ 2965991 w 4806564"/>
              <a:gd name="connsiteY16" fmla="*/ 457330 h 489367"/>
              <a:gd name="connsiteX17" fmla="*/ 3156832 w 4806564"/>
              <a:gd name="connsiteY17" fmla="*/ 46 h 489367"/>
              <a:gd name="connsiteX18" fmla="*/ 3375504 w 4806564"/>
              <a:gd name="connsiteY18" fmla="*/ 469259 h 489367"/>
              <a:gd name="connsiteX19" fmla="*/ 3597966 w 4806564"/>
              <a:gd name="connsiteY19" fmla="*/ 19799 h 489367"/>
              <a:gd name="connsiteX20" fmla="*/ 3772894 w 4806564"/>
              <a:gd name="connsiteY20" fmla="*/ 473023 h 489367"/>
              <a:gd name="connsiteX21" fmla="*/ 4011641 w 4806564"/>
              <a:gd name="connsiteY21" fmla="*/ 19927 h 489367"/>
              <a:gd name="connsiteX22" fmla="*/ 4218387 w 4806564"/>
              <a:gd name="connsiteY22" fmla="*/ 457206 h 489367"/>
              <a:gd name="connsiteX23" fmla="*/ 4619708 w 4806564"/>
              <a:gd name="connsiteY23" fmla="*/ 15823 h 489367"/>
              <a:gd name="connsiteX24" fmla="*/ 4802588 w 4806564"/>
              <a:gd name="connsiteY24" fmla="*/ 469047 h 489367"/>
              <a:gd name="connsiteX25" fmla="*/ 4802588 w 4806564"/>
              <a:gd name="connsiteY25" fmla="*/ 469047 h 489367"/>
              <a:gd name="connsiteX26" fmla="*/ 4806564 w 4806564"/>
              <a:gd name="connsiteY26" fmla="*/ 465072 h 489367"/>
              <a:gd name="connsiteX27" fmla="*/ 4806564 w 4806564"/>
              <a:gd name="connsiteY27" fmla="*/ 465072 h 489367"/>
              <a:gd name="connsiteX0" fmla="*/ 0 w 4806564"/>
              <a:gd name="connsiteY0" fmla="*/ 469047 h 493337"/>
              <a:gd name="connsiteX1" fmla="*/ 170954 w 4806564"/>
              <a:gd name="connsiteY1" fmla="*/ 11847 h 493337"/>
              <a:gd name="connsiteX2" fmla="*/ 345882 w 4806564"/>
              <a:gd name="connsiteY2" fmla="*/ 473023 h 493337"/>
              <a:gd name="connsiteX3" fmla="*/ 516835 w 4806564"/>
              <a:gd name="connsiteY3" fmla="*/ 11847 h 493337"/>
              <a:gd name="connsiteX4" fmla="*/ 691764 w 4806564"/>
              <a:gd name="connsiteY4" fmla="*/ 465072 h 493337"/>
              <a:gd name="connsiteX5" fmla="*/ 862717 w 4806564"/>
              <a:gd name="connsiteY5" fmla="*/ 11847 h 493337"/>
              <a:gd name="connsiteX6" fmla="*/ 1029694 w 4806564"/>
              <a:gd name="connsiteY6" fmla="*/ 473023 h 493337"/>
              <a:gd name="connsiteX7" fmla="*/ 1288179 w 4806564"/>
              <a:gd name="connsiteY7" fmla="*/ 15951 h 493337"/>
              <a:gd name="connsiteX8" fmla="*/ 1482919 w 4806564"/>
              <a:gd name="connsiteY8" fmla="*/ 469047 h 493337"/>
              <a:gd name="connsiteX9" fmla="*/ 1657847 w 4806564"/>
              <a:gd name="connsiteY9" fmla="*/ 11847 h 493337"/>
              <a:gd name="connsiteX10" fmla="*/ 1824825 w 4806564"/>
              <a:gd name="connsiteY10" fmla="*/ 469047 h 493337"/>
              <a:gd name="connsiteX11" fmla="*/ 1995778 w 4806564"/>
              <a:gd name="connsiteY11" fmla="*/ 19799 h 493337"/>
              <a:gd name="connsiteX12" fmla="*/ 2174682 w 4806564"/>
              <a:gd name="connsiteY12" fmla="*/ 469047 h 493337"/>
              <a:gd name="connsiteX13" fmla="*/ 2341660 w 4806564"/>
              <a:gd name="connsiteY13" fmla="*/ 15823 h 493337"/>
              <a:gd name="connsiteX14" fmla="*/ 2552638 w 4806564"/>
              <a:gd name="connsiteY14" fmla="*/ 489357 h 493337"/>
              <a:gd name="connsiteX15" fmla="*/ 2751294 w 4806564"/>
              <a:gd name="connsiteY15" fmla="*/ 46 h 493337"/>
              <a:gd name="connsiteX16" fmla="*/ 2965991 w 4806564"/>
              <a:gd name="connsiteY16" fmla="*/ 457330 h 493337"/>
              <a:gd name="connsiteX17" fmla="*/ 3156832 w 4806564"/>
              <a:gd name="connsiteY17" fmla="*/ 46 h 493337"/>
              <a:gd name="connsiteX18" fmla="*/ 3375504 w 4806564"/>
              <a:gd name="connsiteY18" fmla="*/ 469259 h 493337"/>
              <a:gd name="connsiteX19" fmla="*/ 3597966 w 4806564"/>
              <a:gd name="connsiteY19" fmla="*/ 19799 h 493337"/>
              <a:gd name="connsiteX20" fmla="*/ 3772894 w 4806564"/>
              <a:gd name="connsiteY20" fmla="*/ 473023 h 493337"/>
              <a:gd name="connsiteX21" fmla="*/ 4011641 w 4806564"/>
              <a:gd name="connsiteY21" fmla="*/ 19927 h 493337"/>
              <a:gd name="connsiteX22" fmla="*/ 4218387 w 4806564"/>
              <a:gd name="connsiteY22" fmla="*/ 457206 h 493337"/>
              <a:gd name="connsiteX23" fmla="*/ 4802588 w 4806564"/>
              <a:gd name="connsiteY23" fmla="*/ 469047 h 493337"/>
              <a:gd name="connsiteX24" fmla="*/ 4802588 w 4806564"/>
              <a:gd name="connsiteY24" fmla="*/ 469047 h 493337"/>
              <a:gd name="connsiteX25" fmla="*/ 4806564 w 4806564"/>
              <a:gd name="connsiteY25" fmla="*/ 465072 h 493337"/>
              <a:gd name="connsiteX26" fmla="*/ 4806564 w 4806564"/>
              <a:gd name="connsiteY26" fmla="*/ 465072 h 493337"/>
              <a:gd name="connsiteX0" fmla="*/ 0 w 4806564"/>
              <a:gd name="connsiteY0" fmla="*/ 469047 h 493337"/>
              <a:gd name="connsiteX1" fmla="*/ 170954 w 4806564"/>
              <a:gd name="connsiteY1" fmla="*/ 11847 h 493337"/>
              <a:gd name="connsiteX2" fmla="*/ 345882 w 4806564"/>
              <a:gd name="connsiteY2" fmla="*/ 473023 h 493337"/>
              <a:gd name="connsiteX3" fmla="*/ 516835 w 4806564"/>
              <a:gd name="connsiteY3" fmla="*/ 11847 h 493337"/>
              <a:gd name="connsiteX4" fmla="*/ 691764 w 4806564"/>
              <a:gd name="connsiteY4" fmla="*/ 465072 h 493337"/>
              <a:gd name="connsiteX5" fmla="*/ 862717 w 4806564"/>
              <a:gd name="connsiteY5" fmla="*/ 11847 h 493337"/>
              <a:gd name="connsiteX6" fmla="*/ 1029694 w 4806564"/>
              <a:gd name="connsiteY6" fmla="*/ 473023 h 493337"/>
              <a:gd name="connsiteX7" fmla="*/ 1288179 w 4806564"/>
              <a:gd name="connsiteY7" fmla="*/ 15951 h 493337"/>
              <a:gd name="connsiteX8" fmla="*/ 1482919 w 4806564"/>
              <a:gd name="connsiteY8" fmla="*/ 469047 h 493337"/>
              <a:gd name="connsiteX9" fmla="*/ 1657847 w 4806564"/>
              <a:gd name="connsiteY9" fmla="*/ 11847 h 493337"/>
              <a:gd name="connsiteX10" fmla="*/ 1824825 w 4806564"/>
              <a:gd name="connsiteY10" fmla="*/ 469047 h 493337"/>
              <a:gd name="connsiteX11" fmla="*/ 1995778 w 4806564"/>
              <a:gd name="connsiteY11" fmla="*/ 19799 h 493337"/>
              <a:gd name="connsiteX12" fmla="*/ 2174682 w 4806564"/>
              <a:gd name="connsiteY12" fmla="*/ 469047 h 493337"/>
              <a:gd name="connsiteX13" fmla="*/ 2341660 w 4806564"/>
              <a:gd name="connsiteY13" fmla="*/ 15823 h 493337"/>
              <a:gd name="connsiteX14" fmla="*/ 2552638 w 4806564"/>
              <a:gd name="connsiteY14" fmla="*/ 489357 h 493337"/>
              <a:gd name="connsiteX15" fmla="*/ 2751294 w 4806564"/>
              <a:gd name="connsiteY15" fmla="*/ 46 h 493337"/>
              <a:gd name="connsiteX16" fmla="*/ 2965991 w 4806564"/>
              <a:gd name="connsiteY16" fmla="*/ 457330 h 493337"/>
              <a:gd name="connsiteX17" fmla="*/ 3156832 w 4806564"/>
              <a:gd name="connsiteY17" fmla="*/ 46 h 493337"/>
              <a:gd name="connsiteX18" fmla="*/ 3375504 w 4806564"/>
              <a:gd name="connsiteY18" fmla="*/ 469259 h 493337"/>
              <a:gd name="connsiteX19" fmla="*/ 3597966 w 4806564"/>
              <a:gd name="connsiteY19" fmla="*/ 19799 h 493337"/>
              <a:gd name="connsiteX20" fmla="*/ 3772894 w 4806564"/>
              <a:gd name="connsiteY20" fmla="*/ 473023 h 493337"/>
              <a:gd name="connsiteX21" fmla="*/ 4011641 w 4806564"/>
              <a:gd name="connsiteY21" fmla="*/ 19927 h 493337"/>
              <a:gd name="connsiteX22" fmla="*/ 4218387 w 4806564"/>
              <a:gd name="connsiteY22" fmla="*/ 457206 h 493337"/>
              <a:gd name="connsiteX23" fmla="*/ 4802588 w 4806564"/>
              <a:gd name="connsiteY23" fmla="*/ 469047 h 493337"/>
              <a:gd name="connsiteX24" fmla="*/ 4802588 w 4806564"/>
              <a:gd name="connsiteY24" fmla="*/ 469047 h 493337"/>
              <a:gd name="connsiteX25" fmla="*/ 4806564 w 4806564"/>
              <a:gd name="connsiteY25" fmla="*/ 465072 h 493337"/>
              <a:gd name="connsiteX0" fmla="*/ 0 w 4802588"/>
              <a:gd name="connsiteY0" fmla="*/ 469047 h 493337"/>
              <a:gd name="connsiteX1" fmla="*/ 170954 w 4802588"/>
              <a:gd name="connsiteY1" fmla="*/ 11847 h 493337"/>
              <a:gd name="connsiteX2" fmla="*/ 345882 w 4802588"/>
              <a:gd name="connsiteY2" fmla="*/ 473023 h 493337"/>
              <a:gd name="connsiteX3" fmla="*/ 516835 w 4802588"/>
              <a:gd name="connsiteY3" fmla="*/ 11847 h 493337"/>
              <a:gd name="connsiteX4" fmla="*/ 691764 w 4802588"/>
              <a:gd name="connsiteY4" fmla="*/ 465072 h 493337"/>
              <a:gd name="connsiteX5" fmla="*/ 862717 w 4802588"/>
              <a:gd name="connsiteY5" fmla="*/ 11847 h 493337"/>
              <a:gd name="connsiteX6" fmla="*/ 1029694 w 4802588"/>
              <a:gd name="connsiteY6" fmla="*/ 473023 h 493337"/>
              <a:gd name="connsiteX7" fmla="*/ 1288179 w 4802588"/>
              <a:gd name="connsiteY7" fmla="*/ 15951 h 493337"/>
              <a:gd name="connsiteX8" fmla="*/ 1482919 w 4802588"/>
              <a:gd name="connsiteY8" fmla="*/ 469047 h 493337"/>
              <a:gd name="connsiteX9" fmla="*/ 1657847 w 4802588"/>
              <a:gd name="connsiteY9" fmla="*/ 11847 h 493337"/>
              <a:gd name="connsiteX10" fmla="*/ 1824825 w 4802588"/>
              <a:gd name="connsiteY10" fmla="*/ 469047 h 493337"/>
              <a:gd name="connsiteX11" fmla="*/ 1995778 w 4802588"/>
              <a:gd name="connsiteY11" fmla="*/ 19799 h 493337"/>
              <a:gd name="connsiteX12" fmla="*/ 2174682 w 4802588"/>
              <a:gd name="connsiteY12" fmla="*/ 469047 h 493337"/>
              <a:gd name="connsiteX13" fmla="*/ 2341660 w 4802588"/>
              <a:gd name="connsiteY13" fmla="*/ 15823 h 493337"/>
              <a:gd name="connsiteX14" fmla="*/ 2552638 w 4802588"/>
              <a:gd name="connsiteY14" fmla="*/ 489357 h 493337"/>
              <a:gd name="connsiteX15" fmla="*/ 2751294 w 4802588"/>
              <a:gd name="connsiteY15" fmla="*/ 46 h 493337"/>
              <a:gd name="connsiteX16" fmla="*/ 2965991 w 4802588"/>
              <a:gd name="connsiteY16" fmla="*/ 457330 h 493337"/>
              <a:gd name="connsiteX17" fmla="*/ 3156832 w 4802588"/>
              <a:gd name="connsiteY17" fmla="*/ 46 h 493337"/>
              <a:gd name="connsiteX18" fmla="*/ 3375504 w 4802588"/>
              <a:gd name="connsiteY18" fmla="*/ 469259 h 493337"/>
              <a:gd name="connsiteX19" fmla="*/ 3597966 w 4802588"/>
              <a:gd name="connsiteY19" fmla="*/ 19799 h 493337"/>
              <a:gd name="connsiteX20" fmla="*/ 3772894 w 4802588"/>
              <a:gd name="connsiteY20" fmla="*/ 473023 h 493337"/>
              <a:gd name="connsiteX21" fmla="*/ 4011641 w 4802588"/>
              <a:gd name="connsiteY21" fmla="*/ 19927 h 493337"/>
              <a:gd name="connsiteX22" fmla="*/ 4218387 w 4802588"/>
              <a:gd name="connsiteY22" fmla="*/ 457206 h 493337"/>
              <a:gd name="connsiteX23" fmla="*/ 4802588 w 4802588"/>
              <a:gd name="connsiteY23" fmla="*/ 469047 h 493337"/>
              <a:gd name="connsiteX24" fmla="*/ 4802588 w 4802588"/>
              <a:gd name="connsiteY24" fmla="*/ 469047 h 493337"/>
              <a:gd name="connsiteX0" fmla="*/ 0 w 4802588"/>
              <a:gd name="connsiteY0" fmla="*/ 469047 h 493337"/>
              <a:gd name="connsiteX1" fmla="*/ 170954 w 4802588"/>
              <a:gd name="connsiteY1" fmla="*/ 11847 h 493337"/>
              <a:gd name="connsiteX2" fmla="*/ 345882 w 4802588"/>
              <a:gd name="connsiteY2" fmla="*/ 473023 h 493337"/>
              <a:gd name="connsiteX3" fmla="*/ 516835 w 4802588"/>
              <a:gd name="connsiteY3" fmla="*/ 11847 h 493337"/>
              <a:gd name="connsiteX4" fmla="*/ 691764 w 4802588"/>
              <a:gd name="connsiteY4" fmla="*/ 465072 h 493337"/>
              <a:gd name="connsiteX5" fmla="*/ 862717 w 4802588"/>
              <a:gd name="connsiteY5" fmla="*/ 11847 h 493337"/>
              <a:gd name="connsiteX6" fmla="*/ 1029694 w 4802588"/>
              <a:gd name="connsiteY6" fmla="*/ 473023 h 493337"/>
              <a:gd name="connsiteX7" fmla="*/ 1288179 w 4802588"/>
              <a:gd name="connsiteY7" fmla="*/ 15951 h 493337"/>
              <a:gd name="connsiteX8" fmla="*/ 1482919 w 4802588"/>
              <a:gd name="connsiteY8" fmla="*/ 469047 h 493337"/>
              <a:gd name="connsiteX9" fmla="*/ 1657847 w 4802588"/>
              <a:gd name="connsiteY9" fmla="*/ 11847 h 493337"/>
              <a:gd name="connsiteX10" fmla="*/ 1824825 w 4802588"/>
              <a:gd name="connsiteY10" fmla="*/ 469047 h 493337"/>
              <a:gd name="connsiteX11" fmla="*/ 1995778 w 4802588"/>
              <a:gd name="connsiteY11" fmla="*/ 19799 h 493337"/>
              <a:gd name="connsiteX12" fmla="*/ 2174682 w 4802588"/>
              <a:gd name="connsiteY12" fmla="*/ 469047 h 493337"/>
              <a:gd name="connsiteX13" fmla="*/ 2341660 w 4802588"/>
              <a:gd name="connsiteY13" fmla="*/ 15823 h 493337"/>
              <a:gd name="connsiteX14" fmla="*/ 2552638 w 4802588"/>
              <a:gd name="connsiteY14" fmla="*/ 489357 h 493337"/>
              <a:gd name="connsiteX15" fmla="*/ 2751294 w 4802588"/>
              <a:gd name="connsiteY15" fmla="*/ 46 h 493337"/>
              <a:gd name="connsiteX16" fmla="*/ 2965991 w 4802588"/>
              <a:gd name="connsiteY16" fmla="*/ 457330 h 493337"/>
              <a:gd name="connsiteX17" fmla="*/ 3156832 w 4802588"/>
              <a:gd name="connsiteY17" fmla="*/ 46 h 493337"/>
              <a:gd name="connsiteX18" fmla="*/ 3375504 w 4802588"/>
              <a:gd name="connsiteY18" fmla="*/ 469259 h 493337"/>
              <a:gd name="connsiteX19" fmla="*/ 3597966 w 4802588"/>
              <a:gd name="connsiteY19" fmla="*/ 19799 h 493337"/>
              <a:gd name="connsiteX20" fmla="*/ 3772894 w 4802588"/>
              <a:gd name="connsiteY20" fmla="*/ 473023 h 493337"/>
              <a:gd name="connsiteX21" fmla="*/ 4011641 w 4802588"/>
              <a:gd name="connsiteY21" fmla="*/ 19927 h 493337"/>
              <a:gd name="connsiteX22" fmla="*/ 4218387 w 4802588"/>
              <a:gd name="connsiteY22" fmla="*/ 457206 h 493337"/>
              <a:gd name="connsiteX23" fmla="*/ 4802588 w 4802588"/>
              <a:gd name="connsiteY23" fmla="*/ 469047 h 493337"/>
              <a:gd name="connsiteX0" fmla="*/ 0 w 4218387"/>
              <a:gd name="connsiteY0" fmla="*/ 469047 h 489367"/>
              <a:gd name="connsiteX1" fmla="*/ 170954 w 4218387"/>
              <a:gd name="connsiteY1" fmla="*/ 11847 h 489367"/>
              <a:gd name="connsiteX2" fmla="*/ 345882 w 4218387"/>
              <a:gd name="connsiteY2" fmla="*/ 473023 h 489367"/>
              <a:gd name="connsiteX3" fmla="*/ 516835 w 4218387"/>
              <a:gd name="connsiteY3" fmla="*/ 11847 h 489367"/>
              <a:gd name="connsiteX4" fmla="*/ 691764 w 4218387"/>
              <a:gd name="connsiteY4" fmla="*/ 465072 h 489367"/>
              <a:gd name="connsiteX5" fmla="*/ 862717 w 4218387"/>
              <a:gd name="connsiteY5" fmla="*/ 11847 h 489367"/>
              <a:gd name="connsiteX6" fmla="*/ 1029694 w 4218387"/>
              <a:gd name="connsiteY6" fmla="*/ 473023 h 489367"/>
              <a:gd name="connsiteX7" fmla="*/ 1288179 w 4218387"/>
              <a:gd name="connsiteY7" fmla="*/ 15951 h 489367"/>
              <a:gd name="connsiteX8" fmla="*/ 1482919 w 4218387"/>
              <a:gd name="connsiteY8" fmla="*/ 469047 h 489367"/>
              <a:gd name="connsiteX9" fmla="*/ 1657847 w 4218387"/>
              <a:gd name="connsiteY9" fmla="*/ 11847 h 489367"/>
              <a:gd name="connsiteX10" fmla="*/ 1824825 w 4218387"/>
              <a:gd name="connsiteY10" fmla="*/ 469047 h 489367"/>
              <a:gd name="connsiteX11" fmla="*/ 1995778 w 4218387"/>
              <a:gd name="connsiteY11" fmla="*/ 19799 h 489367"/>
              <a:gd name="connsiteX12" fmla="*/ 2174682 w 4218387"/>
              <a:gd name="connsiteY12" fmla="*/ 469047 h 489367"/>
              <a:gd name="connsiteX13" fmla="*/ 2341660 w 4218387"/>
              <a:gd name="connsiteY13" fmla="*/ 15823 h 489367"/>
              <a:gd name="connsiteX14" fmla="*/ 2552638 w 4218387"/>
              <a:gd name="connsiteY14" fmla="*/ 489357 h 489367"/>
              <a:gd name="connsiteX15" fmla="*/ 2751294 w 4218387"/>
              <a:gd name="connsiteY15" fmla="*/ 46 h 489367"/>
              <a:gd name="connsiteX16" fmla="*/ 2965991 w 4218387"/>
              <a:gd name="connsiteY16" fmla="*/ 457330 h 489367"/>
              <a:gd name="connsiteX17" fmla="*/ 3156832 w 4218387"/>
              <a:gd name="connsiteY17" fmla="*/ 46 h 489367"/>
              <a:gd name="connsiteX18" fmla="*/ 3375504 w 4218387"/>
              <a:gd name="connsiteY18" fmla="*/ 469259 h 489367"/>
              <a:gd name="connsiteX19" fmla="*/ 3597966 w 4218387"/>
              <a:gd name="connsiteY19" fmla="*/ 19799 h 489367"/>
              <a:gd name="connsiteX20" fmla="*/ 3772894 w 4218387"/>
              <a:gd name="connsiteY20" fmla="*/ 473023 h 489367"/>
              <a:gd name="connsiteX21" fmla="*/ 4011641 w 4218387"/>
              <a:gd name="connsiteY21" fmla="*/ 19927 h 489367"/>
              <a:gd name="connsiteX22" fmla="*/ 4218387 w 4218387"/>
              <a:gd name="connsiteY22" fmla="*/ 457206 h 489367"/>
              <a:gd name="connsiteX0" fmla="*/ 0 w 4290172"/>
              <a:gd name="connsiteY0" fmla="*/ 469047 h 489367"/>
              <a:gd name="connsiteX1" fmla="*/ 170954 w 4290172"/>
              <a:gd name="connsiteY1" fmla="*/ 11847 h 489367"/>
              <a:gd name="connsiteX2" fmla="*/ 345882 w 4290172"/>
              <a:gd name="connsiteY2" fmla="*/ 473023 h 489367"/>
              <a:gd name="connsiteX3" fmla="*/ 516835 w 4290172"/>
              <a:gd name="connsiteY3" fmla="*/ 11847 h 489367"/>
              <a:gd name="connsiteX4" fmla="*/ 691764 w 4290172"/>
              <a:gd name="connsiteY4" fmla="*/ 465072 h 489367"/>
              <a:gd name="connsiteX5" fmla="*/ 862717 w 4290172"/>
              <a:gd name="connsiteY5" fmla="*/ 11847 h 489367"/>
              <a:gd name="connsiteX6" fmla="*/ 1029694 w 4290172"/>
              <a:gd name="connsiteY6" fmla="*/ 473023 h 489367"/>
              <a:gd name="connsiteX7" fmla="*/ 1288179 w 4290172"/>
              <a:gd name="connsiteY7" fmla="*/ 15951 h 489367"/>
              <a:gd name="connsiteX8" fmla="*/ 1482919 w 4290172"/>
              <a:gd name="connsiteY8" fmla="*/ 469047 h 489367"/>
              <a:gd name="connsiteX9" fmla="*/ 1657847 w 4290172"/>
              <a:gd name="connsiteY9" fmla="*/ 11847 h 489367"/>
              <a:gd name="connsiteX10" fmla="*/ 1824825 w 4290172"/>
              <a:gd name="connsiteY10" fmla="*/ 469047 h 489367"/>
              <a:gd name="connsiteX11" fmla="*/ 1995778 w 4290172"/>
              <a:gd name="connsiteY11" fmla="*/ 19799 h 489367"/>
              <a:gd name="connsiteX12" fmla="*/ 2174682 w 4290172"/>
              <a:gd name="connsiteY12" fmla="*/ 469047 h 489367"/>
              <a:gd name="connsiteX13" fmla="*/ 2341660 w 4290172"/>
              <a:gd name="connsiteY13" fmla="*/ 15823 h 489367"/>
              <a:gd name="connsiteX14" fmla="*/ 2552638 w 4290172"/>
              <a:gd name="connsiteY14" fmla="*/ 489357 h 489367"/>
              <a:gd name="connsiteX15" fmla="*/ 2751294 w 4290172"/>
              <a:gd name="connsiteY15" fmla="*/ 46 h 489367"/>
              <a:gd name="connsiteX16" fmla="*/ 2965991 w 4290172"/>
              <a:gd name="connsiteY16" fmla="*/ 457330 h 489367"/>
              <a:gd name="connsiteX17" fmla="*/ 3156832 w 4290172"/>
              <a:gd name="connsiteY17" fmla="*/ 46 h 489367"/>
              <a:gd name="connsiteX18" fmla="*/ 3375504 w 4290172"/>
              <a:gd name="connsiteY18" fmla="*/ 469259 h 489367"/>
              <a:gd name="connsiteX19" fmla="*/ 3597966 w 4290172"/>
              <a:gd name="connsiteY19" fmla="*/ 19799 h 489367"/>
              <a:gd name="connsiteX20" fmla="*/ 3772894 w 4290172"/>
              <a:gd name="connsiteY20" fmla="*/ 473023 h 489367"/>
              <a:gd name="connsiteX21" fmla="*/ 4011641 w 4290172"/>
              <a:gd name="connsiteY21" fmla="*/ 19927 h 489367"/>
              <a:gd name="connsiteX22" fmla="*/ 4290172 w 4290172"/>
              <a:gd name="connsiteY22" fmla="*/ 457291 h 489367"/>
              <a:gd name="connsiteX0" fmla="*/ 0 w 4290172"/>
              <a:gd name="connsiteY0" fmla="*/ 469047 h 489367"/>
              <a:gd name="connsiteX1" fmla="*/ 170954 w 4290172"/>
              <a:gd name="connsiteY1" fmla="*/ 11847 h 489367"/>
              <a:gd name="connsiteX2" fmla="*/ 345882 w 4290172"/>
              <a:gd name="connsiteY2" fmla="*/ 473023 h 489367"/>
              <a:gd name="connsiteX3" fmla="*/ 516835 w 4290172"/>
              <a:gd name="connsiteY3" fmla="*/ 11847 h 489367"/>
              <a:gd name="connsiteX4" fmla="*/ 691764 w 4290172"/>
              <a:gd name="connsiteY4" fmla="*/ 465072 h 489367"/>
              <a:gd name="connsiteX5" fmla="*/ 862717 w 4290172"/>
              <a:gd name="connsiteY5" fmla="*/ 11847 h 489367"/>
              <a:gd name="connsiteX6" fmla="*/ 1029694 w 4290172"/>
              <a:gd name="connsiteY6" fmla="*/ 473023 h 489367"/>
              <a:gd name="connsiteX7" fmla="*/ 1288179 w 4290172"/>
              <a:gd name="connsiteY7" fmla="*/ 15951 h 489367"/>
              <a:gd name="connsiteX8" fmla="*/ 1482919 w 4290172"/>
              <a:gd name="connsiteY8" fmla="*/ 469047 h 489367"/>
              <a:gd name="connsiteX9" fmla="*/ 1657847 w 4290172"/>
              <a:gd name="connsiteY9" fmla="*/ 11847 h 489367"/>
              <a:gd name="connsiteX10" fmla="*/ 1824825 w 4290172"/>
              <a:gd name="connsiteY10" fmla="*/ 469047 h 489367"/>
              <a:gd name="connsiteX11" fmla="*/ 1995778 w 4290172"/>
              <a:gd name="connsiteY11" fmla="*/ 19799 h 489367"/>
              <a:gd name="connsiteX12" fmla="*/ 2174682 w 4290172"/>
              <a:gd name="connsiteY12" fmla="*/ 469047 h 489367"/>
              <a:gd name="connsiteX13" fmla="*/ 2341660 w 4290172"/>
              <a:gd name="connsiteY13" fmla="*/ 15823 h 489367"/>
              <a:gd name="connsiteX14" fmla="*/ 2552638 w 4290172"/>
              <a:gd name="connsiteY14" fmla="*/ 489357 h 489367"/>
              <a:gd name="connsiteX15" fmla="*/ 2751294 w 4290172"/>
              <a:gd name="connsiteY15" fmla="*/ 46 h 489367"/>
              <a:gd name="connsiteX16" fmla="*/ 2965991 w 4290172"/>
              <a:gd name="connsiteY16" fmla="*/ 457330 h 489367"/>
              <a:gd name="connsiteX17" fmla="*/ 3156832 w 4290172"/>
              <a:gd name="connsiteY17" fmla="*/ 46 h 489367"/>
              <a:gd name="connsiteX18" fmla="*/ 3375504 w 4290172"/>
              <a:gd name="connsiteY18" fmla="*/ 469259 h 489367"/>
              <a:gd name="connsiteX19" fmla="*/ 3597966 w 4290172"/>
              <a:gd name="connsiteY19" fmla="*/ 19799 h 489367"/>
              <a:gd name="connsiteX20" fmla="*/ 3772894 w 4290172"/>
              <a:gd name="connsiteY20" fmla="*/ 473023 h 489367"/>
              <a:gd name="connsiteX21" fmla="*/ 4011641 w 4290172"/>
              <a:gd name="connsiteY21" fmla="*/ 19927 h 489367"/>
              <a:gd name="connsiteX22" fmla="*/ 4290172 w 4290172"/>
              <a:gd name="connsiteY22" fmla="*/ 457291 h 489367"/>
              <a:gd name="connsiteX0" fmla="*/ 0 w 4234733"/>
              <a:gd name="connsiteY0" fmla="*/ 469047 h 489367"/>
              <a:gd name="connsiteX1" fmla="*/ 170954 w 4234733"/>
              <a:gd name="connsiteY1" fmla="*/ 11847 h 489367"/>
              <a:gd name="connsiteX2" fmla="*/ 345882 w 4234733"/>
              <a:gd name="connsiteY2" fmla="*/ 473023 h 489367"/>
              <a:gd name="connsiteX3" fmla="*/ 516835 w 4234733"/>
              <a:gd name="connsiteY3" fmla="*/ 11847 h 489367"/>
              <a:gd name="connsiteX4" fmla="*/ 691764 w 4234733"/>
              <a:gd name="connsiteY4" fmla="*/ 465072 h 489367"/>
              <a:gd name="connsiteX5" fmla="*/ 862717 w 4234733"/>
              <a:gd name="connsiteY5" fmla="*/ 11847 h 489367"/>
              <a:gd name="connsiteX6" fmla="*/ 1029694 w 4234733"/>
              <a:gd name="connsiteY6" fmla="*/ 473023 h 489367"/>
              <a:gd name="connsiteX7" fmla="*/ 1288179 w 4234733"/>
              <a:gd name="connsiteY7" fmla="*/ 15951 h 489367"/>
              <a:gd name="connsiteX8" fmla="*/ 1482919 w 4234733"/>
              <a:gd name="connsiteY8" fmla="*/ 469047 h 489367"/>
              <a:gd name="connsiteX9" fmla="*/ 1657847 w 4234733"/>
              <a:gd name="connsiteY9" fmla="*/ 11847 h 489367"/>
              <a:gd name="connsiteX10" fmla="*/ 1824825 w 4234733"/>
              <a:gd name="connsiteY10" fmla="*/ 469047 h 489367"/>
              <a:gd name="connsiteX11" fmla="*/ 1995778 w 4234733"/>
              <a:gd name="connsiteY11" fmla="*/ 19799 h 489367"/>
              <a:gd name="connsiteX12" fmla="*/ 2174682 w 4234733"/>
              <a:gd name="connsiteY12" fmla="*/ 469047 h 489367"/>
              <a:gd name="connsiteX13" fmla="*/ 2341660 w 4234733"/>
              <a:gd name="connsiteY13" fmla="*/ 15823 h 489367"/>
              <a:gd name="connsiteX14" fmla="*/ 2552638 w 4234733"/>
              <a:gd name="connsiteY14" fmla="*/ 489357 h 489367"/>
              <a:gd name="connsiteX15" fmla="*/ 2751294 w 4234733"/>
              <a:gd name="connsiteY15" fmla="*/ 46 h 489367"/>
              <a:gd name="connsiteX16" fmla="*/ 2965991 w 4234733"/>
              <a:gd name="connsiteY16" fmla="*/ 457330 h 489367"/>
              <a:gd name="connsiteX17" fmla="*/ 3156832 w 4234733"/>
              <a:gd name="connsiteY17" fmla="*/ 46 h 489367"/>
              <a:gd name="connsiteX18" fmla="*/ 3375504 w 4234733"/>
              <a:gd name="connsiteY18" fmla="*/ 469259 h 489367"/>
              <a:gd name="connsiteX19" fmla="*/ 3597966 w 4234733"/>
              <a:gd name="connsiteY19" fmla="*/ 19799 h 489367"/>
              <a:gd name="connsiteX20" fmla="*/ 3772894 w 4234733"/>
              <a:gd name="connsiteY20" fmla="*/ 473023 h 489367"/>
              <a:gd name="connsiteX21" fmla="*/ 4011641 w 4234733"/>
              <a:gd name="connsiteY21" fmla="*/ 19927 h 489367"/>
              <a:gd name="connsiteX22" fmla="*/ 4234733 w 4234733"/>
              <a:gd name="connsiteY22" fmla="*/ 457376 h 489367"/>
              <a:gd name="connsiteX0" fmla="*/ 0 w 4211098"/>
              <a:gd name="connsiteY0" fmla="*/ 469047 h 489367"/>
              <a:gd name="connsiteX1" fmla="*/ 170954 w 4211098"/>
              <a:gd name="connsiteY1" fmla="*/ 11847 h 489367"/>
              <a:gd name="connsiteX2" fmla="*/ 345882 w 4211098"/>
              <a:gd name="connsiteY2" fmla="*/ 473023 h 489367"/>
              <a:gd name="connsiteX3" fmla="*/ 516835 w 4211098"/>
              <a:gd name="connsiteY3" fmla="*/ 11847 h 489367"/>
              <a:gd name="connsiteX4" fmla="*/ 691764 w 4211098"/>
              <a:gd name="connsiteY4" fmla="*/ 465072 h 489367"/>
              <a:gd name="connsiteX5" fmla="*/ 862717 w 4211098"/>
              <a:gd name="connsiteY5" fmla="*/ 11847 h 489367"/>
              <a:gd name="connsiteX6" fmla="*/ 1029694 w 4211098"/>
              <a:gd name="connsiteY6" fmla="*/ 473023 h 489367"/>
              <a:gd name="connsiteX7" fmla="*/ 1288179 w 4211098"/>
              <a:gd name="connsiteY7" fmla="*/ 15951 h 489367"/>
              <a:gd name="connsiteX8" fmla="*/ 1482919 w 4211098"/>
              <a:gd name="connsiteY8" fmla="*/ 469047 h 489367"/>
              <a:gd name="connsiteX9" fmla="*/ 1657847 w 4211098"/>
              <a:gd name="connsiteY9" fmla="*/ 11847 h 489367"/>
              <a:gd name="connsiteX10" fmla="*/ 1824825 w 4211098"/>
              <a:gd name="connsiteY10" fmla="*/ 469047 h 489367"/>
              <a:gd name="connsiteX11" fmla="*/ 1995778 w 4211098"/>
              <a:gd name="connsiteY11" fmla="*/ 19799 h 489367"/>
              <a:gd name="connsiteX12" fmla="*/ 2174682 w 4211098"/>
              <a:gd name="connsiteY12" fmla="*/ 469047 h 489367"/>
              <a:gd name="connsiteX13" fmla="*/ 2341660 w 4211098"/>
              <a:gd name="connsiteY13" fmla="*/ 15823 h 489367"/>
              <a:gd name="connsiteX14" fmla="*/ 2552638 w 4211098"/>
              <a:gd name="connsiteY14" fmla="*/ 489357 h 489367"/>
              <a:gd name="connsiteX15" fmla="*/ 2751294 w 4211098"/>
              <a:gd name="connsiteY15" fmla="*/ 46 h 489367"/>
              <a:gd name="connsiteX16" fmla="*/ 2965991 w 4211098"/>
              <a:gd name="connsiteY16" fmla="*/ 457330 h 489367"/>
              <a:gd name="connsiteX17" fmla="*/ 3156832 w 4211098"/>
              <a:gd name="connsiteY17" fmla="*/ 46 h 489367"/>
              <a:gd name="connsiteX18" fmla="*/ 3375504 w 4211098"/>
              <a:gd name="connsiteY18" fmla="*/ 469259 h 489367"/>
              <a:gd name="connsiteX19" fmla="*/ 3597966 w 4211098"/>
              <a:gd name="connsiteY19" fmla="*/ 19799 h 489367"/>
              <a:gd name="connsiteX20" fmla="*/ 3772894 w 4211098"/>
              <a:gd name="connsiteY20" fmla="*/ 473023 h 489367"/>
              <a:gd name="connsiteX21" fmla="*/ 4011641 w 4211098"/>
              <a:gd name="connsiteY21" fmla="*/ 19927 h 489367"/>
              <a:gd name="connsiteX22" fmla="*/ 4211098 w 4211098"/>
              <a:gd name="connsiteY22" fmla="*/ 457461 h 489367"/>
              <a:gd name="connsiteX0" fmla="*/ 0 w 4179509"/>
              <a:gd name="connsiteY0" fmla="*/ 469047 h 489367"/>
              <a:gd name="connsiteX1" fmla="*/ 170954 w 4179509"/>
              <a:gd name="connsiteY1" fmla="*/ 11847 h 489367"/>
              <a:gd name="connsiteX2" fmla="*/ 345882 w 4179509"/>
              <a:gd name="connsiteY2" fmla="*/ 473023 h 489367"/>
              <a:gd name="connsiteX3" fmla="*/ 516835 w 4179509"/>
              <a:gd name="connsiteY3" fmla="*/ 11847 h 489367"/>
              <a:gd name="connsiteX4" fmla="*/ 691764 w 4179509"/>
              <a:gd name="connsiteY4" fmla="*/ 465072 h 489367"/>
              <a:gd name="connsiteX5" fmla="*/ 862717 w 4179509"/>
              <a:gd name="connsiteY5" fmla="*/ 11847 h 489367"/>
              <a:gd name="connsiteX6" fmla="*/ 1029694 w 4179509"/>
              <a:gd name="connsiteY6" fmla="*/ 473023 h 489367"/>
              <a:gd name="connsiteX7" fmla="*/ 1288179 w 4179509"/>
              <a:gd name="connsiteY7" fmla="*/ 15951 h 489367"/>
              <a:gd name="connsiteX8" fmla="*/ 1482919 w 4179509"/>
              <a:gd name="connsiteY8" fmla="*/ 469047 h 489367"/>
              <a:gd name="connsiteX9" fmla="*/ 1657847 w 4179509"/>
              <a:gd name="connsiteY9" fmla="*/ 11847 h 489367"/>
              <a:gd name="connsiteX10" fmla="*/ 1824825 w 4179509"/>
              <a:gd name="connsiteY10" fmla="*/ 469047 h 489367"/>
              <a:gd name="connsiteX11" fmla="*/ 1995778 w 4179509"/>
              <a:gd name="connsiteY11" fmla="*/ 19799 h 489367"/>
              <a:gd name="connsiteX12" fmla="*/ 2174682 w 4179509"/>
              <a:gd name="connsiteY12" fmla="*/ 469047 h 489367"/>
              <a:gd name="connsiteX13" fmla="*/ 2341660 w 4179509"/>
              <a:gd name="connsiteY13" fmla="*/ 15823 h 489367"/>
              <a:gd name="connsiteX14" fmla="*/ 2552638 w 4179509"/>
              <a:gd name="connsiteY14" fmla="*/ 489357 h 489367"/>
              <a:gd name="connsiteX15" fmla="*/ 2751294 w 4179509"/>
              <a:gd name="connsiteY15" fmla="*/ 46 h 489367"/>
              <a:gd name="connsiteX16" fmla="*/ 2965991 w 4179509"/>
              <a:gd name="connsiteY16" fmla="*/ 457330 h 489367"/>
              <a:gd name="connsiteX17" fmla="*/ 3156832 w 4179509"/>
              <a:gd name="connsiteY17" fmla="*/ 46 h 489367"/>
              <a:gd name="connsiteX18" fmla="*/ 3375504 w 4179509"/>
              <a:gd name="connsiteY18" fmla="*/ 469259 h 489367"/>
              <a:gd name="connsiteX19" fmla="*/ 3597966 w 4179509"/>
              <a:gd name="connsiteY19" fmla="*/ 19799 h 489367"/>
              <a:gd name="connsiteX20" fmla="*/ 3772894 w 4179509"/>
              <a:gd name="connsiteY20" fmla="*/ 473023 h 489367"/>
              <a:gd name="connsiteX21" fmla="*/ 4011641 w 4179509"/>
              <a:gd name="connsiteY21" fmla="*/ 19927 h 489367"/>
              <a:gd name="connsiteX22" fmla="*/ 4179509 w 4179509"/>
              <a:gd name="connsiteY22" fmla="*/ 457546 h 489367"/>
              <a:gd name="connsiteX0" fmla="*/ 0 w 4179509"/>
              <a:gd name="connsiteY0" fmla="*/ 469047 h 489367"/>
              <a:gd name="connsiteX1" fmla="*/ 170954 w 4179509"/>
              <a:gd name="connsiteY1" fmla="*/ 11847 h 489367"/>
              <a:gd name="connsiteX2" fmla="*/ 345882 w 4179509"/>
              <a:gd name="connsiteY2" fmla="*/ 473023 h 489367"/>
              <a:gd name="connsiteX3" fmla="*/ 516835 w 4179509"/>
              <a:gd name="connsiteY3" fmla="*/ 11847 h 489367"/>
              <a:gd name="connsiteX4" fmla="*/ 691764 w 4179509"/>
              <a:gd name="connsiteY4" fmla="*/ 465072 h 489367"/>
              <a:gd name="connsiteX5" fmla="*/ 862717 w 4179509"/>
              <a:gd name="connsiteY5" fmla="*/ 11847 h 489367"/>
              <a:gd name="connsiteX6" fmla="*/ 1061554 w 4179509"/>
              <a:gd name="connsiteY6" fmla="*/ 465157 h 489367"/>
              <a:gd name="connsiteX7" fmla="*/ 1288179 w 4179509"/>
              <a:gd name="connsiteY7" fmla="*/ 15951 h 489367"/>
              <a:gd name="connsiteX8" fmla="*/ 1482919 w 4179509"/>
              <a:gd name="connsiteY8" fmla="*/ 469047 h 489367"/>
              <a:gd name="connsiteX9" fmla="*/ 1657847 w 4179509"/>
              <a:gd name="connsiteY9" fmla="*/ 11847 h 489367"/>
              <a:gd name="connsiteX10" fmla="*/ 1824825 w 4179509"/>
              <a:gd name="connsiteY10" fmla="*/ 469047 h 489367"/>
              <a:gd name="connsiteX11" fmla="*/ 1995778 w 4179509"/>
              <a:gd name="connsiteY11" fmla="*/ 19799 h 489367"/>
              <a:gd name="connsiteX12" fmla="*/ 2174682 w 4179509"/>
              <a:gd name="connsiteY12" fmla="*/ 469047 h 489367"/>
              <a:gd name="connsiteX13" fmla="*/ 2341660 w 4179509"/>
              <a:gd name="connsiteY13" fmla="*/ 15823 h 489367"/>
              <a:gd name="connsiteX14" fmla="*/ 2552638 w 4179509"/>
              <a:gd name="connsiteY14" fmla="*/ 489357 h 489367"/>
              <a:gd name="connsiteX15" fmla="*/ 2751294 w 4179509"/>
              <a:gd name="connsiteY15" fmla="*/ 46 h 489367"/>
              <a:gd name="connsiteX16" fmla="*/ 2965991 w 4179509"/>
              <a:gd name="connsiteY16" fmla="*/ 457330 h 489367"/>
              <a:gd name="connsiteX17" fmla="*/ 3156832 w 4179509"/>
              <a:gd name="connsiteY17" fmla="*/ 46 h 489367"/>
              <a:gd name="connsiteX18" fmla="*/ 3375504 w 4179509"/>
              <a:gd name="connsiteY18" fmla="*/ 469259 h 489367"/>
              <a:gd name="connsiteX19" fmla="*/ 3597966 w 4179509"/>
              <a:gd name="connsiteY19" fmla="*/ 19799 h 489367"/>
              <a:gd name="connsiteX20" fmla="*/ 3772894 w 4179509"/>
              <a:gd name="connsiteY20" fmla="*/ 473023 h 489367"/>
              <a:gd name="connsiteX21" fmla="*/ 4011641 w 4179509"/>
              <a:gd name="connsiteY21" fmla="*/ 19927 h 489367"/>
              <a:gd name="connsiteX22" fmla="*/ 4179509 w 4179509"/>
              <a:gd name="connsiteY22" fmla="*/ 457546 h 489367"/>
              <a:gd name="connsiteX0" fmla="*/ 0 w 4179509"/>
              <a:gd name="connsiteY0" fmla="*/ 469047 h 489367"/>
              <a:gd name="connsiteX1" fmla="*/ 170954 w 4179509"/>
              <a:gd name="connsiteY1" fmla="*/ 11847 h 489367"/>
              <a:gd name="connsiteX2" fmla="*/ 345882 w 4179509"/>
              <a:gd name="connsiteY2" fmla="*/ 473023 h 489367"/>
              <a:gd name="connsiteX3" fmla="*/ 516835 w 4179509"/>
              <a:gd name="connsiteY3" fmla="*/ 11847 h 489367"/>
              <a:gd name="connsiteX4" fmla="*/ 691764 w 4179509"/>
              <a:gd name="connsiteY4" fmla="*/ 465072 h 489367"/>
              <a:gd name="connsiteX5" fmla="*/ 862717 w 4179509"/>
              <a:gd name="connsiteY5" fmla="*/ 11847 h 489367"/>
              <a:gd name="connsiteX6" fmla="*/ 1093417 w 4179509"/>
              <a:gd name="connsiteY6" fmla="*/ 465244 h 489367"/>
              <a:gd name="connsiteX7" fmla="*/ 1288179 w 4179509"/>
              <a:gd name="connsiteY7" fmla="*/ 15951 h 489367"/>
              <a:gd name="connsiteX8" fmla="*/ 1482919 w 4179509"/>
              <a:gd name="connsiteY8" fmla="*/ 469047 h 489367"/>
              <a:gd name="connsiteX9" fmla="*/ 1657847 w 4179509"/>
              <a:gd name="connsiteY9" fmla="*/ 11847 h 489367"/>
              <a:gd name="connsiteX10" fmla="*/ 1824825 w 4179509"/>
              <a:gd name="connsiteY10" fmla="*/ 469047 h 489367"/>
              <a:gd name="connsiteX11" fmla="*/ 1995778 w 4179509"/>
              <a:gd name="connsiteY11" fmla="*/ 19799 h 489367"/>
              <a:gd name="connsiteX12" fmla="*/ 2174682 w 4179509"/>
              <a:gd name="connsiteY12" fmla="*/ 469047 h 489367"/>
              <a:gd name="connsiteX13" fmla="*/ 2341660 w 4179509"/>
              <a:gd name="connsiteY13" fmla="*/ 15823 h 489367"/>
              <a:gd name="connsiteX14" fmla="*/ 2552638 w 4179509"/>
              <a:gd name="connsiteY14" fmla="*/ 489357 h 489367"/>
              <a:gd name="connsiteX15" fmla="*/ 2751294 w 4179509"/>
              <a:gd name="connsiteY15" fmla="*/ 46 h 489367"/>
              <a:gd name="connsiteX16" fmla="*/ 2965991 w 4179509"/>
              <a:gd name="connsiteY16" fmla="*/ 457330 h 489367"/>
              <a:gd name="connsiteX17" fmla="*/ 3156832 w 4179509"/>
              <a:gd name="connsiteY17" fmla="*/ 46 h 489367"/>
              <a:gd name="connsiteX18" fmla="*/ 3375504 w 4179509"/>
              <a:gd name="connsiteY18" fmla="*/ 469259 h 489367"/>
              <a:gd name="connsiteX19" fmla="*/ 3597966 w 4179509"/>
              <a:gd name="connsiteY19" fmla="*/ 19799 h 489367"/>
              <a:gd name="connsiteX20" fmla="*/ 3772894 w 4179509"/>
              <a:gd name="connsiteY20" fmla="*/ 473023 h 489367"/>
              <a:gd name="connsiteX21" fmla="*/ 4011641 w 4179509"/>
              <a:gd name="connsiteY21" fmla="*/ 19927 h 489367"/>
              <a:gd name="connsiteX22" fmla="*/ 4179509 w 4179509"/>
              <a:gd name="connsiteY22" fmla="*/ 457546 h 489367"/>
              <a:gd name="connsiteX0" fmla="*/ 0 w 4011641"/>
              <a:gd name="connsiteY0" fmla="*/ 469047 h 489367"/>
              <a:gd name="connsiteX1" fmla="*/ 170954 w 4011641"/>
              <a:gd name="connsiteY1" fmla="*/ 11847 h 489367"/>
              <a:gd name="connsiteX2" fmla="*/ 345882 w 4011641"/>
              <a:gd name="connsiteY2" fmla="*/ 473023 h 489367"/>
              <a:gd name="connsiteX3" fmla="*/ 516835 w 4011641"/>
              <a:gd name="connsiteY3" fmla="*/ 11847 h 489367"/>
              <a:gd name="connsiteX4" fmla="*/ 691764 w 4011641"/>
              <a:gd name="connsiteY4" fmla="*/ 465072 h 489367"/>
              <a:gd name="connsiteX5" fmla="*/ 862717 w 4011641"/>
              <a:gd name="connsiteY5" fmla="*/ 11847 h 489367"/>
              <a:gd name="connsiteX6" fmla="*/ 1093417 w 4011641"/>
              <a:gd name="connsiteY6" fmla="*/ 465244 h 489367"/>
              <a:gd name="connsiteX7" fmla="*/ 1288179 w 4011641"/>
              <a:gd name="connsiteY7" fmla="*/ 15951 h 489367"/>
              <a:gd name="connsiteX8" fmla="*/ 1482919 w 4011641"/>
              <a:gd name="connsiteY8" fmla="*/ 469047 h 489367"/>
              <a:gd name="connsiteX9" fmla="*/ 1657847 w 4011641"/>
              <a:gd name="connsiteY9" fmla="*/ 11847 h 489367"/>
              <a:gd name="connsiteX10" fmla="*/ 1824825 w 4011641"/>
              <a:gd name="connsiteY10" fmla="*/ 469047 h 489367"/>
              <a:gd name="connsiteX11" fmla="*/ 1995778 w 4011641"/>
              <a:gd name="connsiteY11" fmla="*/ 19799 h 489367"/>
              <a:gd name="connsiteX12" fmla="*/ 2174682 w 4011641"/>
              <a:gd name="connsiteY12" fmla="*/ 469047 h 489367"/>
              <a:gd name="connsiteX13" fmla="*/ 2341660 w 4011641"/>
              <a:gd name="connsiteY13" fmla="*/ 15823 h 489367"/>
              <a:gd name="connsiteX14" fmla="*/ 2552638 w 4011641"/>
              <a:gd name="connsiteY14" fmla="*/ 489357 h 489367"/>
              <a:gd name="connsiteX15" fmla="*/ 2751294 w 4011641"/>
              <a:gd name="connsiteY15" fmla="*/ 46 h 489367"/>
              <a:gd name="connsiteX16" fmla="*/ 2965991 w 4011641"/>
              <a:gd name="connsiteY16" fmla="*/ 457330 h 489367"/>
              <a:gd name="connsiteX17" fmla="*/ 3156832 w 4011641"/>
              <a:gd name="connsiteY17" fmla="*/ 46 h 489367"/>
              <a:gd name="connsiteX18" fmla="*/ 3375504 w 4011641"/>
              <a:gd name="connsiteY18" fmla="*/ 469259 h 489367"/>
              <a:gd name="connsiteX19" fmla="*/ 3597966 w 4011641"/>
              <a:gd name="connsiteY19" fmla="*/ 19799 h 489367"/>
              <a:gd name="connsiteX20" fmla="*/ 3772894 w 4011641"/>
              <a:gd name="connsiteY20" fmla="*/ 473023 h 489367"/>
              <a:gd name="connsiteX21" fmla="*/ 4011641 w 4011641"/>
              <a:gd name="connsiteY21" fmla="*/ 19927 h 489367"/>
              <a:gd name="connsiteX0" fmla="*/ 0 w 3772894"/>
              <a:gd name="connsiteY0" fmla="*/ 469047 h 489367"/>
              <a:gd name="connsiteX1" fmla="*/ 170954 w 3772894"/>
              <a:gd name="connsiteY1" fmla="*/ 11847 h 489367"/>
              <a:gd name="connsiteX2" fmla="*/ 345882 w 3772894"/>
              <a:gd name="connsiteY2" fmla="*/ 473023 h 489367"/>
              <a:gd name="connsiteX3" fmla="*/ 516835 w 3772894"/>
              <a:gd name="connsiteY3" fmla="*/ 11847 h 489367"/>
              <a:gd name="connsiteX4" fmla="*/ 691764 w 3772894"/>
              <a:gd name="connsiteY4" fmla="*/ 465072 h 489367"/>
              <a:gd name="connsiteX5" fmla="*/ 862717 w 3772894"/>
              <a:gd name="connsiteY5" fmla="*/ 11847 h 489367"/>
              <a:gd name="connsiteX6" fmla="*/ 1093417 w 3772894"/>
              <a:gd name="connsiteY6" fmla="*/ 465244 h 489367"/>
              <a:gd name="connsiteX7" fmla="*/ 1288179 w 3772894"/>
              <a:gd name="connsiteY7" fmla="*/ 15951 h 489367"/>
              <a:gd name="connsiteX8" fmla="*/ 1482919 w 3772894"/>
              <a:gd name="connsiteY8" fmla="*/ 469047 h 489367"/>
              <a:gd name="connsiteX9" fmla="*/ 1657847 w 3772894"/>
              <a:gd name="connsiteY9" fmla="*/ 11847 h 489367"/>
              <a:gd name="connsiteX10" fmla="*/ 1824825 w 3772894"/>
              <a:gd name="connsiteY10" fmla="*/ 469047 h 489367"/>
              <a:gd name="connsiteX11" fmla="*/ 1995778 w 3772894"/>
              <a:gd name="connsiteY11" fmla="*/ 19799 h 489367"/>
              <a:gd name="connsiteX12" fmla="*/ 2174682 w 3772894"/>
              <a:gd name="connsiteY12" fmla="*/ 469047 h 489367"/>
              <a:gd name="connsiteX13" fmla="*/ 2341660 w 3772894"/>
              <a:gd name="connsiteY13" fmla="*/ 15823 h 489367"/>
              <a:gd name="connsiteX14" fmla="*/ 2552638 w 3772894"/>
              <a:gd name="connsiteY14" fmla="*/ 489357 h 489367"/>
              <a:gd name="connsiteX15" fmla="*/ 2751294 w 3772894"/>
              <a:gd name="connsiteY15" fmla="*/ 46 h 489367"/>
              <a:gd name="connsiteX16" fmla="*/ 2965991 w 3772894"/>
              <a:gd name="connsiteY16" fmla="*/ 457330 h 489367"/>
              <a:gd name="connsiteX17" fmla="*/ 3156832 w 3772894"/>
              <a:gd name="connsiteY17" fmla="*/ 46 h 489367"/>
              <a:gd name="connsiteX18" fmla="*/ 3375504 w 3772894"/>
              <a:gd name="connsiteY18" fmla="*/ 469259 h 489367"/>
              <a:gd name="connsiteX19" fmla="*/ 3597966 w 3772894"/>
              <a:gd name="connsiteY19" fmla="*/ 19799 h 489367"/>
              <a:gd name="connsiteX20" fmla="*/ 3772894 w 3772894"/>
              <a:gd name="connsiteY20" fmla="*/ 473023 h 489367"/>
              <a:gd name="connsiteX0" fmla="*/ 0 w 3597966"/>
              <a:gd name="connsiteY0" fmla="*/ 469047 h 489367"/>
              <a:gd name="connsiteX1" fmla="*/ 170954 w 3597966"/>
              <a:gd name="connsiteY1" fmla="*/ 11847 h 489367"/>
              <a:gd name="connsiteX2" fmla="*/ 345882 w 3597966"/>
              <a:gd name="connsiteY2" fmla="*/ 473023 h 489367"/>
              <a:gd name="connsiteX3" fmla="*/ 516835 w 3597966"/>
              <a:gd name="connsiteY3" fmla="*/ 11847 h 489367"/>
              <a:gd name="connsiteX4" fmla="*/ 691764 w 3597966"/>
              <a:gd name="connsiteY4" fmla="*/ 465072 h 489367"/>
              <a:gd name="connsiteX5" fmla="*/ 862717 w 3597966"/>
              <a:gd name="connsiteY5" fmla="*/ 11847 h 489367"/>
              <a:gd name="connsiteX6" fmla="*/ 1093417 w 3597966"/>
              <a:gd name="connsiteY6" fmla="*/ 465244 h 489367"/>
              <a:gd name="connsiteX7" fmla="*/ 1288179 w 3597966"/>
              <a:gd name="connsiteY7" fmla="*/ 15951 h 489367"/>
              <a:gd name="connsiteX8" fmla="*/ 1482919 w 3597966"/>
              <a:gd name="connsiteY8" fmla="*/ 469047 h 489367"/>
              <a:gd name="connsiteX9" fmla="*/ 1657847 w 3597966"/>
              <a:gd name="connsiteY9" fmla="*/ 11847 h 489367"/>
              <a:gd name="connsiteX10" fmla="*/ 1824825 w 3597966"/>
              <a:gd name="connsiteY10" fmla="*/ 469047 h 489367"/>
              <a:gd name="connsiteX11" fmla="*/ 1995778 w 3597966"/>
              <a:gd name="connsiteY11" fmla="*/ 19799 h 489367"/>
              <a:gd name="connsiteX12" fmla="*/ 2174682 w 3597966"/>
              <a:gd name="connsiteY12" fmla="*/ 469047 h 489367"/>
              <a:gd name="connsiteX13" fmla="*/ 2341660 w 3597966"/>
              <a:gd name="connsiteY13" fmla="*/ 15823 h 489367"/>
              <a:gd name="connsiteX14" fmla="*/ 2552638 w 3597966"/>
              <a:gd name="connsiteY14" fmla="*/ 489357 h 489367"/>
              <a:gd name="connsiteX15" fmla="*/ 2751294 w 3597966"/>
              <a:gd name="connsiteY15" fmla="*/ 46 h 489367"/>
              <a:gd name="connsiteX16" fmla="*/ 2965991 w 3597966"/>
              <a:gd name="connsiteY16" fmla="*/ 457330 h 489367"/>
              <a:gd name="connsiteX17" fmla="*/ 3156832 w 3597966"/>
              <a:gd name="connsiteY17" fmla="*/ 46 h 489367"/>
              <a:gd name="connsiteX18" fmla="*/ 3375504 w 3597966"/>
              <a:gd name="connsiteY18" fmla="*/ 469259 h 489367"/>
              <a:gd name="connsiteX19" fmla="*/ 3597966 w 3597966"/>
              <a:gd name="connsiteY19" fmla="*/ 19799 h 489367"/>
              <a:gd name="connsiteX0" fmla="*/ 0 w 3375504"/>
              <a:gd name="connsiteY0" fmla="*/ 469047 h 489367"/>
              <a:gd name="connsiteX1" fmla="*/ 170954 w 3375504"/>
              <a:gd name="connsiteY1" fmla="*/ 11847 h 489367"/>
              <a:gd name="connsiteX2" fmla="*/ 345882 w 3375504"/>
              <a:gd name="connsiteY2" fmla="*/ 473023 h 489367"/>
              <a:gd name="connsiteX3" fmla="*/ 516835 w 3375504"/>
              <a:gd name="connsiteY3" fmla="*/ 11847 h 489367"/>
              <a:gd name="connsiteX4" fmla="*/ 691764 w 3375504"/>
              <a:gd name="connsiteY4" fmla="*/ 465072 h 489367"/>
              <a:gd name="connsiteX5" fmla="*/ 862717 w 3375504"/>
              <a:gd name="connsiteY5" fmla="*/ 11847 h 489367"/>
              <a:gd name="connsiteX6" fmla="*/ 1093417 w 3375504"/>
              <a:gd name="connsiteY6" fmla="*/ 465244 h 489367"/>
              <a:gd name="connsiteX7" fmla="*/ 1288179 w 3375504"/>
              <a:gd name="connsiteY7" fmla="*/ 15951 h 489367"/>
              <a:gd name="connsiteX8" fmla="*/ 1482919 w 3375504"/>
              <a:gd name="connsiteY8" fmla="*/ 469047 h 489367"/>
              <a:gd name="connsiteX9" fmla="*/ 1657847 w 3375504"/>
              <a:gd name="connsiteY9" fmla="*/ 11847 h 489367"/>
              <a:gd name="connsiteX10" fmla="*/ 1824825 w 3375504"/>
              <a:gd name="connsiteY10" fmla="*/ 469047 h 489367"/>
              <a:gd name="connsiteX11" fmla="*/ 1995778 w 3375504"/>
              <a:gd name="connsiteY11" fmla="*/ 19799 h 489367"/>
              <a:gd name="connsiteX12" fmla="*/ 2174682 w 3375504"/>
              <a:gd name="connsiteY12" fmla="*/ 469047 h 489367"/>
              <a:gd name="connsiteX13" fmla="*/ 2341660 w 3375504"/>
              <a:gd name="connsiteY13" fmla="*/ 15823 h 489367"/>
              <a:gd name="connsiteX14" fmla="*/ 2552638 w 3375504"/>
              <a:gd name="connsiteY14" fmla="*/ 489357 h 489367"/>
              <a:gd name="connsiteX15" fmla="*/ 2751294 w 3375504"/>
              <a:gd name="connsiteY15" fmla="*/ 46 h 489367"/>
              <a:gd name="connsiteX16" fmla="*/ 2965991 w 3375504"/>
              <a:gd name="connsiteY16" fmla="*/ 457330 h 489367"/>
              <a:gd name="connsiteX17" fmla="*/ 3156832 w 3375504"/>
              <a:gd name="connsiteY17" fmla="*/ 46 h 489367"/>
              <a:gd name="connsiteX18" fmla="*/ 3375504 w 3375504"/>
              <a:gd name="connsiteY18" fmla="*/ 469259 h 489367"/>
              <a:gd name="connsiteX0" fmla="*/ 0 w 3156832"/>
              <a:gd name="connsiteY0" fmla="*/ 469047 h 489367"/>
              <a:gd name="connsiteX1" fmla="*/ 170954 w 3156832"/>
              <a:gd name="connsiteY1" fmla="*/ 11847 h 489367"/>
              <a:gd name="connsiteX2" fmla="*/ 345882 w 3156832"/>
              <a:gd name="connsiteY2" fmla="*/ 473023 h 489367"/>
              <a:gd name="connsiteX3" fmla="*/ 516835 w 3156832"/>
              <a:gd name="connsiteY3" fmla="*/ 11847 h 489367"/>
              <a:gd name="connsiteX4" fmla="*/ 691764 w 3156832"/>
              <a:gd name="connsiteY4" fmla="*/ 465072 h 489367"/>
              <a:gd name="connsiteX5" fmla="*/ 862717 w 3156832"/>
              <a:gd name="connsiteY5" fmla="*/ 11847 h 489367"/>
              <a:gd name="connsiteX6" fmla="*/ 1093417 w 3156832"/>
              <a:gd name="connsiteY6" fmla="*/ 465244 h 489367"/>
              <a:gd name="connsiteX7" fmla="*/ 1288179 w 3156832"/>
              <a:gd name="connsiteY7" fmla="*/ 15951 h 489367"/>
              <a:gd name="connsiteX8" fmla="*/ 1482919 w 3156832"/>
              <a:gd name="connsiteY8" fmla="*/ 469047 h 489367"/>
              <a:gd name="connsiteX9" fmla="*/ 1657847 w 3156832"/>
              <a:gd name="connsiteY9" fmla="*/ 11847 h 489367"/>
              <a:gd name="connsiteX10" fmla="*/ 1824825 w 3156832"/>
              <a:gd name="connsiteY10" fmla="*/ 469047 h 489367"/>
              <a:gd name="connsiteX11" fmla="*/ 1995778 w 3156832"/>
              <a:gd name="connsiteY11" fmla="*/ 19799 h 489367"/>
              <a:gd name="connsiteX12" fmla="*/ 2174682 w 3156832"/>
              <a:gd name="connsiteY12" fmla="*/ 469047 h 489367"/>
              <a:gd name="connsiteX13" fmla="*/ 2341660 w 3156832"/>
              <a:gd name="connsiteY13" fmla="*/ 15823 h 489367"/>
              <a:gd name="connsiteX14" fmla="*/ 2552638 w 3156832"/>
              <a:gd name="connsiteY14" fmla="*/ 489357 h 489367"/>
              <a:gd name="connsiteX15" fmla="*/ 2751294 w 3156832"/>
              <a:gd name="connsiteY15" fmla="*/ 46 h 489367"/>
              <a:gd name="connsiteX16" fmla="*/ 2965991 w 3156832"/>
              <a:gd name="connsiteY16" fmla="*/ 457330 h 489367"/>
              <a:gd name="connsiteX17" fmla="*/ 3156832 w 3156832"/>
              <a:gd name="connsiteY17" fmla="*/ 46 h 489367"/>
              <a:gd name="connsiteX0" fmla="*/ 0 w 2965991"/>
              <a:gd name="connsiteY0" fmla="*/ 469047 h 489367"/>
              <a:gd name="connsiteX1" fmla="*/ 170954 w 2965991"/>
              <a:gd name="connsiteY1" fmla="*/ 11847 h 489367"/>
              <a:gd name="connsiteX2" fmla="*/ 345882 w 2965991"/>
              <a:gd name="connsiteY2" fmla="*/ 473023 h 489367"/>
              <a:gd name="connsiteX3" fmla="*/ 516835 w 2965991"/>
              <a:gd name="connsiteY3" fmla="*/ 11847 h 489367"/>
              <a:gd name="connsiteX4" fmla="*/ 691764 w 2965991"/>
              <a:gd name="connsiteY4" fmla="*/ 465072 h 489367"/>
              <a:gd name="connsiteX5" fmla="*/ 862717 w 2965991"/>
              <a:gd name="connsiteY5" fmla="*/ 11847 h 489367"/>
              <a:gd name="connsiteX6" fmla="*/ 1093417 w 2965991"/>
              <a:gd name="connsiteY6" fmla="*/ 465244 h 489367"/>
              <a:gd name="connsiteX7" fmla="*/ 1288179 w 2965991"/>
              <a:gd name="connsiteY7" fmla="*/ 15951 h 489367"/>
              <a:gd name="connsiteX8" fmla="*/ 1482919 w 2965991"/>
              <a:gd name="connsiteY8" fmla="*/ 469047 h 489367"/>
              <a:gd name="connsiteX9" fmla="*/ 1657847 w 2965991"/>
              <a:gd name="connsiteY9" fmla="*/ 11847 h 489367"/>
              <a:gd name="connsiteX10" fmla="*/ 1824825 w 2965991"/>
              <a:gd name="connsiteY10" fmla="*/ 469047 h 489367"/>
              <a:gd name="connsiteX11" fmla="*/ 1995778 w 2965991"/>
              <a:gd name="connsiteY11" fmla="*/ 19799 h 489367"/>
              <a:gd name="connsiteX12" fmla="*/ 2174682 w 2965991"/>
              <a:gd name="connsiteY12" fmla="*/ 469047 h 489367"/>
              <a:gd name="connsiteX13" fmla="*/ 2341660 w 2965991"/>
              <a:gd name="connsiteY13" fmla="*/ 15823 h 489367"/>
              <a:gd name="connsiteX14" fmla="*/ 2552638 w 2965991"/>
              <a:gd name="connsiteY14" fmla="*/ 489357 h 489367"/>
              <a:gd name="connsiteX15" fmla="*/ 2751294 w 2965991"/>
              <a:gd name="connsiteY15" fmla="*/ 46 h 489367"/>
              <a:gd name="connsiteX16" fmla="*/ 2965991 w 2965991"/>
              <a:gd name="connsiteY16" fmla="*/ 457330 h 489367"/>
              <a:gd name="connsiteX0" fmla="*/ 0 w 2751294"/>
              <a:gd name="connsiteY0" fmla="*/ 469001 h 489321"/>
              <a:gd name="connsiteX1" fmla="*/ 170954 w 2751294"/>
              <a:gd name="connsiteY1" fmla="*/ 11801 h 489321"/>
              <a:gd name="connsiteX2" fmla="*/ 345882 w 2751294"/>
              <a:gd name="connsiteY2" fmla="*/ 472977 h 489321"/>
              <a:gd name="connsiteX3" fmla="*/ 516835 w 2751294"/>
              <a:gd name="connsiteY3" fmla="*/ 11801 h 489321"/>
              <a:gd name="connsiteX4" fmla="*/ 691764 w 2751294"/>
              <a:gd name="connsiteY4" fmla="*/ 465026 h 489321"/>
              <a:gd name="connsiteX5" fmla="*/ 862717 w 2751294"/>
              <a:gd name="connsiteY5" fmla="*/ 11801 h 489321"/>
              <a:gd name="connsiteX6" fmla="*/ 1093417 w 2751294"/>
              <a:gd name="connsiteY6" fmla="*/ 465198 h 489321"/>
              <a:gd name="connsiteX7" fmla="*/ 1288179 w 2751294"/>
              <a:gd name="connsiteY7" fmla="*/ 15905 h 489321"/>
              <a:gd name="connsiteX8" fmla="*/ 1482919 w 2751294"/>
              <a:gd name="connsiteY8" fmla="*/ 469001 h 489321"/>
              <a:gd name="connsiteX9" fmla="*/ 1657847 w 2751294"/>
              <a:gd name="connsiteY9" fmla="*/ 11801 h 489321"/>
              <a:gd name="connsiteX10" fmla="*/ 1824825 w 2751294"/>
              <a:gd name="connsiteY10" fmla="*/ 469001 h 489321"/>
              <a:gd name="connsiteX11" fmla="*/ 1995778 w 2751294"/>
              <a:gd name="connsiteY11" fmla="*/ 19753 h 489321"/>
              <a:gd name="connsiteX12" fmla="*/ 2174682 w 2751294"/>
              <a:gd name="connsiteY12" fmla="*/ 469001 h 489321"/>
              <a:gd name="connsiteX13" fmla="*/ 2341660 w 2751294"/>
              <a:gd name="connsiteY13" fmla="*/ 15777 h 489321"/>
              <a:gd name="connsiteX14" fmla="*/ 2552638 w 2751294"/>
              <a:gd name="connsiteY14" fmla="*/ 489311 h 489321"/>
              <a:gd name="connsiteX15" fmla="*/ 2751294 w 2751294"/>
              <a:gd name="connsiteY15" fmla="*/ 0 h 489321"/>
              <a:gd name="connsiteX0" fmla="*/ 0 w 2552638"/>
              <a:gd name="connsiteY0" fmla="*/ 457203 h 477523"/>
              <a:gd name="connsiteX1" fmla="*/ 170954 w 2552638"/>
              <a:gd name="connsiteY1" fmla="*/ 3 h 477523"/>
              <a:gd name="connsiteX2" fmla="*/ 345882 w 2552638"/>
              <a:gd name="connsiteY2" fmla="*/ 461179 h 477523"/>
              <a:gd name="connsiteX3" fmla="*/ 516835 w 2552638"/>
              <a:gd name="connsiteY3" fmla="*/ 3 h 477523"/>
              <a:gd name="connsiteX4" fmla="*/ 691764 w 2552638"/>
              <a:gd name="connsiteY4" fmla="*/ 453228 h 477523"/>
              <a:gd name="connsiteX5" fmla="*/ 862717 w 2552638"/>
              <a:gd name="connsiteY5" fmla="*/ 3 h 477523"/>
              <a:gd name="connsiteX6" fmla="*/ 1093417 w 2552638"/>
              <a:gd name="connsiteY6" fmla="*/ 453400 h 477523"/>
              <a:gd name="connsiteX7" fmla="*/ 1288179 w 2552638"/>
              <a:gd name="connsiteY7" fmla="*/ 4107 h 477523"/>
              <a:gd name="connsiteX8" fmla="*/ 1482919 w 2552638"/>
              <a:gd name="connsiteY8" fmla="*/ 457203 h 477523"/>
              <a:gd name="connsiteX9" fmla="*/ 1657847 w 2552638"/>
              <a:gd name="connsiteY9" fmla="*/ 3 h 477523"/>
              <a:gd name="connsiteX10" fmla="*/ 1824825 w 2552638"/>
              <a:gd name="connsiteY10" fmla="*/ 457203 h 477523"/>
              <a:gd name="connsiteX11" fmla="*/ 1995778 w 2552638"/>
              <a:gd name="connsiteY11" fmla="*/ 7955 h 477523"/>
              <a:gd name="connsiteX12" fmla="*/ 2174682 w 2552638"/>
              <a:gd name="connsiteY12" fmla="*/ 457203 h 477523"/>
              <a:gd name="connsiteX13" fmla="*/ 2341660 w 2552638"/>
              <a:gd name="connsiteY13" fmla="*/ 3979 h 477523"/>
              <a:gd name="connsiteX14" fmla="*/ 2552638 w 2552638"/>
              <a:gd name="connsiteY14" fmla="*/ 477513 h 47752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345882 w 2552638"/>
              <a:gd name="connsiteY2" fmla="*/ 469129 h 485473"/>
              <a:gd name="connsiteX3" fmla="*/ 516835 w 2552638"/>
              <a:gd name="connsiteY3" fmla="*/ 7953 h 485473"/>
              <a:gd name="connsiteX4" fmla="*/ 691764 w 2552638"/>
              <a:gd name="connsiteY4" fmla="*/ 461178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516835 w 2552638"/>
              <a:gd name="connsiteY3" fmla="*/ 7953 h 485473"/>
              <a:gd name="connsiteX4" fmla="*/ 691764 w 2552638"/>
              <a:gd name="connsiteY4" fmla="*/ 461178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516835 w 2552638"/>
              <a:gd name="connsiteY3" fmla="*/ 7953 h 485473"/>
              <a:gd name="connsiteX4" fmla="*/ 993966 w 2552638"/>
              <a:gd name="connsiteY4" fmla="*/ 461264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763366 w 2552638"/>
              <a:gd name="connsiteY3" fmla="*/ 15907 h 485473"/>
              <a:gd name="connsiteX4" fmla="*/ 993966 w 2552638"/>
              <a:gd name="connsiteY4" fmla="*/ 461264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763366 w 2552638"/>
              <a:gd name="connsiteY3" fmla="*/ 15907 h 485473"/>
              <a:gd name="connsiteX4" fmla="*/ 993966 w 2552638"/>
              <a:gd name="connsiteY4" fmla="*/ 461264 h 485473"/>
              <a:gd name="connsiteX5" fmla="*/ 1172879 w 2552638"/>
              <a:gd name="connsiteY5" fmla="*/ 15907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872720"/>
              <a:gd name="connsiteY0" fmla="*/ 465153 h 485473"/>
              <a:gd name="connsiteX1" fmla="*/ 329997 w 2872720"/>
              <a:gd name="connsiteY1" fmla="*/ 1 h 485473"/>
              <a:gd name="connsiteX2" fmla="*/ 584451 w 2872720"/>
              <a:gd name="connsiteY2" fmla="*/ 461264 h 485473"/>
              <a:gd name="connsiteX3" fmla="*/ 763366 w 2872720"/>
              <a:gd name="connsiteY3" fmla="*/ 15907 h 485473"/>
              <a:gd name="connsiteX4" fmla="*/ 993966 w 2872720"/>
              <a:gd name="connsiteY4" fmla="*/ 461264 h 485473"/>
              <a:gd name="connsiteX5" fmla="*/ 1172879 w 2872720"/>
              <a:gd name="connsiteY5" fmla="*/ 15907 h 485473"/>
              <a:gd name="connsiteX6" fmla="*/ 1093417 w 2872720"/>
              <a:gd name="connsiteY6" fmla="*/ 461350 h 485473"/>
              <a:gd name="connsiteX7" fmla="*/ 1288179 w 2872720"/>
              <a:gd name="connsiteY7" fmla="*/ 12057 h 485473"/>
              <a:gd name="connsiteX8" fmla="*/ 1482919 w 2872720"/>
              <a:gd name="connsiteY8" fmla="*/ 465153 h 485473"/>
              <a:gd name="connsiteX9" fmla="*/ 1657847 w 2872720"/>
              <a:gd name="connsiteY9" fmla="*/ 7953 h 485473"/>
              <a:gd name="connsiteX10" fmla="*/ 1824825 w 2872720"/>
              <a:gd name="connsiteY10" fmla="*/ 465153 h 485473"/>
              <a:gd name="connsiteX11" fmla="*/ 1995778 w 2872720"/>
              <a:gd name="connsiteY11" fmla="*/ 15905 h 485473"/>
              <a:gd name="connsiteX12" fmla="*/ 2174682 w 2872720"/>
              <a:gd name="connsiteY12" fmla="*/ 465153 h 485473"/>
              <a:gd name="connsiteX13" fmla="*/ 2866595 w 2872720"/>
              <a:gd name="connsiteY13" fmla="*/ 3979 h 485473"/>
              <a:gd name="connsiteX14" fmla="*/ 2552638 w 2872720"/>
              <a:gd name="connsiteY14" fmla="*/ 485463 h 485473"/>
              <a:gd name="connsiteX0" fmla="*/ 0 w 3220715"/>
              <a:gd name="connsiteY0" fmla="*/ 465153 h 465159"/>
              <a:gd name="connsiteX1" fmla="*/ 329997 w 3220715"/>
              <a:gd name="connsiteY1" fmla="*/ 1 h 465159"/>
              <a:gd name="connsiteX2" fmla="*/ 584451 w 3220715"/>
              <a:gd name="connsiteY2" fmla="*/ 461264 h 465159"/>
              <a:gd name="connsiteX3" fmla="*/ 763366 w 3220715"/>
              <a:gd name="connsiteY3" fmla="*/ 15907 h 465159"/>
              <a:gd name="connsiteX4" fmla="*/ 993966 w 3220715"/>
              <a:gd name="connsiteY4" fmla="*/ 461264 h 465159"/>
              <a:gd name="connsiteX5" fmla="*/ 1172879 w 3220715"/>
              <a:gd name="connsiteY5" fmla="*/ 15907 h 465159"/>
              <a:gd name="connsiteX6" fmla="*/ 1093417 w 3220715"/>
              <a:gd name="connsiteY6" fmla="*/ 461350 h 465159"/>
              <a:gd name="connsiteX7" fmla="*/ 1288179 w 3220715"/>
              <a:gd name="connsiteY7" fmla="*/ 12057 h 465159"/>
              <a:gd name="connsiteX8" fmla="*/ 1482919 w 3220715"/>
              <a:gd name="connsiteY8" fmla="*/ 465153 h 465159"/>
              <a:gd name="connsiteX9" fmla="*/ 1657847 w 3220715"/>
              <a:gd name="connsiteY9" fmla="*/ 7953 h 465159"/>
              <a:gd name="connsiteX10" fmla="*/ 1824825 w 3220715"/>
              <a:gd name="connsiteY10" fmla="*/ 465153 h 465159"/>
              <a:gd name="connsiteX11" fmla="*/ 1995778 w 3220715"/>
              <a:gd name="connsiteY11" fmla="*/ 15905 h 465159"/>
              <a:gd name="connsiteX12" fmla="*/ 2174682 w 3220715"/>
              <a:gd name="connsiteY12" fmla="*/ 465153 h 465159"/>
              <a:gd name="connsiteX13" fmla="*/ 2866595 w 3220715"/>
              <a:gd name="connsiteY13" fmla="*/ 3979 h 465159"/>
              <a:gd name="connsiteX14" fmla="*/ 3220715 w 3220715"/>
              <a:gd name="connsiteY14" fmla="*/ 453741 h 465159"/>
              <a:gd name="connsiteX0" fmla="*/ 0 w 3220715"/>
              <a:gd name="connsiteY0" fmla="*/ 465153 h 465245"/>
              <a:gd name="connsiteX1" fmla="*/ 329997 w 3220715"/>
              <a:gd name="connsiteY1" fmla="*/ 1 h 465245"/>
              <a:gd name="connsiteX2" fmla="*/ 584451 w 3220715"/>
              <a:gd name="connsiteY2" fmla="*/ 461264 h 465245"/>
              <a:gd name="connsiteX3" fmla="*/ 763366 w 3220715"/>
              <a:gd name="connsiteY3" fmla="*/ 15907 h 465245"/>
              <a:gd name="connsiteX4" fmla="*/ 993966 w 3220715"/>
              <a:gd name="connsiteY4" fmla="*/ 461264 h 465245"/>
              <a:gd name="connsiteX5" fmla="*/ 1172879 w 3220715"/>
              <a:gd name="connsiteY5" fmla="*/ 15907 h 465245"/>
              <a:gd name="connsiteX6" fmla="*/ 1093417 w 3220715"/>
              <a:gd name="connsiteY6" fmla="*/ 461350 h 465245"/>
              <a:gd name="connsiteX7" fmla="*/ 1288179 w 3220715"/>
              <a:gd name="connsiteY7" fmla="*/ 12057 h 465245"/>
              <a:gd name="connsiteX8" fmla="*/ 1482919 w 3220715"/>
              <a:gd name="connsiteY8" fmla="*/ 465153 h 465245"/>
              <a:gd name="connsiteX9" fmla="*/ 1657847 w 3220715"/>
              <a:gd name="connsiteY9" fmla="*/ 7953 h 465245"/>
              <a:gd name="connsiteX10" fmla="*/ 1824825 w 3220715"/>
              <a:gd name="connsiteY10" fmla="*/ 465153 h 465245"/>
              <a:gd name="connsiteX11" fmla="*/ 1995778 w 3220715"/>
              <a:gd name="connsiteY11" fmla="*/ 15905 h 465245"/>
              <a:gd name="connsiteX12" fmla="*/ 2659851 w 3220715"/>
              <a:gd name="connsiteY12" fmla="*/ 465239 h 465245"/>
              <a:gd name="connsiteX13" fmla="*/ 2866595 w 3220715"/>
              <a:gd name="connsiteY13" fmla="*/ 3979 h 465245"/>
              <a:gd name="connsiteX14" fmla="*/ 3220715 w 3220715"/>
              <a:gd name="connsiteY14" fmla="*/ 453741 h 465245"/>
              <a:gd name="connsiteX0" fmla="*/ 0 w 3220715"/>
              <a:gd name="connsiteY0" fmla="*/ 465153 h 465245"/>
              <a:gd name="connsiteX1" fmla="*/ 329997 w 3220715"/>
              <a:gd name="connsiteY1" fmla="*/ 1 h 465245"/>
              <a:gd name="connsiteX2" fmla="*/ 584451 w 3220715"/>
              <a:gd name="connsiteY2" fmla="*/ 461264 h 465245"/>
              <a:gd name="connsiteX3" fmla="*/ 763366 w 3220715"/>
              <a:gd name="connsiteY3" fmla="*/ 15907 h 465245"/>
              <a:gd name="connsiteX4" fmla="*/ 993966 w 3220715"/>
              <a:gd name="connsiteY4" fmla="*/ 461264 h 465245"/>
              <a:gd name="connsiteX5" fmla="*/ 1172879 w 3220715"/>
              <a:gd name="connsiteY5" fmla="*/ 15907 h 465245"/>
              <a:gd name="connsiteX6" fmla="*/ 1093417 w 3220715"/>
              <a:gd name="connsiteY6" fmla="*/ 461350 h 465245"/>
              <a:gd name="connsiteX7" fmla="*/ 1288179 w 3220715"/>
              <a:gd name="connsiteY7" fmla="*/ 12057 h 465245"/>
              <a:gd name="connsiteX8" fmla="*/ 1482919 w 3220715"/>
              <a:gd name="connsiteY8" fmla="*/ 465153 h 465245"/>
              <a:gd name="connsiteX9" fmla="*/ 1657847 w 3220715"/>
              <a:gd name="connsiteY9" fmla="*/ 7953 h 465245"/>
              <a:gd name="connsiteX10" fmla="*/ 1824825 w 3220715"/>
              <a:gd name="connsiteY10" fmla="*/ 465153 h 465245"/>
              <a:gd name="connsiteX11" fmla="*/ 2401420 w 3220715"/>
              <a:gd name="connsiteY11" fmla="*/ 15908 h 465245"/>
              <a:gd name="connsiteX12" fmla="*/ 2659851 w 3220715"/>
              <a:gd name="connsiteY12" fmla="*/ 465239 h 465245"/>
              <a:gd name="connsiteX13" fmla="*/ 2866595 w 3220715"/>
              <a:gd name="connsiteY13" fmla="*/ 3979 h 465245"/>
              <a:gd name="connsiteX14" fmla="*/ 3220715 w 3220715"/>
              <a:gd name="connsiteY14" fmla="*/ 453741 h 465245"/>
              <a:gd name="connsiteX0" fmla="*/ 0 w 3220715"/>
              <a:gd name="connsiteY0" fmla="*/ 465153 h 465245"/>
              <a:gd name="connsiteX1" fmla="*/ 329997 w 3220715"/>
              <a:gd name="connsiteY1" fmla="*/ 1 h 465245"/>
              <a:gd name="connsiteX2" fmla="*/ 584451 w 3220715"/>
              <a:gd name="connsiteY2" fmla="*/ 461264 h 465245"/>
              <a:gd name="connsiteX3" fmla="*/ 763366 w 3220715"/>
              <a:gd name="connsiteY3" fmla="*/ 15907 h 465245"/>
              <a:gd name="connsiteX4" fmla="*/ 993966 w 3220715"/>
              <a:gd name="connsiteY4" fmla="*/ 461264 h 465245"/>
              <a:gd name="connsiteX5" fmla="*/ 1172879 w 3220715"/>
              <a:gd name="connsiteY5" fmla="*/ 15907 h 465245"/>
              <a:gd name="connsiteX6" fmla="*/ 1093417 w 3220715"/>
              <a:gd name="connsiteY6" fmla="*/ 461350 h 465245"/>
              <a:gd name="connsiteX7" fmla="*/ 1288179 w 3220715"/>
              <a:gd name="connsiteY7" fmla="*/ 12057 h 465245"/>
              <a:gd name="connsiteX8" fmla="*/ 1482919 w 3220715"/>
              <a:gd name="connsiteY8" fmla="*/ 465153 h 465245"/>
              <a:gd name="connsiteX9" fmla="*/ 1657847 w 3220715"/>
              <a:gd name="connsiteY9" fmla="*/ 7953 h 465245"/>
              <a:gd name="connsiteX10" fmla="*/ 2111182 w 3220715"/>
              <a:gd name="connsiteY10" fmla="*/ 457287 h 465245"/>
              <a:gd name="connsiteX11" fmla="*/ 2401420 w 3220715"/>
              <a:gd name="connsiteY11" fmla="*/ 15908 h 465245"/>
              <a:gd name="connsiteX12" fmla="*/ 2659851 w 3220715"/>
              <a:gd name="connsiteY12" fmla="*/ 465239 h 465245"/>
              <a:gd name="connsiteX13" fmla="*/ 2866595 w 3220715"/>
              <a:gd name="connsiteY13" fmla="*/ 3979 h 465245"/>
              <a:gd name="connsiteX14" fmla="*/ 3220715 w 3220715"/>
              <a:gd name="connsiteY14" fmla="*/ 453741 h 465245"/>
              <a:gd name="connsiteX0" fmla="*/ 0 w 3220715"/>
              <a:gd name="connsiteY0" fmla="*/ 473105 h 473197"/>
              <a:gd name="connsiteX1" fmla="*/ 329997 w 3220715"/>
              <a:gd name="connsiteY1" fmla="*/ 7953 h 473197"/>
              <a:gd name="connsiteX2" fmla="*/ 584451 w 3220715"/>
              <a:gd name="connsiteY2" fmla="*/ 469216 h 473197"/>
              <a:gd name="connsiteX3" fmla="*/ 763366 w 3220715"/>
              <a:gd name="connsiteY3" fmla="*/ 23859 h 473197"/>
              <a:gd name="connsiteX4" fmla="*/ 993966 w 3220715"/>
              <a:gd name="connsiteY4" fmla="*/ 469216 h 473197"/>
              <a:gd name="connsiteX5" fmla="*/ 1172879 w 3220715"/>
              <a:gd name="connsiteY5" fmla="*/ 23859 h 473197"/>
              <a:gd name="connsiteX6" fmla="*/ 1093417 w 3220715"/>
              <a:gd name="connsiteY6" fmla="*/ 469302 h 473197"/>
              <a:gd name="connsiteX7" fmla="*/ 1288179 w 3220715"/>
              <a:gd name="connsiteY7" fmla="*/ 20009 h 473197"/>
              <a:gd name="connsiteX8" fmla="*/ 1482919 w 3220715"/>
              <a:gd name="connsiteY8" fmla="*/ 473105 h 473197"/>
              <a:gd name="connsiteX9" fmla="*/ 1991905 w 3220715"/>
              <a:gd name="connsiteY9" fmla="*/ 2 h 473197"/>
              <a:gd name="connsiteX10" fmla="*/ 2111182 w 3220715"/>
              <a:gd name="connsiteY10" fmla="*/ 465239 h 473197"/>
              <a:gd name="connsiteX11" fmla="*/ 2401420 w 3220715"/>
              <a:gd name="connsiteY11" fmla="*/ 23860 h 473197"/>
              <a:gd name="connsiteX12" fmla="*/ 2659851 w 3220715"/>
              <a:gd name="connsiteY12" fmla="*/ 473191 h 473197"/>
              <a:gd name="connsiteX13" fmla="*/ 2866595 w 3220715"/>
              <a:gd name="connsiteY13" fmla="*/ 11931 h 473197"/>
              <a:gd name="connsiteX14" fmla="*/ 3220715 w 3220715"/>
              <a:gd name="connsiteY14" fmla="*/ 461693 h 473197"/>
              <a:gd name="connsiteX0" fmla="*/ 0 w 3220715"/>
              <a:gd name="connsiteY0" fmla="*/ 473103 h 473195"/>
              <a:gd name="connsiteX1" fmla="*/ 329997 w 3220715"/>
              <a:gd name="connsiteY1" fmla="*/ 7951 h 473195"/>
              <a:gd name="connsiteX2" fmla="*/ 584451 w 3220715"/>
              <a:gd name="connsiteY2" fmla="*/ 469214 h 473195"/>
              <a:gd name="connsiteX3" fmla="*/ 763366 w 3220715"/>
              <a:gd name="connsiteY3" fmla="*/ 23857 h 473195"/>
              <a:gd name="connsiteX4" fmla="*/ 993966 w 3220715"/>
              <a:gd name="connsiteY4" fmla="*/ 469214 h 473195"/>
              <a:gd name="connsiteX5" fmla="*/ 1172879 w 3220715"/>
              <a:gd name="connsiteY5" fmla="*/ 23857 h 473195"/>
              <a:gd name="connsiteX6" fmla="*/ 1093417 w 3220715"/>
              <a:gd name="connsiteY6" fmla="*/ 469300 h 473195"/>
              <a:gd name="connsiteX7" fmla="*/ 1288179 w 3220715"/>
              <a:gd name="connsiteY7" fmla="*/ 20007 h 473195"/>
              <a:gd name="connsiteX8" fmla="*/ 1809017 w 3220715"/>
              <a:gd name="connsiteY8" fmla="*/ 465238 h 473195"/>
              <a:gd name="connsiteX9" fmla="*/ 1991905 w 3220715"/>
              <a:gd name="connsiteY9" fmla="*/ 0 h 473195"/>
              <a:gd name="connsiteX10" fmla="*/ 2111182 w 3220715"/>
              <a:gd name="connsiteY10" fmla="*/ 465237 h 473195"/>
              <a:gd name="connsiteX11" fmla="*/ 2401420 w 3220715"/>
              <a:gd name="connsiteY11" fmla="*/ 23858 h 473195"/>
              <a:gd name="connsiteX12" fmla="*/ 2659851 w 3220715"/>
              <a:gd name="connsiteY12" fmla="*/ 473189 h 473195"/>
              <a:gd name="connsiteX13" fmla="*/ 2866595 w 3220715"/>
              <a:gd name="connsiteY13" fmla="*/ 11929 h 473195"/>
              <a:gd name="connsiteX14" fmla="*/ 3220715 w 3220715"/>
              <a:gd name="connsiteY14" fmla="*/ 461691 h 473195"/>
              <a:gd name="connsiteX0" fmla="*/ 0 w 3220715"/>
              <a:gd name="connsiteY0" fmla="*/ 473103 h 473195"/>
              <a:gd name="connsiteX1" fmla="*/ 329997 w 3220715"/>
              <a:gd name="connsiteY1" fmla="*/ 7951 h 473195"/>
              <a:gd name="connsiteX2" fmla="*/ 584451 w 3220715"/>
              <a:gd name="connsiteY2" fmla="*/ 469214 h 473195"/>
              <a:gd name="connsiteX3" fmla="*/ 763366 w 3220715"/>
              <a:gd name="connsiteY3" fmla="*/ 23857 h 473195"/>
              <a:gd name="connsiteX4" fmla="*/ 993966 w 3220715"/>
              <a:gd name="connsiteY4" fmla="*/ 469214 h 473195"/>
              <a:gd name="connsiteX5" fmla="*/ 1172879 w 3220715"/>
              <a:gd name="connsiteY5" fmla="*/ 23857 h 473195"/>
              <a:gd name="connsiteX6" fmla="*/ 1093417 w 3220715"/>
              <a:gd name="connsiteY6" fmla="*/ 469300 h 473195"/>
              <a:gd name="connsiteX7" fmla="*/ 1693784 w 3220715"/>
              <a:gd name="connsiteY7" fmla="*/ 20011 h 473195"/>
              <a:gd name="connsiteX8" fmla="*/ 1809017 w 3220715"/>
              <a:gd name="connsiteY8" fmla="*/ 465238 h 473195"/>
              <a:gd name="connsiteX9" fmla="*/ 1991905 w 3220715"/>
              <a:gd name="connsiteY9" fmla="*/ 0 h 473195"/>
              <a:gd name="connsiteX10" fmla="*/ 2111182 w 3220715"/>
              <a:gd name="connsiteY10" fmla="*/ 465237 h 473195"/>
              <a:gd name="connsiteX11" fmla="*/ 2401420 w 3220715"/>
              <a:gd name="connsiteY11" fmla="*/ 23858 h 473195"/>
              <a:gd name="connsiteX12" fmla="*/ 2659851 w 3220715"/>
              <a:gd name="connsiteY12" fmla="*/ 473189 h 473195"/>
              <a:gd name="connsiteX13" fmla="*/ 2866595 w 3220715"/>
              <a:gd name="connsiteY13" fmla="*/ 11929 h 473195"/>
              <a:gd name="connsiteX14" fmla="*/ 3220715 w 3220715"/>
              <a:gd name="connsiteY14" fmla="*/ 461691 h 473195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401420 w 3220715"/>
              <a:gd name="connsiteY11" fmla="*/ 23858 h 477339"/>
              <a:gd name="connsiteX12" fmla="*/ 2659851 w 3220715"/>
              <a:gd name="connsiteY12" fmla="*/ 473189 h 477339"/>
              <a:gd name="connsiteX13" fmla="*/ 2866595 w 3220715"/>
              <a:gd name="connsiteY13" fmla="*/ 11929 h 477339"/>
              <a:gd name="connsiteX14" fmla="*/ 3220715 w 3220715"/>
              <a:gd name="connsiteY14" fmla="*/ 461691 h 477339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401420 w 3220715"/>
              <a:gd name="connsiteY11" fmla="*/ 23858 h 477339"/>
              <a:gd name="connsiteX12" fmla="*/ 2659851 w 3220715"/>
              <a:gd name="connsiteY12" fmla="*/ 473189 h 477339"/>
              <a:gd name="connsiteX13" fmla="*/ 3001925 w 3220715"/>
              <a:gd name="connsiteY13" fmla="*/ 3978 h 477339"/>
              <a:gd name="connsiteX14" fmla="*/ 3220715 w 3220715"/>
              <a:gd name="connsiteY14" fmla="*/ 461691 h 477339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401420 w 3220715"/>
              <a:gd name="connsiteY11" fmla="*/ 23858 h 477339"/>
              <a:gd name="connsiteX12" fmla="*/ 2771314 w 3220715"/>
              <a:gd name="connsiteY12" fmla="*/ 473276 h 477339"/>
              <a:gd name="connsiteX13" fmla="*/ 3001925 w 3220715"/>
              <a:gd name="connsiteY13" fmla="*/ 3978 h 477339"/>
              <a:gd name="connsiteX14" fmla="*/ 3220715 w 3220715"/>
              <a:gd name="connsiteY14" fmla="*/ 461691 h 477339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544677 w 3220715"/>
              <a:gd name="connsiteY11" fmla="*/ 55673 h 477339"/>
              <a:gd name="connsiteX12" fmla="*/ 2771314 w 3220715"/>
              <a:gd name="connsiteY12" fmla="*/ 473276 h 477339"/>
              <a:gd name="connsiteX13" fmla="*/ 3001925 w 3220715"/>
              <a:gd name="connsiteY13" fmla="*/ 3978 h 477339"/>
              <a:gd name="connsiteX14" fmla="*/ 3220715 w 3220715"/>
              <a:gd name="connsiteY14" fmla="*/ 461691 h 477339"/>
              <a:gd name="connsiteX0" fmla="*/ 0 w 3220715"/>
              <a:gd name="connsiteY0" fmla="*/ 473105 h 477341"/>
              <a:gd name="connsiteX1" fmla="*/ 329997 w 3220715"/>
              <a:gd name="connsiteY1" fmla="*/ 7953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1809017 w 3220715"/>
              <a:gd name="connsiteY8" fmla="*/ 465240 h 477341"/>
              <a:gd name="connsiteX9" fmla="*/ 1991905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329997 w 3220715"/>
              <a:gd name="connsiteY1" fmla="*/ 7953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1809017 w 3220715"/>
              <a:gd name="connsiteY8" fmla="*/ 465240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329997 w 3220715"/>
              <a:gd name="connsiteY1" fmla="*/ 7953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82304 w 3220715"/>
              <a:gd name="connsiteY1" fmla="*/ 795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82304 w 3220715"/>
              <a:gd name="connsiteY1" fmla="*/ 795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842923 w 3220715"/>
              <a:gd name="connsiteY3" fmla="*/ 23863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842923 w 3220715"/>
              <a:gd name="connsiteY3" fmla="*/ 23863 h 477341"/>
              <a:gd name="connsiteX4" fmla="*/ 1145101 w 3220715"/>
              <a:gd name="connsiteY4" fmla="*/ 469303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81055 h 485326"/>
              <a:gd name="connsiteX1" fmla="*/ 258464 w 3220715"/>
              <a:gd name="connsiteY1" fmla="*/ 39764 h 485326"/>
              <a:gd name="connsiteX2" fmla="*/ 584451 w 3220715"/>
              <a:gd name="connsiteY2" fmla="*/ 477166 h 485326"/>
              <a:gd name="connsiteX3" fmla="*/ 842923 w 3220715"/>
              <a:gd name="connsiteY3" fmla="*/ 31813 h 485326"/>
              <a:gd name="connsiteX4" fmla="*/ 1145101 w 3220715"/>
              <a:gd name="connsiteY4" fmla="*/ 477253 h 485326"/>
              <a:gd name="connsiteX5" fmla="*/ 1475106 w 3220715"/>
              <a:gd name="connsiteY5" fmla="*/ 2 h 485326"/>
              <a:gd name="connsiteX6" fmla="*/ 1538770 w 3220715"/>
              <a:gd name="connsiteY6" fmla="*/ 485291 h 485326"/>
              <a:gd name="connsiteX7" fmla="*/ 1693784 w 3220715"/>
              <a:gd name="connsiteY7" fmla="*/ 27963 h 485326"/>
              <a:gd name="connsiteX8" fmla="*/ 2087422 w 3220715"/>
              <a:gd name="connsiteY8" fmla="*/ 473276 h 485326"/>
              <a:gd name="connsiteX9" fmla="*/ 2230560 w 3220715"/>
              <a:gd name="connsiteY9" fmla="*/ 7952 h 485326"/>
              <a:gd name="connsiteX10" fmla="*/ 2270326 w 3220715"/>
              <a:gd name="connsiteY10" fmla="*/ 481228 h 485326"/>
              <a:gd name="connsiteX11" fmla="*/ 2544677 w 3220715"/>
              <a:gd name="connsiteY11" fmla="*/ 63625 h 485326"/>
              <a:gd name="connsiteX12" fmla="*/ 2771314 w 3220715"/>
              <a:gd name="connsiteY12" fmla="*/ 481228 h 485326"/>
              <a:gd name="connsiteX13" fmla="*/ 3001925 w 3220715"/>
              <a:gd name="connsiteY13" fmla="*/ 11930 h 485326"/>
              <a:gd name="connsiteX14" fmla="*/ 3220715 w 3220715"/>
              <a:gd name="connsiteY14" fmla="*/ 469643 h 485326"/>
              <a:gd name="connsiteX0" fmla="*/ 0 w 3220715"/>
              <a:gd name="connsiteY0" fmla="*/ 481055 h 485326"/>
              <a:gd name="connsiteX1" fmla="*/ 258464 w 3220715"/>
              <a:gd name="connsiteY1" fmla="*/ 39764 h 485326"/>
              <a:gd name="connsiteX2" fmla="*/ 584451 w 3220715"/>
              <a:gd name="connsiteY2" fmla="*/ 477166 h 485326"/>
              <a:gd name="connsiteX3" fmla="*/ 842923 w 3220715"/>
              <a:gd name="connsiteY3" fmla="*/ 31813 h 485326"/>
              <a:gd name="connsiteX4" fmla="*/ 1145101 w 3220715"/>
              <a:gd name="connsiteY4" fmla="*/ 477253 h 485326"/>
              <a:gd name="connsiteX5" fmla="*/ 1475106 w 3220715"/>
              <a:gd name="connsiteY5" fmla="*/ 2 h 485326"/>
              <a:gd name="connsiteX6" fmla="*/ 1538770 w 3220715"/>
              <a:gd name="connsiteY6" fmla="*/ 485291 h 485326"/>
              <a:gd name="connsiteX7" fmla="*/ 2035796 w 3220715"/>
              <a:gd name="connsiteY7" fmla="*/ 27968 h 485326"/>
              <a:gd name="connsiteX8" fmla="*/ 2087422 w 3220715"/>
              <a:gd name="connsiteY8" fmla="*/ 473276 h 485326"/>
              <a:gd name="connsiteX9" fmla="*/ 2230560 w 3220715"/>
              <a:gd name="connsiteY9" fmla="*/ 7952 h 485326"/>
              <a:gd name="connsiteX10" fmla="*/ 2270326 w 3220715"/>
              <a:gd name="connsiteY10" fmla="*/ 481228 h 485326"/>
              <a:gd name="connsiteX11" fmla="*/ 2544677 w 3220715"/>
              <a:gd name="connsiteY11" fmla="*/ 63625 h 485326"/>
              <a:gd name="connsiteX12" fmla="*/ 2771314 w 3220715"/>
              <a:gd name="connsiteY12" fmla="*/ 481228 h 485326"/>
              <a:gd name="connsiteX13" fmla="*/ 3001925 w 3220715"/>
              <a:gd name="connsiteY13" fmla="*/ 11930 h 485326"/>
              <a:gd name="connsiteX14" fmla="*/ 3220715 w 3220715"/>
              <a:gd name="connsiteY14" fmla="*/ 469643 h 485326"/>
              <a:gd name="connsiteX0" fmla="*/ 0 w 3220715"/>
              <a:gd name="connsiteY0" fmla="*/ 481064 h 481386"/>
              <a:gd name="connsiteX1" fmla="*/ 258464 w 3220715"/>
              <a:gd name="connsiteY1" fmla="*/ 39773 h 481386"/>
              <a:gd name="connsiteX2" fmla="*/ 584451 w 3220715"/>
              <a:gd name="connsiteY2" fmla="*/ 477175 h 481386"/>
              <a:gd name="connsiteX3" fmla="*/ 842923 w 3220715"/>
              <a:gd name="connsiteY3" fmla="*/ 31822 h 481386"/>
              <a:gd name="connsiteX4" fmla="*/ 1145101 w 3220715"/>
              <a:gd name="connsiteY4" fmla="*/ 477262 h 481386"/>
              <a:gd name="connsiteX5" fmla="*/ 1475106 w 3220715"/>
              <a:gd name="connsiteY5" fmla="*/ 11 h 481386"/>
              <a:gd name="connsiteX6" fmla="*/ 1753547 w 3220715"/>
              <a:gd name="connsiteY6" fmla="*/ 461531 h 481386"/>
              <a:gd name="connsiteX7" fmla="*/ 2035796 w 3220715"/>
              <a:gd name="connsiteY7" fmla="*/ 27977 h 481386"/>
              <a:gd name="connsiteX8" fmla="*/ 2087422 w 3220715"/>
              <a:gd name="connsiteY8" fmla="*/ 473285 h 481386"/>
              <a:gd name="connsiteX9" fmla="*/ 2230560 w 3220715"/>
              <a:gd name="connsiteY9" fmla="*/ 7961 h 481386"/>
              <a:gd name="connsiteX10" fmla="*/ 2270326 w 3220715"/>
              <a:gd name="connsiteY10" fmla="*/ 481237 h 481386"/>
              <a:gd name="connsiteX11" fmla="*/ 2544677 w 3220715"/>
              <a:gd name="connsiteY11" fmla="*/ 63634 h 481386"/>
              <a:gd name="connsiteX12" fmla="*/ 2771314 w 3220715"/>
              <a:gd name="connsiteY12" fmla="*/ 481237 h 481386"/>
              <a:gd name="connsiteX13" fmla="*/ 3001925 w 3220715"/>
              <a:gd name="connsiteY13" fmla="*/ 11939 h 481386"/>
              <a:gd name="connsiteX14" fmla="*/ 3220715 w 3220715"/>
              <a:gd name="connsiteY14" fmla="*/ 469652 h 481386"/>
              <a:gd name="connsiteX0" fmla="*/ 0 w 3582316"/>
              <a:gd name="connsiteY0" fmla="*/ 481064 h 481386"/>
              <a:gd name="connsiteX1" fmla="*/ 258464 w 3582316"/>
              <a:gd name="connsiteY1" fmla="*/ 39773 h 481386"/>
              <a:gd name="connsiteX2" fmla="*/ 584451 w 3582316"/>
              <a:gd name="connsiteY2" fmla="*/ 477175 h 481386"/>
              <a:gd name="connsiteX3" fmla="*/ 842923 w 3582316"/>
              <a:gd name="connsiteY3" fmla="*/ 31822 h 481386"/>
              <a:gd name="connsiteX4" fmla="*/ 1145101 w 3582316"/>
              <a:gd name="connsiteY4" fmla="*/ 477262 h 481386"/>
              <a:gd name="connsiteX5" fmla="*/ 1475106 w 3582316"/>
              <a:gd name="connsiteY5" fmla="*/ 11 h 481386"/>
              <a:gd name="connsiteX6" fmla="*/ 1753547 w 3582316"/>
              <a:gd name="connsiteY6" fmla="*/ 461531 h 481386"/>
              <a:gd name="connsiteX7" fmla="*/ 2035796 w 3582316"/>
              <a:gd name="connsiteY7" fmla="*/ 27977 h 481386"/>
              <a:gd name="connsiteX8" fmla="*/ 2087422 w 3582316"/>
              <a:gd name="connsiteY8" fmla="*/ 473285 h 481386"/>
              <a:gd name="connsiteX9" fmla="*/ 2230560 w 3582316"/>
              <a:gd name="connsiteY9" fmla="*/ 7961 h 481386"/>
              <a:gd name="connsiteX10" fmla="*/ 2270326 w 3582316"/>
              <a:gd name="connsiteY10" fmla="*/ 481237 h 481386"/>
              <a:gd name="connsiteX11" fmla="*/ 2544677 w 3582316"/>
              <a:gd name="connsiteY11" fmla="*/ 63634 h 481386"/>
              <a:gd name="connsiteX12" fmla="*/ 2771314 w 3582316"/>
              <a:gd name="connsiteY12" fmla="*/ 481237 h 481386"/>
              <a:gd name="connsiteX13" fmla="*/ 3574605 w 3582316"/>
              <a:gd name="connsiteY13" fmla="*/ 19895 h 481386"/>
              <a:gd name="connsiteX14" fmla="*/ 3220715 w 3582316"/>
              <a:gd name="connsiteY14" fmla="*/ 469652 h 481386"/>
              <a:gd name="connsiteX0" fmla="*/ 0 w 3577426"/>
              <a:gd name="connsiteY0" fmla="*/ 481064 h 481386"/>
              <a:gd name="connsiteX1" fmla="*/ 258464 w 3577426"/>
              <a:gd name="connsiteY1" fmla="*/ 39773 h 481386"/>
              <a:gd name="connsiteX2" fmla="*/ 584451 w 3577426"/>
              <a:gd name="connsiteY2" fmla="*/ 477175 h 481386"/>
              <a:gd name="connsiteX3" fmla="*/ 842923 w 3577426"/>
              <a:gd name="connsiteY3" fmla="*/ 31822 h 481386"/>
              <a:gd name="connsiteX4" fmla="*/ 1145101 w 3577426"/>
              <a:gd name="connsiteY4" fmla="*/ 477262 h 481386"/>
              <a:gd name="connsiteX5" fmla="*/ 1475106 w 3577426"/>
              <a:gd name="connsiteY5" fmla="*/ 11 h 481386"/>
              <a:gd name="connsiteX6" fmla="*/ 1753547 w 3577426"/>
              <a:gd name="connsiteY6" fmla="*/ 461531 h 481386"/>
              <a:gd name="connsiteX7" fmla="*/ 2035796 w 3577426"/>
              <a:gd name="connsiteY7" fmla="*/ 27977 h 481386"/>
              <a:gd name="connsiteX8" fmla="*/ 2087422 w 3577426"/>
              <a:gd name="connsiteY8" fmla="*/ 473285 h 481386"/>
              <a:gd name="connsiteX9" fmla="*/ 2230560 w 3577426"/>
              <a:gd name="connsiteY9" fmla="*/ 7961 h 481386"/>
              <a:gd name="connsiteX10" fmla="*/ 2270326 w 3577426"/>
              <a:gd name="connsiteY10" fmla="*/ 481237 h 481386"/>
              <a:gd name="connsiteX11" fmla="*/ 2544677 w 3577426"/>
              <a:gd name="connsiteY11" fmla="*/ 63634 h 481386"/>
              <a:gd name="connsiteX12" fmla="*/ 2962300 w 3577426"/>
              <a:gd name="connsiteY12" fmla="*/ 473372 h 481386"/>
              <a:gd name="connsiteX13" fmla="*/ 3574605 w 3577426"/>
              <a:gd name="connsiteY13" fmla="*/ 19895 h 481386"/>
              <a:gd name="connsiteX14" fmla="*/ 3220715 w 3577426"/>
              <a:gd name="connsiteY14" fmla="*/ 469652 h 481386"/>
              <a:gd name="connsiteX0" fmla="*/ 0 w 3577426"/>
              <a:gd name="connsiteY0" fmla="*/ 481064 h 481248"/>
              <a:gd name="connsiteX1" fmla="*/ 258464 w 3577426"/>
              <a:gd name="connsiteY1" fmla="*/ 39773 h 481248"/>
              <a:gd name="connsiteX2" fmla="*/ 584451 w 3577426"/>
              <a:gd name="connsiteY2" fmla="*/ 477175 h 481248"/>
              <a:gd name="connsiteX3" fmla="*/ 842923 w 3577426"/>
              <a:gd name="connsiteY3" fmla="*/ 31822 h 481248"/>
              <a:gd name="connsiteX4" fmla="*/ 1145101 w 3577426"/>
              <a:gd name="connsiteY4" fmla="*/ 477262 h 481248"/>
              <a:gd name="connsiteX5" fmla="*/ 1475106 w 3577426"/>
              <a:gd name="connsiteY5" fmla="*/ 11 h 481248"/>
              <a:gd name="connsiteX6" fmla="*/ 1753547 w 3577426"/>
              <a:gd name="connsiteY6" fmla="*/ 461531 h 481248"/>
              <a:gd name="connsiteX7" fmla="*/ 2035796 w 3577426"/>
              <a:gd name="connsiteY7" fmla="*/ 27977 h 481248"/>
              <a:gd name="connsiteX8" fmla="*/ 2087422 w 3577426"/>
              <a:gd name="connsiteY8" fmla="*/ 473285 h 481248"/>
              <a:gd name="connsiteX9" fmla="*/ 2230560 w 3577426"/>
              <a:gd name="connsiteY9" fmla="*/ 7961 h 481248"/>
              <a:gd name="connsiteX10" fmla="*/ 2270326 w 3577426"/>
              <a:gd name="connsiteY10" fmla="*/ 481237 h 481248"/>
              <a:gd name="connsiteX11" fmla="*/ 2823120 w 3577426"/>
              <a:gd name="connsiteY11" fmla="*/ 23881 h 481248"/>
              <a:gd name="connsiteX12" fmla="*/ 2962300 w 3577426"/>
              <a:gd name="connsiteY12" fmla="*/ 473372 h 481248"/>
              <a:gd name="connsiteX13" fmla="*/ 3574605 w 3577426"/>
              <a:gd name="connsiteY13" fmla="*/ 19895 h 481248"/>
              <a:gd name="connsiteX14" fmla="*/ 3220715 w 3577426"/>
              <a:gd name="connsiteY14" fmla="*/ 469652 h 481248"/>
              <a:gd name="connsiteX0" fmla="*/ 0 w 3577426"/>
              <a:gd name="connsiteY0" fmla="*/ 481064 h 481336"/>
              <a:gd name="connsiteX1" fmla="*/ 258464 w 3577426"/>
              <a:gd name="connsiteY1" fmla="*/ 39773 h 481336"/>
              <a:gd name="connsiteX2" fmla="*/ 584451 w 3577426"/>
              <a:gd name="connsiteY2" fmla="*/ 477175 h 481336"/>
              <a:gd name="connsiteX3" fmla="*/ 842923 w 3577426"/>
              <a:gd name="connsiteY3" fmla="*/ 31822 h 481336"/>
              <a:gd name="connsiteX4" fmla="*/ 1145101 w 3577426"/>
              <a:gd name="connsiteY4" fmla="*/ 477262 h 481336"/>
              <a:gd name="connsiteX5" fmla="*/ 1475106 w 3577426"/>
              <a:gd name="connsiteY5" fmla="*/ 11 h 481336"/>
              <a:gd name="connsiteX6" fmla="*/ 1753547 w 3577426"/>
              <a:gd name="connsiteY6" fmla="*/ 461531 h 481336"/>
              <a:gd name="connsiteX7" fmla="*/ 2035796 w 3577426"/>
              <a:gd name="connsiteY7" fmla="*/ 27977 h 481336"/>
              <a:gd name="connsiteX8" fmla="*/ 2087422 w 3577426"/>
              <a:gd name="connsiteY8" fmla="*/ 473285 h 481336"/>
              <a:gd name="connsiteX9" fmla="*/ 2230560 w 3577426"/>
              <a:gd name="connsiteY9" fmla="*/ 7961 h 481336"/>
              <a:gd name="connsiteX10" fmla="*/ 2477189 w 3577426"/>
              <a:gd name="connsiteY10" fmla="*/ 481325 h 481336"/>
              <a:gd name="connsiteX11" fmla="*/ 2823120 w 3577426"/>
              <a:gd name="connsiteY11" fmla="*/ 23881 h 481336"/>
              <a:gd name="connsiteX12" fmla="*/ 2962300 w 3577426"/>
              <a:gd name="connsiteY12" fmla="*/ 473372 h 481336"/>
              <a:gd name="connsiteX13" fmla="*/ 3574605 w 3577426"/>
              <a:gd name="connsiteY13" fmla="*/ 19895 h 481336"/>
              <a:gd name="connsiteX14" fmla="*/ 3220715 w 3577426"/>
              <a:gd name="connsiteY14" fmla="*/ 469652 h 481336"/>
              <a:gd name="connsiteX0" fmla="*/ 0 w 3577426"/>
              <a:gd name="connsiteY0" fmla="*/ 481064 h 481327"/>
              <a:gd name="connsiteX1" fmla="*/ 258464 w 3577426"/>
              <a:gd name="connsiteY1" fmla="*/ 39773 h 481327"/>
              <a:gd name="connsiteX2" fmla="*/ 584451 w 3577426"/>
              <a:gd name="connsiteY2" fmla="*/ 477175 h 481327"/>
              <a:gd name="connsiteX3" fmla="*/ 842923 w 3577426"/>
              <a:gd name="connsiteY3" fmla="*/ 31822 h 481327"/>
              <a:gd name="connsiteX4" fmla="*/ 1145101 w 3577426"/>
              <a:gd name="connsiteY4" fmla="*/ 477262 h 481327"/>
              <a:gd name="connsiteX5" fmla="*/ 1475106 w 3577426"/>
              <a:gd name="connsiteY5" fmla="*/ 11 h 481327"/>
              <a:gd name="connsiteX6" fmla="*/ 1753547 w 3577426"/>
              <a:gd name="connsiteY6" fmla="*/ 461531 h 481327"/>
              <a:gd name="connsiteX7" fmla="*/ 2035796 w 3577426"/>
              <a:gd name="connsiteY7" fmla="*/ 27977 h 481327"/>
              <a:gd name="connsiteX8" fmla="*/ 2087422 w 3577426"/>
              <a:gd name="connsiteY8" fmla="*/ 473285 h 481327"/>
              <a:gd name="connsiteX9" fmla="*/ 2508986 w 3577426"/>
              <a:gd name="connsiteY9" fmla="*/ 31821 h 481327"/>
              <a:gd name="connsiteX10" fmla="*/ 2477189 w 3577426"/>
              <a:gd name="connsiteY10" fmla="*/ 481325 h 481327"/>
              <a:gd name="connsiteX11" fmla="*/ 2823120 w 3577426"/>
              <a:gd name="connsiteY11" fmla="*/ 23881 h 481327"/>
              <a:gd name="connsiteX12" fmla="*/ 2962300 w 3577426"/>
              <a:gd name="connsiteY12" fmla="*/ 473372 h 481327"/>
              <a:gd name="connsiteX13" fmla="*/ 3574605 w 3577426"/>
              <a:gd name="connsiteY13" fmla="*/ 19895 h 481327"/>
              <a:gd name="connsiteX14" fmla="*/ 3220715 w 3577426"/>
              <a:gd name="connsiteY14" fmla="*/ 469652 h 481327"/>
              <a:gd name="connsiteX0" fmla="*/ 0 w 3577426"/>
              <a:gd name="connsiteY0" fmla="*/ 481064 h 481327"/>
              <a:gd name="connsiteX1" fmla="*/ 258464 w 3577426"/>
              <a:gd name="connsiteY1" fmla="*/ 39773 h 481327"/>
              <a:gd name="connsiteX2" fmla="*/ 584451 w 3577426"/>
              <a:gd name="connsiteY2" fmla="*/ 477175 h 481327"/>
              <a:gd name="connsiteX3" fmla="*/ 842923 w 3577426"/>
              <a:gd name="connsiteY3" fmla="*/ 31822 h 481327"/>
              <a:gd name="connsiteX4" fmla="*/ 1145101 w 3577426"/>
              <a:gd name="connsiteY4" fmla="*/ 477262 h 481327"/>
              <a:gd name="connsiteX5" fmla="*/ 1475106 w 3577426"/>
              <a:gd name="connsiteY5" fmla="*/ 11 h 481327"/>
              <a:gd name="connsiteX6" fmla="*/ 1753547 w 3577426"/>
              <a:gd name="connsiteY6" fmla="*/ 461531 h 481327"/>
              <a:gd name="connsiteX7" fmla="*/ 2035796 w 3577426"/>
              <a:gd name="connsiteY7" fmla="*/ 27977 h 481327"/>
              <a:gd name="connsiteX8" fmla="*/ 2262469 w 3577426"/>
              <a:gd name="connsiteY8" fmla="*/ 481324 h 481327"/>
              <a:gd name="connsiteX9" fmla="*/ 2508986 w 3577426"/>
              <a:gd name="connsiteY9" fmla="*/ 31821 h 481327"/>
              <a:gd name="connsiteX10" fmla="*/ 2477189 w 3577426"/>
              <a:gd name="connsiteY10" fmla="*/ 481325 h 481327"/>
              <a:gd name="connsiteX11" fmla="*/ 2823120 w 3577426"/>
              <a:gd name="connsiteY11" fmla="*/ 23881 h 481327"/>
              <a:gd name="connsiteX12" fmla="*/ 2962300 w 3577426"/>
              <a:gd name="connsiteY12" fmla="*/ 473372 h 481327"/>
              <a:gd name="connsiteX13" fmla="*/ 3574605 w 3577426"/>
              <a:gd name="connsiteY13" fmla="*/ 19895 h 481327"/>
              <a:gd name="connsiteX14" fmla="*/ 3220715 w 3577426"/>
              <a:gd name="connsiteY14" fmla="*/ 469652 h 481327"/>
              <a:gd name="connsiteX0" fmla="*/ 0 w 3984248"/>
              <a:gd name="connsiteY0" fmla="*/ 481064 h 481327"/>
              <a:gd name="connsiteX1" fmla="*/ 258464 w 3984248"/>
              <a:gd name="connsiteY1" fmla="*/ 39773 h 481327"/>
              <a:gd name="connsiteX2" fmla="*/ 584451 w 3984248"/>
              <a:gd name="connsiteY2" fmla="*/ 477175 h 481327"/>
              <a:gd name="connsiteX3" fmla="*/ 842923 w 3984248"/>
              <a:gd name="connsiteY3" fmla="*/ 31822 h 481327"/>
              <a:gd name="connsiteX4" fmla="*/ 1145101 w 3984248"/>
              <a:gd name="connsiteY4" fmla="*/ 477262 h 481327"/>
              <a:gd name="connsiteX5" fmla="*/ 1475106 w 3984248"/>
              <a:gd name="connsiteY5" fmla="*/ 11 h 481327"/>
              <a:gd name="connsiteX6" fmla="*/ 1753547 w 3984248"/>
              <a:gd name="connsiteY6" fmla="*/ 461531 h 481327"/>
              <a:gd name="connsiteX7" fmla="*/ 2035796 w 3984248"/>
              <a:gd name="connsiteY7" fmla="*/ 27977 h 481327"/>
              <a:gd name="connsiteX8" fmla="*/ 2262469 w 3984248"/>
              <a:gd name="connsiteY8" fmla="*/ 481324 h 481327"/>
              <a:gd name="connsiteX9" fmla="*/ 2508986 w 3984248"/>
              <a:gd name="connsiteY9" fmla="*/ 31821 h 481327"/>
              <a:gd name="connsiteX10" fmla="*/ 2477189 w 3984248"/>
              <a:gd name="connsiteY10" fmla="*/ 481325 h 481327"/>
              <a:gd name="connsiteX11" fmla="*/ 2823120 w 3984248"/>
              <a:gd name="connsiteY11" fmla="*/ 23881 h 481327"/>
              <a:gd name="connsiteX12" fmla="*/ 2962300 w 3984248"/>
              <a:gd name="connsiteY12" fmla="*/ 473372 h 481327"/>
              <a:gd name="connsiteX13" fmla="*/ 3574605 w 3984248"/>
              <a:gd name="connsiteY13" fmla="*/ 19895 h 481327"/>
              <a:gd name="connsiteX14" fmla="*/ 3984248 w 3984248"/>
              <a:gd name="connsiteY14" fmla="*/ 469738 h 481327"/>
              <a:gd name="connsiteX0" fmla="*/ 0 w 3984248"/>
              <a:gd name="connsiteY0" fmla="*/ 481064 h 481327"/>
              <a:gd name="connsiteX1" fmla="*/ 258464 w 3984248"/>
              <a:gd name="connsiteY1" fmla="*/ 39773 h 481327"/>
              <a:gd name="connsiteX2" fmla="*/ 584451 w 3984248"/>
              <a:gd name="connsiteY2" fmla="*/ 477175 h 481327"/>
              <a:gd name="connsiteX3" fmla="*/ 842923 w 3984248"/>
              <a:gd name="connsiteY3" fmla="*/ 31822 h 481327"/>
              <a:gd name="connsiteX4" fmla="*/ 1145101 w 3984248"/>
              <a:gd name="connsiteY4" fmla="*/ 477262 h 481327"/>
              <a:gd name="connsiteX5" fmla="*/ 1475106 w 3984248"/>
              <a:gd name="connsiteY5" fmla="*/ 11 h 481327"/>
              <a:gd name="connsiteX6" fmla="*/ 1753547 w 3984248"/>
              <a:gd name="connsiteY6" fmla="*/ 461531 h 481327"/>
              <a:gd name="connsiteX7" fmla="*/ 2035796 w 3984248"/>
              <a:gd name="connsiteY7" fmla="*/ 27977 h 481327"/>
              <a:gd name="connsiteX8" fmla="*/ 2262469 w 3984248"/>
              <a:gd name="connsiteY8" fmla="*/ 481324 h 481327"/>
              <a:gd name="connsiteX9" fmla="*/ 2508986 w 3984248"/>
              <a:gd name="connsiteY9" fmla="*/ 31821 h 481327"/>
              <a:gd name="connsiteX10" fmla="*/ 2477189 w 3984248"/>
              <a:gd name="connsiteY10" fmla="*/ 481325 h 481327"/>
              <a:gd name="connsiteX11" fmla="*/ 2823120 w 3984248"/>
              <a:gd name="connsiteY11" fmla="*/ 23881 h 481327"/>
              <a:gd name="connsiteX12" fmla="*/ 2962300 w 3984248"/>
              <a:gd name="connsiteY12" fmla="*/ 473372 h 481327"/>
              <a:gd name="connsiteX13" fmla="*/ 3749730 w 3984248"/>
              <a:gd name="connsiteY13" fmla="*/ 27851 h 481327"/>
              <a:gd name="connsiteX14" fmla="*/ 3984248 w 3984248"/>
              <a:gd name="connsiteY14" fmla="*/ 469738 h 481327"/>
              <a:gd name="connsiteX0" fmla="*/ 0 w 3984248"/>
              <a:gd name="connsiteY0" fmla="*/ 481064 h 481412"/>
              <a:gd name="connsiteX1" fmla="*/ 258464 w 3984248"/>
              <a:gd name="connsiteY1" fmla="*/ 39773 h 481412"/>
              <a:gd name="connsiteX2" fmla="*/ 584451 w 3984248"/>
              <a:gd name="connsiteY2" fmla="*/ 477175 h 481412"/>
              <a:gd name="connsiteX3" fmla="*/ 842923 w 3984248"/>
              <a:gd name="connsiteY3" fmla="*/ 31822 h 481412"/>
              <a:gd name="connsiteX4" fmla="*/ 1145101 w 3984248"/>
              <a:gd name="connsiteY4" fmla="*/ 477262 h 481412"/>
              <a:gd name="connsiteX5" fmla="*/ 1475106 w 3984248"/>
              <a:gd name="connsiteY5" fmla="*/ 11 h 481412"/>
              <a:gd name="connsiteX6" fmla="*/ 1753547 w 3984248"/>
              <a:gd name="connsiteY6" fmla="*/ 461531 h 481412"/>
              <a:gd name="connsiteX7" fmla="*/ 2035796 w 3984248"/>
              <a:gd name="connsiteY7" fmla="*/ 27977 h 481412"/>
              <a:gd name="connsiteX8" fmla="*/ 2262469 w 3984248"/>
              <a:gd name="connsiteY8" fmla="*/ 481324 h 481412"/>
              <a:gd name="connsiteX9" fmla="*/ 2508986 w 3984248"/>
              <a:gd name="connsiteY9" fmla="*/ 31821 h 481412"/>
              <a:gd name="connsiteX10" fmla="*/ 2477189 w 3984248"/>
              <a:gd name="connsiteY10" fmla="*/ 481325 h 481412"/>
              <a:gd name="connsiteX11" fmla="*/ 2823120 w 3984248"/>
              <a:gd name="connsiteY11" fmla="*/ 23881 h 481412"/>
              <a:gd name="connsiteX12" fmla="*/ 3479316 w 3984248"/>
              <a:gd name="connsiteY12" fmla="*/ 481412 h 481412"/>
              <a:gd name="connsiteX13" fmla="*/ 3749730 w 3984248"/>
              <a:gd name="connsiteY13" fmla="*/ 27851 h 481412"/>
              <a:gd name="connsiteX14" fmla="*/ 3984248 w 3984248"/>
              <a:gd name="connsiteY14" fmla="*/ 469738 h 481412"/>
              <a:gd name="connsiteX0" fmla="*/ 0 w 3984248"/>
              <a:gd name="connsiteY0" fmla="*/ 481064 h 481418"/>
              <a:gd name="connsiteX1" fmla="*/ 258464 w 3984248"/>
              <a:gd name="connsiteY1" fmla="*/ 39773 h 481418"/>
              <a:gd name="connsiteX2" fmla="*/ 584451 w 3984248"/>
              <a:gd name="connsiteY2" fmla="*/ 477175 h 481418"/>
              <a:gd name="connsiteX3" fmla="*/ 842923 w 3984248"/>
              <a:gd name="connsiteY3" fmla="*/ 31822 h 481418"/>
              <a:gd name="connsiteX4" fmla="*/ 1145101 w 3984248"/>
              <a:gd name="connsiteY4" fmla="*/ 477262 h 481418"/>
              <a:gd name="connsiteX5" fmla="*/ 1475106 w 3984248"/>
              <a:gd name="connsiteY5" fmla="*/ 11 h 481418"/>
              <a:gd name="connsiteX6" fmla="*/ 1753547 w 3984248"/>
              <a:gd name="connsiteY6" fmla="*/ 461531 h 481418"/>
              <a:gd name="connsiteX7" fmla="*/ 2035796 w 3984248"/>
              <a:gd name="connsiteY7" fmla="*/ 27977 h 481418"/>
              <a:gd name="connsiteX8" fmla="*/ 2262469 w 3984248"/>
              <a:gd name="connsiteY8" fmla="*/ 481324 h 481418"/>
              <a:gd name="connsiteX9" fmla="*/ 2508986 w 3984248"/>
              <a:gd name="connsiteY9" fmla="*/ 31821 h 481418"/>
              <a:gd name="connsiteX10" fmla="*/ 2477189 w 3984248"/>
              <a:gd name="connsiteY10" fmla="*/ 481325 h 481418"/>
              <a:gd name="connsiteX11" fmla="*/ 3228805 w 3984248"/>
              <a:gd name="connsiteY11" fmla="*/ 15932 h 481418"/>
              <a:gd name="connsiteX12" fmla="*/ 3479316 w 3984248"/>
              <a:gd name="connsiteY12" fmla="*/ 481412 h 481418"/>
              <a:gd name="connsiteX13" fmla="*/ 3749730 w 3984248"/>
              <a:gd name="connsiteY13" fmla="*/ 27851 h 481418"/>
              <a:gd name="connsiteX14" fmla="*/ 3984248 w 3984248"/>
              <a:gd name="connsiteY14" fmla="*/ 469738 h 481418"/>
              <a:gd name="connsiteX0" fmla="*/ 0 w 3984248"/>
              <a:gd name="connsiteY0" fmla="*/ 481064 h 481424"/>
              <a:gd name="connsiteX1" fmla="*/ 258464 w 3984248"/>
              <a:gd name="connsiteY1" fmla="*/ 39773 h 481424"/>
              <a:gd name="connsiteX2" fmla="*/ 584451 w 3984248"/>
              <a:gd name="connsiteY2" fmla="*/ 477175 h 481424"/>
              <a:gd name="connsiteX3" fmla="*/ 842923 w 3984248"/>
              <a:gd name="connsiteY3" fmla="*/ 31822 h 481424"/>
              <a:gd name="connsiteX4" fmla="*/ 1145101 w 3984248"/>
              <a:gd name="connsiteY4" fmla="*/ 477262 h 481424"/>
              <a:gd name="connsiteX5" fmla="*/ 1475106 w 3984248"/>
              <a:gd name="connsiteY5" fmla="*/ 11 h 481424"/>
              <a:gd name="connsiteX6" fmla="*/ 1753547 w 3984248"/>
              <a:gd name="connsiteY6" fmla="*/ 461531 h 481424"/>
              <a:gd name="connsiteX7" fmla="*/ 2035796 w 3984248"/>
              <a:gd name="connsiteY7" fmla="*/ 27977 h 481424"/>
              <a:gd name="connsiteX8" fmla="*/ 2262469 w 3984248"/>
              <a:gd name="connsiteY8" fmla="*/ 481324 h 481424"/>
              <a:gd name="connsiteX9" fmla="*/ 2508986 w 3984248"/>
              <a:gd name="connsiteY9" fmla="*/ 31821 h 481424"/>
              <a:gd name="connsiteX10" fmla="*/ 2906712 w 3984248"/>
              <a:gd name="connsiteY10" fmla="*/ 481413 h 481424"/>
              <a:gd name="connsiteX11" fmla="*/ 3228805 w 3984248"/>
              <a:gd name="connsiteY11" fmla="*/ 15932 h 481424"/>
              <a:gd name="connsiteX12" fmla="*/ 3479316 w 3984248"/>
              <a:gd name="connsiteY12" fmla="*/ 481412 h 481424"/>
              <a:gd name="connsiteX13" fmla="*/ 3749730 w 3984248"/>
              <a:gd name="connsiteY13" fmla="*/ 27851 h 481424"/>
              <a:gd name="connsiteX14" fmla="*/ 3984248 w 3984248"/>
              <a:gd name="connsiteY14" fmla="*/ 469738 h 481424"/>
              <a:gd name="connsiteX0" fmla="*/ 0 w 3984248"/>
              <a:gd name="connsiteY0" fmla="*/ 481064 h 481424"/>
              <a:gd name="connsiteX1" fmla="*/ 258464 w 3984248"/>
              <a:gd name="connsiteY1" fmla="*/ 39773 h 481424"/>
              <a:gd name="connsiteX2" fmla="*/ 584451 w 3984248"/>
              <a:gd name="connsiteY2" fmla="*/ 477175 h 481424"/>
              <a:gd name="connsiteX3" fmla="*/ 842923 w 3984248"/>
              <a:gd name="connsiteY3" fmla="*/ 31822 h 481424"/>
              <a:gd name="connsiteX4" fmla="*/ 1145101 w 3984248"/>
              <a:gd name="connsiteY4" fmla="*/ 477262 h 481424"/>
              <a:gd name="connsiteX5" fmla="*/ 1475106 w 3984248"/>
              <a:gd name="connsiteY5" fmla="*/ 11 h 481424"/>
              <a:gd name="connsiteX6" fmla="*/ 1753547 w 3984248"/>
              <a:gd name="connsiteY6" fmla="*/ 461531 h 481424"/>
              <a:gd name="connsiteX7" fmla="*/ 2035796 w 3984248"/>
              <a:gd name="connsiteY7" fmla="*/ 27977 h 481424"/>
              <a:gd name="connsiteX8" fmla="*/ 2262469 w 3984248"/>
              <a:gd name="connsiteY8" fmla="*/ 481324 h 481424"/>
              <a:gd name="connsiteX9" fmla="*/ 2588634 w 3984248"/>
              <a:gd name="connsiteY9" fmla="*/ 31827 h 481424"/>
              <a:gd name="connsiteX10" fmla="*/ 2906712 w 3984248"/>
              <a:gd name="connsiteY10" fmla="*/ 481413 h 481424"/>
              <a:gd name="connsiteX11" fmla="*/ 3228805 w 3984248"/>
              <a:gd name="connsiteY11" fmla="*/ 15932 h 481424"/>
              <a:gd name="connsiteX12" fmla="*/ 3479316 w 3984248"/>
              <a:gd name="connsiteY12" fmla="*/ 481412 h 481424"/>
              <a:gd name="connsiteX13" fmla="*/ 3749730 w 3984248"/>
              <a:gd name="connsiteY13" fmla="*/ 27851 h 481424"/>
              <a:gd name="connsiteX14" fmla="*/ 3984248 w 3984248"/>
              <a:gd name="connsiteY14" fmla="*/ 469738 h 481424"/>
              <a:gd name="connsiteX0" fmla="*/ 0 w 3984248"/>
              <a:gd name="connsiteY0" fmla="*/ 481064 h 511302"/>
              <a:gd name="connsiteX1" fmla="*/ 584451 w 3984248"/>
              <a:gd name="connsiteY1" fmla="*/ 477175 h 511302"/>
              <a:gd name="connsiteX2" fmla="*/ 842923 w 3984248"/>
              <a:gd name="connsiteY2" fmla="*/ 31822 h 511302"/>
              <a:gd name="connsiteX3" fmla="*/ 1145101 w 3984248"/>
              <a:gd name="connsiteY3" fmla="*/ 477262 h 511302"/>
              <a:gd name="connsiteX4" fmla="*/ 1475106 w 3984248"/>
              <a:gd name="connsiteY4" fmla="*/ 11 h 511302"/>
              <a:gd name="connsiteX5" fmla="*/ 1753547 w 3984248"/>
              <a:gd name="connsiteY5" fmla="*/ 461531 h 511302"/>
              <a:gd name="connsiteX6" fmla="*/ 2035796 w 3984248"/>
              <a:gd name="connsiteY6" fmla="*/ 27977 h 511302"/>
              <a:gd name="connsiteX7" fmla="*/ 2262469 w 3984248"/>
              <a:gd name="connsiteY7" fmla="*/ 481324 h 511302"/>
              <a:gd name="connsiteX8" fmla="*/ 2588634 w 3984248"/>
              <a:gd name="connsiteY8" fmla="*/ 31827 h 511302"/>
              <a:gd name="connsiteX9" fmla="*/ 2906712 w 3984248"/>
              <a:gd name="connsiteY9" fmla="*/ 481413 h 511302"/>
              <a:gd name="connsiteX10" fmla="*/ 3228805 w 3984248"/>
              <a:gd name="connsiteY10" fmla="*/ 15932 h 511302"/>
              <a:gd name="connsiteX11" fmla="*/ 3479316 w 3984248"/>
              <a:gd name="connsiteY11" fmla="*/ 481412 h 511302"/>
              <a:gd name="connsiteX12" fmla="*/ 3749730 w 3984248"/>
              <a:gd name="connsiteY12" fmla="*/ 27851 h 511302"/>
              <a:gd name="connsiteX13" fmla="*/ 3984248 w 3984248"/>
              <a:gd name="connsiteY13" fmla="*/ 469738 h 511302"/>
              <a:gd name="connsiteX0" fmla="*/ 0 w 3399797"/>
              <a:gd name="connsiteY0" fmla="*/ 477175 h 481424"/>
              <a:gd name="connsiteX1" fmla="*/ 258472 w 3399797"/>
              <a:gd name="connsiteY1" fmla="*/ 31822 h 481424"/>
              <a:gd name="connsiteX2" fmla="*/ 560650 w 3399797"/>
              <a:gd name="connsiteY2" fmla="*/ 477262 h 481424"/>
              <a:gd name="connsiteX3" fmla="*/ 890655 w 3399797"/>
              <a:gd name="connsiteY3" fmla="*/ 11 h 481424"/>
              <a:gd name="connsiteX4" fmla="*/ 1169096 w 3399797"/>
              <a:gd name="connsiteY4" fmla="*/ 461531 h 481424"/>
              <a:gd name="connsiteX5" fmla="*/ 1451345 w 3399797"/>
              <a:gd name="connsiteY5" fmla="*/ 27977 h 481424"/>
              <a:gd name="connsiteX6" fmla="*/ 1678018 w 3399797"/>
              <a:gd name="connsiteY6" fmla="*/ 481324 h 481424"/>
              <a:gd name="connsiteX7" fmla="*/ 2004183 w 3399797"/>
              <a:gd name="connsiteY7" fmla="*/ 31827 h 481424"/>
              <a:gd name="connsiteX8" fmla="*/ 2322261 w 3399797"/>
              <a:gd name="connsiteY8" fmla="*/ 481413 h 481424"/>
              <a:gd name="connsiteX9" fmla="*/ 2644354 w 3399797"/>
              <a:gd name="connsiteY9" fmla="*/ 15932 h 481424"/>
              <a:gd name="connsiteX10" fmla="*/ 2894865 w 3399797"/>
              <a:gd name="connsiteY10" fmla="*/ 481412 h 481424"/>
              <a:gd name="connsiteX11" fmla="*/ 3165279 w 3399797"/>
              <a:gd name="connsiteY11" fmla="*/ 27851 h 481424"/>
              <a:gd name="connsiteX12" fmla="*/ 3399797 w 3399797"/>
              <a:gd name="connsiteY12" fmla="*/ 469738 h 481424"/>
              <a:gd name="connsiteX0" fmla="*/ 0 w 3399797"/>
              <a:gd name="connsiteY0" fmla="*/ 477175 h 481424"/>
              <a:gd name="connsiteX1" fmla="*/ 258472 w 3399797"/>
              <a:gd name="connsiteY1" fmla="*/ 31822 h 481424"/>
              <a:gd name="connsiteX2" fmla="*/ 560650 w 3399797"/>
              <a:gd name="connsiteY2" fmla="*/ 477262 h 481424"/>
              <a:gd name="connsiteX3" fmla="*/ 890655 w 3399797"/>
              <a:gd name="connsiteY3" fmla="*/ 11 h 481424"/>
              <a:gd name="connsiteX4" fmla="*/ 1137350 w 3399797"/>
              <a:gd name="connsiteY4" fmla="*/ 461615 h 481424"/>
              <a:gd name="connsiteX5" fmla="*/ 1451345 w 3399797"/>
              <a:gd name="connsiteY5" fmla="*/ 27977 h 481424"/>
              <a:gd name="connsiteX6" fmla="*/ 1678018 w 3399797"/>
              <a:gd name="connsiteY6" fmla="*/ 481324 h 481424"/>
              <a:gd name="connsiteX7" fmla="*/ 2004183 w 3399797"/>
              <a:gd name="connsiteY7" fmla="*/ 31827 h 481424"/>
              <a:gd name="connsiteX8" fmla="*/ 2322261 w 3399797"/>
              <a:gd name="connsiteY8" fmla="*/ 481413 h 481424"/>
              <a:gd name="connsiteX9" fmla="*/ 2644354 w 3399797"/>
              <a:gd name="connsiteY9" fmla="*/ 15932 h 481424"/>
              <a:gd name="connsiteX10" fmla="*/ 2894865 w 3399797"/>
              <a:gd name="connsiteY10" fmla="*/ 481412 h 481424"/>
              <a:gd name="connsiteX11" fmla="*/ 3165279 w 3399797"/>
              <a:gd name="connsiteY11" fmla="*/ 27851 h 481424"/>
              <a:gd name="connsiteX12" fmla="*/ 3399797 w 3399797"/>
              <a:gd name="connsiteY12" fmla="*/ 469738 h 481424"/>
              <a:gd name="connsiteX0" fmla="*/ 0 w 3399797"/>
              <a:gd name="connsiteY0" fmla="*/ 477175 h 493544"/>
              <a:gd name="connsiteX1" fmla="*/ 258472 w 3399797"/>
              <a:gd name="connsiteY1" fmla="*/ 31822 h 493544"/>
              <a:gd name="connsiteX2" fmla="*/ 560650 w 3399797"/>
              <a:gd name="connsiteY2" fmla="*/ 477262 h 493544"/>
              <a:gd name="connsiteX3" fmla="*/ 890655 w 3399797"/>
              <a:gd name="connsiteY3" fmla="*/ 11 h 493544"/>
              <a:gd name="connsiteX4" fmla="*/ 1161264 w 3399797"/>
              <a:gd name="connsiteY4" fmla="*/ 493510 h 493544"/>
              <a:gd name="connsiteX5" fmla="*/ 1451345 w 3399797"/>
              <a:gd name="connsiteY5" fmla="*/ 27977 h 493544"/>
              <a:gd name="connsiteX6" fmla="*/ 1678018 w 3399797"/>
              <a:gd name="connsiteY6" fmla="*/ 481324 h 493544"/>
              <a:gd name="connsiteX7" fmla="*/ 2004183 w 3399797"/>
              <a:gd name="connsiteY7" fmla="*/ 31827 h 493544"/>
              <a:gd name="connsiteX8" fmla="*/ 2322261 w 3399797"/>
              <a:gd name="connsiteY8" fmla="*/ 481413 h 493544"/>
              <a:gd name="connsiteX9" fmla="*/ 2644354 w 3399797"/>
              <a:gd name="connsiteY9" fmla="*/ 15932 h 493544"/>
              <a:gd name="connsiteX10" fmla="*/ 2894865 w 3399797"/>
              <a:gd name="connsiteY10" fmla="*/ 481412 h 493544"/>
              <a:gd name="connsiteX11" fmla="*/ 3165279 w 3399797"/>
              <a:gd name="connsiteY11" fmla="*/ 27851 h 493544"/>
              <a:gd name="connsiteX12" fmla="*/ 3399797 w 3399797"/>
              <a:gd name="connsiteY12" fmla="*/ 469738 h 493544"/>
              <a:gd name="connsiteX0" fmla="*/ 0 w 3399797"/>
              <a:gd name="connsiteY0" fmla="*/ 461243 h 477578"/>
              <a:gd name="connsiteX1" fmla="*/ 258472 w 3399797"/>
              <a:gd name="connsiteY1" fmla="*/ 15890 h 477578"/>
              <a:gd name="connsiteX2" fmla="*/ 560650 w 3399797"/>
              <a:gd name="connsiteY2" fmla="*/ 461330 h 477578"/>
              <a:gd name="connsiteX3" fmla="*/ 890701 w 3399797"/>
              <a:gd name="connsiteY3" fmla="*/ 7937 h 477578"/>
              <a:gd name="connsiteX4" fmla="*/ 1161264 w 3399797"/>
              <a:gd name="connsiteY4" fmla="*/ 477578 h 477578"/>
              <a:gd name="connsiteX5" fmla="*/ 1451345 w 3399797"/>
              <a:gd name="connsiteY5" fmla="*/ 12045 h 477578"/>
              <a:gd name="connsiteX6" fmla="*/ 1678018 w 3399797"/>
              <a:gd name="connsiteY6" fmla="*/ 465392 h 477578"/>
              <a:gd name="connsiteX7" fmla="*/ 2004183 w 3399797"/>
              <a:gd name="connsiteY7" fmla="*/ 15895 h 477578"/>
              <a:gd name="connsiteX8" fmla="*/ 2322261 w 3399797"/>
              <a:gd name="connsiteY8" fmla="*/ 465481 h 477578"/>
              <a:gd name="connsiteX9" fmla="*/ 2644354 w 3399797"/>
              <a:gd name="connsiteY9" fmla="*/ 0 h 477578"/>
              <a:gd name="connsiteX10" fmla="*/ 2894865 w 3399797"/>
              <a:gd name="connsiteY10" fmla="*/ 465480 h 477578"/>
              <a:gd name="connsiteX11" fmla="*/ 3165279 w 3399797"/>
              <a:gd name="connsiteY11" fmla="*/ 11919 h 477578"/>
              <a:gd name="connsiteX12" fmla="*/ 3399797 w 3399797"/>
              <a:gd name="connsiteY12" fmla="*/ 453806 h 477578"/>
              <a:gd name="connsiteX0" fmla="*/ 0 w 3399797"/>
              <a:gd name="connsiteY0" fmla="*/ 461243 h 477578"/>
              <a:gd name="connsiteX1" fmla="*/ 258472 w 3399797"/>
              <a:gd name="connsiteY1" fmla="*/ 15890 h 477578"/>
              <a:gd name="connsiteX2" fmla="*/ 560650 w 3399797"/>
              <a:gd name="connsiteY2" fmla="*/ 461330 h 477578"/>
              <a:gd name="connsiteX3" fmla="*/ 890701 w 3399797"/>
              <a:gd name="connsiteY3" fmla="*/ 7937 h 477578"/>
              <a:gd name="connsiteX4" fmla="*/ 1161264 w 3399797"/>
              <a:gd name="connsiteY4" fmla="*/ 477578 h 477578"/>
              <a:gd name="connsiteX5" fmla="*/ 1451345 w 3399797"/>
              <a:gd name="connsiteY5" fmla="*/ 12045 h 477578"/>
              <a:gd name="connsiteX6" fmla="*/ 1678018 w 3399797"/>
              <a:gd name="connsiteY6" fmla="*/ 465392 h 477578"/>
              <a:gd name="connsiteX7" fmla="*/ 1964528 w 3399797"/>
              <a:gd name="connsiteY7" fmla="*/ 7945 h 477578"/>
              <a:gd name="connsiteX8" fmla="*/ 2322261 w 3399797"/>
              <a:gd name="connsiteY8" fmla="*/ 465481 h 477578"/>
              <a:gd name="connsiteX9" fmla="*/ 2644354 w 3399797"/>
              <a:gd name="connsiteY9" fmla="*/ 0 h 477578"/>
              <a:gd name="connsiteX10" fmla="*/ 2894865 w 3399797"/>
              <a:gd name="connsiteY10" fmla="*/ 465480 h 477578"/>
              <a:gd name="connsiteX11" fmla="*/ 3165279 w 3399797"/>
              <a:gd name="connsiteY11" fmla="*/ 11919 h 477578"/>
              <a:gd name="connsiteX12" fmla="*/ 3399797 w 3399797"/>
              <a:gd name="connsiteY12" fmla="*/ 453806 h 477578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644354 w 3399797"/>
              <a:gd name="connsiteY9" fmla="*/ 25 h 489451"/>
              <a:gd name="connsiteX10" fmla="*/ 2894865 w 3399797"/>
              <a:gd name="connsiteY10" fmla="*/ 465505 h 489451"/>
              <a:gd name="connsiteX11" fmla="*/ 3165279 w 3399797"/>
              <a:gd name="connsiteY11" fmla="*/ 11944 h 489451"/>
              <a:gd name="connsiteX12" fmla="*/ 3399797 w 3399797"/>
              <a:gd name="connsiteY12" fmla="*/ 453831 h 489451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501361 w 3399797"/>
              <a:gd name="connsiteY9" fmla="*/ 25 h 489451"/>
              <a:gd name="connsiteX10" fmla="*/ 2894865 w 3399797"/>
              <a:gd name="connsiteY10" fmla="*/ 465505 h 489451"/>
              <a:gd name="connsiteX11" fmla="*/ 3165279 w 3399797"/>
              <a:gd name="connsiteY11" fmla="*/ 11944 h 489451"/>
              <a:gd name="connsiteX12" fmla="*/ 3399797 w 3399797"/>
              <a:gd name="connsiteY12" fmla="*/ 453831 h 489451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501361 w 3399797"/>
              <a:gd name="connsiteY9" fmla="*/ 25 h 489451"/>
              <a:gd name="connsiteX10" fmla="*/ 2799596 w 3399797"/>
              <a:gd name="connsiteY10" fmla="*/ 465590 h 489451"/>
              <a:gd name="connsiteX11" fmla="*/ 3165279 w 3399797"/>
              <a:gd name="connsiteY11" fmla="*/ 11944 h 489451"/>
              <a:gd name="connsiteX12" fmla="*/ 3399797 w 3399797"/>
              <a:gd name="connsiteY12" fmla="*/ 453831 h 489451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501361 w 3399797"/>
              <a:gd name="connsiteY9" fmla="*/ 25 h 489451"/>
              <a:gd name="connsiteX10" fmla="*/ 2799596 w 3399797"/>
              <a:gd name="connsiteY10" fmla="*/ 465590 h 489451"/>
              <a:gd name="connsiteX11" fmla="*/ 3077975 w 3399797"/>
              <a:gd name="connsiteY11" fmla="*/ 11946 h 489451"/>
              <a:gd name="connsiteX12" fmla="*/ 3399797 w 3399797"/>
              <a:gd name="connsiteY12" fmla="*/ 453831 h 489451"/>
              <a:gd name="connsiteX0" fmla="*/ 0 w 3344312"/>
              <a:gd name="connsiteY0" fmla="*/ 461268 h 489451"/>
              <a:gd name="connsiteX1" fmla="*/ 258472 w 3344312"/>
              <a:gd name="connsiteY1" fmla="*/ 15915 h 489451"/>
              <a:gd name="connsiteX2" fmla="*/ 560650 w 3344312"/>
              <a:gd name="connsiteY2" fmla="*/ 461355 h 489451"/>
              <a:gd name="connsiteX3" fmla="*/ 890701 w 3344312"/>
              <a:gd name="connsiteY3" fmla="*/ 7962 h 489451"/>
              <a:gd name="connsiteX4" fmla="*/ 1161264 w 3344312"/>
              <a:gd name="connsiteY4" fmla="*/ 477603 h 489451"/>
              <a:gd name="connsiteX5" fmla="*/ 1451345 w 3344312"/>
              <a:gd name="connsiteY5" fmla="*/ 12070 h 489451"/>
              <a:gd name="connsiteX6" fmla="*/ 1678018 w 3344312"/>
              <a:gd name="connsiteY6" fmla="*/ 465417 h 489451"/>
              <a:gd name="connsiteX7" fmla="*/ 1964528 w 3344312"/>
              <a:gd name="connsiteY7" fmla="*/ 7970 h 489451"/>
              <a:gd name="connsiteX8" fmla="*/ 2242865 w 3344312"/>
              <a:gd name="connsiteY8" fmla="*/ 489449 h 489451"/>
              <a:gd name="connsiteX9" fmla="*/ 2501361 w 3344312"/>
              <a:gd name="connsiteY9" fmla="*/ 25 h 489451"/>
              <a:gd name="connsiteX10" fmla="*/ 2799596 w 3344312"/>
              <a:gd name="connsiteY10" fmla="*/ 465590 h 489451"/>
              <a:gd name="connsiteX11" fmla="*/ 3077975 w 3344312"/>
              <a:gd name="connsiteY11" fmla="*/ 11946 h 489451"/>
              <a:gd name="connsiteX12" fmla="*/ 3344312 w 3344312"/>
              <a:gd name="connsiteY12" fmla="*/ 461867 h 489451"/>
              <a:gd name="connsiteX0" fmla="*/ 0 w 3344312"/>
              <a:gd name="connsiteY0" fmla="*/ 461244 h 477579"/>
              <a:gd name="connsiteX1" fmla="*/ 258472 w 3344312"/>
              <a:gd name="connsiteY1" fmla="*/ 15891 h 477579"/>
              <a:gd name="connsiteX2" fmla="*/ 560650 w 3344312"/>
              <a:gd name="connsiteY2" fmla="*/ 461331 h 477579"/>
              <a:gd name="connsiteX3" fmla="*/ 890701 w 3344312"/>
              <a:gd name="connsiteY3" fmla="*/ 7938 h 477579"/>
              <a:gd name="connsiteX4" fmla="*/ 1161264 w 3344312"/>
              <a:gd name="connsiteY4" fmla="*/ 477579 h 477579"/>
              <a:gd name="connsiteX5" fmla="*/ 1451345 w 3344312"/>
              <a:gd name="connsiteY5" fmla="*/ 12046 h 477579"/>
              <a:gd name="connsiteX6" fmla="*/ 1678018 w 3344312"/>
              <a:gd name="connsiteY6" fmla="*/ 465393 h 477579"/>
              <a:gd name="connsiteX7" fmla="*/ 1964528 w 3344312"/>
              <a:gd name="connsiteY7" fmla="*/ 7946 h 477579"/>
              <a:gd name="connsiteX8" fmla="*/ 2250933 w 3344312"/>
              <a:gd name="connsiteY8" fmla="*/ 465656 h 477579"/>
              <a:gd name="connsiteX9" fmla="*/ 2501361 w 3344312"/>
              <a:gd name="connsiteY9" fmla="*/ 1 h 477579"/>
              <a:gd name="connsiteX10" fmla="*/ 2799596 w 3344312"/>
              <a:gd name="connsiteY10" fmla="*/ 465566 h 477579"/>
              <a:gd name="connsiteX11" fmla="*/ 3077975 w 3344312"/>
              <a:gd name="connsiteY11" fmla="*/ 11922 h 477579"/>
              <a:gd name="connsiteX12" fmla="*/ 3344312 w 3344312"/>
              <a:gd name="connsiteY12" fmla="*/ 461843 h 477579"/>
              <a:gd name="connsiteX0" fmla="*/ 0 w 3344312"/>
              <a:gd name="connsiteY0" fmla="*/ 461244 h 477579"/>
              <a:gd name="connsiteX1" fmla="*/ 258472 w 3344312"/>
              <a:gd name="connsiteY1" fmla="*/ 15891 h 477579"/>
              <a:gd name="connsiteX2" fmla="*/ 560650 w 3344312"/>
              <a:gd name="connsiteY2" fmla="*/ 461331 h 477579"/>
              <a:gd name="connsiteX3" fmla="*/ 890701 w 3344312"/>
              <a:gd name="connsiteY3" fmla="*/ 7938 h 477579"/>
              <a:gd name="connsiteX4" fmla="*/ 1161264 w 3344312"/>
              <a:gd name="connsiteY4" fmla="*/ 477579 h 477579"/>
              <a:gd name="connsiteX5" fmla="*/ 1419614 w 3344312"/>
              <a:gd name="connsiteY5" fmla="*/ 12048 h 477579"/>
              <a:gd name="connsiteX6" fmla="*/ 1678018 w 3344312"/>
              <a:gd name="connsiteY6" fmla="*/ 465393 h 477579"/>
              <a:gd name="connsiteX7" fmla="*/ 1964528 w 3344312"/>
              <a:gd name="connsiteY7" fmla="*/ 7946 h 477579"/>
              <a:gd name="connsiteX8" fmla="*/ 2250933 w 3344312"/>
              <a:gd name="connsiteY8" fmla="*/ 465656 h 477579"/>
              <a:gd name="connsiteX9" fmla="*/ 2501361 w 3344312"/>
              <a:gd name="connsiteY9" fmla="*/ 1 h 477579"/>
              <a:gd name="connsiteX10" fmla="*/ 2799596 w 3344312"/>
              <a:gd name="connsiteY10" fmla="*/ 465566 h 477579"/>
              <a:gd name="connsiteX11" fmla="*/ 3077975 w 3344312"/>
              <a:gd name="connsiteY11" fmla="*/ 11922 h 477579"/>
              <a:gd name="connsiteX12" fmla="*/ 3344312 w 3344312"/>
              <a:gd name="connsiteY12" fmla="*/ 461843 h 477579"/>
              <a:gd name="connsiteX0" fmla="*/ 0 w 3344312"/>
              <a:gd name="connsiteY0" fmla="*/ 461244 h 477666"/>
              <a:gd name="connsiteX1" fmla="*/ 258472 w 3344312"/>
              <a:gd name="connsiteY1" fmla="*/ 15891 h 477666"/>
              <a:gd name="connsiteX2" fmla="*/ 560650 w 3344312"/>
              <a:gd name="connsiteY2" fmla="*/ 461331 h 477666"/>
              <a:gd name="connsiteX3" fmla="*/ 890701 w 3344312"/>
              <a:gd name="connsiteY3" fmla="*/ 7938 h 477666"/>
              <a:gd name="connsiteX4" fmla="*/ 1129518 w 3344312"/>
              <a:gd name="connsiteY4" fmla="*/ 477666 h 477666"/>
              <a:gd name="connsiteX5" fmla="*/ 1419614 w 3344312"/>
              <a:gd name="connsiteY5" fmla="*/ 12048 h 477666"/>
              <a:gd name="connsiteX6" fmla="*/ 1678018 w 3344312"/>
              <a:gd name="connsiteY6" fmla="*/ 465393 h 477666"/>
              <a:gd name="connsiteX7" fmla="*/ 1964528 w 3344312"/>
              <a:gd name="connsiteY7" fmla="*/ 7946 h 477666"/>
              <a:gd name="connsiteX8" fmla="*/ 2250933 w 3344312"/>
              <a:gd name="connsiteY8" fmla="*/ 465656 h 477666"/>
              <a:gd name="connsiteX9" fmla="*/ 2501361 w 3344312"/>
              <a:gd name="connsiteY9" fmla="*/ 1 h 477666"/>
              <a:gd name="connsiteX10" fmla="*/ 2799596 w 3344312"/>
              <a:gd name="connsiteY10" fmla="*/ 465566 h 477666"/>
              <a:gd name="connsiteX11" fmla="*/ 3077975 w 3344312"/>
              <a:gd name="connsiteY11" fmla="*/ 11922 h 477666"/>
              <a:gd name="connsiteX12" fmla="*/ 3344312 w 3344312"/>
              <a:gd name="connsiteY12" fmla="*/ 461843 h 477666"/>
              <a:gd name="connsiteX0" fmla="*/ 0 w 3344312"/>
              <a:gd name="connsiteY0" fmla="*/ 461244 h 477666"/>
              <a:gd name="connsiteX1" fmla="*/ 258472 w 3344312"/>
              <a:gd name="connsiteY1" fmla="*/ 15891 h 477666"/>
              <a:gd name="connsiteX2" fmla="*/ 560650 w 3344312"/>
              <a:gd name="connsiteY2" fmla="*/ 461331 h 477666"/>
              <a:gd name="connsiteX3" fmla="*/ 850988 w 3344312"/>
              <a:gd name="connsiteY3" fmla="*/ 7939 h 477666"/>
              <a:gd name="connsiteX4" fmla="*/ 1129518 w 3344312"/>
              <a:gd name="connsiteY4" fmla="*/ 477666 h 477666"/>
              <a:gd name="connsiteX5" fmla="*/ 1419614 w 3344312"/>
              <a:gd name="connsiteY5" fmla="*/ 12048 h 477666"/>
              <a:gd name="connsiteX6" fmla="*/ 1678018 w 3344312"/>
              <a:gd name="connsiteY6" fmla="*/ 465393 h 477666"/>
              <a:gd name="connsiteX7" fmla="*/ 1964528 w 3344312"/>
              <a:gd name="connsiteY7" fmla="*/ 7946 h 477666"/>
              <a:gd name="connsiteX8" fmla="*/ 2250933 w 3344312"/>
              <a:gd name="connsiteY8" fmla="*/ 465656 h 477666"/>
              <a:gd name="connsiteX9" fmla="*/ 2501361 w 3344312"/>
              <a:gd name="connsiteY9" fmla="*/ 1 h 477666"/>
              <a:gd name="connsiteX10" fmla="*/ 2799596 w 3344312"/>
              <a:gd name="connsiteY10" fmla="*/ 465566 h 477666"/>
              <a:gd name="connsiteX11" fmla="*/ 3077975 w 3344312"/>
              <a:gd name="connsiteY11" fmla="*/ 11922 h 477666"/>
              <a:gd name="connsiteX12" fmla="*/ 3344312 w 3344312"/>
              <a:gd name="connsiteY12" fmla="*/ 461843 h 47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44312" h="477666">
                <a:moveTo>
                  <a:pt x="0" y="461244"/>
                </a:moveTo>
                <a:cubicBezTo>
                  <a:pt x="140487" y="386370"/>
                  <a:pt x="165030" y="15877"/>
                  <a:pt x="258472" y="15891"/>
                </a:cubicBezTo>
                <a:cubicBezTo>
                  <a:pt x="351914" y="15906"/>
                  <a:pt x="461897" y="462656"/>
                  <a:pt x="560650" y="461331"/>
                </a:cubicBezTo>
                <a:cubicBezTo>
                  <a:pt x="659403" y="460006"/>
                  <a:pt x="756177" y="5217"/>
                  <a:pt x="850988" y="7939"/>
                </a:cubicBezTo>
                <a:cubicBezTo>
                  <a:pt x="945799" y="10662"/>
                  <a:pt x="1034747" y="476981"/>
                  <a:pt x="1129518" y="477666"/>
                </a:cubicBezTo>
                <a:cubicBezTo>
                  <a:pt x="1224289" y="478351"/>
                  <a:pt x="1328197" y="14093"/>
                  <a:pt x="1419614" y="12048"/>
                </a:cubicBezTo>
                <a:cubicBezTo>
                  <a:pt x="1511031" y="10003"/>
                  <a:pt x="1587199" y="466077"/>
                  <a:pt x="1678018" y="465393"/>
                </a:cubicBezTo>
                <a:cubicBezTo>
                  <a:pt x="1768837" y="464709"/>
                  <a:pt x="1869042" y="7902"/>
                  <a:pt x="1964528" y="7946"/>
                </a:cubicBezTo>
                <a:cubicBezTo>
                  <a:pt x="2060014" y="7990"/>
                  <a:pt x="2161461" y="466980"/>
                  <a:pt x="2250933" y="465656"/>
                </a:cubicBezTo>
                <a:cubicBezTo>
                  <a:pt x="2340405" y="464332"/>
                  <a:pt x="2409917" y="16"/>
                  <a:pt x="2501361" y="1"/>
                </a:cubicBezTo>
                <a:cubicBezTo>
                  <a:pt x="2592805" y="-14"/>
                  <a:pt x="2703494" y="463579"/>
                  <a:pt x="2799596" y="465566"/>
                </a:cubicBezTo>
                <a:cubicBezTo>
                  <a:pt x="2895698" y="467553"/>
                  <a:pt x="2987189" y="12543"/>
                  <a:pt x="3077975" y="11922"/>
                </a:cubicBezTo>
                <a:cubicBezTo>
                  <a:pt x="3168761" y="11302"/>
                  <a:pt x="3276040" y="464473"/>
                  <a:pt x="3344312" y="46184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 sz="1350"/>
          </a:p>
        </p:txBody>
      </p:sp>
      <p:cxnSp>
        <p:nvCxnSpPr>
          <p:cNvPr id="37" name="Přímá spojnice 36"/>
          <p:cNvCxnSpPr/>
          <p:nvPr/>
        </p:nvCxnSpPr>
        <p:spPr>
          <a:xfrm flipV="1">
            <a:off x="1257390" y="3571585"/>
            <a:ext cx="2754306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/>
          <p:cNvCxnSpPr/>
          <p:nvPr/>
        </p:nvCxnSpPr>
        <p:spPr>
          <a:xfrm flipV="1">
            <a:off x="1257390" y="3925887"/>
            <a:ext cx="2754306" cy="38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Skupina 38"/>
          <p:cNvGrpSpPr/>
          <p:nvPr/>
        </p:nvGrpSpPr>
        <p:grpSpPr>
          <a:xfrm>
            <a:off x="4730097" y="2645911"/>
            <a:ext cx="1777468" cy="609344"/>
            <a:chOff x="485030" y="1933430"/>
            <a:chExt cx="2369957" cy="812459"/>
          </a:xfrm>
        </p:grpSpPr>
        <p:grpSp>
          <p:nvGrpSpPr>
            <p:cNvPr id="40" name="Skupina 39"/>
            <p:cNvGrpSpPr/>
            <p:nvPr/>
          </p:nvGrpSpPr>
          <p:grpSpPr>
            <a:xfrm>
              <a:off x="485030" y="1951427"/>
              <a:ext cx="1797302" cy="769915"/>
              <a:chOff x="485030" y="1951427"/>
              <a:chExt cx="1797302" cy="769915"/>
            </a:xfrm>
          </p:grpSpPr>
          <p:sp>
            <p:nvSpPr>
              <p:cNvPr id="42" name="Volný tvar 41"/>
              <p:cNvSpPr/>
              <p:nvPr/>
            </p:nvSpPr>
            <p:spPr>
              <a:xfrm>
                <a:off x="485030" y="1967573"/>
                <a:ext cx="649063" cy="731703"/>
              </a:xfrm>
              <a:custGeom>
                <a:avLst/>
                <a:gdLst>
                  <a:gd name="connsiteX0" fmla="*/ 0 w 811033"/>
                  <a:gd name="connsiteY0" fmla="*/ 485042 h 495983"/>
                  <a:gd name="connsiteX1" fmla="*/ 413467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811033"/>
                  <a:gd name="connsiteY0" fmla="*/ 485042 h 495983"/>
                  <a:gd name="connsiteX1" fmla="*/ 445272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1137037"/>
                  <a:gd name="connsiteY0" fmla="*/ 485042 h 485042"/>
                  <a:gd name="connsiteX1" fmla="*/ 445272 w 1137037"/>
                  <a:gd name="connsiteY1" fmla="*/ 12 h 485042"/>
                  <a:gd name="connsiteX2" fmla="*/ 691763 w 1137037"/>
                  <a:gd name="connsiteY2" fmla="*/ 469139 h 485042"/>
                  <a:gd name="connsiteX3" fmla="*/ 1137037 w 1137037"/>
                  <a:gd name="connsiteY3" fmla="*/ 333967 h 485042"/>
                  <a:gd name="connsiteX0" fmla="*/ 0 w 1137037"/>
                  <a:gd name="connsiteY0" fmla="*/ 485081 h 485081"/>
                  <a:gd name="connsiteX1" fmla="*/ 445272 w 1137037"/>
                  <a:gd name="connsiteY1" fmla="*/ 51 h 485081"/>
                  <a:gd name="connsiteX2" fmla="*/ 803081 w 1137037"/>
                  <a:gd name="connsiteY2" fmla="*/ 453275 h 485081"/>
                  <a:gd name="connsiteX3" fmla="*/ 1137037 w 1137037"/>
                  <a:gd name="connsiteY3" fmla="*/ 334006 h 485081"/>
                  <a:gd name="connsiteX0" fmla="*/ 0 w 1009816"/>
                  <a:gd name="connsiteY0" fmla="*/ 485081 h 485081"/>
                  <a:gd name="connsiteX1" fmla="*/ 445272 w 1009816"/>
                  <a:gd name="connsiteY1" fmla="*/ 51 h 485081"/>
                  <a:gd name="connsiteX2" fmla="*/ 803081 w 1009816"/>
                  <a:gd name="connsiteY2" fmla="*/ 453275 h 485081"/>
                  <a:gd name="connsiteX3" fmla="*/ 1009816 w 1009816"/>
                  <a:gd name="connsiteY3" fmla="*/ 318104 h 485081"/>
                  <a:gd name="connsiteX0" fmla="*/ 0 w 1009816"/>
                  <a:gd name="connsiteY0" fmla="*/ 485081 h 485081"/>
                  <a:gd name="connsiteX1" fmla="*/ 414345 w 1009816"/>
                  <a:gd name="connsiteY1" fmla="*/ 51 h 485081"/>
                  <a:gd name="connsiteX2" fmla="*/ 803081 w 1009816"/>
                  <a:gd name="connsiteY2" fmla="*/ 453275 h 485081"/>
                  <a:gd name="connsiteX3" fmla="*/ 1009816 w 1009816"/>
                  <a:gd name="connsiteY3" fmla="*/ 318104 h 48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816" h="485081">
                    <a:moveTo>
                      <a:pt x="0" y="485081"/>
                    </a:moveTo>
                    <a:cubicBezTo>
                      <a:pt x="149086" y="243891"/>
                      <a:pt x="280498" y="5352"/>
                      <a:pt x="414345" y="51"/>
                    </a:cubicBezTo>
                    <a:cubicBezTo>
                      <a:pt x="548192" y="-5250"/>
                      <a:pt x="708990" y="400266"/>
                      <a:pt x="803081" y="453275"/>
                    </a:cubicBezTo>
                    <a:cubicBezTo>
                      <a:pt x="897172" y="506284"/>
                      <a:pt x="983311" y="387015"/>
                      <a:pt x="1009816" y="31810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350"/>
              </a:p>
            </p:txBody>
          </p:sp>
          <p:sp>
            <p:nvSpPr>
              <p:cNvPr id="43" name="Volný tvar 42"/>
              <p:cNvSpPr/>
              <p:nvPr/>
            </p:nvSpPr>
            <p:spPr>
              <a:xfrm>
                <a:off x="1083767" y="1951427"/>
                <a:ext cx="641531" cy="750879"/>
              </a:xfrm>
              <a:custGeom>
                <a:avLst/>
                <a:gdLst>
                  <a:gd name="connsiteX0" fmla="*/ 0 w 811033"/>
                  <a:gd name="connsiteY0" fmla="*/ 485042 h 495983"/>
                  <a:gd name="connsiteX1" fmla="*/ 413467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811033"/>
                  <a:gd name="connsiteY0" fmla="*/ 485042 h 495983"/>
                  <a:gd name="connsiteX1" fmla="*/ 445272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1137037"/>
                  <a:gd name="connsiteY0" fmla="*/ 485042 h 485042"/>
                  <a:gd name="connsiteX1" fmla="*/ 445272 w 1137037"/>
                  <a:gd name="connsiteY1" fmla="*/ 12 h 485042"/>
                  <a:gd name="connsiteX2" fmla="*/ 691763 w 1137037"/>
                  <a:gd name="connsiteY2" fmla="*/ 469139 h 485042"/>
                  <a:gd name="connsiteX3" fmla="*/ 1137037 w 1137037"/>
                  <a:gd name="connsiteY3" fmla="*/ 333967 h 485042"/>
                  <a:gd name="connsiteX0" fmla="*/ 0 w 1137037"/>
                  <a:gd name="connsiteY0" fmla="*/ 485081 h 485081"/>
                  <a:gd name="connsiteX1" fmla="*/ 445272 w 1137037"/>
                  <a:gd name="connsiteY1" fmla="*/ 51 h 485081"/>
                  <a:gd name="connsiteX2" fmla="*/ 803081 w 1137037"/>
                  <a:gd name="connsiteY2" fmla="*/ 453275 h 485081"/>
                  <a:gd name="connsiteX3" fmla="*/ 1137037 w 1137037"/>
                  <a:gd name="connsiteY3" fmla="*/ 334006 h 485081"/>
                  <a:gd name="connsiteX0" fmla="*/ 0 w 1009816"/>
                  <a:gd name="connsiteY0" fmla="*/ 485081 h 485081"/>
                  <a:gd name="connsiteX1" fmla="*/ 445272 w 1009816"/>
                  <a:gd name="connsiteY1" fmla="*/ 51 h 485081"/>
                  <a:gd name="connsiteX2" fmla="*/ 803081 w 1009816"/>
                  <a:gd name="connsiteY2" fmla="*/ 453275 h 485081"/>
                  <a:gd name="connsiteX3" fmla="*/ 1009816 w 1009816"/>
                  <a:gd name="connsiteY3" fmla="*/ 318104 h 485081"/>
                  <a:gd name="connsiteX0" fmla="*/ 0 w 1013216"/>
                  <a:gd name="connsiteY0" fmla="*/ 468045 h 468045"/>
                  <a:gd name="connsiteX1" fmla="*/ 448672 w 1013216"/>
                  <a:gd name="connsiteY1" fmla="*/ 12 h 468045"/>
                  <a:gd name="connsiteX2" fmla="*/ 806481 w 1013216"/>
                  <a:gd name="connsiteY2" fmla="*/ 453236 h 468045"/>
                  <a:gd name="connsiteX3" fmla="*/ 1013216 w 1013216"/>
                  <a:gd name="connsiteY3" fmla="*/ 318065 h 468045"/>
                  <a:gd name="connsiteX0" fmla="*/ 0 w 1013216"/>
                  <a:gd name="connsiteY0" fmla="*/ 468045 h 468045"/>
                  <a:gd name="connsiteX1" fmla="*/ 448672 w 1013216"/>
                  <a:gd name="connsiteY1" fmla="*/ 12 h 468045"/>
                  <a:gd name="connsiteX2" fmla="*/ 806481 w 1013216"/>
                  <a:gd name="connsiteY2" fmla="*/ 453236 h 468045"/>
                  <a:gd name="connsiteX3" fmla="*/ 1013216 w 1013216"/>
                  <a:gd name="connsiteY3" fmla="*/ 318065 h 468045"/>
                  <a:gd name="connsiteX0" fmla="*/ 0 w 1026813"/>
                  <a:gd name="connsiteY0" fmla="*/ 468045 h 468045"/>
                  <a:gd name="connsiteX1" fmla="*/ 448672 w 1026813"/>
                  <a:gd name="connsiteY1" fmla="*/ 12 h 468045"/>
                  <a:gd name="connsiteX2" fmla="*/ 806481 w 1026813"/>
                  <a:gd name="connsiteY2" fmla="*/ 453236 h 468045"/>
                  <a:gd name="connsiteX3" fmla="*/ 1026813 w 1026813"/>
                  <a:gd name="connsiteY3" fmla="*/ 318065 h 468045"/>
                  <a:gd name="connsiteX0" fmla="*/ 0 w 1026813"/>
                  <a:gd name="connsiteY0" fmla="*/ 468045 h 468045"/>
                  <a:gd name="connsiteX1" fmla="*/ 448672 w 1026813"/>
                  <a:gd name="connsiteY1" fmla="*/ 12 h 468045"/>
                  <a:gd name="connsiteX2" fmla="*/ 806481 w 1026813"/>
                  <a:gd name="connsiteY2" fmla="*/ 453236 h 468045"/>
                  <a:gd name="connsiteX3" fmla="*/ 1026813 w 1026813"/>
                  <a:gd name="connsiteY3" fmla="*/ 318065 h 468045"/>
                  <a:gd name="connsiteX0" fmla="*/ 0 w 1085539"/>
                  <a:gd name="connsiteY0" fmla="*/ 417308 h 466067"/>
                  <a:gd name="connsiteX1" fmla="*/ 507398 w 1085539"/>
                  <a:gd name="connsiteY1" fmla="*/ 137 h 466067"/>
                  <a:gd name="connsiteX2" fmla="*/ 865207 w 1085539"/>
                  <a:gd name="connsiteY2" fmla="*/ 453361 h 466067"/>
                  <a:gd name="connsiteX3" fmla="*/ 1085539 w 1085539"/>
                  <a:gd name="connsiteY3" fmla="*/ 318190 h 466067"/>
                  <a:gd name="connsiteX0" fmla="*/ 0 w 1085539"/>
                  <a:gd name="connsiteY0" fmla="*/ 427473 h 476232"/>
                  <a:gd name="connsiteX1" fmla="*/ 416048 w 1085539"/>
                  <a:gd name="connsiteY1" fmla="*/ 130 h 476232"/>
                  <a:gd name="connsiteX2" fmla="*/ 865207 w 1085539"/>
                  <a:gd name="connsiteY2" fmla="*/ 463526 h 476232"/>
                  <a:gd name="connsiteX3" fmla="*/ 1085539 w 1085539"/>
                  <a:gd name="connsiteY3" fmla="*/ 328355 h 476232"/>
                  <a:gd name="connsiteX0" fmla="*/ 0 w 1085539"/>
                  <a:gd name="connsiteY0" fmla="*/ 427511 h 480989"/>
                  <a:gd name="connsiteX1" fmla="*/ 416048 w 1085539"/>
                  <a:gd name="connsiteY1" fmla="*/ 168 h 480989"/>
                  <a:gd name="connsiteX2" fmla="*/ 839108 w 1085539"/>
                  <a:gd name="connsiteY2" fmla="*/ 468650 h 480989"/>
                  <a:gd name="connsiteX3" fmla="*/ 1085539 w 1085539"/>
                  <a:gd name="connsiteY3" fmla="*/ 328393 h 480989"/>
                  <a:gd name="connsiteX0" fmla="*/ 0 w 1052914"/>
                  <a:gd name="connsiteY0" fmla="*/ 427511 h 480313"/>
                  <a:gd name="connsiteX1" fmla="*/ 416048 w 1052914"/>
                  <a:gd name="connsiteY1" fmla="*/ 168 h 480313"/>
                  <a:gd name="connsiteX2" fmla="*/ 839108 w 1052914"/>
                  <a:gd name="connsiteY2" fmla="*/ 468650 h 480313"/>
                  <a:gd name="connsiteX3" fmla="*/ 1052914 w 1052914"/>
                  <a:gd name="connsiteY3" fmla="*/ 318221 h 480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2914" h="480313">
                    <a:moveTo>
                      <a:pt x="0" y="427511"/>
                    </a:moveTo>
                    <a:cubicBezTo>
                      <a:pt x="176280" y="196519"/>
                      <a:pt x="276197" y="-6689"/>
                      <a:pt x="416048" y="168"/>
                    </a:cubicBezTo>
                    <a:cubicBezTo>
                      <a:pt x="555899" y="7025"/>
                      <a:pt x="742751" y="415641"/>
                      <a:pt x="839108" y="468650"/>
                    </a:cubicBezTo>
                    <a:cubicBezTo>
                      <a:pt x="935465" y="521659"/>
                      <a:pt x="1009413" y="380334"/>
                      <a:pt x="1052914" y="318221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350"/>
              </a:p>
            </p:txBody>
          </p:sp>
          <p:sp>
            <p:nvSpPr>
              <p:cNvPr id="44" name="Volný tvar 43"/>
              <p:cNvSpPr/>
              <p:nvPr/>
            </p:nvSpPr>
            <p:spPr>
              <a:xfrm>
                <a:off x="1689842" y="1956983"/>
                <a:ext cx="592490" cy="764359"/>
              </a:xfrm>
              <a:custGeom>
                <a:avLst/>
                <a:gdLst>
                  <a:gd name="connsiteX0" fmla="*/ 0 w 811033"/>
                  <a:gd name="connsiteY0" fmla="*/ 485042 h 495983"/>
                  <a:gd name="connsiteX1" fmla="*/ 413467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811033"/>
                  <a:gd name="connsiteY0" fmla="*/ 485042 h 495983"/>
                  <a:gd name="connsiteX1" fmla="*/ 445272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1137037"/>
                  <a:gd name="connsiteY0" fmla="*/ 485042 h 485042"/>
                  <a:gd name="connsiteX1" fmla="*/ 445272 w 1137037"/>
                  <a:gd name="connsiteY1" fmla="*/ 12 h 485042"/>
                  <a:gd name="connsiteX2" fmla="*/ 691763 w 1137037"/>
                  <a:gd name="connsiteY2" fmla="*/ 469139 h 485042"/>
                  <a:gd name="connsiteX3" fmla="*/ 1137037 w 1137037"/>
                  <a:gd name="connsiteY3" fmla="*/ 333967 h 485042"/>
                  <a:gd name="connsiteX0" fmla="*/ 0 w 1137037"/>
                  <a:gd name="connsiteY0" fmla="*/ 485081 h 485081"/>
                  <a:gd name="connsiteX1" fmla="*/ 445272 w 1137037"/>
                  <a:gd name="connsiteY1" fmla="*/ 51 h 485081"/>
                  <a:gd name="connsiteX2" fmla="*/ 803081 w 1137037"/>
                  <a:gd name="connsiteY2" fmla="*/ 453275 h 485081"/>
                  <a:gd name="connsiteX3" fmla="*/ 1137037 w 1137037"/>
                  <a:gd name="connsiteY3" fmla="*/ 334006 h 485081"/>
                  <a:gd name="connsiteX0" fmla="*/ 0 w 1009816"/>
                  <a:gd name="connsiteY0" fmla="*/ 485081 h 485081"/>
                  <a:gd name="connsiteX1" fmla="*/ 445272 w 1009816"/>
                  <a:gd name="connsiteY1" fmla="*/ 51 h 485081"/>
                  <a:gd name="connsiteX2" fmla="*/ 803081 w 1009816"/>
                  <a:gd name="connsiteY2" fmla="*/ 453275 h 485081"/>
                  <a:gd name="connsiteX3" fmla="*/ 1009816 w 1009816"/>
                  <a:gd name="connsiteY3" fmla="*/ 318104 h 485081"/>
                  <a:gd name="connsiteX0" fmla="*/ 0 w 1003017"/>
                  <a:gd name="connsiteY0" fmla="*/ 451039 h 466421"/>
                  <a:gd name="connsiteX1" fmla="*/ 438473 w 1003017"/>
                  <a:gd name="connsiteY1" fmla="*/ 1 h 466421"/>
                  <a:gd name="connsiteX2" fmla="*/ 796282 w 1003017"/>
                  <a:gd name="connsiteY2" fmla="*/ 453225 h 466421"/>
                  <a:gd name="connsiteX3" fmla="*/ 1003017 w 1003017"/>
                  <a:gd name="connsiteY3" fmla="*/ 318054 h 466421"/>
                  <a:gd name="connsiteX0" fmla="*/ 0 w 1003017"/>
                  <a:gd name="connsiteY0" fmla="*/ 456823 h 472205"/>
                  <a:gd name="connsiteX1" fmla="*/ 178612 w 1003017"/>
                  <a:gd name="connsiteY1" fmla="*/ 218930 h 472205"/>
                  <a:gd name="connsiteX2" fmla="*/ 438473 w 1003017"/>
                  <a:gd name="connsiteY2" fmla="*/ 5785 h 472205"/>
                  <a:gd name="connsiteX3" fmla="*/ 796282 w 1003017"/>
                  <a:gd name="connsiteY3" fmla="*/ 459009 h 472205"/>
                  <a:gd name="connsiteX4" fmla="*/ 1003017 w 1003017"/>
                  <a:gd name="connsiteY4" fmla="*/ 323838 h 472205"/>
                  <a:gd name="connsiteX0" fmla="*/ 0 w 1003017"/>
                  <a:gd name="connsiteY0" fmla="*/ 457205 h 472587"/>
                  <a:gd name="connsiteX1" fmla="*/ 178612 w 1003017"/>
                  <a:gd name="connsiteY1" fmla="*/ 219312 h 472587"/>
                  <a:gd name="connsiteX2" fmla="*/ 438473 w 1003017"/>
                  <a:gd name="connsiteY2" fmla="*/ 6167 h 472587"/>
                  <a:gd name="connsiteX3" fmla="*/ 796282 w 1003017"/>
                  <a:gd name="connsiteY3" fmla="*/ 459391 h 472587"/>
                  <a:gd name="connsiteX4" fmla="*/ 1003017 w 1003017"/>
                  <a:gd name="connsiteY4" fmla="*/ 324220 h 472587"/>
                  <a:gd name="connsiteX0" fmla="*/ 0 w 1003017"/>
                  <a:gd name="connsiteY0" fmla="*/ 457205 h 472587"/>
                  <a:gd name="connsiteX1" fmla="*/ 178612 w 1003017"/>
                  <a:gd name="connsiteY1" fmla="*/ 219312 h 472587"/>
                  <a:gd name="connsiteX2" fmla="*/ 438473 w 1003017"/>
                  <a:gd name="connsiteY2" fmla="*/ 6167 h 472587"/>
                  <a:gd name="connsiteX3" fmla="*/ 796282 w 1003017"/>
                  <a:gd name="connsiteY3" fmla="*/ 459391 h 472587"/>
                  <a:gd name="connsiteX4" fmla="*/ 1003017 w 1003017"/>
                  <a:gd name="connsiteY4" fmla="*/ 324220 h 472587"/>
                  <a:gd name="connsiteX0" fmla="*/ 0 w 1003017"/>
                  <a:gd name="connsiteY0" fmla="*/ 617413 h 632795"/>
                  <a:gd name="connsiteX1" fmla="*/ 178612 w 1003017"/>
                  <a:gd name="connsiteY1" fmla="*/ 379520 h 632795"/>
                  <a:gd name="connsiteX2" fmla="*/ 404739 w 1003017"/>
                  <a:gd name="connsiteY2" fmla="*/ 3373 h 632795"/>
                  <a:gd name="connsiteX3" fmla="*/ 796282 w 1003017"/>
                  <a:gd name="connsiteY3" fmla="*/ 619599 h 632795"/>
                  <a:gd name="connsiteX4" fmla="*/ 1003017 w 1003017"/>
                  <a:gd name="connsiteY4" fmla="*/ 484428 h 632795"/>
                  <a:gd name="connsiteX0" fmla="*/ 0 w 913058"/>
                  <a:gd name="connsiteY0" fmla="*/ 633315 h 633315"/>
                  <a:gd name="connsiteX1" fmla="*/ 88653 w 913058"/>
                  <a:gd name="connsiteY1" fmla="*/ 379520 h 633315"/>
                  <a:gd name="connsiteX2" fmla="*/ 314780 w 913058"/>
                  <a:gd name="connsiteY2" fmla="*/ 3373 h 633315"/>
                  <a:gd name="connsiteX3" fmla="*/ 706323 w 913058"/>
                  <a:gd name="connsiteY3" fmla="*/ 619599 h 633315"/>
                  <a:gd name="connsiteX4" fmla="*/ 913058 w 913058"/>
                  <a:gd name="connsiteY4" fmla="*/ 484428 h 633315"/>
                  <a:gd name="connsiteX0" fmla="*/ 0 w 913058"/>
                  <a:gd name="connsiteY0" fmla="*/ 633315 h 633315"/>
                  <a:gd name="connsiteX1" fmla="*/ 105521 w 913058"/>
                  <a:gd name="connsiteY1" fmla="*/ 379520 h 633315"/>
                  <a:gd name="connsiteX2" fmla="*/ 314780 w 913058"/>
                  <a:gd name="connsiteY2" fmla="*/ 3373 h 633315"/>
                  <a:gd name="connsiteX3" fmla="*/ 706323 w 913058"/>
                  <a:gd name="connsiteY3" fmla="*/ 619599 h 633315"/>
                  <a:gd name="connsiteX4" fmla="*/ 913058 w 913058"/>
                  <a:gd name="connsiteY4" fmla="*/ 484428 h 633315"/>
                  <a:gd name="connsiteX0" fmla="*/ 0 w 913058"/>
                  <a:gd name="connsiteY0" fmla="*/ 633636 h 633636"/>
                  <a:gd name="connsiteX1" fmla="*/ 105521 w 913058"/>
                  <a:gd name="connsiteY1" fmla="*/ 379841 h 633636"/>
                  <a:gd name="connsiteX2" fmla="*/ 314780 w 913058"/>
                  <a:gd name="connsiteY2" fmla="*/ 3694 h 633636"/>
                  <a:gd name="connsiteX3" fmla="*/ 706323 w 913058"/>
                  <a:gd name="connsiteY3" fmla="*/ 619920 h 633636"/>
                  <a:gd name="connsiteX4" fmla="*/ 913058 w 913058"/>
                  <a:gd name="connsiteY4" fmla="*/ 484749 h 633636"/>
                  <a:gd name="connsiteX0" fmla="*/ 0 w 913058"/>
                  <a:gd name="connsiteY0" fmla="*/ 637714 h 758627"/>
                  <a:gd name="connsiteX1" fmla="*/ 105521 w 913058"/>
                  <a:gd name="connsiteY1" fmla="*/ 383919 h 758627"/>
                  <a:gd name="connsiteX2" fmla="*/ 314780 w 913058"/>
                  <a:gd name="connsiteY2" fmla="*/ 7772 h 758627"/>
                  <a:gd name="connsiteX3" fmla="*/ 661344 w 913058"/>
                  <a:gd name="connsiteY3" fmla="*/ 751219 h 758627"/>
                  <a:gd name="connsiteX4" fmla="*/ 913058 w 913058"/>
                  <a:gd name="connsiteY4" fmla="*/ 488827 h 758627"/>
                  <a:gd name="connsiteX0" fmla="*/ 0 w 913058"/>
                  <a:gd name="connsiteY0" fmla="*/ 637714 h 751225"/>
                  <a:gd name="connsiteX1" fmla="*/ 105521 w 913058"/>
                  <a:gd name="connsiteY1" fmla="*/ 383919 h 751225"/>
                  <a:gd name="connsiteX2" fmla="*/ 314780 w 913058"/>
                  <a:gd name="connsiteY2" fmla="*/ 7772 h 751225"/>
                  <a:gd name="connsiteX3" fmla="*/ 661344 w 913058"/>
                  <a:gd name="connsiteY3" fmla="*/ 751219 h 751225"/>
                  <a:gd name="connsiteX4" fmla="*/ 913058 w 913058"/>
                  <a:gd name="connsiteY4" fmla="*/ 488827 h 751225"/>
                  <a:gd name="connsiteX0" fmla="*/ 0 w 913058"/>
                  <a:gd name="connsiteY0" fmla="*/ 637714 h 751225"/>
                  <a:gd name="connsiteX1" fmla="*/ 105521 w 913058"/>
                  <a:gd name="connsiteY1" fmla="*/ 383919 h 751225"/>
                  <a:gd name="connsiteX2" fmla="*/ 314780 w 913058"/>
                  <a:gd name="connsiteY2" fmla="*/ 7772 h 751225"/>
                  <a:gd name="connsiteX3" fmla="*/ 661344 w 913058"/>
                  <a:gd name="connsiteY3" fmla="*/ 751219 h 751225"/>
                  <a:gd name="connsiteX4" fmla="*/ 913058 w 913058"/>
                  <a:gd name="connsiteY4" fmla="*/ 488827 h 751225"/>
                  <a:gd name="connsiteX0" fmla="*/ 0 w 913058"/>
                  <a:gd name="connsiteY0" fmla="*/ 637714 h 764359"/>
                  <a:gd name="connsiteX1" fmla="*/ 105521 w 913058"/>
                  <a:gd name="connsiteY1" fmla="*/ 383919 h 764359"/>
                  <a:gd name="connsiteX2" fmla="*/ 314780 w 913058"/>
                  <a:gd name="connsiteY2" fmla="*/ 7772 h 764359"/>
                  <a:gd name="connsiteX3" fmla="*/ 661344 w 913058"/>
                  <a:gd name="connsiteY3" fmla="*/ 751219 h 764359"/>
                  <a:gd name="connsiteX4" fmla="*/ 837900 w 913058"/>
                  <a:gd name="connsiteY4" fmla="*/ 454424 h 764359"/>
                  <a:gd name="connsiteX5" fmla="*/ 913058 w 913058"/>
                  <a:gd name="connsiteY5" fmla="*/ 488827 h 764359"/>
                  <a:gd name="connsiteX0" fmla="*/ 0 w 952414"/>
                  <a:gd name="connsiteY0" fmla="*/ 637714 h 764359"/>
                  <a:gd name="connsiteX1" fmla="*/ 105521 w 952414"/>
                  <a:gd name="connsiteY1" fmla="*/ 383919 h 764359"/>
                  <a:gd name="connsiteX2" fmla="*/ 314780 w 952414"/>
                  <a:gd name="connsiteY2" fmla="*/ 7772 h 764359"/>
                  <a:gd name="connsiteX3" fmla="*/ 661344 w 952414"/>
                  <a:gd name="connsiteY3" fmla="*/ 751219 h 764359"/>
                  <a:gd name="connsiteX4" fmla="*/ 837900 w 952414"/>
                  <a:gd name="connsiteY4" fmla="*/ 454424 h 764359"/>
                  <a:gd name="connsiteX5" fmla="*/ 952414 w 952414"/>
                  <a:gd name="connsiteY5" fmla="*/ 234385 h 764359"/>
                  <a:gd name="connsiteX0" fmla="*/ 0 w 837900"/>
                  <a:gd name="connsiteY0" fmla="*/ 637714 h 764359"/>
                  <a:gd name="connsiteX1" fmla="*/ 105521 w 837900"/>
                  <a:gd name="connsiteY1" fmla="*/ 383919 h 764359"/>
                  <a:gd name="connsiteX2" fmla="*/ 314780 w 837900"/>
                  <a:gd name="connsiteY2" fmla="*/ 7772 h 764359"/>
                  <a:gd name="connsiteX3" fmla="*/ 661344 w 837900"/>
                  <a:gd name="connsiteY3" fmla="*/ 751219 h 764359"/>
                  <a:gd name="connsiteX4" fmla="*/ 837900 w 837900"/>
                  <a:gd name="connsiteY4" fmla="*/ 454424 h 76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900" h="764359">
                    <a:moveTo>
                      <a:pt x="0" y="637714"/>
                    </a:moveTo>
                    <a:cubicBezTo>
                      <a:pt x="25236" y="599765"/>
                      <a:pt x="52838" y="469290"/>
                      <a:pt x="105521" y="383919"/>
                    </a:cubicBezTo>
                    <a:cubicBezTo>
                      <a:pt x="153886" y="263343"/>
                      <a:pt x="222143" y="-53445"/>
                      <a:pt x="314780" y="7772"/>
                    </a:cubicBezTo>
                    <a:cubicBezTo>
                      <a:pt x="407417" y="68989"/>
                      <a:pt x="562913" y="668163"/>
                      <a:pt x="661344" y="751219"/>
                    </a:cubicBezTo>
                    <a:cubicBezTo>
                      <a:pt x="759775" y="834275"/>
                      <a:pt x="795948" y="498156"/>
                      <a:pt x="837900" y="45442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350"/>
              </a:p>
            </p:txBody>
          </p:sp>
        </p:grpSp>
        <p:sp>
          <p:nvSpPr>
            <p:cNvPr id="41" name="Volný tvar 40"/>
            <p:cNvSpPr/>
            <p:nvPr/>
          </p:nvSpPr>
          <p:spPr>
            <a:xfrm>
              <a:off x="2254693" y="1933430"/>
              <a:ext cx="600294" cy="812459"/>
            </a:xfrm>
            <a:custGeom>
              <a:avLst/>
              <a:gdLst>
                <a:gd name="connsiteX0" fmla="*/ 0 w 811033"/>
                <a:gd name="connsiteY0" fmla="*/ 485042 h 495983"/>
                <a:gd name="connsiteX1" fmla="*/ 413467 w 811033"/>
                <a:gd name="connsiteY1" fmla="*/ 12 h 495983"/>
                <a:gd name="connsiteX2" fmla="*/ 691763 w 811033"/>
                <a:gd name="connsiteY2" fmla="*/ 469139 h 495983"/>
                <a:gd name="connsiteX3" fmla="*/ 811033 w 811033"/>
                <a:gd name="connsiteY3" fmla="*/ 397578 h 495983"/>
                <a:gd name="connsiteX0" fmla="*/ 0 w 811033"/>
                <a:gd name="connsiteY0" fmla="*/ 485042 h 495983"/>
                <a:gd name="connsiteX1" fmla="*/ 445272 w 811033"/>
                <a:gd name="connsiteY1" fmla="*/ 12 h 495983"/>
                <a:gd name="connsiteX2" fmla="*/ 691763 w 811033"/>
                <a:gd name="connsiteY2" fmla="*/ 469139 h 495983"/>
                <a:gd name="connsiteX3" fmla="*/ 811033 w 811033"/>
                <a:gd name="connsiteY3" fmla="*/ 397578 h 495983"/>
                <a:gd name="connsiteX0" fmla="*/ 0 w 1137037"/>
                <a:gd name="connsiteY0" fmla="*/ 485042 h 485042"/>
                <a:gd name="connsiteX1" fmla="*/ 445272 w 1137037"/>
                <a:gd name="connsiteY1" fmla="*/ 12 h 485042"/>
                <a:gd name="connsiteX2" fmla="*/ 691763 w 1137037"/>
                <a:gd name="connsiteY2" fmla="*/ 469139 h 485042"/>
                <a:gd name="connsiteX3" fmla="*/ 1137037 w 1137037"/>
                <a:gd name="connsiteY3" fmla="*/ 333967 h 485042"/>
                <a:gd name="connsiteX0" fmla="*/ 0 w 1137037"/>
                <a:gd name="connsiteY0" fmla="*/ 485081 h 485081"/>
                <a:gd name="connsiteX1" fmla="*/ 445272 w 1137037"/>
                <a:gd name="connsiteY1" fmla="*/ 51 h 485081"/>
                <a:gd name="connsiteX2" fmla="*/ 803081 w 1137037"/>
                <a:gd name="connsiteY2" fmla="*/ 453275 h 485081"/>
                <a:gd name="connsiteX3" fmla="*/ 1137037 w 1137037"/>
                <a:gd name="connsiteY3" fmla="*/ 334006 h 485081"/>
                <a:gd name="connsiteX0" fmla="*/ 0 w 1009816"/>
                <a:gd name="connsiteY0" fmla="*/ 485081 h 485081"/>
                <a:gd name="connsiteX1" fmla="*/ 445272 w 1009816"/>
                <a:gd name="connsiteY1" fmla="*/ 51 h 485081"/>
                <a:gd name="connsiteX2" fmla="*/ 803081 w 1009816"/>
                <a:gd name="connsiteY2" fmla="*/ 453275 h 485081"/>
                <a:gd name="connsiteX3" fmla="*/ 1009816 w 1009816"/>
                <a:gd name="connsiteY3" fmla="*/ 318104 h 485081"/>
                <a:gd name="connsiteX0" fmla="*/ 0 w 966548"/>
                <a:gd name="connsiteY0" fmla="*/ 436024 h 466451"/>
                <a:gd name="connsiteX1" fmla="*/ 402004 w 966548"/>
                <a:gd name="connsiteY1" fmla="*/ 31 h 466451"/>
                <a:gd name="connsiteX2" fmla="*/ 759813 w 966548"/>
                <a:gd name="connsiteY2" fmla="*/ 453255 h 466451"/>
                <a:gd name="connsiteX3" fmla="*/ 966548 w 966548"/>
                <a:gd name="connsiteY3" fmla="*/ 318084 h 466451"/>
                <a:gd name="connsiteX0" fmla="*/ 0 w 966548"/>
                <a:gd name="connsiteY0" fmla="*/ 606962 h 637389"/>
                <a:gd name="connsiteX1" fmla="*/ 380363 w 966548"/>
                <a:gd name="connsiteY1" fmla="*/ 16 h 637389"/>
                <a:gd name="connsiteX2" fmla="*/ 759813 w 966548"/>
                <a:gd name="connsiteY2" fmla="*/ 624193 h 637389"/>
                <a:gd name="connsiteX3" fmla="*/ 966548 w 966548"/>
                <a:gd name="connsiteY3" fmla="*/ 489022 h 637389"/>
                <a:gd name="connsiteX0" fmla="*/ 0 w 973105"/>
                <a:gd name="connsiteY0" fmla="*/ 608838 h 811250"/>
                <a:gd name="connsiteX1" fmla="*/ 380363 w 973105"/>
                <a:gd name="connsiteY1" fmla="*/ 1892 h 811250"/>
                <a:gd name="connsiteX2" fmla="*/ 925722 w 973105"/>
                <a:gd name="connsiteY2" fmla="*/ 804973 h 811250"/>
                <a:gd name="connsiteX3" fmla="*/ 966548 w 973105"/>
                <a:gd name="connsiteY3" fmla="*/ 490898 h 811250"/>
                <a:gd name="connsiteX0" fmla="*/ 0 w 1125243"/>
                <a:gd name="connsiteY0" fmla="*/ 608838 h 810473"/>
                <a:gd name="connsiteX1" fmla="*/ 380363 w 1125243"/>
                <a:gd name="connsiteY1" fmla="*/ 1892 h 810473"/>
                <a:gd name="connsiteX2" fmla="*/ 925722 w 1125243"/>
                <a:gd name="connsiteY2" fmla="*/ 804973 h 810473"/>
                <a:gd name="connsiteX3" fmla="*/ 1125243 w 1125243"/>
                <a:gd name="connsiteY3" fmla="*/ 443190 h 810473"/>
                <a:gd name="connsiteX0" fmla="*/ 0 w 1089176"/>
                <a:gd name="connsiteY0" fmla="*/ 550878 h 812148"/>
                <a:gd name="connsiteX1" fmla="*/ 344296 w 1089176"/>
                <a:gd name="connsiteY1" fmla="*/ 3567 h 812148"/>
                <a:gd name="connsiteX2" fmla="*/ 889655 w 1089176"/>
                <a:gd name="connsiteY2" fmla="*/ 806648 h 812148"/>
                <a:gd name="connsiteX3" fmla="*/ 1089176 w 1089176"/>
                <a:gd name="connsiteY3" fmla="*/ 444865 h 812148"/>
                <a:gd name="connsiteX0" fmla="*/ 0 w 1089176"/>
                <a:gd name="connsiteY0" fmla="*/ 551189 h 812459"/>
                <a:gd name="connsiteX1" fmla="*/ 344296 w 1089176"/>
                <a:gd name="connsiteY1" fmla="*/ 3878 h 812459"/>
                <a:gd name="connsiteX2" fmla="*/ 889655 w 1089176"/>
                <a:gd name="connsiteY2" fmla="*/ 806959 h 812459"/>
                <a:gd name="connsiteX3" fmla="*/ 1089176 w 1089176"/>
                <a:gd name="connsiteY3" fmla="*/ 445176 h 81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9176" h="812459">
                  <a:moveTo>
                    <a:pt x="0" y="551189"/>
                  </a:moveTo>
                  <a:cubicBezTo>
                    <a:pt x="127447" y="278193"/>
                    <a:pt x="196020" y="-38750"/>
                    <a:pt x="344296" y="3878"/>
                  </a:cubicBezTo>
                  <a:cubicBezTo>
                    <a:pt x="492572" y="46506"/>
                    <a:pt x="795564" y="753950"/>
                    <a:pt x="889655" y="806959"/>
                  </a:cubicBezTo>
                  <a:cubicBezTo>
                    <a:pt x="983746" y="859968"/>
                    <a:pt x="1062671" y="514087"/>
                    <a:pt x="1089176" y="445176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 dirty="0"/>
            </a:p>
          </p:txBody>
        </p:sp>
      </p:grpSp>
      <p:sp>
        <p:nvSpPr>
          <p:cNvPr id="45" name="TextovéPole 44"/>
          <p:cNvSpPr txBox="1"/>
          <p:nvPr/>
        </p:nvSpPr>
        <p:spPr>
          <a:xfrm>
            <a:off x="4726096" y="2417603"/>
            <a:ext cx="278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FF0000"/>
                </a:solidFill>
                <a:cs typeface="Times New Roman" panose="02020603050405020304" pitchFamily="18" charset="0"/>
              </a:rPr>
              <a:t>Hyperpnoe</a:t>
            </a:r>
            <a:r>
              <a:rPr lang="cs-CZ" sz="1200" dirty="0">
                <a:cs typeface="Times New Roman" panose="02020603050405020304" pitchFamily="18" charset="0"/>
              </a:rPr>
              <a:t> – prohloubené dýchání  </a:t>
            </a:r>
          </a:p>
        </p:txBody>
      </p:sp>
      <p:sp>
        <p:nvSpPr>
          <p:cNvPr id="46" name="TextovéPole 45"/>
          <p:cNvSpPr txBox="1"/>
          <p:nvPr/>
        </p:nvSpPr>
        <p:spPr>
          <a:xfrm>
            <a:off x="4726097" y="3281699"/>
            <a:ext cx="2436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Hypopnoe</a:t>
            </a:r>
            <a:r>
              <a:rPr lang="cs-CZ" sz="1200" dirty="0">
                <a:cs typeface="Times New Roman" panose="02020603050405020304" pitchFamily="18" charset="0"/>
              </a:rPr>
              <a:t> – mělké dýchání</a:t>
            </a:r>
          </a:p>
        </p:txBody>
      </p:sp>
      <p:grpSp>
        <p:nvGrpSpPr>
          <p:cNvPr id="47" name="Skupina 46"/>
          <p:cNvGrpSpPr/>
          <p:nvPr/>
        </p:nvGrpSpPr>
        <p:grpSpPr>
          <a:xfrm>
            <a:off x="4672091" y="2761496"/>
            <a:ext cx="2754306" cy="358185"/>
            <a:chOff x="4427984" y="3149352"/>
            <a:chExt cx="3672408" cy="477580"/>
          </a:xfrm>
        </p:grpSpPr>
        <p:sp>
          <p:nvSpPr>
            <p:cNvPr id="48" name="Volný tvar 47"/>
            <p:cNvSpPr/>
            <p:nvPr/>
          </p:nvSpPr>
          <p:spPr>
            <a:xfrm>
              <a:off x="4508347" y="3149352"/>
              <a:ext cx="3344138" cy="477579"/>
            </a:xfrm>
            <a:custGeom>
              <a:avLst/>
              <a:gdLst>
                <a:gd name="connsiteX0" fmla="*/ 0 w 4806564"/>
                <a:gd name="connsiteY0" fmla="*/ 1144987 h 1501418"/>
                <a:gd name="connsiteX1" fmla="*/ 170954 w 4806564"/>
                <a:gd name="connsiteY1" fmla="*/ 687787 h 1501418"/>
                <a:gd name="connsiteX2" fmla="*/ 345882 w 4806564"/>
                <a:gd name="connsiteY2" fmla="*/ 1148963 h 1501418"/>
                <a:gd name="connsiteX3" fmla="*/ 516835 w 4806564"/>
                <a:gd name="connsiteY3" fmla="*/ 687787 h 1501418"/>
                <a:gd name="connsiteX4" fmla="*/ 691764 w 4806564"/>
                <a:gd name="connsiteY4" fmla="*/ 1141012 h 1501418"/>
                <a:gd name="connsiteX5" fmla="*/ 862717 w 4806564"/>
                <a:gd name="connsiteY5" fmla="*/ 687787 h 1501418"/>
                <a:gd name="connsiteX6" fmla="*/ 1029694 w 4806564"/>
                <a:gd name="connsiteY6" fmla="*/ 1148963 h 1501418"/>
                <a:gd name="connsiteX7" fmla="*/ 1256307 w 4806564"/>
                <a:gd name="connsiteY7" fmla="*/ 0 h 1501418"/>
                <a:gd name="connsiteX8" fmla="*/ 1482919 w 4806564"/>
                <a:gd name="connsiteY8" fmla="*/ 1144987 h 1501418"/>
                <a:gd name="connsiteX9" fmla="*/ 1657847 w 4806564"/>
                <a:gd name="connsiteY9" fmla="*/ 687787 h 1501418"/>
                <a:gd name="connsiteX10" fmla="*/ 1824825 w 4806564"/>
                <a:gd name="connsiteY10" fmla="*/ 1144987 h 1501418"/>
                <a:gd name="connsiteX11" fmla="*/ 1995778 w 4806564"/>
                <a:gd name="connsiteY11" fmla="*/ 695739 h 1501418"/>
                <a:gd name="connsiteX12" fmla="*/ 2174682 w 4806564"/>
                <a:gd name="connsiteY12" fmla="*/ 1144987 h 1501418"/>
                <a:gd name="connsiteX13" fmla="*/ 2341660 w 4806564"/>
                <a:gd name="connsiteY13" fmla="*/ 691763 h 1501418"/>
                <a:gd name="connsiteX14" fmla="*/ 2631882 w 4806564"/>
                <a:gd name="connsiteY14" fmla="*/ 1490869 h 1501418"/>
                <a:gd name="connsiteX15" fmla="*/ 2918129 w 4806564"/>
                <a:gd name="connsiteY15" fmla="*/ 691763 h 1501418"/>
                <a:gd name="connsiteX16" fmla="*/ 3093058 w 4806564"/>
                <a:gd name="connsiteY16" fmla="*/ 1141012 h 1501418"/>
                <a:gd name="connsiteX17" fmla="*/ 3260035 w 4806564"/>
                <a:gd name="connsiteY17" fmla="*/ 691763 h 1501418"/>
                <a:gd name="connsiteX18" fmla="*/ 3430988 w 4806564"/>
                <a:gd name="connsiteY18" fmla="*/ 1144987 h 1501418"/>
                <a:gd name="connsiteX19" fmla="*/ 3597966 w 4806564"/>
                <a:gd name="connsiteY19" fmla="*/ 695739 h 1501418"/>
                <a:gd name="connsiteX20" fmla="*/ 3772894 w 4806564"/>
                <a:gd name="connsiteY20" fmla="*/ 1148963 h 1501418"/>
                <a:gd name="connsiteX21" fmla="*/ 4003482 w 4806564"/>
                <a:gd name="connsiteY21" fmla="*/ 3975 h 1501418"/>
                <a:gd name="connsiteX22" fmla="*/ 4345388 w 4806564"/>
                <a:gd name="connsiteY22" fmla="*/ 1490869 h 1501418"/>
                <a:gd name="connsiteX23" fmla="*/ 4619708 w 4806564"/>
                <a:gd name="connsiteY23" fmla="*/ 691763 h 1501418"/>
                <a:gd name="connsiteX24" fmla="*/ 4802588 w 4806564"/>
                <a:gd name="connsiteY24" fmla="*/ 1144987 h 1501418"/>
                <a:gd name="connsiteX25" fmla="*/ 4802588 w 4806564"/>
                <a:gd name="connsiteY25" fmla="*/ 1144987 h 1501418"/>
                <a:gd name="connsiteX26" fmla="*/ 4806564 w 4806564"/>
                <a:gd name="connsiteY26" fmla="*/ 1141012 h 1501418"/>
                <a:gd name="connsiteX27" fmla="*/ 4806564 w 4806564"/>
                <a:gd name="connsiteY27" fmla="*/ 1141012 h 1501418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631882 w 4806564"/>
                <a:gd name="connsiteY14" fmla="*/ 1489058 h 1499607"/>
                <a:gd name="connsiteX15" fmla="*/ 2918129 w 4806564"/>
                <a:gd name="connsiteY15" fmla="*/ 689952 h 1499607"/>
                <a:gd name="connsiteX16" fmla="*/ 3093058 w 4806564"/>
                <a:gd name="connsiteY16" fmla="*/ 1139201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639971 w 4806564"/>
                <a:gd name="connsiteY14" fmla="*/ 1163270 h 1499607"/>
                <a:gd name="connsiteX15" fmla="*/ 2918129 w 4806564"/>
                <a:gd name="connsiteY15" fmla="*/ 689952 h 1499607"/>
                <a:gd name="connsiteX16" fmla="*/ 3093058 w 4806564"/>
                <a:gd name="connsiteY16" fmla="*/ 1139201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918129 w 4806564"/>
                <a:gd name="connsiteY15" fmla="*/ 689952 h 1499607"/>
                <a:gd name="connsiteX16" fmla="*/ 3093058 w 4806564"/>
                <a:gd name="connsiteY16" fmla="*/ 1139201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751294 w 4806564"/>
                <a:gd name="connsiteY15" fmla="*/ 674175 h 1499607"/>
                <a:gd name="connsiteX16" fmla="*/ 3093058 w 4806564"/>
                <a:gd name="connsiteY16" fmla="*/ 1139201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751294 w 4806564"/>
                <a:gd name="connsiteY15" fmla="*/ 674175 h 1499607"/>
                <a:gd name="connsiteX16" fmla="*/ 2965991 w 4806564"/>
                <a:gd name="connsiteY16" fmla="*/ 1131459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751294 w 4806564"/>
                <a:gd name="connsiteY15" fmla="*/ 674175 h 1499607"/>
                <a:gd name="connsiteX16" fmla="*/ 2965991 w 4806564"/>
                <a:gd name="connsiteY16" fmla="*/ 1131459 h 1499607"/>
                <a:gd name="connsiteX17" fmla="*/ 3156832 w 4806564"/>
                <a:gd name="connsiteY17" fmla="*/ 674175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751294 w 4806564"/>
                <a:gd name="connsiteY15" fmla="*/ 674175 h 1499607"/>
                <a:gd name="connsiteX16" fmla="*/ 2965991 w 4806564"/>
                <a:gd name="connsiteY16" fmla="*/ 1131459 h 1499607"/>
                <a:gd name="connsiteX17" fmla="*/ 3156832 w 4806564"/>
                <a:gd name="connsiteY17" fmla="*/ 674175 h 1499607"/>
                <a:gd name="connsiteX18" fmla="*/ 3375504 w 4806564"/>
                <a:gd name="connsiteY18" fmla="*/ 1143388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469047 h 814929"/>
                <a:gd name="connsiteX1" fmla="*/ 170954 w 4806564"/>
                <a:gd name="connsiteY1" fmla="*/ 11847 h 814929"/>
                <a:gd name="connsiteX2" fmla="*/ 345882 w 4806564"/>
                <a:gd name="connsiteY2" fmla="*/ 473023 h 814929"/>
                <a:gd name="connsiteX3" fmla="*/ 516835 w 4806564"/>
                <a:gd name="connsiteY3" fmla="*/ 11847 h 814929"/>
                <a:gd name="connsiteX4" fmla="*/ 691764 w 4806564"/>
                <a:gd name="connsiteY4" fmla="*/ 465072 h 814929"/>
                <a:gd name="connsiteX5" fmla="*/ 862717 w 4806564"/>
                <a:gd name="connsiteY5" fmla="*/ 11847 h 814929"/>
                <a:gd name="connsiteX6" fmla="*/ 1029694 w 4806564"/>
                <a:gd name="connsiteY6" fmla="*/ 473023 h 814929"/>
                <a:gd name="connsiteX7" fmla="*/ 1288179 w 4806564"/>
                <a:gd name="connsiteY7" fmla="*/ 15951 h 814929"/>
                <a:gd name="connsiteX8" fmla="*/ 1482919 w 4806564"/>
                <a:gd name="connsiteY8" fmla="*/ 469047 h 814929"/>
                <a:gd name="connsiteX9" fmla="*/ 1657847 w 4806564"/>
                <a:gd name="connsiteY9" fmla="*/ 11847 h 814929"/>
                <a:gd name="connsiteX10" fmla="*/ 1824825 w 4806564"/>
                <a:gd name="connsiteY10" fmla="*/ 469047 h 814929"/>
                <a:gd name="connsiteX11" fmla="*/ 1995778 w 4806564"/>
                <a:gd name="connsiteY11" fmla="*/ 19799 h 814929"/>
                <a:gd name="connsiteX12" fmla="*/ 2174682 w 4806564"/>
                <a:gd name="connsiteY12" fmla="*/ 469047 h 814929"/>
                <a:gd name="connsiteX13" fmla="*/ 2341660 w 4806564"/>
                <a:gd name="connsiteY13" fmla="*/ 15823 h 814929"/>
                <a:gd name="connsiteX14" fmla="*/ 2552638 w 4806564"/>
                <a:gd name="connsiteY14" fmla="*/ 489357 h 814929"/>
                <a:gd name="connsiteX15" fmla="*/ 2751294 w 4806564"/>
                <a:gd name="connsiteY15" fmla="*/ 46 h 814929"/>
                <a:gd name="connsiteX16" fmla="*/ 2965991 w 4806564"/>
                <a:gd name="connsiteY16" fmla="*/ 457330 h 814929"/>
                <a:gd name="connsiteX17" fmla="*/ 3156832 w 4806564"/>
                <a:gd name="connsiteY17" fmla="*/ 46 h 814929"/>
                <a:gd name="connsiteX18" fmla="*/ 3375504 w 4806564"/>
                <a:gd name="connsiteY18" fmla="*/ 469259 h 814929"/>
                <a:gd name="connsiteX19" fmla="*/ 3597966 w 4806564"/>
                <a:gd name="connsiteY19" fmla="*/ 19799 h 814929"/>
                <a:gd name="connsiteX20" fmla="*/ 3772894 w 4806564"/>
                <a:gd name="connsiteY20" fmla="*/ 473023 h 814929"/>
                <a:gd name="connsiteX21" fmla="*/ 4011641 w 4806564"/>
                <a:gd name="connsiteY21" fmla="*/ 19927 h 814929"/>
                <a:gd name="connsiteX22" fmla="*/ 4345388 w 4806564"/>
                <a:gd name="connsiteY22" fmla="*/ 814929 h 814929"/>
                <a:gd name="connsiteX23" fmla="*/ 4619708 w 4806564"/>
                <a:gd name="connsiteY23" fmla="*/ 15823 h 814929"/>
                <a:gd name="connsiteX24" fmla="*/ 4802588 w 4806564"/>
                <a:gd name="connsiteY24" fmla="*/ 469047 h 814929"/>
                <a:gd name="connsiteX25" fmla="*/ 4802588 w 4806564"/>
                <a:gd name="connsiteY25" fmla="*/ 469047 h 814929"/>
                <a:gd name="connsiteX26" fmla="*/ 4806564 w 4806564"/>
                <a:gd name="connsiteY26" fmla="*/ 465072 h 814929"/>
                <a:gd name="connsiteX27" fmla="*/ 4806564 w 4806564"/>
                <a:gd name="connsiteY27" fmla="*/ 465072 h 814929"/>
                <a:gd name="connsiteX0" fmla="*/ 0 w 4806564"/>
                <a:gd name="connsiteY0" fmla="*/ 469047 h 489367"/>
                <a:gd name="connsiteX1" fmla="*/ 170954 w 4806564"/>
                <a:gd name="connsiteY1" fmla="*/ 11847 h 489367"/>
                <a:gd name="connsiteX2" fmla="*/ 345882 w 4806564"/>
                <a:gd name="connsiteY2" fmla="*/ 473023 h 489367"/>
                <a:gd name="connsiteX3" fmla="*/ 516835 w 4806564"/>
                <a:gd name="connsiteY3" fmla="*/ 11847 h 489367"/>
                <a:gd name="connsiteX4" fmla="*/ 691764 w 4806564"/>
                <a:gd name="connsiteY4" fmla="*/ 465072 h 489367"/>
                <a:gd name="connsiteX5" fmla="*/ 862717 w 4806564"/>
                <a:gd name="connsiteY5" fmla="*/ 11847 h 489367"/>
                <a:gd name="connsiteX6" fmla="*/ 1029694 w 4806564"/>
                <a:gd name="connsiteY6" fmla="*/ 473023 h 489367"/>
                <a:gd name="connsiteX7" fmla="*/ 1288179 w 4806564"/>
                <a:gd name="connsiteY7" fmla="*/ 15951 h 489367"/>
                <a:gd name="connsiteX8" fmla="*/ 1482919 w 4806564"/>
                <a:gd name="connsiteY8" fmla="*/ 469047 h 489367"/>
                <a:gd name="connsiteX9" fmla="*/ 1657847 w 4806564"/>
                <a:gd name="connsiteY9" fmla="*/ 11847 h 489367"/>
                <a:gd name="connsiteX10" fmla="*/ 1824825 w 4806564"/>
                <a:gd name="connsiteY10" fmla="*/ 469047 h 489367"/>
                <a:gd name="connsiteX11" fmla="*/ 1995778 w 4806564"/>
                <a:gd name="connsiteY11" fmla="*/ 19799 h 489367"/>
                <a:gd name="connsiteX12" fmla="*/ 2174682 w 4806564"/>
                <a:gd name="connsiteY12" fmla="*/ 469047 h 489367"/>
                <a:gd name="connsiteX13" fmla="*/ 2341660 w 4806564"/>
                <a:gd name="connsiteY13" fmla="*/ 15823 h 489367"/>
                <a:gd name="connsiteX14" fmla="*/ 2552638 w 4806564"/>
                <a:gd name="connsiteY14" fmla="*/ 489357 h 489367"/>
                <a:gd name="connsiteX15" fmla="*/ 2751294 w 4806564"/>
                <a:gd name="connsiteY15" fmla="*/ 46 h 489367"/>
                <a:gd name="connsiteX16" fmla="*/ 2965991 w 4806564"/>
                <a:gd name="connsiteY16" fmla="*/ 457330 h 489367"/>
                <a:gd name="connsiteX17" fmla="*/ 3156832 w 4806564"/>
                <a:gd name="connsiteY17" fmla="*/ 46 h 489367"/>
                <a:gd name="connsiteX18" fmla="*/ 3375504 w 4806564"/>
                <a:gd name="connsiteY18" fmla="*/ 469259 h 489367"/>
                <a:gd name="connsiteX19" fmla="*/ 3597966 w 4806564"/>
                <a:gd name="connsiteY19" fmla="*/ 19799 h 489367"/>
                <a:gd name="connsiteX20" fmla="*/ 3772894 w 4806564"/>
                <a:gd name="connsiteY20" fmla="*/ 473023 h 489367"/>
                <a:gd name="connsiteX21" fmla="*/ 4011641 w 4806564"/>
                <a:gd name="connsiteY21" fmla="*/ 19927 h 489367"/>
                <a:gd name="connsiteX22" fmla="*/ 4218387 w 4806564"/>
                <a:gd name="connsiteY22" fmla="*/ 457206 h 489367"/>
                <a:gd name="connsiteX23" fmla="*/ 4619708 w 4806564"/>
                <a:gd name="connsiteY23" fmla="*/ 15823 h 489367"/>
                <a:gd name="connsiteX24" fmla="*/ 4802588 w 4806564"/>
                <a:gd name="connsiteY24" fmla="*/ 469047 h 489367"/>
                <a:gd name="connsiteX25" fmla="*/ 4802588 w 4806564"/>
                <a:gd name="connsiteY25" fmla="*/ 469047 h 489367"/>
                <a:gd name="connsiteX26" fmla="*/ 4806564 w 4806564"/>
                <a:gd name="connsiteY26" fmla="*/ 465072 h 489367"/>
                <a:gd name="connsiteX27" fmla="*/ 4806564 w 4806564"/>
                <a:gd name="connsiteY27" fmla="*/ 465072 h 489367"/>
                <a:gd name="connsiteX0" fmla="*/ 0 w 4806564"/>
                <a:gd name="connsiteY0" fmla="*/ 469047 h 493337"/>
                <a:gd name="connsiteX1" fmla="*/ 170954 w 4806564"/>
                <a:gd name="connsiteY1" fmla="*/ 11847 h 493337"/>
                <a:gd name="connsiteX2" fmla="*/ 345882 w 4806564"/>
                <a:gd name="connsiteY2" fmla="*/ 473023 h 493337"/>
                <a:gd name="connsiteX3" fmla="*/ 516835 w 4806564"/>
                <a:gd name="connsiteY3" fmla="*/ 11847 h 493337"/>
                <a:gd name="connsiteX4" fmla="*/ 691764 w 4806564"/>
                <a:gd name="connsiteY4" fmla="*/ 465072 h 493337"/>
                <a:gd name="connsiteX5" fmla="*/ 862717 w 4806564"/>
                <a:gd name="connsiteY5" fmla="*/ 11847 h 493337"/>
                <a:gd name="connsiteX6" fmla="*/ 1029694 w 4806564"/>
                <a:gd name="connsiteY6" fmla="*/ 473023 h 493337"/>
                <a:gd name="connsiteX7" fmla="*/ 1288179 w 4806564"/>
                <a:gd name="connsiteY7" fmla="*/ 15951 h 493337"/>
                <a:gd name="connsiteX8" fmla="*/ 1482919 w 4806564"/>
                <a:gd name="connsiteY8" fmla="*/ 469047 h 493337"/>
                <a:gd name="connsiteX9" fmla="*/ 1657847 w 4806564"/>
                <a:gd name="connsiteY9" fmla="*/ 11847 h 493337"/>
                <a:gd name="connsiteX10" fmla="*/ 1824825 w 4806564"/>
                <a:gd name="connsiteY10" fmla="*/ 469047 h 493337"/>
                <a:gd name="connsiteX11" fmla="*/ 1995778 w 4806564"/>
                <a:gd name="connsiteY11" fmla="*/ 19799 h 493337"/>
                <a:gd name="connsiteX12" fmla="*/ 2174682 w 4806564"/>
                <a:gd name="connsiteY12" fmla="*/ 469047 h 493337"/>
                <a:gd name="connsiteX13" fmla="*/ 2341660 w 4806564"/>
                <a:gd name="connsiteY13" fmla="*/ 15823 h 493337"/>
                <a:gd name="connsiteX14" fmla="*/ 2552638 w 4806564"/>
                <a:gd name="connsiteY14" fmla="*/ 489357 h 493337"/>
                <a:gd name="connsiteX15" fmla="*/ 2751294 w 4806564"/>
                <a:gd name="connsiteY15" fmla="*/ 46 h 493337"/>
                <a:gd name="connsiteX16" fmla="*/ 2965991 w 4806564"/>
                <a:gd name="connsiteY16" fmla="*/ 457330 h 493337"/>
                <a:gd name="connsiteX17" fmla="*/ 3156832 w 4806564"/>
                <a:gd name="connsiteY17" fmla="*/ 46 h 493337"/>
                <a:gd name="connsiteX18" fmla="*/ 3375504 w 4806564"/>
                <a:gd name="connsiteY18" fmla="*/ 469259 h 493337"/>
                <a:gd name="connsiteX19" fmla="*/ 3597966 w 4806564"/>
                <a:gd name="connsiteY19" fmla="*/ 19799 h 493337"/>
                <a:gd name="connsiteX20" fmla="*/ 3772894 w 4806564"/>
                <a:gd name="connsiteY20" fmla="*/ 473023 h 493337"/>
                <a:gd name="connsiteX21" fmla="*/ 4011641 w 4806564"/>
                <a:gd name="connsiteY21" fmla="*/ 19927 h 493337"/>
                <a:gd name="connsiteX22" fmla="*/ 4218387 w 4806564"/>
                <a:gd name="connsiteY22" fmla="*/ 457206 h 493337"/>
                <a:gd name="connsiteX23" fmla="*/ 4802588 w 4806564"/>
                <a:gd name="connsiteY23" fmla="*/ 469047 h 493337"/>
                <a:gd name="connsiteX24" fmla="*/ 4802588 w 4806564"/>
                <a:gd name="connsiteY24" fmla="*/ 469047 h 493337"/>
                <a:gd name="connsiteX25" fmla="*/ 4806564 w 4806564"/>
                <a:gd name="connsiteY25" fmla="*/ 465072 h 493337"/>
                <a:gd name="connsiteX26" fmla="*/ 4806564 w 4806564"/>
                <a:gd name="connsiteY26" fmla="*/ 465072 h 493337"/>
                <a:gd name="connsiteX0" fmla="*/ 0 w 4806564"/>
                <a:gd name="connsiteY0" fmla="*/ 469047 h 493337"/>
                <a:gd name="connsiteX1" fmla="*/ 170954 w 4806564"/>
                <a:gd name="connsiteY1" fmla="*/ 11847 h 493337"/>
                <a:gd name="connsiteX2" fmla="*/ 345882 w 4806564"/>
                <a:gd name="connsiteY2" fmla="*/ 473023 h 493337"/>
                <a:gd name="connsiteX3" fmla="*/ 516835 w 4806564"/>
                <a:gd name="connsiteY3" fmla="*/ 11847 h 493337"/>
                <a:gd name="connsiteX4" fmla="*/ 691764 w 4806564"/>
                <a:gd name="connsiteY4" fmla="*/ 465072 h 493337"/>
                <a:gd name="connsiteX5" fmla="*/ 862717 w 4806564"/>
                <a:gd name="connsiteY5" fmla="*/ 11847 h 493337"/>
                <a:gd name="connsiteX6" fmla="*/ 1029694 w 4806564"/>
                <a:gd name="connsiteY6" fmla="*/ 473023 h 493337"/>
                <a:gd name="connsiteX7" fmla="*/ 1288179 w 4806564"/>
                <a:gd name="connsiteY7" fmla="*/ 15951 h 493337"/>
                <a:gd name="connsiteX8" fmla="*/ 1482919 w 4806564"/>
                <a:gd name="connsiteY8" fmla="*/ 469047 h 493337"/>
                <a:gd name="connsiteX9" fmla="*/ 1657847 w 4806564"/>
                <a:gd name="connsiteY9" fmla="*/ 11847 h 493337"/>
                <a:gd name="connsiteX10" fmla="*/ 1824825 w 4806564"/>
                <a:gd name="connsiteY10" fmla="*/ 469047 h 493337"/>
                <a:gd name="connsiteX11" fmla="*/ 1995778 w 4806564"/>
                <a:gd name="connsiteY11" fmla="*/ 19799 h 493337"/>
                <a:gd name="connsiteX12" fmla="*/ 2174682 w 4806564"/>
                <a:gd name="connsiteY12" fmla="*/ 469047 h 493337"/>
                <a:gd name="connsiteX13" fmla="*/ 2341660 w 4806564"/>
                <a:gd name="connsiteY13" fmla="*/ 15823 h 493337"/>
                <a:gd name="connsiteX14" fmla="*/ 2552638 w 4806564"/>
                <a:gd name="connsiteY14" fmla="*/ 489357 h 493337"/>
                <a:gd name="connsiteX15" fmla="*/ 2751294 w 4806564"/>
                <a:gd name="connsiteY15" fmla="*/ 46 h 493337"/>
                <a:gd name="connsiteX16" fmla="*/ 2965991 w 4806564"/>
                <a:gd name="connsiteY16" fmla="*/ 457330 h 493337"/>
                <a:gd name="connsiteX17" fmla="*/ 3156832 w 4806564"/>
                <a:gd name="connsiteY17" fmla="*/ 46 h 493337"/>
                <a:gd name="connsiteX18" fmla="*/ 3375504 w 4806564"/>
                <a:gd name="connsiteY18" fmla="*/ 469259 h 493337"/>
                <a:gd name="connsiteX19" fmla="*/ 3597966 w 4806564"/>
                <a:gd name="connsiteY19" fmla="*/ 19799 h 493337"/>
                <a:gd name="connsiteX20" fmla="*/ 3772894 w 4806564"/>
                <a:gd name="connsiteY20" fmla="*/ 473023 h 493337"/>
                <a:gd name="connsiteX21" fmla="*/ 4011641 w 4806564"/>
                <a:gd name="connsiteY21" fmla="*/ 19927 h 493337"/>
                <a:gd name="connsiteX22" fmla="*/ 4218387 w 4806564"/>
                <a:gd name="connsiteY22" fmla="*/ 457206 h 493337"/>
                <a:gd name="connsiteX23" fmla="*/ 4802588 w 4806564"/>
                <a:gd name="connsiteY23" fmla="*/ 469047 h 493337"/>
                <a:gd name="connsiteX24" fmla="*/ 4802588 w 4806564"/>
                <a:gd name="connsiteY24" fmla="*/ 469047 h 493337"/>
                <a:gd name="connsiteX25" fmla="*/ 4806564 w 4806564"/>
                <a:gd name="connsiteY25" fmla="*/ 465072 h 493337"/>
                <a:gd name="connsiteX0" fmla="*/ 0 w 4802588"/>
                <a:gd name="connsiteY0" fmla="*/ 469047 h 493337"/>
                <a:gd name="connsiteX1" fmla="*/ 170954 w 4802588"/>
                <a:gd name="connsiteY1" fmla="*/ 11847 h 493337"/>
                <a:gd name="connsiteX2" fmla="*/ 345882 w 4802588"/>
                <a:gd name="connsiteY2" fmla="*/ 473023 h 493337"/>
                <a:gd name="connsiteX3" fmla="*/ 516835 w 4802588"/>
                <a:gd name="connsiteY3" fmla="*/ 11847 h 493337"/>
                <a:gd name="connsiteX4" fmla="*/ 691764 w 4802588"/>
                <a:gd name="connsiteY4" fmla="*/ 465072 h 493337"/>
                <a:gd name="connsiteX5" fmla="*/ 862717 w 4802588"/>
                <a:gd name="connsiteY5" fmla="*/ 11847 h 493337"/>
                <a:gd name="connsiteX6" fmla="*/ 1029694 w 4802588"/>
                <a:gd name="connsiteY6" fmla="*/ 473023 h 493337"/>
                <a:gd name="connsiteX7" fmla="*/ 1288179 w 4802588"/>
                <a:gd name="connsiteY7" fmla="*/ 15951 h 493337"/>
                <a:gd name="connsiteX8" fmla="*/ 1482919 w 4802588"/>
                <a:gd name="connsiteY8" fmla="*/ 469047 h 493337"/>
                <a:gd name="connsiteX9" fmla="*/ 1657847 w 4802588"/>
                <a:gd name="connsiteY9" fmla="*/ 11847 h 493337"/>
                <a:gd name="connsiteX10" fmla="*/ 1824825 w 4802588"/>
                <a:gd name="connsiteY10" fmla="*/ 469047 h 493337"/>
                <a:gd name="connsiteX11" fmla="*/ 1995778 w 4802588"/>
                <a:gd name="connsiteY11" fmla="*/ 19799 h 493337"/>
                <a:gd name="connsiteX12" fmla="*/ 2174682 w 4802588"/>
                <a:gd name="connsiteY12" fmla="*/ 469047 h 493337"/>
                <a:gd name="connsiteX13" fmla="*/ 2341660 w 4802588"/>
                <a:gd name="connsiteY13" fmla="*/ 15823 h 493337"/>
                <a:gd name="connsiteX14" fmla="*/ 2552638 w 4802588"/>
                <a:gd name="connsiteY14" fmla="*/ 489357 h 493337"/>
                <a:gd name="connsiteX15" fmla="*/ 2751294 w 4802588"/>
                <a:gd name="connsiteY15" fmla="*/ 46 h 493337"/>
                <a:gd name="connsiteX16" fmla="*/ 2965991 w 4802588"/>
                <a:gd name="connsiteY16" fmla="*/ 457330 h 493337"/>
                <a:gd name="connsiteX17" fmla="*/ 3156832 w 4802588"/>
                <a:gd name="connsiteY17" fmla="*/ 46 h 493337"/>
                <a:gd name="connsiteX18" fmla="*/ 3375504 w 4802588"/>
                <a:gd name="connsiteY18" fmla="*/ 469259 h 493337"/>
                <a:gd name="connsiteX19" fmla="*/ 3597966 w 4802588"/>
                <a:gd name="connsiteY19" fmla="*/ 19799 h 493337"/>
                <a:gd name="connsiteX20" fmla="*/ 3772894 w 4802588"/>
                <a:gd name="connsiteY20" fmla="*/ 473023 h 493337"/>
                <a:gd name="connsiteX21" fmla="*/ 4011641 w 4802588"/>
                <a:gd name="connsiteY21" fmla="*/ 19927 h 493337"/>
                <a:gd name="connsiteX22" fmla="*/ 4218387 w 4802588"/>
                <a:gd name="connsiteY22" fmla="*/ 457206 h 493337"/>
                <a:gd name="connsiteX23" fmla="*/ 4802588 w 4802588"/>
                <a:gd name="connsiteY23" fmla="*/ 469047 h 493337"/>
                <a:gd name="connsiteX24" fmla="*/ 4802588 w 4802588"/>
                <a:gd name="connsiteY24" fmla="*/ 469047 h 493337"/>
                <a:gd name="connsiteX0" fmla="*/ 0 w 4802588"/>
                <a:gd name="connsiteY0" fmla="*/ 469047 h 493337"/>
                <a:gd name="connsiteX1" fmla="*/ 170954 w 4802588"/>
                <a:gd name="connsiteY1" fmla="*/ 11847 h 493337"/>
                <a:gd name="connsiteX2" fmla="*/ 345882 w 4802588"/>
                <a:gd name="connsiteY2" fmla="*/ 473023 h 493337"/>
                <a:gd name="connsiteX3" fmla="*/ 516835 w 4802588"/>
                <a:gd name="connsiteY3" fmla="*/ 11847 h 493337"/>
                <a:gd name="connsiteX4" fmla="*/ 691764 w 4802588"/>
                <a:gd name="connsiteY4" fmla="*/ 465072 h 493337"/>
                <a:gd name="connsiteX5" fmla="*/ 862717 w 4802588"/>
                <a:gd name="connsiteY5" fmla="*/ 11847 h 493337"/>
                <a:gd name="connsiteX6" fmla="*/ 1029694 w 4802588"/>
                <a:gd name="connsiteY6" fmla="*/ 473023 h 493337"/>
                <a:gd name="connsiteX7" fmla="*/ 1288179 w 4802588"/>
                <a:gd name="connsiteY7" fmla="*/ 15951 h 493337"/>
                <a:gd name="connsiteX8" fmla="*/ 1482919 w 4802588"/>
                <a:gd name="connsiteY8" fmla="*/ 469047 h 493337"/>
                <a:gd name="connsiteX9" fmla="*/ 1657847 w 4802588"/>
                <a:gd name="connsiteY9" fmla="*/ 11847 h 493337"/>
                <a:gd name="connsiteX10" fmla="*/ 1824825 w 4802588"/>
                <a:gd name="connsiteY10" fmla="*/ 469047 h 493337"/>
                <a:gd name="connsiteX11" fmla="*/ 1995778 w 4802588"/>
                <a:gd name="connsiteY11" fmla="*/ 19799 h 493337"/>
                <a:gd name="connsiteX12" fmla="*/ 2174682 w 4802588"/>
                <a:gd name="connsiteY12" fmla="*/ 469047 h 493337"/>
                <a:gd name="connsiteX13" fmla="*/ 2341660 w 4802588"/>
                <a:gd name="connsiteY13" fmla="*/ 15823 h 493337"/>
                <a:gd name="connsiteX14" fmla="*/ 2552638 w 4802588"/>
                <a:gd name="connsiteY14" fmla="*/ 489357 h 493337"/>
                <a:gd name="connsiteX15" fmla="*/ 2751294 w 4802588"/>
                <a:gd name="connsiteY15" fmla="*/ 46 h 493337"/>
                <a:gd name="connsiteX16" fmla="*/ 2965991 w 4802588"/>
                <a:gd name="connsiteY16" fmla="*/ 457330 h 493337"/>
                <a:gd name="connsiteX17" fmla="*/ 3156832 w 4802588"/>
                <a:gd name="connsiteY17" fmla="*/ 46 h 493337"/>
                <a:gd name="connsiteX18" fmla="*/ 3375504 w 4802588"/>
                <a:gd name="connsiteY18" fmla="*/ 469259 h 493337"/>
                <a:gd name="connsiteX19" fmla="*/ 3597966 w 4802588"/>
                <a:gd name="connsiteY19" fmla="*/ 19799 h 493337"/>
                <a:gd name="connsiteX20" fmla="*/ 3772894 w 4802588"/>
                <a:gd name="connsiteY20" fmla="*/ 473023 h 493337"/>
                <a:gd name="connsiteX21" fmla="*/ 4011641 w 4802588"/>
                <a:gd name="connsiteY21" fmla="*/ 19927 h 493337"/>
                <a:gd name="connsiteX22" fmla="*/ 4218387 w 4802588"/>
                <a:gd name="connsiteY22" fmla="*/ 457206 h 493337"/>
                <a:gd name="connsiteX23" fmla="*/ 4802588 w 4802588"/>
                <a:gd name="connsiteY23" fmla="*/ 469047 h 493337"/>
                <a:gd name="connsiteX0" fmla="*/ 0 w 4218387"/>
                <a:gd name="connsiteY0" fmla="*/ 469047 h 489367"/>
                <a:gd name="connsiteX1" fmla="*/ 170954 w 4218387"/>
                <a:gd name="connsiteY1" fmla="*/ 11847 h 489367"/>
                <a:gd name="connsiteX2" fmla="*/ 345882 w 4218387"/>
                <a:gd name="connsiteY2" fmla="*/ 473023 h 489367"/>
                <a:gd name="connsiteX3" fmla="*/ 516835 w 4218387"/>
                <a:gd name="connsiteY3" fmla="*/ 11847 h 489367"/>
                <a:gd name="connsiteX4" fmla="*/ 691764 w 4218387"/>
                <a:gd name="connsiteY4" fmla="*/ 465072 h 489367"/>
                <a:gd name="connsiteX5" fmla="*/ 862717 w 4218387"/>
                <a:gd name="connsiteY5" fmla="*/ 11847 h 489367"/>
                <a:gd name="connsiteX6" fmla="*/ 1029694 w 4218387"/>
                <a:gd name="connsiteY6" fmla="*/ 473023 h 489367"/>
                <a:gd name="connsiteX7" fmla="*/ 1288179 w 4218387"/>
                <a:gd name="connsiteY7" fmla="*/ 15951 h 489367"/>
                <a:gd name="connsiteX8" fmla="*/ 1482919 w 4218387"/>
                <a:gd name="connsiteY8" fmla="*/ 469047 h 489367"/>
                <a:gd name="connsiteX9" fmla="*/ 1657847 w 4218387"/>
                <a:gd name="connsiteY9" fmla="*/ 11847 h 489367"/>
                <a:gd name="connsiteX10" fmla="*/ 1824825 w 4218387"/>
                <a:gd name="connsiteY10" fmla="*/ 469047 h 489367"/>
                <a:gd name="connsiteX11" fmla="*/ 1995778 w 4218387"/>
                <a:gd name="connsiteY11" fmla="*/ 19799 h 489367"/>
                <a:gd name="connsiteX12" fmla="*/ 2174682 w 4218387"/>
                <a:gd name="connsiteY12" fmla="*/ 469047 h 489367"/>
                <a:gd name="connsiteX13" fmla="*/ 2341660 w 4218387"/>
                <a:gd name="connsiteY13" fmla="*/ 15823 h 489367"/>
                <a:gd name="connsiteX14" fmla="*/ 2552638 w 4218387"/>
                <a:gd name="connsiteY14" fmla="*/ 489357 h 489367"/>
                <a:gd name="connsiteX15" fmla="*/ 2751294 w 4218387"/>
                <a:gd name="connsiteY15" fmla="*/ 46 h 489367"/>
                <a:gd name="connsiteX16" fmla="*/ 2965991 w 4218387"/>
                <a:gd name="connsiteY16" fmla="*/ 457330 h 489367"/>
                <a:gd name="connsiteX17" fmla="*/ 3156832 w 4218387"/>
                <a:gd name="connsiteY17" fmla="*/ 46 h 489367"/>
                <a:gd name="connsiteX18" fmla="*/ 3375504 w 4218387"/>
                <a:gd name="connsiteY18" fmla="*/ 469259 h 489367"/>
                <a:gd name="connsiteX19" fmla="*/ 3597966 w 4218387"/>
                <a:gd name="connsiteY19" fmla="*/ 19799 h 489367"/>
                <a:gd name="connsiteX20" fmla="*/ 3772894 w 4218387"/>
                <a:gd name="connsiteY20" fmla="*/ 473023 h 489367"/>
                <a:gd name="connsiteX21" fmla="*/ 4011641 w 4218387"/>
                <a:gd name="connsiteY21" fmla="*/ 19927 h 489367"/>
                <a:gd name="connsiteX22" fmla="*/ 4218387 w 4218387"/>
                <a:gd name="connsiteY22" fmla="*/ 457206 h 489367"/>
                <a:gd name="connsiteX0" fmla="*/ 0 w 4290172"/>
                <a:gd name="connsiteY0" fmla="*/ 469047 h 489367"/>
                <a:gd name="connsiteX1" fmla="*/ 170954 w 4290172"/>
                <a:gd name="connsiteY1" fmla="*/ 11847 h 489367"/>
                <a:gd name="connsiteX2" fmla="*/ 345882 w 4290172"/>
                <a:gd name="connsiteY2" fmla="*/ 473023 h 489367"/>
                <a:gd name="connsiteX3" fmla="*/ 516835 w 4290172"/>
                <a:gd name="connsiteY3" fmla="*/ 11847 h 489367"/>
                <a:gd name="connsiteX4" fmla="*/ 691764 w 4290172"/>
                <a:gd name="connsiteY4" fmla="*/ 465072 h 489367"/>
                <a:gd name="connsiteX5" fmla="*/ 862717 w 4290172"/>
                <a:gd name="connsiteY5" fmla="*/ 11847 h 489367"/>
                <a:gd name="connsiteX6" fmla="*/ 1029694 w 4290172"/>
                <a:gd name="connsiteY6" fmla="*/ 473023 h 489367"/>
                <a:gd name="connsiteX7" fmla="*/ 1288179 w 4290172"/>
                <a:gd name="connsiteY7" fmla="*/ 15951 h 489367"/>
                <a:gd name="connsiteX8" fmla="*/ 1482919 w 4290172"/>
                <a:gd name="connsiteY8" fmla="*/ 469047 h 489367"/>
                <a:gd name="connsiteX9" fmla="*/ 1657847 w 4290172"/>
                <a:gd name="connsiteY9" fmla="*/ 11847 h 489367"/>
                <a:gd name="connsiteX10" fmla="*/ 1824825 w 4290172"/>
                <a:gd name="connsiteY10" fmla="*/ 469047 h 489367"/>
                <a:gd name="connsiteX11" fmla="*/ 1995778 w 4290172"/>
                <a:gd name="connsiteY11" fmla="*/ 19799 h 489367"/>
                <a:gd name="connsiteX12" fmla="*/ 2174682 w 4290172"/>
                <a:gd name="connsiteY12" fmla="*/ 469047 h 489367"/>
                <a:gd name="connsiteX13" fmla="*/ 2341660 w 4290172"/>
                <a:gd name="connsiteY13" fmla="*/ 15823 h 489367"/>
                <a:gd name="connsiteX14" fmla="*/ 2552638 w 4290172"/>
                <a:gd name="connsiteY14" fmla="*/ 489357 h 489367"/>
                <a:gd name="connsiteX15" fmla="*/ 2751294 w 4290172"/>
                <a:gd name="connsiteY15" fmla="*/ 46 h 489367"/>
                <a:gd name="connsiteX16" fmla="*/ 2965991 w 4290172"/>
                <a:gd name="connsiteY16" fmla="*/ 457330 h 489367"/>
                <a:gd name="connsiteX17" fmla="*/ 3156832 w 4290172"/>
                <a:gd name="connsiteY17" fmla="*/ 46 h 489367"/>
                <a:gd name="connsiteX18" fmla="*/ 3375504 w 4290172"/>
                <a:gd name="connsiteY18" fmla="*/ 469259 h 489367"/>
                <a:gd name="connsiteX19" fmla="*/ 3597966 w 4290172"/>
                <a:gd name="connsiteY19" fmla="*/ 19799 h 489367"/>
                <a:gd name="connsiteX20" fmla="*/ 3772894 w 4290172"/>
                <a:gd name="connsiteY20" fmla="*/ 473023 h 489367"/>
                <a:gd name="connsiteX21" fmla="*/ 4011641 w 4290172"/>
                <a:gd name="connsiteY21" fmla="*/ 19927 h 489367"/>
                <a:gd name="connsiteX22" fmla="*/ 4290172 w 4290172"/>
                <a:gd name="connsiteY22" fmla="*/ 457291 h 489367"/>
                <a:gd name="connsiteX0" fmla="*/ 0 w 4290172"/>
                <a:gd name="connsiteY0" fmla="*/ 469047 h 489367"/>
                <a:gd name="connsiteX1" fmla="*/ 170954 w 4290172"/>
                <a:gd name="connsiteY1" fmla="*/ 11847 h 489367"/>
                <a:gd name="connsiteX2" fmla="*/ 345882 w 4290172"/>
                <a:gd name="connsiteY2" fmla="*/ 473023 h 489367"/>
                <a:gd name="connsiteX3" fmla="*/ 516835 w 4290172"/>
                <a:gd name="connsiteY3" fmla="*/ 11847 h 489367"/>
                <a:gd name="connsiteX4" fmla="*/ 691764 w 4290172"/>
                <a:gd name="connsiteY4" fmla="*/ 465072 h 489367"/>
                <a:gd name="connsiteX5" fmla="*/ 862717 w 4290172"/>
                <a:gd name="connsiteY5" fmla="*/ 11847 h 489367"/>
                <a:gd name="connsiteX6" fmla="*/ 1029694 w 4290172"/>
                <a:gd name="connsiteY6" fmla="*/ 473023 h 489367"/>
                <a:gd name="connsiteX7" fmla="*/ 1288179 w 4290172"/>
                <a:gd name="connsiteY7" fmla="*/ 15951 h 489367"/>
                <a:gd name="connsiteX8" fmla="*/ 1482919 w 4290172"/>
                <a:gd name="connsiteY8" fmla="*/ 469047 h 489367"/>
                <a:gd name="connsiteX9" fmla="*/ 1657847 w 4290172"/>
                <a:gd name="connsiteY9" fmla="*/ 11847 h 489367"/>
                <a:gd name="connsiteX10" fmla="*/ 1824825 w 4290172"/>
                <a:gd name="connsiteY10" fmla="*/ 469047 h 489367"/>
                <a:gd name="connsiteX11" fmla="*/ 1995778 w 4290172"/>
                <a:gd name="connsiteY11" fmla="*/ 19799 h 489367"/>
                <a:gd name="connsiteX12" fmla="*/ 2174682 w 4290172"/>
                <a:gd name="connsiteY12" fmla="*/ 469047 h 489367"/>
                <a:gd name="connsiteX13" fmla="*/ 2341660 w 4290172"/>
                <a:gd name="connsiteY13" fmla="*/ 15823 h 489367"/>
                <a:gd name="connsiteX14" fmla="*/ 2552638 w 4290172"/>
                <a:gd name="connsiteY14" fmla="*/ 489357 h 489367"/>
                <a:gd name="connsiteX15" fmla="*/ 2751294 w 4290172"/>
                <a:gd name="connsiteY15" fmla="*/ 46 h 489367"/>
                <a:gd name="connsiteX16" fmla="*/ 2965991 w 4290172"/>
                <a:gd name="connsiteY16" fmla="*/ 457330 h 489367"/>
                <a:gd name="connsiteX17" fmla="*/ 3156832 w 4290172"/>
                <a:gd name="connsiteY17" fmla="*/ 46 h 489367"/>
                <a:gd name="connsiteX18" fmla="*/ 3375504 w 4290172"/>
                <a:gd name="connsiteY18" fmla="*/ 469259 h 489367"/>
                <a:gd name="connsiteX19" fmla="*/ 3597966 w 4290172"/>
                <a:gd name="connsiteY19" fmla="*/ 19799 h 489367"/>
                <a:gd name="connsiteX20" fmla="*/ 3772894 w 4290172"/>
                <a:gd name="connsiteY20" fmla="*/ 473023 h 489367"/>
                <a:gd name="connsiteX21" fmla="*/ 4011641 w 4290172"/>
                <a:gd name="connsiteY21" fmla="*/ 19927 h 489367"/>
                <a:gd name="connsiteX22" fmla="*/ 4290172 w 4290172"/>
                <a:gd name="connsiteY22" fmla="*/ 457291 h 489367"/>
                <a:gd name="connsiteX0" fmla="*/ 0 w 4234733"/>
                <a:gd name="connsiteY0" fmla="*/ 469047 h 489367"/>
                <a:gd name="connsiteX1" fmla="*/ 170954 w 4234733"/>
                <a:gd name="connsiteY1" fmla="*/ 11847 h 489367"/>
                <a:gd name="connsiteX2" fmla="*/ 345882 w 4234733"/>
                <a:gd name="connsiteY2" fmla="*/ 473023 h 489367"/>
                <a:gd name="connsiteX3" fmla="*/ 516835 w 4234733"/>
                <a:gd name="connsiteY3" fmla="*/ 11847 h 489367"/>
                <a:gd name="connsiteX4" fmla="*/ 691764 w 4234733"/>
                <a:gd name="connsiteY4" fmla="*/ 465072 h 489367"/>
                <a:gd name="connsiteX5" fmla="*/ 862717 w 4234733"/>
                <a:gd name="connsiteY5" fmla="*/ 11847 h 489367"/>
                <a:gd name="connsiteX6" fmla="*/ 1029694 w 4234733"/>
                <a:gd name="connsiteY6" fmla="*/ 473023 h 489367"/>
                <a:gd name="connsiteX7" fmla="*/ 1288179 w 4234733"/>
                <a:gd name="connsiteY7" fmla="*/ 15951 h 489367"/>
                <a:gd name="connsiteX8" fmla="*/ 1482919 w 4234733"/>
                <a:gd name="connsiteY8" fmla="*/ 469047 h 489367"/>
                <a:gd name="connsiteX9" fmla="*/ 1657847 w 4234733"/>
                <a:gd name="connsiteY9" fmla="*/ 11847 h 489367"/>
                <a:gd name="connsiteX10" fmla="*/ 1824825 w 4234733"/>
                <a:gd name="connsiteY10" fmla="*/ 469047 h 489367"/>
                <a:gd name="connsiteX11" fmla="*/ 1995778 w 4234733"/>
                <a:gd name="connsiteY11" fmla="*/ 19799 h 489367"/>
                <a:gd name="connsiteX12" fmla="*/ 2174682 w 4234733"/>
                <a:gd name="connsiteY12" fmla="*/ 469047 h 489367"/>
                <a:gd name="connsiteX13" fmla="*/ 2341660 w 4234733"/>
                <a:gd name="connsiteY13" fmla="*/ 15823 h 489367"/>
                <a:gd name="connsiteX14" fmla="*/ 2552638 w 4234733"/>
                <a:gd name="connsiteY14" fmla="*/ 489357 h 489367"/>
                <a:gd name="connsiteX15" fmla="*/ 2751294 w 4234733"/>
                <a:gd name="connsiteY15" fmla="*/ 46 h 489367"/>
                <a:gd name="connsiteX16" fmla="*/ 2965991 w 4234733"/>
                <a:gd name="connsiteY16" fmla="*/ 457330 h 489367"/>
                <a:gd name="connsiteX17" fmla="*/ 3156832 w 4234733"/>
                <a:gd name="connsiteY17" fmla="*/ 46 h 489367"/>
                <a:gd name="connsiteX18" fmla="*/ 3375504 w 4234733"/>
                <a:gd name="connsiteY18" fmla="*/ 469259 h 489367"/>
                <a:gd name="connsiteX19" fmla="*/ 3597966 w 4234733"/>
                <a:gd name="connsiteY19" fmla="*/ 19799 h 489367"/>
                <a:gd name="connsiteX20" fmla="*/ 3772894 w 4234733"/>
                <a:gd name="connsiteY20" fmla="*/ 473023 h 489367"/>
                <a:gd name="connsiteX21" fmla="*/ 4011641 w 4234733"/>
                <a:gd name="connsiteY21" fmla="*/ 19927 h 489367"/>
                <a:gd name="connsiteX22" fmla="*/ 4234733 w 4234733"/>
                <a:gd name="connsiteY22" fmla="*/ 457376 h 489367"/>
                <a:gd name="connsiteX0" fmla="*/ 0 w 4211098"/>
                <a:gd name="connsiteY0" fmla="*/ 469047 h 489367"/>
                <a:gd name="connsiteX1" fmla="*/ 170954 w 4211098"/>
                <a:gd name="connsiteY1" fmla="*/ 11847 h 489367"/>
                <a:gd name="connsiteX2" fmla="*/ 345882 w 4211098"/>
                <a:gd name="connsiteY2" fmla="*/ 473023 h 489367"/>
                <a:gd name="connsiteX3" fmla="*/ 516835 w 4211098"/>
                <a:gd name="connsiteY3" fmla="*/ 11847 h 489367"/>
                <a:gd name="connsiteX4" fmla="*/ 691764 w 4211098"/>
                <a:gd name="connsiteY4" fmla="*/ 465072 h 489367"/>
                <a:gd name="connsiteX5" fmla="*/ 862717 w 4211098"/>
                <a:gd name="connsiteY5" fmla="*/ 11847 h 489367"/>
                <a:gd name="connsiteX6" fmla="*/ 1029694 w 4211098"/>
                <a:gd name="connsiteY6" fmla="*/ 473023 h 489367"/>
                <a:gd name="connsiteX7" fmla="*/ 1288179 w 4211098"/>
                <a:gd name="connsiteY7" fmla="*/ 15951 h 489367"/>
                <a:gd name="connsiteX8" fmla="*/ 1482919 w 4211098"/>
                <a:gd name="connsiteY8" fmla="*/ 469047 h 489367"/>
                <a:gd name="connsiteX9" fmla="*/ 1657847 w 4211098"/>
                <a:gd name="connsiteY9" fmla="*/ 11847 h 489367"/>
                <a:gd name="connsiteX10" fmla="*/ 1824825 w 4211098"/>
                <a:gd name="connsiteY10" fmla="*/ 469047 h 489367"/>
                <a:gd name="connsiteX11" fmla="*/ 1995778 w 4211098"/>
                <a:gd name="connsiteY11" fmla="*/ 19799 h 489367"/>
                <a:gd name="connsiteX12" fmla="*/ 2174682 w 4211098"/>
                <a:gd name="connsiteY12" fmla="*/ 469047 h 489367"/>
                <a:gd name="connsiteX13" fmla="*/ 2341660 w 4211098"/>
                <a:gd name="connsiteY13" fmla="*/ 15823 h 489367"/>
                <a:gd name="connsiteX14" fmla="*/ 2552638 w 4211098"/>
                <a:gd name="connsiteY14" fmla="*/ 489357 h 489367"/>
                <a:gd name="connsiteX15" fmla="*/ 2751294 w 4211098"/>
                <a:gd name="connsiteY15" fmla="*/ 46 h 489367"/>
                <a:gd name="connsiteX16" fmla="*/ 2965991 w 4211098"/>
                <a:gd name="connsiteY16" fmla="*/ 457330 h 489367"/>
                <a:gd name="connsiteX17" fmla="*/ 3156832 w 4211098"/>
                <a:gd name="connsiteY17" fmla="*/ 46 h 489367"/>
                <a:gd name="connsiteX18" fmla="*/ 3375504 w 4211098"/>
                <a:gd name="connsiteY18" fmla="*/ 469259 h 489367"/>
                <a:gd name="connsiteX19" fmla="*/ 3597966 w 4211098"/>
                <a:gd name="connsiteY19" fmla="*/ 19799 h 489367"/>
                <a:gd name="connsiteX20" fmla="*/ 3772894 w 4211098"/>
                <a:gd name="connsiteY20" fmla="*/ 473023 h 489367"/>
                <a:gd name="connsiteX21" fmla="*/ 4011641 w 4211098"/>
                <a:gd name="connsiteY21" fmla="*/ 19927 h 489367"/>
                <a:gd name="connsiteX22" fmla="*/ 4211098 w 4211098"/>
                <a:gd name="connsiteY22" fmla="*/ 457461 h 489367"/>
                <a:gd name="connsiteX0" fmla="*/ 0 w 4179509"/>
                <a:gd name="connsiteY0" fmla="*/ 469047 h 489367"/>
                <a:gd name="connsiteX1" fmla="*/ 170954 w 4179509"/>
                <a:gd name="connsiteY1" fmla="*/ 11847 h 489367"/>
                <a:gd name="connsiteX2" fmla="*/ 345882 w 4179509"/>
                <a:gd name="connsiteY2" fmla="*/ 473023 h 489367"/>
                <a:gd name="connsiteX3" fmla="*/ 516835 w 4179509"/>
                <a:gd name="connsiteY3" fmla="*/ 11847 h 489367"/>
                <a:gd name="connsiteX4" fmla="*/ 691764 w 4179509"/>
                <a:gd name="connsiteY4" fmla="*/ 465072 h 489367"/>
                <a:gd name="connsiteX5" fmla="*/ 862717 w 4179509"/>
                <a:gd name="connsiteY5" fmla="*/ 11847 h 489367"/>
                <a:gd name="connsiteX6" fmla="*/ 1029694 w 4179509"/>
                <a:gd name="connsiteY6" fmla="*/ 473023 h 489367"/>
                <a:gd name="connsiteX7" fmla="*/ 1288179 w 4179509"/>
                <a:gd name="connsiteY7" fmla="*/ 15951 h 489367"/>
                <a:gd name="connsiteX8" fmla="*/ 1482919 w 4179509"/>
                <a:gd name="connsiteY8" fmla="*/ 469047 h 489367"/>
                <a:gd name="connsiteX9" fmla="*/ 1657847 w 4179509"/>
                <a:gd name="connsiteY9" fmla="*/ 11847 h 489367"/>
                <a:gd name="connsiteX10" fmla="*/ 1824825 w 4179509"/>
                <a:gd name="connsiteY10" fmla="*/ 469047 h 489367"/>
                <a:gd name="connsiteX11" fmla="*/ 1995778 w 4179509"/>
                <a:gd name="connsiteY11" fmla="*/ 19799 h 489367"/>
                <a:gd name="connsiteX12" fmla="*/ 2174682 w 4179509"/>
                <a:gd name="connsiteY12" fmla="*/ 469047 h 489367"/>
                <a:gd name="connsiteX13" fmla="*/ 2341660 w 4179509"/>
                <a:gd name="connsiteY13" fmla="*/ 15823 h 489367"/>
                <a:gd name="connsiteX14" fmla="*/ 2552638 w 4179509"/>
                <a:gd name="connsiteY14" fmla="*/ 489357 h 489367"/>
                <a:gd name="connsiteX15" fmla="*/ 2751294 w 4179509"/>
                <a:gd name="connsiteY15" fmla="*/ 46 h 489367"/>
                <a:gd name="connsiteX16" fmla="*/ 2965991 w 4179509"/>
                <a:gd name="connsiteY16" fmla="*/ 457330 h 489367"/>
                <a:gd name="connsiteX17" fmla="*/ 3156832 w 4179509"/>
                <a:gd name="connsiteY17" fmla="*/ 46 h 489367"/>
                <a:gd name="connsiteX18" fmla="*/ 3375504 w 4179509"/>
                <a:gd name="connsiteY18" fmla="*/ 469259 h 489367"/>
                <a:gd name="connsiteX19" fmla="*/ 3597966 w 4179509"/>
                <a:gd name="connsiteY19" fmla="*/ 19799 h 489367"/>
                <a:gd name="connsiteX20" fmla="*/ 3772894 w 4179509"/>
                <a:gd name="connsiteY20" fmla="*/ 473023 h 489367"/>
                <a:gd name="connsiteX21" fmla="*/ 4011641 w 4179509"/>
                <a:gd name="connsiteY21" fmla="*/ 19927 h 489367"/>
                <a:gd name="connsiteX22" fmla="*/ 4179509 w 4179509"/>
                <a:gd name="connsiteY22" fmla="*/ 457546 h 489367"/>
                <a:gd name="connsiteX0" fmla="*/ 0 w 4179509"/>
                <a:gd name="connsiteY0" fmla="*/ 469047 h 489367"/>
                <a:gd name="connsiteX1" fmla="*/ 170954 w 4179509"/>
                <a:gd name="connsiteY1" fmla="*/ 11847 h 489367"/>
                <a:gd name="connsiteX2" fmla="*/ 345882 w 4179509"/>
                <a:gd name="connsiteY2" fmla="*/ 473023 h 489367"/>
                <a:gd name="connsiteX3" fmla="*/ 516835 w 4179509"/>
                <a:gd name="connsiteY3" fmla="*/ 11847 h 489367"/>
                <a:gd name="connsiteX4" fmla="*/ 691764 w 4179509"/>
                <a:gd name="connsiteY4" fmla="*/ 465072 h 489367"/>
                <a:gd name="connsiteX5" fmla="*/ 862717 w 4179509"/>
                <a:gd name="connsiteY5" fmla="*/ 11847 h 489367"/>
                <a:gd name="connsiteX6" fmla="*/ 1061554 w 4179509"/>
                <a:gd name="connsiteY6" fmla="*/ 465157 h 489367"/>
                <a:gd name="connsiteX7" fmla="*/ 1288179 w 4179509"/>
                <a:gd name="connsiteY7" fmla="*/ 15951 h 489367"/>
                <a:gd name="connsiteX8" fmla="*/ 1482919 w 4179509"/>
                <a:gd name="connsiteY8" fmla="*/ 469047 h 489367"/>
                <a:gd name="connsiteX9" fmla="*/ 1657847 w 4179509"/>
                <a:gd name="connsiteY9" fmla="*/ 11847 h 489367"/>
                <a:gd name="connsiteX10" fmla="*/ 1824825 w 4179509"/>
                <a:gd name="connsiteY10" fmla="*/ 469047 h 489367"/>
                <a:gd name="connsiteX11" fmla="*/ 1995778 w 4179509"/>
                <a:gd name="connsiteY11" fmla="*/ 19799 h 489367"/>
                <a:gd name="connsiteX12" fmla="*/ 2174682 w 4179509"/>
                <a:gd name="connsiteY12" fmla="*/ 469047 h 489367"/>
                <a:gd name="connsiteX13" fmla="*/ 2341660 w 4179509"/>
                <a:gd name="connsiteY13" fmla="*/ 15823 h 489367"/>
                <a:gd name="connsiteX14" fmla="*/ 2552638 w 4179509"/>
                <a:gd name="connsiteY14" fmla="*/ 489357 h 489367"/>
                <a:gd name="connsiteX15" fmla="*/ 2751294 w 4179509"/>
                <a:gd name="connsiteY15" fmla="*/ 46 h 489367"/>
                <a:gd name="connsiteX16" fmla="*/ 2965991 w 4179509"/>
                <a:gd name="connsiteY16" fmla="*/ 457330 h 489367"/>
                <a:gd name="connsiteX17" fmla="*/ 3156832 w 4179509"/>
                <a:gd name="connsiteY17" fmla="*/ 46 h 489367"/>
                <a:gd name="connsiteX18" fmla="*/ 3375504 w 4179509"/>
                <a:gd name="connsiteY18" fmla="*/ 469259 h 489367"/>
                <a:gd name="connsiteX19" fmla="*/ 3597966 w 4179509"/>
                <a:gd name="connsiteY19" fmla="*/ 19799 h 489367"/>
                <a:gd name="connsiteX20" fmla="*/ 3772894 w 4179509"/>
                <a:gd name="connsiteY20" fmla="*/ 473023 h 489367"/>
                <a:gd name="connsiteX21" fmla="*/ 4011641 w 4179509"/>
                <a:gd name="connsiteY21" fmla="*/ 19927 h 489367"/>
                <a:gd name="connsiteX22" fmla="*/ 4179509 w 4179509"/>
                <a:gd name="connsiteY22" fmla="*/ 457546 h 489367"/>
                <a:gd name="connsiteX0" fmla="*/ 0 w 4179509"/>
                <a:gd name="connsiteY0" fmla="*/ 469047 h 489367"/>
                <a:gd name="connsiteX1" fmla="*/ 170954 w 4179509"/>
                <a:gd name="connsiteY1" fmla="*/ 11847 h 489367"/>
                <a:gd name="connsiteX2" fmla="*/ 345882 w 4179509"/>
                <a:gd name="connsiteY2" fmla="*/ 473023 h 489367"/>
                <a:gd name="connsiteX3" fmla="*/ 516835 w 4179509"/>
                <a:gd name="connsiteY3" fmla="*/ 11847 h 489367"/>
                <a:gd name="connsiteX4" fmla="*/ 691764 w 4179509"/>
                <a:gd name="connsiteY4" fmla="*/ 465072 h 489367"/>
                <a:gd name="connsiteX5" fmla="*/ 862717 w 4179509"/>
                <a:gd name="connsiteY5" fmla="*/ 11847 h 489367"/>
                <a:gd name="connsiteX6" fmla="*/ 1093417 w 4179509"/>
                <a:gd name="connsiteY6" fmla="*/ 465244 h 489367"/>
                <a:gd name="connsiteX7" fmla="*/ 1288179 w 4179509"/>
                <a:gd name="connsiteY7" fmla="*/ 15951 h 489367"/>
                <a:gd name="connsiteX8" fmla="*/ 1482919 w 4179509"/>
                <a:gd name="connsiteY8" fmla="*/ 469047 h 489367"/>
                <a:gd name="connsiteX9" fmla="*/ 1657847 w 4179509"/>
                <a:gd name="connsiteY9" fmla="*/ 11847 h 489367"/>
                <a:gd name="connsiteX10" fmla="*/ 1824825 w 4179509"/>
                <a:gd name="connsiteY10" fmla="*/ 469047 h 489367"/>
                <a:gd name="connsiteX11" fmla="*/ 1995778 w 4179509"/>
                <a:gd name="connsiteY11" fmla="*/ 19799 h 489367"/>
                <a:gd name="connsiteX12" fmla="*/ 2174682 w 4179509"/>
                <a:gd name="connsiteY12" fmla="*/ 469047 h 489367"/>
                <a:gd name="connsiteX13" fmla="*/ 2341660 w 4179509"/>
                <a:gd name="connsiteY13" fmla="*/ 15823 h 489367"/>
                <a:gd name="connsiteX14" fmla="*/ 2552638 w 4179509"/>
                <a:gd name="connsiteY14" fmla="*/ 489357 h 489367"/>
                <a:gd name="connsiteX15" fmla="*/ 2751294 w 4179509"/>
                <a:gd name="connsiteY15" fmla="*/ 46 h 489367"/>
                <a:gd name="connsiteX16" fmla="*/ 2965991 w 4179509"/>
                <a:gd name="connsiteY16" fmla="*/ 457330 h 489367"/>
                <a:gd name="connsiteX17" fmla="*/ 3156832 w 4179509"/>
                <a:gd name="connsiteY17" fmla="*/ 46 h 489367"/>
                <a:gd name="connsiteX18" fmla="*/ 3375504 w 4179509"/>
                <a:gd name="connsiteY18" fmla="*/ 469259 h 489367"/>
                <a:gd name="connsiteX19" fmla="*/ 3597966 w 4179509"/>
                <a:gd name="connsiteY19" fmla="*/ 19799 h 489367"/>
                <a:gd name="connsiteX20" fmla="*/ 3772894 w 4179509"/>
                <a:gd name="connsiteY20" fmla="*/ 473023 h 489367"/>
                <a:gd name="connsiteX21" fmla="*/ 4011641 w 4179509"/>
                <a:gd name="connsiteY21" fmla="*/ 19927 h 489367"/>
                <a:gd name="connsiteX22" fmla="*/ 4179509 w 4179509"/>
                <a:gd name="connsiteY22" fmla="*/ 457546 h 489367"/>
                <a:gd name="connsiteX0" fmla="*/ 0 w 4011641"/>
                <a:gd name="connsiteY0" fmla="*/ 469047 h 489367"/>
                <a:gd name="connsiteX1" fmla="*/ 170954 w 4011641"/>
                <a:gd name="connsiteY1" fmla="*/ 11847 h 489367"/>
                <a:gd name="connsiteX2" fmla="*/ 345882 w 4011641"/>
                <a:gd name="connsiteY2" fmla="*/ 473023 h 489367"/>
                <a:gd name="connsiteX3" fmla="*/ 516835 w 4011641"/>
                <a:gd name="connsiteY3" fmla="*/ 11847 h 489367"/>
                <a:gd name="connsiteX4" fmla="*/ 691764 w 4011641"/>
                <a:gd name="connsiteY4" fmla="*/ 465072 h 489367"/>
                <a:gd name="connsiteX5" fmla="*/ 862717 w 4011641"/>
                <a:gd name="connsiteY5" fmla="*/ 11847 h 489367"/>
                <a:gd name="connsiteX6" fmla="*/ 1093417 w 4011641"/>
                <a:gd name="connsiteY6" fmla="*/ 465244 h 489367"/>
                <a:gd name="connsiteX7" fmla="*/ 1288179 w 4011641"/>
                <a:gd name="connsiteY7" fmla="*/ 15951 h 489367"/>
                <a:gd name="connsiteX8" fmla="*/ 1482919 w 4011641"/>
                <a:gd name="connsiteY8" fmla="*/ 469047 h 489367"/>
                <a:gd name="connsiteX9" fmla="*/ 1657847 w 4011641"/>
                <a:gd name="connsiteY9" fmla="*/ 11847 h 489367"/>
                <a:gd name="connsiteX10" fmla="*/ 1824825 w 4011641"/>
                <a:gd name="connsiteY10" fmla="*/ 469047 h 489367"/>
                <a:gd name="connsiteX11" fmla="*/ 1995778 w 4011641"/>
                <a:gd name="connsiteY11" fmla="*/ 19799 h 489367"/>
                <a:gd name="connsiteX12" fmla="*/ 2174682 w 4011641"/>
                <a:gd name="connsiteY12" fmla="*/ 469047 h 489367"/>
                <a:gd name="connsiteX13" fmla="*/ 2341660 w 4011641"/>
                <a:gd name="connsiteY13" fmla="*/ 15823 h 489367"/>
                <a:gd name="connsiteX14" fmla="*/ 2552638 w 4011641"/>
                <a:gd name="connsiteY14" fmla="*/ 489357 h 489367"/>
                <a:gd name="connsiteX15" fmla="*/ 2751294 w 4011641"/>
                <a:gd name="connsiteY15" fmla="*/ 46 h 489367"/>
                <a:gd name="connsiteX16" fmla="*/ 2965991 w 4011641"/>
                <a:gd name="connsiteY16" fmla="*/ 457330 h 489367"/>
                <a:gd name="connsiteX17" fmla="*/ 3156832 w 4011641"/>
                <a:gd name="connsiteY17" fmla="*/ 46 h 489367"/>
                <a:gd name="connsiteX18" fmla="*/ 3375504 w 4011641"/>
                <a:gd name="connsiteY18" fmla="*/ 469259 h 489367"/>
                <a:gd name="connsiteX19" fmla="*/ 3597966 w 4011641"/>
                <a:gd name="connsiteY19" fmla="*/ 19799 h 489367"/>
                <a:gd name="connsiteX20" fmla="*/ 3772894 w 4011641"/>
                <a:gd name="connsiteY20" fmla="*/ 473023 h 489367"/>
                <a:gd name="connsiteX21" fmla="*/ 4011641 w 4011641"/>
                <a:gd name="connsiteY21" fmla="*/ 19927 h 489367"/>
                <a:gd name="connsiteX0" fmla="*/ 0 w 3772894"/>
                <a:gd name="connsiteY0" fmla="*/ 469047 h 489367"/>
                <a:gd name="connsiteX1" fmla="*/ 170954 w 3772894"/>
                <a:gd name="connsiteY1" fmla="*/ 11847 h 489367"/>
                <a:gd name="connsiteX2" fmla="*/ 345882 w 3772894"/>
                <a:gd name="connsiteY2" fmla="*/ 473023 h 489367"/>
                <a:gd name="connsiteX3" fmla="*/ 516835 w 3772894"/>
                <a:gd name="connsiteY3" fmla="*/ 11847 h 489367"/>
                <a:gd name="connsiteX4" fmla="*/ 691764 w 3772894"/>
                <a:gd name="connsiteY4" fmla="*/ 465072 h 489367"/>
                <a:gd name="connsiteX5" fmla="*/ 862717 w 3772894"/>
                <a:gd name="connsiteY5" fmla="*/ 11847 h 489367"/>
                <a:gd name="connsiteX6" fmla="*/ 1093417 w 3772894"/>
                <a:gd name="connsiteY6" fmla="*/ 465244 h 489367"/>
                <a:gd name="connsiteX7" fmla="*/ 1288179 w 3772894"/>
                <a:gd name="connsiteY7" fmla="*/ 15951 h 489367"/>
                <a:gd name="connsiteX8" fmla="*/ 1482919 w 3772894"/>
                <a:gd name="connsiteY8" fmla="*/ 469047 h 489367"/>
                <a:gd name="connsiteX9" fmla="*/ 1657847 w 3772894"/>
                <a:gd name="connsiteY9" fmla="*/ 11847 h 489367"/>
                <a:gd name="connsiteX10" fmla="*/ 1824825 w 3772894"/>
                <a:gd name="connsiteY10" fmla="*/ 469047 h 489367"/>
                <a:gd name="connsiteX11" fmla="*/ 1995778 w 3772894"/>
                <a:gd name="connsiteY11" fmla="*/ 19799 h 489367"/>
                <a:gd name="connsiteX12" fmla="*/ 2174682 w 3772894"/>
                <a:gd name="connsiteY12" fmla="*/ 469047 h 489367"/>
                <a:gd name="connsiteX13" fmla="*/ 2341660 w 3772894"/>
                <a:gd name="connsiteY13" fmla="*/ 15823 h 489367"/>
                <a:gd name="connsiteX14" fmla="*/ 2552638 w 3772894"/>
                <a:gd name="connsiteY14" fmla="*/ 489357 h 489367"/>
                <a:gd name="connsiteX15" fmla="*/ 2751294 w 3772894"/>
                <a:gd name="connsiteY15" fmla="*/ 46 h 489367"/>
                <a:gd name="connsiteX16" fmla="*/ 2965991 w 3772894"/>
                <a:gd name="connsiteY16" fmla="*/ 457330 h 489367"/>
                <a:gd name="connsiteX17" fmla="*/ 3156832 w 3772894"/>
                <a:gd name="connsiteY17" fmla="*/ 46 h 489367"/>
                <a:gd name="connsiteX18" fmla="*/ 3375504 w 3772894"/>
                <a:gd name="connsiteY18" fmla="*/ 469259 h 489367"/>
                <a:gd name="connsiteX19" fmla="*/ 3597966 w 3772894"/>
                <a:gd name="connsiteY19" fmla="*/ 19799 h 489367"/>
                <a:gd name="connsiteX20" fmla="*/ 3772894 w 3772894"/>
                <a:gd name="connsiteY20" fmla="*/ 473023 h 489367"/>
                <a:gd name="connsiteX0" fmla="*/ 0 w 3597966"/>
                <a:gd name="connsiteY0" fmla="*/ 469047 h 489367"/>
                <a:gd name="connsiteX1" fmla="*/ 170954 w 3597966"/>
                <a:gd name="connsiteY1" fmla="*/ 11847 h 489367"/>
                <a:gd name="connsiteX2" fmla="*/ 345882 w 3597966"/>
                <a:gd name="connsiteY2" fmla="*/ 473023 h 489367"/>
                <a:gd name="connsiteX3" fmla="*/ 516835 w 3597966"/>
                <a:gd name="connsiteY3" fmla="*/ 11847 h 489367"/>
                <a:gd name="connsiteX4" fmla="*/ 691764 w 3597966"/>
                <a:gd name="connsiteY4" fmla="*/ 465072 h 489367"/>
                <a:gd name="connsiteX5" fmla="*/ 862717 w 3597966"/>
                <a:gd name="connsiteY5" fmla="*/ 11847 h 489367"/>
                <a:gd name="connsiteX6" fmla="*/ 1093417 w 3597966"/>
                <a:gd name="connsiteY6" fmla="*/ 465244 h 489367"/>
                <a:gd name="connsiteX7" fmla="*/ 1288179 w 3597966"/>
                <a:gd name="connsiteY7" fmla="*/ 15951 h 489367"/>
                <a:gd name="connsiteX8" fmla="*/ 1482919 w 3597966"/>
                <a:gd name="connsiteY8" fmla="*/ 469047 h 489367"/>
                <a:gd name="connsiteX9" fmla="*/ 1657847 w 3597966"/>
                <a:gd name="connsiteY9" fmla="*/ 11847 h 489367"/>
                <a:gd name="connsiteX10" fmla="*/ 1824825 w 3597966"/>
                <a:gd name="connsiteY10" fmla="*/ 469047 h 489367"/>
                <a:gd name="connsiteX11" fmla="*/ 1995778 w 3597966"/>
                <a:gd name="connsiteY11" fmla="*/ 19799 h 489367"/>
                <a:gd name="connsiteX12" fmla="*/ 2174682 w 3597966"/>
                <a:gd name="connsiteY12" fmla="*/ 469047 h 489367"/>
                <a:gd name="connsiteX13" fmla="*/ 2341660 w 3597966"/>
                <a:gd name="connsiteY13" fmla="*/ 15823 h 489367"/>
                <a:gd name="connsiteX14" fmla="*/ 2552638 w 3597966"/>
                <a:gd name="connsiteY14" fmla="*/ 489357 h 489367"/>
                <a:gd name="connsiteX15" fmla="*/ 2751294 w 3597966"/>
                <a:gd name="connsiteY15" fmla="*/ 46 h 489367"/>
                <a:gd name="connsiteX16" fmla="*/ 2965991 w 3597966"/>
                <a:gd name="connsiteY16" fmla="*/ 457330 h 489367"/>
                <a:gd name="connsiteX17" fmla="*/ 3156832 w 3597966"/>
                <a:gd name="connsiteY17" fmla="*/ 46 h 489367"/>
                <a:gd name="connsiteX18" fmla="*/ 3375504 w 3597966"/>
                <a:gd name="connsiteY18" fmla="*/ 469259 h 489367"/>
                <a:gd name="connsiteX19" fmla="*/ 3597966 w 3597966"/>
                <a:gd name="connsiteY19" fmla="*/ 19799 h 489367"/>
                <a:gd name="connsiteX0" fmla="*/ 0 w 3375504"/>
                <a:gd name="connsiteY0" fmla="*/ 469047 h 489367"/>
                <a:gd name="connsiteX1" fmla="*/ 170954 w 3375504"/>
                <a:gd name="connsiteY1" fmla="*/ 11847 h 489367"/>
                <a:gd name="connsiteX2" fmla="*/ 345882 w 3375504"/>
                <a:gd name="connsiteY2" fmla="*/ 473023 h 489367"/>
                <a:gd name="connsiteX3" fmla="*/ 516835 w 3375504"/>
                <a:gd name="connsiteY3" fmla="*/ 11847 h 489367"/>
                <a:gd name="connsiteX4" fmla="*/ 691764 w 3375504"/>
                <a:gd name="connsiteY4" fmla="*/ 465072 h 489367"/>
                <a:gd name="connsiteX5" fmla="*/ 862717 w 3375504"/>
                <a:gd name="connsiteY5" fmla="*/ 11847 h 489367"/>
                <a:gd name="connsiteX6" fmla="*/ 1093417 w 3375504"/>
                <a:gd name="connsiteY6" fmla="*/ 465244 h 489367"/>
                <a:gd name="connsiteX7" fmla="*/ 1288179 w 3375504"/>
                <a:gd name="connsiteY7" fmla="*/ 15951 h 489367"/>
                <a:gd name="connsiteX8" fmla="*/ 1482919 w 3375504"/>
                <a:gd name="connsiteY8" fmla="*/ 469047 h 489367"/>
                <a:gd name="connsiteX9" fmla="*/ 1657847 w 3375504"/>
                <a:gd name="connsiteY9" fmla="*/ 11847 h 489367"/>
                <a:gd name="connsiteX10" fmla="*/ 1824825 w 3375504"/>
                <a:gd name="connsiteY10" fmla="*/ 469047 h 489367"/>
                <a:gd name="connsiteX11" fmla="*/ 1995778 w 3375504"/>
                <a:gd name="connsiteY11" fmla="*/ 19799 h 489367"/>
                <a:gd name="connsiteX12" fmla="*/ 2174682 w 3375504"/>
                <a:gd name="connsiteY12" fmla="*/ 469047 h 489367"/>
                <a:gd name="connsiteX13" fmla="*/ 2341660 w 3375504"/>
                <a:gd name="connsiteY13" fmla="*/ 15823 h 489367"/>
                <a:gd name="connsiteX14" fmla="*/ 2552638 w 3375504"/>
                <a:gd name="connsiteY14" fmla="*/ 489357 h 489367"/>
                <a:gd name="connsiteX15" fmla="*/ 2751294 w 3375504"/>
                <a:gd name="connsiteY15" fmla="*/ 46 h 489367"/>
                <a:gd name="connsiteX16" fmla="*/ 2965991 w 3375504"/>
                <a:gd name="connsiteY16" fmla="*/ 457330 h 489367"/>
                <a:gd name="connsiteX17" fmla="*/ 3156832 w 3375504"/>
                <a:gd name="connsiteY17" fmla="*/ 46 h 489367"/>
                <a:gd name="connsiteX18" fmla="*/ 3375504 w 3375504"/>
                <a:gd name="connsiteY18" fmla="*/ 469259 h 489367"/>
                <a:gd name="connsiteX0" fmla="*/ 0 w 3156832"/>
                <a:gd name="connsiteY0" fmla="*/ 469047 h 489367"/>
                <a:gd name="connsiteX1" fmla="*/ 170954 w 3156832"/>
                <a:gd name="connsiteY1" fmla="*/ 11847 h 489367"/>
                <a:gd name="connsiteX2" fmla="*/ 345882 w 3156832"/>
                <a:gd name="connsiteY2" fmla="*/ 473023 h 489367"/>
                <a:gd name="connsiteX3" fmla="*/ 516835 w 3156832"/>
                <a:gd name="connsiteY3" fmla="*/ 11847 h 489367"/>
                <a:gd name="connsiteX4" fmla="*/ 691764 w 3156832"/>
                <a:gd name="connsiteY4" fmla="*/ 465072 h 489367"/>
                <a:gd name="connsiteX5" fmla="*/ 862717 w 3156832"/>
                <a:gd name="connsiteY5" fmla="*/ 11847 h 489367"/>
                <a:gd name="connsiteX6" fmla="*/ 1093417 w 3156832"/>
                <a:gd name="connsiteY6" fmla="*/ 465244 h 489367"/>
                <a:gd name="connsiteX7" fmla="*/ 1288179 w 3156832"/>
                <a:gd name="connsiteY7" fmla="*/ 15951 h 489367"/>
                <a:gd name="connsiteX8" fmla="*/ 1482919 w 3156832"/>
                <a:gd name="connsiteY8" fmla="*/ 469047 h 489367"/>
                <a:gd name="connsiteX9" fmla="*/ 1657847 w 3156832"/>
                <a:gd name="connsiteY9" fmla="*/ 11847 h 489367"/>
                <a:gd name="connsiteX10" fmla="*/ 1824825 w 3156832"/>
                <a:gd name="connsiteY10" fmla="*/ 469047 h 489367"/>
                <a:gd name="connsiteX11" fmla="*/ 1995778 w 3156832"/>
                <a:gd name="connsiteY11" fmla="*/ 19799 h 489367"/>
                <a:gd name="connsiteX12" fmla="*/ 2174682 w 3156832"/>
                <a:gd name="connsiteY12" fmla="*/ 469047 h 489367"/>
                <a:gd name="connsiteX13" fmla="*/ 2341660 w 3156832"/>
                <a:gd name="connsiteY13" fmla="*/ 15823 h 489367"/>
                <a:gd name="connsiteX14" fmla="*/ 2552638 w 3156832"/>
                <a:gd name="connsiteY14" fmla="*/ 489357 h 489367"/>
                <a:gd name="connsiteX15" fmla="*/ 2751294 w 3156832"/>
                <a:gd name="connsiteY15" fmla="*/ 46 h 489367"/>
                <a:gd name="connsiteX16" fmla="*/ 2965991 w 3156832"/>
                <a:gd name="connsiteY16" fmla="*/ 457330 h 489367"/>
                <a:gd name="connsiteX17" fmla="*/ 3156832 w 3156832"/>
                <a:gd name="connsiteY17" fmla="*/ 46 h 489367"/>
                <a:gd name="connsiteX0" fmla="*/ 0 w 2965991"/>
                <a:gd name="connsiteY0" fmla="*/ 469047 h 489367"/>
                <a:gd name="connsiteX1" fmla="*/ 170954 w 2965991"/>
                <a:gd name="connsiteY1" fmla="*/ 11847 h 489367"/>
                <a:gd name="connsiteX2" fmla="*/ 345882 w 2965991"/>
                <a:gd name="connsiteY2" fmla="*/ 473023 h 489367"/>
                <a:gd name="connsiteX3" fmla="*/ 516835 w 2965991"/>
                <a:gd name="connsiteY3" fmla="*/ 11847 h 489367"/>
                <a:gd name="connsiteX4" fmla="*/ 691764 w 2965991"/>
                <a:gd name="connsiteY4" fmla="*/ 465072 h 489367"/>
                <a:gd name="connsiteX5" fmla="*/ 862717 w 2965991"/>
                <a:gd name="connsiteY5" fmla="*/ 11847 h 489367"/>
                <a:gd name="connsiteX6" fmla="*/ 1093417 w 2965991"/>
                <a:gd name="connsiteY6" fmla="*/ 465244 h 489367"/>
                <a:gd name="connsiteX7" fmla="*/ 1288179 w 2965991"/>
                <a:gd name="connsiteY7" fmla="*/ 15951 h 489367"/>
                <a:gd name="connsiteX8" fmla="*/ 1482919 w 2965991"/>
                <a:gd name="connsiteY8" fmla="*/ 469047 h 489367"/>
                <a:gd name="connsiteX9" fmla="*/ 1657847 w 2965991"/>
                <a:gd name="connsiteY9" fmla="*/ 11847 h 489367"/>
                <a:gd name="connsiteX10" fmla="*/ 1824825 w 2965991"/>
                <a:gd name="connsiteY10" fmla="*/ 469047 h 489367"/>
                <a:gd name="connsiteX11" fmla="*/ 1995778 w 2965991"/>
                <a:gd name="connsiteY11" fmla="*/ 19799 h 489367"/>
                <a:gd name="connsiteX12" fmla="*/ 2174682 w 2965991"/>
                <a:gd name="connsiteY12" fmla="*/ 469047 h 489367"/>
                <a:gd name="connsiteX13" fmla="*/ 2341660 w 2965991"/>
                <a:gd name="connsiteY13" fmla="*/ 15823 h 489367"/>
                <a:gd name="connsiteX14" fmla="*/ 2552638 w 2965991"/>
                <a:gd name="connsiteY14" fmla="*/ 489357 h 489367"/>
                <a:gd name="connsiteX15" fmla="*/ 2751294 w 2965991"/>
                <a:gd name="connsiteY15" fmla="*/ 46 h 489367"/>
                <a:gd name="connsiteX16" fmla="*/ 2965991 w 2965991"/>
                <a:gd name="connsiteY16" fmla="*/ 457330 h 489367"/>
                <a:gd name="connsiteX0" fmla="*/ 0 w 2751294"/>
                <a:gd name="connsiteY0" fmla="*/ 469001 h 489321"/>
                <a:gd name="connsiteX1" fmla="*/ 170954 w 2751294"/>
                <a:gd name="connsiteY1" fmla="*/ 11801 h 489321"/>
                <a:gd name="connsiteX2" fmla="*/ 345882 w 2751294"/>
                <a:gd name="connsiteY2" fmla="*/ 472977 h 489321"/>
                <a:gd name="connsiteX3" fmla="*/ 516835 w 2751294"/>
                <a:gd name="connsiteY3" fmla="*/ 11801 h 489321"/>
                <a:gd name="connsiteX4" fmla="*/ 691764 w 2751294"/>
                <a:gd name="connsiteY4" fmla="*/ 465026 h 489321"/>
                <a:gd name="connsiteX5" fmla="*/ 862717 w 2751294"/>
                <a:gd name="connsiteY5" fmla="*/ 11801 h 489321"/>
                <a:gd name="connsiteX6" fmla="*/ 1093417 w 2751294"/>
                <a:gd name="connsiteY6" fmla="*/ 465198 h 489321"/>
                <a:gd name="connsiteX7" fmla="*/ 1288179 w 2751294"/>
                <a:gd name="connsiteY7" fmla="*/ 15905 h 489321"/>
                <a:gd name="connsiteX8" fmla="*/ 1482919 w 2751294"/>
                <a:gd name="connsiteY8" fmla="*/ 469001 h 489321"/>
                <a:gd name="connsiteX9" fmla="*/ 1657847 w 2751294"/>
                <a:gd name="connsiteY9" fmla="*/ 11801 h 489321"/>
                <a:gd name="connsiteX10" fmla="*/ 1824825 w 2751294"/>
                <a:gd name="connsiteY10" fmla="*/ 469001 h 489321"/>
                <a:gd name="connsiteX11" fmla="*/ 1995778 w 2751294"/>
                <a:gd name="connsiteY11" fmla="*/ 19753 h 489321"/>
                <a:gd name="connsiteX12" fmla="*/ 2174682 w 2751294"/>
                <a:gd name="connsiteY12" fmla="*/ 469001 h 489321"/>
                <a:gd name="connsiteX13" fmla="*/ 2341660 w 2751294"/>
                <a:gd name="connsiteY13" fmla="*/ 15777 h 489321"/>
                <a:gd name="connsiteX14" fmla="*/ 2552638 w 2751294"/>
                <a:gd name="connsiteY14" fmla="*/ 489311 h 489321"/>
                <a:gd name="connsiteX15" fmla="*/ 2751294 w 2751294"/>
                <a:gd name="connsiteY15" fmla="*/ 0 h 489321"/>
                <a:gd name="connsiteX0" fmla="*/ 0 w 2552638"/>
                <a:gd name="connsiteY0" fmla="*/ 457203 h 477523"/>
                <a:gd name="connsiteX1" fmla="*/ 170954 w 2552638"/>
                <a:gd name="connsiteY1" fmla="*/ 3 h 477523"/>
                <a:gd name="connsiteX2" fmla="*/ 345882 w 2552638"/>
                <a:gd name="connsiteY2" fmla="*/ 461179 h 477523"/>
                <a:gd name="connsiteX3" fmla="*/ 516835 w 2552638"/>
                <a:gd name="connsiteY3" fmla="*/ 3 h 477523"/>
                <a:gd name="connsiteX4" fmla="*/ 691764 w 2552638"/>
                <a:gd name="connsiteY4" fmla="*/ 453228 h 477523"/>
                <a:gd name="connsiteX5" fmla="*/ 862717 w 2552638"/>
                <a:gd name="connsiteY5" fmla="*/ 3 h 477523"/>
                <a:gd name="connsiteX6" fmla="*/ 1093417 w 2552638"/>
                <a:gd name="connsiteY6" fmla="*/ 453400 h 477523"/>
                <a:gd name="connsiteX7" fmla="*/ 1288179 w 2552638"/>
                <a:gd name="connsiteY7" fmla="*/ 4107 h 477523"/>
                <a:gd name="connsiteX8" fmla="*/ 1482919 w 2552638"/>
                <a:gd name="connsiteY8" fmla="*/ 457203 h 477523"/>
                <a:gd name="connsiteX9" fmla="*/ 1657847 w 2552638"/>
                <a:gd name="connsiteY9" fmla="*/ 3 h 477523"/>
                <a:gd name="connsiteX10" fmla="*/ 1824825 w 2552638"/>
                <a:gd name="connsiteY10" fmla="*/ 457203 h 477523"/>
                <a:gd name="connsiteX11" fmla="*/ 1995778 w 2552638"/>
                <a:gd name="connsiteY11" fmla="*/ 7955 h 477523"/>
                <a:gd name="connsiteX12" fmla="*/ 2174682 w 2552638"/>
                <a:gd name="connsiteY12" fmla="*/ 457203 h 477523"/>
                <a:gd name="connsiteX13" fmla="*/ 2341660 w 2552638"/>
                <a:gd name="connsiteY13" fmla="*/ 3979 h 477523"/>
                <a:gd name="connsiteX14" fmla="*/ 2552638 w 2552638"/>
                <a:gd name="connsiteY14" fmla="*/ 477513 h 47752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345882 w 2552638"/>
                <a:gd name="connsiteY2" fmla="*/ 469129 h 485473"/>
                <a:gd name="connsiteX3" fmla="*/ 516835 w 2552638"/>
                <a:gd name="connsiteY3" fmla="*/ 7953 h 485473"/>
                <a:gd name="connsiteX4" fmla="*/ 691764 w 2552638"/>
                <a:gd name="connsiteY4" fmla="*/ 461178 h 485473"/>
                <a:gd name="connsiteX5" fmla="*/ 862717 w 2552638"/>
                <a:gd name="connsiteY5" fmla="*/ 7953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584451 w 2552638"/>
                <a:gd name="connsiteY2" fmla="*/ 461264 h 485473"/>
                <a:gd name="connsiteX3" fmla="*/ 516835 w 2552638"/>
                <a:gd name="connsiteY3" fmla="*/ 7953 h 485473"/>
                <a:gd name="connsiteX4" fmla="*/ 691764 w 2552638"/>
                <a:gd name="connsiteY4" fmla="*/ 461178 h 485473"/>
                <a:gd name="connsiteX5" fmla="*/ 862717 w 2552638"/>
                <a:gd name="connsiteY5" fmla="*/ 7953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584451 w 2552638"/>
                <a:gd name="connsiteY2" fmla="*/ 461264 h 485473"/>
                <a:gd name="connsiteX3" fmla="*/ 516835 w 2552638"/>
                <a:gd name="connsiteY3" fmla="*/ 7953 h 485473"/>
                <a:gd name="connsiteX4" fmla="*/ 993966 w 2552638"/>
                <a:gd name="connsiteY4" fmla="*/ 461264 h 485473"/>
                <a:gd name="connsiteX5" fmla="*/ 862717 w 2552638"/>
                <a:gd name="connsiteY5" fmla="*/ 7953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584451 w 2552638"/>
                <a:gd name="connsiteY2" fmla="*/ 461264 h 485473"/>
                <a:gd name="connsiteX3" fmla="*/ 763366 w 2552638"/>
                <a:gd name="connsiteY3" fmla="*/ 15907 h 485473"/>
                <a:gd name="connsiteX4" fmla="*/ 993966 w 2552638"/>
                <a:gd name="connsiteY4" fmla="*/ 461264 h 485473"/>
                <a:gd name="connsiteX5" fmla="*/ 862717 w 2552638"/>
                <a:gd name="connsiteY5" fmla="*/ 7953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584451 w 2552638"/>
                <a:gd name="connsiteY2" fmla="*/ 461264 h 485473"/>
                <a:gd name="connsiteX3" fmla="*/ 763366 w 2552638"/>
                <a:gd name="connsiteY3" fmla="*/ 15907 h 485473"/>
                <a:gd name="connsiteX4" fmla="*/ 993966 w 2552638"/>
                <a:gd name="connsiteY4" fmla="*/ 461264 h 485473"/>
                <a:gd name="connsiteX5" fmla="*/ 1172879 w 2552638"/>
                <a:gd name="connsiteY5" fmla="*/ 15907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872720"/>
                <a:gd name="connsiteY0" fmla="*/ 465153 h 485473"/>
                <a:gd name="connsiteX1" fmla="*/ 329997 w 2872720"/>
                <a:gd name="connsiteY1" fmla="*/ 1 h 485473"/>
                <a:gd name="connsiteX2" fmla="*/ 584451 w 2872720"/>
                <a:gd name="connsiteY2" fmla="*/ 461264 h 485473"/>
                <a:gd name="connsiteX3" fmla="*/ 763366 w 2872720"/>
                <a:gd name="connsiteY3" fmla="*/ 15907 h 485473"/>
                <a:gd name="connsiteX4" fmla="*/ 993966 w 2872720"/>
                <a:gd name="connsiteY4" fmla="*/ 461264 h 485473"/>
                <a:gd name="connsiteX5" fmla="*/ 1172879 w 2872720"/>
                <a:gd name="connsiteY5" fmla="*/ 15907 h 485473"/>
                <a:gd name="connsiteX6" fmla="*/ 1093417 w 2872720"/>
                <a:gd name="connsiteY6" fmla="*/ 461350 h 485473"/>
                <a:gd name="connsiteX7" fmla="*/ 1288179 w 2872720"/>
                <a:gd name="connsiteY7" fmla="*/ 12057 h 485473"/>
                <a:gd name="connsiteX8" fmla="*/ 1482919 w 2872720"/>
                <a:gd name="connsiteY8" fmla="*/ 465153 h 485473"/>
                <a:gd name="connsiteX9" fmla="*/ 1657847 w 2872720"/>
                <a:gd name="connsiteY9" fmla="*/ 7953 h 485473"/>
                <a:gd name="connsiteX10" fmla="*/ 1824825 w 2872720"/>
                <a:gd name="connsiteY10" fmla="*/ 465153 h 485473"/>
                <a:gd name="connsiteX11" fmla="*/ 1995778 w 2872720"/>
                <a:gd name="connsiteY11" fmla="*/ 15905 h 485473"/>
                <a:gd name="connsiteX12" fmla="*/ 2174682 w 2872720"/>
                <a:gd name="connsiteY12" fmla="*/ 465153 h 485473"/>
                <a:gd name="connsiteX13" fmla="*/ 2866595 w 2872720"/>
                <a:gd name="connsiteY13" fmla="*/ 3979 h 485473"/>
                <a:gd name="connsiteX14" fmla="*/ 2552638 w 2872720"/>
                <a:gd name="connsiteY14" fmla="*/ 485463 h 485473"/>
                <a:gd name="connsiteX0" fmla="*/ 0 w 3220715"/>
                <a:gd name="connsiteY0" fmla="*/ 465153 h 465159"/>
                <a:gd name="connsiteX1" fmla="*/ 329997 w 3220715"/>
                <a:gd name="connsiteY1" fmla="*/ 1 h 465159"/>
                <a:gd name="connsiteX2" fmla="*/ 584451 w 3220715"/>
                <a:gd name="connsiteY2" fmla="*/ 461264 h 465159"/>
                <a:gd name="connsiteX3" fmla="*/ 763366 w 3220715"/>
                <a:gd name="connsiteY3" fmla="*/ 15907 h 465159"/>
                <a:gd name="connsiteX4" fmla="*/ 993966 w 3220715"/>
                <a:gd name="connsiteY4" fmla="*/ 461264 h 465159"/>
                <a:gd name="connsiteX5" fmla="*/ 1172879 w 3220715"/>
                <a:gd name="connsiteY5" fmla="*/ 15907 h 465159"/>
                <a:gd name="connsiteX6" fmla="*/ 1093417 w 3220715"/>
                <a:gd name="connsiteY6" fmla="*/ 461350 h 465159"/>
                <a:gd name="connsiteX7" fmla="*/ 1288179 w 3220715"/>
                <a:gd name="connsiteY7" fmla="*/ 12057 h 465159"/>
                <a:gd name="connsiteX8" fmla="*/ 1482919 w 3220715"/>
                <a:gd name="connsiteY8" fmla="*/ 465153 h 465159"/>
                <a:gd name="connsiteX9" fmla="*/ 1657847 w 3220715"/>
                <a:gd name="connsiteY9" fmla="*/ 7953 h 465159"/>
                <a:gd name="connsiteX10" fmla="*/ 1824825 w 3220715"/>
                <a:gd name="connsiteY10" fmla="*/ 465153 h 465159"/>
                <a:gd name="connsiteX11" fmla="*/ 1995778 w 3220715"/>
                <a:gd name="connsiteY11" fmla="*/ 15905 h 465159"/>
                <a:gd name="connsiteX12" fmla="*/ 2174682 w 3220715"/>
                <a:gd name="connsiteY12" fmla="*/ 465153 h 465159"/>
                <a:gd name="connsiteX13" fmla="*/ 2866595 w 3220715"/>
                <a:gd name="connsiteY13" fmla="*/ 3979 h 465159"/>
                <a:gd name="connsiteX14" fmla="*/ 3220715 w 3220715"/>
                <a:gd name="connsiteY14" fmla="*/ 453741 h 465159"/>
                <a:gd name="connsiteX0" fmla="*/ 0 w 3220715"/>
                <a:gd name="connsiteY0" fmla="*/ 465153 h 465245"/>
                <a:gd name="connsiteX1" fmla="*/ 329997 w 3220715"/>
                <a:gd name="connsiteY1" fmla="*/ 1 h 465245"/>
                <a:gd name="connsiteX2" fmla="*/ 584451 w 3220715"/>
                <a:gd name="connsiteY2" fmla="*/ 461264 h 465245"/>
                <a:gd name="connsiteX3" fmla="*/ 763366 w 3220715"/>
                <a:gd name="connsiteY3" fmla="*/ 15907 h 465245"/>
                <a:gd name="connsiteX4" fmla="*/ 993966 w 3220715"/>
                <a:gd name="connsiteY4" fmla="*/ 461264 h 465245"/>
                <a:gd name="connsiteX5" fmla="*/ 1172879 w 3220715"/>
                <a:gd name="connsiteY5" fmla="*/ 15907 h 465245"/>
                <a:gd name="connsiteX6" fmla="*/ 1093417 w 3220715"/>
                <a:gd name="connsiteY6" fmla="*/ 461350 h 465245"/>
                <a:gd name="connsiteX7" fmla="*/ 1288179 w 3220715"/>
                <a:gd name="connsiteY7" fmla="*/ 12057 h 465245"/>
                <a:gd name="connsiteX8" fmla="*/ 1482919 w 3220715"/>
                <a:gd name="connsiteY8" fmla="*/ 465153 h 465245"/>
                <a:gd name="connsiteX9" fmla="*/ 1657847 w 3220715"/>
                <a:gd name="connsiteY9" fmla="*/ 7953 h 465245"/>
                <a:gd name="connsiteX10" fmla="*/ 1824825 w 3220715"/>
                <a:gd name="connsiteY10" fmla="*/ 465153 h 465245"/>
                <a:gd name="connsiteX11" fmla="*/ 1995778 w 3220715"/>
                <a:gd name="connsiteY11" fmla="*/ 15905 h 465245"/>
                <a:gd name="connsiteX12" fmla="*/ 2659851 w 3220715"/>
                <a:gd name="connsiteY12" fmla="*/ 465239 h 465245"/>
                <a:gd name="connsiteX13" fmla="*/ 2866595 w 3220715"/>
                <a:gd name="connsiteY13" fmla="*/ 3979 h 465245"/>
                <a:gd name="connsiteX14" fmla="*/ 3220715 w 3220715"/>
                <a:gd name="connsiteY14" fmla="*/ 453741 h 465245"/>
                <a:gd name="connsiteX0" fmla="*/ 0 w 3220715"/>
                <a:gd name="connsiteY0" fmla="*/ 465153 h 465245"/>
                <a:gd name="connsiteX1" fmla="*/ 329997 w 3220715"/>
                <a:gd name="connsiteY1" fmla="*/ 1 h 465245"/>
                <a:gd name="connsiteX2" fmla="*/ 584451 w 3220715"/>
                <a:gd name="connsiteY2" fmla="*/ 461264 h 465245"/>
                <a:gd name="connsiteX3" fmla="*/ 763366 w 3220715"/>
                <a:gd name="connsiteY3" fmla="*/ 15907 h 465245"/>
                <a:gd name="connsiteX4" fmla="*/ 993966 w 3220715"/>
                <a:gd name="connsiteY4" fmla="*/ 461264 h 465245"/>
                <a:gd name="connsiteX5" fmla="*/ 1172879 w 3220715"/>
                <a:gd name="connsiteY5" fmla="*/ 15907 h 465245"/>
                <a:gd name="connsiteX6" fmla="*/ 1093417 w 3220715"/>
                <a:gd name="connsiteY6" fmla="*/ 461350 h 465245"/>
                <a:gd name="connsiteX7" fmla="*/ 1288179 w 3220715"/>
                <a:gd name="connsiteY7" fmla="*/ 12057 h 465245"/>
                <a:gd name="connsiteX8" fmla="*/ 1482919 w 3220715"/>
                <a:gd name="connsiteY8" fmla="*/ 465153 h 465245"/>
                <a:gd name="connsiteX9" fmla="*/ 1657847 w 3220715"/>
                <a:gd name="connsiteY9" fmla="*/ 7953 h 465245"/>
                <a:gd name="connsiteX10" fmla="*/ 1824825 w 3220715"/>
                <a:gd name="connsiteY10" fmla="*/ 465153 h 465245"/>
                <a:gd name="connsiteX11" fmla="*/ 2401420 w 3220715"/>
                <a:gd name="connsiteY11" fmla="*/ 15908 h 465245"/>
                <a:gd name="connsiteX12" fmla="*/ 2659851 w 3220715"/>
                <a:gd name="connsiteY12" fmla="*/ 465239 h 465245"/>
                <a:gd name="connsiteX13" fmla="*/ 2866595 w 3220715"/>
                <a:gd name="connsiteY13" fmla="*/ 3979 h 465245"/>
                <a:gd name="connsiteX14" fmla="*/ 3220715 w 3220715"/>
                <a:gd name="connsiteY14" fmla="*/ 453741 h 465245"/>
                <a:gd name="connsiteX0" fmla="*/ 0 w 3220715"/>
                <a:gd name="connsiteY0" fmla="*/ 465153 h 465245"/>
                <a:gd name="connsiteX1" fmla="*/ 329997 w 3220715"/>
                <a:gd name="connsiteY1" fmla="*/ 1 h 465245"/>
                <a:gd name="connsiteX2" fmla="*/ 584451 w 3220715"/>
                <a:gd name="connsiteY2" fmla="*/ 461264 h 465245"/>
                <a:gd name="connsiteX3" fmla="*/ 763366 w 3220715"/>
                <a:gd name="connsiteY3" fmla="*/ 15907 h 465245"/>
                <a:gd name="connsiteX4" fmla="*/ 993966 w 3220715"/>
                <a:gd name="connsiteY4" fmla="*/ 461264 h 465245"/>
                <a:gd name="connsiteX5" fmla="*/ 1172879 w 3220715"/>
                <a:gd name="connsiteY5" fmla="*/ 15907 h 465245"/>
                <a:gd name="connsiteX6" fmla="*/ 1093417 w 3220715"/>
                <a:gd name="connsiteY6" fmla="*/ 461350 h 465245"/>
                <a:gd name="connsiteX7" fmla="*/ 1288179 w 3220715"/>
                <a:gd name="connsiteY7" fmla="*/ 12057 h 465245"/>
                <a:gd name="connsiteX8" fmla="*/ 1482919 w 3220715"/>
                <a:gd name="connsiteY8" fmla="*/ 465153 h 465245"/>
                <a:gd name="connsiteX9" fmla="*/ 1657847 w 3220715"/>
                <a:gd name="connsiteY9" fmla="*/ 7953 h 465245"/>
                <a:gd name="connsiteX10" fmla="*/ 2111182 w 3220715"/>
                <a:gd name="connsiteY10" fmla="*/ 457287 h 465245"/>
                <a:gd name="connsiteX11" fmla="*/ 2401420 w 3220715"/>
                <a:gd name="connsiteY11" fmla="*/ 15908 h 465245"/>
                <a:gd name="connsiteX12" fmla="*/ 2659851 w 3220715"/>
                <a:gd name="connsiteY12" fmla="*/ 465239 h 465245"/>
                <a:gd name="connsiteX13" fmla="*/ 2866595 w 3220715"/>
                <a:gd name="connsiteY13" fmla="*/ 3979 h 465245"/>
                <a:gd name="connsiteX14" fmla="*/ 3220715 w 3220715"/>
                <a:gd name="connsiteY14" fmla="*/ 453741 h 465245"/>
                <a:gd name="connsiteX0" fmla="*/ 0 w 3220715"/>
                <a:gd name="connsiteY0" fmla="*/ 473105 h 473197"/>
                <a:gd name="connsiteX1" fmla="*/ 329997 w 3220715"/>
                <a:gd name="connsiteY1" fmla="*/ 7953 h 473197"/>
                <a:gd name="connsiteX2" fmla="*/ 584451 w 3220715"/>
                <a:gd name="connsiteY2" fmla="*/ 469216 h 473197"/>
                <a:gd name="connsiteX3" fmla="*/ 763366 w 3220715"/>
                <a:gd name="connsiteY3" fmla="*/ 23859 h 473197"/>
                <a:gd name="connsiteX4" fmla="*/ 993966 w 3220715"/>
                <a:gd name="connsiteY4" fmla="*/ 469216 h 473197"/>
                <a:gd name="connsiteX5" fmla="*/ 1172879 w 3220715"/>
                <a:gd name="connsiteY5" fmla="*/ 23859 h 473197"/>
                <a:gd name="connsiteX6" fmla="*/ 1093417 w 3220715"/>
                <a:gd name="connsiteY6" fmla="*/ 469302 h 473197"/>
                <a:gd name="connsiteX7" fmla="*/ 1288179 w 3220715"/>
                <a:gd name="connsiteY7" fmla="*/ 20009 h 473197"/>
                <a:gd name="connsiteX8" fmla="*/ 1482919 w 3220715"/>
                <a:gd name="connsiteY8" fmla="*/ 473105 h 473197"/>
                <a:gd name="connsiteX9" fmla="*/ 1991905 w 3220715"/>
                <a:gd name="connsiteY9" fmla="*/ 2 h 473197"/>
                <a:gd name="connsiteX10" fmla="*/ 2111182 w 3220715"/>
                <a:gd name="connsiteY10" fmla="*/ 465239 h 473197"/>
                <a:gd name="connsiteX11" fmla="*/ 2401420 w 3220715"/>
                <a:gd name="connsiteY11" fmla="*/ 23860 h 473197"/>
                <a:gd name="connsiteX12" fmla="*/ 2659851 w 3220715"/>
                <a:gd name="connsiteY12" fmla="*/ 473191 h 473197"/>
                <a:gd name="connsiteX13" fmla="*/ 2866595 w 3220715"/>
                <a:gd name="connsiteY13" fmla="*/ 11931 h 473197"/>
                <a:gd name="connsiteX14" fmla="*/ 3220715 w 3220715"/>
                <a:gd name="connsiteY14" fmla="*/ 461693 h 473197"/>
                <a:gd name="connsiteX0" fmla="*/ 0 w 3220715"/>
                <a:gd name="connsiteY0" fmla="*/ 473103 h 473195"/>
                <a:gd name="connsiteX1" fmla="*/ 329997 w 3220715"/>
                <a:gd name="connsiteY1" fmla="*/ 7951 h 473195"/>
                <a:gd name="connsiteX2" fmla="*/ 584451 w 3220715"/>
                <a:gd name="connsiteY2" fmla="*/ 469214 h 473195"/>
                <a:gd name="connsiteX3" fmla="*/ 763366 w 3220715"/>
                <a:gd name="connsiteY3" fmla="*/ 23857 h 473195"/>
                <a:gd name="connsiteX4" fmla="*/ 993966 w 3220715"/>
                <a:gd name="connsiteY4" fmla="*/ 469214 h 473195"/>
                <a:gd name="connsiteX5" fmla="*/ 1172879 w 3220715"/>
                <a:gd name="connsiteY5" fmla="*/ 23857 h 473195"/>
                <a:gd name="connsiteX6" fmla="*/ 1093417 w 3220715"/>
                <a:gd name="connsiteY6" fmla="*/ 469300 h 473195"/>
                <a:gd name="connsiteX7" fmla="*/ 1288179 w 3220715"/>
                <a:gd name="connsiteY7" fmla="*/ 20007 h 473195"/>
                <a:gd name="connsiteX8" fmla="*/ 1809017 w 3220715"/>
                <a:gd name="connsiteY8" fmla="*/ 465238 h 473195"/>
                <a:gd name="connsiteX9" fmla="*/ 1991905 w 3220715"/>
                <a:gd name="connsiteY9" fmla="*/ 0 h 473195"/>
                <a:gd name="connsiteX10" fmla="*/ 2111182 w 3220715"/>
                <a:gd name="connsiteY10" fmla="*/ 465237 h 473195"/>
                <a:gd name="connsiteX11" fmla="*/ 2401420 w 3220715"/>
                <a:gd name="connsiteY11" fmla="*/ 23858 h 473195"/>
                <a:gd name="connsiteX12" fmla="*/ 2659851 w 3220715"/>
                <a:gd name="connsiteY12" fmla="*/ 473189 h 473195"/>
                <a:gd name="connsiteX13" fmla="*/ 2866595 w 3220715"/>
                <a:gd name="connsiteY13" fmla="*/ 11929 h 473195"/>
                <a:gd name="connsiteX14" fmla="*/ 3220715 w 3220715"/>
                <a:gd name="connsiteY14" fmla="*/ 461691 h 473195"/>
                <a:gd name="connsiteX0" fmla="*/ 0 w 3220715"/>
                <a:gd name="connsiteY0" fmla="*/ 473103 h 473195"/>
                <a:gd name="connsiteX1" fmla="*/ 329997 w 3220715"/>
                <a:gd name="connsiteY1" fmla="*/ 7951 h 473195"/>
                <a:gd name="connsiteX2" fmla="*/ 584451 w 3220715"/>
                <a:gd name="connsiteY2" fmla="*/ 469214 h 473195"/>
                <a:gd name="connsiteX3" fmla="*/ 763366 w 3220715"/>
                <a:gd name="connsiteY3" fmla="*/ 23857 h 473195"/>
                <a:gd name="connsiteX4" fmla="*/ 993966 w 3220715"/>
                <a:gd name="connsiteY4" fmla="*/ 469214 h 473195"/>
                <a:gd name="connsiteX5" fmla="*/ 1172879 w 3220715"/>
                <a:gd name="connsiteY5" fmla="*/ 23857 h 473195"/>
                <a:gd name="connsiteX6" fmla="*/ 1093417 w 3220715"/>
                <a:gd name="connsiteY6" fmla="*/ 469300 h 473195"/>
                <a:gd name="connsiteX7" fmla="*/ 1693784 w 3220715"/>
                <a:gd name="connsiteY7" fmla="*/ 20011 h 473195"/>
                <a:gd name="connsiteX8" fmla="*/ 1809017 w 3220715"/>
                <a:gd name="connsiteY8" fmla="*/ 465238 h 473195"/>
                <a:gd name="connsiteX9" fmla="*/ 1991905 w 3220715"/>
                <a:gd name="connsiteY9" fmla="*/ 0 h 473195"/>
                <a:gd name="connsiteX10" fmla="*/ 2111182 w 3220715"/>
                <a:gd name="connsiteY10" fmla="*/ 465237 h 473195"/>
                <a:gd name="connsiteX11" fmla="*/ 2401420 w 3220715"/>
                <a:gd name="connsiteY11" fmla="*/ 23858 h 473195"/>
                <a:gd name="connsiteX12" fmla="*/ 2659851 w 3220715"/>
                <a:gd name="connsiteY12" fmla="*/ 473189 h 473195"/>
                <a:gd name="connsiteX13" fmla="*/ 2866595 w 3220715"/>
                <a:gd name="connsiteY13" fmla="*/ 11929 h 473195"/>
                <a:gd name="connsiteX14" fmla="*/ 3220715 w 3220715"/>
                <a:gd name="connsiteY14" fmla="*/ 461691 h 473195"/>
                <a:gd name="connsiteX0" fmla="*/ 0 w 3220715"/>
                <a:gd name="connsiteY0" fmla="*/ 473103 h 477339"/>
                <a:gd name="connsiteX1" fmla="*/ 329997 w 3220715"/>
                <a:gd name="connsiteY1" fmla="*/ 7951 h 477339"/>
                <a:gd name="connsiteX2" fmla="*/ 584451 w 3220715"/>
                <a:gd name="connsiteY2" fmla="*/ 469214 h 477339"/>
                <a:gd name="connsiteX3" fmla="*/ 763366 w 3220715"/>
                <a:gd name="connsiteY3" fmla="*/ 23857 h 477339"/>
                <a:gd name="connsiteX4" fmla="*/ 993966 w 3220715"/>
                <a:gd name="connsiteY4" fmla="*/ 469214 h 477339"/>
                <a:gd name="connsiteX5" fmla="*/ 1172879 w 3220715"/>
                <a:gd name="connsiteY5" fmla="*/ 23857 h 477339"/>
                <a:gd name="connsiteX6" fmla="*/ 1538770 w 3220715"/>
                <a:gd name="connsiteY6" fmla="*/ 477339 h 477339"/>
                <a:gd name="connsiteX7" fmla="*/ 1693784 w 3220715"/>
                <a:gd name="connsiteY7" fmla="*/ 20011 h 477339"/>
                <a:gd name="connsiteX8" fmla="*/ 1809017 w 3220715"/>
                <a:gd name="connsiteY8" fmla="*/ 465238 h 477339"/>
                <a:gd name="connsiteX9" fmla="*/ 1991905 w 3220715"/>
                <a:gd name="connsiteY9" fmla="*/ 0 h 477339"/>
                <a:gd name="connsiteX10" fmla="*/ 2111182 w 3220715"/>
                <a:gd name="connsiteY10" fmla="*/ 465237 h 477339"/>
                <a:gd name="connsiteX11" fmla="*/ 2401420 w 3220715"/>
                <a:gd name="connsiteY11" fmla="*/ 23858 h 477339"/>
                <a:gd name="connsiteX12" fmla="*/ 2659851 w 3220715"/>
                <a:gd name="connsiteY12" fmla="*/ 473189 h 477339"/>
                <a:gd name="connsiteX13" fmla="*/ 2866595 w 3220715"/>
                <a:gd name="connsiteY13" fmla="*/ 11929 h 477339"/>
                <a:gd name="connsiteX14" fmla="*/ 3220715 w 3220715"/>
                <a:gd name="connsiteY14" fmla="*/ 461691 h 477339"/>
                <a:gd name="connsiteX0" fmla="*/ 0 w 3220715"/>
                <a:gd name="connsiteY0" fmla="*/ 473103 h 477339"/>
                <a:gd name="connsiteX1" fmla="*/ 329997 w 3220715"/>
                <a:gd name="connsiteY1" fmla="*/ 7951 h 477339"/>
                <a:gd name="connsiteX2" fmla="*/ 584451 w 3220715"/>
                <a:gd name="connsiteY2" fmla="*/ 469214 h 477339"/>
                <a:gd name="connsiteX3" fmla="*/ 763366 w 3220715"/>
                <a:gd name="connsiteY3" fmla="*/ 23857 h 477339"/>
                <a:gd name="connsiteX4" fmla="*/ 993966 w 3220715"/>
                <a:gd name="connsiteY4" fmla="*/ 469214 h 477339"/>
                <a:gd name="connsiteX5" fmla="*/ 1172879 w 3220715"/>
                <a:gd name="connsiteY5" fmla="*/ 23857 h 477339"/>
                <a:gd name="connsiteX6" fmla="*/ 1538770 w 3220715"/>
                <a:gd name="connsiteY6" fmla="*/ 477339 h 477339"/>
                <a:gd name="connsiteX7" fmla="*/ 1693784 w 3220715"/>
                <a:gd name="connsiteY7" fmla="*/ 20011 h 477339"/>
                <a:gd name="connsiteX8" fmla="*/ 1809017 w 3220715"/>
                <a:gd name="connsiteY8" fmla="*/ 465238 h 477339"/>
                <a:gd name="connsiteX9" fmla="*/ 1991905 w 3220715"/>
                <a:gd name="connsiteY9" fmla="*/ 0 h 477339"/>
                <a:gd name="connsiteX10" fmla="*/ 2111182 w 3220715"/>
                <a:gd name="connsiteY10" fmla="*/ 465237 h 477339"/>
                <a:gd name="connsiteX11" fmla="*/ 2401420 w 3220715"/>
                <a:gd name="connsiteY11" fmla="*/ 23858 h 477339"/>
                <a:gd name="connsiteX12" fmla="*/ 2659851 w 3220715"/>
                <a:gd name="connsiteY12" fmla="*/ 473189 h 477339"/>
                <a:gd name="connsiteX13" fmla="*/ 3001925 w 3220715"/>
                <a:gd name="connsiteY13" fmla="*/ 3978 h 477339"/>
                <a:gd name="connsiteX14" fmla="*/ 3220715 w 3220715"/>
                <a:gd name="connsiteY14" fmla="*/ 461691 h 477339"/>
                <a:gd name="connsiteX0" fmla="*/ 0 w 3220715"/>
                <a:gd name="connsiteY0" fmla="*/ 473103 h 477339"/>
                <a:gd name="connsiteX1" fmla="*/ 329997 w 3220715"/>
                <a:gd name="connsiteY1" fmla="*/ 7951 h 477339"/>
                <a:gd name="connsiteX2" fmla="*/ 584451 w 3220715"/>
                <a:gd name="connsiteY2" fmla="*/ 469214 h 477339"/>
                <a:gd name="connsiteX3" fmla="*/ 763366 w 3220715"/>
                <a:gd name="connsiteY3" fmla="*/ 23857 h 477339"/>
                <a:gd name="connsiteX4" fmla="*/ 993966 w 3220715"/>
                <a:gd name="connsiteY4" fmla="*/ 469214 h 477339"/>
                <a:gd name="connsiteX5" fmla="*/ 1172879 w 3220715"/>
                <a:gd name="connsiteY5" fmla="*/ 23857 h 477339"/>
                <a:gd name="connsiteX6" fmla="*/ 1538770 w 3220715"/>
                <a:gd name="connsiteY6" fmla="*/ 477339 h 477339"/>
                <a:gd name="connsiteX7" fmla="*/ 1693784 w 3220715"/>
                <a:gd name="connsiteY7" fmla="*/ 20011 h 477339"/>
                <a:gd name="connsiteX8" fmla="*/ 1809017 w 3220715"/>
                <a:gd name="connsiteY8" fmla="*/ 465238 h 477339"/>
                <a:gd name="connsiteX9" fmla="*/ 1991905 w 3220715"/>
                <a:gd name="connsiteY9" fmla="*/ 0 h 477339"/>
                <a:gd name="connsiteX10" fmla="*/ 2111182 w 3220715"/>
                <a:gd name="connsiteY10" fmla="*/ 465237 h 477339"/>
                <a:gd name="connsiteX11" fmla="*/ 2401420 w 3220715"/>
                <a:gd name="connsiteY11" fmla="*/ 23858 h 477339"/>
                <a:gd name="connsiteX12" fmla="*/ 2771314 w 3220715"/>
                <a:gd name="connsiteY12" fmla="*/ 473276 h 477339"/>
                <a:gd name="connsiteX13" fmla="*/ 3001925 w 3220715"/>
                <a:gd name="connsiteY13" fmla="*/ 3978 h 477339"/>
                <a:gd name="connsiteX14" fmla="*/ 3220715 w 3220715"/>
                <a:gd name="connsiteY14" fmla="*/ 461691 h 477339"/>
                <a:gd name="connsiteX0" fmla="*/ 0 w 3220715"/>
                <a:gd name="connsiteY0" fmla="*/ 473103 h 477339"/>
                <a:gd name="connsiteX1" fmla="*/ 329997 w 3220715"/>
                <a:gd name="connsiteY1" fmla="*/ 7951 h 477339"/>
                <a:gd name="connsiteX2" fmla="*/ 584451 w 3220715"/>
                <a:gd name="connsiteY2" fmla="*/ 469214 h 477339"/>
                <a:gd name="connsiteX3" fmla="*/ 763366 w 3220715"/>
                <a:gd name="connsiteY3" fmla="*/ 23857 h 477339"/>
                <a:gd name="connsiteX4" fmla="*/ 993966 w 3220715"/>
                <a:gd name="connsiteY4" fmla="*/ 469214 h 477339"/>
                <a:gd name="connsiteX5" fmla="*/ 1172879 w 3220715"/>
                <a:gd name="connsiteY5" fmla="*/ 23857 h 477339"/>
                <a:gd name="connsiteX6" fmla="*/ 1538770 w 3220715"/>
                <a:gd name="connsiteY6" fmla="*/ 477339 h 477339"/>
                <a:gd name="connsiteX7" fmla="*/ 1693784 w 3220715"/>
                <a:gd name="connsiteY7" fmla="*/ 20011 h 477339"/>
                <a:gd name="connsiteX8" fmla="*/ 1809017 w 3220715"/>
                <a:gd name="connsiteY8" fmla="*/ 465238 h 477339"/>
                <a:gd name="connsiteX9" fmla="*/ 1991905 w 3220715"/>
                <a:gd name="connsiteY9" fmla="*/ 0 h 477339"/>
                <a:gd name="connsiteX10" fmla="*/ 2111182 w 3220715"/>
                <a:gd name="connsiteY10" fmla="*/ 465237 h 477339"/>
                <a:gd name="connsiteX11" fmla="*/ 2544677 w 3220715"/>
                <a:gd name="connsiteY11" fmla="*/ 55673 h 477339"/>
                <a:gd name="connsiteX12" fmla="*/ 2771314 w 3220715"/>
                <a:gd name="connsiteY12" fmla="*/ 473276 h 477339"/>
                <a:gd name="connsiteX13" fmla="*/ 3001925 w 3220715"/>
                <a:gd name="connsiteY13" fmla="*/ 3978 h 477339"/>
                <a:gd name="connsiteX14" fmla="*/ 3220715 w 3220715"/>
                <a:gd name="connsiteY14" fmla="*/ 461691 h 477339"/>
                <a:gd name="connsiteX0" fmla="*/ 0 w 3220715"/>
                <a:gd name="connsiteY0" fmla="*/ 473105 h 477341"/>
                <a:gd name="connsiteX1" fmla="*/ 329997 w 3220715"/>
                <a:gd name="connsiteY1" fmla="*/ 7953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1809017 w 3220715"/>
                <a:gd name="connsiteY8" fmla="*/ 465240 h 477341"/>
                <a:gd name="connsiteX9" fmla="*/ 1991905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329997 w 3220715"/>
                <a:gd name="connsiteY1" fmla="*/ 7953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1809017 w 3220715"/>
                <a:gd name="connsiteY8" fmla="*/ 465240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329997 w 3220715"/>
                <a:gd name="connsiteY1" fmla="*/ 7953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82304 w 3220715"/>
                <a:gd name="connsiteY1" fmla="*/ 7954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82304 w 3220715"/>
                <a:gd name="connsiteY1" fmla="*/ 7954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58464 w 3220715"/>
                <a:gd name="connsiteY1" fmla="*/ 31814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58464 w 3220715"/>
                <a:gd name="connsiteY1" fmla="*/ 31814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58464 w 3220715"/>
                <a:gd name="connsiteY1" fmla="*/ 31814 h 477341"/>
                <a:gd name="connsiteX2" fmla="*/ 584451 w 3220715"/>
                <a:gd name="connsiteY2" fmla="*/ 469216 h 477341"/>
                <a:gd name="connsiteX3" fmla="*/ 842923 w 3220715"/>
                <a:gd name="connsiteY3" fmla="*/ 23863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58464 w 3220715"/>
                <a:gd name="connsiteY1" fmla="*/ 31814 h 477341"/>
                <a:gd name="connsiteX2" fmla="*/ 584451 w 3220715"/>
                <a:gd name="connsiteY2" fmla="*/ 469216 h 477341"/>
                <a:gd name="connsiteX3" fmla="*/ 842923 w 3220715"/>
                <a:gd name="connsiteY3" fmla="*/ 23863 h 477341"/>
                <a:gd name="connsiteX4" fmla="*/ 1145101 w 3220715"/>
                <a:gd name="connsiteY4" fmla="*/ 469303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81055 h 485326"/>
                <a:gd name="connsiteX1" fmla="*/ 258464 w 3220715"/>
                <a:gd name="connsiteY1" fmla="*/ 39764 h 485326"/>
                <a:gd name="connsiteX2" fmla="*/ 584451 w 3220715"/>
                <a:gd name="connsiteY2" fmla="*/ 477166 h 485326"/>
                <a:gd name="connsiteX3" fmla="*/ 842923 w 3220715"/>
                <a:gd name="connsiteY3" fmla="*/ 31813 h 485326"/>
                <a:gd name="connsiteX4" fmla="*/ 1145101 w 3220715"/>
                <a:gd name="connsiteY4" fmla="*/ 477253 h 485326"/>
                <a:gd name="connsiteX5" fmla="*/ 1475106 w 3220715"/>
                <a:gd name="connsiteY5" fmla="*/ 2 h 485326"/>
                <a:gd name="connsiteX6" fmla="*/ 1538770 w 3220715"/>
                <a:gd name="connsiteY6" fmla="*/ 485291 h 485326"/>
                <a:gd name="connsiteX7" fmla="*/ 1693784 w 3220715"/>
                <a:gd name="connsiteY7" fmla="*/ 27963 h 485326"/>
                <a:gd name="connsiteX8" fmla="*/ 2087422 w 3220715"/>
                <a:gd name="connsiteY8" fmla="*/ 473276 h 485326"/>
                <a:gd name="connsiteX9" fmla="*/ 2230560 w 3220715"/>
                <a:gd name="connsiteY9" fmla="*/ 7952 h 485326"/>
                <a:gd name="connsiteX10" fmla="*/ 2270326 w 3220715"/>
                <a:gd name="connsiteY10" fmla="*/ 481228 h 485326"/>
                <a:gd name="connsiteX11" fmla="*/ 2544677 w 3220715"/>
                <a:gd name="connsiteY11" fmla="*/ 63625 h 485326"/>
                <a:gd name="connsiteX12" fmla="*/ 2771314 w 3220715"/>
                <a:gd name="connsiteY12" fmla="*/ 481228 h 485326"/>
                <a:gd name="connsiteX13" fmla="*/ 3001925 w 3220715"/>
                <a:gd name="connsiteY13" fmla="*/ 11930 h 485326"/>
                <a:gd name="connsiteX14" fmla="*/ 3220715 w 3220715"/>
                <a:gd name="connsiteY14" fmla="*/ 469643 h 485326"/>
                <a:gd name="connsiteX0" fmla="*/ 0 w 3220715"/>
                <a:gd name="connsiteY0" fmla="*/ 481055 h 485326"/>
                <a:gd name="connsiteX1" fmla="*/ 258464 w 3220715"/>
                <a:gd name="connsiteY1" fmla="*/ 39764 h 485326"/>
                <a:gd name="connsiteX2" fmla="*/ 584451 w 3220715"/>
                <a:gd name="connsiteY2" fmla="*/ 477166 h 485326"/>
                <a:gd name="connsiteX3" fmla="*/ 842923 w 3220715"/>
                <a:gd name="connsiteY3" fmla="*/ 31813 h 485326"/>
                <a:gd name="connsiteX4" fmla="*/ 1145101 w 3220715"/>
                <a:gd name="connsiteY4" fmla="*/ 477253 h 485326"/>
                <a:gd name="connsiteX5" fmla="*/ 1475106 w 3220715"/>
                <a:gd name="connsiteY5" fmla="*/ 2 h 485326"/>
                <a:gd name="connsiteX6" fmla="*/ 1538770 w 3220715"/>
                <a:gd name="connsiteY6" fmla="*/ 485291 h 485326"/>
                <a:gd name="connsiteX7" fmla="*/ 2035796 w 3220715"/>
                <a:gd name="connsiteY7" fmla="*/ 27968 h 485326"/>
                <a:gd name="connsiteX8" fmla="*/ 2087422 w 3220715"/>
                <a:gd name="connsiteY8" fmla="*/ 473276 h 485326"/>
                <a:gd name="connsiteX9" fmla="*/ 2230560 w 3220715"/>
                <a:gd name="connsiteY9" fmla="*/ 7952 h 485326"/>
                <a:gd name="connsiteX10" fmla="*/ 2270326 w 3220715"/>
                <a:gd name="connsiteY10" fmla="*/ 481228 h 485326"/>
                <a:gd name="connsiteX11" fmla="*/ 2544677 w 3220715"/>
                <a:gd name="connsiteY11" fmla="*/ 63625 h 485326"/>
                <a:gd name="connsiteX12" fmla="*/ 2771314 w 3220715"/>
                <a:gd name="connsiteY12" fmla="*/ 481228 h 485326"/>
                <a:gd name="connsiteX13" fmla="*/ 3001925 w 3220715"/>
                <a:gd name="connsiteY13" fmla="*/ 11930 h 485326"/>
                <a:gd name="connsiteX14" fmla="*/ 3220715 w 3220715"/>
                <a:gd name="connsiteY14" fmla="*/ 469643 h 485326"/>
                <a:gd name="connsiteX0" fmla="*/ 0 w 3220715"/>
                <a:gd name="connsiteY0" fmla="*/ 481064 h 481386"/>
                <a:gd name="connsiteX1" fmla="*/ 258464 w 3220715"/>
                <a:gd name="connsiteY1" fmla="*/ 39773 h 481386"/>
                <a:gd name="connsiteX2" fmla="*/ 584451 w 3220715"/>
                <a:gd name="connsiteY2" fmla="*/ 477175 h 481386"/>
                <a:gd name="connsiteX3" fmla="*/ 842923 w 3220715"/>
                <a:gd name="connsiteY3" fmla="*/ 31822 h 481386"/>
                <a:gd name="connsiteX4" fmla="*/ 1145101 w 3220715"/>
                <a:gd name="connsiteY4" fmla="*/ 477262 h 481386"/>
                <a:gd name="connsiteX5" fmla="*/ 1475106 w 3220715"/>
                <a:gd name="connsiteY5" fmla="*/ 11 h 481386"/>
                <a:gd name="connsiteX6" fmla="*/ 1753547 w 3220715"/>
                <a:gd name="connsiteY6" fmla="*/ 461531 h 481386"/>
                <a:gd name="connsiteX7" fmla="*/ 2035796 w 3220715"/>
                <a:gd name="connsiteY7" fmla="*/ 27977 h 481386"/>
                <a:gd name="connsiteX8" fmla="*/ 2087422 w 3220715"/>
                <a:gd name="connsiteY8" fmla="*/ 473285 h 481386"/>
                <a:gd name="connsiteX9" fmla="*/ 2230560 w 3220715"/>
                <a:gd name="connsiteY9" fmla="*/ 7961 h 481386"/>
                <a:gd name="connsiteX10" fmla="*/ 2270326 w 3220715"/>
                <a:gd name="connsiteY10" fmla="*/ 481237 h 481386"/>
                <a:gd name="connsiteX11" fmla="*/ 2544677 w 3220715"/>
                <a:gd name="connsiteY11" fmla="*/ 63634 h 481386"/>
                <a:gd name="connsiteX12" fmla="*/ 2771314 w 3220715"/>
                <a:gd name="connsiteY12" fmla="*/ 481237 h 481386"/>
                <a:gd name="connsiteX13" fmla="*/ 3001925 w 3220715"/>
                <a:gd name="connsiteY13" fmla="*/ 11939 h 481386"/>
                <a:gd name="connsiteX14" fmla="*/ 3220715 w 3220715"/>
                <a:gd name="connsiteY14" fmla="*/ 469652 h 481386"/>
                <a:gd name="connsiteX0" fmla="*/ 0 w 3582316"/>
                <a:gd name="connsiteY0" fmla="*/ 481064 h 481386"/>
                <a:gd name="connsiteX1" fmla="*/ 258464 w 3582316"/>
                <a:gd name="connsiteY1" fmla="*/ 39773 h 481386"/>
                <a:gd name="connsiteX2" fmla="*/ 584451 w 3582316"/>
                <a:gd name="connsiteY2" fmla="*/ 477175 h 481386"/>
                <a:gd name="connsiteX3" fmla="*/ 842923 w 3582316"/>
                <a:gd name="connsiteY3" fmla="*/ 31822 h 481386"/>
                <a:gd name="connsiteX4" fmla="*/ 1145101 w 3582316"/>
                <a:gd name="connsiteY4" fmla="*/ 477262 h 481386"/>
                <a:gd name="connsiteX5" fmla="*/ 1475106 w 3582316"/>
                <a:gd name="connsiteY5" fmla="*/ 11 h 481386"/>
                <a:gd name="connsiteX6" fmla="*/ 1753547 w 3582316"/>
                <a:gd name="connsiteY6" fmla="*/ 461531 h 481386"/>
                <a:gd name="connsiteX7" fmla="*/ 2035796 w 3582316"/>
                <a:gd name="connsiteY7" fmla="*/ 27977 h 481386"/>
                <a:gd name="connsiteX8" fmla="*/ 2087422 w 3582316"/>
                <a:gd name="connsiteY8" fmla="*/ 473285 h 481386"/>
                <a:gd name="connsiteX9" fmla="*/ 2230560 w 3582316"/>
                <a:gd name="connsiteY9" fmla="*/ 7961 h 481386"/>
                <a:gd name="connsiteX10" fmla="*/ 2270326 w 3582316"/>
                <a:gd name="connsiteY10" fmla="*/ 481237 h 481386"/>
                <a:gd name="connsiteX11" fmla="*/ 2544677 w 3582316"/>
                <a:gd name="connsiteY11" fmla="*/ 63634 h 481386"/>
                <a:gd name="connsiteX12" fmla="*/ 2771314 w 3582316"/>
                <a:gd name="connsiteY12" fmla="*/ 481237 h 481386"/>
                <a:gd name="connsiteX13" fmla="*/ 3574605 w 3582316"/>
                <a:gd name="connsiteY13" fmla="*/ 19895 h 481386"/>
                <a:gd name="connsiteX14" fmla="*/ 3220715 w 3582316"/>
                <a:gd name="connsiteY14" fmla="*/ 469652 h 481386"/>
                <a:gd name="connsiteX0" fmla="*/ 0 w 3577426"/>
                <a:gd name="connsiteY0" fmla="*/ 481064 h 481386"/>
                <a:gd name="connsiteX1" fmla="*/ 258464 w 3577426"/>
                <a:gd name="connsiteY1" fmla="*/ 39773 h 481386"/>
                <a:gd name="connsiteX2" fmla="*/ 584451 w 3577426"/>
                <a:gd name="connsiteY2" fmla="*/ 477175 h 481386"/>
                <a:gd name="connsiteX3" fmla="*/ 842923 w 3577426"/>
                <a:gd name="connsiteY3" fmla="*/ 31822 h 481386"/>
                <a:gd name="connsiteX4" fmla="*/ 1145101 w 3577426"/>
                <a:gd name="connsiteY4" fmla="*/ 477262 h 481386"/>
                <a:gd name="connsiteX5" fmla="*/ 1475106 w 3577426"/>
                <a:gd name="connsiteY5" fmla="*/ 11 h 481386"/>
                <a:gd name="connsiteX6" fmla="*/ 1753547 w 3577426"/>
                <a:gd name="connsiteY6" fmla="*/ 461531 h 481386"/>
                <a:gd name="connsiteX7" fmla="*/ 2035796 w 3577426"/>
                <a:gd name="connsiteY7" fmla="*/ 27977 h 481386"/>
                <a:gd name="connsiteX8" fmla="*/ 2087422 w 3577426"/>
                <a:gd name="connsiteY8" fmla="*/ 473285 h 481386"/>
                <a:gd name="connsiteX9" fmla="*/ 2230560 w 3577426"/>
                <a:gd name="connsiteY9" fmla="*/ 7961 h 481386"/>
                <a:gd name="connsiteX10" fmla="*/ 2270326 w 3577426"/>
                <a:gd name="connsiteY10" fmla="*/ 481237 h 481386"/>
                <a:gd name="connsiteX11" fmla="*/ 2544677 w 3577426"/>
                <a:gd name="connsiteY11" fmla="*/ 63634 h 481386"/>
                <a:gd name="connsiteX12" fmla="*/ 2962300 w 3577426"/>
                <a:gd name="connsiteY12" fmla="*/ 473372 h 481386"/>
                <a:gd name="connsiteX13" fmla="*/ 3574605 w 3577426"/>
                <a:gd name="connsiteY13" fmla="*/ 19895 h 481386"/>
                <a:gd name="connsiteX14" fmla="*/ 3220715 w 3577426"/>
                <a:gd name="connsiteY14" fmla="*/ 469652 h 481386"/>
                <a:gd name="connsiteX0" fmla="*/ 0 w 3577426"/>
                <a:gd name="connsiteY0" fmla="*/ 481064 h 481248"/>
                <a:gd name="connsiteX1" fmla="*/ 258464 w 3577426"/>
                <a:gd name="connsiteY1" fmla="*/ 39773 h 481248"/>
                <a:gd name="connsiteX2" fmla="*/ 584451 w 3577426"/>
                <a:gd name="connsiteY2" fmla="*/ 477175 h 481248"/>
                <a:gd name="connsiteX3" fmla="*/ 842923 w 3577426"/>
                <a:gd name="connsiteY3" fmla="*/ 31822 h 481248"/>
                <a:gd name="connsiteX4" fmla="*/ 1145101 w 3577426"/>
                <a:gd name="connsiteY4" fmla="*/ 477262 h 481248"/>
                <a:gd name="connsiteX5" fmla="*/ 1475106 w 3577426"/>
                <a:gd name="connsiteY5" fmla="*/ 11 h 481248"/>
                <a:gd name="connsiteX6" fmla="*/ 1753547 w 3577426"/>
                <a:gd name="connsiteY6" fmla="*/ 461531 h 481248"/>
                <a:gd name="connsiteX7" fmla="*/ 2035796 w 3577426"/>
                <a:gd name="connsiteY7" fmla="*/ 27977 h 481248"/>
                <a:gd name="connsiteX8" fmla="*/ 2087422 w 3577426"/>
                <a:gd name="connsiteY8" fmla="*/ 473285 h 481248"/>
                <a:gd name="connsiteX9" fmla="*/ 2230560 w 3577426"/>
                <a:gd name="connsiteY9" fmla="*/ 7961 h 481248"/>
                <a:gd name="connsiteX10" fmla="*/ 2270326 w 3577426"/>
                <a:gd name="connsiteY10" fmla="*/ 481237 h 481248"/>
                <a:gd name="connsiteX11" fmla="*/ 2823120 w 3577426"/>
                <a:gd name="connsiteY11" fmla="*/ 23881 h 481248"/>
                <a:gd name="connsiteX12" fmla="*/ 2962300 w 3577426"/>
                <a:gd name="connsiteY12" fmla="*/ 473372 h 481248"/>
                <a:gd name="connsiteX13" fmla="*/ 3574605 w 3577426"/>
                <a:gd name="connsiteY13" fmla="*/ 19895 h 481248"/>
                <a:gd name="connsiteX14" fmla="*/ 3220715 w 3577426"/>
                <a:gd name="connsiteY14" fmla="*/ 469652 h 481248"/>
                <a:gd name="connsiteX0" fmla="*/ 0 w 3577426"/>
                <a:gd name="connsiteY0" fmla="*/ 481064 h 481336"/>
                <a:gd name="connsiteX1" fmla="*/ 258464 w 3577426"/>
                <a:gd name="connsiteY1" fmla="*/ 39773 h 481336"/>
                <a:gd name="connsiteX2" fmla="*/ 584451 w 3577426"/>
                <a:gd name="connsiteY2" fmla="*/ 477175 h 481336"/>
                <a:gd name="connsiteX3" fmla="*/ 842923 w 3577426"/>
                <a:gd name="connsiteY3" fmla="*/ 31822 h 481336"/>
                <a:gd name="connsiteX4" fmla="*/ 1145101 w 3577426"/>
                <a:gd name="connsiteY4" fmla="*/ 477262 h 481336"/>
                <a:gd name="connsiteX5" fmla="*/ 1475106 w 3577426"/>
                <a:gd name="connsiteY5" fmla="*/ 11 h 481336"/>
                <a:gd name="connsiteX6" fmla="*/ 1753547 w 3577426"/>
                <a:gd name="connsiteY6" fmla="*/ 461531 h 481336"/>
                <a:gd name="connsiteX7" fmla="*/ 2035796 w 3577426"/>
                <a:gd name="connsiteY7" fmla="*/ 27977 h 481336"/>
                <a:gd name="connsiteX8" fmla="*/ 2087422 w 3577426"/>
                <a:gd name="connsiteY8" fmla="*/ 473285 h 481336"/>
                <a:gd name="connsiteX9" fmla="*/ 2230560 w 3577426"/>
                <a:gd name="connsiteY9" fmla="*/ 7961 h 481336"/>
                <a:gd name="connsiteX10" fmla="*/ 2477189 w 3577426"/>
                <a:gd name="connsiteY10" fmla="*/ 481325 h 481336"/>
                <a:gd name="connsiteX11" fmla="*/ 2823120 w 3577426"/>
                <a:gd name="connsiteY11" fmla="*/ 23881 h 481336"/>
                <a:gd name="connsiteX12" fmla="*/ 2962300 w 3577426"/>
                <a:gd name="connsiteY12" fmla="*/ 473372 h 481336"/>
                <a:gd name="connsiteX13" fmla="*/ 3574605 w 3577426"/>
                <a:gd name="connsiteY13" fmla="*/ 19895 h 481336"/>
                <a:gd name="connsiteX14" fmla="*/ 3220715 w 3577426"/>
                <a:gd name="connsiteY14" fmla="*/ 469652 h 481336"/>
                <a:gd name="connsiteX0" fmla="*/ 0 w 3577426"/>
                <a:gd name="connsiteY0" fmla="*/ 481064 h 481327"/>
                <a:gd name="connsiteX1" fmla="*/ 258464 w 3577426"/>
                <a:gd name="connsiteY1" fmla="*/ 39773 h 481327"/>
                <a:gd name="connsiteX2" fmla="*/ 584451 w 3577426"/>
                <a:gd name="connsiteY2" fmla="*/ 477175 h 481327"/>
                <a:gd name="connsiteX3" fmla="*/ 842923 w 3577426"/>
                <a:gd name="connsiteY3" fmla="*/ 31822 h 481327"/>
                <a:gd name="connsiteX4" fmla="*/ 1145101 w 3577426"/>
                <a:gd name="connsiteY4" fmla="*/ 477262 h 481327"/>
                <a:gd name="connsiteX5" fmla="*/ 1475106 w 3577426"/>
                <a:gd name="connsiteY5" fmla="*/ 11 h 481327"/>
                <a:gd name="connsiteX6" fmla="*/ 1753547 w 3577426"/>
                <a:gd name="connsiteY6" fmla="*/ 461531 h 481327"/>
                <a:gd name="connsiteX7" fmla="*/ 2035796 w 3577426"/>
                <a:gd name="connsiteY7" fmla="*/ 27977 h 481327"/>
                <a:gd name="connsiteX8" fmla="*/ 2087422 w 3577426"/>
                <a:gd name="connsiteY8" fmla="*/ 473285 h 481327"/>
                <a:gd name="connsiteX9" fmla="*/ 2508986 w 3577426"/>
                <a:gd name="connsiteY9" fmla="*/ 31821 h 481327"/>
                <a:gd name="connsiteX10" fmla="*/ 2477189 w 3577426"/>
                <a:gd name="connsiteY10" fmla="*/ 481325 h 481327"/>
                <a:gd name="connsiteX11" fmla="*/ 2823120 w 3577426"/>
                <a:gd name="connsiteY11" fmla="*/ 23881 h 481327"/>
                <a:gd name="connsiteX12" fmla="*/ 2962300 w 3577426"/>
                <a:gd name="connsiteY12" fmla="*/ 473372 h 481327"/>
                <a:gd name="connsiteX13" fmla="*/ 3574605 w 3577426"/>
                <a:gd name="connsiteY13" fmla="*/ 19895 h 481327"/>
                <a:gd name="connsiteX14" fmla="*/ 3220715 w 3577426"/>
                <a:gd name="connsiteY14" fmla="*/ 469652 h 481327"/>
                <a:gd name="connsiteX0" fmla="*/ 0 w 3577426"/>
                <a:gd name="connsiteY0" fmla="*/ 481064 h 481327"/>
                <a:gd name="connsiteX1" fmla="*/ 258464 w 3577426"/>
                <a:gd name="connsiteY1" fmla="*/ 39773 h 481327"/>
                <a:gd name="connsiteX2" fmla="*/ 584451 w 3577426"/>
                <a:gd name="connsiteY2" fmla="*/ 477175 h 481327"/>
                <a:gd name="connsiteX3" fmla="*/ 842923 w 3577426"/>
                <a:gd name="connsiteY3" fmla="*/ 31822 h 481327"/>
                <a:gd name="connsiteX4" fmla="*/ 1145101 w 3577426"/>
                <a:gd name="connsiteY4" fmla="*/ 477262 h 481327"/>
                <a:gd name="connsiteX5" fmla="*/ 1475106 w 3577426"/>
                <a:gd name="connsiteY5" fmla="*/ 11 h 481327"/>
                <a:gd name="connsiteX6" fmla="*/ 1753547 w 3577426"/>
                <a:gd name="connsiteY6" fmla="*/ 461531 h 481327"/>
                <a:gd name="connsiteX7" fmla="*/ 2035796 w 3577426"/>
                <a:gd name="connsiteY7" fmla="*/ 27977 h 481327"/>
                <a:gd name="connsiteX8" fmla="*/ 2262469 w 3577426"/>
                <a:gd name="connsiteY8" fmla="*/ 481324 h 481327"/>
                <a:gd name="connsiteX9" fmla="*/ 2508986 w 3577426"/>
                <a:gd name="connsiteY9" fmla="*/ 31821 h 481327"/>
                <a:gd name="connsiteX10" fmla="*/ 2477189 w 3577426"/>
                <a:gd name="connsiteY10" fmla="*/ 481325 h 481327"/>
                <a:gd name="connsiteX11" fmla="*/ 2823120 w 3577426"/>
                <a:gd name="connsiteY11" fmla="*/ 23881 h 481327"/>
                <a:gd name="connsiteX12" fmla="*/ 2962300 w 3577426"/>
                <a:gd name="connsiteY12" fmla="*/ 473372 h 481327"/>
                <a:gd name="connsiteX13" fmla="*/ 3574605 w 3577426"/>
                <a:gd name="connsiteY13" fmla="*/ 19895 h 481327"/>
                <a:gd name="connsiteX14" fmla="*/ 3220715 w 3577426"/>
                <a:gd name="connsiteY14" fmla="*/ 469652 h 481327"/>
                <a:gd name="connsiteX0" fmla="*/ 0 w 3984248"/>
                <a:gd name="connsiteY0" fmla="*/ 481064 h 481327"/>
                <a:gd name="connsiteX1" fmla="*/ 258464 w 3984248"/>
                <a:gd name="connsiteY1" fmla="*/ 39773 h 481327"/>
                <a:gd name="connsiteX2" fmla="*/ 584451 w 3984248"/>
                <a:gd name="connsiteY2" fmla="*/ 477175 h 481327"/>
                <a:gd name="connsiteX3" fmla="*/ 842923 w 3984248"/>
                <a:gd name="connsiteY3" fmla="*/ 31822 h 481327"/>
                <a:gd name="connsiteX4" fmla="*/ 1145101 w 3984248"/>
                <a:gd name="connsiteY4" fmla="*/ 477262 h 481327"/>
                <a:gd name="connsiteX5" fmla="*/ 1475106 w 3984248"/>
                <a:gd name="connsiteY5" fmla="*/ 11 h 481327"/>
                <a:gd name="connsiteX6" fmla="*/ 1753547 w 3984248"/>
                <a:gd name="connsiteY6" fmla="*/ 461531 h 481327"/>
                <a:gd name="connsiteX7" fmla="*/ 2035796 w 3984248"/>
                <a:gd name="connsiteY7" fmla="*/ 27977 h 481327"/>
                <a:gd name="connsiteX8" fmla="*/ 2262469 w 3984248"/>
                <a:gd name="connsiteY8" fmla="*/ 481324 h 481327"/>
                <a:gd name="connsiteX9" fmla="*/ 2508986 w 3984248"/>
                <a:gd name="connsiteY9" fmla="*/ 31821 h 481327"/>
                <a:gd name="connsiteX10" fmla="*/ 2477189 w 3984248"/>
                <a:gd name="connsiteY10" fmla="*/ 481325 h 481327"/>
                <a:gd name="connsiteX11" fmla="*/ 2823120 w 3984248"/>
                <a:gd name="connsiteY11" fmla="*/ 23881 h 481327"/>
                <a:gd name="connsiteX12" fmla="*/ 2962300 w 3984248"/>
                <a:gd name="connsiteY12" fmla="*/ 473372 h 481327"/>
                <a:gd name="connsiteX13" fmla="*/ 3574605 w 3984248"/>
                <a:gd name="connsiteY13" fmla="*/ 19895 h 481327"/>
                <a:gd name="connsiteX14" fmla="*/ 3984248 w 3984248"/>
                <a:gd name="connsiteY14" fmla="*/ 469738 h 481327"/>
                <a:gd name="connsiteX0" fmla="*/ 0 w 3984248"/>
                <a:gd name="connsiteY0" fmla="*/ 481064 h 481327"/>
                <a:gd name="connsiteX1" fmla="*/ 258464 w 3984248"/>
                <a:gd name="connsiteY1" fmla="*/ 39773 h 481327"/>
                <a:gd name="connsiteX2" fmla="*/ 584451 w 3984248"/>
                <a:gd name="connsiteY2" fmla="*/ 477175 h 481327"/>
                <a:gd name="connsiteX3" fmla="*/ 842923 w 3984248"/>
                <a:gd name="connsiteY3" fmla="*/ 31822 h 481327"/>
                <a:gd name="connsiteX4" fmla="*/ 1145101 w 3984248"/>
                <a:gd name="connsiteY4" fmla="*/ 477262 h 481327"/>
                <a:gd name="connsiteX5" fmla="*/ 1475106 w 3984248"/>
                <a:gd name="connsiteY5" fmla="*/ 11 h 481327"/>
                <a:gd name="connsiteX6" fmla="*/ 1753547 w 3984248"/>
                <a:gd name="connsiteY6" fmla="*/ 461531 h 481327"/>
                <a:gd name="connsiteX7" fmla="*/ 2035796 w 3984248"/>
                <a:gd name="connsiteY7" fmla="*/ 27977 h 481327"/>
                <a:gd name="connsiteX8" fmla="*/ 2262469 w 3984248"/>
                <a:gd name="connsiteY8" fmla="*/ 481324 h 481327"/>
                <a:gd name="connsiteX9" fmla="*/ 2508986 w 3984248"/>
                <a:gd name="connsiteY9" fmla="*/ 31821 h 481327"/>
                <a:gd name="connsiteX10" fmla="*/ 2477189 w 3984248"/>
                <a:gd name="connsiteY10" fmla="*/ 481325 h 481327"/>
                <a:gd name="connsiteX11" fmla="*/ 2823120 w 3984248"/>
                <a:gd name="connsiteY11" fmla="*/ 23881 h 481327"/>
                <a:gd name="connsiteX12" fmla="*/ 2962300 w 3984248"/>
                <a:gd name="connsiteY12" fmla="*/ 473372 h 481327"/>
                <a:gd name="connsiteX13" fmla="*/ 3749730 w 3984248"/>
                <a:gd name="connsiteY13" fmla="*/ 27851 h 481327"/>
                <a:gd name="connsiteX14" fmla="*/ 3984248 w 3984248"/>
                <a:gd name="connsiteY14" fmla="*/ 469738 h 481327"/>
                <a:gd name="connsiteX0" fmla="*/ 0 w 3984248"/>
                <a:gd name="connsiteY0" fmla="*/ 481064 h 481412"/>
                <a:gd name="connsiteX1" fmla="*/ 258464 w 3984248"/>
                <a:gd name="connsiteY1" fmla="*/ 39773 h 481412"/>
                <a:gd name="connsiteX2" fmla="*/ 584451 w 3984248"/>
                <a:gd name="connsiteY2" fmla="*/ 477175 h 481412"/>
                <a:gd name="connsiteX3" fmla="*/ 842923 w 3984248"/>
                <a:gd name="connsiteY3" fmla="*/ 31822 h 481412"/>
                <a:gd name="connsiteX4" fmla="*/ 1145101 w 3984248"/>
                <a:gd name="connsiteY4" fmla="*/ 477262 h 481412"/>
                <a:gd name="connsiteX5" fmla="*/ 1475106 w 3984248"/>
                <a:gd name="connsiteY5" fmla="*/ 11 h 481412"/>
                <a:gd name="connsiteX6" fmla="*/ 1753547 w 3984248"/>
                <a:gd name="connsiteY6" fmla="*/ 461531 h 481412"/>
                <a:gd name="connsiteX7" fmla="*/ 2035796 w 3984248"/>
                <a:gd name="connsiteY7" fmla="*/ 27977 h 481412"/>
                <a:gd name="connsiteX8" fmla="*/ 2262469 w 3984248"/>
                <a:gd name="connsiteY8" fmla="*/ 481324 h 481412"/>
                <a:gd name="connsiteX9" fmla="*/ 2508986 w 3984248"/>
                <a:gd name="connsiteY9" fmla="*/ 31821 h 481412"/>
                <a:gd name="connsiteX10" fmla="*/ 2477189 w 3984248"/>
                <a:gd name="connsiteY10" fmla="*/ 481325 h 481412"/>
                <a:gd name="connsiteX11" fmla="*/ 2823120 w 3984248"/>
                <a:gd name="connsiteY11" fmla="*/ 23881 h 481412"/>
                <a:gd name="connsiteX12" fmla="*/ 3479316 w 3984248"/>
                <a:gd name="connsiteY12" fmla="*/ 481412 h 481412"/>
                <a:gd name="connsiteX13" fmla="*/ 3749730 w 3984248"/>
                <a:gd name="connsiteY13" fmla="*/ 27851 h 481412"/>
                <a:gd name="connsiteX14" fmla="*/ 3984248 w 3984248"/>
                <a:gd name="connsiteY14" fmla="*/ 469738 h 481412"/>
                <a:gd name="connsiteX0" fmla="*/ 0 w 3984248"/>
                <a:gd name="connsiteY0" fmla="*/ 481064 h 481418"/>
                <a:gd name="connsiteX1" fmla="*/ 258464 w 3984248"/>
                <a:gd name="connsiteY1" fmla="*/ 39773 h 481418"/>
                <a:gd name="connsiteX2" fmla="*/ 584451 w 3984248"/>
                <a:gd name="connsiteY2" fmla="*/ 477175 h 481418"/>
                <a:gd name="connsiteX3" fmla="*/ 842923 w 3984248"/>
                <a:gd name="connsiteY3" fmla="*/ 31822 h 481418"/>
                <a:gd name="connsiteX4" fmla="*/ 1145101 w 3984248"/>
                <a:gd name="connsiteY4" fmla="*/ 477262 h 481418"/>
                <a:gd name="connsiteX5" fmla="*/ 1475106 w 3984248"/>
                <a:gd name="connsiteY5" fmla="*/ 11 h 481418"/>
                <a:gd name="connsiteX6" fmla="*/ 1753547 w 3984248"/>
                <a:gd name="connsiteY6" fmla="*/ 461531 h 481418"/>
                <a:gd name="connsiteX7" fmla="*/ 2035796 w 3984248"/>
                <a:gd name="connsiteY7" fmla="*/ 27977 h 481418"/>
                <a:gd name="connsiteX8" fmla="*/ 2262469 w 3984248"/>
                <a:gd name="connsiteY8" fmla="*/ 481324 h 481418"/>
                <a:gd name="connsiteX9" fmla="*/ 2508986 w 3984248"/>
                <a:gd name="connsiteY9" fmla="*/ 31821 h 481418"/>
                <a:gd name="connsiteX10" fmla="*/ 2477189 w 3984248"/>
                <a:gd name="connsiteY10" fmla="*/ 481325 h 481418"/>
                <a:gd name="connsiteX11" fmla="*/ 3228805 w 3984248"/>
                <a:gd name="connsiteY11" fmla="*/ 15932 h 481418"/>
                <a:gd name="connsiteX12" fmla="*/ 3479316 w 3984248"/>
                <a:gd name="connsiteY12" fmla="*/ 481412 h 481418"/>
                <a:gd name="connsiteX13" fmla="*/ 3749730 w 3984248"/>
                <a:gd name="connsiteY13" fmla="*/ 27851 h 481418"/>
                <a:gd name="connsiteX14" fmla="*/ 3984248 w 3984248"/>
                <a:gd name="connsiteY14" fmla="*/ 469738 h 481418"/>
                <a:gd name="connsiteX0" fmla="*/ 0 w 3984248"/>
                <a:gd name="connsiteY0" fmla="*/ 481064 h 481424"/>
                <a:gd name="connsiteX1" fmla="*/ 258464 w 3984248"/>
                <a:gd name="connsiteY1" fmla="*/ 39773 h 481424"/>
                <a:gd name="connsiteX2" fmla="*/ 584451 w 3984248"/>
                <a:gd name="connsiteY2" fmla="*/ 477175 h 481424"/>
                <a:gd name="connsiteX3" fmla="*/ 842923 w 3984248"/>
                <a:gd name="connsiteY3" fmla="*/ 31822 h 481424"/>
                <a:gd name="connsiteX4" fmla="*/ 1145101 w 3984248"/>
                <a:gd name="connsiteY4" fmla="*/ 477262 h 481424"/>
                <a:gd name="connsiteX5" fmla="*/ 1475106 w 3984248"/>
                <a:gd name="connsiteY5" fmla="*/ 11 h 481424"/>
                <a:gd name="connsiteX6" fmla="*/ 1753547 w 3984248"/>
                <a:gd name="connsiteY6" fmla="*/ 461531 h 481424"/>
                <a:gd name="connsiteX7" fmla="*/ 2035796 w 3984248"/>
                <a:gd name="connsiteY7" fmla="*/ 27977 h 481424"/>
                <a:gd name="connsiteX8" fmla="*/ 2262469 w 3984248"/>
                <a:gd name="connsiteY8" fmla="*/ 481324 h 481424"/>
                <a:gd name="connsiteX9" fmla="*/ 2508986 w 3984248"/>
                <a:gd name="connsiteY9" fmla="*/ 31821 h 481424"/>
                <a:gd name="connsiteX10" fmla="*/ 2906712 w 3984248"/>
                <a:gd name="connsiteY10" fmla="*/ 481413 h 481424"/>
                <a:gd name="connsiteX11" fmla="*/ 3228805 w 3984248"/>
                <a:gd name="connsiteY11" fmla="*/ 15932 h 481424"/>
                <a:gd name="connsiteX12" fmla="*/ 3479316 w 3984248"/>
                <a:gd name="connsiteY12" fmla="*/ 481412 h 481424"/>
                <a:gd name="connsiteX13" fmla="*/ 3749730 w 3984248"/>
                <a:gd name="connsiteY13" fmla="*/ 27851 h 481424"/>
                <a:gd name="connsiteX14" fmla="*/ 3984248 w 3984248"/>
                <a:gd name="connsiteY14" fmla="*/ 469738 h 481424"/>
                <a:gd name="connsiteX0" fmla="*/ 0 w 3984248"/>
                <a:gd name="connsiteY0" fmla="*/ 481064 h 481424"/>
                <a:gd name="connsiteX1" fmla="*/ 258464 w 3984248"/>
                <a:gd name="connsiteY1" fmla="*/ 39773 h 481424"/>
                <a:gd name="connsiteX2" fmla="*/ 584451 w 3984248"/>
                <a:gd name="connsiteY2" fmla="*/ 477175 h 481424"/>
                <a:gd name="connsiteX3" fmla="*/ 842923 w 3984248"/>
                <a:gd name="connsiteY3" fmla="*/ 31822 h 481424"/>
                <a:gd name="connsiteX4" fmla="*/ 1145101 w 3984248"/>
                <a:gd name="connsiteY4" fmla="*/ 477262 h 481424"/>
                <a:gd name="connsiteX5" fmla="*/ 1475106 w 3984248"/>
                <a:gd name="connsiteY5" fmla="*/ 11 h 481424"/>
                <a:gd name="connsiteX6" fmla="*/ 1753547 w 3984248"/>
                <a:gd name="connsiteY6" fmla="*/ 461531 h 481424"/>
                <a:gd name="connsiteX7" fmla="*/ 2035796 w 3984248"/>
                <a:gd name="connsiteY7" fmla="*/ 27977 h 481424"/>
                <a:gd name="connsiteX8" fmla="*/ 2262469 w 3984248"/>
                <a:gd name="connsiteY8" fmla="*/ 481324 h 481424"/>
                <a:gd name="connsiteX9" fmla="*/ 2588634 w 3984248"/>
                <a:gd name="connsiteY9" fmla="*/ 31827 h 481424"/>
                <a:gd name="connsiteX10" fmla="*/ 2906712 w 3984248"/>
                <a:gd name="connsiteY10" fmla="*/ 481413 h 481424"/>
                <a:gd name="connsiteX11" fmla="*/ 3228805 w 3984248"/>
                <a:gd name="connsiteY11" fmla="*/ 15932 h 481424"/>
                <a:gd name="connsiteX12" fmla="*/ 3479316 w 3984248"/>
                <a:gd name="connsiteY12" fmla="*/ 481412 h 481424"/>
                <a:gd name="connsiteX13" fmla="*/ 3749730 w 3984248"/>
                <a:gd name="connsiteY13" fmla="*/ 27851 h 481424"/>
                <a:gd name="connsiteX14" fmla="*/ 3984248 w 3984248"/>
                <a:gd name="connsiteY14" fmla="*/ 469738 h 481424"/>
                <a:gd name="connsiteX0" fmla="*/ 0 w 3984248"/>
                <a:gd name="connsiteY0" fmla="*/ 481064 h 511302"/>
                <a:gd name="connsiteX1" fmla="*/ 584451 w 3984248"/>
                <a:gd name="connsiteY1" fmla="*/ 477175 h 511302"/>
                <a:gd name="connsiteX2" fmla="*/ 842923 w 3984248"/>
                <a:gd name="connsiteY2" fmla="*/ 31822 h 511302"/>
                <a:gd name="connsiteX3" fmla="*/ 1145101 w 3984248"/>
                <a:gd name="connsiteY3" fmla="*/ 477262 h 511302"/>
                <a:gd name="connsiteX4" fmla="*/ 1475106 w 3984248"/>
                <a:gd name="connsiteY4" fmla="*/ 11 h 511302"/>
                <a:gd name="connsiteX5" fmla="*/ 1753547 w 3984248"/>
                <a:gd name="connsiteY5" fmla="*/ 461531 h 511302"/>
                <a:gd name="connsiteX6" fmla="*/ 2035796 w 3984248"/>
                <a:gd name="connsiteY6" fmla="*/ 27977 h 511302"/>
                <a:gd name="connsiteX7" fmla="*/ 2262469 w 3984248"/>
                <a:gd name="connsiteY7" fmla="*/ 481324 h 511302"/>
                <a:gd name="connsiteX8" fmla="*/ 2588634 w 3984248"/>
                <a:gd name="connsiteY8" fmla="*/ 31827 h 511302"/>
                <a:gd name="connsiteX9" fmla="*/ 2906712 w 3984248"/>
                <a:gd name="connsiteY9" fmla="*/ 481413 h 511302"/>
                <a:gd name="connsiteX10" fmla="*/ 3228805 w 3984248"/>
                <a:gd name="connsiteY10" fmla="*/ 15932 h 511302"/>
                <a:gd name="connsiteX11" fmla="*/ 3479316 w 3984248"/>
                <a:gd name="connsiteY11" fmla="*/ 481412 h 511302"/>
                <a:gd name="connsiteX12" fmla="*/ 3749730 w 3984248"/>
                <a:gd name="connsiteY12" fmla="*/ 27851 h 511302"/>
                <a:gd name="connsiteX13" fmla="*/ 3984248 w 3984248"/>
                <a:gd name="connsiteY13" fmla="*/ 469738 h 511302"/>
                <a:gd name="connsiteX0" fmla="*/ 0 w 3399797"/>
                <a:gd name="connsiteY0" fmla="*/ 477175 h 481424"/>
                <a:gd name="connsiteX1" fmla="*/ 258472 w 3399797"/>
                <a:gd name="connsiteY1" fmla="*/ 31822 h 481424"/>
                <a:gd name="connsiteX2" fmla="*/ 560650 w 3399797"/>
                <a:gd name="connsiteY2" fmla="*/ 477262 h 481424"/>
                <a:gd name="connsiteX3" fmla="*/ 890655 w 3399797"/>
                <a:gd name="connsiteY3" fmla="*/ 11 h 481424"/>
                <a:gd name="connsiteX4" fmla="*/ 1169096 w 3399797"/>
                <a:gd name="connsiteY4" fmla="*/ 461531 h 481424"/>
                <a:gd name="connsiteX5" fmla="*/ 1451345 w 3399797"/>
                <a:gd name="connsiteY5" fmla="*/ 27977 h 481424"/>
                <a:gd name="connsiteX6" fmla="*/ 1678018 w 3399797"/>
                <a:gd name="connsiteY6" fmla="*/ 481324 h 481424"/>
                <a:gd name="connsiteX7" fmla="*/ 2004183 w 3399797"/>
                <a:gd name="connsiteY7" fmla="*/ 31827 h 481424"/>
                <a:gd name="connsiteX8" fmla="*/ 2322261 w 3399797"/>
                <a:gd name="connsiteY8" fmla="*/ 481413 h 481424"/>
                <a:gd name="connsiteX9" fmla="*/ 2644354 w 3399797"/>
                <a:gd name="connsiteY9" fmla="*/ 15932 h 481424"/>
                <a:gd name="connsiteX10" fmla="*/ 2894865 w 3399797"/>
                <a:gd name="connsiteY10" fmla="*/ 481412 h 481424"/>
                <a:gd name="connsiteX11" fmla="*/ 3165279 w 3399797"/>
                <a:gd name="connsiteY11" fmla="*/ 27851 h 481424"/>
                <a:gd name="connsiteX12" fmla="*/ 3399797 w 3399797"/>
                <a:gd name="connsiteY12" fmla="*/ 469738 h 481424"/>
                <a:gd name="connsiteX0" fmla="*/ 0 w 3399797"/>
                <a:gd name="connsiteY0" fmla="*/ 477175 h 481424"/>
                <a:gd name="connsiteX1" fmla="*/ 258472 w 3399797"/>
                <a:gd name="connsiteY1" fmla="*/ 31822 h 481424"/>
                <a:gd name="connsiteX2" fmla="*/ 560650 w 3399797"/>
                <a:gd name="connsiteY2" fmla="*/ 477262 h 481424"/>
                <a:gd name="connsiteX3" fmla="*/ 890655 w 3399797"/>
                <a:gd name="connsiteY3" fmla="*/ 11 h 481424"/>
                <a:gd name="connsiteX4" fmla="*/ 1137350 w 3399797"/>
                <a:gd name="connsiteY4" fmla="*/ 461615 h 481424"/>
                <a:gd name="connsiteX5" fmla="*/ 1451345 w 3399797"/>
                <a:gd name="connsiteY5" fmla="*/ 27977 h 481424"/>
                <a:gd name="connsiteX6" fmla="*/ 1678018 w 3399797"/>
                <a:gd name="connsiteY6" fmla="*/ 481324 h 481424"/>
                <a:gd name="connsiteX7" fmla="*/ 2004183 w 3399797"/>
                <a:gd name="connsiteY7" fmla="*/ 31827 h 481424"/>
                <a:gd name="connsiteX8" fmla="*/ 2322261 w 3399797"/>
                <a:gd name="connsiteY8" fmla="*/ 481413 h 481424"/>
                <a:gd name="connsiteX9" fmla="*/ 2644354 w 3399797"/>
                <a:gd name="connsiteY9" fmla="*/ 15932 h 481424"/>
                <a:gd name="connsiteX10" fmla="*/ 2894865 w 3399797"/>
                <a:gd name="connsiteY10" fmla="*/ 481412 h 481424"/>
                <a:gd name="connsiteX11" fmla="*/ 3165279 w 3399797"/>
                <a:gd name="connsiteY11" fmla="*/ 27851 h 481424"/>
                <a:gd name="connsiteX12" fmla="*/ 3399797 w 3399797"/>
                <a:gd name="connsiteY12" fmla="*/ 469738 h 481424"/>
                <a:gd name="connsiteX0" fmla="*/ 0 w 3399797"/>
                <a:gd name="connsiteY0" fmla="*/ 477175 h 493544"/>
                <a:gd name="connsiteX1" fmla="*/ 258472 w 3399797"/>
                <a:gd name="connsiteY1" fmla="*/ 31822 h 493544"/>
                <a:gd name="connsiteX2" fmla="*/ 560650 w 3399797"/>
                <a:gd name="connsiteY2" fmla="*/ 477262 h 493544"/>
                <a:gd name="connsiteX3" fmla="*/ 890655 w 3399797"/>
                <a:gd name="connsiteY3" fmla="*/ 11 h 493544"/>
                <a:gd name="connsiteX4" fmla="*/ 1161264 w 3399797"/>
                <a:gd name="connsiteY4" fmla="*/ 493510 h 493544"/>
                <a:gd name="connsiteX5" fmla="*/ 1451345 w 3399797"/>
                <a:gd name="connsiteY5" fmla="*/ 27977 h 493544"/>
                <a:gd name="connsiteX6" fmla="*/ 1678018 w 3399797"/>
                <a:gd name="connsiteY6" fmla="*/ 481324 h 493544"/>
                <a:gd name="connsiteX7" fmla="*/ 2004183 w 3399797"/>
                <a:gd name="connsiteY7" fmla="*/ 31827 h 493544"/>
                <a:gd name="connsiteX8" fmla="*/ 2322261 w 3399797"/>
                <a:gd name="connsiteY8" fmla="*/ 481413 h 493544"/>
                <a:gd name="connsiteX9" fmla="*/ 2644354 w 3399797"/>
                <a:gd name="connsiteY9" fmla="*/ 15932 h 493544"/>
                <a:gd name="connsiteX10" fmla="*/ 2894865 w 3399797"/>
                <a:gd name="connsiteY10" fmla="*/ 481412 h 493544"/>
                <a:gd name="connsiteX11" fmla="*/ 3165279 w 3399797"/>
                <a:gd name="connsiteY11" fmla="*/ 27851 h 493544"/>
                <a:gd name="connsiteX12" fmla="*/ 3399797 w 3399797"/>
                <a:gd name="connsiteY12" fmla="*/ 469738 h 493544"/>
                <a:gd name="connsiteX0" fmla="*/ 0 w 3399797"/>
                <a:gd name="connsiteY0" fmla="*/ 461243 h 477578"/>
                <a:gd name="connsiteX1" fmla="*/ 258472 w 3399797"/>
                <a:gd name="connsiteY1" fmla="*/ 15890 h 477578"/>
                <a:gd name="connsiteX2" fmla="*/ 560650 w 3399797"/>
                <a:gd name="connsiteY2" fmla="*/ 461330 h 477578"/>
                <a:gd name="connsiteX3" fmla="*/ 890701 w 3399797"/>
                <a:gd name="connsiteY3" fmla="*/ 7937 h 477578"/>
                <a:gd name="connsiteX4" fmla="*/ 1161264 w 3399797"/>
                <a:gd name="connsiteY4" fmla="*/ 477578 h 477578"/>
                <a:gd name="connsiteX5" fmla="*/ 1451345 w 3399797"/>
                <a:gd name="connsiteY5" fmla="*/ 12045 h 477578"/>
                <a:gd name="connsiteX6" fmla="*/ 1678018 w 3399797"/>
                <a:gd name="connsiteY6" fmla="*/ 465392 h 477578"/>
                <a:gd name="connsiteX7" fmla="*/ 2004183 w 3399797"/>
                <a:gd name="connsiteY7" fmla="*/ 15895 h 477578"/>
                <a:gd name="connsiteX8" fmla="*/ 2322261 w 3399797"/>
                <a:gd name="connsiteY8" fmla="*/ 465481 h 477578"/>
                <a:gd name="connsiteX9" fmla="*/ 2644354 w 3399797"/>
                <a:gd name="connsiteY9" fmla="*/ 0 h 477578"/>
                <a:gd name="connsiteX10" fmla="*/ 2894865 w 3399797"/>
                <a:gd name="connsiteY10" fmla="*/ 465480 h 477578"/>
                <a:gd name="connsiteX11" fmla="*/ 3165279 w 3399797"/>
                <a:gd name="connsiteY11" fmla="*/ 11919 h 477578"/>
                <a:gd name="connsiteX12" fmla="*/ 3399797 w 3399797"/>
                <a:gd name="connsiteY12" fmla="*/ 453806 h 477578"/>
                <a:gd name="connsiteX0" fmla="*/ 0 w 3399797"/>
                <a:gd name="connsiteY0" fmla="*/ 461243 h 477578"/>
                <a:gd name="connsiteX1" fmla="*/ 258472 w 3399797"/>
                <a:gd name="connsiteY1" fmla="*/ 15890 h 477578"/>
                <a:gd name="connsiteX2" fmla="*/ 560650 w 3399797"/>
                <a:gd name="connsiteY2" fmla="*/ 461330 h 477578"/>
                <a:gd name="connsiteX3" fmla="*/ 890701 w 3399797"/>
                <a:gd name="connsiteY3" fmla="*/ 7937 h 477578"/>
                <a:gd name="connsiteX4" fmla="*/ 1161264 w 3399797"/>
                <a:gd name="connsiteY4" fmla="*/ 477578 h 477578"/>
                <a:gd name="connsiteX5" fmla="*/ 1451345 w 3399797"/>
                <a:gd name="connsiteY5" fmla="*/ 12045 h 477578"/>
                <a:gd name="connsiteX6" fmla="*/ 1678018 w 3399797"/>
                <a:gd name="connsiteY6" fmla="*/ 465392 h 477578"/>
                <a:gd name="connsiteX7" fmla="*/ 1964528 w 3399797"/>
                <a:gd name="connsiteY7" fmla="*/ 7945 h 477578"/>
                <a:gd name="connsiteX8" fmla="*/ 2322261 w 3399797"/>
                <a:gd name="connsiteY8" fmla="*/ 465481 h 477578"/>
                <a:gd name="connsiteX9" fmla="*/ 2644354 w 3399797"/>
                <a:gd name="connsiteY9" fmla="*/ 0 h 477578"/>
                <a:gd name="connsiteX10" fmla="*/ 2894865 w 3399797"/>
                <a:gd name="connsiteY10" fmla="*/ 465480 h 477578"/>
                <a:gd name="connsiteX11" fmla="*/ 3165279 w 3399797"/>
                <a:gd name="connsiteY11" fmla="*/ 11919 h 477578"/>
                <a:gd name="connsiteX12" fmla="*/ 3399797 w 3399797"/>
                <a:gd name="connsiteY12" fmla="*/ 453806 h 477578"/>
                <a:gd name="connsiteX0" fmla="*/ 0 w 3399797"/>
                <a:gd name="connsiteY0" fmla="*/ 461268 h 489451"/>
                <a:gd name="connsiteX1" fmla="*/ 258472 w 3399797"/>
                <a:gd name="connsiteY1" fmla="*/ 15915 h 489451"/>
                <a:gd name="connsiteX2" fmla="*/ 560650 w 3399797"/>
                <a:gd name="connsiteY2" fmla="*/ 461355 h 489451"/>
                <a:gd name="connsiteX3" fmla="*/ 890701 w 3399797"/>
                <a:gd name="connsiteY3" fmla="*/ 7962 h 489451"/>
                <a:gd name="connsiteX4" fmla="*/ 1161264 w 3399797"/>
                <a:gd name="connsiteY4" fmla="*/ 477603 h 489451"/>
                <a:gd name="connsiteX5" fmla="*/ 1451345 w 3399797"/>
                <a:gd name="connsiteY5" fmla="*/ 12070 h 489451"/>
                <a:gd name="connsiteX6" fmla="*/ 1678018 w 3399797"/>
                <a:gd name="connsiteY6" fmla="*/ 465417 h 489451"/>
                <a:gd name="connsiteX7" fmla="*/ 1964528 w 3399797"/>
                <a:gd name="connsiteY7" fmla="*/ 7970 h 489451"/>
                <a:gd name="connsiteX8" fmla="*/ 2242865 w 3399797"/>
                <a:gd name="connsiteY8" fmla="*/ 489449 h 489451"/>
                <a:gd name="connsiteX9" fmla="*/ 2644354 w 3399797"/>
                <a:gd name="connsiteY9" fmla="*/ 25 h 489451"/>
                <a:gd name="connsiteX10" fmla="*/ 2894865 w 3399797"/>
                <a:gd name="connsiteY10" fmla="*/ 465505 h 489451"/>
                <a:gd name="connsiteX11" fmla="*/ 3165279 w 3399797"/>
                <a:gd name="connsiteY11" fmla="*/ 11944 h 489451"/>
                <a:gd name="connsiteX12" fmla="*/ 3399797 w 3399797"/>
                <a:gd name="connsiteY12" fmla="*/ 453831 h 489451"/>
                <a:gd name="connsiteX0" fmla="*/ 0 w 3399797"/>
                <a:gd name="connsiteY0" fmla="*/ 461268 h 489451"/>
                <a:gd name="connsiteX1" fmla="*/ 258472 w 3399797"/>
                <a:gd name="connsiteY1" fmla="*/ 15915 h 489451"/>
                <a:gd name="connsiteX2" fmla="*/ 560650 w 3399797"/>
                <a:gd name="connsiteY2" fmla="*/ 461355 h 489451"/>
                <a:gd name="connsiteX3" fmla="*/ 890701 w 3399797"/>
                <a:gd name="connsiteY3" fmla="*/ 7962 h 489451"/>
                <a:gd name="connsiteX4" fmla="*/ 1161264 w 3399797"/>
                <a:gd name="connsiteY4" fmla="*/ 477603 h 489451"/>
                <a:gd name="connsiteX5" fmla="*/ 1451345 w 3399797"/>
                <a:gd name="connsiteY5" fmla="*/ 12070 h 489451"/>
                <a:gd name="connsiteX6" fmla="*/ 1678018 w 3399797"/>
                <a:gd name="connsiteY6" fmla="*/ 465417 h 489451"/>
                <a:gd name="connsiteX7" fmla="*/ 1964528 w 3399797"/>
                <a:gd name="connsiteY7" fmla="*/ 7970 h 489451"/>
                <a:gd name="connsiteX8" fmla="*/ 2242865 w 3399797"/>
                <a:gd name="connsiteY8" fmla="*/ 489449 h 489451"/>
                <a:gd name="connsiteX9" fmla="*/ 2501361 w 3399797"/>
                <a:gd name="connsiteY9" fmla="*/ 25 h 489451"/>
                <a:gd name="connsiteX10" fmla="*/ 2894865 w 3399797"/>
                <a:gd name="connsiteY10" fmla="*/ 465505 h 489451"/>
                <a:gd name="connsiteX11" fmla="*/ 3165279 w 3399797"/>
                <a:gd name="connsiteY11" fmla="*/ 11944 h 489451"/>
                <a:gd name="connsiteX12" fmla="*/ 3399797 w 3399797"/>
                <a:gd name="connsiteY12" fmla="*/ 453831 h 489451"/>
                <a:gd name="connsiteX0" fmla="*/ 0 w 3399797"/>
                <a:gd name="connsiteY0" fmla="*/ 461268 h 489451"/>
                <a:gd name="connsiteX1" fmla="*/ 258472 w 3399797"/>
                <a:gd name="connsiteY1" fmla="*/ 15915 h 489451"/>
                <a:gd name="connsiteX2" fmla="*/ 560650 w 3399797"/>
                <a:gd name="connsiteY2" fmla="*/ 461355 h 489451"/>
                <a:gd name="connsiteX3" fmla="*/ 890701 w 3399797"/>
                <a:gd name="connsiteY3" fmla="*/ 7962 h 489451"/>
                <a:gd name="connsiteX4" fmla="*/ 1161264 w 3399797"/>
                <a:gd name="connsiteY4" fmla="*/ 477603 h 489451"/>
                <a:gd name="connsiteX5" fmla="*/ 1451345 w 3399797"/>
                <a:gd name="connsiteY5" fmla="*/ 12070 h 489451"/>
                <a:gd name="connsiteX6" fmla="*/ 1678018 w 3399797"/>
                <a:gd name="connsiteY6" fmla="*/ 465417 h 489451"/>
                <a:gd name="connsiteX7" fmla="*/ 1964528 w 3399797"/>
                <a:gd name="connsiteY7" fmla="*/ 7970 h 489451"/>
                <a:gd name="connsiteX8" fmla="*/ 2242865 w 3399797"/>
                <a:gd name="connsiteY8" fmla="*/ 489449 h 489451"/>
                <a:gd name="connsiteX9" fmla="*/ 2501361 w 3399797"/>
                <a:gd name="connsiteY9" fmla="*/ 25 h 489451"/>
                <a:gd name="connsiteX10" fmla="*/ 2799596 w 3399797"/>
                <a:gd name="connsiteY10" fmla="*/ 465590 h 489451"/>
                <a:gd name="connsiteX11" fmla="*/ 3165279 w 3399797"/>
                <a:gd name="connsiteY11" fmla="*/ 11944 h 489451"/>
                <a:gd name="connsiteX12" fmla="*/ 3399797 w 3399797"/>
                <a:gd name="connsiteY12" fmla="*/ 453831 h 489451"/>
                <a:gd name="connsiteX0" fmla="*/ 0 w 3399797"/>
                <a:gd name="connsiteY0" fmla="*/ 461268 h 489451"/>
                <a:gd name="connsiteX1" fmla="*/ 258472 w 3399797"/>
                <a:gd name="connsiteY1" fmla="*/ 15915 h 489451"/>
                <a:gd name="connsiteX2" fmla="*/ 560650 w 3399797"/>
                <a:gd name="connsiteY2" fmla="*/ 461355 h 489451"/>
                <a:gd name="connsiteX3" fmla="*/ 890701 w 3399797"/>
                <a:gd name="connsiteY3" fmla="*/ 7962 h 489451"/>
                <a:gd name="connsiteX4" fmla="*/ 1161264 w 3399797"/>
                <a:gd name="connsiteY4" fmla="*/ 477603 h 489451"/>
                <a:gd name="connsiteX5" fmla="*/ 1451345 w 3399797"/>
                <a:gd name="connsiteY5" fmla="*/ 12070 h 489451"/>
                <a:gd name="connsiteX6" fmla="*/ 1678018 w 3399797"/>
                <a:gd name="connsiteY6" fmla="*/ 465417 h 489451"/>
                <a:gd name="connsiteX7" fmla="*/ 1964528 w 3399797"/>
                <a:gd name="connsiteY7" fmla="*/ 7970 h 489451"/>
                <a:gd name="connsiteX8" fmla="*/ 2242865 w 3399797"/>
                <a:gd name="connsiteY8" fmla="*/ 489449 h 489451"/>
                <a:gd name="connsiteX9" fmla="*/ 2501361 w 3399797"/>
                <a:gd name="connsiteY9" fmla="*/ 25 h 489451"/>
                <a:gd name="connsiteX10" fmla="*/ 2799596 w 3399797"/>
                <a:gd name="connsiteY10" fmla="*/ 465590 h 489451"/>
                <a:gd name="connsiteX11" fmla="*/ 3077975 w 3399797"/>
                <a:gd name="connsiteY11" fmla="*/ 11946 h 489451"/>
                <a:gd name="connsiteX12" fmla="*/ 3399797 w 3399797"/>
                <a:gd name="connsiteY12" fmla="*/ 453831 h 489451"/>
                <a:gd name="connsiteX0" fmla="*/ 0 w 3344312"/>
                <a:gd name="connsiteY0" fmla="*/ 461268 h 489451"/>
                <a:gd name="connsiteX1" fmla="*/ 258472 w 3344312"/>
                <a:gd name="connsiteY1" fmla="*/ 15915 h 489451"/>
                <a:gd name="connsiteX2" fmla="*/ 560650 w 3344312"/>
                <a:gd name="connsiteY2" fmla="*/ 461355 h 489451"/>
                <a:gd name="connsiteX3" fmla="*/ 890701 w 3344312"/>
                <a:gd name="connsiteY3" fmla="*/ 7962 h 489451"/>
                <a:gd name="connsiteX4" fmla="*/ 1161264 w 3344312"/>
                <a:gd name="connsiteY4" fmla="*/ 477603 h 489451"/>
                <a:gd name="connsiteX5" fmla="*/ 1451345 w 3344312"/>
                <a:gd name="connsiteY5" fmla="*/ 12070 h 489451"/>
                <a:gd name="connsiteX6" fmla="*/ 1678018 w 3344312"/>
                <a:gd name="connsiteY6" fmla="*/ 465417 h 489451"/>
                <a:gd name="connsiteX7" fmla="*/ 1964528 w 3344312"/>
                <a:gd name="connsiteY7" fmla="*/ 7970 h 489451"/>
                <a:gd name="connsiteX8" fmla="*/ 2242865 w 3344312"/>
                <a:gd name="connsiteY8" fmla="*/ 489449 h 489451"/>
                <a:gd name="connsiteX9" fmla="*/ 2501361 w 3344312"/>
                <a:gd name="connsiteY9" fmla="*/ 25 h 489451"/>
                <a:gd name="connsiteX10" fmla="*/ 2799596 w 3344312"/>
                <a:gd name="connsiteY10" fmla="*/ 465590 h 489451"/>
                <a:gd name="connsiteX11" fmla="*/ 3077975 w 3344312"/>
                <a:gd name="connsiteY11" fmla="*/ 11946 h 489451"/>
                <a:gd name="connsiteX12" fmla="*/ 3344312 w 3344312"/>
                <a:gd name="connsiteY12" fmla="*/ 461867 h 489451"/>
                <a:gd name="connsiteX0" fmla="*/ 0 w 3344312"/>
                <a:gd name="connsiteY0" fmla="*/ 461244 h 477579"/>
                <a:gd name="connsiteX1" fmla="*/ 258472 w 3344312"/>
                <a:gd name="connsiteY1" fmla="*/ 15891 h 477579"/>
                <a:gd name="connsiteX2" fmla="*/ 560650 w 3344312"/>
                <a:gd name="connsiteY2" fmla="*/ 461331 h 477579"/>
                <a:gd name="connsiteX3" fmla="*/ 890701 w 3344312"/>
                <a:gd name="connsiteY3" fmla="*/ 7938 h 477579"/>
                <a:gd name="connsiteX4" fmla="*/ 1161264 w 3344312"/>
                <a:gd name="connsiteY4" fmla="*/ 477579 h 477579"/>
                <a:gd name="connsiteX5" fmla="*/ 1451345 w 3344312"/>
                <a:gd name="connsiteY5" fmla="*/ 12046 h 477579"/>
                <a:gd name="connsiteX6" fmla="*/ 1678018 w 3344312"/>
                <a:gd name="connsiteY6" fmla="*/ 465393 h 477579"/>
                <a:gd name="connsiteX7" fmla="*/ 1964528 w 3344312"/>
                <a:gd name="connsiteY7" fmla="*/ 7946 h 477579"/>
                <a:gd name="connsiteX8" fmla="*/ 2250933 w 3344312"/>
                <a:gd name="connsiteY8" fmla="*/ 465656 h 477579"/>
                <a:gd name="connsiteX9" fmla="*/ 2501361 w 3344312"/>
                <a:gd name="connsiteY9" fmla="*/ 1 h 477579"/>
                <a:gd name="connsiteX10" fmla="*/ 2799596 w 3344312"/>
                <a:gd name="connsiteY10" fmla="*/ 465566 h 477579"/>
                <a:gd name="connsiteX11" fmla="*/ 3077975 w 3344312"/>
                <a:gd name="connsiteY11" fmla="*/ 11922 h 477579"/>
                <a:gd name="connsiteX12" fmla="*/ 3344312 w 3344312"/>
                <a:gd name="connsiteY12" fmla="*/ 461843 h 477579"/>
                <a:gd name="connsiteX0" fmla="*/ 0 w 3344312"/>
                <a:gd name="connsiteY0" fmla="*/ 461244 h 477579"/>
                <a:gd name="connsiteX1" fmla="*/ 258472 w 3344312"/>
                <a:gd name="connsiteY1" fmla="*/ 15891 h 477579"/>
                <a:gd name="connsiteX2" fmla="*/ 560650 w 3344312"/>
                <a:gd name="connsiteY2" fmla="*/ 461331 h 477579"/>
                <a:gd name="connsiteX3" fmla="*/ 890701 w 3344312"/>
                <a:gd name="connsiteY3" fmla="*/ 7938 h 477579"/>
                <a:gd name="connsiteX4" fmla="*/ 1161264 w 3344312"/>
                <a:gd name="connsiteY4" fmla="*/ 477579 h 477579"/>
                <a:gd name="connsiteX5" fmla="*/ 1419614 w 3344312"/>
                <a:gd name="connsiteY5" fmla="*/ 12048 h 477579"/>
                <a:gd name="connsiteX6" fmla="*/ 1678018 w 3344312"/>
                <a:gd name="connsiteY6" fmla="*/ 465393 h 477579"/>
                <a:gd name="connsiteX7" fmla="*/ 1964528 w 3344312"/>
                <a:gd name="connsiteY7" fmla="*/ 7946 h 477579"/>
                <a:gd name="connsiteX8" fmla="*/ 2250933 w 3344312"/>
                <a:gd name="connsiteY8" fmla="*/ 465656 h 477579"/>
                <a:gd name="connsiteX9" fmla="*/ 2501361 w 3344312"/>
                <a:gd name="connsiteY9" fmla="*/ 1 h 477579"/>
                <a:gd name="connsiteX10" fmla="*/ 2799596 w 3344312"/>
                <a:gd name="connsiteY10" fmla="*/ 465566 h 477579"/>
                <a:gd name="connsiteX11" fmla="*/ 3077975 w 3344312"/>
                <a:gd name="connsiteY11" fmla="*/ 11922 h 477579"/>
                <a:gd name="connsiteX12" fmla="*/ 3344312 w 3344312"/>
                <a:gd name="connsiteY12" fmla="*/ 461843 h 477579"/>
                <a:gd name="connsiteX0" fmla="*/ 0 w 3344312"/>
                <a:gd name="connsiteY0" fmla="*/ 461244 h 477666"/>
                <a:gd name="connsiteX1" fmla="*/ 258472 w 3344312"/>
                <a:gd name="connsiteY1" fmla="*/ 15891 h 477666"/>
                <a:gd name="connsiteX2" fmla="*/ 560650 w 3344312"/>
                <a:gd name="connsiteY2" fmla="*/ 461331 h 477666"/>
                <a:gd name="connsiteX3" fmla="*/ 890701 w 3344312"/>
                <a:gd name="connsiteY3" fmla="*/ 7938 h 477666"/>
                <a:gd name="connsiteX4" fmla="*/ 1129518 w 3344312"/>
                <a:gd name="connsiteY4" fmla="*/ 477666 h 477666"/>
                <a:gd name="connsiteX5" fmla="*/ 1419614 w 3344312"/>
                <a:gd name="connsiteY5" fmla="*/ 12048 h 477666"/>
                <a:gd name="connsiteX6" fmla="*/ 1678018 w 3344312"/>
                <a:gd name="connsiteY6" fmla="*/ 465393 h 477666"/>
                <a:gd name="connsiteX7" fmla="*/ 1964528 w 3344312"/>
                <a:gd name="connsiteY7" fmla="*/ 7946 h 477666"/>
                <a:gd name="connsiteX8" fmla="*/ 2250933 w 3344312"/>
                <a:gd name="connsiteY8" fmla="*/ 465656 h 477666"/>
                <a:gd name="connsiteX9" fmla="*/ 2501361 w 3344312"/>
                <a:gd name="connsiteY9" fmla="*/ 1 h 477666"/>
                <a:gd name="connsiteX10" fmla="*/ 2799596 w 3344312"/>
                <a:gd name="connsiteY10" fmla="*/ 465566 h 477666"/>
                <a:gd name="connsiteX11" fmla="*/ 3077975 w 3344312"/>
                <a:gd name="connsiteY11" fmla="*/ 11922 h 477666"/>
                <a:gd name="connsiteX12" fmla="*/ 3344312 w 3344312"/>
                <a:gd name="connsiteY12" fmla="*/ 461843 h 477666"/>
                <a:gd name="connsiteX0" fmla="*/ 0 w 3344312"/>
                <a:gd name="connsiteY0" fmla="*/ 461244 h 477666"/>
                <a:gd name="connsiteX1" fmla="*/ 258472 w 3344312"/>
                <a:gd name="connsiteY1" fmla="*/ 15891 h 477666"/>
                <a:gd name="connsiteX2" fmla="*/ 560650 w 3344312"/>
                <a:gd name="connsiteY2" fmla="*/ 461331 h 477666"/>
                <a:gd name="connsiteX3" fmla="*/ 850988 w 3344312"/>
                <a:gd name="connsiteY3" fmla="*/ 7939 h 477666"/>
                <a:gd name="connsiteX4" fmla="*/ 1129518 w 3344312"/>
                <a:gd name="connsiteY4" fmla="*/ 477666 h 477666"/>
                <a:gd name="connsiteX5" fmla="*/ 1419614 w 3344312"/>
                <a:gd name="connsiteY5" fmla="*/ 12048 h 477666"/>
                <a:gd name="connsiteX6" fmla="*/ 1678018 w 3344312"/>
                <a:gd name="connsiteY6" fmla="*/ 465393 h 477666"/>
                <a:gd name="connsiteX7" fmla="*/ 1964528 w 3344312"/>
                <a:gd name="connsiteY7" fmla="*/ 7946 h 477666"/>
                <a:gd name="connsiteX8" fmla="*/ 2250933 w 3344312"/>
                <a:gd name="connsiteY8" fmla="*/ 465656 h 477666"/>
                <a:gd name="connsiteX9" fmla="*/ 2501361 w 3344312"/>
                <a:gd name="connsiteY9" fmla="*/ 1 h 477666"/>
                <a:gd name="connsiteX10" fmla="*/ 2799596 w 3344312"/>
                <a:gd name="connsiteY10" fmla="*/ 465566 h 477666"/>
                <a:gd name="connsiteX11" fmla="*/ 3077975 w 3344312"/>
                <a:gd name="connsiteY11" fmla="*/ 11922 h 477666"/>
                <a:gd name="connsiteX12" fmla="*/ 3344312 w 3344312"/>
                <a:gd name="connsiteY12" fmla="*/ 461843 h 477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44312" h="477666">
                  <a:moveTo>
                    <a:pt x="0" y="461244"/>
                  </a:moveTo>
                  <a:cubicBezTo>
                    <a:pt x="140487" y="386370"/>
                    <a:pt x="165030" y="15877"/>
                    <a:pt x="258472" y="15891"/>
                  </a:cubicBezTo>
                  <a:cubicBezTo>
                    <a:pt x="351914" y="15906"/>
                    <a:pt x="461897" y="462656"/>
                    <a:pt x="560650" y="461331"/>
                  </a:cubicBezTo>
                  <a:cubicBezTo>
                    <a:pt x="659403" y="460006"/>
                    <a:pt x="756177" y="5217"/>
                    <a:pt x="850988" y="7939"/>
                  </a:cubicBezTo>
                  <a:cubicBezTo>
                    <a:pt x="945799" y="10662"/>
                    <a:pt x="1034747" y="476981"/>
                    <a:pt x="1129518" y="477666"/>
                  </a:cubicBezTo>
                  <a:cubicBezTo>
                    <a:pt x="1224289" y="478351"/>
                    <a:pt x="1328197" y="14093"/>
                    <a:pt x="1419614" y="12048"/>
                  </a:cubicBezTo>
                  <a:cubicBezTo>
                    <a:pt x="1511031" y="10003"/>
                    <a:pt x="1587199" y="466077"/>
                    <a:pt x="1678018" y="465393"/>
                  </a:cubicBezTo>
                  <a:cubicBezTo>
                    <a:pt x="1768837" y="464709"/>
                    <a:pt x="1869042" y="7902"/>
                    <a:pt x="1964528" y="7946"/>
                  </a:cubicBezTo>
                  <a:cubicBezTo>
                    <a:pt x="2060014" y="7990"/>
                    <a:pt x="2161461" y="466980"/>
                    <a:pt x="2250933" y="465656"/>
                  </a:cubicBezTo>
                  <a:cubicBezTo>
                    <a:pt x="2340405" y="464332"/>
                    <a:pt x="2409917" y="16"/>
                    <a:pt x="2501361" y="1"/>
                  </a:cubicBezTo>
                  <a:cubicBezTo>
                    <a:pt x="2592805" y="-14"/>
                    <a:pt x="2703494" y="463579"/>
                    <a:pt x="2799596" y="465566"/>
                  </a:cubicBezTo>
                  <a:cubicBezTo>
                    <a:pt x="2895698" y="467553"/>
                    <a:pt x="2987189" y="12543"/>
                    <a:pt x="3077975" y="11922"/>
                  </a:cubicBezTo>
                  <a:cubicBezTo>
                    <a:pt x="3168761" y="11302"/>
                    <a:pt x="3276040" y="464473"/>
                    <a:pt x="3344312" y="46184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 sz="1350"/>
            </a:p>
          </p:txBody>
        </p:sp>
        <p:cxnSp>
          <p:nvCxnSpPr>
            <p:cNvPr id="49" name="Přímá spojnice 48"/>
            <p:cNvCxnSpPr/>
            <p:nvPr/>
          </p:nvCxnSpPr>
          <p:spPr>
            <a:xfrm flipV="1">
              <a:off x="4427984" y="3149352"/>
              <a:ext cx="3672408" cy="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Přímá spojnice 49"/>
            <p:cNvCxnSpPr/>
            <p:nvPr/>
          </p:nvCxnSpPr>
          <p:spPr>
            <a:xfrm flipV="1">
              <a:off x="4427984" y="3621754"/>
              <a:ext cx="3672408" cy="51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Volný tvar 50"/>
          <p:cNvSpPr/>
          <p:nvPr/>
        </p:nvSpPr>
        <p:spPr>
          <a:xfrm>
            <a:off x="4732363" y="3571586"/>
            <a:ext cx="2508104" cy="358184"/>
          </a:xfrm>
          <a:custGeom>
            <a:avLst/>
            <a:gdLst>
              <a:gd name="connsiteX0" fmla="*/ 0 w 4806564"/>
              <a:gd name="connsiteY0" fmla="*/ 1144987 h 1501418"/>
              <a:gd name="connsiteX1" fmla="*/ 170954 w 4806564"/>
              <a:gd name="connsiteY1" fmla="*/ 687787 h 1501418"/>
              <a:gd name="connsiteX2" fmla="*/ 345882 w 4806564"/>
              <a:gd name="connsiteY2" fmla="*/ 1148963 h 1501418"/>
              <a:gd name="connsiteX3" fmla="*/ 516835 w 4806564"/>
              <a:gd name="connsiteY3" fmla="*/ 687787 h 1501418"/>
              <a:gd name="connsiteX4" fmla="*/ 691764 w 4806564"/>
              <a:gd name="connsiteY4" fmla="*/ 1141012 h 1501418"/>
              <a:gd name="connsiteX5" fmla="*/ 862717 w 4806564"/>
              <a:gd name="connsiteY5" fmla="*/ 687787 h 1501418"/>
              <a:gd name="connsiteX6" fmla="*/ 1029694 w 4806564"/>
              <a:gd name="connsiteY6" fmla="*/ 1148963 h 1501418"/>
              <a:gd name="connsiteX7" fmla="*/ 1256307 w 4806564"/>
              <a:gd name="connsiteY7" fmla="*/ 0 h 1501418"/>
              <a:gd name="connsiteX8" fmla="*/ 1482919 w 4806564"/>
              <a:gd name="connsiteY8" fmla="*/ 1144987 h 1501418"/>
              <a:gd name="connsiteX9" fmla="*/ 1657847 w 4806564"/>
              <a:gd name="connsiteY9" fmla="*/ 687787 h 1501418"/>
              <a:gd name="connsiteX10" fmla="*/ 1824825 w 4806564"/>
              <a:gd name="connsiteY10" fmla="*/ 1144987 h 1501418"/>
              <a:gd name="connsiteX11" fmla="*/ 1995778 w 4806564"/>
              <a:gd name="connsiteY11" fmla="*/ 695739 h 1501418"/>
              <a:gd name="connsiteX12" fmla="*/ 2174682 w 4806564"/>
              <a:gd name="connsiteY12" fmla="*/ 1144987 h 1501418"/>
              <a:gd name="connsiteX13" fmla="*/ 2341660 w 4806564"/>
              <a:gd name="connsiteY13" fmla="*/ 691763 h 1501418"/>
              <a:gd name="connsiteX14" fmla="*/ 2631882 w 4806564"/>
              <a:gd name="connsiteY14" fmla="*/ 1490869 h 1501418"/>
              <a:gd name="connsiteX15" fmla="*/ 2918129 w 4806564"/>
              <a:gd name="connsiteY15" fmla="*/ 691763 h 1501418"/>
              <a:gd name="connsiteX16" fmla="*/ 3093058 w 4806564"/>
              <a:gd name="connsiteY16" fmla="*/ 1141012 h 1501418"/>
              <a:gd name="connsiteX17" fmla="*/ 3260035 w 4806564"/>
              <a:gd name="connsiteY17" fmla="*/ 691763 h 1501418"/>
              <a:gd name="connsiteX18" fmla="*/ 3430988 w 4806564"/>
              <a:gd name="connsiteY18" fmla="*/ 1144987 h 1501418"/>
              <a:gd name="connsiteX19" fmla="*/ 3597966 w 4806564"/>
              <a:gd name="connsiteY19" fmla="*/ 695739 h 1501418"/>
              <a:gd name="connsiteX20" fmla="*/ 3772894 w 4806564"/>
              <a:gd name="connsiteY20" fmla="*/ 1148963 h 1501418"/>
              <a:gd name="connsiteX21" fmla="*/ 4003482 w 4806564"/>
              <a:gd name="connsiteY21" fmla="*/ 3975 h 1501418"/>
              <a:gd name="connsiteX22" fmla="*/ 4345388 w 4806564"/>
              <a:gd name="connsiteY22" fmla="*/ 1490869 h 1501418"/>
              <a:gd name="connsiteX23" fmla="*/ 4619708 w 4806564"/>
              <a:gd name="connsiteY23" fmla="*/ 691763 h 1501418"/>
              <a:gd name="connsiteX24" fmla="*/ 4802588 w 4806564"/>
              <a:gd name="connsiteY24" fmla="*/ 1144987 h 1501418"/>
              <a:gd name="connsiteX25" fmla="*/ 4802588 w 4806564"/>
              <a:gd name="connsiteY25" fmla="*/ 1144987 h 1501418"/>
              <a:gd name="connsiteX26" fmla="*/ 4806564 w 4806564"/>
              <a:gd name="connsiteY26" fmla="*/ 1141012 h 1501418"/>
              <a:gd name="connsiteX27" fmla="*/ 4806564 w 4806564"/>
              <a:gd name="connsiteY27" fmla="*/ 1141012 h 1501418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631882 w 4806564"/>
              <a:gd name="connsiteY14" fmla="*/ 1489058 h 1499607"/>
              <a:gd name="connsiteX15" fmla="*/ 2918129 w 4806564"/>
              <a:gd name="connsiteY15" fmla="*/ 689952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639971 w 4806564"/>
              <a:gd name="connsiteY14" fmla="*/ 1163270 h 1499607"/>
              <a:gd name="connsiteX15" fmla="*/ 2918129 w 4806564"/>
              <a:gd name="connsiteY15" fmla="*/ 689952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918129 w 4806564"/>
              <a:gd name="connsiteY15" fmla="*/ 689952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2965991 w 4806564"/>
              <a:gd name="connsiteY16" fmla="*/ 1131459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2965991 w 4806564"/>
              <a:gd name="connsiteY16" fmla="*/ 1131459 h 1499607"/>
              <a:gd name="connsiteX17" fmla="*/ 3156832 w 4806564"/>
              <a:gd name="connsiteY17" fmla="*/ 674175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2965991 w 4806564"/>
              <a:gd name="connsiteY16" fmla="*/ 1131459 h 1499607"/>
              <a:gd name="connsiteX17" fmla="*/ 3156832 w 4806564"/>
              <a:gd name="connsiteY17" fmla="*/ 674175 h 1499607"/>
              <a:gd name="connsiteX18" fmla="*/ 3375504 w 4806564"/>
              <a:gd name="connsiteY18" fmla="*/ 1143388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469047 h 814929"/>
              <a:gd name="connsiteX1" fmla="*/ 170954 w 4806564"/>
              <a:gd name="connsiteY1" fmla="*/ 11847 h 814929"/>
              <a:gd name="connsiteX2" fmla="*/ 345882 w 4806564"/>
              <a:gd name="connsiteY2" fmla="*/ 473023 h 814929"/>
              <a:gd name="connsiteX3" fmla="*/ 516835 w 4806564"/>
              <a:gd name="connsiteY3" fmla="*/ 11847 h 814929"/>
              <a:gd name="connsiteX4" fmla="*/ 691764 w 4806564"/>
              <a:gd name="connsiteY4" fmla="*/ 465072 h 814929"/>
              <a:gd name="connsiteX5" fmla="*/ 862717 w 4806564"/>
              <a:gd name="connsiteY5" fmla="*/ 11847 h 814929"/>
              <a:gd name="connsiteX6" fmla="*/ 1029694 w 4806564"/>
              <a:gd name="connsiteY6" fmla="*/ 473023 h 814929"/>
              <a:gd name="connsiteX7" fmla="*/ 1288179 w 4806564"/>
              <a:gd name="connsiteY7" fmla="*/ 15951 h 814929"/>
              <a:gd name="connsiteX8" fmla="*/ 1482919 w 4806564"/>
              <a:gd name="connsiteY8" fmla="*/ 469047 h 814929"/>
              <a:gd name="connsiteX9" fmla="*/ 1657847 w 4806564"/>
              <a:gd name="connsiteY9" fmla="*/ 11847 h 814929"/>
              <a:gd name="connsiteX10" fmla="*/ 1824825 w 4806564"/>
              <a:gd name="connsiteY10" fmla="*/ 469047 h 814929"/>
              <a:gd name="connsiteX11" fmla="*/ 1995778 w 4806564"/>
              <a:gd name="connsiteY11" fmla="*/ 19799 h 814929"/>
              <a:gd name="connsiteX12" fmla="*/ 2174682 w 4806564"/>
              <a:gd name="connsiteY12" fmla="*/ 469047 h 814929"/>
              <a:gd name="connsiteX13" fmla="*/ 2341660 w 4806564"/>
              <a:gd name="connsiteY13" fmla="*/ 15823 h 814929"/>
              <a:gd name="connsiteX14" fmla="*/ 2552638 w 4806564"/>
              <a:gd name="connsiteY14" fmla="*/ 489357 h 814929"/>
              <a:gd name="connsiteX15" fmla="*/ 2751294 w 4806564"/>
              <a:gd name="connsiteY15" fmla="*/ 46 h 814929"/>
              <a:gd name="connsiteX16" fmla="*/ 2965991 w 4806564"/>
              <a:gd name="connsiteY16" fmla="*/ 457330 h 814929"/>
              <a:gd name="connsiteX17" fmla="*/ 3156832 w 4806564"/>
              <a:gd name="connsiteY17" fmla="*/ 46 h 814929"/>
              <a:gd name="connsiteX18" fmla="*/ 3375504 w 4806564"/>
              <a:gd name="connsiteY18" fmla="*/ 469259 h 814929"/>
              <a:gd name="connsiteX19" fmla="*/ 3597966 w 4806564"/>
              <a:gd name="connsiteY19" fmla="*/ 19799 h 814929"/>
              <a:gd name="connsiteX20" fmla="*/ 3772894 w 4806564"/>
              <a:gd name="connsiteY20" fmla="*/ 473023 h 814929"/>
              <a:gd name="connsiteX21" fmla="*/ 4011641 w 4806564"/>
              <a:gd name="connsiteY21" fmla="*/ 19927 h 814929"/>
              <a:gd name="connsiteX22" fmla="*/ 4345388 w 4806564"/>
              <a:gd name="connsiteY22" fmla="*/ 814929 h 814929"/>
              <a:gd name="connsiteX23" fmla="*/ 4619708 w 4806564"/>
              <a:gd name="connsiteY23" fmla="*/ 15823 h 814929"/>
              <a:gd name="connsiteX24" fmla="*/ 4802588 w 4806564"/>
              <a:gd name="connsiteY24" fmla="*/ 469047 h 814929"/>
              <a:gd name="connsiteX25" fmla="*/ 4802588 w 4806564"/>
              <a:gd name="connsiteY25" fmla="*/ 469047 h 814929"/>
              <a:gd name="connsiteX26" fmla="*/ 4806564 w 4806564"/>
              <a:gd name="connsiteY26" fmla="*/ 465072 h 814929"/>
              <a:gd name="connsiteX27" fmla="*/ 4806564 w 4806564"/>
              <a:gd name="connsiteY27" fmla="*/ 465072 h 814929"/>
              <a:gd name="connsiteX0" fmla="*/ 0 w 4806564"/>
              <a:gd name="connsiteY0" fmla="*/ 469047 h 489367"/>
              <a:gd name="connsiteX1" fmla="*/ 170954 w 4806564"/>
              <a:gd name="connsiteY1" fmla="*/ 11847 h 489367"/>
              <a:gd name="connsiteX2" fmla="*/ 345882 w 4806564"/>
              <a:gd name="connsiteY2" fmla="*/ 473023 h 489367"/>
              <a:gd name="connsiteX3" fmla="*/ 516835 w 4806564"/>
              <a:gd name="connsiteY3" fmla="*/ 11847 h 489367"/>
              <a:gd name="connsiteX4" fmla="*/ 691764 w 4806564"/>
              <a:gd name="connsiteY4" fmla="*/ 465072 h 489367"/>
              <a:gd name="connsiteX5" fmla="*/ 862717 w 4806564"/>
              <a:gd name="connsiteY5" fmla="*/ 11847 h 489367"/>
              <a:gd name="connsiteX6" fmla="*/ 1029694 w 4806564"/>
              <a:gd name="connsiteY6" fmla="*/ 473023 h 489367"/>
              <a:gd name="connsiteX7" fmla="*/ 1288179 w 4806564"/>
              <a:gd name="connsiteY7" fmla="*/ 15951 h 489367"/>
              <a:gd name="connsiteX8" fmla="*/ 1482919 w 4806564"/>
              <a:gd name="connsiteY8" fmla="*/ 469047 h 489367"/>
              <a:gd name="connsiteX9" fmla="*/ 1657847 w 4806564"/>
              <a:gd name="connsiteY9" fmla="*/ 11847 h 489367"/>
              <a:gd name="connsiteX10" fmla="*/ 1824825 w 4806564"/>
              <a:gd name="connsiteY10" fmla="*/ 469047 h 489367"/>
              <a:gd name="connsiteX11" fmla="*/ 1995778 w 4806564"/>
              <a:gd name="connsiteY11" fmla="*/ 19799 h 489367"/>
              <a:gd name="connsiteX12" fmla="*/ 2174682 w 4806564"/>
              <a:gd name="connsiteY12" fmla="*/ 469047 h 489367"/>
              <a:gd name="connsiteX13" fmla="*/ 2341660 w 4806564"/>
              <a:gd name="connsiteY13" fmla="*/ 15823 h 489367"/>
              <a:gd name="connsiteX14" fmla="*/ 2552638 w 4806564"/>
              <a:gd name="connsiteY14" fmla="*/ 489357 h 489367"/>
              <a:gd name="connsiteX15" fmla="*/ 2751294 w 4806564"/>
              <a:gd name="connsiteY15" fmla="*/ 46 h 489367"/>
              <a:gd name="connsiteX16" fmla="*/ 2965991 w 4806564"/>
              <a:gd name="connsiteY16" fmla="*/ 457330 h 489367"/>
              <a:gd name="connsiteX17" fmla="*/ 3156832 w 4806564"/>
              <a:gd name="connsiteY17" fmla="*/ 46 h 489367"/>
              <a:gd name="connsiteX18" fmla="*/ 3375504 w 4806564"/>
              <a:gd name="connsiteY18" fmla="*/ 469259 h 489367"/>
              <a:gd name="connsiteX19" fmla="*/ 3597966 w 4806564"/>
              <a:gd name="connsiteY19" fmla="*/ 19799 h 489367"/>
              <a:gd name="connsiteX20" fmla="*/ 3772894 w 4806564"/>
              <a:gd name="connsiteY20" fmla="*/ 473023 h 489367"/>
              <a:gd name="connsiteX21" fmla="*/ 4011641 w 4806564"/>
              <a:gd name="connsiteY21" fmla="*/ 19927 h 489367"/>
              <a:gd name="connsiteX22" fmla="*/ 4218387 w 4806564"/>
              <a:gd name="connsiteY22" fmla="*/ 457206 h 489367"/>
              <a:gd name="connsiteX23" fmla="*/ 4619708 w 4806564"/>
              <a:gd name="connsiteY23" fmla="*/ 15823 h 489367"/>
              <a:gd name="connsiteX24" fmla="*/ 4802588 w 4806564"/>
              <a:gd name="connsiteY24" fmla="*/ 469047 h 489367"/>
              <a:gd name="connsiteX25" fmla="*/ 4802588 w 4806564"/>
              <a:gd name="connsiteY25" fmla="*/ 469047 h 489367"/>
              <a:gd name="connsiteX26" fmla="*/ 4806564 w 4806564"/>
              <a:gd name="connsiteY26" fmla="*/ 465072 h 489367"/>
              <a:gd name="connsiteX27" fmla="*/ 4806564 w 4806564"/>
              <a:gd name="connsiteY27" fmla="*/ 465072 h 489367"/>
              <a:gd name="connsiteX0" fmla="*/ 0 w 4806564"/>
              <a:gd name="connsiteY0" fmla="*/ 469047 h 493337"/>
              <a:gd name="connsiteX1" fmla="*/ 170954 w 4806564"/>
              <a:gd name="connsiteY1" fmla="*/ 11847 h 493337"/>
              <a:gd name="connsiteX2" fmla="*/ 345882 w 4806564"/>
              <a:gd name="connsiteY2" fmla="*/ 473023 h 493337"/>
              <a:gd name="connsiteX3" fmla="*/ 516835 w 4806564"/>
              <a:gd name="connsiteY3" fmla="*/ 11847 h 493337"/>
              <a:gd name="connsiteX4" fmla="*/ 691764 w 4806564"/>
              <a:gd name="connsiteY4" fmla="*/ 465072 h 493337"/>
              <a:gd name="connsiteX5" fmla="*/ 862717 w 4806564"/>
              <a:gd name="connsiteY5" fmla="*/ 11847 h 493337"/>
              <a:gd name="connsiteX6" fmla="*/ 1029694 w 4806564"/>
              <a:gd name="connsiteY6" fmla="*/ 473023 h 493337"/>
              <a:gd name="connsiteX7" fmla="*/ 1288179 w 4806564"/>
              <a:gd name="connsiteY7" fmla="*/ 15951 h 493337"/>
              <a:gd name="connsiteX8" fmla="*/ 1482919 w 4806564"/>
              <a:gd name="connsiteY8" fmla="*/ 469047 h 493337"/>
              <a:gd name="connsiteX9" fmla="*/ 1657847 w 4806564"/>
              <a:gd name="connsiteY9" fmla="*/ 11847 h 493337"/>
              <a:gd name="connsiteX10" fmla="*/ 1824825 w 4806564"/>
              <a:gd name="connsiteY10" fmla="*/ 469047 h 493337"/>
              <a:gd name="connsiteX11" fmla="*/ 1995778 w 4806564"/>
              <a:gd name="connsiteY11" fmla="*/ 19799 h 493337"/>
              <a:gd name="connsiteX12" fmla="*/ 2174682 w 4806564"/>
              <a:gd name="connsiteY12" fmla="*/ 469047 h 493337"/>
              <a:gd name="connsiteX13" fmla="*/ 2341660 w 4806564"/>
              <a:gd name="connsiteY13" fmla="*/ 15823 h 493337"/>
              <a:gd name="connsiteX14" fmla="*/ 2552638 w 4806564"/>
              <a:gd name="connsiteY14" fmla="*/ 489357 h 493337"/>
              <a:gd name="connsiteX15" fmla="*/ 2751294 w 4806564"/>
              <a:gd name="connsiteY15" fmla="*/ 46 h 493337"/>
              <a:gd name="connsiteX16" fmla="*/ 2965991 w 4806564"/>
              <a:gd name="connsiteY16" fmla="*/ 457330 h 493337"/>
              <a:gd name="connsiteX17" fmla="*/ 3156832 w 4806564"/>
              <a:gd name="connsiteY17" fmla="*/ 46 h 493337"/>
              <a:gd name="connsiteX18" fmla="*/ 3375504 w 4806564"/>
              <a:gd name="connsiteY18" fmla="*/ 469259 h 493337"/>
              <a:gd name="connsiteX19" fmla="*/ 3597966 w 4806564"/>
              <a:gd name="connsiteY19" fmla="*/ 19799 h 493337"/>
              <a:gd name="connsiteX20" fmla="*/ 3772894 w 4806564"/>
              <a:gd name="connsiteY20" fmla="*/ 473023 h 493337"/>
              <a:gd name="connsiteX21" fmla="*/ 4011641 w 4806564"/>
              <a:gd name="connsiteY21" fmla="*/ 19927 h 493337"/>
              <a:gd name="connsiteX22" fmla="*/ 4218387 w 4806564"/>
              <a:gd name="connsiteY22" fmla="*/ 457206 h 493337"/>
              <a:gd name="connsiteX23" fmla="*/ 4802588 w 4806564"/>
              <a:gd name="connsiteY23" fmla="*/ 469047 h 493337"/>
              <a:gd name="connsiteX24" fmla="*/ 4802588 w 4806564"/>
              <a:gd name="connsiteY24" fmla="*/ 469047 h 493337"/>
              <a:gd name="connsiteX25" fmla="*/ 4806564 w 4806564"/>
              <a:gd name="connsiteY25" fmla="*/ 465072 h 493337"/>
              <a:gd name="connsiteX26" fmla="*/ 4806564 w 4806564"/>
              <a:gd name="connsiteY26" fmla="*/ 465072 h 493337"/>
              <a:gd name="connsiteX0" fmla="*/ 0 w 4806564"/>
              <a:gd name="connsiteY0" fmla="*/ 469047 h 493337"/>
              <a:gd name="connsiteX1" fmla="*/ 170954 w 4806564"/>
              <a:gd name="connsiteY1" fmla="*/ 11847 h 493337"/>
              <a:gd name="connsiteX2" fmla="*/ 345882 w 4806564"/>
              <a:gd name="connsiteY2" fmla="*/ 473023 h 493337"/>
              <a:gd name="connsiteX3" fmla="*/ 516835 w 4806564"/>
              <a:gd name="connsiteY3" fmla="*/ 11847 h 493337"/>
              <a:gd name="connsiteX4" fmla="*/ 691764 w 4806564"/>
              <a:gd name="connsiteY4" fmla="*/ 465072 h 493337"/>
              <a:gd name="connsiteX5" fmla="*/ 862717 w 4806564"/>
              <a:gd name="connsiteY5" fmla="*/ 11847 h 493337"/>
              <a:gd name="connsiteX6" fmla="*/ 1029694 w 4806564"/>
              <a:gd name="connsiteY6" fmla="*/ 473023 h 493337"/>
              <a:gd name="connsiteX7" fmla="*/ 1288179 w 4806564"/>
              <a:gd name="connsiteY7" fmla="*/ 15951 h 493337"/>
              <a:gd name="connsiteX8" fmla="*/ 1482919 w 4806564"/>
              <a:gd name="connsiteY8" fmla="*/ 469047 h 493337"/>
              <a:gd name="connsiteX9" fmla="*/ 1657847 w 4806564"/>
              <a:gd name="connsiteY9" fmla="*/ 11847 h 493337"/>
              <a:gd name="connsiteX10" fmla="*/ 1824825 w 4806564"/>
              <a:gd name="connsiteY10" fmla="*/ 469047 h 493337"/>
              <a:gd name="connsiteX11" fmla="*/ 1995778 w 4806564"/>
              <a:gd name="connsiteY11" fmla="*/ 19799 h 493337"/>
              <a:gd name="connsiteX12" fmla="*/ 2174682 w 4806564"/>
              <a:gd name="connsiteY12" fmla="*/ 469047 h 493337"/>
              <a:gd name="connsiteX13" fmla="*/ 2341660 w 4806564"/>
              <a:gd name="connsiteY13" fmla="*/ 15823 h 493337"/>
              <a:gd name="connsiteX14" fmla="*/ 2552638 w 4806564"/>
              <a:gd name="connsiteY14" fmla="*/ 489357 h 493337"/>
              <a:gd name="connsiteX15" fmla="*/ 2751294 w 4806564"/>
              <a:gd name="connsiteY15" fmla="*/ 46 h 493337"/>
              <a:gd name="connsiteX16" fmla="*/ 2965991 w 4806564"/>
              <a:gd name="connsiteY16" fmla="*/ 457330 h 493337"/>
              <a:gd name="connsiteX17" fmla="*/ 3156832 w 4806564"/>
              <a:gd name="connsiteY17" fmla="*/ 46 h 493337"/>
              <a:gd name="connsiteX18" fmla="*/ 3375504 w 4806564"/>
              <a:gd name="connsiteY18" fmla="*/ 469259 h 493337"/>
              <a:gd name="connsiteX19" fmla="*/ 3597966 w 4806564"/>
              <a:gd name="connsiteY19" fmla="*/ 19799 h 493337"/>
              <a:gd name="connsiteX20" fmla="*/ 3772894 w 4806564"/>
              <a:gd name="connsiteY20" fmla="*/ 473023 h 493337"/>
              <a:gd name="connsiteX21" fmla="*/ 4011641 w 4806564"/>
              <a:gd name="connsiteY21" fmla="*/ 19927 h 493337"/>
              <a:gd name="connsiteX22" fmla="*/ 4218387 w 4806564"/>
              <a:gd name="connsiteY22" fmla="*/ 457206 h 493337"/>
              <a:gd name="connsiteX23" fmla="*/ 4802588 w 4806564"/>
              <a:gd name="connsiteY23" fmla="*/ 469047 h 493337"/>
              <a:gd name="connsiteX24" fmla="*/ 4802588 w 4806564"/>
              <a:gd name="connsiteY24" fmla="*/ 469047 h 493337"/>
              <a:gd name="connsiteX25" fmla="*/ 4806564 w 4806564"/>
              <a:gd name="connsiteY25" fmla="*/ 465072 h 493337"/>
              <a:gd name="connsiteX0" fmla="*/ 0 w 4802588"/>
              <a:gd name="connsiteY0" fmla="*/ 469047 h 493337"/>
              <a:gd name="connsiteX1" fmla="*/ 170954 w 4802588"/>
              <a:gd name="connsiteY1" fmla="*/ 11847 h 493337"/>
              <a:gd name="connsiteX2" fmla="*/ 345882 w 4802588"/>
              <a:gd name="connsiteY2" fmla="*/ 473023 h 493337"/>
              <a:gd name="connsiteX3" fmla="*/ 516835 w 4802588"/>
              <a:gd name="connsiteY3" fmla="*/ 11847 h 493337"/>
              <a:gd name="connsiteX4" fmla="*/ 691764 w 4802588"/>
              <a:gd name="connsiteY4" fmla="*/ 465072 h 493337"/>
              <a:gd name="connsiteX5" fmla="*/ 862717 w 4802588"/>
              <a:gd name="connsiteY5" fmla="*/ 11847 h 493337"/>
              <a:gd name="connsiteX6" fmla="*/ 1029694 w 4802588"/>
              <a:gd name="connsiteY6" fmla="*/ 473023 h 493337"/>
              <a:gd name="connsiteX7" fmla="*/ 1288179 w 4802588"/>
              <a:gd name="connsiteY7" fmla="*/ 15951 h 493337"/>
              <a:gd name="connsiteX8" fmla="*/ 1482919 w 4802588"/>
              <a:gd name="connsiteY8" fmla="*/ 469047 h 493337"/>
              <a:gd name="connsiteX9" fmla="*/ 1657847 w 4802588"/>
              <a:gd name="connsiteY9" fmla="*/ 11847 h 493337"/>
              <a:gd name="connsiteX10" fmla="*/ 1824825 w 4802588"/>
              <a:gd name="connsiteY10" fmla="*/ 469047 h 493337"/>
              <a:gd name="connsiteX11" fmla="*/ 1995778 w 4802588"/>
              <a:gd name="connsiteY11" fmla="*/ 19799 h 493337"/>
              <a:gd name="connsiteX12" fmla="*/ 2174682 w 4802588"/>
              <a:gd name="connsiteY12" fmla="*/ 469047 h 493337"/>
              <a:gd name="connsiteX13" fmla="*/ 2341660 w 4802588"/>
              <a:gd name="connsiteY13" fmla="*/ 15823 h 493337"/>
              <a:gd name="connsiteX14" fmla="*/ 2552638 w 4802588"/>
              <a:gd name="connsiteY14" fmla="*/ 489357 h 493337"/>
              <a:gd name="connsiteX15" fmla="*/ 2751294 w 4802588"/>
              <a:gd name="connsiteY15" fmla="*/ 46 h 493337"/>
              <a:gd name="connsiteX16" fmla="*/ 2965991 w 4802588"/>
              <a:gd name="connsiteY16" fmla="*/ 457330 h 493337"/>
              <a:gd name="connsiteX17" fmla="*/ 3156832 w 4802588"/>
              <a:gd name="connsiteY17" fmla="*/ 46 h 493337"/>
              <a:gd name="connsiteX18" fmla="*/ 3375504 w 4802588"/>
              <a:gd name="connsiteY18" fmla="*/ 469259 h 493337"/>
              <a:gd name="connsiteX19" fmla="*/ 3597966 w 4802588"/>
              <a:gd name="connsiteY19" fmla="*/ 19799 h 493337"/>
              <a:gd name="connsiteX20" fmla="*/ 3772894 w 4802588"/>
              <a:gd name="connsiteY20" fmla="*/ 473023 h 493337"/>
              <a:gd name="connsiteX21" fmla="*/ 4011641 w 4802588"/>
              <a:gd name="connsiteY21" fmla="*/ 19927 h 493337"/>
              <a:gd name="connsiteX22" fmla="*/ 4218387 w 4802588"/>
              <a:gd name="connsiteY22" fmla="*/ 457206 h 493337"/>
              <a:gd name="connsiteX23" fmla="*/ 4802588 w 4802588"/>
              <a:gd name="connsiteY23" fmla="*/ 469047 h 493337"/>
              <a:gd name="connsiteX24" fmla="*/ 4802588 w 4802588"/>
              <a:gd name="connsiteY24" fmla="*/ 469047 h 493337"/>
              <a:gd name="connsiteX0" fmla="*/ 0 w 4802588"/>
              <a:gd name="connsiteY0" fmla="*/ 469047 h 493337"/>
              <a:gd name="connsiteX1" fmla="*/ 170954 w 4802588"/>
              <a:gd name="connsiteY1" fmla="*/ 11847 h 493337"/>
              <a:gd name="connsiteX2" fmla="*/ 345882 w 4802588"/>
              <a:gd name="connsiteY2" fmla="*/ 473023 h 493337"/>
              <a:gd name="connsiteX3" fmla="*/ 516835 w 4802588"/>
              <a:gd name="connsiteY3" fmla="*/ 11847 h 493337"/>
              <a:gd name="connsiteX4" fmla="*/ 691764 w 4802588"/>
              <a:gd name="connsiteY4" fmla="*/ 465072 h 493337"/>
              <a:gd name="connsiteX5" fmla="*/ 862717 w 4802588"/>
              <a:gd name="connsiteY5" fmla="*/ 11847 h 493337"/>
              <a:gd name="connsiteX6" fmla="*/ 1029694 w 4802588"/>
              <a:gd name="connsiteY6" fmla="*/ 473023 h 493337"/>
              <a:gd name="connsiteX7" fmla="*/ 1288179 w 4802588"/>
              <a:gd name="connsiteY7" fmla="*/ 15951 h 493337"/>
              <a:gd name="connsiteX8" fmla="*/ 1482919 w 4802588"/>
              <a:gd name="connsiteY8" fmla="*/ 469047 h 493337"/>
              <a:gd name="connsiteX9" fmla="*/ 1657847 w 4802588"/>
              <a:gd name="connsiteY9" fmla="*/ 11847 h 493337"/>
              <a:gd name="connsiteX10" fmla="*/ 1824825 w 4802588"/>
              <a:gd name="connsiteY10" fmla="*/ 469047 h 493337"/>
              <a:gd name="connsiteX11" fmla="*/ 1995778 w 4802588"/>
              <a:gd name="connsiteY11" fmla="*/ 19799 h 493337"/>
              <a:gd name="connsiteX12" fmla="*/ 2174682 w 4802588"/>
              <a:gd name="connsiteY12" fmla="*/ 469047 h 493337"/>
              <a:gd name="connsiteX13" fmla="*/ 2341660 w 4802588"/>
              <a:gd name="connsiteY13" fmla="*/ 15823 h 493337"/>
              <a:gd name="connsiteX14" fmla="*/ 2552638 w 4802588"/>
              <a:gd name="connsiteY14" fmla="*/ 489357 h 493337"/>
              <a:gd name="connsiteX15" fmla="*/ 2751294 w 4802588"/>
              <a:gd name="connsiteY15" fmla="*/ 46 h 493337"/>
              <a:gd name="connsiteX16" fmla="*/ 2965991 w 4802588"/>
              <a:gd name="connsiteY16" fmla="*/ 457330 h 493337"/>
              <a:gd name="connsiteX17" fmla="*/ 3156832 w 4802588"/>
              <a:gd name="connsiteY17" fmla="*/ 46 h 493337"/>
              <a:gd name="connsiteX18" fmla="*/ 3375504 w 4802588"/>
              <a:gd name="connsiteY18" fmla="*/ 469259 h 493337"/>
              <a:gd name="connsiteX19" fmla="*/ 3597966 w 4802588"/>
              <a:gd name="connsiteY19" fmla="*/ 19799 h 493337"/>
              <a:gd name="connsiteX20" fmla="*/ 3772894 w 4802588"/>
              <a:gd name="connsiteY20" fmla="*/ 473023 h 493337"/>
              <a:gd name="connsiteX21" fmla="*/ 4011641 w 4802588"/>
              <a:gd name="connsiteY21" fmla="*/ 19927 h 493337"/>
              <a:gd name="connsiteX22" fmla="*/ 4218387 w 4802588"/>
              <a:gd name="connsiteY22" fmla="*/ 457206 h 493337"/>
              <a:gd name="connsiteX23" fmla="*/ 4802588 w 4802588"/>
              <a:gd name="connsiteY23" fmla="*/ 469047 h 493337"/>
              <a:gd name="connsiteX0" fmla="*/ 0 w 4218387"/>
              <a:gd name="connsiteY0" fmla="*/ 469047 h 489367"/>
              <a:gd name="connsiteX1" fmla="*/ 170954 w 4218387"/>
              <a:gd name="connsiteY1" fmla="*/ 11847 h 489367"/>
              <a:gd name="connsiteX2" fmla="*/ 345882 w 4218387"/>
              <a:gd name="connsiteY2" fmla="*/ 473023 h 489367"/>
              <a:gd name="connsiteX3" fmla="*/ 516835 w 4218387"/>
              <a:gd name="connsiteY3" fmla="*/ 11847 h 489367"/>
              <a:gd name="connsiteX4" fmla="*/ 691764 w 4218387"/>
              <a:gd name="connsiteY4" fmla="*/ 465072 h 489367"/>
              <a:gd name="connsiteX5" fmla="*/ 862717 w 4218387"/>
              <a:gd name="connsiteY5" fmla="*/ 11847 h 489367"/>
              <a:gd name="connsiteX6" fmla="*/ 1029694 w 4218387"/>
              <a:gd name="connsiteY6" fmla="*/ 473023 h 489367"/>
              <a:gd name="connsiteX7" fmla="*/ 1288179 w 4218387"/>
              <a:gd name="connsiteY7" fmla="*/ 15951 h 489367"/>
              <a:gd name="connsiteX8" fmla="*/ 1482919 w 4218387"/>
              <a:gd name="connsiteY8" fmla="*/ 469047 h 489367"/>
              <a:gd name="connsiteX9" fmla="*/ 1657847 w 4218387"/>
              <a:gd name="connsiteY9" fmla="*/ 11847 h 489367"/>
              <a:gd name="connsiteX10" fmla="*/ 1824825 w 4218387"/>
              <a:gd name="connsiteY10" fmla="*/ 469047 h 489367"/>
              <a:gd name="connsiteX11" fmla="*/ 1995778 w 4218387"/>
              <a:gd name="connsiteY11" fmla="*/ 19799 h 489367"/>
              <a:gd name="connsiteX12" fmla="*/ 2174682 w 4218387"/>
              <a:gd name="connsiteY12" fmla="*/ 469047 h 489367"/>
              <a:gd name="connsiteX13" fmla="*/ 2341660 w 4218387"/>
              <a:gd name="connsiteY13" fmla="*/ 15823 h 489367"/>
              <a:gd name="connsiteX14" fmla="*/ 2552638 w 4218387"/>
              <a:gd name="connsiteY14" fmla="*/ 489357 h 489367"/>
              <a:gd name="connsiteX15" fmla="*/ 2751294 w 4218387"/>
              <a:gd name="connsiteY15" fmla="*/ 46 h 489367"/>
              <a:gd name="connsiteX16" fmla="*/ 2965991 w 4218387"/>
              <a:gd name="connsiteY16" fmla="*/ 457330 h 489367"/>
              <a:gd name="connsiteX17" fmla="*/ 3156832 w 4218387"/>
              <a:gd name="connsiteY17" fmla="*/ 46 h 489367"/>
              <a:gd name="connsiteX18" fmla="*/ 3375504 w 4218387"/>
              <a:gd name="connsiteY18" fmla="*/ 469259 h 489367"/>
              <a:gd name="connsiteX19" fmla="*/ 3597966 w 4218387"/>
              <a:gd name="connsiteY19" fmla="*/ 19799 h 489367"/>
              <a:gd name="connsiteX20" fmla="*/ 3772894 w 4218387"/>
              <a:gd name="connsiteY20" fmla="*/ 473023 h 489367"/>
              <a:gd name="connsiteX21" fmla="*/ 4011641 w 4218387"/>
              <a:gd name="connsiteY21" fmla="*/ 19927 h 489367"/>
              <a:gd name="connsiteX22" fmla="*/ 4218387 w 4218387"/>
              <a:gd name="connsiteY22" fmla="*/ 457206 h 489367"/>
              <a:gd name="connsiteX0" fmla="*/ 0 w 4290172"/>
              <a:gd name="connsiteY0" fmla="*/ 469047 h 489367"/>
              <a:gd name="connsiteX1" fmla="*/ 170954 w 4290172"/>
              <a:gd name="connsiteY1" fmla="*/ 11847 h 489367"/>
              <a:gd name="connsiteX2" fmla="*/ 345882 w 4290172"/>
              <a:gd name="connsiteY2" fmla="*/ 473023 h 489367"/>
              <a:gd name="connsiteX3" fmla="*/ 516835 w 4290172"/>
              <a:gd name="connsiteY3" fmla="*/ 11847 h 489367"/>
              <a:gd name="connsiteX4" fmla="*/ 691764 w 4290172"/>
              <a:gd name="connsiteY4" fmla="*/ 465072 h 489367"/>
              <a:gd name="connsiteX5" fmla="*/ 862717 w 4290172"/>
              <a:gd name="connsiteY5" fmla="*/ 11847 h 489367"/>
              <a:gd name="connsiteX6" fmla="*/ 1029694 w 4290172"/>
              <a:gd name="connsiteY6" fmla="*/ 473023 h 489367"/>
              <a:gd name="connsiteX7" fmla="*/ 1288179 w 4290172"/>
              <a:gd name="connsiteY7" fmla="*/ 15951 h 489367"/>
              <a:gd name="connsiteX8" fmla="*/ 1482919 w 4290172"/>
              <a:gd name="connsiteY8" fmla="*/ 469047 h 489367"/>
              <a:gd name="connsiteX9" fmla="*/ 1657847 w 4290172"/>
              <a:gd name="connsiteY9" fmla="*/ 11847 h 489367"/>
              <a:gd name="connsiteX10" fmla="*/ 1824825 w 4290172"/>
              <a:gd name="connsiteY10" fmla="*/ 469047 h 489367"/>
              <a:gd name="connsiteX11" fmla="*/ 1995778 w 4290172"/>
              <a:gd name="connsiteY11" fmla="*/ 19799 h 489367"/>
              <a:gd name="connsiteX12" fmla="*/ 2174682 w 4290172"/>
              <a:gd name="connsiteY12" fmla="*/ 469047 h 489367"/>
              <a:gd name="connsiteX13" fmla="*/ 2341660 w 4290172"/>
              <a:gd name="connsiteY13" fmla="*/ 15823 h 489367"/>
              <a:gd name="connsiteX14" fmla="*/ 2552638 w 4290172"/>
              <a:gd name="connsiteY14" fmla="*/ 489357 h 489367"/>
              <a:gd name="connsiteX15" fmla="*/ 2751294 w 4290172"/>
              <a:gd name="connsiteY15" fmla="*/ 46 h 489367"/>
              <a:gd name="connsiteX16" fmla="*/ 2965991 w 4290172"/>
              <a:gd name="connsiteY16" fmla="*/ 457330 h 489367"/>
              <a:gd name="connsiteX17" fmla="*/ 3156832 w 4290172"/>
              <a:gd name="connsiteY17" fmla="*/ 46 h 489367"/>
              <a:gd name="connsiteX18" fmla="*/ 3375504 w 4290172"/>
              <a:gd name="connsiteY18" fmla="*/ 469259 h 489367"/>
              <a:gd name="connsiteX19" fmla="*/ 3597966 w 4290172"/>
              <a:gd name="connsiteY19" fmla="*/ 19799 h 489367"/>
              <a:gd name="connsiteX20" fmla="*/ 3772894 w 4290172"/>
              <a:gd name="connsiteY20" fmla="*/ 473023 h 489367"/>
              <a:gd name="connsiteX21" fmla="*/ 4011641 w 4290172"/>
              <a:gd name="connsiteY21" fmla="*/ 19927 h 489367"/>
              <a:gd name="connsiteX22" fmla="*/ 4290172 w 4290172"/>
              <a:gd name="connsiteY22" fmla="*/ 457291 h 489367"/>
              <a:gd name="connsiteX0" fmla="*/ 0 w 4290172"/>
              <a:gd name="connsiteY0" fmla="*/ 469047 h 489367"/>
              <a:gd name="connsiteX1" fmla="*/ 170954 w 4290172"/>
              <a:gd name="connsiteY1" fmla="*/ 11847 h 489367"/>
              <a:gd name="connsiteX2" fmla="*/ 345882 w 4290172"/>
              <a:gd name="connsiteY2" fmla="*/ 473023 h 489367"/>
              <a:gd name="connsiteX3" fmla="*/ 516835 w 4290172"/>
              <a:gd name="connsiteY3" fmla="*/ 11847 h 489367"/>
              <a:gd name="connsiteX4" fmla="*/ 691764 w 4290172"/>
              <a:gd name="connsiteY4" fmla="*/ 465072 h 489367"/>
              <a:gd name="connsiteX5" fmla="*/ 862717 w 4290172"/>
              <a:gd name="connsiteY5" fmla="*/ 11847 h 489367"/>
              <a:gd name="connsiteX6" fmla="*/ 1029694 w 4290172"/>
              <a:gd name="connsiteY6" fmla="*/ 473023 h 489367"/>
              <a:gd name="connsiteX7" fmla="*/ 1288179 w 4290172"/>
              <a:gd name="connsiteY7" fmla="*/ 15951 h 489367"/>
              <a:gd name="connsiteX8" fmla="*/ 1482919 w 4290172"/>
              <a:gd name="connsiteY8" fmla="*/ 469047 h 489367"/>
              <a:gd name="connsiteX9" fmla="*/ 1657847 w 4290172"/>
              <a:gd name="connsiteY9" fmla="*/ 11847 h 489367"/>
              <a:gd name="connsiteX10" fmla="*/ 1824825 w 4290172"/>
              <a:gd name="connsiteY10" fmla="*/ 469047 h 489367"/>
              <a:gd name="connsiteX11" fmla="*/ 1995778 w 4290172"/>
              <a:gd name="connsiteY11" fmla="*/ 19799 h 489367"/>
              <a:gd name="connsiteX12" fmla="*/ 2174682 w 4290172"/>
              <a:gd name="connsiteY12" fmla="*/ 469047 h 489367"/>
              <a:gd name="connsiteX13" fmla="*/ 2341660 w 4290172"/>
              <a:gd name="connsiteY13" fmla="*/ 15823 h 489367"/>
              <a:gd name="connsiteX14" fmla="*/ 2552638 w 4290172"/>
              <a:gd name="connsiteY14" fmla="*/ 489357 h 489367"/>
              <a:gd name="connsiteX15" fmla="*/ 2751294 w 4290172"/>
              <a:gd name="connsiteY15" fmla="*/ 46 h 489367"/>
              <a:gd name="connsiteX16" fmla="*/ 2965991 w 4290172"/>
              <a:gd name="connsiteY16" fmla="*/ 457330 h 489367"/>
              <a:gd name="connsiteX17" fmla="*/ 3156832 w 4290172"/>
              <a:gd name="connsiteY17" fmla="*/ 46 h 489367"/>
              <a:gd name="connsiteX18" fmla="*/ 3375504 w 4290172"/>
              <a:gd name="connsiteY18" fmla="*/ 469259 h 489367"/>
              <a:gd name="connsiteX19" fmla="*/ 3597966 w 4290172"/>
              <a:gd name="connsiteY19" fmla="*/ 19799 h 489367"/>
              <a:gd name="connsiteX20" fmla="*/ 3772894 w 4290172"/>
              <a:gd name="connsiteY20" fmla="*/ 473023 h 489367"/>
              <a:gd name="connsiteX21" fmla="*/ 4011641 w 4290172"/>
              <a:gd name="connsiteY21" fmla="*/ 19927 h 489367"/>
              <a:gd name="connsiteX22" fmla="*/ 4290172 w 4290172"/>
              <a:gd name="connsiteY22" fmla="*/ 457291 h 489367"/>
              <a:gd name="connsiteX0" fmla="*/ 0 w 4234733"/>
              <a:gd name="connsiteY0" fmla="*/ 469047 h 489367"/>
              <a:gd name="connsiteX1" fmla="*/ 170954 w 4234733"/>
              <a:gd name="connsiteY1" fmla="*/ 11847 h 489367"/>
              <a:gd name="connsiteX2" fmla="*/ 345882 w 4234733"/>
              <a:gd name="connsiteY2" fmla="*/ 473023 h 489367"/>
              <a:gd name="connsiteX3" fmla="*/ 516835 w 4234733"/>
              <a:gd name="connsiteY3" fmla="*/ 11847 h 489367"/>
              <a:gd name="connsiteX4" fmla="*/ 691764 w 4234733"/>
              <a:gd name="connsiteY4" fmla="*/ 465072 h 489367"/>
              <a:gd name="connsiteX5" fmla="*/ 862717 w 4234733"/>
              <a:gd name="connsiteY5" fmla="*/ 11847 h 489367"/>
              <a:gd name="connsiteX6" fmla="*/ 1029694 w 4234733"/>
              <a:gd name="connsiteY6" fmla="*/ 473023 h 489367"/>
              <a:gd name="connsiteX7" fmla="*/ 1288179 w 4234733"/>
              <a:gd name="connsiteY7" fmla="*/ 15951 h 489367"/>
              <a:gd name="connsiteX8" fmla="*/ 1482919 w 4234733"/>
              <a:gd name="connsiteY8" fmla="*/ 469047 h 489367"/>
              <a:gd name="connsiteX9" fmla="*/ 1657847 w 4234733"/>
              <a:gd name="connsiteY9" fmla="*/ 11847 h 489367"/>
              <a:gd name="connsiteX10" fmla="*/ 1824825 w 4234733"/>
              <a:gd name="connsiteY10" fmla="*/ 469047 h 489367"/>
              <a:gd name="connsiteX11" fmla="*/ 1995778 w 4234733"/>
              <a:gd name="connsiteY11" fmla="*/ 19799 h 489367"/>
              <a:gd name="connsiteX12" fmla="*/ 2174682 w 4234733"/>
              <a:gd name="connsiteY12" fmla="*/ 469047 h 489367"/>
              <a:gd name="connsiteX13" fmla="*/ 2341660 w 4234733"/>
              <a:gd name="connsiteY13" fmla="*/ 15823 h 489367"/>
              <a:gd name="connsiteX14" fmla="*/ 2552638 w 4234733"/>
              <a:gd name="connsiteY14" fmla="*/ 489357 h 489367"/>
              <a:gd name="connsiteX15" fmla="*/ 2751294 w 4234733"/>
              <a:gd name="connsiteY15" fmla="*/ 46 h 489367"/>
              <a:gd name="connsiteX16" fmla="*/ 2965991 w 4234733"/>
              <a:gd name="connsiteY16" fmla="*/ 457330 h 489367"/>
              <a:gd name="connsiteX17" fmla="*/ 3156832 w 4234733"/>
              <a:gd name="connsiteY17" fmla="*/ 46 h 489367"/>
              <a:gd name="connsiteX18" fmla="*/ 3375504 w 4234733"/>
              <a:gd name="connsiteY18" fmla="*/ 469259 h 489367"/>
              <a:gd name="connsiteX19" fmla="*/ 3597966 w 4234733"/>
              <a:gd name="connsiteY19" fmla="*/ 19799 h 489367"/>
              <a:gd name="connsiteX20" fmla="*/ 3772894 w 4234733"/>
              <a:gd name="connsiteY20" fmla="*/ 473023 h 489367"/>
              <a:gd name="connsiteX21" fmla="*/ 4011641 w 4234733"/>
              <a:gd name="connsiteY21" fmla="*/ 19927 h 489367"/>
              <a:gd name="connsiteX22" fmla="*/ 4234733 w 4234733"/>
              <a:gd name="connsiteY22" fmla="*/ 457376 h 489367"/>
              <a:gd name="connsiteX0" fmla="*/ 0 w 4211098"/>
              <a:gd name="connsiteY0" fmla="*/ 469047 h 489367"/>
              <a:gd name="connsiteX1" fmla="*/ 170954 w 4211098"/>
              <a:gd name="connsiteY1" fmla="*/ 11847 h 489367"/>
              <a:gd name="connsiteX2" fmla="*/ 345882 w 4211098"/>
              <a:gd name="connsiteY2" fmla="*/ 473023 h 489367"/>
              <a:gd name="connsiteX3" fmla="*/ 516835 w 4211098"/>
              <a:gd name="connsiteY3" fmla="*/ 11847 h 489367"/>
              <a:gd name="connsiteX4" fmla="*/ 691764 w 4211098"/>
              <a:gd name="connsiteY4" fmla="*/ 465072 h 489367"/>
              <a:gd name="connsiteX5" fmla="*/ 862717 w 4211098"/>
              <a:gd name="connsiteY5" fmla="*/ 11847 h 489367"/>
              <a:gd name="connsiteX6" fmla="*/ 1029694 w 4211098"/>
              <a:gd name="connsiteY6" fmla="*/ 473023 h 489367"/>
              <a:gd name="connsiteX7" fmla="*/ 1288179 w 4211098"/>
              <a:gd name="connsiteY7" fmla="*/ 15951 h 489367"/>
              <a:gd name="connsiteX8" fmla="*/ 1482919 w 4211098"/>
              <a:gd name="connsiteY8" fmla="*/ 469047 h 489367"/>
              <a:gd name="connsiteX9" fmla="*/ 1657847 w 4211098"/>
              <a:gd name="connsiteY9" fmla="*/ 11847 h 489367"/>
              <a:gd name="connsiteX10" fmla="*/ 1824825 w 4211098"/>
              <a:gd name="connsiteY10" fmla="*/ 469047 h 489367"/>
              <a:gd name="connsiteX11" fmla="*/ 1995778 w 4211098"/>
              <a:gd name="connsiteY11" fmla="*/ 19799 h 489367"/>
              <a:gd name="connsiteX12" fmla="*/ 2174682 w 4211098"/>
              <a:gd name="connsiteY12" fmla="*/ 469047 h 489367"/>
              <a:gd name="connsiteX13" fmla="*/ 2341660 w 4211098"/>
              <a:gd name="connsiteY13" fmla="*/ 15823 h 489367"/>
              <a:gd name="connsiteX14" fmla="*/ 2552638 w 4211098"/>
              <a:gd name="connsiteY14" fmla="*/ 489357 h 489367"/>
              <a:gd name="connsiteX15" fmla="*/ 2751294 w 4211098"/>
              <a:gd name="connsiteY15" fmla="*/ 46 h 489367"/>
              <a:gd name="connsiteX16" fmla="*/ 2965991 w 4211098"/>
              <a:gd name="connsiteY16" fmla="*/ 457330 h 489367"/>
              <a:gd name="connsiteX17" fmla="*/ 3156832 w 4211098"/>
              <a:gd name="connsiteY17" fmla="*/ 46 h 489367"/>
              <a:gd name="connsiteX18" fmla="*/ 3375504 w 4211098"/>
              <a:gd name="connsiteY18" fmla="*/ 469259 h 489367"/>
              <a:gd name="connsiteX19" fmla="*/ 3597966 w 4211098"/>
              <a:gd name="connsiteY19" fmla="*/ 19799 h 489367"/>
              <a:gd name="connsiteX20" fmla="*/ 3772894 w 4211098"/>
              <a:gd name="connsiteY20" fmla="*/ 473023 h 489367"/>
              <a:gd name="connsiteX21" fmla="*/ 4011641 w 4211098"/>
              <a:gd name="connsiteY21" fmla="*/ 19927 h 489367"/>
              <a:gd name="connsiteX22" fmla="*/ 4211098 w 4211098"/>
              <a:gd name="connsiteY22" fmla="*/ 457461 h 489367"/>
              <a:gd name="connsiteX0" fmla="*/ 0 w 4179509"/>
              <a:gd name="connsiteY0" fmla="*/ 469047 h 489367"/>
              <a:gd name="connsiteX1" fmla="*/ 170954 w 4179509"/>
              <a:gd name="connsiteY1" fmla="*/ 11847 h 489367"/>
              <a:gd name="connsiteX2" fmla="*/ 345882 w 4179509"/>
              <a:gd name="connsiteY2" fmla="*/ 473023 h 489367"/>
              <a:gd name="connsiteX3" fmla="*/ 516835 w 4179509"/>
              <a:gd name="connsiteY3" fmla="*/ 11847 h 489367"/>
              <a:gd name="connsiteX4" fmla="*/ 691764 w 4179509"/>
              <a:gd name="connsiteY4" fmla="*/ 465072 h 489367"/>
              <a:gd name="connsiteX5" fmla="*/ 862717 w 4179509"/>
              <a:gd name="connsiteY5" fmla="*/ 11847 h 489367"/>
              <a:gd name="connsiteX6" fmla="*/ 1029694 w 4179509"/>
              <a:gd name="connsiteY6" fmla="*/ 473023 h 489367"/>
              <a:gd name="connsiteX7" fmla="*/ 1288179 w 4179509"/>
              <a:gd name="connsiteY7" fmla="*/ 15951 h 489367"/>
              <a:gd name="connsiteX8" fmla="*/ 1482919 w 4179509"/>
              <a:gd name="connsiteY8" fmla="*/ 469047 h 489367"/>
              <a:gd name="connsiteX9" fmla="*/ 1657847 w 4179509"/>
              <a:gd name="connsiteY9" fmla="*/ 11847 h 489367"/>
              <a:gd name="connsiteX10" fmla="*/ 1824825 w 4179509"/>
              <a:gd name="connsiteY10" fmla="*/ 469047 h 489367"/>
              <a:gd name="connsiteX11" fmla="*/ 1995778 w 4179509"/>
              <a:gd name="connsiteY11" fmla="*/ 19799 h 489367"/>
              <a:gd name="connsiteX12" fmla="*/ 2174682 w 4179509"/>
              <a:gd name="connsiteY12" fmla="*/ 469047 h 489367"/>
              <a:gd name="connsiteX13" fmla="*/ 2341660 w 4179509"/>
              <a:gd name="connsiteY13" fmla="*/ 15823 h 489367"/>
              <a:gd name="connsiteX14" fmla="*/ 2552638 w 4179509"/>
              <a:gd name="connsiteY14" fmla="*/ 489357 h 489367"/>
              <a:gd name="connsiteX15" fmla="*/ 2751294 w 4179509"/>
              <a:gd name="connsiteY15" fmla="*/ 46 h 489367"/>
              <a:gd name="connsiteX16" fmla="*/ 2965991 w 4179509"/>
              <a:gd name="connsiteY16" fmla="*/ 457330 h 489367"/>
              <a:gd name="connsiteX17" fmla="*/ 3156832 w 4179509"/>
              <a:gd name="connsiteY17" fmla="*/ 46 h 489367"/>
              <a:gd name="connsiteX18" fmla="*/ 3375504 w 4179509"/>
              <a:gd name="connsiteY18" fmla="*/ 469259 h 489367"/>
              <a:gd name="connsiteX19" fmla="*/ 3597966 w 4179509"/>
              <a:gd name="connsiteY19" fmla="*/ 19799 h 489367"/>
              <a:gd name="connsiteX20" fmla="*/ 3772894 w 4179509"/>
              <a:gd name="connsiteY20" fmla="*/ 473023 h 489367"/>
              <a:gd name="connsiteX21" fmla="*/ 4011641 w 4179509"/>
              <a:gd name="connsiteY21" fmla="*/ 19927 h 489367"/>
              <a:gd name="connsiteX22" fmla="*/ 4179509 w 4179509"/>
              <a:gd name="connsiteY22" fmla="*/ 457546 h 489367"/>
              <a:gd name="connsiteX0" fmla="*/ 0 w 4179509"/>
              <a:gd name="connsiteY0" fmla="*/ 469047 h 489367"/>
              <a:gd name="connsiteX1" fmla="*/ 170954 w 4179509"/>
              <a:gd name="connsiteY1" fmla="*/ 11847 h 489367"/>
              <a:gd name="connsiteX2" fmla="*/ 345882 w 4179509"/>
              <a:gd name="connsiteY2" fmla="*/ 473023 h 489367"/>
              <a:gd name="connsiteX3" fmla="*/ 516835 w 4179509"/>
              <a:gd name="connsiteY3" fmla="*/ 11847 h 489367"/>
              <a:gd name="connsiteX4" fmla="*/ 691764 w 4179509"/>
              <a:gd name="connsiteY4" fmla="*/ 465072 h 489367"/>
              <a:gd name="connsiteX5" fmla="*/ 862717 w 4179509"/>
              <a:gd name="connsiteY5" fmla="*/ 11847 h 489367"/>
              <a:gd name="connsiteX6" fmla="*/ 1061554 w 4179509"/>
              <a:gd name="connsiteY6" fmla="*/ 465157 h 489367"/>
              <a:gd name="connsiteX7" fmla="*/ 1288179 w 4179509"/>
              <a:gd name="connsiteY7" fmla="*/ 15951 h 489367"/>
              <a:gd name="connsiteX8" fmla="*/ 1482919 w 4179509"/>
              <a:gd name="connsiteY8" fmla="*/ 469047 h 489367"/>
              <a:gd name="connsiteX9" fmla="*/ 1657847 w 4179509"/>
              <a:gd name="connsiteY9" fmla="*/ 11847 h 489367"/>
              <a:gd name="connsiteX10" fmla="*/ 1824825 w 4179509"/>
              <a:gd name="connsiteY10" fmla="*/ 469047 h 489367"/>
              <a:gd name="connsiteX11" fmla="*/ 1995778 w 4179509"/>
              <a:gd name="connsiteY11" fmla="*/ 19799 h 489367"/>
              <a:gd name="connsiteX12" fmla="*/ 2174682 w 4179509"/>
              <a:gd name="connsiteY12" fmla="*/ 469047 h 489367"/>
              <a:gd name="connsiteX13" fmla="*/ 2341660 w 4179509"/>
              <a:gd name="connsiteY13" fmla="*/ 15823 h 489367"/>
              <a:gd name="connsiteX14" fmla="*/ 2552638 w 4179509"/>
              <a:gd name="connsiteY14" fmla="*/ 489357 h 489367"/>
              <a:gd name="connsiteX15" fmla="*/ 2751294 w 4179509"/>
              <a:gd name="connsiteY15" fmla="*/ 46 h 489367"/>
              <a:gd name="connsiteX16" fmla="*/ 2965991 w 4179509"/>
              <a:gd name="connsiteY16" fmla="*/ 457330 h 489367"/>
              <a:gd name="connsiteX17" fmla="*/ 3156832 w 4179509"/>
              <a:gd name="connsiteY17" fmla="*/ 46 h 489367"/>
              <a:gd name="connsiteX18" fmla="*/ 3375504 w 4179509"/>
              <a:gd name="connsiteY18" fmla="*/ 469259 h 489367"/>
              <a:gd name="connsiteX19" fmla="*/ 3597966 w 4179509"/>
              <a:gd name="connsiteY19" fmla="*/ 19799 h 489367"/>
              <a:gd name="connsiteX20" fmla="*/ 3772894 w 4179509"/>
              <a:gd name="connsiteY20" fmla="*/ 473023 h 489367"/>
              <a:gd name="connsiteX21" fmla="*/ 4011641 w 4179509"/>
              <a:gd name="connsiteY21" fmla="*/ 19927 h 489367"/>
              <a:gd name="connsiteX22" fmla="*/ 4179509 w 4179509"/>
              <a:gd name="connsiteY22" fmla="*/ 457546 h 489367"/>
              <a:gd name="connsiteX0" fmla="*/ 0 w 4179509"/>
              <a:gd name="connsiteY0" fmla="*/ 469047 h 489367"/>
              <a:gd name="connsiteX1" fmla="*/ 170954 w 4179509"/>
              <a:gd name="connsiteY1" fmla="*/ 11847 h 489367"/>
              <a:gd name="connsiteX2" fmla="*/ 345882 w 4179509"/>
              <a:gd name="connsiteY2" fmla="*/ 473023 h 489367"/>
              <a:gd name="connsiteX3" fmla="*/ 516835 w 4179509"/>
              <a:gd name="connsiteY3" fmla="*/ 11847 h 489367"/>
              <a:gd name="connsiteX4" fmla="*/ 691764 w 4179509"/>
              <a:gd name="connsiteY4" fmla="*/ 465072 h 489367"/>
              <a:gd name="connsiteX5" fmla="*/ 862717 w 4179509"/>
              <a:gd name="connsiteY5" fmla="*/ 11847 h 489367"/>
              <a:gd name="connsiteX6" fmla="*/ 1093417 w 4179509"/>
              <a:gd name="connsiteY6" fmla="*/ 465244 h 489367"/>
              <a:gd name="connsiteX7" fmla="*/ 1288179 w 4179509"/>
              <a:gd name="connsiteY7" fmla="*/ 15951 h 489367"/>
              <a:gd name="connsiteX8" fmla="*/ 1482919 w 4179509"/>
              <a:gd name="connsiteY8" fmla="*/ 469047 h 489367"/>
              <a:gd name="connsiteX9" fmla="*/ 1657847 w 4179509"/>
              <a:gd name="connsiteY9" fmla="*/ 11847 h 489367"/>
              <a:gd name="connsiteX10" fmla="*/ 1824825 w 4179509"/>
              <a:gd name="connsiteY10" fmla="*/ 469047 h 489367"/>
              <a:gd name="connsiteX11" fmla="*/ 1995778 w 4179509"/>
              <a:gd name="connsiteY11" fmla="*/ 19799 h 489367"/>
              <a:gd name="connsiteX12" fmla="*/ 2174682 w 4179509"/>
              <a:gd name="connsiteY12" fmla="*/ 469047 h 489367"/>
              <a:gd name="connsiteX13" fmla="*/ 2341660 w 4179509"/>
              <a:gd name="connsiteY13" fmla="*/ 15823 h 489367"/>
              <a:gd name="connsiteX14" fmla="*/ 2552638 w 4179509"/>
              <a:gd name="connsiteY14" fmla="*/ 489357 h 489367"/>
              <a:gd name="connsiteX15" fmla="*/ 2751294 w 4179509"/>
              <a:gd name="connsiteY15" fmla="*/ 46 h 489367"/>
              <a:gd name="connsiteX16" fmla="*/ 2965991 w 4179509"/>
              <a:gd name="connsiteY16" fmla="*/ 457330 h 489367"/>
              <a:gd name="connsiteX17" fmla="*/ 3156832 w 4179509"/>
              <a:gd name="connsiteY17" fmla="*/ 46 h 489367"/>
              <a:gd name="connsiteX18" fmla="*/ 3375504 w 4179509"/>
              <a:gd name="connsiteY18" fmla="*/ 469259 h 489367"/>
              <a:gd name="connsiteX19" fmla="*/ 3597966 w 4179509"/>
              <a:gd name="connsiteY19" fmla="*/ 19799 h 489367"/>
              <a:gd name="connsiteX20" fmla="*/ 3772894 w 4179509"/>
              <a:gd name="connsiteY20" fmla="*/ 473023 h 489367"/>
              <a:gd name="connsiteX21" fmla="*/ 4011641 w 4179509"/>
              <a:gd name="connsiteY21" fmla="*/ 19927 h 489367"/>
              <a:gd name="connsiteX22" fmla="*/ 4179509 w 4179509"/>
              <a:gd name="connsiteY22" fmla="*/ 457546 h 489367"/>
              <a:gd name="connsiteX0" fmla="*/ 0 w 4011641"/>
              <a:gd name="connsiteY0" fmla="*/ 469047 h 489367"/>
              <a:gd name="connsiteX1" fmla="*/ 170954 w 4011641"/>
              <a:gd name="connsiteY1" fmla="*/ 11847 h 489367"/>
              <a:gd name="connsiteX2" fmla="*/ 345882 w 4011641"/>
              <a:gd name="connsiteY2" fmla="*/ 473023 h 489367"/>
              <a:gd name="connsiteX3" fmla="*/ 516835 w 4011641"/>
              <a:gd name="connsiteY3" fmla="*/ 11847 h 489367"/>
              <a:gd name="connsiteX4" fmla="*/ 691764 w 4011641"/>
              <a:gd name="connsiteY4" fmla="*/ 465072 h 489367"/>
              <a:gd name="connsiteX5" fmla="*/ 862717 w 4011641"/>
              <a:gd name="connsiteY5" fmla="*/ 11847 h 489367"/>
              <a:gd name="connsiteX6" fmla="*/ 1093417 w 4011641"/>
              <a:gd name="connsiteY6" fmla="*/ 465244 h 489367"/>
              <a:gd name="connsiteX7" fmla="*/ 1288179 w 4011641"/>
              <a:gd name="connsiteY7" fmla="*/ 15951 h 489367"/>
              <a:gd name="connsiteX8" fmla="*/ 1482919 w 4011641"/>
              <a:gd name="connsiteY8" fmla="*/ 469047 h 489367"/>
              <a:gd name="connsiteX9" fmla="*/ 1657847 w 4011641"/>
              <a:gd name="connsiteY9" fmla="*/ 11847 h 489367"/>
              <a:gd name="connsiteX10" fmla="*/ 1824825 w 4011641"/>
              <a:gd name="connsiteY10" fmla="*/ 469047 h 489367"/>
              <a:gd name="connsiteX11" fmla="*/ 1995778 w 4011641"/>
              <a:gd name="connsiteY11" fmla="*/ 19799 h 489367"/>
              <a:gd name="connsiteX12" fmla="*/ 2174682 w 4011641"/>
              <a:gd name="connsiteY12" fmla="*/ 469047 h 489367"/>
              <a:gd name="connsiteX13" fmla="*/ 2341660 w 4011641"/>
              <a:gd name="connsiteY13" fmla="*/ 15823 h 489367"/>
              <a:gd name="connsiteX14" fmla="*/ 2552638 w 4011641"/>
              <a:gd name="connsiteY14" fmla="*/ 489357 h 489367"/>
              <a:gd name="connsiteX15" fmla="*/ 2751294 w 4011641"/>
              <a:gd name="connsiteY15" fmla="*/ 46 h 489367"/>
              <a:gd name="connsiteX16" fmla="*/ 2965991 w 4011641"/>
              <a:gd name="connsiteY16" fmla="*/ 457330 h 489367"/>
              <a:gd name="connsiteX17" fmla="*/ 3156832 w 4011641"/>
              <a:gd name="connsiteY17" fmla="*/ 46 h 489367"/>
              <a:gd name="connsiteX18" fmla="*/ 3375504 w 4011641"/>
              <a:gd name="connsiteY18" fmla="*/ 469259 h 489367"/>
              <a:gd name="connsiteX19" fmla="*/ 3597966 w 4011641"/>
              <a:gd name="connsiteY19" fmla="*/ 19799 h 489367"/>
              <a:gd name="connsiteX20" fmla="*/ 3772894 w 4011641"/>
              <a:gd name="connsiteY20" fmla="*/ 473023 h 489367"/>
              <a:gd name="connsiteX21" fmla="*/ 4011641 w 4011641"/>
              <a:gd name="connsiteY21" fmla="*/ 19927 h 489367"/>
              <a:gd name="connsiteX0" fmla="*/ 0 w 3772894"/>
              <a:gd name="connsiteY0" fmla="*/ 469047 h 489367"/>
              <a:gd name="connsiteX1" fmla="*/ 170954 w 3772894"/>
              <a:gd name="connsiteY1" fmla="*/ 11847 h 489367"/>
              <a:gd name="connsiteX2" fmla="*/ 345882 w 3772894"/>
              <a:gd name="connsiteY2" fmla="*/ 473023 h 489367"/>
              <a:gd name="connsiteX3" fmla="*/ 516835 w 3772894"/>
              <a:gd name="connsiteY3" fmla="*/ 11847 h 489367"/>
              <a:gd name="connsiteX4" fmla="*/ 691764 w 3772894"/>
              <a:gd name="connsiteY4" fmla="*/ 465072 h 489367"/>
              <a:gd name="connsiteX5" fmla="*/ 862717 w 3772894"/>
              <a:gd name="connsiteY5" fmla="*/ 11847 h 489367"/>
              <a:gd name="connsiteX6" fmla="*/ 1093417 w 3772894"/>
              <a:gd name="connsiteY6" fmla="*/ 465244 h 489367"/>
              <a:gd name="connsiteX7" fmla="*/ 1288179 w 3772894"/>
              <a:gd name="connsiteY7" fmla="*/ 15951 h 489367"/>
              <a:gd name="connsiteX8" fmla="*/ 1482919 w 3772894"/>
              <a:gd name="connsiteY8" fmla="*/ 469047 h 489367"/>
              <a:gd name="connsiteX9" fmla="*/ 1657847 w 3772894"/>
              <a:gd name="connsiteY9" fmla="*/ 11847 h 489367"/>
              <a:gd name="connsiteX10" fmla="*/ 1824825 w 3772894"/>
              <a:gd name="connsiteY10" fmla="*/ 469047 h 489367"/>
              <a:gd name="connsiteX11" fmla="*/ 1995778 w 3772894"/>
              <a:gd name="connsiteY11" fmla="*/ 19799 h 489367"/>
              <a:gd name="connsiteX12" fmla="*/ 2174682 w 3772894"/>
              <a:gd name="connsiteY12" fmla="*/ 469047 h 489367"/>
              <a:gd name="connsiteX13" fmla="*/ 2341660 w 3772894"/>
              <a:gd name="connsiteY13" fmla="*/ 15823 h 489367"/>
              <a:gd name="connsiteX14" fmla="*/ 2552638 w 3772894"/>
              <a:gd name="connsiteY14" fmla="*/ 489357 h 489367"/>
              <a:gd name="connsiteX15" fmla="*/ 2751294 w 3772894"/>
              <a:gd name="connsiteY15" fmla="*/ 46 h 489367"/>
              <a:gd name="connsiteX16" fmla="*/ 2965991 w 3772894"/>
              <a:gd name="connsiteY16" fmla="*/ 457330 h 489367"/>
              <a:gd name="connsiteX17" fmla="*/ 3156832 w 3772894"/>
              <a:gd name="connsiteY17" fmla="*/ 46 h 489367"/>
              <a:gd name="connsiteX18" fmla="*/ 3375504 w 3772894"/>
              <a:gd name="connsiteY18" fmla="*/ 469259 h 489367"/>
              <a:gd name="connsiteX19" fmla="*/ 3597966 w 3772894"/>
              <a:gd name="connsiteY19" fmla="*/ 19799 h 489367"/>
              <a:gd name="connsiteX20" fmla="*/ 3772894 w 3772894"/>
              <a:gd name="connsiteY20" fmla="*/ 473023 h 489367"/>
              <a:gd name="connsiteX0" fmla="*/ 0 w 3597966"/>
              <a:gd name="connsiteY0" fmla="*/ 469047 h 489367"/>
              <a:gd name="connsiteX1" fmla="*/ 170954 w 3597966"/>
              <a:gd name="connsiteY1" fmla="*/ 11847 h 489367"/>
              <a:gd name="connsiteX2" fmla="*/ 345882 w 3597966"/>
              <a:gd name="connsiteY2" fmla="*/ 473023 h 489367"/>
              <a:gd name="connsiteX3" fmla="*/ 516835 w 3597966"/>
              <a:gd name="connsiteY3" fmla="*/ 11847 h 489367"/>
              <a:gd name="connsiteX4" fmla="*/ 691764 w 3597966"/>
              <a:gd name="connsiteY4" fmla="*/ 465072 h 489367"/>
              <a:gd name="connsiteX5" fmla="*/ 862717 w 3597966"/>
              <a:gd name="connsiteY5" fmla="*/ 11847 h 489367"/>
              <a:gd name="connsiteX6" fmla="*/ 1093417 w 3597966"/>
              <a:gd name="connsiteY6" fmla="*/ 465244 h 489367"/>
              <a:gd name="connsiteX7" fmla="*/ 1288179 w 3597966"/>
              <a:gd name="connsiteY7" fmla="*/ 15951 h 489367"/>
              <a:gd name="connsiteX8" fmla="*/ 1482919 w 3597966"/>
              <a:gd name="connsiteY8" fmla="*/ 469047 h 489367"/>
              <a:gd name="connsiteX9" fmla="*/ 1657847 w 3597966"/>
              <a:gd name="connsiteY9" fmla="*/ 11847 h 489367"/>
              <a:gd name="connsiteX10" fmla="*/ 1824825 w 3597966"/>
              <a:gd name="connsiteY10" fmla="*/ 469047 h 489367"/>
              <a:gd name="connsiteX11" fmla="*/ 1995778 w 3597966"/>
              <a:gd name="connsiteY11" fmla="*/ 19799 h 489367"/>
              <a:gd name="connsiteX12" fmla="*/ 2174682 w 3597966"/>
              <a:gd name="connsiteY12" fmla="*/ 469047 h 489367"/>
              <a:gd name="connsiteX13" fmla="*/ 2341660 w 3597966"/>
              <a:gd name="connsiteY13" fmla="*/ 15823 h 489367"/>
              <a:gd name="connsiteX14" fmla="*/ 2552638 w 3597966"/>
              <a:gd name="connsiteY14" fmla="*/ 489357 h 489367"/>
              <a:gd name="connsiteX15" fmla="*/ 2751294 w 3597966"/>
              <a:gd name="connsiteY15" fmla="*/ 46 h 489367"/>
              <a:gd name="connsiteX16" fmla="*/ 2965991 w 3597966"/>
              <a:gd name="connsiteY16" fmla="*/ 457330 h 489367"/>
              <a:gd name="connsiteX17" fmla="*/ 3156832 w 3597966"/>
              <a:gd name="connsiteY17" fmla="*/ 46 h 489367"/>
              <a:gd name="connsiteX18" fmla="*/ 3375504 w 3597966"/>
              <a:gd name="connsiteY18" fmla="*/ 469259 h 489367"/>
              <a:gd name="connsiteX19" fmla="*/ 3597966 w 3597966"/>
              <a:gd name="connsiteY19" fmla="*/ 19799 h 489367"/>
              <a:gd name="connsiteX0" fmla="*/ 0 w 3375504"/>
              <a:gd name="connsiteY0" fmla="*/ 469047 h 489367"/>
              <a:gd name="connsiteX1" fmla="*/ 170954 w 3375504"/>
              <a:gd name="connsiteY1" fmla="*/ 11847 h 489367"/>
              <a:gd name="connsiteX2" fmla="*/ 345882 w 3375504"/>
              <a:gd name="connsiteY2" fmla="*/ 473023 h 489367"/>
              <a:gd name="connsiteX3" fmla="*/ 516835 w 3375504"/>
              <a:gd name="connsiteY3" fmla="*/ 11847 h 489367"/>
              <a:gd name="connsiteX4" fmla="*/ 691764 w 3375504"/>
              <a:gd name="connsiteY4" fmla="*/ 465072 h 489367"/>
              <a:gd name="connsiteX5" fmla="*/ 862717 w 3375504"/>
              <a:gd name="connsiteY5" fmla="*/ 11847 h 489367"/>
              <a:gd name="connsiteX6" fmla="*/ 1093417 w 3375504"/>
              <a:gd name="connsiteY6" fmla="*/ 465244 h 489367"/>
              <a:gd name="connsiteX7" fmla="*/ 1288179 w 3375504"/>
              <a:gd name="connsiteY7" fmla="*/ 15951 h 489367"/>
              <a:gd name="connsiteX8" fmla="*/ 1482919 w 3375504"/>
              <a:gd name="connsiteY8" fmla="*/ 469047 h 489367"/>
              <a:gd name="connsiteX9" fmla="*/ 1657847 w 3375504"/>
              <a:gd name="connsiteY9" fmla="*/ 11847 h 489367"/>
              <a:gd name="connsiteX10" fmla="*/ 1824825 w 3375504"/>
              <a:gd name="connsiteY10" fmla="*/ 469047 h 489367"/>
              <a:gd name="connsiteX11" fmla="*/ 1995778 w 3375504"/>
              <a:gd name="connsiteY11" fmla="*/ 19799 h 489367"/>
              <a:gd name="connsiteX12" fmla="*/ 2174682 w 3375504"/>
              <a:gd name="connsiteY12" fmla="*/ 469047 h 489367"/>
              <a:gd name="connsiteX13" fmla="*/ 2341660 w 3375504"/>
              <a:gd name="connsiteY13" fmla="*/ 15823 h 489367"/>
              <a:gd name="connsiteX14" fmla="*/ 2552638 w 3375504"/>
              <a:gd name="connsiteY14" fmla="*/ 489357 h 489367"/>
              <a:gd name="connsiteX15" fmla="*/ 2751294 w 3375504"/>
              <a:gd name="connsiteY15" fmla="*/ 46 h 489367"/>
              <a:gd name="connsiteX16" fmla="*/ 2965991 w 3375504"/>
              <a:gd name="connsiteY16" fmla="*/ 457330 h 489367"/>
              <a:gd name="connsiteX17" fmla="*/ 3156832 w 3375504"/>
              <a:gd name="connsiteY17" fmla="*/ 46 h 489367"/>
              <a:gd name="connsiteX18" fmla="*/ 3375504 w 3375504"/>
              <a:gd name="connsiteY18" fmla="*/ 469259 h 489367"/>
              <a:gd name="connsiteX0" fmla="*/ 0 w 3156832"/>
              <a:gd name="connsiteY0" fmla="*/ 469047 h 489367"/>
              <a:gd name="connsiteX1" fmla="*/ 170954 w 3156832"/>
              <a:gd name="connsiteY1" fmla="*/ 11847 h 489367"/>
              <a:gd name="connsiteX2" fmla="*/ 345882 w 3156832"/>
              <a:gd name="connsiteY2" fmla="*/ 473023 h 489367"/>
              <a:gd name="connsiteX3" fmla="*/ 516835 w 3156832"/>
              <a:gd name="connsiteY3" fmla="*/ 11847 h 489367"/>
              <a:gd name="connsiteX4" fmla="*/ 691764 w 3156832"/>
              <a:gd name="connsiteY4" fmla="*/ 465072 h 489367"/>
              <a:gd name="connsiteX5" fmla="*/ 862717 w 3156832"/>
              <a:gd name="connsiteY5" fmla="*/ 11847 h 489367"/>
              <a:gd name="connsiteX6" fmla="*/ 1093417 w 3156832"/>
              <a:gd name="connsiteY6" fmla="*/ 465244 h 489367"/>
              <a:gd name="connsiteX7" fmla="*/ 1288179 w 3156832"/>
              <a:gd name="connsiteY7" fmla="*/ 15951 h 489367"/>
              <a:gd name="connsiteX8" fmla="*/ 1482919 w 3156832"/>
              <a:gd name="connsiteY8" fmla="*/ 469047 h 489367"/>
              <a:gd name="connsiteX9" fmla="*/ 1657847 w 3156832"/>
              <a:gd name="connsiteY9" fmla="*/ 11847 h 489367"/>
              <a:gd name="connsiteX10" fmla="*/ 1824825 w 3156832"/>
              <a:gd name="connsiteY10" fmla="*/ 469047 h 489367"/>
              <a:gd name="connsiteX11" fmla="*/ 1995778 w 3156832"/>
              <a:gd name="connsiteY11" fmla="*/ 19799 h 489367"/>
              <a:gd name="connsiteX12" fmla="*/ 2174682 w 3156832"/>
              <a:gd name="connsiteY12" fmla="*/ 469047 h 489367"/>
              <a:gd name="connsiteX13" fmla="*/ 2341660 w 3156832"/>
              <a:gd name="connsiteY13" fmla="*/ 15823 h 489367"/>
              <a:gd name="connsiteX14" fmla="*/ 2552638 w 3156832"/>
              <a:gd name="connsiteY14" fmla="*/ 489357 h 489367"/>
              <a:gd name="connsiteX15" fmla="*/ 2751294 w 3156832"/>
              <a:gd name="connsiteY15" fmla="*/ 46 h 489367"/>
              <a:gd name="connsiteX16" fmla="*/ 2965991 w 3156832"/>
              <a:gd name="connsiteY16" fmla="*/ 457330 h 489367"/>
              <a:gd name="connsiteX17" fmla="*/ 3156832 w 3156832"/>
              <a:gd name="connsiteY17" fmla="*/ 46 h 489367"/>
              <a:gd name="connsiteX0" fmla="*/ 0 w 2965991"/>
              <a:gd name="connsiteY0" fmla="*/ 469047 h 489367"/>
              <a:gd name="connsiteX1" fmla="*/ 170954 w 2965991"/>
              <a:gd name="connsiteY1" fmla="*/ 11847 h 489367"/>
              <a:gd name="connsiteX2" fmla="*/ 345882 w 2965991"/>
              <a:gd name="connsiteY2" fmla="*/ 473023 h 489367"/>
              <a:gd name="connsiteX3" fmla="*/ 516835 w 2965991"/>
              <a:gd name="connsiteY3" fmla="*/ 11847 h 489367"/>
              <a:gd name="connsiteX4" fmla="*/ 691764 w 2965991"/>
              <a:gd name="connsiteY4" fmla="*/ 465072 h 489367"/>
              <a:gd name="connsiteX5" fmla="*/ 862717 w 2965991"/>
              <a:gd name="connsiteY5" fmla="*/ 11847 h 489367"/>
              <a:gd name="connsiteX6" fmla="*/ 1093417 w 2965991"/>
              <a:gd name="connsiteY6" fmla="*/ 465244 h 489367"/>
              <a:gd name="connsiteX7" fmla="*/ 1288179 w 2965991"/>
              <a:gd name="connsiteY7" fmla="*/ 15951 h 489367"/>
              <a:gd name="connsiteX8" fmla="*/ 1482919 w 2965991"/>
              <a:gd name="connsiteY8" fmla="*/ 469047 h 489367"/>
              <a:gd name="connsiteX9" fmla="*/ 1657847 w 2965991"/>
              <a:gd name="connsiteY9" fmla="*/ 11847 h 489367"/>
              <a:gd name="connsiteX10" fmla="*/ 1824825 w 2965991"/>
              <a:gd name="connsiteY10" fmla="*/ 469047 h 489367"/>
              <a:gd name="connsiteX11" fmla="*/ 1995778 w 2965991"/>
              <a:gd name="connsiteY11" fmla="*/ 19799 h 489367"/>
              <a:gd name="connsiteX12" fmla="*/ 2174682 w 2965991"/>
              <a:gd name="connsiteY12" fmla="*/ 469047 h 489367"/>
              <a:gd name="connsiteX13" fmla="*/ 2341660 w 2965991"/>
              <a:gd name="connsiteY13" fmla="*/ 15823 h 489367"/>
              <a:gd name="connsiteX14" fmla="*/ 2552638 w 2965991"/>
              <a:gd name="connsiteY14" fmla="*/ 489357 h 489367"/>
              <a:gd name="connsiteX15" fmla="*/ 2751294 w 2965991"/>
              <a:gd name="connsiteY15" fmla="*/ 46 h 489367"/>
              <a:gd name="connsiteX16" fmla="*/ 2965991 w 2965991"/>
              <a:gd name="connsiteY16" fmla="*/ 457330 h 489367"/>
              <a:gd name="connsiteX0" fmla="*/ 0 w 2751294"/>
              <a:gd name="connsiteY0" fmla="*/ 469001 h 489321"/>
              <a:gd name="connsiteX1" fmla="*/ 170954 w 2751294"/>
              <a:gd name="connsiteY1" fmla="*/ 11801 h 489321"/>
              <a:gd name="connsiteX2" fmla="*/ 345882 w 2751294"/>
              <a:gd name="connsiteY2" fmla="*/ 472977 h 489321"/>
              <a:gd name="connsiteX3" fmla="*/ 516835 w 2751294"/>
              <a:gd name="connsiteY3" fmla="*/ 11801 h 489321"/>
              <a:gd name="connsiteX4" fmla="*/ 691764 w 2751294"/>
              <a:gd name="connsiteY4" fmla="*/ 465026 h 489321"/>
              <a:gd name="connsiteX5" fmla="*/ 862717 w 2751294"/>
              <a:gd name="connsiteY5" fmla="*/ 11801 h 489321"/>
              <a:gd name="connsiteX6" fmla="*/ 1093417 w 2751294"/>
              <a:gd name="connsiteY6" fmla="*/ 465198 h 489321"/>
              <a:gd name="connsiteX7" fmla="*/ 1288179 w 2751294"/>
              <a:gd name="connsiteY7" fmla="*/ 15905 h 489321"/>
              <a:gd name="connsiteX8" fmla="*/ 1482919 w 2751294"/>
              <a:gd name="connsiteY8" fmla="*/ 469001 h 489321"/>
              <a:gd name="connsiteX9" fmla="*/ 1657847 w 2751294"/>
              <a:gd name="connsiteY9" fmla="*/ 11801 h 489321"/>
              <a:gd name="connsiteX10" fmla="*/ 1824825 w 2751294"/>
              <a:gd name="connsiteY10" fmla="*/ 469001 h 489321"/>
              <a:gd name="connsiteX11" fmla="*/ 1995778 w 2751294"/>
              <a:gd name="connsiteY11" fmla="*/ 19753 h 489321"/>
              <a:gd name="connsiteX12" fmla="*/ 2174682 w 2751294"/>
              <a:gd name="connsiteY12" fmla="*/ 469001 h 489321"/>
              <a:gd name="connsiteX13" fmla="*/ 2341660 w 2751294"/>
              <a:gd name="connsiteY13" fmla="*/ 15777 h 489321"/>
              <a:gd name="connsiteX14" fmla="*/ 2552638 w 2751294"/>
              <a:gd name="connsiteY14" fmla="*/ 489311 h 489321"/>
              <a:gd name="connsiteX15" fmla="*/ 2751294 w 2751294"/>
              <a:gd name="connsiteY15" fmla="*/ 0 h 489321"/>
              <a:gd name="connsiteX0" fmla="*/ 0 w 2552638"/>
              <a:gd name="connsiteY0" fmla="*/ 457203 h 477523"/>
              <a:gd name="connsiteX1" fmla="*/ 170954 w 2552638"/>
              <a:gd name="connsiteY1" fmla="*/ 3 h 477523"/>
              <a:gd name="connsiteX2" fmla="*/ 345882 w 2552638"/>
              <a:gd name="connsiteY2" fmla="*/ 461179 h 477523"/>
              <a:gd name="connsiteX3" fmla="*/ 516835 w 2552638"/>
              <a:gd name="connsiteY3" fmla="*/ 3 h 477523"/>
              <a:gd name="connsiteX4" fmla="*/ 691764 w 2552638"/>
              <a:gd name="connsiteY4" fmla="*/ 453228 h 477523"/>
              <a:gd name="connsiteX5" fmla="*/ 862717 w 2552638"/>
              <a:gd name="connsiteY5" fmla="*/ 3 h 477523"/>
              <a:gd name="connsiteX6" fmla="*/ 1093417 w 2552638"/>
              <a:gd name="connsiteY6" fmla="*/ 453400 h 477523"/>
              <a:gd name="connsiteX7" fmla="*/ 1288179 w 2552638"/>
              <a:gd name="connsiteY7" fmla="*/ 4107 h 477523"/>
              <a:gd name="connsiteX8" fmla="*/ 1482919 w 2552638"/>
              <a:gd name="connsiteY8" fmla="*/ 457203 h 477523"/>
              <a:gd name="connsiteX9" fmla="*/ 1657847 w 2552638"/>
              <a:gd name="connsiteY9" fmla="*/ 3 h 477523"/>
              <a:gd name="connsiteX10" fmla="*/ 1824825 w 2552638"/>
              <a:gd name="connsiteY10" fmla="*/ 457203 h 477523"/>
              <a:gd name="connsiteX11" fmla="*/ 1995778 w 2552638"/>
              <a:gd name="connsiteY11" fmla="*/ 7955 h 477523"/>
              <a:gd name="connsiteX12" fmla="*/ 2174682 w 2552638"/>
              <a:gd name="connsiteY12" fmla="*/ 457203 h 477523"/>
              <a:gd name="connsiteX13" fmla="*/ 2341660 w 2552638"/>
              <a:gd name="connsiteY13" fmla="*/ 3979 h 477523"/>
              <a:gd name="connsiteX14" fmla="*/ 2552638 w 2552638"/>
              <a:gd name="connsiteY14" fmla="*/ 477513 h 47752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345882 w 2552638"/>
              <a:gd name="connsiteY2" fmla="*/ 469129 h 485473"/>
              <a:gd name="connsiteX3" fmla="*/ 516835 w 2552638"/>
              <a:gd name="connsiteY3" fmla="*/ 7953 h 485473"/>
              <a:gd name="connsiteX4" fmla="*/ 691764 w 2552638"/>
              <a:gd name="connsiteY4" fmla="*/ 461178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516835 w 2552638"/>
              <a:gd name="connsiteY3" fmla="*/ 7953 h 485473"/>
              <a:gd name="connsiteX4" fmla="*/ 691764 w 2552638"/>
              <a:gd name="connsiteY4" fmla="*/ 461178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516835 w 2552638"/>
              <a:gd name="connsiteY3" fmla="*/ 7953 h 485473"/>
              <a:gd name="connsiteX4" fmla="*/ 993966 w 2552638"/>
              <a:gd name="connsiteY4" fmla="*/ 461264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763366 w 2552638"/>
              <a:gd name="connsiteY3" fmla="*/ 15907 h 485473"/>
              <a:gd name="connsiteX4" fmla="*/ 993966 w 2552638"/>
              <a:gd name="connsiteY4" fmla="*/ 461264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763366 w 2552638"/>
              <a:gd name="connsiteY3" fmla="*/ 15907 h 485473"/>
              <a:gd name="connsiteX4" fmla="*/ 993966 w 2552638"/>
              <a:gd name="connsiteY4" fmla="*/ 461264 h 485473"/>
              <a:gd name="connsiteX5" fmla="*/ 1172879 w 2552638"/>
              <a:gd name="connsiteY5" fmla="*/ 15907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872720"/>
              <a:gd name="connsiteY0" fmla="*/ 465153 h 485473"/>
              <a:gd name="connsiteX1" fmla="*/ 329997 w 2872720"/>
              <a:gd name="connsiteY1" fmla="*/ 1 h 485473"/>
              <a:gd name="connsiteX2" fmla="*/ 584451 w 2872720"/>
              <a:gd name="connsiteY2" fmla="*/ 461264 h 485473"/>
              <a:gd name="connsiteX3" fmla="*/ 763366 w 2872720"/>
              <a:gd name="connsiteY3" fmla="*/ 15907 h 485473"/>
              <a:gd name="connsiteX4" fmla="*/ 993966 w 2872720"/>
              <a:gd name="connsiteY4" fmla="*/ 461264 h 485473"/>
              <a:gd name="connsiteX5" fmla="*/ 1172879 w 2872720"/>
              <a:gd name="connsiteY5" fmla="*/ 15907 h 485473"/>
              <a:gd name="connsiteX6" fmla="*/ 1093417 w 2872720"/>
              <a:gd name="connsiteY6" fmla="*/ 461350 h 485473"/>
              <a:gd name="connsiteX7" fmla="*/ 1288179 w 2872720"/>
              <a:gd name="connsiteY7" fmla="*/ 12057 h 485473"/>
              <a:gd name="connsiteX8" fmla="*/ 1482919 w 2872720"/>
              <a:gd name="connsiteY8" fmla="*/ 465153 h 485473"/>
              <a:gd name="connsiteX9" fmla="*/ 1657847 w 2872720"/>
              <a:gd name="connsiteY9" fmla="*/ 7953 h 485473"/>
              <a:gd name="connsiteX10" fmla="*/ 1824825 w 2872720"/>
              <a:gd name="connsiteY10" fmla="*/ 465153 h 485473"/>
              <a:gd name="connsiteX11" fmla="*/ 1995778 w 2872720"/>
              <a:gd name="connsiteY11" fmla="*/ 15905 h 485473"/>
              <a:gd name="connsiteX12" fmla="*/ 2174682 w 2872720"/>
              <a:gd name="connsiteY12" fmla="*/ 465153 h 485473"/>
              <a:gd name="connsiteX13" fmla="*/ 2866595 w 2872720"/>
              <a:gd name="connsiteY13" fmla="*/ 3979 h 485473"/>
              <a:gd name="connsiteX14" fmla="*/ 2552638 w 2872720"/>
              <a:gd name="connsiteY14" fmla="*/ 485463 h 485473"/>
              <a:gd name="connsiteX0" fmla="*/ 0 w 3220715"/>
              <a:gd name="connsiteY0" fmla="*/ 465153 h 465159"/>
              <a:gd name="connsiteX1" fmla="*/ 329997 w 3220715"/>
              <a:gd name="connsiteY1" fmla="*/ 1 h 465159"/>
              <a:gd name="connsiteX2" fmla="*/ 584451 w 3220715"/>
              <a:gd name="connsiteY2" fmla="*/ 461264 h 465159"/>
              <a:gd name="connsiteX3" fmla="*/ 763366 w 3220715"/>
              <a:gd name="connsiteY3" fmla="*/ 15907 h 465159"/>
              <a:gd name="connsiteX4" fmla="*/ 993966 w 3220715"/>
              <a:gd name="connsiteY4" fmla="*/ 461264 h 465159"/>
              <a:gd name="connsiteX5" fmla="*/ 1172879 w 3220715"/>
              <a:gd name="connsiteY5" fmla="*/ 15907 h 465159"/>
              <a:gd name="connsiteX6" fmla="*/ 1093417 w 3220715"/>
              <a:gd name="connsiteY6" fmla="*/ 461350 h 465159"/>
              <a:gd name="connsiteX7" fmla="*/ 1288179 w 3220715"/>
              <a:gd name="connsiteY7" fmla="*/ 12057 h 465159"/>
              <a:gd name="connsiteX8" fmla="*/ 1482919 w 3220715"/>
              <a:gd name="connsiteY8" fmla="*/ 465153 h 465159"/>
              <a:gd name="connsiteX9" fmla="*/ 1657847 w 3220715"/>
              <a:gd name="connsiteY9" fmla="*/ 7953 h 465159"/>
              <a:gd name="connsiteX10" fmla="*/ 1824825 w 3220715"/>
              <a:gd name="connsiteY10" fmla="*/ 465153 h 465159"/>
              <a:gd name="connsiteX11" fmla="*/ 1995778 w 3220715"/>
              <a:gd name="connsiteY11" fmla="*/ 15905 h 465159"/>
              <a:gd name="connsiteX12" fmla="*/ 2174682 w 3220715"/>
              <a:gd name="connsiteY12" fmla="*/ 465153 h 465159"/>
              <a:gd name="connsiteX13" fmla="*/ 2866595 w 3220715"/>
              <a:gd name="connsiteY13" fmla="*/ 3979 h 465159"/>
              <a:gd name="connsiteX14" fmla="*/ 3220715 w 3220715"/>
              <a:gd name="connsiteY14" fmla="*/ 453741 h 465159"/>
              <a:gd name="connsiteX0" fmla="*/ 0 w 3220715"/>
              <a:gd name="connsiteY0" fmla="*/ 465153 h 465245"/>
              <a:gd name="connsiteX1" fmla="*/ 329997 w 3220715"/>
              <a:gd name="connsiteY1" fmla="*/ 1 h 465245"/>
              <a:gd name="connsiteX2" fmla="*/ 584451 w 3220715"/>
              <a:gd name="connsiteY2" fmla="*/ 461264 h 465245"/>
              <a:gd name="connsiteX3" fmla="*/ 763366 w 3220715"/>
              <a:gd name="connsiteY3" fmla="*/ 15907 h 465245"/>
              <a:gd name="connsiteX4" fmla="*/ 993966 w 3220715"/>
              <a:gd name="connsiteY4" fmla="*/ 461264 h 465245"/>
              <a:gd name="connsiteX5" fmla="*/ 1172879 w 3220715"/>
              <a:gd name="connsiteY5" fmla="*/ 15907 h 465245"/>
              <a:gd name="connsiteX6" fmla="*/ 1093417 w 3220715"/>
              <a:gd name="connsiteY6" fmla="*/ 461350 h 465245"/>
              <a:gd name="connsiteX7" fmla="*/ 1288179 w 3220715"/>
              <a:gd name="connsiteY7" fmla="*/ 12057 h 465245"/>
              <a:gd name="connsiteX8" fmla="*/ 1482919 w 3220715"/>
              <a:gd name="connsiteY8" fmla="*/ 465153 h 465245"/>
              <a:gd name="connsiteX9" fmla="*/ 1657847 w 3220715"/>
              <a:gd name="connsiteY9" fmla="*/ 7953 h 465245"/>
              <a:gd name="connsiteX10" fmla="*/ 1824825 w 3220715"/>
              <a:gd name="connsiteY10" fmla="*/ 465153 h 465245"/>
              <a:gd name="connsiteX11" fmla="*/ 1995778 w 3220715"/>
              <a:gd name="connsiteY11" fmla="*/ 15905 h 465245"/>
              <a:gd name="connsiteX12" fmla="*/ 2659851 w 3220715"/>
              <a:gd name="connsiteY12" fmla="*/ 465239 h 465245"/>
              <a:gd name="connsiteX13" fmla="*/ 2866595 w 3220715"/>
              <a:gd name="connsiteY13" fmla="*/ 3979 h 465245"/>
              <a:gd name="connsiteX14" fmla="*/ 3220715 w 3220715"/>
              <a:gd name="connsiteY14" fmla="*/ 453741 h 465245"/>
              <a:gd name="connsiteX0" fmla="*/ 0 w 3220715"/>
              <a:gd name="connsiteY0" fmla="*/ 465153 h 465245"/>
              <a:gd name="connsiteX1" fmla="*/ 329997 w 3220715"/>
              <a:gd name="connsiteY1" fmla="*/ 1 h 465245"/>
              <a:gd name="connsiteX2" fmla="*/ 584451 w 3220715"/>
              <a:gd name="connsiteY2" fmla="*/ 461264 h 465245"/>
              <a:gd name="connsiteX3" fmla="*/ 763366 w 3220715"/>
              <a:gd name="connsiteY3" fmla="*/ 15907 h 465245"/>
              <a:gd name="connsiteX4" fmla="*/ 993966 w 3220715"/>
              <a:gd name="connsiteY4" fmla="*/ 461264 h 465245"/>
              <a:gd name="connsiteX5" fmla="*/ 1172879 w 3220715"/>
              <a:gd name="connsiteY5" fmla="*/ 15907 h 465245"/>
              <a:gd name="connsiteX6" fmla="*/ 1093417 w 3220715"/>
              <a:gd name="connsiteY6" fmla="*/ 461350 h 465245"/>
              <a:gd name="connsiteX7" fmla="*/ 1288179 w 3220715"/>
              <a:gd name="connsiteY7" fmla="*/ 12057 h 465245"/>
              <a:gd name="connsiteX8" fmla="*/ 1482919 w 3220715"/>
              <a:gd name="connsiteY8" fmla="*/ 465153 h 465245"/>
              <a:gd name="connsiteX9" fmla="*/ 1657847 w 3220715"/>
              <a:gd name="connsiteY9" fmla="*/ 7953 h 465245"/>
              <a:gd name="connsiteX10" fmla="*/ 1824825 w 3220715"/>
              <a:gd name="connsiteY10" fmla="*/ 465153 h 465245"/>
              <a:gd name="connsiteX11" fmla="*/ 2401420 w 3220715"/>
              <a:gd name="connsiteY11" fmla="*/ 15908 h 465245"/>
              <a:gd name="connsiteX12" fmla="*/ 2659851 w 3220715"/>
              <a:gd name="connsiteY12" fmla="*/ 465239 h 465245"/>
              <a:gd name="connsiteX13" fmla="*/ 2866595 w 3220715"/>
              <a:gd name="connsiteY13" fmla="*/ 3979 h 465245"/>
              <a:gd name="connsiteX14" fmla="*/ 3220715 w 3220715"/>
              <a:gd name="connsiteY14" fmla="*/ 453741 h 465245"/>
              <a:gd name="connsiteX0" fmla="*/ 0 w 3220715"/>
              <a:gd name="connsiteY0" fmla="*/ 465153 h 465245"/>
              <a:gd name="connsiteX1" fmla="*/ 329997 w 3220715"/>
              <a:gd name="connsiteY1" fmla="*/ 1 h 465245"/>
              <a:gd name="connsiteX2" fmla="*/ 584451 w 3220715"/>
              <a:gd name="connsiteY2" fmla="*/ 461264 h 465245"/>
              <a:gd name="connsiteX3" fmla="*/ 763366 w 3220715"/>
              <a:gd name="connsiteY3" fmla="*/ 15907 h 465245"/>
              <a:gd name="connsiteX4" fmla="*/ 993966 w 3220715"/>
              <a:gd name="connsiteY4" fmla="*/ 461264 h 465245"/>
              <a:gd name="connsiteX5" fmla="*/ 1172879 w 3220715"/>
              <a:gd name="connsiteY5" fmla="*/ 15907 h 465245"/>
              <a:gd name="connsiteX6" fmla="*/ 1093417 w 3220715"/>
              <a:gd name="connsiteY6" fmla="*/ 461350 h 465245"/>
              <a:gd name="connsiteX7" fmla="*/ 1288179 w 3220715"/>
              <a:gd name="connsiteY7" fmla="*/ 12057 h 465245"/>
              <a:gd name="connsiteX8" fmla="*/ 1482919 w 3220715"/>
              <a:gd name="connsiteY8" fmla="*/ 465153 h 465245"/>
              <a:gd name="connsiteX9" fmla="*/ 1657847 w 3220715"/>
              <a:gd name="connsiteY9" fmla="*/ 7953 h 465245"/>
              <a:gd name="connsiteX10" fmla="*/ 2111182 w 3220715"/>
              <a:gd name="connsiteY10" fmla="*/ 457287 h 465245"/>
              <a:gd name="connsiteX11" fmla="*/ 2401420 w 3220715"/>
              <a:gd name="connsiteY11" fmla="*/ 15908 h 465245"/>
              <a:gd name="connsiteX12" fmla="*/ 2659851 w 3220715"/>
              <a:gd name="connsiteY12" fmla="*/ 465239 h 465245"/>
              <a:gd name="connsiteX13" fmla="*/ 2866595 w 3220715"/>
              <a:gd name="connsiteY13" fmla="*/ 3979 h 465245"/>
              <a:gd name="connsiteX14" fmla="*/ 3220715 w 3220715"/>
              <a:gd name="connsiteY14" fmla="*/ 453741 h 465245"/>
              <a:gd name="connsiteX0" fmla="*/ 0 w 3220715"/>
              <a:gd name="connsiteY0" fmla="*/ 473105 h 473197"/>
              <a:gd name="connsiteX1" fmla="*/ 329997 w 3220715"/>
              <a:gd name="connsiteY1" fmla="*/ 7953 h 473197"/>
              <a:gd name="connsiteX2" fmla="*/ 584451 w 3220715"/>
              <a:gd name="connsiteY2" fmla="*/ 469216 h 473197"/>
              <a:gd name="connsiteX3" fmla="*/ 763366 w 3220715"/>
              <a:gd name="connsiteY3" fmla="*/ 23859 h 473197"/>
              <a:gd name="connsiteX4" fmla="*/ 993966 w 3220715"/>
              <a:gd name="connsiteY4" fmla="*/ 469216 h 473197"/>
              <a:gd name="connsiteX5" fmla="*/ 1172879 w 3220715"/>
              <a:gd name="connsiteY5" fmla="*/ 23859 h 473197"/>
              <a:gd name="connsiteX6" fmla="*/ 1093417 w 3220715"/>
              <a:gd name="connsiteY6" fmla="*/ 469302 h 473197"/>
              <a:gd name="connsiteX7" fmla="*/ 1288179 w 3220715"/>
              <a:gd name="connsiteY7" fmla="*/ 20009 h 473197"/>
              <a:gd name="connsiteX8" fmla="*/ 1482919 w 3220715"/>
              <a:gd name="connsiteY8" fmla="*/ 473105 h 473197"/>
              <a:gd name="connsiteX9" fmla="*/ 1991905 w 3220715"/>
              <a:gd name="connsiteY9" fmla="*/ 2 h 473197"/>
              <a:gd name="connsiteX10" fmla="*/ 2111182 w 3220715"/>
              <a:gd name="connsiteY10" fmla="*/ 465239 h 473197"/>
              <a:gd name="connsiteX11" fmla="*/ 2401420 w 3220715"/>
              <a:gd name="connsiteY11" fmla="*/ 23860 h 473197"/>
              <a:gd name="connsiteX12" fmla="*/ 2659851 w 3220715"/>
              <a:gd name="connsiteY12" fmla="*/ 473191 h 473197"/>
              <a:gd name="connsiteX13" fmla="*/ 2866595 w 3220715"/>
              <a:gd name="connsiteY13" fmla="*/ 11931 h 473197"/>
              <a:gd name="connsiteX14" fmla="*/ 3220715 w 3220715"/>
              <a:gd name="connsiteY14" fmla="*/ 461693 h 473197"/>
              <a:gd name="connsiteX0" fmla="*/ 0 w 3220715"/>
              <a:gd name="connsiteY0" fmla="*/ 473103 h 473195"/>
              <a:gd name="connsiteX1" fmla="*/ 329997 w 3220715"/>
              <a:gd name="connsiteY1" fmla="*/ 7951 h 473195"/>
              <a:gd name="connsiteX2" fmla="*/ 584451 w 3220715"/>
              <a:gd name="connsiteY2" fmla="*/ 469214 h 473195"/>
              <a:gd name="connsiteX3" fmla="*/ 763366 w 3220715"/>
              <a:gd name="connsiteY3" fmla="*/ 23857 h 473195"/>
              <a:gd name="connsiteX4" fmla="*/ 993966 w 3220715"/>
              <a:gd name="connsiteY4" fmla="*/ 469214 h 473195"/>
              <a:gd name="connsiteX5" fmla="*/ 1172879 w 3220715"/>
              <a:gd name="connsiteY5" fmla="*/ 23857 h 473195"/>
              <a:gd name="connsiteX6" fmla="*/ 1093417 w 3220715"/>
              <a:gd name="connsiteY6" fmla="*/ 469300 h 473195"/>
              <a:gd name="connsiteX7" fmla="*/ 1288179 w 3220715"/>
              <a:gd name="connsiteY7" fmla="*/ 20007 h 473195"/>
              <a:gd name="connsiteX8" fmla="*/ 1809017 w 3220715"/>
              <a:gd name="connsiteY8" fmla="*/ 465238 h 473195"/>
              <a:gd name="connsiteX9" fmla="*/ 1991905 w 3220715"/>
              <a:gd name="connsiteY9" fmla="*/ 0 h 473195"/>
              <a:gd name="connsiteX10" fmla="*/ 2111182 w 3220715"/>
              <a:gd name="connsiteY10" fmla="*/ 465237 h 473195"/>
              <a:gd name="connsiteX11" fmla="*/ 2401420 w 3220715"/>
              <a:gd name="connsiteY11" fmla="*/ 23858 h 473195"/>
              <a:gd name="connsiteX12" fmla="*/ 2659851 w 3220715"/>
              <a:gd name="connsiteY12" fmla="*/ 473189 h 473195"/>
              <a:gd name="connsiteX13" fmla="*/ 2866595 w 3220715"/>
              <a:gd name="connsiteY13" fmla="*/ 11929 h 473195"/>
              <a:gd name="connsiteX14" fmla="*/ 3220715 w 3220715"/>
              <a:gd name="connsiteY14" fmla="*/ 461691 h 473195"/>
              <a:gd name="connsiteX0" fmla="*/ 0 w 3220715"/>
              <a:gd name="connsiteY0" fmla="*/ 473103 h 473195"/>
              <a:gd name="connsiteX1" fmla="*/ 329997 w 3220715"/>
              <a:gd name="connsiteY1" fmla="*/ 7951 h 473195"/>
              <a:gd name="connsiteX2" fmla="*/ 584451 w 3220715"/>
              <a:gd name="connsiteY2" fmla="*/ 469214 h 473195"/>
              <a:gd name="connsiteX3" fmla="*/ 763366 w 3220715"/>
              <a:gd name="connsiteY3" fmla="*/ 23857 h 473195"/>
              <a:gd name="connsiteX4" fmla="*/ 993966 w 3220715"/>
              <a:gd name="connsiteY4" fmla="*/ 469214 h 473195"/>
              <a:gd name="connsiteX5" fmla="*/ 1172879 w 3220715"/>
              <a:gd name="connsiteY5" fmla="*/ 23857 h 473195"/>
              <a:gd name="connsiteX6" fmla="*/ 1093417 w 3220715"/>
              <a:gd name="connsiteY6" fmla="*/ 469300 h 473195"/>
              <a:gd name="connsiteX7" fmla="*/ 1693784 w 3220715"/>
              <a:gd name="connsiteY7" fmla="*/ 20011 h 473195"/>
              <a:gd name="connsiteX8" fmla="*/ 1809017 w 3220715"/>
              <a:gd name="connsiteY8" fmla="*/ 465238 h 473195"/>
              <a:gd name="connsiteX9" fmla="*/ 1991905 w 3220715"/>
              <a:gd name="connsiteY9" fmla="*/ 0 h 473195"/>
              <a:gd name="connsiteX10" fmla="*/ 2111182 w 3220715"/>
              <a:gd name="connsiteY10" fmla="*/ 465237 h 473195"/>
              <a:gd name="connsiteX11" fmla="*/ 2401420 w 3220715"/>
              <a:gd name="connsiteY11" fmla="*/ 23858 h 473195"/>
              <a:gd name="connsiteX12" fmla="*/ 2659851 w 3220715"/>
              <a:gd name="connsiteY12" fmla="*/ 473189 h 473195"/>
              <a:gd name="connsiteX13" fmla="*/ 2866595 w 3220715"/>
              <a:gd name="connsiteY13" fmla="*/ 11929 h 473195"/>
              <a:gd name="connsiteX14" fmla="*/ 3220715 w 3220715"/>
              <a:gd name="connsiteY14" fmla="*/ 461691 h 473195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401420 w 3220715"/>
              <a:gd name="connsiteY11" fmla="*/ 23858 h 477339"/>
              <a:gd name="connsiteX12" fmla="*/ 2659851 w 3220715"/>
              <a:gd name="connsiteY12" fmla="*/ 473189 h 477339"/>
              <a:gd name="connsiteX13" fmla="*/ 2866595 w 3220715"/>
              <a:gd name="connsiteY13" fmla="*/ 11929 h 477339"/>
              <a:gd name="connsiteX14" fmla="*/ 3220715 w 3220715"/>
              <a:gd name="connsiteY14" fmla="*/ 461691 h 477339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401420 w 3220715"/>
              <a:gd name="connsiteY11" fmla="*/ 23858 h 477339"/>
              <a:gd name="connsiteX12" fmla="*/ 2659851 w 3220715"/>
              <a:gd name="connsiteY12" fmla="*/ 473189 h 477339"/>
              <a:gd name="connsiteX13" fmla="*/ 3001925 w 3220715"/>
              <a:gd name="connsiteY13" fmla="*/ 3978 h 477339"/>
              <a:gd name="connsiteX14" fmla="*/ 3220715 w 3220715"/>
              <a:gd name="connsiteY14" fmla="*/ 461691 h 477339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401420 w 3220715"/>
              <a:gd name="connsiteY11" fmla="*/ 23858 h 477339"/>
              <a:gd name="connsiteX12" fmla="*/ 2771314 w 3220715"/>
              <a:gd name="connsiteY12" fmla="*/ 473276 h 477339"/>
              <a:gd name="connsiteX13" fmla="*/ 3001925 w 3220715"/>
              <a:gd name="connsiteY13" fmla="*/ 3978 h 477339"/>
              <a:gd name="connsiteX14" fmla="*/ 3220715 w 3220715"/>
              <a:gd name="connsiteY14" fmla="*/ 461691 h 477339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544677 w 3220715"/>
              <a:gd name="connsiteY11" fmla="*/ 55673 h 477339"/>
              <a:gd name="connsiteX12" fmla="*/ 2771314 w 3220715"/>
              <a:gd name="connsiteY12" fmla="*/ 473276 h 477339"/>
              <a:gd name="connsiteX13" fmla="*/ 3001925 w 3220715"/>
              <a:gd name="connsiteY13" fmla="*/ 3978 h 477339"/>
              <a:gd name="connsiteX14" fmla="*/ 3220715 w 3220715"/>
              <a:gd name="connsiteY14" fmla="*/ 461691 h 477339"/>
              <a:gd name="connsiteX0" fmla="*/ 0 w 3220715"/>
              <a:gd name="connsiteY0" fmla="*/ 473105 h 477341"/>
              <a:gd name="connsiteX1" fmla="*/ 329997 w 3220715"/>
              <a:gd name="connsiteY1" fmla="*/ 7953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1809017 w 3220715"/>
              <a:gd name="connsiteY8" fmla="*/ 465240 h 477341"/>
              <a:gd name="connsiteX9" fmla="*/ 1991905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329997 w 3220715"/>
              <a:gd name="connsiteY1" fmla="*/ 7953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1809017 w 3220715"/>
              <a:gd name="connsiteY8" fmla="*/ 465240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329997 w 3220715"/>
              <a:gd name="connsiteY1" fmla="*/ 7953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82304 w 3220715"/>
              <a:gd name="connsiteY1" fmla="*/ 795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82304 w 3220715"/>
              <a:gd name="connsiteY1" fmla="*/ 795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842923 w 3220715"/>
              <a:gd name="connsiteY3" fmla="*/ 23863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842923 w 3220715"/>
              <a:gd name="connsiteY3" fmla="*/ 23863 h 477341"/>
              <a:gd name="connsiteX4" fmla="*/ 1145101 w 3220715"/>
              <a:gd name="connsiteY4" fmla="*/ 469303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81055 h 485326"/>
              <a:gd name="connsiteX1" fmla="*/ 258464 w 3220715"/>
              <a:gd name="connsiteY1" fmla="*/ 39764 h 485326"/>
              <a:gd name="connsiteX2" fmla="*/ 584451 w 3220715"/>
              <a:gd name="connsiteY2" fmla="*/ 477166 h 485326"/>
              <a:gd name="connsiteX3" fmla="*/ 842923 w 3220715"/>
              <a:gd name="connsiteY3" fmla="*/ 31813 h 485326"/>
              <a:gd name="connsiteX4" fmla="*/ 1145101 w 3220715"/>
              <a:gd name="connsiteY4" fmla="*/ 477253 h 485326"/>
              <a:gd name="connsiteX5" fmla="*/ 1475106 w 3220715"/>
              <a:gd name="connsiteY5" fmla="*/ 2 h 485326"/>
              <a:gd name="connsiteX6" fmla="*/ 1538770 w 3220715"/>
              <a:gd name="connsiteY6" fmla="*/ 485291 h 485326"/>
              <a:gd name="connsiteX7" fmla="*/ 1693784 w 3220715"/>
              <a:gd name="connsiteY7" fmla="*/ 27963 h 485326"/>
              <a:gd name="connsiteX8" fmla="*/ 2087422 w 3220715"/>
              <a:gd name="connsiteY8" fmla="*/ 473276 h 485326"/>
              <a:gd name="connsiteX9" fmla="*/ 2230560 w 3220715"/>
              <a:gd name="connsiteY9" fmla="*/ 7952 h 485326"/>
              <a:gd name="connsiteX10" fmla="*/ 2270326 w 3220715"/>
              <a:gd name="connsiteY10" fmla="*/ 481228 h 485326"/>
              <a:gd name="connsiteX11" fmla="*/ 2544677 w 3220715"/>
              <a:gd name="connsiteY11" fmla="*/ 63625 h 485326"/>
              <a:gd name="connsiteX12" fmla="*/ 2771314 w 3220715"/>
              <a:gd name="connsiteY12" fmla="*/ 481228 h 485326"/>
              <a:gd name="connsiteX13" fmla="*/ 3001925 w 3220715"/>
              <a:gd name="connsiteY13" fmla="*/ 11930 h 485326"/>
              <a:gd name="connsiteX14" fmla="*/ 3220715 w 3220715"/>
              <a:gd name="connsiteY14" fmla="*/ 469643 h 485326"/>
              <a:gd name="connsiteX0" fmla="*/ 0 w 3220715"/>
              <a:gd name="connsiteY0" fmla="*/ 481055 h 485326"/>
              <a:gd name="connsiteX1" fmla="*/ 258464 w 3220715"/>
              <a:gd name="connsiteY1" fmla="*/ 39764 h 485326"/>
              <a:gd name="connsiteX2" fmla="*/ 584451 w 3220715"/>
              <a:gd name="connsiteY2" fmla="*/ 477166 h 485326"/>
              <a:gd name="connsiteX3" fmla="*/ 842923 w 3220715"/>
              <a:gd name="connsiteY3" fmla="*/ 31813 h 485326"/>
              <a:gd name="connsiteX4" fmla="*/ 1145101 w 3220715"/>
              <a:gd name="connsiteY4" fmla="*/ 477253 h 485326"/>
              <a:gd name="connsiteX5" fmla="*/ 1475106 w 3220715"/>
              <a:gd name="connsiteY5" fmla="*/ 2 h 485326"/>
              <a:gd name="connsiteX6" fmla="*/ 1538770 w 3220715"/>
              <a:gd name="connsiteY6" fmla="*/ 485291 h 485326"/>
              <a:gd name="connsiteX7" fmla="*/ 2035796 w 3220715"/>
              <a:gd name="connsiteY7" fmla="*/ 27968 h 485326"/>
              <a:gd name="connsiteX8" fmla="*/ 2087422 w 3220715"/>
              <a:gd name="connsiteY8" fmla="*/ 473276 h 485326"/>
              <a:gd name="connsiteX9" fmla="*/ 2230560 w 3220715"/>
              <a:gd name="connsiteY9" fmla="*/ 7952 h 485326"/>
              <a:gd name="connsiteX10" fmla="*/ 2270326 w 3220715"/>
              <a:gd name="connsiteY10" fmla="*/ 481228 h 485326"/>
              <a:gd name="connsiteX11" fmla="*/ 2544677 w 3220715"/>
              <a:gd name="connsiteY11" fmla="*/ 63625 h 485326"/>
              <a:gd name="connsiteX12" fmla="*/ 2771314 w 3220715"/>
              <a:gd name="connsiteY12" fmla="*/ 481228 h 485326"/>
              <a:gd name="connsiteX13" fmla="*/ 3001925 w 3220715"/>
              <a:gd name="connsiteY13" fmla="*/ 11930 h 485326"/>
              <a:gd name="connsiteX14" fmla="*/ 3220715 w 3220715"/>
              <a:gd name="connsiteY14" fmla="*/ 469643 h 485326"/>
              <a:gd name="connsiteX0" fmla="*/ 0 w 3220715"/>
              <a:gd name="connsiteY0" fmla="*/ 481064 h 481386"/>
              <a:gd name="connsiteX1" fmla="*/ 258464 w 3220715"/>
              <a:gd name="connsiteY1" fmla="*/ 39773 h 481386"/>
              <a:gd name="connsiteX2" fmla="*/ 584451 w 3220715"/>
              <a:gd name="connsiteY2" fmla="*/ 477175 h 481386"/>
              <a:gd name="connsiteX3" fmla="*/ 842923 w 3220715"/>
              <a:gd name="connsiteY3" fmla="*/ 31822 h 481386"/>
              <a:gd name="connsiteX4" fmla="*/ 1145101 w 3220715"/>
              <a:gd name="connsiteY4" fmla="*/ 477262 h 481386"/>
              <a:gd name="connsiteX5" fmla="*/ 1475106 w 3220715"/>
              <a:gd name="connsiteY5" fmla="*/ 11 h 481386"/>
              <a:gd name="connsiteX6" fmla="*/ 1753547 w 3220715"/>
              <a:gd name="connsiteY6" fmla="*/ 461531 h 481386"/>
              <a:gd name="connsiteX7" fmla="*/ 2035796 w 3220715"/>
              <a:gd name="connsiteY7" fmla="*/ 27977 h 481386"/>
              <a:gd name="connsiteX8" fmla="*/ 2087422 w 3220715"/>
              <a:gd name="connsiteY8" fmla="*/ 473285 h 481386"/>
              <a:gd name="connsiteX9" fmla="*/ 2230560 w 3220715"/>
              <a:gd name="connsiteY9" fmla="*/ 7961 h 481386"/>
              <a:gd name="connsiteX10" fmla="*/ 2270326 w 3220715"/>
              <a:gd name="connsiteY10" fmla="*/ 481237 h 481386"/>
              <a:gd name="connsiteX11" fmla="*/ 2544677 w 3220715"/>
              <a:gd name="connsiteY11" fmla="*/ 63634 h 481386"/>
              <a:gd name="connsiteX12" fmla="*/ 2771314 w 3220715"/>
              <a:gd name="connsiteY12" fmla="*/ 481237 h 481386"/>
              <a:gd name="connsiteX13" fmla="*/ 3001925 w 3220715"/>
              <a:gd name="connsiteY13" fmla="*/ 11939 h 481386"/>
              <a:gd name="connsiteX14" fmla="*/ 3220715 w 3220715"/>
              <a:gd name="connsiteY14" fmla="*/ 469652 h 481386"/>
              <a:gd name="connsiteX0" fmla="*/ 0 w 3582316"/>
              <a:gd name="connsiteY0" fmla="*/ 481064 h 481386"/>
              <a:gd name="connsiteX1" fmla="*/ 258464 w 3582316"/>
              <a:gd name="connsiteY1" fmla="*/ 39773 h 481386"/>
              <a:gd name="connsiteX2" fmla="*/ 584451 w 3582316"/>
              <a:gd name="connsiteY2" fmla="*/ 477175 h 481386"/>
              <a:gd name="connsiteX3" fmla="*/ 842923 w 3582316"/>
              <a:gd name="connsiteY3" fmla="*/ 31822 h 481386"/>
              <a:gd name="connsiteX4" fmla="*/ 1145101 w 3582316"/>
              <a:gd name="connsiteY4" fmla="*/ 477262 h 481386"/>
              <a:gd name="connsiteX5" fmla="*/ 1475106 w 3582316"/>
              <a:gd name="connsiteY5" fmla="*/ 11 h 481386"/>
              <a:gd name="connsiteX6" fmla="*/ 1753547 w 3582316"/>
              <a:gd name="connsiteY6" fmla="*/ 461531 h 481386"/>
              <a:gd name="connsiteX7" fmla="*/ 2035796 w 3582316"/>
              <a:gd name="connsiteY7" fmla="*/ 27977 h 481386"/>
              <a:gd name="connsiteX8" fmla="*/ 2087422 w 3582316"/>
              <a:gd name="connsiteY8" fmla="*/ 473285 h 481386"/>
              <a:gd name="connsiteX9" fmla="*/ 2230560 w 3582316"/>
              <a:gd name="connsiteY9" fmla="*/ 7961 h 481386"/>
              <a:gd name="connsiteX10" fmla="*/ 2270326 w 3582316"/>
              <a:gd name="connsiteY10" fmla="*/ 481237 h 481386"/>
              <a:gd name="connsiteX11" fmla="*/ 2544677 w 3582316"/>
              <a:gd name="connsiteY11" fmla="*/ 63634 h 481386"/>
              <a:gd name="connsiteX12" fmla="*/ 2771314 w 3582316"/>
              <a:gd name="connsiteY12" fmla="*/ 481237 h 481386"/>
              <a:gd name="connsiteX13" fmla="*/ 3574605 w 3582316"/>
              <a:gd name="connsiteY13" fmla="*/ 19895 h 481386"/>
              <a:gd name="connsiteX14" fmla="*/ 3220715 w 3582316"/>
              <a:gd name="connsiteY14" fmla="*/ 469652 h 481386"/>
              <a:gd name="connsiteX0" fmla="*/ 0 w 3577426"/>
              <a:gd name="connsiteY0" fmla="*/ 481064 h 481386"/>
              <a:gd name="connsiteX1" fmla="*/ 258464 w 3577426"/>
              <a:gd name="connsiteY1" fmla="*/ 39773 h 481386"/>
              <a:gd name="connsiteX2" fmla="*/ 584451 w 3577426"/>
              <a:gd name="connsiteY2" fmla="*/ 477175 h 481386"/>
              <a:gd name="connsiteX3" fmla="*/ 842923 w 3577426"/>
              <a:gd name="connsiteY3" fmla="*/ 31822 h 481386"/>
              <a:gd name="connsiteX4" fmla="*/ 1145101 w 3577426"/>
              <a:gd name="connsiteY4" fmla="*/ 477262 h 481386"/>
              <a:gd name="connsiteX5" fmla="*/ 1475106 w 3577426"/>
              <a:gd name="connsiteY5" fmla="*/ 11 h 481386"/>
              <a:gd name="connsiteX6" fmla="*/ 1753547 w 3577426"/>
              <a:gd name="connsiteY6" fmla="*/ 461531 h 481386"/>
              <a:gd name="connsiteX7" fmla="*/ 2035796 w 3577426"/>
              <a:gd name="connsiteY7" fmla="*/ 27977 h 481386"/>
              <a:gd name="connsiteX8" fmla="*/ 2087422 w 3577426"/>
              <a:gd name="connsiteY8" fmla="*/ 473285 h 481386"/>
              <a:gd name="connsiteX9" fmla="*/ 2230560 w 3577426"/>
              <a:gd name="connsiteY9" fmla="*/ 7961 h 481386"/>
              <a:gd name="connsiteX10" fmla="*/ 2270326 w 3577426"/>
              <a:gd name="connsiteY10" fmla="*/ 481237 h 481386"/>
              <a:gd name="connsiteX11" fmla="*/ 2544677 w 3577426"/>
              <a:gd name="connsiteY11" fmla="*/ 63634 h 481386"/>
              <a:gd name="connsiteX12" fmla="*/ 2962300 w 3577426"/>
              <a:gd name="connsiteY12" fmla="*/ 473372 h 481386"/>
              <a:gd name="connsiteX13" fmla="*/ 3574605 w 3577426"/>
              <a:gd name="connsiteY13" fmla="*/ 19895 h 481386"/>
              <a:gd name="connsiteX14" fmla="*/ 3220715 w 3577426"/>
              <a:gd name="connsiteY14" fmla="*/ 469652 h 481386"/>
              <a:gd name="connsiteX0" fmla="*/ 0 w 3577426"/>
              <a:gd name="connsiteY0" fmla="*/ 481064 h 481248"/>
              <a:gd name="connsiteX1" fmla="*/ 258464 w 3577426"/>
              <a:gd name="connsiteY1" fmla="*/ 39773 h 481248"/>
              <a:gd name="connsiteX2" fmla="*/ 584451 w 3577426"/>
              <a:gd name="connsiteY2" fmla="*/ 477175 h 481248"/>
              <a:gd name="connsiteX3" fmla="*/ 842923 w 3577426"/>
              <a:gd name="connsiteY3" fmla="*/ 31822 h 481248"/>
              <a:gd name="connsiteX4" fmla="*/ 1145101 w 3577426"/>
              <a:gd name="connsiteY4" fmla="*/ 477262 h 481248"/>
              <a:gd name="connsiteX5" fmla="*/ 1475106 w 3577426"/>
              <a:gd name="connsiteY5" fmla="*/ 11 h 481248"/>
              <a:gd name="connsiteX6" fmla="*/ 1753547 w 3577426"/>
              <a:gd name="connsiteY6" fmla="*/ 461531 h 481248"/>
              <a:gd name="connsiteX7" fmla="*/ 2035796 w 3577426"/>
              <a:gd name="connsiteY7" fmla="*/ 27977 h 481248"/>
              <a:gd name="connsiteX8" fmla="*/ 2087422 w 3577426"/>
              <a:gd name="connsiteY8" fmla="*/ 473285 h 481248"/>
              <a:gd name="connsiteX9" fmla="*/ 2230560 w 3577426"/>
              <a:gd name="connsiteY9" fmla="*/ 7961 h 481248"/>
              <a:gd name="connsiteX10" fmla="*/ 2270326 w 3577426"/>
              <a:gd name="connsiteY10" fmla="*/ 481237 h 481248"/>
              <a:gd name="connsiteX11" fmla="*/ 2823120 w 3577426"/>
              <a:gd name="connsiteY11" fmla="*/ 23881 h 481248"/>
              <a:gd name="connsiteX12" fmla="*/ 2962300 w 3577426"/>
              <a:gd name="connsiteY12" fmla="*/ 473372 h 481248"/>
              <a:gd name="connsiteX13" fmla="*/ 3574605 w 3577426"/>
              <a:gd name="connsiteY13" fmla="*/ 19895 h 481248"/>
              <a:gd name="connsiteX14" fmla="*/ 3220715 w 3577426"/>
              <a:gd name="connsiteY14" fmla="*/ 469652 h 481248"/>
              <a:gd name="connsiteX0" fmla="*/ 0 w 3577426"/>
              <a:gd name="connsiteY0" fmla="*/ 481064 h 481336"/>
              <a:gd name="connsiteX1" fmla="*/ 258464 w 3577426"/>
              <a:gd name="connsiteY1" fmla="*/ 39773 h 481336"/>
              <a:gd name="connsiteX2" fmla="*/ 584451 w 3577426"/>
              <a:gd name="connsiteY2" fmla="*/ 477175 h 481336"/>
              <a:gd name="connsiteX3" fmla="*/ 842923 w 3577426"/>
              <a:gd name="connsiteY3" fmla="*/ 31822 h 481336"/>
              <a:gd name="connsiteX4" fmla="*/ 1145101 w 3577426"/>
              <a:gd name="connsiteY4" fmla="*/ 477262 h 481336"/>
              <a:gd name="connsiteX5" fmla="*/ 1475106 w 3577426"/>
              <a:gd name="connsiteY5" fmla="*/ 11 h 481336"/>
              <a:gd name="connsiteX6" fmla="*/ 1753547 w 3577426"/>
              <a:gd name="connsiteY6" fmla="*/ 461531 h 481336"/>
              <a:gd name="connsiteX7" fmla="*/ 2035796 w 3577426"/>
              <a:gd name="connsiteY7" fmla="*/ 27977 h 481336"/>
              <a:gd name="connsiteX8" fmla="*/ 2087422 w 3577426"/>
              <a:gd name="connsiteY8" fmla="*/ 473285 h 481336"/>
              <a:gd name="connsiteX9" fmla="*/ 2230560 w 3577426"/>
              <a:gd name="connsiteY9" fmla="*/ 7961 h 481336"/>
              <a:gd name="connsiteX10" fmla="*/ 2477189 w 3577426"/>
              <a:gd name="connsiteY10" fmla="*/ 481325 h 481336"/>
              <a:gd name="connsiteX11" fmla="*/ 2823120 w 3577426"/>
              <a:gd name="connsiteY11" fmla="*/ 23881 h 481336"/>
              <a:gd name="connsiteX12" fmla="*/ 2962300 w 3577426"/>
              <a:gd name="connsiteY12" fmla="*/ 473372 h 481336"/>
              <a:gd name="connsiteX13" fmla="*/ 3574605 w 3577426"/>
              <a:gd name="connsiteY13" fmla="*/ 19895 h 481336"/>
              <a:gd name="connsiteX14" fmla="*/ 3220715 w 3577426"/>
              <a:gd name="connsiteY14" fmla="*/ 469652 h 481336"/>
              <a:gd name="connsiteX0" fmla="*/ 0 w 3577426"/>
              <a:gd name="connsiteY0" fmla="*/ 481064 h 481327"/>
              <a:gd name="connsiteX1" fmla="*/ 258464 w 3577426"/>
              <a:gd name="connsiteY1" fmla="*/ 39773 h 481327"/>
              <a:gd name="connsiteX2" fmla="*/ 584451 w 3577426"/>
              <a:gd name="connsiteY2" fmla="*/ 477175 h 481327"/>
              <a:gd name="connsiteX3" fmla="*/ 842923 w 3577426"/>
              <a:gd name="connsiteY3" fmla="*/ 31822 h 481327"/>
              <a:gd name="connsiteX4" fmla="*/ 1145101 w 3577426"/>
              <a:gd name="connsiteY4" fmla="*/ 477262 h 481327"/>
              <a:gd name="connsiteX5" fmla="*/ 1475106 w 3577426"/>
              <a:gd name="connsiteY5" fmla="*/ 11 h 481327"/>
              <a:gd name="connsiteX6" fmla="*/ 1753547 w 3577426"/>
              <a:gd name="connsiteY6" fmla="*/ 461531 h 481327"/>
              <a:gd name="connsiteX7" fmla="*/ 2035796 w 3577426"/>
              <a:gd name="connsiteY7" fmla="*/ 27977 h 481327"/>
              <a:gd name="connsiteX8" fmla="*/ 2087422 w 3577426"/>
              <a:gd name="connsiteY8" fmla="*/ 473285 h 481327"/>
              <a:gd name="connsiteX9" fmla="*/ 2508986 w 3577426"/>
              <a:gd name="connsiteY9" fmla="*/ 31821 h 481327"/>
              <a:gd name="connsiteX10" fmla="*/ 2477189 w 3577426"/>
              <a:gd name="connsiteY10" fmla="*/ 481325 h 481327"/>
              <a:gd name="connsiteX11" fmla="*/ 2823120 w 3577426"/>
              <a:gd name="connsiteY11" fmla="*/ 23881 h 481327"/>
              <a:gd name="connsiteX12" fmla="*/ 2962300 w 3577426"/>
              <a:gd name="connsiteY12" fmla="*/ 473372 h 481327"/>
              <a:gd name="connsiteX13" fmla="*/ 3574605 w 3577426"/>
              <a:gd name="connsiteY13" fmla="*/ 19895 h 481327"/>
              <a:gd name="connsiteX14" fmla="*/ 3220715 w 3577426"/>
              <a:gd name="connsiteY14" fmla="*/ 469652 h 481327"/>
              <a:gd name="connsiteX0" fmla="*/ 0 w 3577426"/>
              <a:gd name="connsiteY0" fmla="*/ 481064 h 481327"/>
              <a:gd name="connsiteX1" fmla="*/ 258464 w 3577426"/>
              <a:gd name="connsiteY1" fmla="*/ 39773 h 481327"/>
              <a:gd name="connsiteX2" fmla="*/ 584451 w 3577426"/>
              <a:gd name="connsiteY2" fmla="*/ 477175 h 481327"/>
              <a:gd name="connsiteX3" fmla="*/ 842923 w 3577426"/>
              <a:gd name="connsiteY3" fmla="*/ 31822 h 481327"/>
              <a:gd name="connsiteX4" fmla="*/ 1145101 w 3577426"/>
              <a:gd name="connsiteY4" fmla="*/ 477262 h 481327"/>
              <a:gd name="connsiteX5" fmla="*/ 1475106 w 3577426"/>
              <a:gd name="connsiteY5" fmla="*/ 11 h 481327"/>
              <a:gd name="connsiteX6" fmla="*/ 1753547 w 3577426"/>
              <a:gd name="connsiteY6" fmla="*/ 461531 h 481327"/>
              <a:gd name="connsiteX7" fmla="*/ 2035796 w 3577426"/>
              <a:gd name="connsiteY7" fmla="*/ 27977 h 481327"/>
              <a:gd name="connsiteX8" fmla="*/ 2262469 w 3577426"/>
              <a:gd name="connsiteY8" fmla="*/ 481324 h 481327"/>
              <a:gd name="connsiteX9" fmla="*/ 2508986 w 3577426"/>
              <a:gd name="connsiteY9" fmla="*/ 31821 h 481327"/>
              <a:gd name="connsiteX10" fmla="*/ 2477189 w 3577426"/>
              <a:gd name="connsiteY10" fmla="*/ 481325 h 481327"/>
              <a:gd name="connsiteX11" fmla="*/ 2823120 w 3577426"/>
              <a:gd name="connsiteY11" fmla="*/ 23881 h 481327"/>
              <a:gd name="connsiteX12" fmla="*/ 2962300 w 3577426"/>
              <a:gd name="connsiteY12" fmla="*/ 473372 h 481327"/>
              <a:gd name="connsiteX13" fmla="*/ 3574605 w 3577426"/>
              <a:gd name="connsiteY13" fmla="*/ 19895 h 481327"/>
              <a:gd name="connsiteX14" fmla="*/ 3220715 w 3577426"/>
              <a:gd name="connsiteY14" fmla="*/ 469652 h 481327"/>
              <a:gd name="connsiteX0" fmla="*/ 0 w 3984248"/>
              <a:gd name="connsiteY0" fmla="*/ 481064 h 481327"/>
              <a:gd name="connsiteX1" fmla="*/ 258464 w 3984248"/>
              <a:gd name="connsiteY1" fmla="*/ 39773 h 481327"/>
              <a:gd name="connsiteX2" fmla="*/ 584451 w 3984248"/>
              <a:gd name="connsiteY2" fmla="*/ 477175 h 481327"/>
              <a:gd name="connsiteX3" fmla="*/ 842923 w 3984248"/>
              <a:gd name="connsiteY3" fmla="*/ 31822 h 481327"/>
              <a:gd name="connsiteX4" fmla="*/ 1145101 w 3984248"/>
              <a:gd name="connsiteY4" fmla="*/ 477262 h 481327"/>
              <a:gd name="connsiteX5" fmla="*/ 1475106 w 3984248"/>
              <a:gd name="connsiteY5" fmla="*/ 11 h 481327"/>
              <a:gd name="connsiteX6" fmla="*/ 1753547 w 3984248"/>
              <a:gd name="connsiteY6" fmla="*/ 461531 h 481327"/>
              <a:gd name="connsiteX7" fmla="*/ 2035796 w 3984248"/>
              <a:gd name="connsiteY7" fmla="*/ 27977 h 481327"/>
              <a:gd name="connsiteX8" fmla="*/ 2262469 w 3984248"/>
              <a:gd name="connsiteY8" fmla="*/ 481324 h 481327"/>
              <a:gd name="connsiteX9" fmla="*/ 2508986 w 3984248"/>
              <a:gd name="connsiteY9" fmla="*/ 31821 h 481327"/>
              <a:gd name="connsiteX10" fmla="*/ 2477189 w 3984248"/>
              <a:gd name="connsiteY10" fmla="*/ 481325 h 481327"/>
              <a:gd name="connsiteX11" fmla="*/ 2823120 w 3984248"/>
              <a:gd name="connsiteY11" fmla="*/ 23881 h 481327"/>
              <a:gd name="connsiteX12" fmla="*/ 2962300 w 3984248"/>
              <a:gd name="connsiteY12" fmla="*/ 473372 h 481327"/>
              <a:gd name="connsiteX13" fmla="*/ 3574605 w 3984248"/>
              <a:gd name="connsiteY13" fmla="*/ 19895 h 481327"/>
              <a:gd name="connsiteX14" fmla="*/ 3984248 w 3984248"/>
              <a:gd name="connsiteY14" fmla="*/ 469738 h 481327"/>
              <a:gd name="connsiteX0" fmla="*/ 0 w 3984248"/>
              <a:gd name="connsiteY0" fmla="*/ 481064 h 481327"/>
              <a:gd name="connsiteX1" fmla="*/ 258464 w 3984248"/>
              <a:gd name="connsiteY1" fmla="*/ 39773 h 481327"/>
              <a:gd name="connsiteX2" fmla="*/ 584451 w 3984248"/>
              <a:gd name="connsiteY2" fmla="*/ 477175 h 481327"/>
              <a:gd name="connsiteX3" fmla="*/ 842923 w 3984248"/>
              <a:gd name="connsiteY3" fmla="*/ 31822 h 481327"/>
              <a:gd name="connsiteX4" fmla="*/ 1145101 w 3984248"/>
              <a:gd name="connsiteY4" fmla="*/ 477262 h 481327"/>
              <a:gd name="connsiteX5" fmla="*/ 1475106 w 3984248"/>
              <a:gd name="connsiteY5" fmla="*/ 11 h 481327"/>
              <a:gd name="connsiteX6" fmla="*/ 1753547 w 3984248"/>
              <a:gd name="connsiteY6" fmla="*/ 461531 h 481327"/>
              <a:gd name="connsiteX7" fmla="*/ 2035796 w 3984248"/>
              <a:gd name="connsiteY7" fmla="*/ 27977 h 481327"/>
              <a:gd name="connsiteX8" fmla="*/ 2262469 w 3984248"/>
              <a:gd name="connsiteY8" fmla="*/ 481324 h 481327"/>
              <a:gd name="connsiteX9" fmla="*/ 2508986 w 3984248"/>
              <a:gd name="connsiteY9" fmla="*/ 31821 h 481327"/>
              <a:gd name="connsiteX10" fmla="*/ 2477189 w 3984248"/>
              <a:gd name="connsiteY10" fmla="*/ 481325 h 481327"/>
              <a:gd name="connsiteX11" fmla="*/ 2823120 w 3984248"/>
              <a:gd name="connsiteY11" fmla="*/ 23881 h 481327"/>
              <a:gd name="connsiteX12" fmla="*/ 2962300 w 3984248"/>
              <a:gd name="connsiteY12" fmla="*/ 473372 h 481327"/>
              <a:gd name="connsiteX13" fmla="*/ 3749730 w 3984248"/>
              <a:gd name="connsiteY13" fmla="*/ 27851 h 481327"/>
              <a:gd name="connsiteX14" fmla="*/ 3984248 w 3984248"/>
              <a:gd name="connsiteY14" fmla="*/ 469738 h 481327"/>
              <a:gd name="connsiteX0" fmla="*/ 0 w 3984248"/>
              <a:gd name="connsiteY0" fmla="*/ 481064 h 481412"/>
              <a:gd name="connsiteX1" fmla="*/ 258464 w 3984248"/>
              <a:gd name="connsiteY1" fmla="*/ 39773 h 481412"/>
              <a:gd name="connsiteX2" fmla="*/ 584451 w 3984248"/>
              <a:gd name="connsiteY2" fmla="*/ 477175 h 481412"/>
              <a:gd name="connsiteX3" fmla="*/ 842923 w 3984248"/>
              <a:gd name="connsiteY3" fmla="*/ 31822 h 481412"/>
              <a:gd name="connsiteX4" fmla="*/ 1145101 w 3984248"/>
              <a:gd name="connsiteY4" fmla="*/ 477262 h 481412"/>
              <a:gd name="connsiteX5" fmla="*/ 1475106 w 3984248"/>
              <a:gd name="connsiteY5" fmla="*/ 11 h 481412"/>
              <a:gd name="connsiteX6" fmla="*/ 1753547 w 3984248"/>
              <a:gd name="connsiteY6" fmla="*/ 461531 h 481412"/>
              <a:gd name="connsiteX7" fmla="*/ 2035796 w 3984248"/>
              <a:gd name="connsiteY7" fmla="*/ 27977 h 481412"/>
              <a:gd name="connsiteX8" fmla="*/ 2262469 w 3984248"/>
              <a:gd name="connsiteY8" fmla="*/ 481324 h 481412"/>
              <a:gd name="connsiteX9" fmla="*/ 2508986 w 3984248"/>
              <a:gd name="connsiteY9" fmla="*/ 31821 h 481412"/>
              <a:gd name="connsiteX10" fmla="*/ 2477189 w 3984248"/>
              <a:gd name="connsiteY10" fmla="*/ 481325 h 481412"/>
              <a:gd name="connsiteX11" fmla="*/ 2823120 w 3984248"/>
              <a:gd name="connsiteY11" fmla="*/ 23881 h 481412"/>
              <a:gd name="connsiteX12" fmla="*/ 3479316 w 3984248"/>
              <a:gd name="connsiteY12" fmla="*/ 481412 h 481412"/>
              <a:gd name="connsiteX13" fmla="*/ 3749730 w 3984248"/>
              <a:gd name="connsiteY13" fmla="*/ 27851 h 481412"/>
              <a:gd name="connsiteX14" fmla="*/ 3984248 w 3984248"/>
              <a:gd name="connsiteY14" fmla="*/ 469738 h 481412"/>
              <a:gd name="connsiteX0" fmla="*/ 0 w 3984248"/>
              <a:gd name="connsiteY0" fmla="*/ 481064 h 481418"/>
              <a:gd name="connsiteX1" fmla="*/ 258464 w 3984248"/>
              <a:gd name="connsiteY1" fmla="*/ 39773 h 481418"/>
              <a:gd name="connsiteX2" fmla="*/ 584451 w 3984248"/>
              <a:gd name="connsiteY2" fmla="*/ 477175 h 481418"/>
              <a:gd name="connsiteX3" fmla="*/ 842923 w 3984248"/>
              <a:gd name="connsiteY3" fmla="*/ 31822 h 481418"/>
              <a:gd name="connsiteX4" fmla="*/ 1145101 w 3984248"/>
              <a:gd name="connsiteY4" fmla="*/ 477262 h 481418"/>
              <a:gd name="connsiteX5" fmla="*/ 1475106 w 3984248"/>
              <a:gd name="connsiteY5" fmla="*/ 11 h 481418"/>
              <a:gd name="connsiteX6" fmla="*/ 1753547 w 3984248"/>
              <a:gd name="connsiteY6" fmla="*/ 461531 h 481418"/>
              <a:gd name="connsiteX7" fmla="*/ 2035796 w 3984248"/>
              <a:gd name="connsiteY7" fmla="*/ 27977 h 481418"/>
              <a:gd name="connsiteX8" fmla="*/ 2262469 w 3984248"/>
              <a:gd name="connsiteY8" fmla="*/ 481324 h 481418"/>
              <a:gd name="connsiteX9" fmla="*/ 2508986 w 3984248"/>
              <a:gd name="connsiteY9" fmla="*/ 31821 h 481418"/>
              <a:gd name="connsiteX10" fmla="*/ 2477189 w 3984248"/>
              <a:gd name="connsiteY10" fmla="*/ 481325 h 481418"/>
              <a:gd name="connsiteX11" fmla="*/ 3228805 w 3984248"/>
              <a:gd name="connsiteY11" fmla="*/ 15932 h 481418"/>
              <a:gd name="connsiteX12" fmla="*/ 3479316 w 3984248"/>
              <a:gd name="connsiteY12" fmla="*/ 481412 h 481418"/>
              <a:gd name="connsiteX13" fmla="*/ 3749730 w 3984248"/>
              <a:gd name="connsiteY13" fmla="*/ 27851 h 481418"/>
              <a:gd name="connsiteX14" fmla="*/ 3984248 w 3984248"/>
              <a:gd name="connsiteY14" fmla="*/ 469738 h 481418"/>
              <a:gd name="connsiteX0" fmla="*/ 0 w 3984248"/>
              <a:gd name="connsiteY0" fmla="*/ 481064 h 481424"/>
              <a:gd name="connsiteX1" fmla="*/ 258464 w 3984248"/>
              <a:gd name="connsiteY1" fmla="*/ 39773 h 481424"/>
              <a:gd name="connsiteX2" fmla="*/ 584451 w 3984248"/>
              <a:gd name="connsiteY2" fmla="*/ 477175 h 481424"/>
              <a:gd name="connsiteX3" fmla="*/ 842923 w 3984248"/>
              <a:gd name="connsiteY3" fmla="*/ 31822 h 481424"/>
              <a:gd name="connsiteX4" fmla="*/ 1145101 w 3984248"/>
              <a:gd name="connsiteY4" fmla="*/ 477262 h 481424"/>
              <a:gd name="connsiteX5" fmla="*/ 1475106 w 3984248"/>
              <a:gd name="connsiteY5" fmla="*/ 11 h 481424"/>
              <a:gd name="connsiteX6" fmla="*/ 1753547 w 3984248"/>
              <a:gd name="connsiteY6" fmla="*/ 461531 h 481424"/>
              <a:gd name="connsiteX7" fmla="*/ 2035796 w 3984248"/>
              <a:gd name="connsiteY7" fmla="*/ 27977 h 481424"/>
              <a:gd name="connsiteX8" fmla="*/ 2262469 w 3984248"/>
              <a:gd name="connsiteY8" fmla="*/ 481324 h 481424"/>
              <a:gd name="connsiteX9" fmla="*/ 2508986 w 3984248"/>
              <a:gd name="connsiteY9" fmla="*/ 31821 h 481424"/>
              <a:gd name="connsiteX10" fmla="*/ 2906712 w 3984248"/>
              <a:gd name="connsiteY10" fmla="*/ 481413 h 481424"/>
              <a:gd name="connsiteX11" fmla="*/ 3228805 w 3984248"/>
              <a:gd name="connsiteY11" fmla="*/ 15932 h 481424"/>
              <a:gd name="connsiteX12" fmla="*/ 3479316 w 3984248"/>
              <a:gd name="connsiteY12" fmla="*/ 481412 h 481424"/>
              <a:gd name="connsiteX13" fmla="*/ 3749730 w 3984248"/>
              <a:gd name="connsiteY13" fmla="*/ 27851 h 481424"/>
              <a:gd name="connsiteX14" fmla="*/ 3984248 w 3984248"/>
              <a:gd name="connsiteY14" fmla="*/ 469738 h 481424"/>
              <a:gd name="connsiteX0" fmla="*/ 0 w 3984248"/>
              <a:gd name="connsiteY0" fmla="*/ 481064 h 481424"/>
              <a:gd name="connsiteX1" fmla="*/ 258464 w 3984248"/>
              <a:gd name="connsiteY1" fmla="*/ 39773 h 481424"/>
              <a:gd name="connsiteX2" fmla="*/ 584451 w 3984248"/>
              <a:gd name="connsiteY2" fmla="*/ 477175 h 481424"/>
              <a:gd name="connsiteX3" fmla="*/ 842923 w 3984248"/>
              <a:gd name="connsiteY3" fmla="*/ 31822 h 481424"/>
              <a:gd name="connsiteX4" fmla="*/ 1145101 w 3984248"/>
              <a:gd name="connsiteY4" fmla="*/ 477262 h 481424"/>
              <a:gd name="connsiteX5" fmla="*/ 1475106 w 3984248"/>
              <a:gd name="connsiteY5" fmla="*/ 11 h 481424"/>
              <a:gd name="connsiteX6" fmla="*/ 1753547 w 3984248"/>
              <a:gd name="connsiteY6" fmla="*/ 461531 h 481424"/>
              <a:gd name="connsiteX7" fmla="*/ 2035796 w 3984248"/>
              <a:gd name="connsiteY7" fmla="*/ 27977 h 481424"/>
              <a:gd name="connsiteX8" fmla="*/ 2262469 w 3984248"/>
              <a:gd name="connsiteY8" fmla="*/ 481324 h 481424"/>
              <a:gd name="connsiteX9" fmla="*/ 2588634 w 3984248"/>
              <a:gd name="connsiteY9" fmla="*/ 31827 h 481424"/>
              <a:gd name="connsiteX10" fmla="*/ 2906712 w 3984248"/>
              <a:gd name="connsiteY10" fmla="*/ 481413 h 481424"/>
              <a:gd name="connsiteX11" fmla="*/ 3228805 w 3984248"/>
              <a:gd name="connsiteY11" fmla="*/ 15932 h 481424"/>
              <a:gd name="connsiteX12" fmla="*/ 3479316 w 3984248"/>
              <a:gd name="connsiteY12" fmla="*/ 481412 h 481424"/>
              <a:gd name="connsiteX13" fmla="*/ 3749730 w 3984248"/>
              <a:gd name="connsiteY13" fmla="*/ 27851 h 481424"/>
              <a:gd name="connsiteX14" fmla="*/ 3984248 w 3984248"/>
              <a:gd name="connsiteY14" fmla="*/ 469738 h 481424"/>
              <a:gd name="connsiteX0" fmla="*/ 0 w 3984248"/>
              <a:gd name="connsiteY0" fmla="*/ 481064 h 511302"/>
              <a:gd name="connsiteX1" fmla="*/ 584451 w 3984248"/>
              <a:gd name="connsiteY1" fmla="*/ 477175 h 511302"/>
              <a:gd name="connsiteX2" fmla="*/ 842923 w 3984248"/>
              <a:gd name="connsiteY2" fmla="*/ 31822 h 511302"/>
              <a:gd name="connsiteX3" fmla="*/ 1145101 w 3984248"/>
              <a:gd name="connsiteY3" fmla="*/ 477262 h 511302"/>
              <a:gd name="connsiteX4" fmla="*/ 1475106 w 3984248"/>
              <a:gd name="connsiteY4" fmla="*/ 11 h 511302"/>
              <a:gd name="connsiteX5" fmla="*/ 1753547 w 3984248"/>
              <a:gd name="connsiteY5" fmla="*/ 461531 h 511302"/>
              <a:gd name="connsiteX6" fmla="*/ 2035796 w 3984248"/>
              <a:gd name="connsiteY6" fmla="*/ 27977 h 511302"/>
              <a:gd name="connsiteX7" fmla="*/ 2262469 w 3984248"/>
              <a:gd name="connsiteY7" fmla="*/ 481324 h 511302"/>
              <a:gd name="connsiteX8" fmla="*/ 2588634 w 3984248"/>
              <a:gd name="connsiteY8" fmla="*/ 31827 h 511302"/>
              <a:gd name="connsiteX9" fmla="*/ 2906712 w 3984248"/>
              <a:gd name="connsiteY9" fmla="*/ 481413 h 511302"/>
              <a:gd name="connsiteX10" fmla="*/ 3228805 w 3984248"/>
              <a:gd name="connsiteY10" fmla="*/ 15932 h 511302"/>
              <a:gd name="connsiteX11" fmla="*/ 3479316 w 3984248"/>
              <a:gd name="connsiteY11" fmla="*/ 481412 h 511302"/>
              <a:gd name="connsiteX12" fmla="*/ 3749730 w 3984248"/>
              <a:gd name="connsiteY12" fmla="*/ 27851 h 511302"/>
              <a:gd name="connsiteX13" fmla="*/ 3984248 w 3984248"/>
              <a:gd name="connsiteY13" fmla="*/ 469738 h 511302"/>
              <a:gd name="connsiteX0" fmla="*/ 0 w 3399797"/>
              <a:gd name="connsiteY0" fmla="*/ 477175 h 481424"/>
              <a:gd name="connsiteX1" fmla="*/ 258472 w 3399797"/>
              <a:gd name="connsiteY1" fmla="*/ 31822 h 481424"/>
              <a:gd name="connsiteX2" fmla="*/ 560650 w 3399797"/>
              <a:gd name="connsiteY2" fmla="*/ 477262 h 481424"/>
              <a:gd name="connsiteX3" fmla="*/ 890655 w 3399797"/>
              <a:gd name="connsiteY3" fmla="*/ 11 h 481424"/>
              <a:gd name="connsiteX4" fmla="*/ 1169096 w 3399797"/>
              <a:gd name="connsiteY4" fmla="*/ 461531 h 481424"/>
              <a:gd name="connsiteX5" fmla="*/ 1451345 w 3399797"/>
              <a:gd name="connsiteY5" fmla="*/ 27977 h 481424"/>
              <a:gd name="connsiteX6" fmla="*/ 1678018 w 3399797"/>
              <a:gd name="connsiteY6" fmla="*/ 481324 h 481424"/>
              <a:gd name="connsiteX7" fmla="*/ 2004183 w 3399797"/>
              <a:gd name="connsiteY7" fmla="*/ 31827 h 481424"/>
              <a:gd name="connsiteX8" fmla="*/ 2322261 w 3399797"/>
              <a:gd name="connsiteY8" fmla="*/ 481413 h 481424"/>
              <a:gd name="connsiteX9" fmla="*/ 2644354 w 3399797"/>
              <a:gd name="connsiteY9" fmla="*/ 15932 h 481424"/>
              <a:gd name="connsiteX10" fmla="*/ 2894865 w 3399797"/>
              <a:gd name="connsiteY10" fmla="*/ 481412 h 481424"/>
              <a:gd name="connsiteX11" fmla="*/ 3165279 w 3399797"/>
              <a:gd name="connsiteY11" fmla="*/ 27851 h 481424"/>
              <a:gd name="connsiteX12" fmla="*/ 3399797 w 3399797"/>
              <a:gd name="connsiteY12" fmla="*/ 469738 h 481424"/>
              <a:gd name="connsiteX0" fmla="*/ 0 w 3399797"/>
              <a:gd name="connsiteY0" fmla="*/ 477175 h 481424"/>
              <a:gd name="connsiteX1" fmla="*/ 258472 w 3399797"/>
              <a:gd name="connsiteY1" fmla="*/ 31822 h 481424"/>
              <a:gd name="connsiteX2" fmla="*/ 560650 w 3399797"/>
              <a:gd name="connsiteY2" fmla="*/ 477262 h 481424"/>
              <a:gd name="connsiteX3" fmla="*/ 890655 w 3399797"/>
              <a:gd name="connsiteY3" fmla="*/ 11 h 481424"/>
              <a:gd name="connsiteX4" fmla="*/ 1137350 w 3399797"/>
              <a:gd name="connsiteY4" fmla="*/ 461615 h 481424"/>
              <a:gd name="connsiteX5" fmla="*/ 1451345 w 3399797"/>
              <a:gd name="connsiteY5" fmla="*/ 27977 h 481424"/>
              <a:gd name="connsiteX6" fmla="*/ 1678018 w 3399797"/>
              <a:gd name="connsiteY6" fmla="*/ 481324 h 481424"/>
              <a:gd name="connsiteX7" fmla="*/ 2004183 w 3399797"/>
              <a:gd name="connsiteY7" fmla="*/ 31827 h 481424"/>
              <a:gd name="connsiteX8" fmla="*/ 2322261 w 3399797"/>
              <a:gd name="connsiteY8" fmla="*/ 481413 h 481424"/>
              <a:gd name="connsiteX9" fmla="*/ 2644354 w 3399797"/>
              <a:gd name="connsiteY9" fmla="*/ 15932 h 481424"/>
              <a:gd name="connsiteX10" fmla="*/ 2894865 w 3399797"/>
              <a:gd name="connsiteY10" fmla="*/ 481412 h 481424"/>
              <a:gd name="connsiteX11" fmla="*/ 3165279 w 3399797"/>
              <a:gd name="connsiteY11" fmla="*/ 27851 h 481424"/>
              <a:gd name="connsiteX12" fmla="*/ 3399797 w 3399797"/>
              <a:gd name="connsiteY12" fmla="*/ 469738 h 481424"/>
              <a:gd name="connsiteX0" fmla="*/ 0 w 3399797"/>
              <a:gd name="connsiteY0" fmla="*/ 477175 h 493544"/>
              <a:gd name="connsiteX1" fmla="*/ 258472 w 3399797"/>
              <a:gd name="connsiteY1" fmla="*/ 31822 h 493544"/>
              <a:gd name="connsiteX2" fmla="*/ 560650 w 3399797"/>
              <a:gd name="connsiteY2" fmla="*/ 477262 h 493544"/>
              <a:gd name="connsiteX3" fmla="*/ 890655 w 3399797"/>
              <a:gd name="connsiteY3" fmla="*/ 11 h 493544"/>
              <a:gd name="connsiteX4" fmla="*/ 1161264 w 3399797"/>
              <a:gd name="connsiteY4" fmla="*/ 493510 h 493544"/>
              <a:gd name="connsiteX5" fmla="*/ 1451345 w 3399797"/>
              <a:gd name="connsiteY5" fmla="*/ 27977 h 493544"/>
              <a:gd name="connsiteX6" fmla="*/ 1678018 w 3399797"/>
              <a:gd name="connsiteY6" fmla="*/ 481324 h 493544"/>
              <a:gd name="connsiteX7" fmla="*/ 2004183 w 3399797"/>
              <a:gd name="connsiteY7" fmla="*/ 31827 h 493544"/>
              <a:gd name="connsiteX8" fmla="*/ 2322261 w 3399797"/>
              <a:gd name="connsiteY8" fmla="*/ 481413 h 493544"/>
              <a:gd name="connsiteX9" fmla="*/ 2644354 w 3399797"/>
              <a:gd name="connsiteY9" fmla="*/ 15932 h 493544"/>
              <a:gd name="connsiteX10" fmla="*/ 2894865 w 3399797"/>
              <a:gd name="connsiteY10" fmla="*/ 481412 h 493544"/>
              <a:gd name="connsiteX11" fmla="*/ 3165279 w 3399797"/>
              <a:gd name="connsiteY11" fmla="*/ 27851 h 493544"/>
              <a:gd name="connsiteX12" fmla="*/ 3399797 w 3399797"/>
              <a:gd name="connsiteY12" fmla="*/ 469738 h 493544"/>
              <a:gd name="connsiteX0" fmla="*/ 0 w 3399797"/>
              <a:gd name="connsiteY0" fmla="*/ 461243 h 477578"/>
              <a:gd name="connsiteX1" fmla="*/ 258472 w 3399797"/>
              <a:gd name="connsiteY1" fmla="*/ 15890 h 477578"/>
              <a:gd name="connsiteX2" fmla="*/ 560650 w 3399797"/>
              <a:gd name="connsiteY2" fmla="*/ 461330 h 477578"/>
              <a:gd name="connsiteX3" fmla="*/ 890701 w 3399797"/>
              <a:gd name="connsiteY3" fmla="*/ 7937 h 477578"/>
              <a:gd name="connsiteX4" fmla="*/ 1161264 w 3399797"/>
              <a:gd name="connsiteY4" fmla="*/ 477578 h 477578"/>
              <a:gd name="connsiteX5" fmla="*/ 1451345 w 3399797"/>
              <a:gd name="connsiteY5" fmla="*/ 12045 h 477578"/>
              <a:gd name="connsiteX6" fmla="*/ 1678018 w 3399797"/>
              <a:gd name="connsiteY6" fmla="*/ 465392 h 477578"/>
              <a:gd name="connsiteX7" fmla="*/ 2004183 w 3399797"/>
              <a:gd name="connsiteY7" fmla="*/ 15895 h 477578"/>
              <a:gd name="connsiteX8" fmla="*/ 2322261 w 3399797"/>
              <a:gd name="connsiteY8" fmla="*/ 465481 h 477578"/>
              <a:gd name="connsiteX9" fmla="*/ 2644354 w 3399797"/>
              <a:gd name="connsiteY9" fmla="*/ 0 h 477578"/>
              <a:gd name="connsiteX10" fmla="*/ 2894865 w 3399797"/>
              <a:gd name="connsiteY10" fmla="*/ 465480 h 477578"/>
              <a:gd name="connsiteX11" fmla="*/ 3165279 w 3399797"/>
              <a:gd name="connsiteY11" fmla="*/ 11919 h 477578"/>
              <a:gd name="connsiteX12" fmla="*/ 3399797 w 3399797"/>
              <a:gd name="connsiteY12" fmla="*/ 453806 h 477578"/>
              <a:gd name="connsiteX0" fmla="*/ 0 w 3399797"/>
              <a:gd name="connsiteY0" fmla="*/ 461243 h 477578"/>
              <a:gd name="connsiteX1" fmla="*/ 258472 w 3399797"/>
              <a:gd name="connsiteY1" fmla="*/ 15890 h 477578"/>
              <a:gd name="connsiteX2" fmla="*/ 560650 w 3399797"/>
              <a:gd name="connsiteY2" fmla="*/ 461330 h 477578"/>
              <a:gd name="connsiteX3" fmla="*/ 890701 w 3399797"/>
              <a:gd name="connsiteY3" fmla="*/ 7937 h 477578"/>
              <a:gd name="connsiteX4" fmla="*/ 1161264 w 3399797"/>
              <a:gd name="connsiteY4" fmla="*/ 477578 h 477578"/>
              <a:gd name="connsiteX5" fmla="*/ 1451345 w 3399797"/>
              <a:gd name="connsiteY5" fmla="*/ 12045 h 477578"/>
              <a:gd name="connsiteX6" fmla="*/ 1678018 w 3399797"/>
              <a:gd name="connsiteY6" fmla="*/ 465392 h 477578"/>
              <a:gd name="connsiteX7" fmla="*/ 1964528 w 3399797"/>
              <a:gd name="connsiteY7" fmla="*/ 7945 h 477578"/>
              <a:gd name="connsiteX8" fmla="*/ 2322261 w 3399797"/>
              <a:gd name="connsiteY8" fmla="*/ 465481 h 477578"/>
              <a:gd name="connsiteX9" fmla="*/ 2644354 w 3399797"/>
              <a:gd name="connsiteY9" fmla="*/ 0 h 477578"/>
              <a:gd name="connsiteX10" fmla="*/ 2894865 w 3399797"/>
              <a:gd name="connsiteY10" fmla="*/ 465480 h 477578"/>
              <a:gd name="connsiteX11" fmla="*/ 3165279 w 3399797"/>
              <a:gd name="connsiteY11" fmla="*/ 11919 h 477578"/>
              <a:gd name="connsiteX12" fmla="*/ 3399797 w 3399797"/>
              <a:gd name="connsiteY12" fmla="*/ 453806 h 477578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644354 w 3399797"/>
              <a:gd name="connsiteY9" fmla="*/ 25 h 489451"/>
              <a:gd name="connsiteX10" fmla="*/ 2894865 w 3399797"/>
              <a:gd name="connsiteY10" fmla="*/ 465505 h 489451"/>
              <a:gd name="connsiteX11" fmla="*/ 3165279 w 3399797"/>
              <a:gd name="connsiteY11" fmla="*/ 11944 h 489451"/>
              <a:gd name="connsiteX12" fmla="*/ 3399797 w 3399797"/>
              <a:gd name="connsiteY12" fmla="*/ 453831 h 489451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501361 w 3399797"/>
              <a:gd name="connsiteY9" fmla="*/ 25 h 489451"/>
              <a:gd name="connsiteX10" fmla="*/ 2894865 w 3399797"/>
              <a:gd name="connsiteY10" fmla="*/ 465505 h 489451"/>
              <a:gd name="connsiteX11" fmla="*/ 3165279 w 3399797"/>
              <a:gd name="connsiteY11" fmla="*/ 11944 h 489451"/>
              <a:gd name="connsiteX12" fmla="*/ 3399797 w 3399797"/>
              <a:gd name="connsiteY12" fmla="*/ 453831 h 489451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501361 w 3399797"/>
              <a:gd name="connsiteY9" fmla="*/ 25 h 489451"/>
              <a:gd name="connsiteX10" fmla="*/ 2799596 w 3399797"/>
              <a:gd name="connsiteY10" fmla="*/ 465590 h 489451"/>
              <a:gd name="connsiteX11" fmla="*/ 3165279 w 3399797"/>
              <a:gd name="connsiteY11" fmla="*/ 11944 h 489451"/>
              <a:gd name="connsiteX12" fmla="*/ 3399797 w 3399797"/>
              <a:gd name="connsiteY12" fmla="*/ 453831 h 489451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501361 w 3399797"/>
              <a:gd name="connsiteY9" fmla="*/ 25 h 489451"/>
              <a:gd name="connsiteX10" fmla="*/ 2799596 w 3399797"/>
              <a:gd name="connsiteY10" fmla="*/ 465590 h 489451"/>
              <a:gd name="connsiteX11" fmla="*/ 3077975 w 3399797"/>
              <a:gd name="connsiteY11" fmla="*/ 11946 h 489451"/>
              <a:gd name="connsiteX12" fmla="*/ 3399797 w 3399797"/>
              <a:gd name="connsiteY12" fmla="*/ 453831 h 489451"/>
              <a:gd name="connsiteX0" fmla="*/ 0 w 3344312"/>
              <a:gd name="connsiteY0" fmla="*/ 461268 h 489451"/>
              <a:gd name="connsiteX1" fmla="*/ 258472 w 3344312"/>
              <a:gd name="connsiteY1" fmla="*/ 15915 h 489451"/>
              <a:gd name="connsiteX2" fmla="*/ 560650 w 3344312"/>
              <a:gd name="connsiteY2" fmla="*/ 461355 h 489451"/>
              <a:gd name="connsiteX3" fmla="*/ 890701 w 3344312"/>
              <a:gd name="connsiteY3" fmla="*/ 7962 h 489451"/>
              <a:gd name="connsiteX4" fmla="*/ 1161264 w 3344312"/>
              <a:gd name="connsiteY4" fmla="*/ 477603 h 489451"/>
              <a:gd name="connsiteX5" fmla="*/ 1451345 w 3344312"/>
              <a:gd name="connsiteY5" fmla="*/ 12070 h 489451"/>
              <a:gd name="connsiteX6" fmla="*/ 1678018 w 3344312"/>
              <a:gd name="connsiteY6" fmla="*/ 465417 h 489451"/>
              <a:gd name="connsiteX7" fmla="*/ 1964528 w 3344312"/>
              <a:gd name="connsiteY7" fmla="*/ 7970 h 489451"/>
              <a:gd name="connsiteX8" fmla="*/ 2242865 w 3344312"/>
              <a:gd name="connsiteY8" fmla="*/ 489449 h 489451"/>
              <a:gd name="connsiteX9" fmla="*/ 2501361 w 3344312"/>
              <a:gd name="connsiteY9" fmla="*/ 25 h 489451"/>
              <a:gd name="connsiteX10" fmla="*/ 2799596 w 3344312"/>
              <a:gd name="connsiteY10" fmla="*/ 465590 h 489451"/>
              <a:gd name="connsiteX11" fmla="*/ 3077975 w 3344312"/>
              <a:gd name="connsiteY11" fmla="*/ 11946 h 489451"/>
              <a:gd name="connsiteX12" fmla="*/ 3344312 w 3344312"/>
              <a:gd name="connsiteY12" fmla="*/ 461867 h 489451"/>
              <a:gd name="connsiteX0" fmla="*/ 0 w 3344312"/>
              <a:gd name="connsiteY0" fmla="*/ 461244 h 477579"/>
              <a:gd name="connsiteX1" fmla="*/ 258472 w 3344312"/>
              <a:gd name="connsiteY1" fmla="*/ 15891 h 477579"/>
              <a:gd name="connsiteX2" fmla="*/ 560650 w 3344312"/>
              <a:gd name="connsiteY2" fmla="*/ 461331 h 477579"/>
              <a:gd name="connsiteX3" fmla="*/ 890701 w 3344312"/>
              <a:gd name="connsiteY3" fmla="*/ 7938 h 477579"/>
              <a:gd name="connsiteX4" fmla="*/ 1161264 w 3344312"/>
              <a:gd name="connsiteY4" fmla="*/ 477579 h 477579"/>
              <a:gd name="connsiteX5" fmla="*/ 1451345 w 3344312"/>
              <a:gd name="connsiteY5" fmla="*/ 12046 h 477579"/>
              <a:gd name="connsiteX6" fmla="*/ 1678018 w 3344312"/>
              <a:gd name="connsiteY6" fmla="*/ 465393 h 477579"/>
              <a:gd name="connsiteX7" fmla="*/ 1964528 w 3344312"/>
              <a:gd name="connsiteY7" fmla="*/ 7946 h 477579"/>
              <a:gd name="connsiteX8" fmla="*/ 2250933 w 3344312"/>
              <a:gd name="connsiteY8" fmla="*/ 465656 h 477579"/>
              <a:gd name="connsiteX9" fmla="*/ 2501361 w 3344312"/>
              <a:gd name="connsiteY9" fmla="*/ 1 h 477579"/>
              <a:gd name="connsiteX10" fmla="*/ 2799596 w 3344312"/>
              <a:gd name="connsiteY10" fmla="*/ 465566 h 477579"/>
              <a:gd name="connsiteX11" fmla="*/ 3077975 w 3344312"/>
              <a:gd name="connsiteY11" fmla="*/ 11922 h 477579"/>
              <a:gd name="connsiteX12" fmla="*/ 3344312 w 3344312"/>
              <a:gd name="connsiteY12" fmla="*/ 461843 h 477579"/>
              <a:gd name="connsiteX0" fmla="*/ 0 w 3344312"/>
              <a:gd name="connsiteY0" fmla="*/ 461244 h 477579"/>
              <a:gd name="connsiteX1" fmla="*/ 258472 w 3344312"/>
              <a:gd name="connsiteY1" fmla="*/ 15891 h 477579"/>
              <a:gd name="connsiteX2" fmla="*/ 560650 w 3344312"/>
              <a:gd name="connsiteY2" fmla="*/ 461331 h 477579"/>
              <a:gd name="connsiteX3" fmla="*/ 890701 w 3344312"/>
              <a:gd name="connsiteY3" fmla="*/ 7938 h 477579"/>
              <a:gd name="connsiteX4" fmla="*/ 1161264 w 3344312"/>
              <a:gd name="connsiteY4" fmla="*/ 477579 h 477579"/>
              <a:gd name="connsiteX5" fmla="*/ 1419614 w 3344312"/>
              <a:gd name="connsiteY5" fmla="*/ 12048 h 477579"/>
              <a:gd name="connsiteX6" fmla="*/ 1678018 w 3344312"/>
              <a:gd name="connsiteY6" fmla="*/ 465393 h 477579"/>
              <a:gd name="connsiteX7" fmla="*/ 1964528 w 3344312"/>
              <a:gd name="connsiteY7" fmla="*/ 7946 h 477579"/>
              <a:gd name="connsiteX8" fmla="*/ 2250933 w 3344312"/>
              <a:gd name="connsiteY8" fmla="*/ 465656 h 477579"/>
              <a:gd name="connsiteX9" fmla="*/ 2501361 w 3344312"/>
              <a:gd name="connsiteY9" fmla="*/ 1 h 477579"/>
              <a:gd name="connsiteX10" fmla="*/ 2799596 w 3344312"/>
              <a:gd name="connsiteY10" fmla="*/ 465566 h 477579"/>
              <a:gd name="connsiteX11" fmla="*/ 3077975 w 3344312"/>
              <a:gd name="connsiteY11" fmla="*/ 11922 h 477579"/>
              <a:gd name="connsiteX12" fmla="*/ 3344312 w 3344312"/>
              <a:gd name="connsiteY12" fmla="*/ 461843 h 477579"/>
              <a:gd name="connsiteX0" fmla="*/ 0 w 3344312"/>
              <a:gd name="connsiteY0" fmla="*/ 461244 h 477666"/>
              <a:gd name="connsiteX1" fmla="*/ 258472 w 3344312"/>
              <a:gd name="connsiteY1" fmla="*/ 15891 h 477666"/>
              <a:gd name="connsiteX2" fmla="*/ 560650 w 3344312"/>
              <a:gd name="connsiteY2" fmla="*/ 461331 h 477666"/>
              <a:gd name="connsiteX3" fmla="*/ 890701 w 3344312"/>
              <a:gd name="connsiteY3" fmla="*/ 7938 h 477666"/>
              <a:gd name="connsiteX4" fmla="*/ 1129518 w 3344312"/>
              <a:gd name="connsiteY4" fmla="*/ 477666 h 477666"/>
              <a:gd name="connsiteX5" fmla="*/ 1419614 w 3344312"/>
              <a:gd name="connsiteY5" fmla="*/ 12048 h 477666"/>
              <a:gd name="connsiteX6" fmla="*/ 1678018 w 3344312"/>
              <a:gd name="connsiteY6" fmla="*/ 465393 h 477666"/>
              <a:gd name="connsiteX7" fmla="*/ 1964528 w 3344312"/>
              <a:gd name="connsiteY7" fmla="*/ 7946 h 477666"/>
              <a:gd name="connsiteX8" fmla="*/ 2250933 w 3344312"/>
              <a:gd name="connsiteY8" fmla="*/ 465656 h 477666"/>
              <a:gd name="connsiteX9" fmla="*/ 2501361 w 3344312"/>
              <a:gd name="connsiteY9" fmla="*/ 1 h 477666"/>
              <a:gd name="connsiteX10" fmla="*/ 2799596 w 3344312"/>
              <a:gd name="connsiteY10" fmla="*/ 465566 h 477666"/>
              <a:gd name="connsiteX11" fmla="*/ 3077975 w 3344312"/>
              <a:gd name="connsiteY11" fmla="*/ 11922 h 477666"/>
              <a:gd name="connsiteX12" fmla="*/ 3344312 w 3344312"/>
              <a:gd name="connsiteY12" fmla="*/ 461843 h 477666"/>
              <a:gd name="connsiteX0" fmla="*/ 0 w 3344312"/>
              <a:gd name="connsiteY0" fmla="*/ 461244 h 477666"/>
              <a:gd name="connsiteX1" fmla="*/ 258472 w 3344312"/>
              <a:gd name="connsiteY1" fmla="*/ 15891 h 477666"/>
              <a:gd name="connsiteX2" fmla="*/ 560650 w 3344312"/>
              <a:gd name="connsiteY2" fmla="*/ 461331 h 477666"/>
              <a:gd name="connsiteX3" fmla="*/ 850988 w 3344312"/>
              <a:gd name="connsiteY3" fmla="*/ 7939 h 477666"/>
              <a:gd name="connsiteX4" fmla="*/ 1129518 w 3344312"/>
              <a:gd name="connsiteY4" fmla="*/ 477666 h 477666"/>
              <a:gd name="connsiteX5" fmla="*/ 1419614 w 3344312"/>
              <a:gd name="connsiteY5" fmla="*/ 12048 h 477666"/>
              <a:gd name="connsiteX6" fmla="*/ 1678018 w 3344312"/>
              <a:gd name="connsiteY6" fmla="*/ 465393 h 477666"/>
              <a:gd name="connsiteX7" fmla="*/ 1964528 w 3344312"/>
              <a:gd name="connsiteY7" fmla="*/ 7946 h 477666"/>
              <a:gd name="connsiteX8" fmla="*/ 2250933 w 3344312"/>
              <a:gd name="connsiteY8" fmla="*/ 465656 h 477666"/>
              <a:gd name="connsiteX9" fmla="*/ 2501361 w 3344312"/>
              <a:gd name="connsiteY9" fmla="*/ 1 h 477666"/>
              <a:gd name="connsiteX10" fmla="*/ 2799596 w 3344312"/>
              <a:gd name="connsiteY10" fmla="*/ 465566 h 477666"/>
              <a:gd name="connsiteX11" fmla="*/ 3077975 w 3344312"/>
              <a:gd name="connsiteY11" fmla="*/ 11922 h 477666"/>
              <a:gd name="connsiteX12" fmla="*/ 3344312 w 3344312"/>
              <a:gd name="connsiteY12" fmla="*/ 461843 h 47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44312" h="477666">
                <a:moveTo>
                  <a:pt x="0" y="461244"/>
                </a:moveTo>
                <a:cubicBezTo>
                  <a:pt x="140487" y="386370"/>
                  <a:pt x="165030" y="15877"/>
                  <a:pt x="258472" y="15891"/>
                </a:cubicBezTo>
                <a:cubicBezTo>
                  <a:pt x="351914" y="15906"/>
                  <a:pt x="461897" y="462656"/>
                  <a:pt x="560650" y="461331"/>
                </a:cubicBezTo>
                <a:cubicBezTo>
                  <a:pt x="659403" y="460006"/>
                  <a:pt x="756177" y="5217"/>
                  <a:pt x="850988" y="7939"/>
                </a:cubicBezTo>
                <a:cubicBezTo>
                  <a:pt x="945799" y="10662"/>
                  <a:pt x="1034747" y="476981"/>
                  <a:pt x="1129518" y="477666"/>
                </a:cubicBezTo>
                <a:cubicBezTo>
                  <a:pt x="1224289" y="478351"/>
                  <a:pt x="1328197" y="14093"/>
                  <a:pt x="1419614" y="12048"/>
                </a:cubicBezTo>
                <a:cubicBezTo>
                  <a:pt x="1511031" y="10003"/>
                  <a:pt x="1587199" y="466077"/>
                  <a:pt x="1678018" y="465393"/>
                </a:cubicBezTo>
                <a:cubicBezTo>
                  <a:pt x="1768837" y="464709"/>
                  <a:pt x="1869042" y="7902"/>
                  <a:pt x="1964528" y="7946"/>
                </a:cubicBezTo>
                <a:cubicBezTo>
                  <a:pt x="2060014" y="7990"/>
                  <a:pt x="2161461" y="466980"/>
                  <a:pt x="2250933" y="465656"/>
                </a:cubicBezTo>
                <a:cubicBezTo>
                  <a:pt x="2340405" y="464332"/>
                  <a:pt x="2409917" y="16"/>
                  <a:pt x="2501361" y="1"/>
                </a:cubicBezTo>
                <a:cubicBezTo>
                  <a:pt x="2592805" y="-14"/>
                  <a:pt x="2703494" y="463579"/>
                  <a:pt x="2799596" y="465566"/>
                </a:cubicBezTo>
                <a:cubicBezTo>
                  <a:pt x="2895698" y="467553"/>
                  <a:pt x="2987189" y="12543"/>
                  <a:pt x="3077975" y="11922"/>
                </a:cubicBezTo>
                <a:cubicBezTo>
                  <a:pt x="3168761" y="11302"/>
                  <a:pt x="3276040" y="464473"/>
                  <a:pt x="3344312" y="46184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 sz="1350"/>
          </a:p>
        </p:txBody>
      </p:sp>
      <p:cxnSp>
        <p:nvCxnSpPr>
          <p:cNvPr id="52" name="Přímá spojnice 51"/>
          <p:cNvCxnSpPr/>
          <p:nvPr/>
        </p:nvCxnSpPr>
        <p:spPr>
          <a:xfrm flipV="1">
            <a:off x="4672091" y="3571585"/>
            <a:ext cx="2754306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52"/>
          <p:cNvCxnSpPr/>
          <p:nvPr/>
        </p:nvCxnSpPr>
        <p:spPr>
          <a:xfrm flipV="1">
            <a:off x="4672091" y="3925887"/>
            <a:ext cx="2754306" cy="38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Volný tvar 53"/>
          <p:cNvSpPr/>
          <p:nvPr/>
        </p:nvSpPr>
        <p:spPr>
          <a:xfrm>
            <a:off x="6491057" y="2632885"/>
            <a:ext cx="450221" cy="615314"/>
          </a:xfrm>
          <a:custGeom>
            <a:avLst/>
            <a:gdLst>
              <a:gd name="connsiteX0" fmla="*/ 0 w 811033"/>
              <a:gd name="connsiteY0" fmla="*/ 485042 h 495983"/>
              <a:gd name="connsiteX1" fmla="*/ 413467 w 811033"/>
              <a:gd name="connsiteY1" fmla="*/ 12 h 495983"/>
              <a:gd name="connsiteX2" fmla="*/ 691763 w 811033"/>
              <a:gd name="connsiteY2" fmla="*/ 469139 h 495983"/>
              <a:gd name="connsiteX3" fmla="*/ 811033 w 811033"/>
              <a:gd name="connsiteY3" fmla="*/ 397578 h 495983"/>
              <a:gd name="connsiteX0" fmla="*/ 0 w 811033"/>
              <a:gd name="connsiteY0" fmla="*/ 485042 h 495983"/>
              <a:gd name="connsiteX1" fmla="*/ 445272 w 811033"/>
              <a:gd name="connsiteY1" fmla="*/ 12 h 495983"/>
              <a:gd name="connsiteX2" fmla="*/ 691763 w 811033"/>
              <a:gd name="connsiteY2" fmla="*/ 469139 h 495983"/>
              <a:gd name="connsiteX3" fmla="*/ 811033 w 811033"/>
              <a:gd name="connsiteY3" fmla="*/ 397578 h 495983"/>
              <a:gd name="connsiteX0" fmla="*/ 0 w 1137037"/>
              <a:gd name="connsiteY0" fmla="*/ 485042 h 485042"/>
              <a:gd name="connsiteX1" fmla="*/ 445272 w 1137037"/>
              <a:gd name="connsiteY1" fmla="*/ 12 h 485042"/>
              <a:gd name="connsiteX2" fmla="*/ 691763 w 1137037"/>
              <a:gd name="connsiteY2" fmla="*/ 469139 h 485042"/>
              <a:gd name="connsiteX3" fmla="*/ 1137037 w 1137037"/>
              <a:gd name="connsiteY3" fmla="*/ 333967 h 485042"/>
              <a:gd name="connsiteX0" fmla="*/ 0 w 1137037"/>
              <a:gd name="connsiteY0" fmla="*/ 485081 h 485081"/>
              <a:gd name="connsiteX1" fmla="*/ 445272 w 1137037"/>
              <a:gd name="connsiteY1" fmla="*/ 51 h 485081"/>
              <a:gd name="connsiteX2" fmla="*/ 803081 w 1137037"/>
              <a:gd name="connsiteY2" fmla="*/ 453275 h 485081"/>
              <a:gd name="connsiteX3" fmla="*/ 1137037 w 1137037"/>
              <a:gd name="connsiteY3" fmla="*/ 334006 h 485081"/>
              <a:gd name="connsiteX0" fmla="*/ 0 w 1009816"/>
              <a:gd name="connsiteY0" fmla="*/ 485081 h 485081"/>
              <a:gd name="connsiteX1" fmla="*/ 445272 w 1009816"/>
              <a:gd name="connsiteY1" fmla="*/ 51 h 485081"/>
              <a:gd name="connsiteX2" fmla="*/ 803081 w 1009816"/>
              <a:gd name="connsiteY2" fmla="*/ 453275 h 485081"/>
              <a:gd name="connsiteX3" fmla="*/ 1009816 w 1009816"/>
              <a:gd name="connsiteY3" fmla="*/ 318104 h 485081"/>
              <a:gd name="connsiteX0" fmla="*/ 0 w 966548"/>
              <a:gd name="connsiteY0" fmla="*/ 436024 h 466451"/>
              <a:gd name="connsiteX1" fmla="*/ 402004 w 966548"/>
              <a:gd name="connsiteY1" fmla="*/ 31 h 466451"/>
              <a:gd name="connsiteX2" fmla="*/ 759813 w 966548"/>
              <a:gd name="connsiteY2" fmla="*/ 453255 h 466451"/>
              <a:gd name="connsiteX3" fmla="*/ 966548 w 966548"/>
              <a:gd name="connsiteY3" fmla="*/ 318084 h 466451"/>
              <a:gd name="connsiteX0" fmla="*/ 0 w 966548"/>
              <a:gd name="connsiteY0" fmla="*/ 606962 h 637389"/>
              <a:gd name="connsiteX1" fmla="*/ 380363 w 966548"/>
              <a:gd name="connsiteY1" fmla="*/ 16 h 637389"/>
              <a:gd name="connsiteX2" fmla="*/ 759813 w 966548"/>
              <a:gd name="connsiteY2" fmla="*/ 624193 h 637389"/>
              <a:gd name="connsiteX3" fmla="*/ 966548 w 966548"/>
              <a:gd name="connsiteY3" fmla="*/ 489022 h 637389"/>
              <a:gd name="connsiteX0" fmla="*/ 0 w 973105"/>
              <a:gd name="connsiteY0" fmla="*/ 608838 h 811250"/>
              <a:gd name="connsiteX1" fmla="*/ 380363 w 973105"/>
              <a:gd name="connsiteY1" fmla="*/ 1892 h 811250"/>
              <a:gd name="connsiteX2" fmla="*/ 925722 w 973105"/>
              <a:gd name="connsiteY2" fmla="*/ 804973 h 811250"/>
              <a:gd name="connsiteX3" fmla="*/ 966548 w 973105"/>
              <a:gd name="connsiteY3" fmla="*/ 490898 h 811250"/>
              <a:gd name="connsiteX0" fmla="*/ 0 w 1125243"/>
              <a:gd name="connsiteY0" fmla="*/ 608838 h 810473"/>
              <a:gd name="connsiteX1" fmla="*/ 380363 w 1125243"/>
              <a:gd name="connsiteY1" fmla="*/ 1892 h 810473"/>
              <a:gd name="connsiteX2" fmla="*/ 925722 w 1125243"/>
              <a:gd name="connsiteY2" fmla="*/ 804973 h 810473"/>
              <a:gd name="connsiteX3" fmla="*/ 1125243 w 1125243"/>
              <a:gd name="connsiteY3" fmla="*/ 443190 h 810473"/>
              <a:gd name="connsiteX0" fmla="*/ 0 w 1089176"/>
              <a:gd name="connsiteY0" fmla="*/ 550878 h 812148"/>
              <a:gd name="connsiteX1" fmla="*/ 344296 w 1089176"/>
              <a:gd name="connsiteY1" fmla="*/ 3567 h 812148"/>
              <a:gd name="connsiteX2" fmla="*/ 889655 w 1089176"/>
              <a:gd name="connsiteY2" fmla="*/ 806648 h 812148"/>
              <a:gd name="connsiteX3" fmla="*/ 1089176 w 1089176"/>
              <a:gd name="connsiteY3" fmla="*/ 444865 h 812148"/>
              <a:gd name="connsiteX0" fmla="*/ 0 w 1089176"/>
              <a:gd name="connsiteY0" fmla="*/ 551189 h 812459"/>
              <a:gd name="connsiteX1" fmla="*/ 344296 w 1089176"/>
              <a:gd name="connsiteY1" fmla="*/ 3878 h 812459"/>
              <a:gd name="connsiteX2" fmla="*/ 889655 w 1089176"/>
              <a:gd name="connsiteY2" fmla="*/ 806959 h 812459"/>
              <a:gd name="connsiteX3" fmla="*/ 1089176 w 1089176"/>
              <a:gd name="connsiteY3" fmla="*/ 445176 h 812459"/>
              <a:gd name="connsiteX0" fmla="*/ 0 w 1089176"/>
              <a:gd name="connsiteY0" fmla="*/ 551297 h 816486"/>
              <a:gd name="connsiteX1" fmla="*/ 344296 w 1089176"/>
              <a:gd name="connsiteY1" fmla="*/ 3986 h 816486"/>
              <a:gd name="connsiteX2" fmla="*/ 824734 w 1089176"/>
              <a:gd name="connsiteY2" fmla="*/ 811042 h 816486"/>
              <a:gd name="connsiteX3" fmla="*/ 1089176 w 1089176"/>
              <a:gd name="connsiteY3" fmla="*/ 445284 h 816486"/>
              <a:gd name="connsiteX0" fmla="*/ 0 w 1089176"/>
              <a:gd name="connsiteY0" fmla="*/ 555230 h 820419"/>
              <a:gd name="connsiteX1" fmla="*/ 293801 w 1089176"/>
              <a:gd name="connsiteY1" fmla="*/ 3943 h 820419"/>
              <a:gd name="connsiteX2" fmla="*/ 824734 w 1089176"/>
              <a:gd name="connsiteY2" fmla="*/ 814975 h 820419"/>
              <a:gd name="connsiteX3" fmla="*/ 1089176 w 1089176"/>
              <a:gd name="connsiteY3" fmla="*/ 449217 h 820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9176" h="820419">
                <a:moveTo>
                  <a:pt x="0" y="555230"/>
                </a:moveTo>
                <a:cubicBezTo>
                  <a:pt x="127447" y="282234"/>
                  <a:pt x="156345" y="-39348"/>
                  <a:pt x="293801" y="3943"/>
                </a:cubicBezTo>
                <a:cubicBezTo>
                  <a:pt x="431257" y="47234"/>
                  <a:pt x="730643" y="761966"/>
                  <a:pt x="824734" y="814975"/>
                </a:cubicBezTo>
                <a:cubicBezTo>
                  <a:pt x="918825" y="867984"/>
                  <a:pt x="1062671" y="518128"/>
                  <a:pt x="1089176" y="44921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55" name="Volný tvar 54"/>
          <p:cNvSpPr/>
          <p:nvPr/>
        </p:nvSpPr>
        <p:spPr>
          <a:xfrm>
            <a:off x="6927666" y="2606664"/>
            <a:ext cx="363750" cy="639634"/>
          </a:xfrm>
          <a:custGeom>
            <a:avLst/>
            <a:gdLst>
              <a:gd name="connsiteX0" fmla="*/ 0 w 811033"/>
              <a:gd name="connsiteY0" fmla="*/ 485042 h 495983"/>
              <a:gd name="connsiteX1" fmla="*/ 413467 w 811033"/>
              <a:gd name="connsiteY1" fmla="*/ 12 h 495983"/>
              <a:gd name="connsiteX2" fmla="*/ 691763 w 811033"/>
              <a:gd name="connsiteY2" fmla="*/ 469139 h 495983"/>
              <a:gd name="connsiteX3" fmla="*/ 811033 w 811033"/>
              <a:gd name="connsiteY3" fmla="*/ 397578 h 495983"/>
              <a:gd name="connsiteX0" fmla="*/ 0 w 811033"/>
              <a:gd name="connsiteY0" fmla="*/ 485042 h 495983"/>
              <a:gd name="connsiteX1" fmla="*/ 445272 w 811033"/>
              <a:gd name="connsiteY1" fmla="*/ 12 h 495983"/>
              <a:gd name="connsiteX2" fmla="*/ 691763 w 811033"/>
              <a:gd name="connsiteY2" fmla="*/ 469139 h 495983"/>
              <a:gd name="connsiteX3" fmla="*/ 811033 w 811033"/>
              <a:gd name="connsiteY3" fmla="*/ 397578 h 495983"/>
              <a:gd name="connsiteX0" fmla="*/ 0 w 1137037"/>
              <a:gd name="connsiteY0" fmla="*/ 485042 h 485042"/>
              <a:gd name="connsiteX1" fmla="*/ 445272 w 1137037"/>
              <a:gd name="connsiteY1" fmla="*/ 12 h 485042"/>
              <a:gd name="connsiteX2" fmla="*/ 691763 w 1137037"/>
              <a:gd name="connsiteY2" fmla="*/ 469139 h 485042"/>
              <a:gd name="connsiteX3" fmla="*/ 1137037 w 1137037"/>
              <a:gd name="connsiteY3" fmla="*/ 333967 h 485042"/>
              <a:gd name="connsiteX0" fmla="*/ 0 w 1137037"/>
              <a:gd name="connsiteY0" fmla="*/ 485081 h 485081"/>
              <a:gd name="connsiteX1" fmla="*/ 445272 w 1137037"/>
              <a:gd name="connsiteY1" fmla="*/ 51 h 485081"/>
              <a:gd name="connsiteX2" fmla="*/ 803081 w 1137037"/>
              <a:gd name="connsiteY2" fmla="*/ 453275 h 485081"/>
              <a:gd name="connsiteX3" fmla="*/ 1137037 w 1137037"/>
              <a:gd name="connsiteY3" fmla="*/ 334006 h 485081"/>
              <a:gd name="connsiteX0" fmla="*/ 0 w 1009816"/>
              <a:gd name="connsiteY0" fmla="*/ 485081 h 485081"/>
              <a:gd name="connsiteX1" fmla="*/ 445272 w 1009816"/>
              <a:gd name="connsiteY1" fmla="*/ 51 h 485081"/>
              <a:gd name="connsiteX2" fmla="*/ 803081 w 1009816"/>
              <a:gd name="connsiteY2" fmla="*/ 453275 h 485081"/>
              <a:gd name="connsiteX3" fmla="*/ 1009816 w 1009816"/>
              <a:gd name="connsiteY3" fmla="*/ 318104 h 485081"/>
              <a:gd name="connsiteX0" fmla="*/ 0 w 966548"/>
              <a:gd name="connsiteY0" fmla="*/ 436024 h 466451"/>
              <a:gd name="connsiteX1" fmla="*/ 402004 w 966548"/>
              <a:gd name="connsiteY1" fmla="*/ 31 h 466451"/>
              <a:gd name="connsiteX2" fmla="*/ 759813 w 966548"/>
              <a:gd name="connsiteY2" fmla="*/ 453255 h 466451"/>
              <a:gd name="connsiteX3" fmla="*/ 966548 w 966548"/>
              <a:gd name="connsiteY3" fmla="*/ 318084 h 466451"/>
              <a:gd name="connsiteX0" fmla="*/ 0 w 966548"/>
              <a:gd name="connsiteY0" fmla="*/ 606962 h 637389"/>
              <a:gd name="connsiteX1" fmla="*/ 380363 w 966548"/>
              <a:gd name="connsiteY1" fmla="*/ 16 h 637389"/>
              <a:gd name="connsiteX2" fmla="*/ 759813 w 966548"/>
              <a:gd name="connsiteY2" fmla="*/ 624193 h 637389"/>
              <a:gd name="connsiteX3" fmla="*/ 966548 w 966548"/>
              <a:gd name="connsiteY3" fmla="*/ 489022 h 637389"/>
              <a:gd name="connsiteX0" fmla="*/ 0 w 973105"/>
              <a:gd name="connsiteY0" fmla="*/ 608838 h 811250"/>
              <a:gd name="connsiteX1" fmla="*/ 380363 w 973105"/>
              <a:gd name="connsiteY1" fmla="*/ 1892 h 811250"/>
              <a:gd name="connsiteX2" fmla="*/ 925722 w 973105"/>
              <a:gd name="connsiteY2" fmla="*/ 804973 h 811250"/>
              <a:gd name="connsiteX3" fmla="*/ 966548 w 973105"/>
              <a:gd name="connsiteY3" fmla="*/ 490898 h 811250"/>
              <a:gd name="connsiteX0" fmla="*/ 0 w 1125243"/>
              <a:gd name="connsiteY0" fmla="*/ 608838 h 810473"/>
              <a:gd name="connsiteX1" fmla="*/ 380363 w 1125243"/>
              <a:gd name="connsiteY1" fmla="*/ 1892 h 810473"/>
              <a:gd name="connsiteX2" fmla="*/ 925722 w 1125243"/>
              <a:gd name="connsiteY2" fmla="*/ 804973 h 810473"/>
              <a:gd name="connsiteX3" fmla="*/ 1125243 w 1125243"/>
              <a:gd name="connsiteY3" fmla="*/ 443190 h 810473"/>
              <a:gd name="connsiteX0" fmla="*/ 0 w 1089176"/>
              <a:gd name="connsiteY0" fmla="*/ 550878 h 812148"/>
              <a:gd name="connsiteX1" fmla="*/ 344296 w 1089176"/>
              <a:gd name="connsiteY1" fmla="*/ 3567 h 812148"/>
              <a:gd name="connsiteX2" fmla="*/ 889655 w 1089176"/>
              <a:gd name="connsiteY2" fmla="*/ 806648 h 812148"/>
              <a:gd name="connsiteX3" fmla="*/ 1089176 w 1089176"/>
              <a:gd name="connsiteY3" fmla="*/ 444865 h 812148"/>
              <a:gd name="connsiteX0" fmla="*/ 0 w 1089176"/>
              <a:gd name="connsiteY0" fmla="*/ 551189 h 812459"/>
              <a:gd name="connsiteX1" fmla="*/ 344296 w 1089176"/>
              <a:gd name="connsiteY1" fmla="*/ 3878 h 812459"/>
              <a:gd name="connsiteX2" fmla="*/ 889655 w 1089176"/>
              <a:gd name="connsiteY2" fmla="*/ 806959 h 812459"/>
              <a:gd name="connsiteX3" fmla="*/ 1089176 w 1089176"/>
              <a:gd name="connsiteY3" fmla="*/ 445176 h 812459"/>
              <a:gd name="connsiteX0" fmla="*/ 0 w 1089176"/>
              <a:gd name="connsiteY0" fmla="*/ 559056 h 820326"/>
              <a:gd name="connsiteX1" fmla="*/ 279377 w 1089176"/>
              <a:gd name="connsiteY1" fmla="*/ 3794 h 820326"/>
              <a:gd name="connsiteX2" fmla="*/ 889655 w 1089176"/>
              <a:gd name="connsiteY2" fmla="*/ 814826 h 820326"/>
              <a:gd name="connsiteX3" fmla="*/ 1089176 w 1089176"/>
              <a:gd name="connsiteY3" fmla="*/ 453043 h 820326"/>
              <a:gd name="connsiteX0" fmla="*/ 0 w 1089176"/>
              <a:gd name="connsiteY0" fmla="*/ 559935 h 852590"/>
              <a:gd name="connsiteX1" fmla="*/ 279377 w 1089176"/>
              <a:gd name="connsiteY1" fmla="*/ 4673 h 852590"/>
              <a:gd name="connsiteX2" fmla="*/ 723746 w 1089176"/>
              <a:gd name="connsiteY2" fmla="*/ 847510 h 852590"/>
              <a:gd name="connsiteX3" fmla="*/ 1089176 w 1089176"/>
              <a:gd name="connsiteY3" fmla="*/ 453922 h 852590"/>
              <a:gd name="connsiteX0" fmla="*/ 0 w 879986"/>
              <a:gd name="connsiteY0" fmla="*/ 559935 h 852845"/>
              <a:gd name="connsiteX1" fmla="*/ 279377 w 879986"/>
              <a:gd name="connsiteY1" fmla="*/ 4673 h 852845"/>
              <a:gd name="connsiteX2" fmla="*/ 723746 w 879986"/>
              <a:gd name="connsiteY2" fmla="*/ 847510 h 852845"/>
              <a:gd name="connsiteX3" fmla="*/ 879986 w 879986"/>
              <a:gd name="connsiteY3" fmla="*/ 473801 h 85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9986" h="852845">
                <a:moveTo>
                  <a:pt x="0" y="559935"/>
                </a:moveTo>
                <a:cubicBezTo>
                  <a:pt x="127447" y="286939"/>
                  <a:pt x="158753" y="-43256"/>
                  <a:pt x="279377" y="4673"/>
                </a:cubicBezTo>
                <a:cubicBezTo>
                  <a:pt x="400001" y="52602"/>
                  <a:pt x="629655" y="794501"/>
                  <a:pt x="723746" y="847510"/>
                </a:cubicBezTo>
                <a:cubicBezTo>
                  <a:pt x="817837" y="900519"/>
                  <a:pt x="853481" y="542712"/>
                  <a:pt x="879986" y="47380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grpSp>
        <p:nvGrpSpPr>
          <p:cNvPr id="56" name="Skupina 55"/>
          <p:cNvGrpSpPr/>
          <p:nvPr/>
        </p:nvGrpSpPr>
        <p:grpSpPr>
          <a:xfrm>
            <a:off x="4726096" y="3652001"/>
            <a:ext cx="972218" cy="191282"/>
            <a:chOff x="4876461" y="5228742"/>
            <a:chExt cx="1296291" cy="255043"/>
          </a:xfrm>
        </p:grpSpPr>
        <p:sp>
          <p:nvSpPr>
            <p:cNvPr id="57" name="Volný tvar 56"/>
            <p:cNvSpPr/>
            <p:nvPr/>
          </p:nvSpPr>
          <p:spPr>
            <a:xfrm>
              <a:off x="4876461" y="5254599"/>
              <a:ext cx="681981" cy="229186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57202 h 474181"/>
                <a:gd name="connsiteX1" fmla="*/ 130145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0284 h 460284"/>
                <a:gd name="connsiteX1" fmla="*/ 59907 w 338393"/>
                <a:gd name="connsiteY1" fmla="*/ 255116 h 460284"/>
                <a:gd name="connsiteX2" fmla="*/ 130145 w 338393"/>
                <a:gd name="connsiteY2" fmla="*/ 3084 h 460284"/>
                <a:gd name="connsiteX3" fmla="*/ 262486 w 338393"/>
                <a:gd name="connsiteY3" fmla="*/ 439199 h 460284"/>
                <a:gd name="connsiteX4" fmla="*/ 338393 w 338393"/>
                <a:gd name="connsiteY4" fmla="*/ 287690 h 460284"/>
                <a:gd name="connsiteX0" fmla="*/ 0 w 327972"/>
                <a:gd name="connsiteY0" fmla="*/ 460284 h 460284"/>
                <a:gd name="connsiteX1" fmla="*/ 59907 w 327972"/>
                <a:gd name="connsiteY1" fmla="*/ 255116 h 460284"/>
                <a:gd name="connsiteX2" fmla="*/ 130145 w 327972"/>
                <a:gd name="connsiteY2" fmla="*/ 3084 h 460284"/>
                <a:gd name="connsiteX3" fmla="*/ 262486 w 327972"/>
                <a:gd name="connsiteY3" fmla="*/ 439199 h 460284"/>
                <a:gd name="connsiteX4" fmla="*/ 327972 w 327972"/>
                <a:gd name="connsiteY4" fmla="*/ 296391 h 460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972" h="460284">
                  <a:moveTo>
                    <a:pt x="0" y="460284"/>
                  </a:moveTo>
                  <a:cubicBezTo>
                    <a:pt x="6164" y="424645"/>
                    <a:pt x="46553" y="348650"/>
                    <a:pt x="59907" y="255116"/>
                  </a:cubicBezTo>
                  <a:cubicBezTo>
                    <a:pt x="81598" y="178916"/>
                    <a:pt x="96382" y="-27596"/>
                    <a:pt x="130145" y="3084"/>
                  </a:cubicBezTo>
                  <a:cubicBezTo>
                    <a:pt x="163908" y="33764"/>
                    <a:pt x="225347" y="391765"/>
                    <a:pt x="262486" y="439199"/>
                  </a:cubicBezTo>
                  <a:cubicBezTo>
                    <a:pt x="299625" y="486633"/>
                    <a:pt x="297876" y="420641"/>
                    <a:pt x="327972" y="296391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58" name="Volný tvar 57"/>
            <p:cNvSpPr/>
            <p:nvPr/>
          </p:nvSpPr>
          <p:spPr>
            <a:xfrm>
              <a:off x="5508103" y="5228742"/>
              <a:ext cx="664649" cy="237883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57202 h 474181"/>
                <a:gd name="connsiteX1" fmla="*/ 130145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2013 h 478992"/>
                <a:gd name="connsiteX1" fmla="*/ 51571 w 338393"/>
                <a:gd name="connsiteY1" fmla="*/ 239439 h 478992"/>
                <a:gd name="connsiteX2" fmla="*/ 130145 w 338393"/>
                <a:gd name="connsiteY2" fmla="*/ 4813 h 478992"/>
                <a:gd name="connsiteX3" fmla="*/ 256233 w 338393"/>
                <a:gd name="connsiteY3" fmla="*/ 467038 h 478992"/>
                <a:gd name="connsiteX4" fmla="*/ 338393 w 338393"/>
                <a:gd name="connsiteY4" fmla="*/ 289419 h 478992"/>
                <a:gd name="connsiteX0" fmla="*/ 0 w 327973"/>
                <a:gd name="connsiteY0" fmla="*/ 462013 h 477751"/>
                <a:gd name="connsiteX1" fmla="*/ 51571 w 327973"/>
                <a:gd name="connsiteY1" fmla="*/ 239439 h 477751"/>
                <a:gd name="connsiteX2" fmla="*/ 130145 w 327973"/>
                <a:gd name="connsiteY2" fmla="*/ 4813 h 477751"/>
                <a:gd name="connsiteX3" fmla="*/ 256233 w 327973"/>
                <a:gd name="connsiteY3" fmla="*/ 467038 h 477751"/>
                <a:gd name="connsiteX4" fmla="*/ 327973 w 327973"/>
                <a:gd name="connsiteY4" fmla="*/ 272010 h 477751"/>
                <a:gd name="connsiteX0" fmla="*/ 0 w 319637"/>
                <a:gd name="connsiteY0" fmla="*/ 462013 h 477751"/>
                <a:gd name="connsiteX1" fmla="*/ 51571 w 319637"/>
                <a:gd name="connsiteY1" fmla="*/ 239439 h 477751"/>
                <a:gd name="connsiteX2" fmla="*/ 130145 w 319637"/>
                <a:gd name="connsiteY2" fmla="*/ 4813 h 477751"/>
                <a:gd name="connsiteX3" fmla="*/ 256233 w 319637"/>
                <a:gd name="connsiteY3" fmla="*/ 467038 h 477751"/>
                <a:gd name="connsiteX4" fmla="*/ 319637 w 319637"/>
                <a:gd name="connsiteY4" fmla="*/ 272010 h 477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637" h="477751">
                  <a:moveTo>
                    <a:pt x="0" y="462013"/>
                  </a:moveTo>
                  <a:cubicBezTo>
                    <a:pt x="6164" y="426374"/>
                    <a:pt x="38217" y="332973"/>
                    <a:pt x="51571" y="239439"/>
                  </a:cubicBezTo>
                  <a:cubicBezTo>
                    <a:pt x="73262" y="163239"/>
                    <a:pt x="96035" y="-33120"/>
                    <a:pt x="130145" y="4813"/>
                  </a:cubicBezTo>
                  <a:cubicBezTo>
                    <a:pt x="164255" y="42746"/>
                    <a:pt x="219094" y="419604"/>
                    <a:pt x="256233" y="467038"/>
                  </a:cubicBezTo>
                  <a:cubicBezTo>
                    <a:pt x="293372" y="514472"/>
                    <a:pt x="289541" y="396260"/>
                    <a:pt x="319637" y="272010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</p:grpSp>
      <p:grpSp>
        <p:nvGrpSpPr>
          <p:cNvPr id="59" name="Skupina 58"/>
          <p:cNvGrpSpPr/>
          <p:nvPr/>
        </p:nvGrpSpPr>
        <p:grpSpPr>
          <a:xfrm>
            <a:off x="5685574" y="3660834"/>
            <a:ext cx="825493" cy="186323"/>
            <a:chOff x="5001032" y="5228742"/>
            <a:chExt cx="1210722" cy="248431"/>
          </a:xfrm>
        </p:grpSpPr>
        <p:sp>
          <p:nvSpPr>
            <p:cNvPr id="60" name="Volný tvar 59"/>
            <p:cNvSpPr/>
            <p:nvPr/>
          </p:nvSpPr>
          <p:spPr>
            <a:xfrm>
              <a:off x="5001032" y="5254598"/>
              <a:ext cx="619381" cy="222575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57202 h 474181"/>
                <a:gd name="connsiteX1" fmla="*/ 130145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0284 h 460284"/>
                <a:gd name="connsiteX1" fmla="*/ 59907 w 338393"/>
                <a:gd name="connsiteY1" fmla="*/ 255116 h 460284"/>
                <a:gd name="connsiteX2" fmla="*/ 130145 w 338393"/>
                <a:gd name="connsiteY2" fmla="*/ 3084 h 460284"/>
                <a:gd name="connsiteX3" fmla="*/ 262486 w 338393"/>
                <a:gd name="connsiteY3" fmla="*/ 439199 h 460284"/>
                <a:gd name="connsiteX4" fmla="*/ 338393 w 338393"/>
                <a:gd name="connsiteY4" fmla="*/ 287690 h 460284"/>
                <a:gd name="connsiteX0" fmla="*/ 0 w 327972"/>
                <a:gd name="connsiteY0" fmla="*/ 460284 h 460284"/>
                <a:gd name="connsiteX1" fmla="*/ 59907 w 327972"/>
                <a:gd name="connsiteY1" fmla="*/ 255116 h 460284"/>
                <a:gd name="connsiteX2" fmla="*/ 130145 w 327972"/>
                <a:gd name="connsiteY2" fmla="*/ 3084 h 460284"/>
                <a:gd name="connsiteX3" fmla="*/ 262486 w 327972"/>
                <a:gd name="connsiteY3" fmla="*/ 439199 h 460284"/>
                <a:gd name="connsiteX4" fmla="*/ 327972 w 327972"/>
                <a:gd name="connsiteY4" fmla="*/ 296391 h 460284"/>
                <a:gd name="connsiteX0" fmla="*/ 0 w 268065"/>
                <a:gd name="connsiteY0" fmla="*/ 255116 h 454622"/>
                <a:gd name="connsiteX1" fmla="*/ 70238 w 268065"/>
                <a:gd name="connsiteY1" fmla="*/ 3084 h 454622"/>
                <a:gd name="connsiteX2" fmla="*/ 202579 w 268065"/>
                <a:gd name="connsiteY2" fmla="*/ 439199 h 454622"/>
                <a:gd name="connsiteX3" fmla="*/ 268065 w 268065"/>
                <a:gd name="connsiteY3" fmla="*/ 296391 h 454622"/>
                <a:gd name="connsiteX0" fmla="*/ 0 w 297867"/>
                <a:gd name="connsiteY0" fmla="*/ 255116 h 447006"/>
                <a:gd name="connsiteX1" fmla="*/ 70238 w 297867"/>
                <a:gd name="connsiteY1" fmla="*/ 3084 h 447006"/>
                <a:gd name="connsiteX2" fmla="*/ 202579 w 297867"/>
                <a:gd name="connsiteY2" fmla="*/ 439199 h 447006"/>
                <a:gd name="connsiteX3" fmla="*/ 297867 w 297867"/>
                <a:gd name="connsiteY3" fmla="*/ 183245 h 447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867" h="447006">
                  <a:moveTo>
                    <a:pt x="0" y="255116"/>
                  </a:moveTo>
                  <a:cubicBezTo>
                    <a:pt x="21691" y="178916"/>
                    <a:pt x="36475" y="-27596"/>
                    <a:pt x="70238" y="3084"/>
                  </a:cubicBezTo>
                  <a:cubicBezTo>
                    <a:pt x="104001" y="33764"/>
                    <a:pt x="165440" y="391765"/>
                    <a:pt x="202579" y="439199"/>
                  </a:cubicBezTo>
                  <a:cubicBezTo>
                    <a:pt x="239718" y="486633"/>
                    <a:pt x="267771" y="307495"/>
                    <a:pt x="297867" y="183245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61" name="Volný tvar 60"/>
            <p:cNvSpPr/>
            <p:nvPr/>
          </p:nvSpPr>
          <p:spPr>
            <a:xfrm>
              <a:off x="5615340" y="5228742"/>
              <a:ext cx="596414" cy="238501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57202 h 474181"/>
                <a:gd name="connsiteX1" fmla="*/ 130145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2013 h 478992"/>
                <a:gd name="connsiteX1" fmla="*/ 51571 w 338393"/>
                <a:gd name="connsiteY1" fmla="*/ 239439 h 478992"/>
                <a:gd name="connsiteX2" fmla="*/ 130145 w 338393"/>
                <a:gd name="connsiteY2" fmla="*/ 4813 h 478992"/>
                <a:gd name="connsiteX3" fmla="*/ 256233 w 338393"/>
                <a:gd name="connsiteY3" fmla="*/ 467038 h 478992"/>
                <a:gd name="connsiteX4" fmla="*/ 338393 w 338393"/>
                <a:gd name="connsiteY4" fmla="*/ 289419 h 478992"/>
                <a:gd name="connsiteX0" fmla="*/ 0 w 286822"/>
                <a:gd name="connsiteY0" fmla="*/ 239439 h 478992"/>
                <a:gd name="connsiteX1" fmla="*/ 78574 w 286822"/>
                <a:gd name="connsiteY1" fmla="*/ 4813 h 478992"/>
                <a:gd name="connsiteX2" fmla="*/ 204662 w 286822"/>
                <a:gd name="connsiteY2" fmla="*/ 467038 h 478992"/>
                <a:gd name="connsiteX3" fmla="*/ 286822 w 286822"/>
                <a:gd name="connsiteY3" fmla="*/ 289419 h 47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6822" h="478992">
                  <a:moveTo>
                    <a:pt x="0" y="239439"/>
                  </a:moveTo>
                  <a:cubicBezTo>
                    <a:pt x="21691" y="163239"/>
                    <a:pt x="44464" y="-33120"/>
                    <a:pt x="78574" y="4813"/>
                  </a:cubicBezTo>
                  <a:cubicBezTo>
                    <a:pt x="112684" y="42746"/>
                    <a:pt x="167523" y="419604"/>
                    <a:pt x="204662" y="467038"/>
                  </a:cubicBezTo>
                  <a:cubicBezTo>
                    <a:pt x="241801" y="514472"/>
                    <a:pt x="256726" y="413669"/>
                    <a:pt x="286822" y="289419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</p:grpSp>
      <p:grpSp>
        <p:nvGrpSpPr>
          <p:cNvPr id="62" name="Skupina 61"/>
          <p:cNvGrpSpPr/>
          <p:nvPr/>
        </p:nvGrpSpPr>
        <p:grpSpPr>
          <a:xfrm>
            <a:off x="6501470" y="3667345"/>
            <a:ext cx="825493" cy="186375"/>
            <a:chOff x="5001032" y="5224497"/>
            <a:chExt cx="1210722" cy="248500"/>
          </a:xfrm>
        </p:grpSpPr>
        <p:sp>
          <p:nvSpPr>
            <p:cNvPr id="63" name="Volný tvar 62"/>
            <p:cNvSpPr/>
            <p:nvPr/>
          </p:nvSpPr>
          <p:spPr>
            <a:xfrm>
              <a:off x="5001032" y="5254724"/>
              <a:ext cx="619381" cy="218273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57202 h 474181"/>
                <a:gd name="connsiteX1" fmla="*/ 130145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0284 h 460284"/>
                <a:gd name="connsiteX1" fmla="*/ 59907 w 338393"/>
                <a:gd name="connsiteY1" fmla="*/ 255116 h 460284"/>
                <a:gd name="connsiteX2" fmla="*/ 130145 w 338393"/>
                <a:gd name="connsiteY2" fmla="*/ 3084 h 460284"/>
                <a:gd name="connsiteX3" fmla="*/ 262486 w 338393"/>
                <a:gd name="connsiteY3" fmla="*/ 439199 h 460284"/>
                <a:gd name="connsiteX4" fmla="*/ 338393 w 338393"/>
                <a:gd name="connsiteY4" fmla="*/ 287690 h 460284"/>
                <a:gd name="connsiteX0" fmla="*/ 0 w 327972"/>
                <a:gd name="connsiteY0" fmla="*/ 460284 h 460284"/>
                <a:gd name="connsiteX1" fmla="*/ 59907 w 327972"/>
                <a:gd name="connsiteY1" fmla="*/ 255116 h 460284"/>
                <a:gd name="connsiteX2" fmla="*/ 130145 w 327972"/>
                <a:gd name="connsiteY2" fmla="*/ 3084 h 460284"/>
                <a:gd name="connsiteX3" fmla="*/ 262486 w 327972"/>
                <a:gd name="connsiteY3" fmla="*/ 439199 h 460284"/>
                <a:gd name="connsiteX4" fmla="*/ 327972 w 327972"/>
                <a:gd name="connsiteY4" fmla="*/ 296391 h 460284"/>
                <a:gd name="connsiteX0" fmla="*/ 0 w 268065"/>
                <a:gd name="connsiteY0" fmla="*/ 255116 h 454622"/>
                <a:gd name="connsiteX1" fmla="*/ 70238 w 268065"/>
                <a:gd name="connsiteY1" fmla="*/ 3084 h 454622"/>
                <a:gd name="connsiteX2" fmla="*/ 202579 w 268065"/>
                <a:gd name="connsiteY2" fmla="*/ 439199 h 454622"/>
                <a:gd name="connsiteX3" fmla="*/ 268065 w 268065"/>
                <a:gd name="connsiteY3" fmla="*/ 296391 h 454622"/>
                <a:gd name="connsiteX0" fmla="*/ 0 w 297867"/>
                <a:gd name="connsiteY0" fmla="*/ 255116 h 447006"/>
                <a:gd name="connsiteX1" fmla="*/ 70238 w 297867"/>
                <a:gd name="connsiteY1" fmla="*/ 3084 h 447006"/>
                <a:gd name="connsiteX2" fmla="*/ 202579 w 297867"/>
                <a:gd name="connsiteY2" fmla="*/ 439199 h 447006"/>
                <a:gd name="connsiteX3" fmla="*/ 297867 w 297867"/>
                <a:gd name="connsiteY3" fmla="*/ 183245 h 447006"/>
                <a:gd name="connsiteX0" fmla="*/ 0 w 297867"/>
                <a:gd name="connsiteY0" fmla="*/ 255116 h 447006"/>
                <a:gd name="connsiteX1" fmla="*/ 86286 w 297867"/>
                <a:gd name="connsiteY1" fmla="*/ 3085 h 447006"/>
                <a:gd name="connsiteX2" fmla="*/ 202579 w 297867"/>
                <a:gd name="connsiteY2" fmla="*/ 439199 h 447006"/>
                <a:gd name="connsiteX3" fmla="*/ 297867 w 297867"/>
                <a:gd name="connsiteY3" fmla="*/ 183245 h 447006"/>
                <a:gd name="connsiteX0" fmla="*/ 0 w 297867"/>
                <a:gd name="connsiteY0" fmla="*/ 254863 h 438366"/>
                <a:gd name="connsiteX1" fmla="*/ 86286 w 297867"/>
                <a:gd name="connsiteY1" fmla="*/ 2832 h 438366"/>
                <a:gd name="connsiteX2" fmla="*/ 218626 w 297867"/>
                <a:gd name="connsiteY2" fmla="*/ 430242 h 438366"/>
                <a:gd name="connsiteX3" fmla="*/ 297867 w 297867"/>
                <a:gd name="connsiteY3" fmla="*/ 182992 h 43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867" h="438366">
                  <a:moveTo>
                    <a:pt x="0" y="254863"/>
                  </a:moveTo>
                  <a:cubicBezTo>
                    <a:pt x="21691" y="178663"/>
                    <a:pt x="49848" y="-26398"/>
                    <a:pt x="86286" y="2832"/>
                  </a:cubicBezTo>
                  <a:cubicBezTo>
                    <a:pt x="122724" y="32062"/>
                    <a:pt x="181487" y="382808"/>
                    <a:pt x="218626" y="430242"/>
                  </a:cubicBezTo>
                  <a:cubicBezTo>
                    <a:pt x="255765" y="477676"/>
                    <a:pt x="267771" y="307242"/>
                    <a:pt x="297867" y="182992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64" name="Volný tvar 63"/>
            <p:cNvSpPr/>
            <p:nvPr/>
          </p:nvSpPr>
          <p:spPr>
            <a:xfrm>
              <a:off x="5615340" y="5224497"/>
              <a:ext cx="596414" cy="242746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57202 h 474181"/>
                <a:gd name="connsiteX1" fmla="*/ 130145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2013 h 478992"/>
                <a:gd name="connsiteX1" fmla="*/ 51571 w 338393"/>
                <a:gd name="connsiteY1" fmla="*/ 239439 h 478992"/>
                <a:gd name="connsiteX2" fmla="*/ 130145 w 338393"/>
                <a:gd name="connsiteY2" fmla="*/ 4813 h 478992"/>
                <a:gd name="connsiteX3" fmla="*/ 256233 w 338393"/>
                <a:gd name="connsiteY3" fmla="*/ 467038 h 478992"/>
                <a:gd name="connsiteX4" fmla="*/ 338393 w 338393"/>
                <a:gd name="connsiteY4" fmla="*/ 289419 h 478992"/>
                <a:gd name="connsiteX0" fmla="*/ 0 w 286822"/>
                <a:gd name="connsiteY0" fmla="*/ 239439 h 478992"/>
                <a:gd name="connsiteX1" fmla="*/ 78574 w 286822"/>
                <a:gd name="connsiteY1" fmla="*/ 4813 h 478992"/>
                <a:gd name="connsiteX2" fmla="*/ 204662 w 286822"/>
                <a:gd name="connsiteY2" fmla="*/ 467038 h 478992"/>
                <a:gd name="connsiteX3" fmla="*/ 286822 w 286822"/>
                <a:gd name="connsiteY3" fmla="*/ 289419 h 478992"/>
                <a:gd name="connsiteX0" fmla="*/ 0 w 286822"/>
                <a:gd name="connsiteY0" fmla="*/ 247964 h 487517"/>
                <a:gd name="connsiteX1" fmla="*/ 94621 w 286822"/>
                <a:gd name="connsiteY1" fmla="*/ 4635 h 487517"/>
                <a:gd name="connsiteX2" fmla="*/ 204662 w 286822"/>
                <a:gd name="connsiteY2" fmla="*/ 475563 h 487517"/>
                <a:gd name="connsiteX3" fmla="*/ 286822 w 286822"/>
                <a:gd name="connsiteY3" fmla="*/ 297944 h 487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6822" h="487517">
                  <a:moveTo>
                    <a:pt x="0" y="247964"/>
                  </a:moveTo>
                  <a:cubicBezTo>
                    <a:pt x="21691" y="171764"/>
                    <a:pt x="60511" y="-33298"/>
                    <a:pt x="94621" y="4635"/>
                  </a:cubicBezTo>
                  <a:cubicBezTo>
                    <a:pt x="128731" y="42568"/>
                    <a:pt x="167523" y="428129"/>
                    <a:pt x="204662" y="475563"/>
                  </a:cubicBezTo>
                  <a:cubicBezTo>
                    <a:pt x="241801" y="522997"/>
                    <a:pt x="256726" y="422194"/>
                    <a:pt x="286822" y="297944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</p:grpSp>
      <p:sp>
        <p:nvSpPr>
          <p:cNvPr id="65" name="Zástupný symbol pro obsah 4"/>
          <p:cNvSpPr txBox="1">
            <a:spLocks/>
          </p:cNvSpPr>
          <p:nvPr/>
        </p:nvSpPr>
        <p:spPr>
          <a:xfrm>
            <a:off x="4825042" y="1124744"/>
            <a:ext cx="3336938" cy="4480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4000" indent="0">
              <a:lnSpc>
                <a:spcPct val="100000"/>
              </a:lnSpc>
              <a:buNone/>
            </a:pPr>
            <a:r>
              <a:rPr lang="cs-CZ" sz="2100" dirty="0"/>
              <a:t>Zněny hloubky dýchání</a:t>
            </a:r>
          </a:p>
        </p:txBody>
      </p:sp>
      <p:sp>
        <p:nvSpPr>
          <p:cNvPr id="66" name="Zástupný symbol pro obsah 4">
            <a:extLst>
              <a:ext uri="{FF2B5EF4-FFF2-40B4-BE49-F238E27FC236}">
                <a16:creationId xmlns:a16="http://schemas.microsoft.com/office/drawing/2014/main" id="{71947A30-0772-4FAC-BA6A-BF5853AF42E8}"/>
              </a:ext>
            </a:extLst>
          </p:cNvPr>
          <p:cNvSpPr txBox="1">
            <a:spLocks/>
          </p:cNvSpPr>
          <p:nvPr/>
        </p:nvSpPr>
        <p:spPr>
          <a:xfrm>
            <a:off x="539550" y="4629670"/>
            <a:ext cx="8064900" cy="1444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" indent="0">
              <a:buFont typeface="Arial" panose="020B0604020202020204" pitchFamily="34" charset="0"/>
              <a:buNone/>
            </a:pPr>
            <a:r>
              <a:rPr lang="cs-CZ" sz="2400" dirty="0"/>
              <a:t>Hyperventilace (l/min) </a:t>
            </a:r>
          </a:p>
          <a:p>
            <a:pPr marL="54000" indent="0">
              <a:buFont typeface="Arial" panose="020B0604020202020204" pitchFamily="34" charset="0"/>
              <a:buNone/>
            </a:pPr>
            <a:r>
              <a:rPr lang="cs-CZ" sz="2400" dirty="0"/>
              <a:t>– zvýšená ventilace – zrychlené a/nebo prohloubené dýchání</a:t>
            </a:r>
          </a:p>
        </p:txBody>
      </p:sp>
    </p:spTree>
    <p:extLst>
      <p:ext uri="{BB962C8B-B14F-4D97-AF65-F5344CB8AC3E}">
        <p14:creationId xmlns:p14="http://schemas.microsoft.com/office/powerpoint/2010/main" val="17343875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95701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Patologické dechové vzorce - </a:t>
            </a:r>
            <a:r>
              <a:rPr lang="cs-CZ" sz="2800" dirty="0" err="1">
                <a:sym typeface="Symbol"/>
              </a:rPr>
              <a:t>Cheyen-Stokes</a:t>
            </a:r>
            <a:endParaRPr lang="cs-CZ" sz="2800" b="1" dirty="0"/>
          </a:p>
        </p:txBody>
      </p:sp>
      <p:sp>
        <p:nvSpPr>
          <p:cNvPr id="2" name="Obdélník 1"/>
          <p:cNvSpPr/>
          <p:nvPr/>
        </p:nvSpPr>
        <p:spPr>
          <a:xfrm>
            <a:off x="301602" y="999892"/>
            <a:ext cx="85407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charakteristické pro poškození dechového centra v prodloužené míše, vyžadující okamžité zajištění vitálních funkcí.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U selhávajícího srdce, poškození dechového centra, zvýšeném intrakraniálním tlaku, terminální fáze života.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Jeho dechový vzorec zpravidla sestává ze tří fází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vzestupná fáze – stoupá frekvence i hloubka dýchání (vyprovokovaná </a:t>
            </a:r>
            <a:r>
              <a:rPr lang="cs-CZ" dirty="0" err="1">
                <a:sym typeface="Symbol"/>
              </a:rPr>
              <a:t>hyperkapnií</a:t>
            </a:r>
            <a:r>
              <a:rPr lang="cs-CZ" dirty="0">
                <a:sym typeface="Symbol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sestupná fáze (hyperventilace kompenzovala </a:t>
            </a:r>
            <a:r>
              <a:rPr lang="cs-CZ" dirty="0" err="1">
                <a:sym typeface="Symbol"/>
              </a:rPr>
              <a:t>hyperkapnii</a:t>
            </a:r>
            <a:r>
              <a:rPr lang="cs-CZ" dirty="0">
                <a:sym typeface="Symbol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apnoická pauza (není podmínkou, až do kritické </a:t>
            </a:r>
            <a:r>
              <a:rPr lang="cs-CZ" dirty="0" err="1">
                <a:sym typeface="Symbol"/>
              </a:rPr>
              <a:t>hyperkapnie</a:t>
            </a:r>
            <a:r>
              <a:rPr lang="cs-CZ" dirty="0">
                <a:sym typeface="Symbol"/>
              </a:rPr>
              <a:t>)</a:t>
            </a:r>
            <a:endParaRPr lang="cs-CZ" dirty="0"/>
          </a:p>
        </p:txBody>
      </p:sp>
      <p:pic>
        <p:nvPicPr>
          <p:cNvPr id="6146" name="Picture 2" descr="Cheyne–Stokes respiration - Wikiwand">
            <a:extLst>
              <a:ext uri="{FF2B5EF4-FFF2-40B4-BE49-F238E27FC236}">
                <a16:creationId xmlns:a16="http://schemas.microsoft.com/office/drawing/2014/main" id="{1455B1F6-EA0C-438F-B4B9-66DCF01333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49"/>
          <a:stretch/>
        </p:blipFill>
        <p:spPr bwMode="auto">
          <a:xfrm>
            <a:off x="1187624" y="3789040"/>
            <a:ext cx="720758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0893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95700" y="476672"/>
            <a:ext cx="8346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Patologické dechové vzorce – </a:t>
            </a:r>
            <a:r>
              <a:rPr lang="cs-CZ" sz="2800" b="1" dirty="0" err="1"/>
              <a:t>Kussmaulovo</a:t>
            </a:r>
            <a:r>
              <a:rPr lang="cs-CZ" sz="2800" b="1" dirty="0"/>
              <a:t> dýchání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301602" y="999892"/>
            <a:ext cx="85407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abnormální dýchání - výrazná hyperpnoe a značně zvětšená minutová ventilace s výrazným dechovým úsilím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typickým projevem respirační kompenzace metabolické acidózy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při diabetické </a:t>
            </a:r>
            <a:r>
              <a:rPr lang="cs-CZ" dirty="0" err="1"/>
              <a:t>ketoacidóze</a:t>
            </a:r>
            <a:r>
              <a:rPr lang="cs-CZ" dirty="0"/>
              <a:t> či renálním selhání.</a:t>
            </a:r>
          </a:p>
        </p:txBody>
      </p:sp>
      <p:pic>
        <p:nvPicPr>
          <p:cNvPr id="6146" name="Picture 2" descr="Cheyne–Stokes respiration - Wikiwand">
            <a:extLst>
              <a:ext uri="{FF2B5EF4-FFF2-40B4-BE49-F238E27FC236}">
                <a16:creationId xmlns:a16="http://schemas.microsoft.com/office/drawing/2014/main" id="{1455B1F6-EA0C-438F-B4B9-66DCF01333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4" t="47707" b="27153"/>
          <a:stretch/>
        </p:blipFill>
        <p:spPr bwMode="auto">
          <a:xfrm>
            <a:off x="6261601" y="3156714"/>
            <a:ext cx="2567616" cy="187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Kussmaulovo dýchání – WikiSkripta">
            <a:extLst>
              <a:ext uri="{FF2B5EF4-FFF2-40B4-BE49-F238E27FC236}">
                <a16:creationId xmlns:a16="http://schemas.microsoft.com/office/drawing/2014/main" id="{F53595F3-ADBE-453F-8E58-E74D60C79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5524023" cy="207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471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Morfologie – dýchací cesty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51520" y="1484784"/>
            <a:ext cx="662473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Průdušnice (trachea) – průřez 2,5 cm</a:t>
            </a:r>
            <a:r>
              <a:rPr lang="cs-CZ" sz="2000" baseline="30000" dirty="0"/>
              <a:t>2</a:t>
            </a:r>
          </a:p>
          <a:p>
            <a:r>
              <a:rPr lang="cs-CZ" sz="2000" dirty="0" err="1"/>
              <a:t>Dichotonické</a:t>
            </a:r>
            <a:r>
              <a:rPr lang="cs-CZ" sz="2000" dirty="0"/>
              <a:t> větvení – jedna průduška se dělí na dvě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Průdušky (</a:t>
            </a:r>
            <a:r>
              <a:rPr lang="cs-CZ" sz="2000" dirty="0" err="1"/>
              <a:t>bronchi</a:t>
            </a:r>
            <a:r>
              <a:rPr lang="cs-CZ" sz="2000" dirty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2 hlavní (1. generace dělení)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5 sekundárních (2. generace)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18 terciálních (3. generace)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4. generace průdušek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…..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Průdušinky (bronchioly)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Bronchioly </a:t>
            </a:r>
            <a:r>
              <a:rPr lang="cs-CZ" sz="2000" dirty="0" err="1"/>
              <a:t>terminales</a:t>
            </a:r>
            <a:r>
              <a:rPr lang="cs-CZ" sz="2000" dirty="0"/>
              <a:t> (cca 16. generace) </a:t>
            </a:r>
          </a:p>
          <a:p>
            <a:pPr lvl="1"/>
            <a:r>
              <a:rPr lang="cs-CZ" sz="2000" dirty="0"/>
              <a:t>celkový průřez 500 cm</a:t>
            </a:r>
            <a:r>
              <a:rPr lang="cs-CZ" sz="2000" baseline="30000" dirty="0"/>
              <a:t>2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Bronchioly </a:t>
            </a:r>
            <a:r>
              <a:rPr lang="cs-CZ" sz="2000" dirty="0" err="1"/>
              <a:t>respiratory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alveolární kanálky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Alveolární kapsy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Plicní alveoly (22. – 23. generace)</a:t>
            </a:r>
          </a:p>
          <a:p>
            <a:endParaRPr lang="cs-CZ" sz="2000" dirty="0"/>
          </a:p>
          <a:p>
            <a:r>
              <a:rPr lang="cs-CZ" sz="2000" dirty="0"/>
              <a:t>Základní jednotka plicní tkáně: plicní lalůček (acinus)</a:t>
            </a:r>
          </a:p>
        </p:txBody>
      </p:sp>
      <p:pic>
        <p:nvPicPr>
          <p:cNvPr id="5" name="Picture 2" descr="Folie7 před c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157" y="148402"/>
            <a:ext cx="2267744" cy="272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á složená závorka 3"/>
          <p:cNvSpPr/>
          <p:nvPr/>
        </p:nvSpPr>
        <p:spPr>
          <a:xfrm>
            <a:off x="5292080" y="1692726"/>
            <a:ext cx="1152128" cy="2888402"/>
          </a:xfrm>
          <a:prstGeom prst="rightBrace">
            <a:avLst>
              <a:gd name="adj1" fmla="val 2519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Pravá složená závorka 8"/>
          <p:cNvSpPr/>
          <p:nvPr/>
        </p:nvSpPr>
        <p:spPr>
          <a:xfrm>
            <a:off x="5292080" y="4645054"/>
            <a:ext cx="864096" cy="1376234"/>
          </a:xfrm>
          <a:prstGeom prst="rightBrace">
            <a:avLst>
              <a:gd name="adj1" fmla="val 2519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6516215" y="2948751"/>
            <a:ext cx="25202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/>
              <a:t>Konduktivní</a:t>
            </a:r>
            <a:r>
              <a:rPr lang="cs-CZ" b="1" dirty="0"/>
              <a:t> zóna</a:t>
            </a:r>
          </a:p>
          <a:p>
            <a:pPr marL="285750" indent="-285750">
              <a:buFontTx/>
              <a:buChar char="-"/>
            </a:pPr>
            <a:r>
              <a:rPr lang="cs-CZ" dirty="0"/>
              <a:t>transport a úprava vzduchu (ohřátí, zvlhčení, čištěni)</a:t>
            </a:r>
          </a:p>
          <a:p>
            <a:pPr marL="285750" indent="-285750">
              <a:buFontTx/>
              <a:buChar char="-"/>
            </a:pPr>
            <a:r>
              <a:rPr lang="cs-CZ" b="1" dirty="0"/>
              <a:t>= anatomický mrtvý prostor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6228185" y="4870901"/>
            <a:ext cx="2808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Acinus, přechodná a respirační zóna</a:t>
            </a:r>
          </a:p>
          <a:p>
            <a:r>
              <a:rPr lang="cs-CZ" dirty="0"/>
              <a:t>- výměna dýchacích plynů 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95701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Patologické dechové vzorce – </a:t>
            </a:r>
            <a:r>
              <a:rPr lang="cs-CZ" sz="2800" b="1" dirty="0" err="1"/>
              <a:t>Biotovo</a:t>
            </a:r>
            <a:r>
              <a:rPr lang="cs-CZ" sz="2800" b="1" dirty="0"/>
              <a:t> dýchání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301602" y="999892"/>
            <a:ext cx="85407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Nepravidelné dýchání s apnoickými pauzami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Poškození dráždivosti dechového centra mozkovou příhodou, traumatem nebo zvýšeným </a:t>
            </a:r>
            <a:r>
              <a:rPr lang="cs-CZ" dirty="0" err="1">
                <a:sym typeface="Symbol"/>
              </a:rPr>
              <a:t>intraktraniálním</a:t>
            </a:r>
            <a:r>
              <a:rPr lang="cs-CZ" dirty="0">
                <a:sym typeface="Symbol"/>
              </a:rPr>
              <a:t> tlakem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Při meningitidách, encefalitidách, otravy opiáty</a:t>
            </a:r>
            <a:endParaRPr lang="cs-CZ" dirty="0"/>
          </a:p>
        </p:txBody>
      </p:sp>
      <p:pic>
        <p:nvPicPr>
          <p:cNvPr id="6146" name="Picture 2" descr="Cheyne–Stokes respiration - Wikiwand">
            <a:extLst>
              <a:ext uri="{FF2B5EF4-FFF2-40B4-BE49-F238E27FC236}">
                <a16:creationId xmlns:a16="http://schemas.microsoft.com/office/drawing/2014/main" id="{1455B1F6-EA0C-438F-B4B9-66DCF01333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7" t="24150" b="52750"/>
          <a:stretch/>
        </p:blipFill>
        <p:spPr bwMode="auto">
          <a:xfrm>
            <a:off x="5436096" y="2996952"/>
            <a:ext cx="2785914" cy="191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Biotovo dýchání – WikiSkripta">
            <a:extLst>
              <a:ext uri="{FF2B5EF4-FFF2-40B4-BE49-F238E27FC236}">
                <a16:creationId xmlns:a16="http://schemas.microsoft.com/office/drawing/2014/main" id="{1D122AC3-B891-4C65-BF95-0CE3BFFA0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75" y="3059717"/>
            <a:ext cx="4766197" cy="178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5877D27B-A8F3-428B-A3CF-4A5288785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809390"/>
            <a:ext cx="3619500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1304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251937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Ventilace - </a:t>
            </a:r>
            <a:r>
              <a:rPr lang="cs-CZ" sz="3200" b="1" dirty="0" err="1"/>
              <a:t>perfuze</a:t>
            </a:r>
            <a:endParaRPr lang="cs-CZ" sz="3200" b="1" dirty="0"/>
          </a:p>
        </p:txBody>
      </p:sp>
      <p:pic>
        <p:nvPicPr>
          <p:cNvPr id="8194" name="Picture 2" descr="C:\Users\user\Desktop\výuka\učení fyziologie\Boron - Medical Physiology\Pages\Images\V. The Respiratory System\S23283-030-f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-18298"/>
            <a:ext cx="5112568" cy="690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67544" y="6505599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Boron</a:t>
            </a:r>
            <a:r>
              <a:rPr lang="cs-CZ" sz="1400" dirty="0"/>
              <a:t> and </a:t>
            </a:r>
            <a:r>
              <a:rPr lang="cs-CZ" sz="1400" dirty="0" err="1"/>
              <a:t>Boulpaep</a:t>
            </a:r>
            <a:r>
              <a:rPr lang="cs-CZ" sz="1400" dirty="0"/>
              <a:t>, </a:t>
            </a:r>
            <a:r>
              <a:rPr lang="cs-CZ" sz="1400" dirty="0" err="1"/>
              <a:t>Medical</a:t>
            </a:r>
            <a:r>
              <a:rPr lang="cs-CZ" sz="1400" dirty="0"/>
              <a:t> </a:t>
            </a:r>
            <a:r>
              <a:rPr lang="cs-CZ" sz="1400" dirty="0" err="1"/>
              <a:t>Physiology</a:t>
            </a:r>
            <a:endParaRPr lang="cs-CZ" sz="1400" dirty="0"/>
          </a:p>
        </p:txBody>
      </p:sp>
      <p:pic>
        <p:nvPicPr>
          <p:cNvPr id="1026" name="Picture 2" descr="Výsledek obrázku pro mokrá houb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75"/>
          <a:stretch/>
        </p:blipFill>
        <p:spPr bwMode="auto">
          <a:xfrm>
            <a:off x="481105" y="982900"/>
            <a:ext cx="331303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08104C4-CE3A-4729-9AAD-3B6D57C4FFD5}"/>
              </a:ext>
            </a:extLst>
          </p:cNvPr>
          <p:cNvSpPr txBox="1"/>
          <p:nvPr/>
        </p:nvSpPr>
        <p:spPr>
          <a:xfrm>
            <a:off x="175822" y="4905161"/>
            <a:ext cx="331303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/>
              <a:t>Hypostatická pneumonie </a:t>
            </a:r>
            <a:r>
              <a:rPr lang="cs-CZ" sz="1400" dirty="0"/>
              <a:t>je zápal plic. Je častou příčinou smrti imobilních pacientů vyššího věku, případně kuřáků. Právě u pacientů upoutaných dlouhodobě na lůžko dochází k hromadění krve a hlenu v zádových partiích plic. V tomto prostředí se pak daří například stafylokokům.</a:t>
            </a:r>
          </a:p>
        </p:txBody>
      </p:sp>
    </p:spTree>
    <p:extLst>
      <p:ext uri="{BB962C8B-B14F-4D97-AF65-F5344CB8AC3E}">
        <p14:creationId xmlns:p14="http://schemas.microsoft.com/office/powerpoint/2010/main" val="16711518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619919"/>
            <a:ext cx="9144000" cy="56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cs-CZ" altLang="cs-CZ" sz="2489" dirty="0">
                <a:solidFill>
                  <a:srgbClr val="FF0000"/>
                </a:solidFill>
              </a:rPr>
              <a:t>Efekt nadmořské výšky na sycení krve kyslíkem</a:t>
            </a:r>
          </a:p>
          <a:p>
            <a:pPr algn="ctr" eaLnBrk="1" hangingPunct="1">
              <a:defRPr/>
            </a:pPr>
            <a:r>
              <a:rPr lang="cs-CZ" altLang="cs-CZ" sz="2133" dirty="0">
                <a:solidFill>
                  <a:srgbClr val="FF0000"/>
                </a:solidFill>
              </a:rPr>
              <a:t>(čísla v závorce jsou hodnoty po aklimatizaci)</a:t>
            </a:r>
          </a:p>
          <a:p>
            <a:pPr eaLnBrk="1" hangingPunct="1">
              <a:defRPr/>
            </a:pPr>
            <a:endParaRPr lang="cs-CZ" altLang="cs-CZ" sz="1422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cs-CZ" altLang="cs-CZ" sz="1422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cs-CZ" altLang="cs-CZ" sz="1422" dirty="0">
                <a:solidFill>
                  <a:srgbClr val="FF0000"/>
                </a:solidFill>
              </a:rPr>
              <a:t>výška		barometrický	pO</a:t>
            </a:r>
            <a:r>
              <a:rPr lang="cs-CZ" altLang="cs-CZ" sz="1422" baseline="-25000" dirty="0">
                <a:solidFill>
                  <a:srgbClr val="FF0000"/>
                </a:solidFill>
              </a:rPr>
              <a:t>2</a:t>
            </a:r>
            <a:r>
              <a:rPr lang="cs-CZ" altLang="cs-CZ" sz="1422" dirty="0">
                <a:solidFill>
                  <a:srgbClr val="FF0000"/>
                </a:solidFill>
              </a:rPr>
              <a:t>		pCO</a:t>
            </a:r>
            <a:r>
              <a:rPr lang="cs-CZ" altLang="cs-CZ" sz="1422" baseline="-25000" dirty="0">
                <a:solidFill>
                  <a:srgbClr val="FF0000"/>
                </a:solidFill>
              </a:rPr>
              <a:t>2	</a:t>
            </a:r>
            <a:r>
              <a:rPr lang="cs-CZ" altLang="cs-CZ" sz="1422" dirty="0">
                <a:solidFill>
                  <a:srgbClr val="FF0000"/>
                </a:solidFill>
              </a:rPr>
              <a:t>	pO</a:t>
            </a:r>
            <a:r>
              <a:rPr lang="cs-CZ" altLang="cs-CZ" sz="1422" baseline="-25000" dirty="0">
                <a:solidFill>
                  <a:srgbClr val="FF0000"/>
                </a:solidFill>
              </a:rPr>
              <a:t>2</a:t>
            </a:r>
            <a:r>
              <a:rPr lang="cs-CZ" altLang="cs-CZ" sz="1422" dirty="0">
                <a:solidFill>
                  <a:srgbClr val="FF0000"/>
                </a:solidFill>
              </a:rPr>
              <a:t>	     		tlak				alveolární	 	 alveolární 	saturace	(</a:t>
            </a:r>
            <a:r>
              <a:rPr lang="cs-CZ" altLang="cs-CZ" sz="1422" dirty="0" err="1">
                <a:solidFill>
                  <a:srgbClr val="FF0000"/>
                </a:solidFill>
              </a:rPr>
              <a:t>mmHg</a:t>
            </a:r>
            <a:r>
              <a:rPr lang="cs-CZ" altLang="cs-CZ" sz="1422" dirty="0">
                <a:solidFill>
                  <a:srgbClr val="FF0000"/>
                </a:solidFill>
              </a:rPr>
              <a:t>)		(</a:t>
            </a:r>
            <a:r>
              <a:rPr lang="cs-CZ" altLang="cs-CZ" sz="1422" dirty="0" err="1">
                <a:solidFill>
                  <a:srgbClr val="FF0000"/>
                </a:solidFill>
              </a:rPr>
              <a:t>mmHg</a:t>
            </a:r>
            <a:r>
              <a:rPr lang="cs-CZ" altLang="cs-CZ" sz="1422" dirty="0">
                <a:solidFill>
                  <a:srgbClr val="FF0000"/>
                </a:solidFill>
              </a:rPr>
              <a:t>)		(</a:t>
            </a:r>
            <a:r>
              <a:rPr lang="cs-CZ" altLang="cs-CZ" sz="1422" dirty="0" err="1">
                <a:solidFill>
                  <a:srgbClr val="FF0000"/>
                </a:solidFill>
              </a:rPr>
              <a:t>mmHg</a:t>
            </a:r>
            <a:r>
              <a:rPr lang="cs-CZ" altLang="cs-CZ" sz="1422" dirty="0">
                <a:solidFill>
                  <a:srgbClr val="FF0000"/>
                </a:solidFill>
              </a:rPr>
              <a:t>)		(</a:t>
            </a:r>
            <a:r>
              <a:rPr lang="cs-CZ" altLang="cs-CZ" sz="1422" dirty="0" err="1">
                <a:solidFill>
                  <a:srgbClr val="FF0000"/>
                </a:solidFill>
              </a:rPr>
              <a:t>mmHg</a:t>
            </a:r>
            <a:r>
              <a:rPr lang="cs-CZ" altLang="cs-CZ" sz="1422" dirty="0">
                <a:solidFill>
                  <a:srgbClr val="FF0000"/>
                </a:solidFill>
              </a:rPr>
              <a:t>)		(%)</a:t>
            </a:r>
          </a:p>
          <a:p>
            <a:pPr eaLnBrk="1" hangingPunct="1">
              <a:defRPr/>
            </a:pPr>
            <a:endParaRPr lang="cs-CZ" altLang="cs-CZ" sz="1422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0		760		159		40  (40)		104  (104)	97  (97)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3 048		523		110		36  (23)		67    (77)		90  (92)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6 096		349		73		24  (10)		40    (53)		73  (85)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9 134		249		47		24    (7)		18    (30)		24  (38)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12 192		141		29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15 240		87		18	</a:t>
            </a:r>
          </a:p>
        </p:txBody>
      </p:sp>
    </p:spTree>
    <p:extLst>
      <p:ext uri="{BB962C8B-B14F-4D97-AF65-F5344CB8AC3E}">
        <p14:creationId xmlns:p14="http://schemas.microsoft.com/office/powerpoint/2010/main" val="15426542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14312" y="116632"/>
            <a:ext cx="8715375" cy="41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lvl="4" eaLnBrk="1" hangingPunct="1">
              <a:defRPr/>
            </a:pPr>
            <a:r>
              <a:rPr lang="cs-CZ" altLang="cs-CZ" sz="2489" dirty="0">
                <a:solidFill>
                  <a:srgbClr val="FF0000"/>
                </a:solidFill>
              </a:rPr>
              <a:t>Dýchání s čistým kyslíkem</a:t>
            </a:r>
            <a:endParaRPr lang="cs-CZ" altLang="cs-CZ" sz="2489" dirty="0">
              <a:solidFill>
                <a:srgbClr val="FFFF66"/>
              </a:solidFill>
            </a:endParaRP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výška 		barometrický	pCO2		pO2		arteriální</a:t>
            </a:r>
          </a:p>
          <a:p>
            <a:pPr eaLnBrk="1" hangingPunct="1">
              <a:defRPr/>
            </a:pPr>
            <a:r>
              <a:rPr lang="cs-CZ" altLang="cs-CZ" sz="1422" dirty="0"/>
              <a:t>		tlak		alveolární		alveolární		saturace</a:t>
            </a:r>
          </a:p>
          <a:p>
            <a:pPr eaLnBrk="1" hangingPunct="1">
              <a:defRPr/>
            </a:pPr>
            <a:r>
              <a:rPr lang="cs-CZ" altLang="cs-CZ" sz="1422" dirty="0"/>
              <a:t>(m)		(</a:t>
            </a:r>
            <a:r>
              <a:rPr lang="cs-CZ" altLang="cs-CZ" sz="1422" dirty="0" err="1"/>
              <a:t>mmHg</a:t>
            </a:r>
            <a:r>
              <a:rPr lang="cs-CZ" altLang="cs-CZ" sz="1422" dirty="0"/>
              <a:t>)		(</a:t>
            </a:r>
            <a:r>
              <a:rPr lang="cs-CZ" altLang="cs-CZ" sz="1422" dirty="0" err="1"/>
              <a:t>mmHg</a:t>
            </a:r>
            <a:r>
              <a:rPr lang="cs-CZ" altLang="cs-CZ" sz="1422" dirty="0"/>
              <a:t>)		(</a:t>
            </a:r>
            <a:r>
              <a:rPr lang="cs-CZ" altLang="cs-CZ" sz="1422" dirty="0" err="1"/>
              <a:t>mmHg</a:t>
            </a:r>
            <a:r>
              <a:rPr lang="cs-CZ" altLang="cs-CZ" sz="1422" dirty="0"/>
              <a:t>)		(%)</a:t>
            </a:r>
          </a:p>
          <a:p>
            <a:pPr eaLnBrk="1" hangingPunct="1">
              <a:defRPr/>
            </a:pPr>
            <a:r>
              <a:rPr lang="cs-CZ" altLang="cs-CZ" sz="1422" dirty="0"/>
              <a:t>		</a:t>
            </a:r>
          </a:p>
          <a:p>
            <a:pPr eaLnBrk="1" hangingPunct="1">
              <a:defRPr/>
            </a:pPr>
            <a:r>
              <a:rPr lang="cs-CZ" altLang="cs-CZ" sz="1422" dirty="0"/>
              <a:t>0		760		40		673		100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3 048		523		40		436		100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6 096		349		40		262		100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9 134		349		40		139		99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12 192		141		36		58		84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15 240		87		24		16		15</a:t>
            </a:r>
          </a:p>
          <a:p>
            <a:pPr eaLnBrk="1" hangingPunct="1">
              <a:defRPr/>
            </a:pPr>
            <a:r>
              <a:rPr lang="cs-CZ" altLang="cs-CZ" sz="1422" dirty="0"/>
              <a:t>	</a:t>
            </a:r>
          </a:p>
        </p:txBody>
      </p:sp>
      <p:pic>
        <p:nvPicPr>
          <p:cNvPr id="10244" name="Picture 4" descr="Všechny osmitisícovky za půl roku? Egoturismus. Sportovní hodnota mizí,  říkají lezci - Aktuálně.cz">
            <a:extLst>
              <a:ext uri="{FF2B5EF4-FFF2-40B4-BE49-F238E27FC236}">
                <a16:creationId xmlns:a16="http://schemas.microsoft.com/office/drawing/2014/main" id="{661F41C5-292C-42CD-8A6B-1A6503092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653136"/>
            <a:ext cx="2645701" cy="19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9214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1727" y="910621"/>
            <a:ext cx="426424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Akutní horská nemoc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Edém plic – </a:t>
            </a:r>
            <a:r>
              <a:rPr lang="cs-CZ" sz="2000" dirty="0" err="1"/>
              <a:t>zvlášt</a:t>
            </a:r>
            <a:r>
              <a:rPr lang="cs-CZ" sz="2000" dirty="0"/>
              <a:t> při fyzické námaze (únava, </a:t>
            </a:r>
            <a:r>
              <a:rPr lang="cs-CZ" sz="2000" dirty="0" err="1"/>
              <a:t>duškost</a:t>
            </a:r>
            <a:r>
              <a:rPr lang="cs-CZ" sz="2000" dirty="0"/>
              <a:t>, cyanóza, kašel)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Edém mozku - Důsledek dilatace mozkových arteriol ve snaze více okysličit mozek (poruchy myšlení, ztráta koordinace, letargie, zmatenost, výrazný změny chování a vrávoravý chůze – ala opilost)</a:t>
            </a:r>
            <a:endParaRPr lang="cs-CZ" sz="2000" b="1" dirty="0"/>
          </a:p>
          <a:p>
            <a:endParaRPr lang="cs-CZ" sz="20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77486D1-1A7A-42E5-9E2D-41F03C177E60}"/>
              </a:ext>
            </a:extLst>
          </p:cNvPr>
          <p:cNvSpPr txBox="1"/>
          <p:nvPr/>
        </p:nvSpPr>
        <p:spPr>
          <a:xfrm>
            <a:off x="395536" y="251937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Výšková hypoxie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2D367AE-3755-4381-AFEF-DAC1BC3ABF49}"/>
              </a:ext>
            </a:extLst>
          </p:cNvPr>
          <p:cNvSpPr/>
          <p:nvPr/>
        </p:nvSpPr>
        <p:spPr>
          <a:xfrm>
            <a:off x="221571" y="4051518"/>
            <a:ext cx="870085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Adaptace na vyšší nadmořskou výšku: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dirty="0"/>
              <a:t>Zvýšení koncentrace erytropoetinu, stimulace erytropoézy, zvýšená viskozita krve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dirty="0"/>
              <a:t>zvýšení koncentrace 2,3-DPG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dirty="0"/>
              <a:t> rozšíření kapilárního řečiště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dirty="0"/>
              <a:t>úprava respirační </a:t>
            </a:r>
            <a:r>
              <a:rPr lang="cs-CZ" sz="2000" dirty="0" err="1"/>
              <a:t>alkalozy</a:t>
            </a:r>
            <a:r>
              <a:rPr lang="cs-CZ" sz="2000" dirty="0"/>
              <a:t> ledvinami (hypoxie stimuluje hyperventilaci, která ale vede k respirační </a:t>
            </a:r>
            <a:r>
              <a:rPr lang="cs-CZ" sz="2000" dirty="0" err="1"/>
              <a:t>alkaloze</a:t>
            </a:r>
            <a:r>
              <a:rPr lang="cs-CZ" sz="2000" dirty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dirty="0"/>
              <a:t>zvýšení počtu mitochondrií a </a:t>
            </a:r>
            <a:r>
              <a:rPr lang="cs-CZ" sz="2000" dirty="0" err="1"/>
              <a:t>myoglobulinu</a:t>
            </a:r>
            <a:endParaRPr lang="cs-CZ" sz="2000" dirty="0"/>
          </a:p>
        </p:txBody>
      </p:sp>
      <p:pic>
        <p:nvPicPr>
          <p:cNvPr id="8" name="Picture 2" descr="Kdo jde na Everest s deseti šerpy s kyslíkem, není horolezec, míní Jaroš —  ČT24 — Česká televize">
            <a:extLst>
              <a:ext uri="{FF2B5EF4-FFF2-40B4-BE49-F238E27FC236}">
                <a16:creationId xmlns:a16="http://schemas.microsoft.com/office/drawing/2014/main" id="{021D0971-06A7-4417-9CB4-B2745FA24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03" y="448159"/>
            <a:ext cx="4927259" cy="27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7217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06375" y="1166018"/>
            <a:ext cx="8731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cs-CZ" altLang="cs-CZ" sz="2489" dirty="0">
                <a:solidFill>
                  <a:srgbClr val="FF0000"/>
                </a:solidFill>
              </a:rPr>
              <a:t>Pracovní kapacita ve vysoké nadmořské výšce</a:t>
            </a:r>
          </a:p>
          <a:p>
            <a:pPr eaLnBrk="1" hangingPunct="1">
              <a:defRPr/>
            </a:pPr>
            <a:endParaRPr lang="cs-CZ" altLang="cs-CZ" sz="2489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cs-CZ" altLang="cs-CZ" sz="2489" dirty="0"/>
          </a:p>
          <a:p>
            <a:pPr eaLnBrk="1" hangingPunct="1">
              <a:defRPr/>
            </a:pPr>
            <a:r>
              <a:rPr lang="cs-CZ" altLang="cs-CZ" sz="1778" dirty="0" err="1"/>
              <a:t>work</a:t>
            </a:r>
            <a:r>
              <a:rPr lang="cs-CZ" altLang="cs-CZ" sz="1778" dirty="0"/>
              <a:t> </a:t>
            </a:r>
            <a:r>
              <a:rPr lang="cs-CZ" altLang="cs-CZ" sz="1778" dirty="0" err="1"/>
              <a:t>capacity</a:t>
            </a:r>
            <a:endParaRPr lang="cs-CZ" altLang="cs-CZ" sz="1778" dirty="0"/>
          </a:p>
          <a:p>
            <a:pPr eaLnBrk="1" hangingPunct="1">
              <a:defRPr/>
            </a:pPr>
            <a:r>
              <a:rPr lang="cs-CZ" altLang="cs-CZ" sz="1778" dirty="0"/>
              <a:t>					 (</a:t>
            </a:r>
            <a:r>
              <a:rPr lang="cs-CZ" altLang="cs-CZ" sz="1778" dirty="0" err="1"/>
              <a:t>compare</a:t>
            </a:r>
            <a:r>
              <a:rPr lang="cs-CZ" altLang="cs-CZ" sz="1778" dirty="0"/>
              <a:t> </a:t>
            </a:r>
            <a:r>
              <a:rPr lang="cs-CZ" altLang="cs-CZ" sz="1778" dirty="0" err="1"/>
              <a:t>with</a:t>
            </a:r>
            <a:r>
              <a:rPr lang="cs-CZ" altLang="cs-CZ" sz="1778" dirty="0"/>
              <a:t> </a:t>
            </a:r>
            <a:r>
              <a:rPr lang="cs-CZ" altLang="cs-CZ" sz="1778" dirty="0" err="1"/>
              <a:t>normal</a:t>
            </a:r>
            <a:r>
              <a:rPr lang="cs-CZ" altLang="cs-CZ" sz="1778" dirty="0"/>
              <a:t> </a:t>
            </a:r>
            <a:r>
              <a:rPr lang="cs-CZ" altLang="cs-CZ" sz="1778" dirty="0" err="1"/>
              <a:t>condition</a:t>
            </a:r>
            <a:r>
              <a:rPr lang="cs-CZ" altLang="cs-CZ" sz="1778" dirty="0"/>
              <a:t>)							 			</a:t>
            </a:r>
          </a:p>
          <a:p>
            <a:pPr eaLnBrk="1" hangingPunct="1">
              <a:defRPr/>
            </a:pPr>
            <a:r>
              <a:rPr lang="cs-CZ" altLang="cs-CZ" sz="1778" dirty="0"/>
              <a:t>							(%)</a:t>
            </a:r>
          </a:p>
          <a:p>
            <a:pPr eaLnBrk="1" hangingPunct="1">
              <a:defRPr/>
            </a:pPr>
            <a:r>
              <a:rPr lang="cs-CZ" altLang="cs-CZ" sz="1778" dirty="0"/>
              <a:t>													</a:t>
            </a:r>
          </a:p>
          <a:p>
            <a:pPr eaLnBrk="1" hangingPunct="1">
              <a:defRPr/>
            </a:pPr>
            <a:r>
              <a:rPr lang="cs-CZ" altLang="cs-CZ" sz="1778" dirty="0" err="1"/>
              <a:t>Unacclimatized</a:t>
            </a:r>
            <a:r>
              <a:rPr lang="cs-CZ" altLang="cs-CZ" sz="1778" dirty="0"/>
              <a:t>						50</a:t>
            </a:r>
          </a:p>
          <a:p>
            <a:pPr eaLnBrk="1" hangingPunct="1">
              <a:defRPr/>
            </a:pPr>
            <a:endParaRPr lang="cs-CZ" altLang="cs-CZ" sz="1778" dirty="0"/>
          </a:p>
          <a:p>
            <a:pPr eaLnBrk="1" hangingPunct="1">
              <a:defRPr/>
            </a:pPr>
            <a:r>
              <a:rPr lang="cs-CZ" altLang="cs-CZ" sz="1778" dirty="0" err="1"/>
              <a:t>Acclimatized</a:t>
            </a:r>
            <a:r>
              <a:rPr lang="cs-CZ" altLang="cs-CZ" sz="1778" dirty="0"/>
              <a:t> </a:t>
            </a:r>
            <a:r>
              <a:rPr lang="cs-CZ" altLang="cs-CZ" sz="1778" dirty="0" err="1"/>
              <a:t>for</a:t>
            </a:r>
            <a:r>
              <a:rPr lang="cs-CZ" altLang="cs-CZ" sz="1778" dirty="0"/>
              <a:t> 2 </a:t>
            </a:r>
            <a:r>
              <a:rPr lang="cs-CZ" altLang="cs-CZ" sz="1778" dirty="0" err="1"/>
              <a:t>months</a:t>
            </a:r>
            <a:r>
              <a:rPr lang="cs-CZ" altLang="cs-CZ" sz="1778" dirty="0"/>
              <a:t>					68</a:t>
            </a:r>
          </a:p>
          <a:p>
            <a:pPr eaLnBrk="1" hangingPunct="1">
              <a:defRPr/>
            </a:pPr>
            <a:endParaRPr lang="cs-CZ" altLang="cs-CZ" sz="1778" dirty="0"/>
          </a:p>
          <a:p>
            <a:pPr eaLnBrk="1" hangingPunct="1">
              <a:defRPr/>
            </a:pPr>
            <a:r>
              <a:rPr lang="cs-CZ" altLang="cs-CZ" sz="1778" dirty="0" err="1"/>
              <a:t>Native</a:t>
            </a:r>
            <a:r>
              <a:rPr lang="cs-CZ" altLang="cs-CZ" sz="1778" dirty="0"/>
              <a:t> </a:t>
            </a:r>
            <a:r>
              <a:rPr lang="cs-CZ" altLang="cs-CZ" sz="1778" dirty="0" err="1"/>
              <a:t>living</a:t>
            </a:r>
            <a:r>
              <a:rPr lang="cs-CZ" altLang="cs-CZ" sz="1778" dirty="0"/>
              <a:t> </a:t>
            </a:r>
            <a:r>
              <a:rPr lang="cs-CZ" altLang="cs-CZ" sz="1778" dirty="0" err="1"/>
              <a:t>at</a:t>
            </a:r>
            <a:r>
              <a:rPr lang="cs-CZ" altLang="cs-CZ" sz="1778" dirty="0"/>
              <a:t> 4 023 m </a:t>
            </a:r>
          </a:p>
          <a:p>
            <a:pPr eaLnBrk="1" hangingPunct="1">
              <a:defRPr/>
            </a:pPr>
            <a:r>
              <a:rPr lang="cs-CZ" altLang="cs-CZ" sz="1778" dirty="0"/>
              <a:t>but </a:t>
            </a:r>
            <a:r>
              <a:rPr lang="cs-CZ" altLang="cs-CZ" sz="1778" dirty="0" err="1"/>
              <a:t>working</a:t>
            </a:r>
            <a:r>
              <a:rPr lang="cs-CZ" altLang="cs-CZ" sz="1778" dirty="0"/>
              <a:t> </a:t>
            </a:r>
            <a:r>
              <a:rPr lang="cs-CZ" altLang="cs-CZ" sz="1778" dirty="0" err="1"/>
              <a:t>at</a:t>
            </a:r>
            <a:r>
              <a:rPr lang="cs-CZ" altLang="cs-CZ" sz="1778" dirty="0"/>
              <a:t>  5 182 m </a:t>
            </a:r>
            <a:r>
              <a:rPr lang="cs-CZ" altLang="cs-CZ" sz="1778" dirty="0" err="1"/>
              <a:t>above</a:t>
            </a:r>
            <a:r>
              <a:rPr lang="cs-CZ" altLang="cs-CZ" sz="1778" dirty="0"/>
              <a:t> </a:t>
            </a:r>
            <a:r>
              <a:rPr lang="cs-CZ" altLang="cs-CZ" sz="1778" dirty="0" err="1"/>
              <a:t>sea</a:t>
            </a:r>
            <a:r>
              <a:rPr lang="cs-CZ" altLang="cs-CZ" sz="1778" dirty="0"/>
              <a:t> </a:t>
            </a:r>
            <a:r>
              <a:rPr lang="cs-CZ" altLang="cs-CZ" sz="1778" dirty="0" err="1"/>
              <a:t>level</a:t>
            </a:r>
            <a:r>
              <a:rPr lang="cs-CZ" altLang="cs-CZ" sz="1778" dirty="0"/>
              <a:t>			87	</a:t>
            </a:r>
          </a:p>
        </p:txBody>
      </p:sp>
    </p:spTree>
    <p:extLst>
      <p:ext uri="{BB962C8B-B14F-4D97-AF65-F5344CB8AC3E}">
        <p14:creationId xmlns:p14="http://schemas.microsoft.com/office/powerpoint/2010/main" val="40758290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95536" y="18864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Umělá plicní ventilace (UPV)</a:t>
            </a:r>
          </a:p>
        </p:txBody>
      </p:sp>
      <p:sp>
        <p:nvSpPr>
          <p:cNvPr id="2" name="Obdélník 1"/>
          <p:cNvSpPr/>
          <p:nvPr/>
        </p:nvSpPr>
        <p:spPr>
          <a:xfrm>
            <a:off x="118146" y="3140968"/>
            <a:ext cx="884290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Zkratka PEEP značí positive end </a:t>
            </a:r>
            <a:r>
              <a:rPr lang="cs-CZ" sz="1400" dirty="0" err="1"/>
              <a:t>exspiration</a:t>
            </a:r>
            <a:r>
              <a:rPr lang="cs-CZ" sz="1400" dirty="0"/>
              <a:t> </a:t>
            </a:r>
            <a:r>
              <a:rPr lang="cs-CZ" sz="1400" dirty="0" err="1"/>
              <a:t>pressure</a:t>
            </a:r>
            <a:r>
              <a:rPr lang="cs-CZ" sz="1400" dirty="0"/>
              <a:t>, tedy pozitivní tlak na konci </a:t>
            </a:r>
            <a:r>
              <a:rPr lang="cs-CZ" sz="1400" dirty="0" err="1"/>
              <a:t>exspiria</a:t>
            </a:r>
            <a:r>
              <a:rPr lang="cs-CZ" sz="1400" dirty="0"/>
              <a:t>. Zvyšuje funkční reziduální kapacitu plic, čímž snižuje riziko kompresivních </a:t>
            </a:r>
            <a:r>
              <a:rPr lang="cs-CZ" sz="1400" dirty="0" err="1"/>
              <a:t>atelektáz</a:t>
            </a:r>
            <a:r>
              <a:rPr lang="cs-CZ" sz="1400" dirty="0"/>
              <a:t>. Dále omezuje poškození plic střižnými silami vznikajícími při opakovaném kolapsu a </a:t>
            </a:r>
            <a:r>
              <a:rPr lang="cs-CZ" sz="1400" dirty="0" err="1"/>
              <a:t>provzdšnění</a:t>
            </a:r>
            <a:r>
              <a:rPr lang="cs-CZ" sz="1400" dirty="0"/>
              <a:t> alveolů při použití ventilace s vysokým vrcholovým tlakem, ale nízkou hodnotou PEEP. Zvyšuje homogenitu distribuce plynů. Použití PEEP u pacientů, u kterých dochází v průběhu dýchacího cyklu k omezení průtoku (kolapsu) dýchacích cest, způsobí jejich zpevněním na konci </a:t>
            </a:r>
            <a:r>
              <a:rPr lang="cs-CZ" sz="1400" dirty="0" err="1"/>
              <a:t>exspiria</a:t>
            </a:r>
            <a:r>
              <a:rPr lang="cs-CZ" sz="1400" dirty="0"/>
              <a:t> usnadnění počátku inspiria.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Riziko přetlakové ventilace – sinusitidy, pneumonie, tracheální </a:t>
            </a:r>
            <a:r>
              <a:rPr lang="cs-CZ" dirty="0" err="1"/>
              <a:t>stenozy</a:t>
            </a:r>
            <a:r>
              <a:rPr lang="cs-CZ" dirty="0"/>
              <a:t>, poškození hlasivek, pneumotorax, toxicita kyslíku, dysfunkce surfaktantu, alveolární destrukce,….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Riziko dlouhodobé terapie kyslíkem – vazodilatace plicních cév, ale vazokonstrikce systémových, </a:t>
            </a:r>
            <a:r>
              <a:rPr lang="cs-CZ" dirty="0" err="1"/>
              <a:t>hyperkapnické</a:t>
            </a:r>
            <a:r>
              <a:rPr lang="cs-CZ" dirty="0"/>
              <a:t> selhání (</a:t>
            </a:r>
            <a:r>
              <a:rPr lang="cs-CZ" dirty="0" err="1"/>
              <a:t>hyperoxie→hypocentilace</a:t>
            </a:r>
            <a:r>
              <a:rPr lang="cs-CZ" dirty="0"/>
              <a:t> → </a:t>
            </a:r>
            <a:r>
              <a:rPr lang="cs-CZ" dirty="0" err="1"/>
              <a:t>hyperkapnie</a:t>
            </a:r>
            <a:r>
              <a:rPr lang="cs-CZ" dirty="0"/>
              <a:t> → </a:t>
            </a:r>
            <a:r>
              <a:rPr lang="cs-CZ" dirty="0" err="1"/>
              <a:t>acidoza</a:t>
            </a:r>
            <a:r>
              <a:rPr lang="cs-CZ" dirty="0"/>
              <a:t>), kyslíkové radikály (poškození surfaktantu), kašel, dyspnoe, snížená aktivita </a:t>
            </a:r>
            <a:r>
              <a:rPr lang="cs-CZ" dirty="0" err="1"/>
              <a:t>cilií</a:t>
            </a:r>
            <a:r>
              <a:rPr lang="cs-CZ" dirty="0"/>
              <a:t>, snížená vitální kapacita, tvorba </a:t>
            </a:r>
            <a:r>
              <a:rPr lang="cs-CZ" dirty="0" err="1"/>
              <a:t>atelektáz</a:t>
            </a:r>
            <a:r>
              <a:rPr lang="cs-CZ" dirty="0"/>
              <a:t>, difuzní poškození alveolů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216C531-73B1-4BD3-BA67-6456F39DF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031" y="639591"/>
            <a:ext cx="4302823" cy="259603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AE1E67F-2A50-4AF9-93B0-BDD9FD4EBEA9}"/>
              </a:ext>
            </a:extLst>
          </p:cNvPr>
          <p:cNvSpPr txBox="1"/>
          <p:nvPr/>
        </p:nvSpPr>
        <p:spPr>
          <a:xfrm>
            <a:off x="137177" y="792434"/>
            <a:ext cx="458585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způsob dýchání, při kterém je průtok plynů respiračním systémem plně nebo částečně zajištěn mechanickým přístrojem.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Ventilace přetlakem – vzduch je do plic vháněn pod tlakem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Ventilace pod tlakem – železné plíce – po ochrnutí dýchacích svalů obrnou</a:t>
            </a:r>
          </a:p>
        </p:txBody>
      </p:sp>
    </p:spTree>
    <p:extLst>
      <p:ext uri="{BB962C8B-B14F-4D97-AF65-F5344CB8AC3E}">
        <p14:creationId xmlns:p14="http://schemas.microsoft.com/office/powerpoint/2010/main" val="22739338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116632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Železné plíce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23528" y="1052736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text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3672"/>
            <a:ext cx="9144000" cy="6054328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268" y="-27384"/>
            <a:ext cx="4579219" cy="3408974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592698" y="63963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http://1gr.cz/fotky/idnes/15/082/cl6/ERP5d247c_1929_iron_lung.jpg</a:t>
            </a:r>
            <a:br>
              <a:rPr lang="cs-CZ" sz="1200" dirty="0">
                <a:solidFill>
                  <a:schemeClr val="bg1"/>
                </a:solidFill>
              </a:rPr>
            </a:br>
            <a:r>
              <a:rPr lang="cs-CZ" sz="1200" dirty="0">
                <a:solidFill>
                  <a:schemeClr val="bg1"/>
                </a:solidFill>
              </a:rPr>
              <a:t>http://www.fbmi.cvut.cz/files/images/zelezne-plice.jpg</a:t>
            </a:r>
          </a:p>
        </p:txBody>
      </p:sp>
    </p:spTree>
    <p:extLst>
      <p:ext uri="{BB962C8B-B14F-4D97-AF65-F5344CB8AC3E}">
        <p14:creationId xmlns:p14="http://schemas.microsoft.com/office/powerpoint/2010/main" val="31820551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116632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Železné plíce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23528" y="1052736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Poslední člověk po obrně s železnou plící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4592698" y="63963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http://1gr.cz/fotky/idnes/15/082/cl6/ERP5d247c_1929_iron_lung.jpg</a:t>
            </a:r>
            <a:br>
              <a:rPr lang="cs-CZ" sz="1200" dirty="0">
                <a:solidFill>
                  <a:schemeClr val="bg1"/>
                </a:solidFill>
              </a:rPr>
            </a:br>
            <a:r>
              <a:rPr lang="cs-CZ" sz="1200" dirty="0">
                <a:solidFill>
                  <a:schemeClr val="bg1"/>
                </a:solidFill>
              </a:rPr>
              <a:t>http://www.fbmi.cvut.cz/files/images/zelezne-plice.jpg</a:t>
            </a:r>
          </a:p>
        </p:txBody>
      </p:sp>
      <p:pic>
        <p:nvPicPr>
          <p:cNvPr id="13314" name="Picture 2" descr="One of the Last People to Live in an Iron Lung Is a Longhorn | The Alcalde">
            <a:extLst>
              <a:ext uri="{FF2B5EF4-FFF2-40B4-BE49-F238E27FC236}">
                <a16:creationId xmlns:a16="http://schemas.microsoft.com/office/drawing/2014/main" id="{D1FD16CC-E85A-4651-BE8B-BECE84294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106" y="0"/>
            <a:ext cx="5076056" cy="676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6782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2E84A5E-59E7-43C6-820C-BCA6B9022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27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výuka\učení fyziologie\Boron - Medical Physiology\Pages\Images\V. The Respiratory System\S23283-025-f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2"/>
            <a:ext cx="7202121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9696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95536" y="377954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ECMO – extrakorporální membránová oxygenace</a:t>
            </a:r>
          </a:p>
        </p:txBody>
      </p:sp>
      <p:sp>
        <p:nvSpPr>
          <p:cNvPr id="2" name="Obdélník 1"/>
          <p:cNvSpPr/>
          <p:nvPr/>
        </p:nvSpPr>
        <p:spPr>
          <a:xfrm>
            <a:off x="395536" y="980728"/>
            <a:ext cx="849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Umožňuje dočasně nahradit funkci plic (případně i srdce) v situaci, kdy plíce nejsou ve stavu dostatečně okysličovat krev (UPV nestačí). Jedná se o systém podobný mimotělnímu oběhu, kdy pomocí jednoho katetru je ze žilního systému odebírána krev, která je následně hnána přes </a:t>
            </a:r>
            <a:r>
              <a:rPr lang="cs-CZ" dirty="0" err="1">
                <a:sym typeface="Symbol"/>
              </a:rPr>
              <a:t>oxygenátor</a:t>
            </a:r>
            <a:r>
              <a:rPr lang="cs-CZ" dirty="0">
                <a:sym typeface="Symbol"/>
              </a:rPr>
              <a:t> a pumpována zpět do těla do žilního nebo arteriálního systému cestou druhého katetru.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Může nahradit pouze plíce (</a:t>
            </a:r>
            <a:r>
              <a:rPr lang="cs-CZ" dirty="0" err="1">
                <a:sym typeface="Symbol"/>
              </a:rPr>
              <a:t>veno</a:t>
            </a:r>
            <a:r>
              <a:rPr lang="cs-CZ" dirty="0">
                <a:sym typeface="Symbol"/>
              </a:rPr>
              <a:t> </a:t>
            </a:r>
            <a:r>
              <a:rPr lang="cs-CZ" dirty="0" err="1">
                <a:sym typeface="Symbol"/>
              </a:rPr>
              <a:t>venozní</a:t>
            </a:r>
            <a:r>
              <a:rPr lang="cs-CZ" dirty="0">
                <a:sym typeface="Symbol"/>
              </a:rPr>
              <a:t>), nebo plíce i srdce. </a:t>
            </a:r>
            <a:endParaRPr lang="cs-CZ" dirty="0"/>
          </a:p>
        </p:txBody>
      </p:sp>
      <p:pic>
        <p:nvPicPr>
          <p:cNvPr id="14338" name="Picture 2" descr="Miracle Machine Makes Heroic Rescues — And Leaves Patients In Limbo |  Kaiser Health News">
            <a:extLst>
              <a:ext uri="{FF2B5EF4-FFF2-40B4-BE49-F238E27FC236}">
                <a16:creationId xmlns:a16="http://schemas.microsoft.com/office/drawing/2014/main" id="{434D2FA6-AA99-4638-BFA5-D98D7E9AB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915886"/>
            <a:ext cx="5712003" cy="380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21790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66076" y="276939"/>
            <a:ext cx="7994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Ochranné a obrané dýchací reflexy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23528" y="1052736"/>
            <a:ext cx="849694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Kratschmerův</a:t>
            </a:r>
            <a:r>
              <a:rPr lang="cs-CZ" sz="2000" b="1" dirty="0"/>
              <a:t> apnoický reflex </a:t>
            </a:r>
            <a:r>
              <a:rPr lang="cs-CZ" sz="2000" dirty="0"/>
              <a:t>– různé škodliviny a chemické látky podrážděním sliznice nosu vyvolají zpomalení až zástavu dýchání, </a:t>
            </a:r>
            <a:r>
              <a:rPr lang="cs-CZ" sz="2000" dirty="0" err="1"/>
              <a:t>laryngo</a:t>
            </a:r>
            <a:r>
              <a:rPr lang="cs-CZ" sz="2000" dirty="0"/>
              <a:t> a </a:t>
            </a:r>
            <a:r>
              <a:rPr lang="cs-CZ" sz="2000" dirty="0" err="1"/>
              <a:t>bronchokonstrikci</a:t>
            </a:r>
            <a:r>
              <a:rPr lang="cs-CZ" sz="2000" dirty="0"/>
              <a:t> – ochrana před průnikem škodliviny do plic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Diving</a:t>
            </a:r>
            <a:r>
              <a:rPr lang="cs-CZ" sz="2000" b="1" dirty="0"/>
              <a:t> reflex </a:t>
            </a:r>
            <a:r>
              <a:rPr lang="cs-CZ" sz="2000" dirty="0"/>
              <a:t>– studený podnět na tváři a sliznici nosu vede k zástavě dýchání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Laryngální chemoreflex – podrážení </a:t>
            </a:r>
            <a:r>
              <a:rPr lang="cs-CZ" sz="2000" dirty="0" err="1"/>
              <a:t>laryngeálních</a:t>
            </a:r>
            <a:r>
              <a:rPr lang="cs-CZ" sz="2000" dirty="0"/>
              <a:t> chemoreceptorů vyvolá apnoi, </a:t>
            </a:r>
            <a:r>
              <a:rPr lang="cs-CZ" sz="2000" dirty="0" err="1"/>
              <a:t>laryngo</a:t>
            </a:r>
            <a:r>
              <a:rPr lang="cs-CZ" sz="2000" dirty="0"/>
              <a:t>- a </a:t>
            </a:r>
            <a:r>
              <a:rPr lang="cs-CZ" sz="2000" dirty="0" err="1"/>
              <a:t>bronchokonstrikci</a:t>
            </a:r>
            <a:r>
              <a:rPr lang="cs-CZ" sz="2000" dirty="0"/>
              <a:t>, hypertenzi a bradykardii (zástava dechu a šetření kyslíku pro mozek a srdce během apnoe) – ochrana dolních dýchacích cest před vstupem škodlivých látek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Kýchání </a:t>
            </a:r>
            <a:r>
              <a:rPr lang="cs-CZ" sz="2000" dirty="0"/>
              <a:t>– aktivované </a:t>
            </a:r>
            <a:r>
              <a:rPr lang="cs-CZ" sz="2000" dirty="0" err="1"/>
              <a:t>mechano</a:t>
            </a:r>
            <a:r>
              <a:rPr lang="cs-CZ" sz="2000" dirty="0"/>
              <a:t> a chemoreceptory v nose – silný nádech, zvýšení tlaku v plicích při zavřené hlasivkové štěrbině (kompresivní fáze), otevření štěrbiny a vypuzení cizího tělesa nebo hlenu ven (explozivní fáze)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Kašel</a:t>
            </a:r>
            <a:r>
              <a:rPr lang="cs-CZ" sz="2000" dirty="0"/>
              <a:t> -  podobně jako kýchání, ale podrážděny jsou receptory laryngu, trachey a bronchů a cílem je posunout cizí těleso nebo hlen jen na </a:t>
            </a:r>
            <a:r>
              <a:rPr lang="cs-CZ" sz="2000" dirty="0" err="1"/>
              <a:t>laryngus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Expirační reflex </a:t>
            </a:r>
            <a:r>
              <a:rPr lang="cs-CZ" sz="2000" dirty="0"/>
              <a:t>– prudká respirace při podráždění hlasivek – ochrana před vstupem tělesa do dolních dýchacích cest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Herring-breuerův</a:t>
            </a:r>
            <a:r>
              <a:rPr lang="cs-CZ" sz="2000" b="1" dirty="0"/>
              <a:t> reflex - </a:t>
            </a:r>
            <a:r>
              <a:rPr lang="cs-CZ" sz="2000" dirty="0"/>
              <a:t>Zefektivňuje dýchání (není obranný). Velké protažení plic a hrudníku stimuluje </a:t>
            </a:r>
            <a:r>
              <a:rPr lang="cs-CZ" sz="2000" dirty="0" err="1"/>
              <a:t>n.vagus</a:t>
            </a:r>
            <a:r>
              <a:rPr lang="cs-CZ" sz="2000" dirty="0"/>
              <a:t>, vyvolá ukončení </a:t>
            </a:r>
            <a:r>
              <a:rPr lang="cs-CZ" sz="2000" dirty="0" err="1"/>
              <a:t>inspiria</a:t>
            </a:r>
            <a:r>
              <a:rPr lang="cs-CZ" sz="2000" dirty="0"/>
              <a:t> a zahájí expirium</a:t>
            </a:r>
            <a:endParaRPr lang="cs-CZ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75836668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323528" y="764704"/>
            <a:ext cx="849694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Receptory dolních cest dýchacích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Receptory rozpětí plic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Inflační receptory – inflační reflex – při vysokém rozpětí plic utlumují apneustické centrum – zastavení inspiria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Hering-Breureův</a:t>
            </a:r>
            <a:r>
              <a:rPr lang="cs-CZ" sz="2000" b="1" dirty="0"/>
              <a:t> reflex – </a:t>
            </a:r>
            <a:r>
              <a:rPr lang="cs-CZ" sz="2000" dirty="0"/>
              <a:t>vysoké rozpětí plic stimuluje aferentní n. vagus a zastaví další inspirium, u dospělého reflex spíše zajišťuje efektivitu dýchání, ale není životně důležitý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receptory vyvolávající kašel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Dráždivé receptory citlivé na chemické látky – hyperpnoe, </a:t>
            </a:r>
            <a:r>
              <a:rPr lang="cs-CZ" sz="2000" dirty="0" err="1"/>
              <a:t>bronchokonstrikce</a:t>
            </a:r>
            <a:r>
              <a:rPr lang="cs-CZ" sz="2000" dirty="0"/>
              <a:t>, tvorba hlenu</a:t>
            </a:r>
          </a:p>
          <a:p>
            <a:r>
              <a:rPr lang="cs-CZ" sz="2000" b="1" dirty="0"/>
              <a:t>Receptory dýchacích svalů </a:t>
            </a:r>
            <a:r>
              <a:rPr lang="cs-CZ" sz="2000" dirty="0"/>
              <a:t>- svalová a šlachová vřeténka bránice a mezižeberních svalů (účast na kašli, zvracení)</a:t>
            </a:r>
          </a:p>
          <a:p>
            <a:r>
              <a:rPr lang="cs-CZ" sz="2000" b="1" dirty="0"/>
              <a:t>Nespecifické receptory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/>
              <a:t>Okulokardiální</a:t>
            </a:r>
            <a:r>
              <a:rPr lang="cs-CZ" sz="2000" dirty="0"/>
              <a:t> a </a:t>
            </a:r>
            <a:r>
              <a:rPr lang="cs-CZ" sz="2000" dirty="0" err="1"/>
              <a:t>okulorespirační</a:t>
            </a:r>
            <a:r>
              <a:rPr lang="cs-CZ" sz="2000" dirty="0"/>
              <a:t> reflex – tlak na oční bulby způsobí zpomalení dýchání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Arteriální baroreceptory – mění dechový vzor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Kožní receptory – stimulace receptorů bolesti vyvolává hluboký nádech, tepelné receptory vedou ke zrychlenému mělkému dýchání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Proprioreceptory svalů a kloubů – stimulace dýchání při tělesné námaze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95536" y="251937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Receptory dýchacích cest</a:t>
            </a:r>
          </a:p>
        </p:txBody>
      </p:sp>
    </p:spTree>
    <p:extLst>
      <p:ext uri="{BB962C8B-B14F-4D97-AF65-F5344CB8AC3E}">
        <p14:creationId xmlns:p14="http://schemas.microsoft.com/office/powerpoint/2010/main" val="7596871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251937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Receptory dýchacích cest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23528" y="1052736"/>
            <a:ext cx="856895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Receptory plic a dýchacích cest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Inflační receptory – receptory rozpětí dýchacích cest v průdušnici a průduškách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Receptory reagující na mechanické nebo chemické podráždění dýchacích cest, ve sliznici větvení průdušek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Receptory v alveolárních septech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Receptory horních dýchacích cest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Receptory sliznice nosu (čichové, tepelné, mechanické podněty)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 err="1"/>
              <a:t>Nazopulmonální</a:t>
            </a:r>
            <a:r>
              <a:rPr lang="cs-CZ" sz="2000" dirty="0"/>
              <a:t> a </a:t>
            </a:r>
            <a:r>
              <a:rPr lang="cs-CZ" sz="2000" dirty="0" err="1"/>
              <a:t>nazotorakální</a:t>
            </a:r>
            <a:r>
              <a:rPr lang="cs-CZ" sz="2000" dirty="0"/>
              <a:t> reflexy – udržení </a:t>
            </a:r>
            <a:r>
              <a:rPr lang="cs-CZ" sz="2000" dirty="0" err="1"/>
              <a:t>tonusu</a:t>
            </a:r>
            <a:r>
              <a:rPr lang="cs-CZ" sz="2000" dirty="0"/>
              <a:t> dýchacích svalů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Receptory </a:t>
            </a:r>
            <a:r>
              <a:rPr lang="cs-CZ" sz="2000" dirty="0" err="1"/>
              <a:t>nasofaryngu</a:t>
            </a:r>
            <a:r>
              <a:rPr lang="cs-CZ" sz="2000" dirty="0"/>
              <a:t> a </a:t>
            </a:r>
            <a:r>
              <a:rPr lang="cs-CZ" sz="2000" dirty="0" err="1"/>
              <a:t>orofaringu</a:t>
            </a:r>
            <a:r>
              <a:rPr lang="cs-CZ" sz="2000" dirty="0"/>
              <a:t> – aspirační reflexy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Receptory hrtanu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Mechanoreceptory – změny tlaku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Chladové receptory – registrace průtoku vzduchu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Dráždivé receptory – </a:t>
            </a:r>
            <a:r>
              <a:rPr lang="cs-CZ" sz="2000" dirty="0" err="1"/>
              <a:t>mechano</a:t>
            </a:r>
            <a:r>
              <a:rPr lang="cs-CZ" sz="2000" dirty="0"/>
              <a:t>- a chemoreceptory – citlivé na podráždění mechanicky, chemickou látkou, vodou – chrání před jejím vdechnutím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9462155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251937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Respirační sinusová arytmie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23528" y="1052736"/>
            <a:ext cx="835292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Zvýšení srdeční frekvence v nádechu a snížení srdeční frekvence ve výdech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 hloubkou dýchání se prohlubuje respirační arytmie, při rychlejším dýchání vymizí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Patrnější u mladších, s věkem vymizí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Příčiny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Centrální generátor – iradiace impulzů z respiračního do </a:t>
            </a:r>
            <a:r>
              <a:rPr lang="cs-CZ" sz="2000" dirty="0" err="1"/>
              <a:t>kardiomotorického</a:t>
            </a:r>
            <a:r>
              <a:rPr lang="cs-CZ" sz="2000" dirty="0"/>
              <a:t> centra v prodloužené míše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Reflexy z receptorů rozpětí plic – útlum inspiračního i kardioinhibičního centra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Oscilace CO2, pH, O2 skrze chemoreceptory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Baroreflex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err="1"/>
              <a:t>Bainbridgeův</a:t>
            </a:r>
            <a:r>
              <a:rPr lang="cs-CZ" sz="2000" dirty="0"/>
              <a:t> reflex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Změny protažení SA uzlu při nádechu vedou k rychlejšímu vzniku vzruchů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69329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Dýchací cesty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9552" y="908720"/>
            <a:ext cx="79208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Dýchací cesty od nosu až k terminálním bronchiolům: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/>
              <a:t>Mucinózní</a:t>
            </a:r>
            <a:r>
              <a:rPr lang="cs-CZ" sz="2000" dirty="0"/>
              <a:t> buňky – tvorba sekretu (vlhčení a mechanická ochrana sliznice, fixace škodlivých látek)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Řasinkový epitel – posun sekretu směrem k faryngu (při zničeném řasinkovém epitelu se hlen odstraňuje kašlem-kuřáci)</a:t>
            </a:r>
          </a:p>
        </p:txBody>
      </p:sp>
      <p:pic>
        <p:nvPicPr>
          <p:cNvPr id="5" name="Picture 2" descr="řasinky dýchacích c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92896"/>
            <a:ext cx="8443664" cy="423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26116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6490</TotalTime>
  <Words>6595</Words>
  <Application>Microsoft Office PowerPoint</Application>
  <PresentationFormat>Předvádění na obrazovce (4:3)</PresentationFormat>
  <Paragraphs>864</Paragraphs>
  <Slides>84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84</vt:i4>
      </vt:variant>
    </vt:vector>
  </HeadingPairs>
  <TitlesOfParts>
    <vt:vector size="92" baseType="lpstr">
      <vt:lpstr>-apple-system</vt:lpstr>
      <vt:lpstr>Arial</vt:lpstr>
      <vt:lpstr>Calibri</vt:lpstr>
      <vt:lpstr>Cambria Math</vt:lpstr>
      <vt:lpstr>Symbol</vt:lpstr>
      <vt:lpstr>Tahoma</vt:lpstr>
      <vt:lpstr>Times New Roman</vt:lpstr>
      <vt:lpstr>Motiv systému Office</vt:lpstr>
      <vt:lpstr>Respirační systém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Plicní poruchy</vt:lpstr>
      <vt:lpstr>Křivka průtok-objem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Transport kyslíku</vt:lpstr>
      <vt:lpstr>Deriváty hemoglobinu</vt:lpstr>
      <vt:lpstr>Prezentace aplikace PowerPoint</vt:lpstr>
      <vt:lpstr>Prezentace aplikace PowerPoint</vt:lpstr>
      <vt:lpstr>Prezentace aplikace PowerPoint</vt:lpstr>
      <vt:lpstr>Pulzní oxymetrie (spO2)</vt:lpstr>
      <vt:lpstr>Deriváty hemoglobinu – oxy a deoxyhemoglobin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Respirační kvocient (RQ)</vt:lpstr>
      <vt:lpstr>Prezentace aplikace PowerPoint</vt:lpstr>
      <vt:lpstr>Kyslíkový dluh</vt:lpstr>
      <vt:lpstr>Práh – anaerobní, laktátový</vt:lpstr>
      <vt:lpstr>Práh – ventilační, cirkulační</vt:lpstr>
      <vt:lpstr>Práh - ventilační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Frekvence a hloubka dýchání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user</dc:creator>
  <cp:lastModifiedBy>Jana Svačinová</cp:lastModifiedBy>
  <cp:revision>305</cp:revision>
  <dcterms:created xsi:type="dcterms:W3CDTF">2016-11-03T09:53:21Z</dcterms:created>
  <dcterms:modified xsi:type="dcterms:W3CDTF">2023-10-06T08:41:33Z</dcterms:modified>
</cp:coreProperties>
</file>