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515" r:id="rId2"/>
    <p:sldId id="257" r:id="rId3"/>
    <p:sldId id="265" r:id="rId4"/>
    <p:sldId id="516" r:id="rId5"/>
    <p:sldId id="479" r:id="rId6"/>
    <p:sldId id="478" r:id="rId7"/>
    <p:sldId id="440" r:id="rId8"/>
    <p:sldId id="517" r:id="rId9"/>
    <p:sldId id="481" r:id="rId10"/>
    <p:sldId id="443" r:id="rId11"/>
    <p:sldId id="444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80" r:id="rId23"/>
    <p:sldId id="518" r:id="rId24"/>
    <p:sldId id="519" r:id="rId25"/>
    <p:sldId id="520" r:id="rId26"/>
    <p:sldId id="521" r:id="rId27"/>
    <p:sldId id="522" r:id="rId28"/>
    <p:sldId id="523" r:id="rId29"/>
    <p:sldId id="477" r:id="rId30"/>
    <p:sldId id="524" r:id="rId31"/>
    <p:sldId id="471" r:id="rId32"/>
    <p:sldId id="470" r:id="rId33"/>
    <p:sldId id="472" r:id="rId34"/>
    <p:sldId id="473" r:id="rId35"/>
    <p:sldId id="474" r:id="rId36"/>
    <p:sldId id="475" r:id="rId37"/>
    <p:sldId id="476" r:id="rId38"/>
    <p:sldId id="482" r:id="rId39"/>
    <p:sldId id="485" r:id="rId40"/>
    <p:sldId id="525" r:id="rId41"/>
    <p:sldId id="459" r:id="rId42"/>
    <p:sldId id="486" r:id="rId43"/>
    <p:sldId id="487" r:id="rId44"/>
    <p:sldId id="488" r:id="rId45"/>
    <p:sldId id="526" r:id="rId46"/>
    <p:sldId id="484" r:id="rId47"/>
    <p:sldId id="483" r:id="rId48"/>
    <p:sldId id="527" r:id="rId49"/>
    <p:sldId id="489" r:id="rId50"/>
    <p:sldId id="490" r:id="rId51"/>
    <p:sldId id="512" r:id="rId52"/>
    <p:sldId id="436" r:id="rId53"/>
    <p:sldId id="457" r:id="rId54"/>
    <p:sldId id="501" r:id="rId55"/>
    <p:sldId id="504" r:id="rId56"/>
    <p:sldId id="513" r:id="rId57"/>
    <p:sldId id="505" r:id="rId58"/>
    <p:sldId id="460" r:id="rId59"/>
    <p:sldId id="438" r:id="rId60"/>
    <p:sldId id="441" r:id="rId61"/>
    <p:sldId id="468" r:id="rId62"/>
    <p:sldId id="469" r:id="rId63"/>
    <p:sldId id="503" r:id="rId64"/>
    <p:sldId id="461" r:id="rId65"/>
    <p:sldId id="462" r:id="rId66"/>
    <p:sldId id="465" r:id="rId67"/>
    <p:sldId id="466" r:id="rId68"/>
    <p:sldId id="458" r:id="rId69"/>
    <p:sldId id="467" r:id="rId70"/>
    <p:sldId id="463" r:id="rId71"/>
    <p:sldId id="464" r:id="rId72"/>
    <p:sldId id="496" r:id="rId73"/>
    <p:sldId id="508" r:id="rId74"/>
    <p:sldId id="507" r:id="rId75"/>
    <p:sldId id="509" r:id="rId76"/>
    <p:sldId id="506" r:id="rId77"/>
    <p:sldId id="510" r:id="rId78"/>
    <p:sldId id="511" r:id="rId7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09E0C-D8FF-4C85-AEE1-E0CFCCC6E2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E12A6E-547E-43C0-BCFF-5511EAA5082E}">
      <dgm:prSet/>
      <dgm:spPr/>
      <dgm:t>
        <a:bodyPr/>
        <a:lstStyle/>
        <a:p>
          <a:r>
            <a:rPr lang="cs-CZ" b="0"/>
            <a:t>95/2004 Sb. – Lékař, Farmaceut, Zubní lékař</a:t>
          </a:r>
          <a:endParaRPr lang="cs-CZ"/>
        </a:p>
      </dgm:t>
    </dgm:pt>
    <dgm:pt modelId="{C57DF287-9DA9-4536-AD43-0ED7061BBD37}" type="parTrans" cxnId="{0BEB6501-F599-46F9-9316-301B117FB5CD}">
      <dgm:prSet/>
      <dgm:spPr/>
      <dgm:t>
        <a:bodyPr/>
        <a:lstStyle/>
        <a:p>
          <a:endParaRPr lang="cs-CZ"/>
        </a:p>
      </dgm:t>
    </dgm:pt>
    <dgm:pt modelId="{2A1C471F-8C88-4B43-9659-78DB112D6CAC}" type="sibTrans" cxnId="{0BEB6501-F599-46F9-9316-301B117FB5CD}">
      <dgm:prSet/>
      <dgm:spPr/>
      <dgm:t>
        <a:bodyPr/>
        <a:lstStyle/>
        <a:p>
          <a:endParaRPr lang="cs-CZ"/>
        </a:p>
      </dgm:t>
    </dgm:pt>
    <dgm:pt modelId="{E3C57890-4835-4D9B-81C5-152F4607CA98}">
      <dgm:prSet/>
      <dgm:spPr/>
      <dgm:t>
        <a:bodyPr/>
        <a:lstStyle/>
        <a:p>
          <a:r>
            <a:rPr lang="cs-CZ" b="0"/>
            <a:t>Kompetence a specializace</a:t>
          </a:r>
          <a:endParaRPr lang="cs-CZ"/>
        </a:p>
      </dgm:t>
    </dgm:pt>
    <dgm:pt modelId="{79D20062-6F95-426D-9E62-759BF31C0C1B}" type="parTrans" cxnId="{734F5D90-3EC8-4A3E-ABA3-8CEE9E0B4292}">
      <dgm:prSet/>
      <dgm:spPr/>
      <dgm:t>
        <a:bodyPr/>
        <a:lstStyle/>
        <a:p>
          <a:endParaRPr lang="cs-CZ"/>
        </a:p>
      </dgm:t>
    </dgm:pt>
    <dgm:pt modelId="{20FB43C4-8F90-4B25-BC75-5117D6EDD5BC}" type="sibTrans" cxnId="{734F5D90-3EC8-4A3E-ABA3-8CEE9E0B4292}">
      <dgm:prSet/>
      <dgm:spPr/>
      <dgm:t>
        <a:bodyPr/>
        <a:lstStyle/>
        <a:p>
          <a:endParaRPr lang="cs-CZ"/>
        </a:p>
      </dgm:t>
    </dgm:pt>
    <dgm:pt modelId="{A0EAD103-F687-4179-8FC9-8427A83DA188}">
      <dgm:prSet/>
      <dgm:spPr/>
      <dgm:t>
        <a:bodyPr/>
        <a:lstStyle/>
        <a:p>
          <a:r>
            <a:rPr lang="cs-CZ" b="0"/>
            <a:t>96/2004 Sb. – Seznam NLZP</a:t>
          </a:r>
          <a:endParaRPr lang="cs-CZ"/>
        </a:p>
      </dgm:t>
    </dgm:pt>
    <dgm:pt modelId="{9B6A506B-F7BA-4C7D-A576-3CF9B7BC68B8}" type="parTrans" cxnId="{52140CF7-817B-4AE3-A7A6-2B5730D5B100}">
      <dgm:prSet/>
      <dgm:spPr/>
      <dgm:t>
        <a:bodyPr/>
        <a:lstStyle/>
        <a:p>
          <a:endParaRPr lang="cs-CZ"/>
        </a:p>
      </dgm:t>
    </dgm:pt>
    <dgm:pt modelId="{06CD041C-E203-4CDC-92CC-6EA5A20A8463}" type="sibTrans" cxnId="{52140CF7-817B-4AE3-A7A6-2B5730D5B100}">
      <dgm:prSet/>
      <dgm:spPr/>
      <dgm:t>
        <a:bodyPr/>
        <a:lstStyle/>
        <a:p>
          <a:endParaRPr lang="cs-CZ"/>
        </a:p>
      </dgm:t>
    </dgm:pt>
    <dgm:pt modelId="{ACBBD1D3-1964-4EE1-B7FC-8AAF4A99C7D2}">
      <dgm:prSet/>
      <dgm:spPr/>
      <dgm:t>
        <a:bodyPr/>
        <a:lstStyle/>
        <a:p>
          <a:r>
            <a:rPr lang="cs-CZ" b="0"/>
            <a:t>Vyhláška č. 55/2011 Sb. </a:t>
          </a:r>
          <a:br>
            <a:rPr lang="cs-CZ" b="0"/>
          </a:br>
          <a:r>
            <a:rPr lang="cs-CZ" b="0" i="1"/>
            <a:t>Vyhláška o činnostech zdravotnických pracovníků a jiných odborných pracovníků</a:t>
          </a:r>
          <a:endParaRPr lang="cs-CZ"/>
        </a:p>
      </dgm:t>
    </dgm:pt>
    <dgm:pt modelId="{8C6B8428-9541-4E51-87B1-BDA730A93895}" type="parTrans" cxnId="{A83D4C55-DC2C-42E4-AABC-B894A166BCAA}">
      <dgm:prSet/>
      <dgm:spPr/>
      <dgm:t>
        <a:bodyPr/>
        <a:lstStyle/>
        <a:p>
          <a:endParaRPr lang="cs-CZ"/>
        </a:p>
      </dgm:t>
    </dgm:pt>
    <dgm:pt modelId="{D19FC269-0062-44E7-B8FA-478DF2B9676D}" type="sibTrans" cxnId="{A83D4C55-DC2C-42E4-AABC-B894A166BCAA}">
      <dgm:prSet/>
      <dgm:spPr/>
      <dgm:t>
        <a:bodyPr/>
        <a:lstStyle/>
        <a:p>
          <a:endParaRPr lang="cs-CZ"/>
        </a:p>
      </dgm:t>
    </dgm:pt>
    <dgm:pt modelId="{D619046E-E48D-40C0-AAE2-013743639409}" type="pres">
      <dgm:prSet presAssocID="{93C09E0C-D8FF-4C85-AEE1-E0CFCCC6E28E}" presName="linear" presStyleCnt="0">
        <dgm:presLayoutVars>
          <dgm:dir/>
          <dgm:animLvl val="lvl"/>
          <dgm:resizeHandles val="exact"/>
        </dgm:presLayoutVars>
      </dgm:prSet>
      <dgm:spPr/>
    </dgm:pt>
    <dgm:pt modelId="{7D3EDC46-70AE-4DF5-82FD-D935B1B09A9D}" type="pres">
      <dgm:prSet presAssocID="{BBE12A6E-547E-43C0-BCFF-5511EAA5082E}" presName="parentLin" presStyleCnt="0"/>
      <dgm:spPr/>
    </dgm:pt>
    <dgm:pt modelId="{74D80CF2-A87B-4047-A1B9-767614F57BDE}" type="pres">
      <dgm:prSet presAssocID="{BBE12A6E-547E-43C0-BCFF-5511EAA5082E}" presName="parentLeftMargin" presStyleLbl="node1" presStyleIdx="0" presStyleCnt="2"/>
      <dgm:spPr/>
    </dgm:pt>
    <dgm:pt modelId="{7B79DC20-7E0D-4C0D-9310-FD9A8339FFF5}" type="pres">
      <dgm:prSet presAssocID="{BBE12A6E-547E-43C0-BCFF-5511EAA508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138494-E587-4A2B-B200-0851A59A7599}" type="pres">
      <dgm:prSet presAssocID="{BBE12A6E-547E-43C0-BCFF-5511EAA5082E}" presName="negativeSpace" presStyleCnt="0"/>
      <dgm:spPr/>
    </dgm:pt>
    <dgm:pt modelId="{35FF1964-69A9-462C-A80C-6AA43C332F87}" type="pres">
      <dgm:prSet presAssocID="{BBE12A6E-547E-43C0-BCFF-5511EAA5082E}" presName="childText" presStyleLbl="conFgAcc1" presStyleIdx="0" presStyleCnt="2">
        <dgm:presLayoutVars>
          <dgm:bulletEnabled val="1"/>
        </dgm:presLayoutVars>
      </dgm:prSet>
      <dgm:spPr/>
    </dgm:pt>
    <dgm:pt modelId="{E5BF36A1-E914-4603-9BB1-8D99D28665AC}" type="pres">
      <dgm:prSet presAssocID="{2A1C471F-8C88-4B43-9659-78DB112D6CAC}" presName="spaceBetweenRectangles" presStyleCnt="0"/>
      <dgm:spPr/>
    </dgm:pt>
    <dgm:pt modelId="{B81F0A4F-AC3A-45E3-B060-B3F7841B1CCE}" type="pres">
      <dgm:prSet presAssocID="{A0EAD103-F687-4179-8FC9-8427A83DA188}" presName="parentLin" presStyleCnt="0"/>
      <dgm:spPr/>
    </dgm:pt>
    <dgm:pt modelId="{7A242C7D-3DDA-496E-8C0D-1C7A81980391}" type="pres">
      <dgm:prSet presAssocID="{A0EAD103-F687-4179-8FC9-8427A83DA188}" presName="parentLeftMargin" presStyleLbl="node1" presStyleIdx="0" presStyleCnt="2"/>
      <dgm:spPr/>
    </dgm:pt>
    <dgm:pt modelId="{F3077D38-0AD3-40AB-AA57-11A760E9BB3F}" type="pres">
      <dgm:prSet presAssocID="{A0EAD103-F687-4179-8FC9-8427A83DA18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A8B464-EB5B-47EA-8E1E-8AEBDBEB8F8A}" type="pres">
      <dgm:prSet presAssocID="{A0EAD103-F687-4179-8FC9-8427A83DA188}" presName="negativeSpace" presStyleCnt="0"/>
      <dgm:spPr/>
    </dgm:pt>
    <dgm:pt modelId="{FA43C92D-14FE-45FA-B619-1B6B61596172}" type="pres">
      <dgm:prSet presAssocID="{A0EAD103-F687-4179-8FC9-8427A83DA18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BEB6501-F599-46F9-9316-301B117FB5CD}" srcId="{93C09E0C-D8FF-4C85-AEE1-E0CFCCC6E28E}" destId="{BBE12A6E-547E-43C0-BCFF-5511EAA5082E}" srcOrd="0" destOrd="0" parTransId="{C57DF287-9DA9-4536-AD43-0ED7061BBD37}" sibTransId="{2A1C471F-8C88-4B43-9659-78DB112D6CAC}"/>
    <dgm:cxn modelId="{4CE63372-4E76-4EFF-BF71-A965A2576559}" type="presOf" srcId="{93C09E0C-D8FF-4C85-AEE1-E0CFCCC6E28E}" destId="{D619046E-E48D-40C0-AAE2-013743639409}" srcOrd="0" destOrd="0" presId="urn:microsoft.com/office/officeart/2005/8/layout/list1"/>
    <dgm:cxn modelId="{A83D4C55-DC2C-42E4-AABC-B894A166BCAA}" srcId="{A0EAD103-F687-4179-8FC9-8427A83DA188}" destId="{ACBBD1D3-1964-4EE1-B7FC-8AAF4A99C7D2}" srcOrd="0" destOrd="0" parTransId="{8C6B8428-9541-4E51-87B1-BDA730A93895}" sibTransId="{D19FC269-0062-44E7-B8FA-478DF2B9676D}"/>
    <dgm:cxn modelId="{B5853858-CC63-4D67-861F-69A54BD2E24B}" type="presOf" srcId="{ACBBD1D3-1964-4EE1-B7FC-8AAF4A99C7D2}" destId="{FA43C92D-14FE-45FA-B619-1B6B61596172}" srcOrd="0" destOrd="0" presId="urn:microsoft.com/office/officeart/2005/8/layout/list1"/>
    <dgm:cxn modelId="{37EEBE88-8785-4F6A-A941-E4EB315D8B6A}" type="presOf" srcId="{A0EAD103-F687-4179-8FC9-8427A83DA188}" destId="{7A242C7D-3DDA-496E-8C0D-1C7A81980391}" srcOrd="0" destOrd="0" presId="urn:microsoft.com/office/officeart/2005/8/layout/list1"/>
    <dgm:cxn modelId="{0D142C89-4A5B-47D5-AC49-734868CE560A}" type="presOf" srcId="{BBE12A6E-547E-43C0-BCFF-5511EAA5082E}" destId="{7B79DC20-7E0D-4C0D-9310-FD9A8339FFF5}" srcOrd="1" destOrd="0" presId="urn:microsoft.com/office/officeart/2005/8/layout/list1"/>
    <dgm:cxn modelId="{734F5D90-3EC8-4A3E-ABA3-8CEE9E0B4292}" srcId="{BBE12A6E-547E-43C0-BCFF-5511EAA5082E}" destId="{E3C57890-4835-4D9B-81C5-152F4607CA98}" srcOrd="0" destOrd="0" parTransId="{79D20062-6F95-426D-9E62-759BF31C0C1B}" sibTransId="{20FB43C4-8F90-4B25-BC75-5117D6EDD5BC}"/>
    <dgm:cxn modelId="{6E6DB8A1-BE08-4E04-AC3E-1E7783D85051}" type="presOf" srcId="{E3C57890-4835-4D9B-81C5-152F4607CA98}" destId="{35FF1964-69A9-462C-A80C-6AA43C332F87}" srcOrd="0" destOrd="0" presId="urn:microsoft.com/office/officeart/2005/8/layout/list1"/>
    <dgm:cxn modelId="{151452B4-485A-404A-919A-706DB26BAFD1}" type="presOf" srcId="{A0EAD103-F687-4179-8FC9-8427A83DA188}" destId="{F3077D38-0AD3-40AB-AA57-11A760E9BB3F}" srcOrd="1" destOrd="0" presId="urn:microsoft.com/office/officeart/2005/8/layout/list1"/>
    <dgm:cxn modelId="{BD3401E0-2F3B-4CC5-8F23-6324A7429478}" type="presOf" srcId="{BBE12A6E-547E-43C0-BCFF-5511EAA5082E}" destId="{74D80CF2-A87B-4047-A1B9-767614F57BDE}" srcOrd="0" destOrd="0" presId="urn:microsoft.com/office/officeart/2005/8/layout/list1"/>
    <dgm:cxn modelId="{52140CF7-817B-4AE3-A7A6-2B5730D5B100}" srcId="{93C09E0C-D8FF-4C85-AEE1-E0CFCCC6E28E}" destId="{A0EAD103-F687-4179-8FC9-8427A83DA188}" srcOrd="1" destOrd="0" parTransId="{9B6A506B-F7BA-4C7D-A576-3CF9B7BC68B8}" sibTransId="{06CD041C-E203-4CDC-92CC-6EA5A20A8463}"/>
    <dgm:cxn modelId="{73C22CF9-9BFC-4C59-B3DE-C207B3B5B6B9}" type="presParOf" srcId="{D619046E-E48D-40C0-AAE2-013743639409}" destId="{7D3EDC46-70AE-4DF5-82FD-D935B1B09A9D}" srcOrd="0" destOrd="0" presId="urn:microsoft.com/office/officeart/2005/8/layout/list1"/>
    <dgm:cxn modelId="{42578EFE-0FC4-4CB4-B3DA-C756C3907E8E}" type="presParOf" srcId="{7D3EDC46-70AE-4DF5-82FD-D935B1B09A9D}" destId="{74D80CF2-A87B-4047-A1B9-767614F57BDE}" srcOrd="0" destOrd="0" presId="urn:microsoft.com/office/officeart/2005/8/layout/list1"/>
    <dgm:cxn modelId="{96A94F2C-A4B2-4D12-A040-52AE662CE3E8}" type="presParOf" srcId="{7D3EDC46-70AE-4DF5-82FD-D935B1B09A9D}" destId="{7B79DC20-7E0D-4C0D-9310-FD9A8339FFF5}" srcOrd="1" destOrd="0" presId="urn:microsoft.com/office/officeart/2005/8/layout/list1"/>
    <dgm:cxn modelId="{BCDE41D1-98F5-4F8B-973D-81BE3AC58137}" type="presParOf" srcId="{D619046E-E48D-40C0-AAE2-013743639409}" destId="{00138494-E587-4A2B-B200-0851A59A7599}" srcOrd="1" destOrd="0" presId="urn:microsoft.com/office/officeart/2005/8/layout/list1"/>
    <dgm:cxn modelId="{4E0CCEB7-FCB2-48F9-9A1E-1F31E3CA0DCB}" type="presParOf" srcId="{D619046E-E48D-40C0-AAE2-013743639409}" destId="{35FF1964-69A9-462C-A80C-6AA43C332F87}" srcOrd="2" destOrd="0" presId="urn:microsoft.com/office/officeart/2005/8/layout/list1"/>
    <dgm:cxn modelId="{E290647B-5AD7-4215-8A49-325C85C03A57}" type="presParOf" srcId="{D619046E-E48D-40C0-AAE2-013743639409}" destId="{E5BF36A1-E914-4603-9BB1-8D99D28665AC}" srcOrd="3" destOrd="0" presId="urn:microsoft.com/office/officeart/2005/8/layout/list1"/>
    <dgm:cxn modelId="{6E21A8BE-FA61-4597-9E86-4A07FCEB3892}" type="presParOf" srcId="{D619046E-E48D-40C0-AAE2-013743639409}" destId="{B81F0A4F-AC3A-45E3-B060-B3F7841B1CCE}" srcOrd="4" destOrd="0" presId="urn:microsoft.com/office/officeart/2005/8/layout/list1"/>
    <dgm:cxn modelId="{267A63E2-81B8-4D0B-9D1C-519979ABB089}" type="presParOf" srcId="{B81F0A4F-AC3A-45E3-B060-B3F7841B1CCE}" destId="{7A242C7D-3DDA-496E-8C0D-1C7A81980391}" srcOrd="0" destOrd="0" presId="urn:microsoft.com/office/officeart/2005/8/layout/list1"/>
    <dgm:cxn modelId="{CE68517B-0194-483A-9D83-FD43B59FD172}" type="presParOf" srcId="{B81F0A4F-AC3A-45E3-B060-B3F7841B1CCE}" destId="{F3077D38-0AD3-40AB-AA57-11A760E9BB3F}" srcOrd="1" destOrd="0" presId="urn:microsoft.com/office/officeart/2005/8/layout/list1"/>
    <dgm:cxn modelId="{E2F28A49-EA14-46E9-9943-DB9D1C7D1AA1}" type="presParOf" srcId="{D619046E-E48D-40C0-AAE2-013743639409}" destId="{CFA8B464-EB5B-47EA-8E1E-8AEBDBEB8F8A}" srcOrd="5" destOrd="0" presId="urn:microsoft.com/office/officeart/2005/8/layout/list1"/>
    <dgm:cxn modelId="{E58626CF-CE79-4E1D-B8DD-1CEB26B14F37}" type="presParOf" srcId="{D619046E-E48D-40C0-AAE2-013743639409}" destId="{FA43C92D-14FE-45FA-B619-1B6B615961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43EC23-0180-44F8-A237-F4C0EA2CCB5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CFC2AD7-A142-4F5E-A026-3BBAD1725D6E}">
      <dgm:prSet/>
      <dgm:spPr/>
      <dgm:t>
        <a:bodyPr/>
        <a:lstStyle/>
        <a:p>
          <a:r>
            <a:rPr lang="cs-CZ"/>
            <a:t>Odborný dozor </a:t>
          </a:r>
        </a:p>
      </dgm:t>
    </dgm:pt>
    <dgm:pt modelId="{6EBC33D9-BAC2-4CA8-BFB3-543CC830FB21}" type="parTrans" cxnId="{0FFC1A11-E4BF-4B97-97C9-675FAEF1AEC8}">
      <dgm:prSet/>
      <dgm:spPr/>
      <dgm:t>
        <a:bodyPr/>
        <a:lstStyle/>
        <a:p>
          <a:endParaRPr lang="cs-CZ"/>
        </a:p>
      </dgm:t>
    </dgm:pt>
    <dgm:pt modelId="{8D58258D-3900-40E0-A132-02DF59781471}" type="sibTrans" cxnId="{0FFC1A11-E4BF-4B97-97C9-675FAEF1AEC8}">
      <dgm:prSet/>
      <dgm:spPr/>
      <dgm:t>
        <a:bodyPr/>
        <a:lstStyle/>
        <a:p>
          <a:endParaRPr lang="cs-CZ"/>
        </a:p>
      </dgm:t>
    </dgm:pt>
    <dgm:pt modelId="{DB740920-3667-4CB8-A982-404A0CBE3B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vykonává lékař se specializovanou způsobilostí přítomný ve zdravotnickém zařízení, ve kterém vykonává činnost lékař s odbornou způsobilostí, s fyzickou dosažitelností lékaře se specializovanou způsobilostí do 10 minut. </a:t>
          </a:r>
        </a:p>
      </dgm:t>
    </dgm:pt>
    <dgm:pt modelId="{E7332507-E6E4-436F-9F52-C4ADA8A3969F}" type="parTrans" cxnId="{07BEF5A3-9082-47DA-BCCC-C2FFD88B4E99}">
      <dgm:prSet/>
      <dgm:spPr/>
      <dgm:t>
        <a:bodyPr/>
        <a:lstStyle/>
        <a:p>
          <a:endParaRPr lang="cs-CZ"/>
        </a:p>
      </dgm:t>
    </dgm:pt>
    <dgm:pt modelId="{72CD591E-E1DD-4D08-8C29-E8E3B86DD181}" type="sibTrans" cxnId="{07BEF5A3-9082-47DA-BCCC-C2FFD88B4E99}">
      <dgm:prSet/>
      <dgm:spPr/>
      <dgm:t>
        <a:bodyPr/>
        <a:lstStyle/>
        <a:p>
          <a:endParaRPr lang="cs-CZ"/>
        </a:p>
      </dgm:t>
    </dgm:pt>
    <dgm:pt modelId="{96D802B2-7F39-4061-B5F9-2AE87272D086}">
      <dgm:prSet/>
      <dgm:spPr/>
      <dgm:t>
        <a:bodyPr/>
        <a:lstStyle/>
        <a:p>
          <a:r>
            <a:rPr lang="cs-CZ"/>
            <a:t>Odborný dohled </a:t>
          </a:r>
        </a:p>
      </dgm:t>
    </dgm:pt>
    <dgm:pt modelId="{A02FE9D5-CC87-4C59-AFE2-64DC462E381B}" type="parTrans" cxnId="{76D8A1AF-6E09-4269-9021-ACF569B4B434}">
      <dgm:prSet/>
      <dgm:spPr/>
      <dgm:t>
        <a:bodyPr/>
        <a:lstStyle/>
        <a:p>
          <a:endParaRPr lang="cs-CZ"/>
        </a:p>
      </dgm:t>
    </dgm:pt>
    <dgm:pt modelId="{1E59E3CE-15B4-4FAA-83F8-A606DE619E94}" type="sibTrans" cxnId="{76D8A1AF-6E09-4269-9021-ACF569B4B434}">
      <dgm:prSet/>
      <dgm:spPr/>
      <dgm:t>
        <a:bodyPr/>
        <a:lstStyle/>
        <a:p>
          <a:endParaRPr lang="cs-CZ"/>
        </a:p>
      </dgm:t>
    </dgm:pt>
    <dgm:pt modelId="{541E25D1-2544-4FA1-99DB-B3EED07D2B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vykonává lékař se specializovanou způsobilostí, a to nepřetržitou telefonickou dostupností a fyzickou dosažitelností zdravotnického zařízení, ve kterém vykonává činnost lékař s odbornou způsobilostí, do 30 minut.</a:t>
          </a:r>
        </a:p>
      </dgm:t>
    </dgm:pt>
    <dgm:pt modelId="{E878B918-339E-444D-8718-303D538E7555}" type="parTrans" cxnId="{D659F8C8-9703-48EF-BFAC-B604C26DFFE0}">
      <dgm:prSet/>
      <dgm:spPr/>
      <dgm:t>
        <a:bodyPr/>
        <a:lstStyle/>
        <a:p>
          <a:endParaRPr lang="cs-CZ"/>
        </a:p>
      </dgm:t>
    </dgm:pt>
    <dgm:pt modelId="{1F0772ED-35ED-4B10-880A-D71F38D905D4}" type="sibTrans" cxnId="{D659F8C8-9703-48EF-BFAC-B604C26DFFE0}">
      <dgm:prSet/>
      <dgm:spPr/>
      <dgm:t>
        <a:bodyPr/>
        <a:lstStyle/>
        <a:p>
          <a:endParaRPr lang="cs-CZ"/>
        </a:p>
      </dgm:t>
    </dgm:pt>
    <dgm:pt modelId="{C1C2BBC0-9958-4335-BA83-D819BB1DE8C3}">
      <dgm:prSet/>
      <dgm:spPr/>
      <dgm:t>
        <a:bodyPr/>
        <a:lstStyle/>
        <a:p>
          <a:r>
            <a:rPr lang="cs-CZ"/>
            <a:t>Bez odborného dohledu  s certifikátem o absolvování základního kmene</a:t>
          </a:r>
        </a:p>
      </dgm:t>
    </dgm:pt>
    <dgm:pt modelId="{59F42A3F-B71E-460A-A0B7-CA274C061A7F}" type="parTrans" cxnId="{37DCFB77-8C2E-4550-BF67-379BBB3959F1}">
      <dgm:prSet/>
      <dgm:spPr/>
      <dgm:t>
        <a:bodyPr/>
        <a:lstStyle/>
        <a:p>
          <a:endParaRPr lang="cs-CZ"/>
        </a:p>
      </dgm:t>
    </dgm:pt>
    <dgm:pt modelId="{2731762D-929C-4980-89D9-37F0C5485499}" type="sibTrans" cxnId="{37DCFB77-8C2E-4550-BF67-379BBB3959F1}">
      <dgm:prSet/>
      <dgm:spPr/>
      <dgm:t>
        <a:bodyPr/>
        <a:lstStyle/>
        <a:p>
          <a:endParaRPr lang="cs-CZ"/>
        </a:p>
      </dgm:t>
    </dgm:pt>
    <dgm:pt modelId="{D9BC4AD0-25A5-403D-8DB7-E351D6DECB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vykonávat činnosti, které odpovídají rozsahu znalostí a dovedností získaných vzděláváním v základním kmeni a které jsou stanovené prováděcím právním předpisem. </a:t>
          </a:r>
        </a:p>
      </dgm:t>
    </dgm:pt>
    <dgm:pt modelId="{5086CEC4-6C15-4C71-93CD-32AEFCB8F35C}" type="parTrans" cxnId="{8E940050-A40F-4159-AFA5-16DBFEE48051}">
      <dgm:prSet/>
      <dgm:spPr/>
      <dgm:t>
        <a:bodyPr/>
        <a:lstStyle/>
        <a:p>
          <a:endParaRPr lang="cs-CZ"/>
        </a:p>
      </dgm:t>
    </dgm:pt>
    <dgm:pt modelId="{CC2EA896-B0A8-4FF0-BDBE-2ADFF687013F}" type="sibTrans" cxnId="{8E940050-A40F-4159-AFA5-16DBFEE48051}">
      <dgm:prSet/>
      <dgm:spPr/>
      <dgm:t>
        <a:bodyPr/>
        <a:lstStyle/>
        <a:p>
          <a:endParaRPr lang="cs-CZ"/>
        </a:p>
      </dgm:t>
    </dgm:pt>
    <dgm:pt modelId="{BA971687-1ABF-4166-A4BC-FC79CBACFE3F}" type="pres">
      <dgm:prSet presAssocID="{1043EC23-0180-44F8-A237-F4C0EA2CCB59}" presName="linear" presStyleCnt="0">
        <dgm:presLayoutVars>
          <dgm:dir/>
          <dgm:animLvl val="lvl"/>
          <dgm:resizeHandles val="exact"/>
        </dgm:presLayoutVars>
      </dgm:prSet>
      <dgm:spPr/>
    </dgm:pt>
    <dgm:pt modelId="{68F64488-09B7-4EA4-B306-ADADC0B9B941}" type="pres">
      <dgm:prSet presAssocID="{0CFC2AD7-A142-4F5E-A026-3BBAD1725D6E}" presName="parentLin" presStyleCnt="0"/>
      <dgm:spPr/>
    </dgm:pt>
    <dgm:pt modelId="{C2A53F1D-C69C-44BF-8503-6B551194E670}" type="pres">
      <dgm:prSet presAssocID="{0CFC2AD7-A142-4F5E-A026-3BBAD1725D6E}" presName="parentLeftMargin" presStyleLbl="node1" presStyleIdx="0" presStyleCnt="3"/>
      <dgm:spPr/>
    </dgm:pt>
    <dgm:pt modelId="{FC482722-3F2C-4B2F-ABDF-CABF6186A62B}" type="pres">
      <dgm:prSet presAssocID="{0CFC2AD7-A142-4F5E-A026-3BBAD1725D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21A787-C336-4F4A-9107-E2AF96F977DC}" type="pres">
      <dgm:prSet presAssocID="{0CFC2AD7-A142-4F5E-A026-3BBAD1725D6E}" presName="negativeSpace" presStyleCnt="0"/>
      <dgm:spPr/>
    </dgm:pt>
    <dgm:pt modelId="{3E60B378-65EB-4F9D-BB35-F0ADACD09F38}" type="pres">
      <dgm:prSet presAssocID="{0CFC2AD7-A142-4F5E-A026-3BBAD1725D6E}" presName="childText" presStyleLbl="conFgAcc1" presStyleIdx="0" presStyleCnt="3">
        <dgm:presLayoutVars>
          <dgm:bulletEnabled val="1"/>
        </dgm:presLayoutVars>
      </dgm:prSet>
      <dgm:spPr/>
    </dgm:pt>
    <dgm:pt modelId="{73D647A1-FF35-4D71-A142-2CEFEC2B088B}" type="pres">
      <dgm:prSet presAssocID="{8D58258D-3900-40E0-A132-02DF59781471}" presName="spaceBetweenRectangles" presStyleCnt="0"/>
      <dgm:spPr/>
    </dgm:pt>
    <dgm:pt modelId="{7FA93C32-91DD-4F50-BEC5-83D15D471BD0}" type="pres">
      <dgm:prSet presAssocID="{96D802B2-7F39-4061-B5F9-2AE87272D086}" presName="parentLin" presStyleCnt="0"/>
      <dgm:spPr/>
    </dgm:pt>
    <dgm:pt modelId="{4A88D994-598A-418C-BE8D-0A0209C7FF7A}" type="pres">
      <dgm:prSet presAssocID="{96D802B2-7F39-4061-B5F9-2AE87272D086}" presName="parentLeftMargin" presStyleLbl="node1" presStyleIdx="0" presStyleCnt="3"/>
      <dgm:spPr/>
    </dgm:pt>
    <dgm:pt modelId="{46A3311D-84CE-4A86-B995-3519782A21F6}" type="pres">
      <dgm:prSet presAssocID="{96D802B2-7F39-4061-B5F9-2AE87272D0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1CD523-BD80-4702-ADA5-DEE49FA77C2E}" type="pres">
      <dgm:prSet presAssocID="{96D802B2-7F39-4061-B5F9-2AE87272D086}" presName="negativeSpace" presStyleCnt="0"/>
      <dgm:spPr/>
    </dgm:pt>
    <dgm:pt modelId="{3E2809C5-30D1-46B1-81A3-F8E842920489}" type="pres">
      <dgm:prSet presAssocID="{96D802B2-7F39-4061-B5F9-2AE87272D086}" presName="childText" presStyleLbl="conFgAcc1" presStyleIdx="1" presStyleCnt="3">
        <dgm:presLayoutVars>
          <dgm:bulletEnabled val="1"/>
        </dgm:presLayoutVars>
      </dgm:prSet>
      <dgm:spPr/>
    </dgm:pt>
    <dgm:pt modelId="{B51FA0A6-D4AB-4152-8FCF-9E1C642463CC}" type="pres">
      <dgm:prSet presAssocID="{1E59E3CE-15B4-4FAA-83F8-A606DE619E94}" presName="spaceBetweenRectangles" presStyleCnt="0"/>
      <dgm:spPr/>
    </dgm:pt>
    <dgm:pt modelId="{89CDE35E-19A2-42E5-AFD2-A10FFFEFF4B8}" type="pres">
      <dgm:prSet presAssocID="{C1C2BBC0-9958-4335-BA83-D819BB1DE8C3}" presName="parentLin" presStyleCnt="0"/>
      <dgm:spPr/>
    </dgm:pt>
    <dgm:pt modelId="{7DCBA9C4-1F13-4A4A-91CD-7C7179CD6383}" type="pres">
      <dgm:prSet presAssocID="{C1C2BBC0-9958-4335-BA83-D819BB1DE8C3}" presName="parentLeftMargin" presStyleLbl="node1" presStyleIdx="1" presStyleCnt="3"/>
      <dgm:spPr/>
    </dgm:pt>
    <dgm:pt modelId="{658B76CA-C2B9-47F4-8742-128C05CB7EF6}" type="pres">
      <dgm:prSet presAssocID="{C1C2BBC0-9958-4335-BA83-D819BB1DE8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CAE555-80F1-4629-B973-4D4AEF0B4C42}" type="pres">
      <dgm:prSet presAssocID="{C1C2BBC0-9958-4335-BA83-D819BB1DE8C3}" presName="negativeSpace" presStyleCnt="0"/>
      <dgm:spPr/>
    </dgm:pt>
    <dgm:pt modelId="{9628635B-0020-4DC5-BD89-68E7274E63D8}" type="pres">
      <dgm:prSet presAssocID="{C1C2BBC0-9958-4335-BA83-D819BB1DE8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FC1A11-E4BF-4B97-97C9-675FAEF1AEC8}" srcId="{1043EC23-0180-44F8-A237-F4C0EA2CCB59}" destId="{0CFC2AD7-A142-4F5E-A026-3BBAD1725D6E}" srcOrd="0" destOrd="0" parTransId="{6EBC33D9-BAC2-4CA8-BFB3-543CC830FB21}" sibTransId="{8D58258D-3900-40E0-A132-02DF59781471}"/>
    <dgm:cxn modelId="{FE3B125C-90E5-4AA7-8EFA-4485272C9368}" type="presOf" srcId="{0CFC2AD7-A142-4F5E-A026-3BBAD1725D6E}" destId="{FC482722-3F2C-4B2F-ABDF-CABF6186A62B}" srcOrd="1" destOrd="0" presId="urn:microsoft.com/office/officeart/2005/8/layout/list1"/>
    <dgm:cxn modelId="{A3EAAF6B-4C0F-416E-9D83-223335D6F3AD}" type="presOf" srcId="{C1C2BBC0-9958-4335-BA83-D819BB1DE8C3}" destId="{7DCBA9C4-1F13-4A4A-91CD-7C7179CD6383}" srcOrd="0" destOrd="0" presId="urn:microsoft.com/office/officeart/2005/8/layout/list1"/>
    <dgm:cxn modelId="{7013ED6F-8774-45F4-AF24-FC5C9337D27A}" type="presOf" srcId="{C1C2BBC0-9958-4335-BA83-D819BB1DE8C3}" destId="{658B76CA-C2B9-47F4-8742-128C05CB7EF6}" srcOrd="1" destOrd="0" presId="urn:microsoft.com/office/officeart/2005/8/layout/list1"/>
    <dgm:cxn modelId="{8E940050-A40F-4159-AFA5-16DBFEE48051}" srcId="{C1C2BBC0-9958-4335-BA83-D819BB1DE8C3}" destId="{D9BC4AD0-25A5-403D-8DB7-E351D6DECB41}" srcOrd="0" destOrd="0" parTransId="{5086CEC4-6C15-4C71-93CD-32AEFCB8F35C}" sibTransId="{CC2EA896-B0A8-4FF0-BDBE-2ADFF687013F}"/>
    <dgm:cxn modelId="{864A9252-E719-4EE6-AE03-262D953A41A5}" type="presOf" srcId="{96D802B2-7F39-4061-B5F9-2AE87272D086}" destId="{4A88D994-598A-418C-BE8D-0A0209C7FF7A}" srcOrd="0" destOrd="0" presId="urn:microsoft.com/office/officeart/2005/8/layout/list1"/>
    <dgm:cxn modelId="{37DCFB77-8C2E-4550-BF67-379BBB3959F1}" srcId="{1043EC23-0180-44F8-A237-F4C0EA2CCB59}" destId="{C1C2BBC0-9958-4335-BA83-D819BB1DE8C3}" srcOrd="2" destOrd="0" parTransId="{59F42A3F-B71E-460A-A0B7-CA274C061A7F}" sibTransId="{2731762D-929C-4980-89D9-37F0C5485499}"/>
    <dgm:cxn modelId="{D36DB584-6DCC-4332-B8B6-66C9811E02B2}" type="presOf" srcId="{0CFC2AD7-A142-4F5E-A026-3BBAD1725D6E}" destId="{C2A53F1D-C69C-44BF-8503-6B551194E670}" srcOrd="0" destOrd="0" presId="urn:microsoft.com/office/officeart/2005/8/layout/list1"/>
    <dgm:cxn modelId="{07BEF5A3-9082-47DA-BCCC-C2FFD88B4E99}" srcId="{0CFC2AD7-A142-4F5E-A026-3BBAD1725D6E}" destId="{DB740920-3667-4CB8-A982-404A0CBE3BE8}" srcOrd="0" destOrd="0" parTransId="{E7332507-E6E4-436F-9F52-C4ADA8A3969F}" sibTransId="{72CD591E-E1DD-4D08-8C29-E8E3B86DD181}"/>
    <dgm:cxn modelId="{76D8A1AF-6E09-4269-9021-ACF569B4B434}" srcId="{1043EC23-0180-44F8-A237-F4C0EA2CCB59}" destId="{96D802B2-7F39-4061-B5F9-2AE87272D086}" srcOrd="1" destOrd="0" parTransId="{A02FE9D5-CC87-4C59-AFE2-64DC462E381B}" sibTransId="{1E59E3CE-15B4-4FAA-83F8-A606DE619E94}"/>
    <dgm:cxn modelId="{C684C6B4-E4C0-4A3B-B6D9-AFAB2A2FC961}" type="presOf" srcId="{1043EC23-0180-44F8-A237-F4C0EA2CCB59}" destId="{BA971687-1ABF-4166-A4BC-FC79CBACFE3F}" srcOrd="0" destOrd="0" presId="urn:microsoft.com/office/officeart/2005/8/layout/list1"/>
    <dgm:cxn modelId="{4E3587BA-C331-4165-83D2-532EF4787F76}" type="presOf" srcId="{DB740920-3667-4CB8-A982-404A0CBE3BE8}" destId="{3E60B378-65EB-4F9D-BB35-F0ADACD09F38}" srcOrd="0" destOrd="0" presId="urn:microsoft.com/office/officeart/2005/8/layout/list1"/>
    <dgm:cxn modelId="{304A2CC0-D88A-4267-847C-76E9D56088E3}" type="presOf" srcId="{D9BC4AD0-25A5-403D-8DB7-E351D6DECB41}" destId="{9628635B-0020-4DC5-BD89-68E7274E63D8}" srcOrd="0" destOrd="0" presId="urn:microsoft.com/office/officeart/2005/8/layout/list1"/>
    <dgm:cxn modelId="{073B26C2-8565-4E51-BF5C-85A2CCDA2F02}" type="presOf" srcId="{541E25D1-2544-4FA1-99DB-B3EED07D2B6C}" destId="{3E2809C5-30D1-46B1-81A3-F8E842920489}" srcOrd="0" destOrd="0" presId="urn:microsoft.com/office/officeart/2005/8/layout/list1"/>
    <dgm:cxn modelId="{D659F8C8-9703-48EF-BFAC-B604C26DFFE0}" srcId="{96D802B2-7F39-4061-B5F9-2AE87272D086}" destId="{541E25D1-2544-4FA1-99DB-B3EED07D2B6C}" srcOrd="0" destOrd="0" parTransId="{E878B918-339E-444D-8718-303D538E7555}" sibTransId="{1F0772ED-35ED-4B10-880A-D71F38D905D4}"/>
    <dgm:cxn modelId="{3B1CA3FE-B951-49EB-BCF2-115D84843DCD}" type="presOf" srcId="{96D802B2-7F39-4061-B5F9-2AE87272D086}" destId="{46A3311D-84CE-4A86-B995-3519782A21F6}" srcOrd="1" destOrd="0" presId="urn:microsoft.com/office/officeart/2005/8/layout/list1"/>
    <dgm:cxn modelId="{D9E5A7B0-38E0-4294-A068-EFCA34CC495A}" type="presParOf" srcId="{BA971687-1ABF-4166-A4BC-FC79CBACFE3F}" destId="{68F64488-09B7-4EA4-B306-ADADC0B9B941}" srcOrd="0" destOrd="0" presId="urn:microsoft.com/office/officeart/2005/8/layout/list1"/>
    <dgm:cxn modelId="{D266410F-80E8-4DB3-8186-05437F1CC10F}" type="presParOf" srcId="{68F64488-09B7-4EA4-B306-ADADC0B9B941}" destId="{C2A53F1D-C69C-44BF-8503-6B551194E670}" srcOrd="0" destOrd="0" presId="urn:microsoft.com/office/officeart/2005/8/layout/list1"/>
    <dgm:cxn modelId="{40F2684B-A2A1-49A5-9620-F48453653718}" type="presParOf" srcId="{68F64488-09B7-4EA4-B306-ADADC0B9B941}" destId="{FC482722-3F2C-4B2F-ABDF-CABF6186A62B}" srcOrd="1" destOrd="0" presId="urn:microsoft.com/office/officeart/2005/8/layout/list1"/>
    <dgm:cxn modelId="{CE20F4F4-F07A-402B-B2B3-52691ABAE7C2}" type="presParOf" srcId="{BA971687-1ABF-4166-A4BC-FC79CBACFE3F}" destId="{0021A787-C336-4F4A-9107-E2AF96F977DC}" srcOrd="1" destOrd="0" presId="urn:microsoft.com/office/officeart/2005/8/layout/list1"/>
    <dgm:cxn modelId="{B092585B-1CC0-4020-B386-2755D4A8926B}" type="presParOf" srcId="{BA971687-1ABF-4166-A4BC-FC79CBACFE3F}" destId="{3E60B378-65EB-4F9D-BB35-F0ADACD09F38}" srcOrd="2" destOrd="0" presId="urn:microsoft.com/office/officeart/2005/8/layout/list1"/>
    <dgm:cxn modelId="{17E89669-D0E6-4E8B-96A9-48555C7A7ED5}" type="presParOf" srcId="{BA971687-1ABF-4166-A4BC-FC79CBACFE3F}" destId="{73D647A1-FF35-4D71-A142-2CEFEC2B088B}" srcOrd="3" destOrd="0" presId="urn:microsoft.com/office/officeart/2005/8/layout/list1"/>
    <dgm:cxn modelId="{649F55EF-98C6-4878-87DF-80B2422F85C2}" type="presParOf" srcId="{BA971687-1ABF-4166-A4BC-FC79CBACFE3F}" destId="{7FA93C32-91DD-4F50-BEC5-83D15D471BD0}" srcOrd="4" destOrd="0" presId="urn:microsoft.com/office/officeart/2005/8/layout/list1"/>
    <dgm:cxn modelId="{7FF2C269-9536-449B-8503-1D337004AFC1}" type="presParOf" srcId="{7FA93C32-91DD-4F50-BEC5-83D15D471BD0}" destId="{4A88D994-598A-418C-BE8D-0A0209C7FF7A}" srcOrd="0" destOrd="0" presId="urn:microsoft.com/office/officeart/2005/8/layout/list1"/>
    <dgm:cxn modelId="{EB62E733-C1E7-40CD-A9DE-D2D0FA3D0A8D}" type="presParOf" srcId="{7FA93C32-91DD-4F50-BEC5-83D15D471BD0}" destId="{46A3311D-84CE-4A86-B995-3519782A21F6}" srcOrd="1" destOrd="0" presId="urn:microsoft.com/office/officeart/2005/8/layout/list1"/>
    <dgm:cxn modelId="{9D07BB8E-B1BD-428E-A5F6-EB76551B7F48}" type="presParOf" srcId="{BA971687-1ABF-4166-A4BC-FC79CBACFE3F}" destId="{E61CD523-BD80-4702-ADA5-DEE49FA77C2E}" srcOrd="5" destOrd="0" presId="urn:microsoft.com/office/officeart/2005/8/layout/list1"/>
    <dgm:cxn modelId="{BA07329F-B310-4BCB-80ED-424761C6FEC7}" type="presParOf" srcId="{BA971687-1ABF-4166-A4BC-FC79CBACFE3F}" destId="{3E2809C5-30D1-46B1-81A3-F8E842920489}" srcOrd="6" destOrd="0" presId="urn:microsoft.com/office/officeart/2005/8/layout/list1"/>
    <dgm:cxn modelId="{DC8E2958-6629-40EF-B663-F3928AFFC341}" type="presParOf" srcId="{BA971687-1ABF-4166-A4BC-FC79CBACFE3F}" destId="{B51FA0A6-D4AB-4152-8FCF-9E1C642463CC}" srcOrd="7" destOrd="0" presId="urn:microsoft.com/office/officeart/2005/8/layout/list1"/>
    <dgm:cxn modelId="{0353D37F-6C9A-4CDD-B94B-D11BAD7ECDAF}" type="presParOf" srcId="{BA971687-1ABF-4166-A4BC-FC79CBACFE3F}" destId="{89CDE35E-19A2-42E5-AFD2-A10FFFEFF4B8}" srcOrd="8" destOrd="0" presId="urn:microsoft.com/office/officeart/2005/8/layout/list1"/>
    <dgm:cxn modelId="{20AFDECD-525E-4942-BA35-D08E7A21A215}" type="presParOf" srcId="{89CDE35E-19A2-42E5-AFD2-A10FFFEFF4B8}" destId="{7DCBA9C4-1F13-4A4A-91CD-7C7179CD6383}" srcOrd="0" destOrd="0" presId="urn:microsoft.com/office/officeart/2005/8/layout/list1"/>
    <dgm:cxn modelId="{AFAE9667-FFEB-4943-9ACC-0A6E43D9A948}" type="presParOf" srcId="{89CDE35E-19A2-42E5-AFD2-A10FFFEFF4B8}" destId="{658B76CA-C2B9-47F4-8742-128C05CB7EF6}" srcOrd="1" destOrd="0" presId="urn:microsoft.com/office/officeart/2005/8/layout/list1"/>
    <dgm:cxn modelId="{EDD5D4EF-CCAF-4A53-997E-0C09E5A8A449}" type="presParOf" srcId="{BA971687-1ABF-4166-A4BC-FC79CBACFE3F}" destId="{8ACAE555-80F1-4629-B973-4D4AEF0B4C42}" srcOrd="9" destOrd="0" presId="urn:microsoft.com/office/officeart/2005/8/layout/list1"/>
    <dgm:cxn modelId="{52A1916D-CC0A-4D5D-B9B5-6CB44CA3CD1B}" type="presParOf" srcId="{BA971687-1ABF-4166-A4BC-FC79CBACFE3F}" destId="{9628635B-0020-4DC5-BD89-68E7274E63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773C4-8323-44FE-BBB0-BF37F8CF80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5F5FAD-8CD7-4F28-BE7C-43BC119E28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Odborná způsobilost a specializace</a:t>
          </a:r>
          <a:endParaRPr lang="en-US"/>
        </a:p>
      </dgm:t>
    </dgm:pt>
    <dgm:pt modelId="{CD6BB790-3BB5-4CB0-8F1F-6BE200B10BB4}" type="parTrans" cxnId="{589438FC-5050-40AD-B953-B414203514FA}">
      <dgm:prSet/>
      <dgm:spPr/>
      <dgm:t>
        <a:bodyPr/>
        <a:lstStyle/>
        <a:p>
          <a:endParaRPr lang="en-US"/>
        </a:p>
      </dgm:t>
    </dgm:pt>
    <dgm:pt modelId="{4B0BB2E6-EC7A-4760-A068-4919680390F0}" type="sibTrans" cxnId="{589438FC-5050-40AD-B953-B414203514FA}">
      <dgm:prSet/>
      <dgm:spPr/>
      <dgm:t>
        <a:bodyPr/>
        <a:lstStyle/>
        <a:p>
          <a:endParaRPr lang="en-US"/>
        </a:p>
      </dgm:t>
    </dgm:pt>
    <dgm:pt modelId="{5B068379-ACF2-4B57-8BDF-DF5852C2C7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Zdravotní způsobilost</a:t>
          </a:r>
          <a:endParaRPr lang="en-US"/>
        </a:p>
      </dgm:t>
    </dgm:pt>
    <dgm:pt modelId="{CA3A461B-F703-401C-B3AE-07BD3BF3A24E}" type="parTrans" cxnId="{21D785D5-5E66-4317-9A0E-29A8F4E73AA9}">
      <dgm:prSet/>
      <dgm:spPr/>
      <dgm:t>
        <a:bodyPr/>
        <a:lstStyle/>
        <a:p>
          <a:endParaRPr lang="en-US"/>
        </a:p>
      </dgm:t>
    </dgm:pt>
    <dgm:pt modelId="{1E565146-E10C-44C8-BD75-1E49B1884FDB}" type="sibTrans" cxnId="{21D785D5-5E66-4317-9A0E-29A8F4E73AA9}">
      <dgm:prSet/>
      <dgm:spPr/>
      <dgm:t>
        <a:bodyPr/>
        <a:lstStyle/>
        <a:p>
          <a:endParaRPr lang="en-US"/>
        </a:p>
      </dgm:t>
    </dgm:pt>
    <dgm:pt modelId="{0ECBD8C1-3F59-4BEF-B780-84F9B089177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Bezúhonnost</a:t>
          </a:r>
          <a:endParaRPr lang="en-US"/>
        </a:p>
      </dgm:t>
    </dgm:pt>
    <dgm:pt modelId="{1DF38C82-83A4-45B1-8428-C6D05A6C216D}" type="parTrans" cxnId="{DFE5290E-515A-44C3-A1A3-ACF5DCC676C2}">
      <dgm:prSet/>
      <dgm:spPr/>
    </dgm:pt>
    <dgm:pt modelId="{A0D21D65-5518-41D1-84DB-FE3CB0DEFF15}" type="sibTrans" cxnId="{DFE5290E-515A-44C3-A1A3-ACF5DCC676C2}">
      <dgm:prSet/>
      <dgm:spPr/>
    </dgm:pt>
    <dgm:pt modelId="{58038C51-F464-40FA-B51C-3D03F966753C}" type="pres">
      <dgm:prSet presAssocID="{30F773C4-8323-44FE-BBB0-BF37F8CF8024}" presName="root" presStyleCnt="0">
        <dgm:presLayoutVars>
          <dgm:dir/>
          <dgm:resizeHandles val="exact"/>
        </dgm:presLayoutVars>
      </dgm:prSet>
      <dgm:spPr/>
    </dgm:pt>
    <dgm:pt modelId="{C8E60123-7AE3-4707-9D27-FE127A09EB97}" type="pres">
      <dgm:prSet presAssocID="{0E5F5FAD-8CD7-4F28-BE7C-43BC119E28A3}" presName="compNode" presStyleCnt="0"/>
      <dgm:spPr/>
    </dgm:pt>
    <dgm:pt modelId="{91000A4D-0A88-491F-BD7D-485ED015B498}" type="pres">
      <dgm:prSet presAssocID="{0E5F5FAD-8CD7-4F28-BE7C-43BC119E28A3}" presName="bgRect" presStyleLbl="bgShp" presStyleIdx="0" presStyleCnt="3"/>
      <dgm:spPr/>
    </dgm:pt>
    <dgm:pt modelId="{BFA5F44B-0F4F-45AD-B12A-A673C10523DC}" type="pres">
      <dgm:prSet presAssocID="{0E5F5FAD-8CD7-4F28-BE7C-43BC119E28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moční čepice"/>
        </a:ext>
      </dgm:extLst>
    </dgm:pt>
    <dgm:pt modelId="{C7D4AD4A-634B-40B3-9A08-A62FF60F1545}" type="pres">
      <dgm:prSet presAssocID="{0E5F5FAD-8CD7-4F28-BE7C-43BC119E28A3}" presName="spaceRect" presStyleCnt="0"/>
      <dgm:spPr/>
    </dgm:pt>
    <dgm:pt modelId="{48405B72-0403-4CE5-BC94-C48CC1D4D3A0}" type="pres">
      <dgm:prSet presAssocID="{0E5F5FAD-8CD7-4F28-BE7C-43BC119E28A3}" presName="parTx" presStyleLbl="revTx" presStyleIdx="0" presStyleCnt="3">
        <dgm:presLayoutVars>
          <dgm:chMax val="0"/>
          <dgm:chPref val="0"/>
        </dgm:presLayoutVars>
      </dgm:prSet>
      <dgm:spPr/>
    </dgm:pt>
    <dgm:pt modelId="{DD778F2A-A89D-4BEB-B2F8-9BB48FF0BA2B}" type="pres">
      <dgm:prSet presAssocID="{4B0BB2E6-EC7A-4760-A068-4919680390F0}" presName="sibTrans" presStyleCnt="0"/>
      <dgm:spPr/>
    </dgm:pt>
    <dgm:pt modelId="{0A5F0F7C-1AA9-41D2-85B3-BFE6DB187E7E}" type="pres">
      <dgm:prSet presAssocID="{5B068379-ACF2-4B57-8BDF-DF5852C2C7FB}" presName="compNode" presStyleCnt="0"/>
      <dgm:spPr/>
    </dgm:pt>
    <dgm:pt modelId="{F417478E-7924-4B5A-81F3-10A1905FCC86}" type="pres">
      <dgm:prSet presAssocID="{5B068379-ACF2-4B57-8BDF-DF5852C2C7FB}" presName="bgRect" presStyleLbl="bgShp" presStyleIdx="1" presStyleCnt="3"/>
      <dgm:spPr/>
    </dgm:pt>
    <dgm:pt modelId="{3EDD91A5-FDA2-4D9A-950D-7DB7D7872589}" type="pres">
      <dgm:prSet presAssocID="{5B068379-ACF2-4B57-8BDF-DF5852C2C7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294E86CD-6070-4F08-94C6-05D0809296F7}" type="pres">
      <dgm:prSet presAssocID="{5B068379-ACF2-4B57-8BDF-DF5852C2C7FB}" presName="spaceRect" presStyleCnt="0"/>
      <dgm:spPr/>
    </dgm:pt>
    <dgm:pt modelId="{13B2DC36-0B75-4A4B-9640-C057A3FBFDD4}" type="pres">
      <dgm:prSet presAssocID="{5B068379-ACF2-4B57-8BDF-DF5852C2C7FB}" presName="parTx" presStyleLbl="revTx" presStyleIdx="1" presStyleCnt="3">
        <dgm:presLayoutVars>
          <dgm:chMax val="0"/>
          <dgm:chPref val="0"/>
        </dgm:presLayoutVars>
      </dgm:prSet>
      <dgm:spPr/>
    </dgm:pt>
    <dgm:pt modelId="{88420A3B-FD9F-45FB-B892-8BC4DD50A660}" type="pres">
      <dgm:prSet presAssocID="{1E565146-E10C-44C8-BD75-1E49B1884FDB}" presName="sibTrans" presStyleCnt="0"/>
      <dgm:spPr/>
    </dgm:pt>
    <dgm:pt modelId="{CD2422D3-8561-4EA9-836D-AB4BA2AA71C0}" type="pres">
      <dgm:prSet presAssocID="{0ECBD8C1-3F59-4BEF-B780-84F9B0891779}" presName="compNode" presStyleCnt="0"/>
      <dgm:spPr/>
    </dgm:pt>
    <dgm:pt modelId="{65C8B8D7-DB8A-4393-87E7-F54069D78CAC}" type="pres">
      <dgm:prSet presAssocID="{0ECBD8C1-3F59-4BEF-B780-84F9B0891779}" presName="bgRect" presStyleLbl="bgShp" presStyleIdx="2" presStyleCnt="3"/>
      <dgm:spPr/>
    </dgm:pt>
    <dgm:pt modelId="{7072F048-C3A0-46A2-BDCD-F969E28EAC72}" type="pres">
      <dgm:prSet presAssocID="{0ECBD8C1-3F59-4BEF-B780-84F9B08917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uta"/>
        </a:ext>
      </dgm:extLst>
    </dgm:pt>
    <dgm:pt modelId="{0A44B9A4-8433-4C3C-AB91-30CEFEBEA5E1}" type="pres">
      <dgm:prSet presAssocID="{0ECBD8C1-3F59-4BEF-B780-84F9B0891779}" presName="spaceRect" presStyleCnt="0"/>
      <dgm:spPr/>
    </dgm:pt>
    <dgm:pt modelId="{595294C0-4E6A-414F-9101-44CD8E6A6EE1}" type="pres">
      <dgm:prSet presAssocID="{0ECBD8C1-3F59-4BEF-B780-84F9B08917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E5290E-515A-44C3-A1A3-ACF5DCC676C2}" srcId="{30F773C4-8323-44FE-BBB0-BF37F8CF8024}" destId="{0ECBD8C1-3F59-4BEF-B780-84F9B0891779}" srcOrd="2" destOrd="0" parTransId="{1DF38C82-83A4-45B1-8428-C6D05A6C216D}" sibTransId="{A0D21D65-5518-41D1-84DB-FE3CB0DEFF15}"/>
    <dgm:cxn modelId="{ABE2CC2B-2399-436C-A7BC-E0A6F673257A}" type="presOf" srcId="{30F773C4-8323-44FE-BBB0-BF37F8CF8024}" destId="{58038C51-F464-40FA-B51C-3D03F966753C}" srcOrd="0" destOrd="0" presId="urn:microsoft.com/office/officeart/2018/2/layout/IconVerticalSolidList"/>
    <dgm:cxn modelId="{24A7F276-9ED2-471E-98B0-4D3050080BAD}" type="presOf" srcId="{0E5F5FAD-8CD7-4F28-BE7C-43BC119E28A3}" destId="{48405B72-0403-4CE5-BC94-C48CC1D4D3A0}" srcOrd="0" destOrd="0" presId="urn:microsoft.com/office/officeart/2018/2/layout/IconVerticalSolidList"/>
    <dgm:cxn modelId="{3B68E08B-1A23-4318-85FC-02B76A8F7C76}" type="presOf" srcId="{0ECBD8C1-3F59-4BEF-B780-84F9B0891779}" destId="{595294C0-4E6A-414F-9101-44CD8E6A6EE1}" srcOrd="0" destOrd="0" presId="urn:microsoft.com/office/officeart/2018/2/layout/IconVerticalSolidList"/>
    <dgm:cxn modelId="{E5E6B4BC-D627-41C7-ADD2-B41FC773A157}" type="presOf" srcId="{5B068379-ACF2-4B57-8BDF-DF5852C2C7FB}" destId="{13B2DC36-0B75-4A4B-9640-C057A3FBFDD4}" srcOrd="0" destOrd="0" presId="urn:microsoft.com/office/officeart/2018/2/layout/IconVerticalSolidList"/>
    <dgm:cxn modelId="{21D785D5-5E66-4317-9A0E-29A8F4E73AA9}" srcId="{30F773C4-8323-44FE-BBB0-BF37F8CF8024}" destId="{5B068379-ACF2-4B57-8BDF-DF5852C2C7FB}" srcOrd="1" destOrd="0" parTransId="{CA3A461B-F703-401C-B3AE-07BD3BF3A24E}" sibTransId="{1E565146-E10C-44C8-BD75-1E49B1884FDB}"/>
    <dgm:cxn modelId="{589438FC-5050-40AD-B953-B414203514FA}" srcId="{30F773C4-8323-44FE-BBB0-BF37F8CF8024}" destId="{0E5F5FAD-8CD7-4F28-BE7C-43BC119E28A3}" srcOrd="0" destOrd="0" parTransId="{CD6BB790-3BB5-4CB0-8F1F-6BE200B10BB4}" sibTransId="{4B0BB2E6-EC7A-4760-A068-4919680390F0}"/>
    <dgm:cxn modelId="{DC5F457E-B90D-4B4C-A342-8E0697261094}" type="presParOf" srcId="{58038C51-F464-40FA-B51C-3D03F966753C}" destId="{C8E60123-7AE3-4707-9D27-FE127A09EB97}" srcOrd="0" destOrd="0" presId="urn:microsoft.com/office/officeart/2018/2/layout/IconVerticalSolidList"/>
    <dgm:cxn modelId="{1A18D591-1D51-4762-9633-D3A03D44CF95}" type="presParOf" srcId="{C8E60123-7AE3-4707-9D27-FE127A09EB97}" destId="{91000A4D-0A88-491F-BD7D-485ED015B498}" srcOrd="0" destOrd="0" presId="urn:microsoft.com/office/officeart/2018/2/layout/IconVerticalSolidList"/>
    <dgm:cxn modelId="{28CF499D-62FE-415C-9762-AEB85792669F}" type="presParOf" srcId="{C8E60123-7AE3-4707-9D27-FE127A09EB97}" destId="{BFA5F44B-0F4F-45AD-B12A-A673C10523DC}" srcOrd="1" destOrd="0" presId="urn:microsoft.com/office/officeart/2018/2/layout/IconVerticalSolidList"/>
    <dgm:cxn modelId="{FB7E67EA-C011-4418-8FE6-1A31D79B5EEB}" type="presParOf" srcId="{C8E60123-7AE3-4707-9D27-FE127A09EB97}" destId="{C7D4AD4A-634B-40B3-9A08-A62FF60F1545}" srcOrd="2" destOrd="0" presId="urn:microsoft.com/office/officeart/2018/2/layout/IconVerticalSolidList"/>
    <dgm:cxn modelId="{D004C792-8282-4D82-82E8-7DE1EBC9B4C9}" type="presParOf" srcId="{C8E60123-7AE3-4707-9D27-FE127A09EB97}" destId="{48405B72-0403-4CE5-BC94-C48CC1D4D3A0}" srcOrd="3" destOrd="0" presId="urn:microsoft.com/office/officeart/2018/2/layout/IconVerticalSolidList"/>
    <dgm:cxn modelId="{9F40ABE4-508F-4DA6-B686-EEE9B264CF8C}" type="presParOf" srcId="{58038C51-F464-40FA-B51C-3D03F966753C}" destId="{DD778F2A-A89D-4BEB-B2F8-9BB48FF0BA2B}" srcOrd="1" destOrd="0" presId="urn:microsoft.com/office/officeart/2018/2/layout/IconVerticalSolidList"/>
    <dgm:cxn modelId="{9B824C1E-AE5F-48D2-B17B-2549CEDED7D6}" type="presParOf" srcId="{58038C51-F464-40FA-B51C-3D03F966753C}" destId="{0A5F0F7C-1AA9-41D2-85B3-BFE6DB187E7E}" srcOrd="2" destOrd="0" presId="urn:microsoft.com/office/officeart/2018/2/layout/IconVerticalSolidList"/>
    <dgm:cxn modelId="{BD411D19-24BE-4BB7-A46A-2FD8FED884B0}" type="presParOf" srcId="{0A5F0F7C-1AA9-41D2-85B3-BFE6DB187E7E}" destId="{F417478E-7924-4B5A-81F3-10A1905FCC86}" srcOrd="0" destOrd="0" presId="urn:microsoft.com/office/officeart/2018/2/layout/IconVerticalSolidList"/>
    <dgm:cxn modelId="{5D05927E-3957-42AF-8566-8B34E1E708E5}" type="presParOf" srcId="{0A5F0F7C-1AA9-41D2-85B3-BFE6DB187E7E}" destId="{3EDD91A5-FDA2-4D9A-950D-7DB7D7872589}" srcOrd="1" destOrd="0" presId="urn:microsoft.com/office/officeart/2018/2/layout/IconVerticalSolidList"/>
    <dgm:cxn modelId="{FD89EC63-047A-4B88-B29F-8CD56227C4F0}" type="presParOf" srcId="{0A5F0F7C-1AA9-41D2-85B3-BFE6DB187E7E}" destId="{294E86CD-6070-4F08-94C6-05D0809296F7}" srcOrd="2" destOrd="0" presId="urn:microsoft.com/office/officeart/2018/2/layout/IconVerticalSolidList"/>
    <dgm:cxn modelId="{8FEF827C-6EF9-449B-9DFD-1F5ACC8B79A9}" type="presParOf" srcId="{0A5F0F7C-1AA9-41D2-85B3-BFE6DB187E7E}" destId="{13B2DC36-0B75-4A4B-9640-C057A3FBFDD4}" srcOrd="3" destOrd="0" presId="urn:microsoft.com/office/officeart/2018/2/layout/IconVerticalSolidList"/>
    <dgm:cxn modelId="{4FC4FEE0-5FD0-4622-9B60-F6CAF70EC23D}" type="presParOf" srcId="{58038C51-F464-40FA-B51C-3D03F966753C}" destId="{88420A3B-FD9F-45FB-B892-8BC4DD50A660}" srcOrd="3" destOrd="0" presId="urn:microsoft.com/office/officeart/2018/2/layout/IconVerticalSolidList"/>
    <dgm:cxn modelId="{3819CE05-A567-460A-BF31-40A4DF5B34A9}" type="presParOf" srcId="{58038C51-F464-40FA-B51C-3D03F966753C}" destId="{CD2422D3-8561-4EA9-836D-AB4BA2AA71C0}" srcOrd="4" destOrd="0" presId="urn:microsoft.com/office/officeart/2018/2/layout/IconVerticalSolidList"/>
    <dgm:cxn modelId="{652DCD1F-EC10-4512-B977-3F31347BDF9E}" type="presParOf" srcId="{CD2422D3-8561-4EA9-836D-AB4BA2AA71C0}" destId="{65C8B8D7-DB8A-4393-87E7-F54069D78CAC}" srcOrd="0" destOrd="0" presId="urn:microsoft.com/office/officeart/2018/2/layout/IconVerticalSolidList"/>
    <dgm:cxn modelId="{6B7B544F-1CC6-47B0-822F-425D9452C9F1}" type="presParOf" srcId="{CD2422D3-8561-4EA9-836D-AB4BA2AA71C0}" destId="{7072F048-C3A0-46A2-BDCD-F969E28EAC72}" srcOrd="1" destOrd="0" presId="urn:microsoft.com/office/officeart/2018/2/layout/IconVerticalSolidList"/>
    <dgm:cxn modelId="{0159176E-5330-4572-968E-28FAF129D6B2}" type="presParOf" srcId="{CD2422D3-8561-4EA9-836D-AB4BA2AA71C0}" destId="{0A44B9A4-8433-4C3C-AB91-30CEFEBEA5E1}" srcOrd="2" destOrd="0" presId="urn:microsoft.com/office/officeart/2018/2/layout/IconVerticalSolidList"/>
    <dgm:cxn modelId="{6744CD9E-6DA6-43A4-91BD-90C4309A39F1}" type="presParOf" srcId="{CD2422D3-8561-4EA9-836D-AB4BA2AA71C0}" destId="{595294C0-4E6A-414F-9101-44CD8E6A6E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20FD2-5FF1-4E13-BF52-6C3D6C29BA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304687-C5FC-46C1-9891-C5208DE71590}">
      <dgm:prSet custT="1"/>
      <dgm:spPr/>
      <dgm:t>
        <a:bodyPr/>
        <a:lstStyle/>
        <a:p>
          <a:r>
            <a:rPr lang="cs-CZ" sz="1800" b="0" i="0"/>
            <a:t>jen činnosti které jsou součástí výuky nebo praxe</a:t>
          </a:r>
          <a:endParaRPr lang="cs-CZ" sz="1800"/>
        </a:p>
      </dgm:t>
    </dgm:pt>
    <dgm:pt modelId="{37ED042E-933D-4381-A4ED-403F5A806881}" type="parTrans" cxnId="{810E0459-3E7E-435A-A66C-83DA5516E6FF}">
      <dgm:prSet/>
      <dgm:spPr/>
      <dgm:t>
        <a:bodyPr/>
        <a:lstStyle/>
        <a:p>
          <a:endParaRPr lang="cs-CZ"/>
        </a:p>
      </dgm:t>
    </dgm:pt>
    <dgm:pt modelId="{320BE430-BE44-4B1B-8FFE-712A8E604A90}" type="sibTrans" cxnId="{810E0459-3E7E-435A-A66C-83DA5516E6FF}">
      <dgm:prSet/>
      <dgm:spPr/>
      <dgm:t>
        <a:bodyPr/>
        <a:lstStyle/>
        <a:p>
          <a:endParaRPr lang="cs-CZ"/>
        </a:p>
      </dgm:t>
    </dgm:pt>
    <dgm:pt modelId="{A05B742D-5BAB-4DE2-87FE-86E004E71828}">
      <dgm:prSet custT="1"/>
      <dgm:spPr/>
      <dgm:t>
        <a:bodyPr/>
        <a:lstStyle/>
        <a:p>
          <a:r>
            <a:rPr lang="cs-CZ" sz="1800" b="1" i="0" dirty="0"/>
            <a:t>pod </a:t>
          </a:r>
          <a:r>
            <a:rPr lang="cs-CZ" sz="1800" b="1" dirty="0"/>
            <a:t>přímým vedením</a:t>
          </a:r>
          <a:r>
            <a:rPr lang="cs-CZ" sz="1800" b="1" i="0" dirty="0"/>
            <a:t> zdravotnického pracovníka</a:t>
          </a:r>
          <a:r>
            <a:rPr lang="cs-CZ" sz="1800" b="0" i="0" dirty="0"/>
            <a:t>, </a:t>
          </a:r>
          <a:endParaRPr lang="cs-CZ" sz="1800" dirty="0"/>
        </a:p>
      </dgm:t>
    </dgm:pt>
    <dgm:pt modelId="{7A403AAA-5F25-417B-B08F-159F58E7EC8E}" type="parTrans" cxnId="{512DEDF1-5053-4F56-9C31-ADF8E4658F43}">
      <dgm:prSet/>
      <dgm:spPr/>
      <dgm:t>
        <a:bodyPr/>
        <a:lstStyle/>
        <a:p>
          <a:endParaRPr lang="cs-CZ"/>
        </a:p>
      </dgm:t>
    </dgm:pt>
    <dgm:pt modelId="{DA1D0DE4-8FAA-4EF6-B859-EC53FD60C5E4}" type="sibTrans" cxnId="{512DEDF1-5053-4F56-9C31-ADF8E4658F43}">
      <dgm:prSet/>
      <dgm:spPr/>
      <dgm:t>
        <a:bodyPr/>
        <a:lstStyle/>
        <a:p>
          <a:endParaRPr lang="cs-CZ"/>
        </a:p>
      </dgm:t>
    </dgm:pt>
    <dgm:pt modelId="{99C32F89-ABAE-48B8-97FE-DDFAD3B8E678}">
      <dgm:prSet custT="1"/>
      <dgm:spPr/>
      <dgm:t>
        <a:bodyPr/>
        <a:lstStyle/>
        <a:p>
          <a:r>
            <a:rPr lang="cs-CZ" sz="1800" b="0" i="0" dirty="0"/>
            <a:t>a je v pracovněprávním nebo obdobném vztahu k tomuto poskytovateli</a:t>
          </a:r>
          <a:endParaRPr lang="cs-CZ" sz="1800" dirty="0"/>
        </a:p>
      </dgm:t>
    </dgm:pt>
    <dgm:pt modelId="{ECB8C76D-D660-443A-93B7-70206BD51E1A}" type="parTrans" cxnId="{37B224E5-F496-4308-A460-DD96CAD975E8}">
      <dgm:prSet/>
      <dgm:spPr/>
      <dgm:t>
        <a:bodyPr/>
        <a:lstStyle/>
        <a:p>
          <a:endParaRPr lang="cs-CZ"/>
        </a:p>
      </dgm:t>
    </dgm:pt>
    <dgm:pt modelId="{7414661C-2FFA-4186-ACF2-2E8E2C7293A8}" type="sibTrans" cxnId="{37B224E5-F496-4308-A460-DD96CAD975E8}">
      <dgm:prSet/>
      <dgm:spPr/>
      <dgm:t>
        <a:bodyPr/>
        <a:lstStyle/>
        <a:p>
          <a:endParaRPr lang="cs-CZ"/>
        </a:p>
      </dgm:t>
    </dgm:pt>
    <dgm:pt modelId="{817E8620-F2AE-40F7-9583-ECC7073873F8}">
      <dgm:prSet custT="1"/>
      <dgm:spPr/>
      <dgm:t>
        <a:bodyPr/>
        <a:lstStyle/>
        <a:p>
          <a:r>
            <a:rPr lang="cs-CZ" sz="1800" b="0" i="0"/>
            <a:t>případně akademický pracovník VŠ</a:t>
          </a:r>
          <a:endParaRPr lang="cs-CZ" sz="1800"/>
        </a:p>
      </dgm:t>
    </dgm:pt>
    <dgm:pt modelId="{E127E806-48FC-4F2F-8B4D-EF7E876F0A10}" type="parTrans" cxnId="{5981E07D-5A43-4F86-9E65-EE12AC5C78A0}">
      <dgm:prSet/>
      <dgm:spPr/>
      <dgm:t>
        <a:bodyPr/>
        <a:lstStyle/>
        <a:p>
          <a:endParaRPr lang="cs-CZ"/>
        </a:p>
      </dgm:t>
    </dgm:pt>
    <dgm:pt modelId="{F3E36979-7664-48B4-BEAA-F29B78CA55FD}" type="sibTrans" cxnId="{5981E07D-5A43-4F86-9E65-EE12AC5C78A0}">
      <dgm:prSet/>
      <dgm:spPr/>
      <dgm:t>
        <a:bodyPr/>
        <a:lstStyle/>
        <a:p>
          <a:endParaRPr lang="cs-CZ"/>
        </a:p>
      </dgm:t>
    </dgm:pt>
    <dgm:pt modelId="{EC483E3F-8336-45C1-A960-B321A167F53D}">
      <dgm:prSet custT="1"/>
      <dgm:spPr/>
      <dgm:t>
        <a:bodyPr/>
        <a:lstStyle/>
        <a:p>
          <a:r>
            <a:rPr lang="cs-CZ" sz="1800"/>
            <a:t>Postupné nabývání kompetencí NLZP</a:t>
          </a:r>
        </a:p>
      </dgm:t>
    </dgm:pt>
    <dgm:pt modelId="{DF831290-8C0A-482B-AF29-96AC5CDFB51C}" type="parTrans" cxnId="{C416F659-B9F7-4DDE-887B-721992342F20}">
      <dgm:prSet/>
      <dgm:spPr/>
      <dgm:t>
        <a:bodyPr/>
        <a:lstStyle/>
        <a:p>
          <a:endParaRPr lang="cs-CZ"/>
        </a:p>
      </dgm:t>
    </dgm:pt>
    <dgm:pt modelId="{405F77CD-DCA2-4250-89B7-AB338A9FA428}" type="sibTrans" cxnId="{C416F659-B9F7-4DDE-887B-721992342F20}">
      <dgm:prSet/>
      <dgm:spPr/>
      <dgm:t>
        <a:bodyPr/>
        <a:lstStyle/>
        <a:p>
          <a:endParaRPr lang="cs-CZ"/>
        </a:p>
      </dgm:t>
    </dgm:pt>
    <dgm:pt modelId="{C2A594EC-3656-4AEC-B817-C351D1DC7EFD}">
      <dgm:prSet custT="1"/>
      <dgm:spPr/>
      <dgm:t>
        <a:bodyPr/>
        <a:lstStyle/>
        <a:p>
          <a:r>
            <a:rPr lang="cs-CZ" sz="1800"/>
            <a:t>Po 3 semestrech možno pracovat jako sanitář</a:t>
          </a:r>
        </a:p>
      </dgm:t>
    </dgm:pt>
    <dgm:pt modelId="{29DC0643-99A9-47A8-91BF-2F7E21160A61}" type="parTrans" cxnId="{A43FE251-4B1B-4BAB-A33E-A1EF36AA32FF}">
      <dgm:prSet/>
      <dgm:spPr/>
      <dgm:t>
        <a:bodyPr/>
        <a:lstStyle/>
        <a:p>
          <a:endParaRPr lang="cs-CZ"/>
        </a:p>
      </dgm:t>
    </dgm:pt>
    <dgm:pt modelId="{4DF612B6-FD49-4A39-A4AA-AB7B45804DB8}" type="sibTrans" cxnId="{A43FE251-4B1B-4BAB-A33E-A1EF36AA32FF}">
      <dgm:prSet/>
      <dgm:spPr/>
      <dgm:t>
        <a:bodyPr/>
        <a:lstStyle/>
        <a:p>
          <a:endParaRPr lang="cs-CZ"/>
        </a:p>
      </dgm:t>
    </dgm:pt>
    <dgm:pt modelId="{5E13A30B-78D4-43FD-A683-BB35061DEF34}">
      <dgm:prSet custT="1"/>
      <dgm:spPr/>
      <dgm:t>
        <a:bodyPr/>
        <a:lstStyle/>
        <a:p>
          <a:r>
            <a:rPr lang="cs-CZ" sz="1800" b="0" i="0" dirty="0"/>
            <a:t>Po 8 semestrech jako praktic</a:t>
          </a:r>
          <a:r>
            <a:rPr lang="cs-CZ" sz="1800" dirty="0"/>
            <a:t>ká sestra</a:t>
          </a:r>
        </a:p>
      </dgm:t>
    </dgm:pt>
    <dgm:pt modelId="{3D6BFC7F-4A07-469F-A826-E242AD287880}" type="parTrans" cxnId="{3115F4BA-5E83-4EDA-ADE5-97770B96922F}">
      <dgm:prSet/>
      <dgm:spPr/>
      <dgm:t>
        <a:bodyPr/>
        <a:lstStyle/>
        <a:p>
          <a:endParaRPr lang="cs-CZ"/>
        </a:p>
      </dgm:t>
    </dgm:pt>
    <dgm:pt modelId="{9A1F1723-E4AA-4329-AC08-024224749332}" type="sibTrans" cxnId="{3115F4BA-5E83-4EDA-ADE5-97770B96922F}">
      <dgm:prSet/>
      <dgm:spPr/>
      <dgm:t>
        <a:bodyPr/>
        <a:lstStyle/>
        <a:p>
          <a:endParaRPr lang="cs-CZ"/>
        </a:p>
      </dgm:t>
    </dgm:pt>
    <dgm:pt modelId="{E48BC239-98EC-496C-9B14-C4B3C40B7758}">
      <dgm:prSet custT="1"/>
      <dgm:spPr/>
      <dgm:t>
        <a:bodyPr/>
        <a:lstStyle/>
        <a:p>
          <a:r>
            <a:rPr lang="cs-CZ" sz="1800" b="0" i="0"/>
            <a:t>který </a:t>
          </a:r>
          <a:r>
            <a:rPr lang="cs-CZ" sz="1800" b="0" i="0" dirty="0"/>
            <a:t>má způsobilost k samostatnému výkonu zdravotnického povolání </a:t>
          </a:r>
          <a:endParaRPr lang="cs-CZ" sz="1800" dirty="0"/>
        </a:p>
      </dgm:t>
    </dgm:pt>
    <dgm:pt modelId="{44D3A86A-9594-42FF-BFBA-F47C72ADC01A}" type="parTrans" cxnId="{92A6BAD0-86C5-4C78-9490-A9EAF22AF0D9}">
      <dgm:prSet/>
      <dgm:spPr/>
      <dgm:t>
        <a:bodyPr/>
        <a:lstStyle/>
        <a:p>
          <a:endParaRPr lang="cs-CZ"/>
        </a:p>
      </dgm:t>
    </dgm:pt>
    <dgm:pt modelId="{9AFA3320-BF75-4BC9-9D81-BA0C0226A3A0}" type="sibTrans" cxnId="{92A6BAD0-86C5-4C78-9490-A9EAF22AF0D9}">
      <dgm:prSet/>
      <dgm:spPr/>
      <dgm:t>
        <a:bodyPr/>
        <a:lstStyle/>
        <a:p>
          <a:endParaRPr lang="cs-CZ"/>
        </a:p>
      </dgm:t>
    </dgm:pt>
    <dgm:pt modelId="{E25DD416-FA01-40E3-AD8D-F4D1082A6989}" type="pres">
      <dgm:prSet presAssocID="{9ED20FD2-5FF1-4E13-BF52-6C3D6C29BA41}" presName="linear" presStyleCnt="0">
        <dgm:presLayoutVars>
          <dgm:dir/>
          <dgm:animLvl val="lvl"/>
          <dgm:resizeHandles val="exact"/>
        </dgm:presLayoutVars>
      </dgm:prSet>
      <dgm:spPr/>
    </dgm:pt>
    <dgm:pt modelId="{27983741-093E-4331-821F-1D60308BA95A}" type="pres">
      <dgm:prSet presAssocID="{20304687-C5FC-46C1-9891-C5208DE71590}" presName="parentLin" presStyleCnt="0"/>
      <dgm:spPr/>
    </dgm:pt>
    <dgm:pt modelId="{CBD51687-0AD3-42B5-8D9B-13173BEF3EB0}" type="pres">
      <dgm:prSet presAssocID="{20304687-C5FC-46C1-9891-C5208DE71590}" presName="parentLeftMargin" presStyleLbl="node1" presStyleIdx="0" presStyleCnt="3"/>
      <dgm:spPr/>
    </dgm:pt>
    <dgm:pt modelId="{09B6813A-CA58-41BD-B7C1-926E4011FE0C}" type="pres">
      <dgm:prSet presAssocID="{20304687-C5FC-46C1-9891-C5208DE71590}" presName="parentText" presStyleLbl="node1" presStyleIdx="0" presStyleCnt="3" custScaleX="141523">
        <dgm:presLayoutVars>
          <dgm:chMax val="0"/>
          <dgm:bulletEnabled val="1"/>
        </dgm:presLayoutVars>
      </dgm:prSet>
      <dgm:spPr/>
    </dgm:pt>
    <dgm:pt modelId="{9E131501-5A83-4950-8F60-750BAC81777B}" type="pres">
      <dgm:prSet presAssocID="{20304687-C5FC-46C1-9891-C5208DE71590}" presName="negativeSpace" presStyleCnt="0"/>
      <dgm:spPr/>
    </dgm:pt>
    <dgm:pt modelId="{FB727857-B5EE-4AA0-9F96-F5D133CFA377}" type="pres">
      <dgm:prSet presAssocID="{20304687-C5FC-46C1-9891-C5208DE71590}" presName="childText" presStyleLbl="conFgAcc1" presStyleIdx="0" presStyleCnt="3">
        <dgm:presLayoutVars>
          <dgm:bulletEnabled val="1"/>
        </dgm:presLayoutVars>
      </dgm:prSet>
      <dgm:spPr/>
    </dgm:pt>
    <dgm:pt modelId="{11B7C2D1-559D-4A92-95C2-A05223637D06}" type="pres">
      <dgm:prSet presAssocID="{320BE430-BE44-4B1B-8FFE-712A8E604A90}" presName="spaceBetweenRectangles" presStyleCnt="0"/>
      <dgm:spPr/>
    </dgm:pt>
    <dgm:pt modelId="{3550D05F-CF19-4AFC-BD4B-AA529F4EB059}" type="pres">
      <dgm:prSet presAssocID="{A05B742D-5BAB-4DE2-87FE-86E004E71828}" presName="parentLin" presStyleCnt="0"/>
      <dgm:spPr/>
    </dgm:pt>
    <dgm:pt modelId="{5F3319B1-DD0B-44DE-8DAE-C6325434A155}" type="pres">
      <dgm:prSet presAssocID="{A05B742D-5BAB-4DE2-87FE-86E004E71828}" presName="parentLeftMargin" presStyleLbl="node1" presStyleIdx="0" presStyleCnt="3"/>
      <dgm:spPr/>
    </dgm:pt>
    <dgm:pt modelId="{0494C9DA-6069-4763-A203-B46001575CD7}" type="pres">
      <dgm:prSet presAssocID="{A05B742D-5BAB-4DE2-87FE-86E004E71828}" presName="parentText" presStyleLbl="node1" presStyleIdx="1" presStyleCnt="3" custScaleX="131007">
        <dgm:presLayoutVars>
          <dgm:chMax val="0"/>
          <dgm:bulletEnabled val="1"/>
        </dgm:presLayoutVars>
      </dgm:prSet>
      <dgm:spPr/>
    </dgm:pt>
    <dgm:pt modelId="{32DBE4D7-DD0F-4F3F-A5CE-A8DEBEF37F5C}" type="pres">
      <dgm:prSet presAssocID="{A05B742D-5BAB-4DE2-87FE-86E004E71828}" presName="negativeSpace" presStyleCnt="0"/>
      <dgm:spPr/>
    </dgm:pt>
    <dgm:pt modelId="{FF48997B-D1EB-4E69-8F74-B7AF3038485F}" type="pres">
      <dgm:prSet presAssocID="{A05B742D-5BAB-4DE2-87FE-86E004E71828}" presName="childText" presStyleLbl="conFgAcc1" presStyleIdx="1" presStyleCnt="3">
        <dgm:presLayoutVars>
          <dgm:bulletEnabled val="1"/>
        </dgm:presLayoutVars>
      </dgm:prSet>
      <dgm:spPr/>
    </dgm:pt>
    <dgm:pt modelId="{5B77054C-3B86-4FEA-9CDB-20E58602ACC1}" type="pres">
      <dgm:prSet presAssocID="{DA1D0DE4-8FAA-4EF6-B859-EC53FD60C5E4}" presName="spaceBetweenRectangles" presStyleCnt="0"/>
      <dgm:spPr/>
    </dgm:pt>
    <dgm:pt modelId="{DD7B72DF-5C78-452E-9CBF-B3D4AAC787B3}" type="pres">
      <dgm:prSet presAssocID="{EC483E3F-8336-45C1-A960-B321A167F53D}" presName="parentLin" presStyleCnt="0"/>
      <dgm:spPr/>
    </dgm:pt>
    <dgm:pt modelId="{4C411F93-D914-4B70-9A66-4A976F862B05}" type="pres">
      <dgm:prSet presAssocID="{EC483E3F-8336-45C1-A960-B321A167F53D}" presName="parentLeftMargin" presStyleLbl="node1" presStyleIdx="1" presStyleCnt="3"/>
      <dgm:spPr/>
    </dgm:pt>
    <dgm:pt modelId="{DAD76668-0CD5-4A2F-84F2-65B0106DFDCF}" type="pres">
      <dgm:prSet presAssocID="{EC483E3F-8336-45C1-A960-B321A167F53D}" presName="parentText" presStyleLbl="node1" presStyleIdx="2" presStyleCnt="3" custScaleX="121950">
        <dgm:presLayoutVars>
          <dgm:chMax val="0"/>
          <dgm:bulletEnabled val="1"/>
        </dgm:presLayoutVars>
      </dgm:prSet>
      <dgm:spPr/>
    </dgm:pt>
    <dgm:pt modelId="{70F0A377-67DF-49B7-8737-7298E8D4F50B}" type="pres">
      <dgm:prSet presAssocID="{EC483E3F-8336-45C1-A960-B321A167F53D}" presName="negativeSpace" presStyleCnt="0"/>
      <dgm:spPr/>
    </dgm:pt>
    <dgm:pt modelId="{7DA227F4-7146-4A88-A4EB-43A702B9E217}" type="pres">
      <dgm:prSet presAssocID="{EC483E3F-8336-45C1-A960-B321A167F5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CC031A-12F2-4B66-8016-4819BC78418C}" type="presOf" srcId="{5E13A30B-78D4-43FD-A683-BB35061DEF34}" destId="{7DA227F4-7146-4A88-A4EB-43A702B9E217}" srcOrd="0" destOrd="1" presId="urn:microsoft.com/office/officeart/2005/8/layout/list1"/>
    <dgm:cxn modelId="{0FA9FF1D-E273-46E0-BD90-1BB54B5FFFA2}" type="presOf" srcId="{20304687-C5FC-46C1-9891-C5208DE71590}" destId="{09B6813A-CA58-41BD-B7C1-926E4011FE0C}" srcOrd="1" destOrd="0" presId="urn:microsoft.com/office/officeart/2005/8/layout/list1"/>
    <dgm:cxn modelId="{8592CF2B-97F4-46D7-A810-1441BFE31158}" type="presOf" srcId="{817E8620-F2AE-40F7-9583-ECC7073873F8}" destId="{FF48997B-D1EB-4E69-8F74-B7AF3038485F}" srcOrd="0" destOrd="2" presId="urn:microsoft.com/office/officeart/2005/8/layout/list1"/>
    <dgm:cxn modelId="{78D89C5B-E6D4-435B-B82B-14BA60DE7FC8}" type="presOf" srcId="{E48BC239-98EC-496C-9B14-C4B3C40B7758}" destId="{FF48997B-D1EB-4E69-8F74-B7AF3038485F}" srcOrd="0" destOrd="0" presId="urn:microsoft.com/office/officeart/2005/8/layout/list1"/>
    <dgm:cxn modelId="{89BBE260-D7D8-410D-A699-471CAC421A00}" type="presOf" srcId="{A05B742D-5BAB-4DE2-87FE-86E004E71828}" destId="{5F3319B1-DD0B-44DE-8DAE-C6325434A155}" srcOrd="0" destOrd="0" presId="urn:microsoft.com/office/officeart/2005/8/layout/list1"/>
    <dgm:cxn modelId="{53C3BC65-8987-465C-AB4F-F2936477B17F}" type="presOf" srcId="{20304687-C5FC-46C1-9891-C5208DE71590}" destId="{CBD51687-0AD3-42B5-8D9B-13173BEF3EB0}" srcOrd="0" destOrd="0" presId="urn:microsoft.com/office/officeart/2005/8/layout/list1"/>
    <dgm:cxn modelId="{A43FE251-4B1B-4BAB-A33E-A1EF36AA32FF}" srcId="{EC483E3F-8336-45C1-A960-B321A167F53D}" destId="{C2A594EC-3656-4AEC-B817-C351D1DC7EFD}" srcOrd="0" destOrd="0" parTransId="{29DC0643-99A9-47A8-91BF-2F7E21160A61}" sibTransId="{4DF612B6-FD49-4A39-A4AA-AB7B45804DB8}"/>
    <dgm:cxn modelId="{810E0459-3E7E-435A-A66C-83DA5516E6FF}" srcId="{9ED20FD2-5FF1-4E13-BF52-6C3D6C29BA41}" destId="{20304687-C5FC-46C1-9891-C5208DE71590}" srcOrd="0" destOrd="0" parTransId="{37ED042E-933D-4381-A4ED-403F5A806881}" sibTransId="{320BE430-BE44-4B1B-8FFE-712A8E604A90}"/>
    <dgm:cxn modelId="{C416F659-B9F7-4DDE-887B-721992342F20}" srcId="{9ED20FD2-5FF1-4E13-BF52-6C3D6C29BA41}" destId="{EC483E3F-8336-45C1-A960-B321A167F53D}" srcOrd="2" destOrd="0" parTransId="{DF831290-8C0A-482B-AF29-96AC5CDFB51C}" sibTransId="{405F77CD-DCA2-4250-89B7-AB338A9FA428}"/>
    <dgm:cxn modelId="{E681167C-2CFC-4D8A-8FD8-21CBBD467FF1}" type="presOf" srcId="{9ED20FD2-5FF1-4E13-BF52-6C3D6C29BA41}" destId="{E25DD416-FA01-40E3-AD8D-F4D1082A6989}" srcOrd="0" destOrd="0" presId="urn:microsoft.com/office/officeart/2005/8/layout/list1"/>
    <dgm:cxn modelId="{5981E07D-5A43-4F86-9E65-EE12AC5C78A0}" srcId="{A05B742D-5BAB-4DE2-87FE-86E004E71828}" destId="{817E8620-F2AE-40F7-9583-ECC7073873F8}" srcOrd="2" destOrd="0" parTransId="{E127E806-48FC-4F2F-8B4D-EF7E876F0A10}" sibTransId="{F3E36979-7664-48B4-BEAA-F29B78CA55FD}"/>
    <dgm:cxn modelId="{CC3DE586-795B-4E6A-8607-DBBFF19C0C23}" type="presOf" srcId="{EC483E3F-8336-45C1-A960-B321A167F53D}" destId="{4C411F93-D914-4B70-9A66-4A976F862B05}" srcOrd="0" destOrd="0" presId="urn:microsoft.com/office/officeart/2005/8/layout/list1"/>
    <dgm:cxn modelId="{2EC5B194-23CB-435D-B116-E44C2AF37442}" type="presOf" srcId="{99C32F89-ABAE-48B8-97FE-DDFAD3B8E678}" destId="{FF48997B-D1EB-4E69-8F74-B7AF3038485F}" srcOrd="0" destOrd="1" presId="urn:microsoft.com/office/officeart/2005/8/layout/list1"/>
    <dgm:cxn modelId="{3115F4BA-5E83-4EDA-ADE5-97770B96922F}" srcId="{EC483E3F-8336-45C1-A960-B321A167F53D}" destId="{5E13A30B-78D4-43FD-A683-BB35061DEF34}" srcOrd="1" destOrd="0" parTransId="{3D6BFC7F-4A07-469F-A826-E242AD287880}" sibTransId="{9A1F1723-E4AA-4329-AC08-024224749332}"/>
    <dgm:cxn modelId="{266879C4-01A7-4AE4-87F1-E234D010A0A1}" type="presOf" srcId="{C2A594EC-3656-4AEC-B817-C351D1DC7EFD}" destId="{7DA227F4-7146-4A88-A4EB-43A702B9E217}" srcOrd="0" destOrd="0" presId="urn:microsoft.com/office/officeart/2005/8/layout/list1"/>
    <dgm:cxn modelId="{92A6BAD0-86C5-4C78-9490-A9EAF22AF0D9}" srcId="{A05B742D-5BAB-4DE2-87FE-86E004E71828}" destId="{E48BC239-98EC-496C-9B14-C4B3C40B7758}" srcOrd="0" destOrd="0" parTransId="{44D3A86A-9594-42FF-BFBA-F47C72ADC01A}" sibTransId="{9AFA3320-BF75-4BC9-9D81-BA0C0226A3A0}"/>
    <dgm:cxn modelId="{37B224E5-F496-4308-A460-DD96CAD975E8}" srcId="{A05B742D-5BAB-4DE2-87FE-86E004E71828}" destId="{99C32F89-ABAE-48B8-97FE-DDFAD3B8E678}" srcOrd="1" destOrd="0" parTransId="{ECB8C76D-D660-443A-93B7-70206BD51E1A}" sibTransId="{7414661C-2FFA-4186-ACF2-2E8E2C7293A8}"/>
    <dgm:cxn modelId="{512DEDF1-5053-4F56-9C31-ADF8E4658F43}" srcId="{9ED20FD2-5FF1-4E13-BF52-6C3D6C29BA41}" destId="{A05B742D-5BAB-4DE2-87FE-86E004E71828}" srcOrd="1" destOrd="0" parTransId="{7A403AAA-5F25-417B-B08F-159F58E7EC8E}" sibTransId="{DA1D0DE4-8FAA-4EF6-B859-EC53FD60C5E4}"/>
    <dgm:cxn modelId="{EFF23CF4-7EBD-4B06-9DF8-D6EBF0D1B846}" type="presOf" srcId="{A05B742D-5BAB-4DE2-87FE-86E004E71828}" destId="{0494C9DA-6069-4763-A203-B46001575CD7}" srcOrd="1" destOrd="0" presId="urn:microsoft.com/office/officeart/2005/8/layout/list1"/>
    <dgm:cxn modelId="{6F067CFD-21ED-4503-A332-98CDA9D082E6}" type="presOf" srcId="{EC483E3F-8336-45C1-A960-B321A167F53D}" destId="{DAD76668-0CD5-4A2F-84F2-65B0106DFDCF}" srcOrd="1" destOrd="0" presId="urn:microsoft.com/office/officeart/2005/8/layout/list1"/>
    <dgm:cxn modelId="{C73484A5-F925-4413-AE98-70CE7AC5CA5E}" type="presParOf" srcId="{E25DD416-FA01-40E3-AD8D-F4D1082A6989}" destId="{27983741-093E-4331-821F-1D60308BA95A}" srcOrd="0" destOrd="0" presId="urn:microsoft.com/office/officeart/2005/8/layout/list1"/>
    <dgm:cxn modelId="{AA86086E-6AFF-4EEB-9794-050D7CD61DB7}" type="presParOf" srcId="{27983741-093E-4331-821F-1D60308BA95A}" destId="{CBD51687-0AD3-42B5-8D9B-13173BEF3EB0}" srcOrd="0" destOrd="0" presId="urn:microsoft.com/office/officeart/2005/8/layout/list1"/>
    <dgm:cxn modelId="{713869F5-AD89-42E5-95B6-CF8A351C971A}" type="presParOf" srcId="{27983741-093E-4331-821F-1D60308BA95A}" destId="{09B6813A-CA58-41BD-B7C1-926E4011FE0C}" srcOrd="1" destOrd="0" presId="urn:microsoft.com/office/officeart/2005/8/layout/list1"/>
    <dgm:cxn modelId="{1BC59D76-3CAF-45ED-84E3-E7CD9EDD749B}" type="presParOf" srcId="{E25DD416-FA01-40E3-AD8D-F4D1082A6989}" destId="{9E131501-5A83-4950-8F60-750BAC81777B}" srcOrd="1" destOrd="0" presId="urn:microsoft.com/office/officeart/2005/8/layout/list1"/>
    <dgm:cxn modelId="{E5EA0F91-18BE-47B3-A062-DB0B1FFAA9AF}" type="presParOf" srcId="{E25DD416-FA01-40E3-AD8D-F4D1082A6989}" destId="{FB727857-B5EE-4AA0-9F96-F5D133CFA377}" srcOrd="2" destOrd="0" presId="urn:microsoft.com/office/officeart/2005/8/layout/list1"/>
    <dgm:cxn modelId="{D253D2EA-C0D0-4F4F-AAC2-5EDDC61CFD7A}" type="presParOf" srcId="{E25DD416-FA01-40E3-AD8D-F4D1082A6989}" destId="{11B7C2D1-559D-4A92-95C2-A05223637D06}" srcOrd="3" destOrd="0" presId="urn:microsoft.com/office/officeart/2005/8/layout/list1"/>
    <dgm:cxn modelId="{C4E82D29-4DAB-4495-9EF4-6B9EA37BC91A}" type="presParOf" srcId="{E25DD416-FA01-40E3-AD8D-F4D1082A6989}" destId="{3550D05F-CF19-4AFC-BD4B-AA529F4EB059}" srcOrd="4" destOrd="0" presId="urn:microsoft.com/office/officeart/2005/8/layout/list1"/>
    <dgm:cxn modelId="{2195A8E8-CB4A-4971-AD81-9108BE1EB4D4}" type="presParOf" srcId="{3550D05F-CF19-4AFC-BD4B-AA529F4EB059}" destId="{5F3319B1-DD0B-44DE-8DAE-C6325434A155}" srcOrd="0" destOrd="0" presId="urn:microsoft.com/office/officeart/2005/8/layout/list1"/>
    <dgm:cxn modelId="{9AA4D96F-38D6-42DC-B54D-3FE635FACD80}" type="presParOf" srcId="{3550D05F-CF19-4AFC-BD4B-AA529F4EB059}" destId="{0494C9DA-6069-4763-A203-B46001575CD7}" srcOrd="1" destOrd="0" presId="urn:microsoft.com/office/officeart/2005/8/layout/list1"/>
    <dgm:cxn modelId="{E1D38CFC-8348-4FCF-9BE1-F619C520A685}" type="presParOf" srcId="{E25DD416-FA01-40E3-AD8D-F4D1082A6989}" destId="{32DBE4D7-DD0F-4F3F-A5CE-A8DEBEF37F5C}" srcOrd="5" destOrd="0" presId="urn:microsoft.com/office/officeart/2005/8/layout/list1"/>
    <dgm:cxn modelId="{7AB761A5-B6A6-49B4-A7BE-E6A2F0D7FC82}" type="presParOf" srcId="{E25DD416-FA01-40E3-AD8D-F4D1082A6989}" destId="{FF48997B-D1EB-4E69-8F74-B7AF3038485F}" srcOrd="6" destOrd="0" presId="urn:microsoft.com/office/officeart/2005/8/layout/list1"/>
    <dgm:cxn modelId="{787BE1DA-A981-4EBF-BCCC-CA73F8D051B5}" type="presParOf" srcId="{E25DD416-FA01-40E3-AD8D-F4D1082A6989}" destId="{5B77054C-3B86-4FEA-9CDB-20E58602ACC1}" srcOrd="7" destOrd="0" presId="urn:microsoft.com/office/officeart/2005/8/layout/list1"/>
    <dgm:cxn modelId="{4D2155DA-B453-4C49-A94B-318F21CDCE83}" type="presParOf" srcId="{E25DD416-FA01-40E3-AD8D-F4D1082A6989}" destId="{DD7B72DF-5C78-452E-9CBF-B3D4AAC787B3}" srcOrd="8" destOrd="0" presId="urn:microsoft.com/office/officeart/2005/8/layout/list1"/>
    <dgm:cxn modelId="{D3CDA38A-F246-41C3-BA39-D3C2D0E7FB3F}" type="presParOf" srcId="{DD7B72DF-5C78-452E-9CBF-B3D4AAC787B3}" destId="{4C411F93-D914-4B70-9A66-4A976F862B05}" srcOrd="0" destOrd="0" presId="urn:microsoft.com/office/officeart/2005/8/layout/list1"/>
    <dgm:cxn modelId="{56BA154A-AD22-4B00-8A46-1BC55522DC34}" type="presParOf" srcId="{DD7B72DF-5C78-452E-9CBF-B3D4AAC787B3}" destId="{DAD76668-0CD5-4A2F-84F2-65B0106DFDCF}" srcOrd="1" destOrd="0" presId="urn:microsoft.com/office/officeart/2005/8/layout/list1"/>
    <dgm:cxn modelId="{555AE2D4-6859-4816-96B7-79A3F988D70D}" type="presParOf" srcId="{E25DD416-FA01-40E3-AD8D-F4D1082A6989}" destId="{70F0A377-67DF-49B7-8737-7298E8D4F50B}" srcOrd="9" destOrd="0" presId="urn:microsoft.com/office/officeart/2005/8/layout/list1"/>
    <dgm:cxn modelId="{7E302273-CF30-4C85-A86C-C7ABF56A8668}" type="presParOf" srcId="{E25DD416-FA01-40E3-AD8D-F4D1082A6989}" destId="{7DA227F4-7146-4A88-A4EB-43A702B9E2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2935E4-A92B-48A9-9A3F-9B189184B45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820CAA8-9D1F-42A6-B666-0EB89BEFA168}">
      <dgm:prSet/>
      <dgm:spPr/>
      <dgm:t>
        <a:bodyPr/>
        <a:lstStyle/>
        <a:p>
          <a:r>
            <a:rPr lang="cs-CZ" b="1"/>
            <a:t>Odborná způsobilost</a:t>
          </a:r>
          <a:r>
            <a:rPr lang="cs-CZ"/>
            <a:t> </a:t>
          </a:r>
        </a:p>
      </dgm:t>
    </dgm:pt>
    <dgm:pt modelId="{F1C48538-0437-4466-ADDE-A1FA380B3AEA}" type="parTrans" cxnId="{94B3D59D-12F7-42CE-8099-C8539C543E36}">
      <dgm:prSet/>
      <dgm:spPr/>
      <dgm:t>
        <a:bodyPr/>
        <a:lstStyle/>
        <a:p>
          <a:endParaRPr lang="cs-CZ"/>
        </a:p>
      </dgm:t>
    </dgm:pt>
    <dgm:pt modelId="{A30C0DD2-5AFE-4B8C-A5CD-782A1B91C681}" type="sibTrans" cxnId="{94B3D59D-12F7-42CE-8099-C8539C543E36}">
      <dgm:prSet/>
      <dgm:spPr/>
      <dgm:t>
        <a:bodyPr/>
        <a:lstStyle/>
        <a:p>
          <a:endParaRPr lang="cs-CZ"/>
        </a:p>
      </dgm:t>
    </dgm:pt>
    <dgm:pt modelId="{1F03E84B-1A3A-4A13-8FEB-E34A8665B287}">
      <dgm:prSet/>
      <dgm:spPr/>
      <dgm:t>
        <a:bodyPr/>
        <a:lstStyle/>
        <a:p>
          <a:r>
            <a:rPr lang="cs-CZ"/>
            <a:t>k výkonu povolání lékaře se získává absolvováním nejméně šestiletého prezenčního studia, které obsahuje teoretickou a praktickou výuku v akreditovaném zdravotnickém magisterském studijním programu všeobecné lékařství.</a:t>
          </a:r>
        </a:p>
      </dgm:t>
    </dgm:pt>
    <dgm:pt modelId="{A8589331-8BE8-486A-A556-EA1BC73AC27F}" type="parTrans" cxnId="{6DBB3EF6-92E4-446D-B360-875844EB2095}">
      <dgm:prSet/>
      <dgm:spPr/>
      <dgm:t>
        <a:bodyPr/>
        <a:lstStyle/>
        <a:p>
          <a:endParaRPr lang="cs-CZ"/>
        </a:p>
      </dgm:t>
    </dgm:pt>
    <dgm:pt modelId="{7A2BF90E-7EAF-4729-A330-0765DCEA5021}" type="sibTrans" cxnId="{6DBB3EF6-92E4-446D-B360-875844EB2095}">
      <dgm:prSet/>
      <dgm:spPr/>
      <dgm:t>
        <a:bodyPr/>
        <a:lstStyle/>
        <a:p>
          <a:endParaRPr lang="cs-CZ"/>
        </a:p>
      </dgm:t>
    </dgm:pt>
    <dgm:pt modelId="{CFB86EDC-5FF3-4FCA-8FA3-E39C742C9302}">
      <dgm:prSet/>
      <dgm:spPr/>
      <dgm:t>
        <a:bodyPr/>
        <a:lstStyle/>
        <a:p>
          <a:r>
            <a:rPr lang="cs-CZ" b="1"/>
            <a:t>Specializovaná způsobilost </a:t>
          </a:r>
          <a:endParaRPr lang="cs-CZ"/>
        </a:p>
      </dgm:t>
    </dgm:pt>
    <dgm:pt modelId="{CD073DB1-02BC-4F39-BEDE-6B553C1971FE}" type="parTrans" cxnId="{BE86138D-029A-47D4-B8B0-00DDB858B2B7}">
      <dgm:prSet/>
      <dgm:spPr/>
      <dgm:t>
        <a:bodyPr/>
        <a:lstStyle/>
        <a:p>
          <a:endParaRPr lang="cs-CZ"/>
        </a:p>
      </dgm:t>
    </dgm:pt>
    <dgm:pt modelId="{8008EF6E-4ABC-4F17-A2D1-E1CCC8BB40D8}" type="sibTrans" cxnId="{BE86138D-029A-47D4-B8B0-00DDB858B2B7}">
      <dgm:prSet/>
      <dgm:spPr/>
      <dgm:t>
        <a:bodyPr/>
        <a:lstStyle/>
        <a:p>
          <a:endParaRPr lang="cs-CZ"/>
        </a:p>
      </dgm:t>
    </dgm:pt>
    <dgm:pt modelId="{3ADA4BF8-AD32-4896-9456-65C0420CDA0A}">
      <dgm:prSet/>
      <dgm:spPr/>
      <dgm:t>
        <a:bodyPr/>
        <a:lstStyle/>
        <a:p>
          <a:r>
            <a:rPr lang="cs-CZ"/>
            <a:t>se získává úspěšným ukončením specializačního vzdělávání atestační zkouškou (§ 19 až 21), na jejímž základě je lékaři vydán ministerstvem diplom o specializaci v příslušném specializačním oboru</a:t>
          </a:r>
        </a:p>
      </dgm:t>
    </dgm:pt>
    <dgm:pt modelId="{7063EF7A-2509-40B3-A63E-6121A08F9BD6}" type="parTrans" cxnId="{C359726C-041D-4868-81E9-69B2F2A30ABE}">
      <dgm:prSet/>
      <dgm:spPr/>
      <dgm:t>
        <a:bodyPr/>
        <a:lstStyle/>
        <a:p>
          <a:endParaRPr lang="cs-CZ"/>
        </a:p>
      </dgm:t>
    </dgm:pt>
    <dgm:pt modelId="{AE7A2F10-5D55-4DE9-AB8A-876D55FA36FC}" type="sibTrans" cxnId="{C359726C-041D-4868-81E9-69B2F2A30ABE}">
      <dgm:prSet/>
      <dgm:spPr/>
      <dgm:t>
        <a:bodyPr/>
        <a:lstStyle/>
        <a:p>
          <a:endParaRPr lang="cs-CZ"/>
        </a:p>
      </dgm:t>
    </dgm:pt>
    <dgm:pt modelId="{5CA4F0C0-2B34-4241-8EEF-6DDD46929461}" type="pres">
      <dgm:prSet presAssocID="{002935E4-A92B-48A9-9A3F-9B189184B450}" presName="diagram" presStyleCnt="0">
        <dgm:presLayoutVars>
          <dgm:dir/>
          <dgm:resizeHandles val="exact"/>
        </dgm:presLayoutVars>
      </dgm:prSet>
      <dgm:spPr/>
    </dgm:pt>
    <dgm:pt modelId="{E536374B-12F0-46B8-BA17-3CD4F82BB3AD}" type="pres">
      <dgm:prSet presAssocID="{2820CAA8-9D1F-42A6-B666-0EB89BEFA168}" presName="node" presStyleLbl="node1" presStyleIdx="0" presStyleCnt="2">
        <dgm:presLayoutVars>
          <dgm:bulletEnabled val="1"/>
        </dgm:presLayoutVars>
      </dgm:prSet>
      <dgm:spPr/>
    </dgm:pt>
    <dgm:pt modelId="{B6AA130D-D295-4E99-9C8D-5B39A0F33EA1}" type="pres">
      <dgm:prSet presAssocID="{A30C0DD2-5AFE-4B8C-A5CD-782A1B91C681}" presName="sibTrans" presStyleCnt="0"/>
      <dgm:spPr/>
    </dgm:pt>
    <dgm:pt modelId="{1B15FB8F-732D-4024-BC31-0BE40C3D97CD}" type="pres">
      <dgm:prSet presAssocID="{CFB86EDC-5FF3-4FCA-8FA3-E39C742C9302}" presName="node" presStyleLbl="node1" presStyleIdx="1" presStyleCnt="2">
        <dgm:presLayoutVars>
          <dgm:bulletEnabled val="1"/>
        </dgm:presLayoutVars>
      </dgm:prSet>
      <dgm:spPr/>
    </dgm:pt>
  </dgm:ptLst>
  <dgm:cxnLst>
    <dgm:cxn modelId="{AA47FB48-3A52-45DE-8706-1E1F337CBFF0}" type="presOf" srcId="{3ADA4BF8-AD32-4896-9456-65C0420CDA0A}" destId="{1B15FB8F-732D-4024-BC31-0BE40C3D97CD}" srcOrd="0" destOrd="1" presId="urn:microsoft.com/office/officeart/2005/8/layout/default"/>
    <dgm:cxn modelId="{C359726C-041D-4868-81E9-69B2F2A30ABE}" srcId="{CFB86EDC-5FF3-4FCA-8FA3-E39C742C9302}" destId="{3ADA4BF8-AD32-4896-9456-65C0420CDA0A}" srcOrd="0" destOrd="0" parTransId="{7063EF7A-2509-40B3-A63E-6121A08F9BD6}" sibTransId="{AE7A2F10-5D55-4DE9-AB8A-876D55FA36FC}"/>
    <dgm:cxn modelId="{BE86138D-029A-47D4-B8B0-00DDB858B2B7}" srcId="{002935E4-A92B-48A9-9A3F-9B189184B450}" destId="{CFB86EDC-5FF3-4FCA-8FA3-E39C742C9302}" srcOrd="1" destOrd="0" parTransId="{CD073DB1-02BC-4F39-BEDE-6B553C1971FE}" sibTransId="{8008EF6E-4ABC-4F17-A2D1-E1CCC8BB40D8}"/>
    <dgm:cxn modelId="{94B3D59D-12F7-42CE-8099-C8539C543E36}" srcId="{002935E4-A92B-48A9-9A3F-9B189184B450}" destId="{2820CAA8-9D1F-42A6-B666-0EB89BEFA168}" srcOrd="0" destOrd="0" parTransId="{F1C48538-0437-4466-ADDE-A1FA380B3AEA}" sibTransId="{A30C0DD2-5AFE-4B8C-A5CD-782A1B91C681}"/>
    <dgm:cxn modelId="{ECC2BAA6-B3C5-4A17-8668-BD18477A4E1D}" type="presOf" srcId="{1F03E84B-1A3A-4A13-8FEB-E34A8665B287}" destId="{E536374B-12F0-46B8-BA17-3CD4F82BB3AD}" srcOrd="0" destOrd="1" presId="urn:microsoft.com/office/officeart/2005/8/layout/default"/>
    <dgm:cxn modelId="{66B3E9AF-4936-4CC1-8B1C-4AE400287997}" type="presOf" srcId="{CFB86EDC-5FF3-4FCA-8FA3-E39C742C9302}" destId="{1B15FB8F-732D-4024-BC31-0BE40C3D97CD}" srcOrd="0" destOrd="0" presId="urn:microsoft.com/office/officeart/2005/8/layout/default"/>
    <dgm:cxn modelId="{3DC602E6-FF69-4A11-92A2-0396A82810E6}" type="presOf" srcId="{2820CAA8-9D1F-42A6-B666-0EB89BEFA168}" destId="{E536374B-12F0-46B8-BA17-3CD4F82BB3AD}" srcOrd="0" destOrd="0" presId="urn:microsoft.com/office/officeart/2005/8/layout/default"/>
    <dgm:cxn modelId="{6DBB3EF6-92E4-446D-B360-875844EB2095}" srcId="{2820CAA8-9D1F-42A6-B666-0EB89BEFA168}" destId="{1F03E84B-1A3A-4A13-8FEB-E34A8665B287}" srcOrd="0" destOrd="0" parTransId="{A8589331-8BE8-486A-A556-EA1BC73AC27F}" sibTransId="{7A2BF90E-7EAF-4729-A330-0765DCEA5021}"/>
    <dgm:cxn modelId="{5D1582FD-6891-4FC4-801D-37AA0FD63D8E}" type="presOf" srcId="{002935E4-A92B-48A9-9A3F-9B189184B450}" destId="{5CA4F0C0-2B34-4241-8EEF-6DDD46929461}" srcOrd="0" destOrd="0" presId="urn:microsoft.com/office/officeart/2005/8/layout/default"/>
    <dgm:cxn modelId="{1E72BB4B-D2D1-4B7C-8654-86C6CD19489C}" type="presParOf" srcId="{5CA4F0C0-2B34-4241-8EEF-6DDD46929461}" destId="{E536374B-12F0-46B8-BA17-3CD4F82BB3AD}" srcOrd="0" destOrd="0" presId="urn:microsoft.com/office/officeart/2005/8/layout/default"/>
    <dgm:cxn modelId="{34D45DA4-2B2E-4A1B-8E99-A8F15799655F}" type="presParOf" srcId="{5CA4F0C0-2B34-4241-8EEF-6DDD46929461}" destId="{B6AA130D-D295-4E99-9C8D-5B39A0F33EA1}" srcOrd="1" destOrd="0" presId="urn:microsoft.com/office/officeart/2005/8/layout/default"/>
    <dgm:cxn modelId="{546597AD-6974-4070-9E4B-B4CF94BE7C01}" type="presParOf" srcId="{5CA4F0C0-2B34-4241-8EEF-6DDD46929461}" destId="{1B15FB8F-732D-4024-BC31-0BE40C3D97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DA7AED-5005-469E-A110-1C0F53D5D5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EEEBB2-59F3-4606-97BD-2B80CF5CB013}">
      <dgm:prSet phldrT="[Text]"/>
      <dgm:spPr/>
      <dgm:t>
        <a:bodyPr/>
        <a:lstStyle/>
        <a:p>
          <a:r>
            <a:rPr lang="cs-CZ"/>
            <a:t>Odborná způsobilost </a:t>
          </a:r>
        </a:p>
        <a:p>
          <a:r>
            <a:rPr lang="cs-CZ"/>
            <a:t>(VŠ) </a:t>
          </a:r>
        </a:p>
      </dgm:t>
    </dgm:pt>
    <dgm:pt modelId="{E24690F8-66C3-456D-A4FC-1DC69BDB6C54}" type="parTrans" cxnId="{59213E34-094E-4B4E-89DE-AB3E4355822E}">
      <dgm:prSet/>
      <dgm:spPr/>
      <dgm:t>
        <a:bodyPr/>
        <a:lstStyle/>
        <a:p>
          <a:endParaRPr lang="cs-CZ"/>
        </a:p>
      </dgm:t>
    </dgm:pt>
    <dgm:pt modelId="{1BA3395C-0C7A-4254-804E-7FFDF5413557}" type="sibTrans" cxnId="{59213E34-094E-4B4E-89DE-AB3E4355822E}">
      <dgm:prSet/>
      <dgm:spPr/>
      <dgm:t>
        <a:bodyPr/>
        <a:lstStyle/>
        <a:p>
          <a:endParaRPr lang="cs-CZ"/>
        </a:p>
      </dgm:t>
    </dgm:pt>
    <dgm:pt modelId="{FB072504-885D-4CE0-B804-5DBA62A92220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A1FBFFA6-1391-45B8-A651-399443D213C5}" type="parTrans" cxnId="{0EA71351-F4C5-47F1-B961-C89CEE18BFD0}">
      <dgm:prSet/>
      <dgm:spPr/>
      <dgm:t>
        <a:bodyPr/>
        <a:lstStyle/>
        <a:p>
          <a:endParaRPr lang="cs-CZ"/>
        </a:p>
      </dgm:t>
    </dgm:pt>
    <dgm:pt modelId="{89A904C2-B739-4B00-9F70-2552A535A710}" type="sibTrans" cxnId="{0EA71351-F4C5-47F1-B961-C89CEE18BFD0}">
      <dgm:prSet/>
      <dgm:spPr/>
      <dgm:t>
        <a:bodyPr/>
        <a:lstStyle/>
        <a:p>
          <a:endParaRPr lang="cs-CZ"/>
        </a:p>
      </dgm:t>
    </dgm:pt>
    <dgm:pt modelId="{7D3CC49C-C832-4C02-8AD5-6FB02D40C336}">
      <dgm:prSet phldrT="[Text]"/>
      <dgm:spPr/>
      <dgm:t>
        <a:bodyPr/>
        <a:lstStyle/>
        <a:p>
          <a:r>
            <a:rPr lang="cs-CZ"/>
            <a:t>Certifikovaný kurz </a:t>
          </a:r>
        </a:p>
      </dgm:t>
    </dgm:pt>
    <dgm:pt modelId="{97869955-FE7D-4EDA-AE41-7029C65CF98E}" type="parTrans" cxnId="{73329F27-0DC3-46AE-AB7C-A05765791703}">
      <dgm:prSet/>
      <dgm:spPr/>
      <dgm:t>
        <a:bodyPr/>
        <a:lstStyle/>
        <a:p>
          <a:endParaRPr lang="cs-CZ"/>
        </a:p>
      </dgm:t>
    </dgm:pt>
    <dgm:pt modelId="{8638CF04-9C44-4BA3-BD9E-20F0091DEBBB}" type="sibTrans" cxnId="{73329F27-0DC3-46AE-AB7C-A05765791703}">
      <dgm:prSet/>
      <dgm:spPr/>
      <dgm:t>
        <a:bodyPr/>
        <a:lstStyle/>
        <a:p>
          <a:endParaRPr lang="cs-CZ"/>
        </a:p>
      </dgm:t>
    </dgm:pt>
    <dgm:pt modelId="{7333887B-49FC-4090-85C5-0B99EFBC9F6D}">
      <dgm:prSet phldrT="[Text]"/>
      <dgm:spPr/>
      <dgm:t>
        <a:bodyPr/>
        <a:lstStyle/>
        <a:p>
          <a:r>
            <a:rPr lang="cs-CZ" err="1"/>
            <a:t>Ceritfikovaný</a:t>
          </a:r>
          <a:r>
            <a:rPr lang="cs-CZ"/>
            <a:t> kurz </a:t>
          </a:r>
        </a:p>
      </dgm:t>
    </dgm:pt>
    <dgm:pt modelId="{E57C66DE-8B68-4429-AE60-DECA6E2F22AB}" type="parTrans" cxnId="{AA022738-4863-4C1A-BD6E-4C331C464299}">
      <dgm:prSet/>
      <dgm:spPr/>
      <dgm:t>
        <a:bodyPr/>
        <a:lstStyle/>
        <a:p>
          <a:endParaRPr lang="cs-CZ"/>
        </a:p>
      </dgm:t>
    </dgm:pt>
    <dgm:pt modelId="{2A55852D-761E-4772-B827-E2CB1397A965}" type="sibTrans" cxnId="{AA022738-4863-4C1A-BD6E-4C331C464299}">
      <dgm:prSet/>
      <dgm:spPr/>
      <dgm:t>
        <a:bodyPr/>
        <a:lstStyle/>
        <a:p>
          <a:endParaRPr lang="cs-CZ"/>
        </a:p>
      </dgm:t>
    </dgm:pt>
    <dgm:pt modelId="{F5C34CAC-26F5-4C8C-901D-3FAE1447C916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5533B548-3E88-4280-A93B-99C234BE76D9}" type="parTrans" cxnId="{AA1FEEC8-B29A-4EF8-BA12-F0103473F1C0}">
      <dgm:prSet/>
      <dgm:spPr/>
      <dgm:t>
        <a:bodyPr/>
        <a:lstStyle/>
        <a:p>
          <a:endParaRPr lang="cs-CZ"/>
        </a:p>
      </dgm:t>
    </dgm:pt>
    <dgm:pt modelId="{0FE9DE0C-30A7-4A0C-8F92-A30A9F59E65C}" type="sibTrans" cxnId="{AA1FEEC8-B29A-4EF8-BA12-F0103473F1C0}">
      <dgm:prSet/>
      <dgm:spPr/>
      <dgm:t>
        <a:bodyPr/>
        <a:lstStyle/>
        <a:p>
          <a:endParaRPr lang="cs-CZ"/>
        </a:p>
      </dgm:t>
    </dgm:pt>
    <dgm:pt modelId="{F4D44CD3-ACEF-4801-AF47-DFAAC7850DFB}">
      <dgm:prSet phldrT="[Text]"/>
      <dgm:spPr/>
      <dgm:t>
        <a:bodyPr/>
        <a:lstStyle/>
        <a:p>
          <a:r>
            <a:rPr lang="cs-CZ"/>
            <a:t>Certifikovaný kurz  </a:t>
          </a:r>
        </a:p>
      </dgm:t>
    </dgm:pt>
    <dgm:pt modelId="{4AD836D2-23D6-4129-A635-5637B3C93A9F}" type="parTrans" cxnId="{70251395-6221-4893-9852-4FA8F76B8809}">
      <dgm:prSet/>
      <dgm:spPr/>
      <dgm:t>
        <a:bodyPr/>
        <a:lstStyle/>
        <a:p>
          <a:endParaRPr lang="cs-CZ"/>
        </a:p>
      </dgm:t>
    </dgm:pt>
    <dgm:pt modelId="{D962ACD7-F312-4F39-8582-946B5A70A4E0}" type="sibTrans" cxnId="{70251395-6221-4893-9852-4FA8F76B8809}">
      <dgm:prSet/>
      <dgm:spPr/>
      <dgm:t>
        <a:bodyPr/>
        <a:lstStyle/>
        <a:p>
          <a:endParaRPr lang="cs-CZ"/>
        </a:p>
      </dgm:t>
    </dgm:pt>
    <dgm:pt modelId="{590D0ADC-BD08-4466-8AF1-DC20D8645716}">
      <dgm:prSet phldrT="[Text]"/>
      <dgm:spPr/>
      <dgm:t>
        <a:bodyPr/>
        <a:lstStyle/>
        <a:p>
          <a:r>
            <a:rPr lang="cs-CZ" err="1"/>
            <a:t>Certifikoaný</a:t>
          </a:r>
          <a:r>
            <a:rPr lang="cs-CZ"/>
            <a:t> kurz </a:t>
          </a:r>
        </a:p>
      </dgm:t>
    </dgm:pt>
    <dgm:pt modelId="{B1497DB1-9164-4DDE-9C4D-CA5ED2338B0B}" type="parTrans" cxnId="{99592A23-A531-4BEC-8119-AB7C4628CE28}">
      <dgm:prSet/>
      <dgm:spPr/>
      <dgm:t>
        <a:bodyPr/>
        <a:lstStyle/>
        <a:p>
          <a:endParaRPr lang="cs-CZ"/>
        </a:p>
      </dgm:t>
    </dgm:pt>
    <dgm:pt modelId="{BF0CA7B2-B442-4438-93B4-0E7C00BFC102}" type="sibTrans" cxnId="{99592A23-A531-4BEC-8119-AB7C4628CE28}">
      <dgm:prSet/>
      <dgm:spPr/>
      <dgm:t>
        <a:bodyPr/>
        <a:lstStyle/>
        <a:p>
          <a:endParaRPr lang="cs-CZ"/>
        </a:p>
      </dgm:t>
    </dgm:pt>
    <dgm:pt modelId="{301AA663-2C81-42F6-8B9B-BEF37570C024}">
      <dgm:prSet phldrT="[Text]"/>
      <dgm:spPr/>
      <dgm:t>
        <a:bodyPr/>
        <a:lstStyle/>
        <a:p>
          <a:r>
            <a:rPr lang="cs-CZ"/>
            <a:t>Základní kmen </a:t>
          </a:r>
        </a:p>
      </dgm:t>
    </dgm:pt>
    <dgm:pt modelId="{5C27A2DD-1CA4-4E54-A960-54045681CE4D}" type="parTrans" cxnId="{CEEF67CB-5242-4CD8-BAB8-0730D103EBE2}">
      <dgm:prSet/>
      <dgm:spPr/>
      <dgm:t>
        <a:bodyPr/>
        <a:lstStyle/>
        <a:p>
          <a:endParaRPr lang="cs-CZ"/>
        </a:p>
      </dgm:t>
    </dgm:pt>
    <dgm:pt modelId="{6346FF14-9D70-4C38-8474-8B01A61164AA}" type="sibTrans" cxnId="{CEEF67CB-5242-4CD8-BAB8-0730D103EBE2}">
      <dgm:prSet/>
      <dgm:spPr/>
      <dgm:t>
        <a:bodyPr/>
        <a:lstStyle/>
        <a:p>
          <a:endParaRPr lang="cs-CZ"/>
        </a:p>
      </dgm:t>
    </dgm:pt>
    <dgm:pt modelId="{C688648D-A9EC-481A-96B6-74025C9FC4BC}">
      <dgm:prSet phldrT="[Text]"/>
      <dgm:spPr/>
      <dgm:t>
        <a:bodyPr/>
        <a:lstStyle/>
        <a:p>
          <a:r>
            <a:rPr lang="cs-CZ"/>
            <a:t>Základní kmen</a:t>
          </a:r>
        </a:p>
      </dgm:t>
    </dgm:pt>
    <dgm:pt modelId="{ADFEF9FE-5C59-4654-88E9-F255D47AD16E}" type="parTrans" cxnId="{23F2596F-131E-41A8-818D-F6495BDAD3FC}">
      <dgm:prSet/>
      <dgm:spPr/>
      <dgm:t>
        <a:bodyPr/>
        <a:lstStyle/>
        <a:p>
          <a:endParaRPr lang="cs-CZ"/>
        </a:p>
      </dgm:t>
    </dgm:pt>
    <dgm:pt modelId="{FE0B2F04-B28E-4FB6-8F33-048F4677B66E}" type="sibTrans" cxnId="{23F2596F-131E-41A8-818D-F6495BDAD3FC}">
      <dgm:prSet/>
      <dgm:spPr/>
      <dgm:t>
        <a:bodyPr/>
        <a:lstStyle/>
        <a:p>
          <a:endParaRPr lang="cs-CZ"/>
        </a:p>
      </dgm:t>
    </dgm:pt>
    <dgm:pt modelId="{382637FB-8D20-4129-A5AA-92D3B06DB766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D03324C0-5A71-4B61-BB7F-FFC61C7814CC}" type="parTrans" cxnId="{68403605-2689-408A-AA7C-8056BF1897CD}">
      <dgm:prSet/>
      <dgm:spPr/>
      <dgm:t>
        <a:bodyPr/>
        <a:lstStyle/>
        <a:p>
          <a:endParaRPr lang="cs-CZ"/>
        </a:p>
      </dgm:t>
    </dgm:pt>
    <dgm:pt modelId="{F4F83942-DA22-42AD-B751-4E827307626A}" type="sibTrans" cxnId="{68403605-2689-408A-AA7C-8056BF1897CD}">
      <dgm:prSet/>
      <dgm:spPr/>
      <dgm:t>
        <a:bodyPr/>
        <a:lstStyle/>
        <a:p>
          <a:endParaRPr lang="cs-CZ"/>
        </a:p>
      </dgm:t>
    </dgm:pt>
    <dgm:pt modelId="{518F0723-AA75-4494-AD88-7FD9CF1C3996}">
      <dgm:prSet phldrT="[Text]"/>
      <dgm:spPr/>
      <dgm:t>
        <a:bodyPr/>
        <a:lstStyle/>
        <a:p>
          <a:r>
            <a:rPr lang="cs-CZ"/>
            <a:t>Certifikovaný kurz </a:t>
          </a:r>
        </a:p>
      </dgm:t>
    </dgm:pt>
    <dgm:pt modelId="{E3827EAB-9411-4180-ABFE-E1439A2F9011}" type="parTrans" cxnId="{401D4427-9C89-4B12-B32A-C7CE91966CAA}">
      <dgm:prSet/>
      <dgm:spPr/>
      <dgm:t>
        <a:bodyPr/>
        <a:lstStyle/>
        <a:p>
          <a:endParaRPr lang="cs-CZ"/>
        </a:p>
      </dgm:t>
    </dgm:pt>
    <dgm:pt modelId="{A5D90053-766B-4E76-A989-A50445468E8B}" type="sibTrans" cxnId="{401D4427-9C89-4B12-B32A-C7CE91966CAA}">
      <dgm:prSet/>
      <dgm:spPr/>
      <dgm:t>
        <a:bodyPr/>
        <a:lstStyle/>
        <a:p>
          <a:endParaRPr lang="cs-CZ"/>
        </a:p>
      </dgm:t>
    </dgm:pt>
    <dgm:pt modelId="{B86DDF49-D898-4628-B0B2-327C0CEB421D}">
      <dgm:prSet phldrT="[Text]"/>
      <dgm:spPr/>
      <dgm:t>
        <a:bodyPr/>
        <a:lstStyle/>
        <a:p>
          <a:r>
            <a:rPr lang="cs-CZ" err="1"/>
            <a:t>Ceritfikovaný</a:t>
          </a:r>
          <a:r>
            <a:rPr lang="cs-CZ"/>
            <a:t> kurz </a:t>
          </a:r>
        </a:p>
      </dgm:t>
    </dgm:pt>
    <dgm:pt modelId="{BECC84C1-C645-4482-B578-08423F73FE72}" type="parTrans" cxnId="{55AAE5AD-05C7-4971-8F4E-9A7490F52B4A}">
      <dgm:prSet/>
      <dgm:spPr/>
      <dgm:t>
        <a:bodyPr/>
        <a:lstStyle/>
        <a:p>
          <a:endParaRPr lang="cs-CZ"/>
        </a:p>
      </dgm:t>
    </dgm:pt>
    <dgm:pt modelId="{00437456-94E5-42F0-B364-A83211B884C2}" type="sibTrans" cxnId="{55AAE5AD-05C7-4971-8F4E-9A7490F52B4A}">
      <dgm:prSet/>
      <dgm:spPr/>
      <dgm:t>
        <a:bodyPr/>
        <a:lstStyle/>
        <a:p>
          <a:endParaRPr lang="cs-CZ"/>
        </a:p>
      </dgm:t>
    </dgm:pt>
    <dgm:pt modelId="{65046290-A38A-4409-B5C9-9BE4FAF687FA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723DB7EA-C135-4DC4-A57A-F7D1DB19EB5E}" type="parTrans" cxnId="{5EB9FD12-3869-420E-9257-EDCA81B42504}">
      <dgm:prSet/>
      <dgm:spPr/>
      <dgm:t>
        <a:bodyPr/>
        <a:lstStyle/>
        <a:p>
          <a:endParaRPr lang="cs-CZ"/>
        </a:p>
      </dgm:t>
    </dgm:pt>
    <dgm:pt modelId="{B2CAF84D-AE28-4D12-93E1-4A0BAAE36C7D}" type="sibTrans" cxnId="{5EB9FD12-3869-420E-9257-EDCA81B42504}">
      <dgm:prSet/>
      <dgm:spPr/>
      <dgm:t>
        <a:bodyPr/>
        <a:lstStyle/>
        <a:p>
          <a:endParaRPr lang="cs-CZ"/>
        </a:p>
      </dgm:t>
    </dgm:pt>
    <dgm:pt modelId="{660199D5-103F-4E63-929F-6285962577B7}">
      <dgm:prSet phldrT="[Text]"/>
      <dgm:spPr/>
      <dgm:t>
        <a:bodyPr/>
        <a:lstStyle/>
        <a:p>
          <a:r>
            <a:rPr lang="cs-CZ"/>
            <a:t>Certifikovaný kurz  </a:t>
          </a:r>
        </a:p>
      </dgm:t>
    </dgm:pt>
    <dgm:pt modelId="{FDCF1CCC-1A91-41E4-B434-A00D62D92998}" type="parTrans" cxnId="{E0364640-6A18-4C36-8B74-E269A29A65F2}">
      <dgm:prSet/>
      <dgm:spPr/>
      <dgm:t>
        <a:bodyPr/>
        <a:lstStyle/>
        <a:p>
          <a:endParaRPr lang="cs-CZ"/>
        </a:p>
      </dgm:t>
    </dgm:pt>
    <dgm:pt modelId="{68113FAA-BF84-4D37-91FF-A2F43F602AB3}" type="sibTrans" cxnId="{E0364640-6A18-4C36-8B74-E269A29A65F2}">
      <dgm:prSet/>
      <dgm:spPr/>
      <dgm:t>
        <a:bodyPr/>
        <a:lstStyle/>
        <a:p>
          <a:endParaRPr lang="cs-CZ"/>
        </a:p>
      </dgm:t>
    </dgm:pt>
    <dgm:pt modelId="{C5FCD2C4-739D-4F6C-A313-B26EA355853B}">
      <dgm:prSet phldrT="[Text]"/>
      <dgm:spPr/>
      <dgm:t>
        <a:bodyPr/>
        <a:lstStyle/>
        <a:p>
          <a:r>
            <a:rPr lang="cs-CZ" err="1"/>
            <a:t>Certifikoaný</a:t>
          </a:r>
          <a:r>
            <a:rPr lang="cs-CZ"/>
            <a:t> kurz </a:t>
          </a:r>
        </a:p>
      </dgm:t>
    </dgm:pt>
    <dgm:pt modelId="{BEAC68F0-D6D3-42A1-B124-F6BA65818EB8}" type="parTrans" cxnId="{2638F50F-C430-4AAA-9B13-EE217A78CE7E}">
      <dgm:prSet/>
      <dgm:spPr/>
      <dgm:t>
        <a:bodyPr/>
        <a:lstStyle/>
        <a:p>
          <a:endParaRPr lang="cs-CZ"/>
        </a:p>
      </dgm:t>
    </dgm:pt>
    <dgm:pt modelId="{D65EBB7D-4384-4823-AEF6-F6CFDE488170}" type="sibTrans" cxnId="{2638F50F-C430-4AAA-9B13-EE217A78CE7E}">
      <dgm:prSet/>
      <dgm:spPr/>
      <dgm:t>
        <a:bodyPr/>
        <a:lstStyle/>
        <a:p>
          <a:endParaRPr lang="cs-CZ"/>
        </a:p>
      </dgm:t>
    </dgm:pt>
    <dgm:pt modelId="{2A6FD55C-127B-4C08-80C2-8B50A6C52C3A}" type="pres">
      <dgm:prSet presAssocID="{93DA7AED-5005-469E-A110-1C0F53D5D5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DE2F77-FEAC-418C-A844-ADFD6815062D}" type="pres">
      <dgm:prSet presAssocID="{BCEEEBB2-59F3-4606-97BD-2B80CF5CB013}" presName="hierRoot1" presStyleCnt="0"/>
      <dgm:spPr/>
    </dgm:pt>
    <dgm:pt modelId="{6180E492-E243-4650-AAA7-98567581D1CB}" type="pres">
      <dgm:prSet presAssocID="{BCEEEBB2-59F3-4606-97BD-2B80CF5CB013}" presName="composite" presStyleCnt="0"/>
      <dgm:spPr/>
    </dgm:pt>
    <dgm:pt modelId="{03072D70-586F-4974-867F-3B8EA7B215E9}" type="pres">
      <dgm:prSet presAssocID="{BCEEEBB2-59F3-4606-97BD-2B80CF5CB013}" presName="background" presStyleLbl="node0" presStyleIdx="0" presStyleCnt="1"/>
      <dgm:spPr/>
    </dgm:pt>
    <dgm:pt modelId="{B1BCA7FC-8A49-4F53-8195-CB78D9ACC254}" type="pres">
      <dgm:prSet presAssocID="{BCEEEBB2-59F3-4606-97BD-2B80CF5CB013}" presName="text" presStyleLbl="fgAcc0" presStyleIdx="0" presStyleCnt="1" custLinFactNeighborX="-1298" custLinFactNeighborY="-2044">
        <dgm:presLayoutVars>
          <dgm:chPref val="3"/>
        </dgm:presLayoutVars>
      </dgm:prSet>
      <dgm:spPr/>
    </dgm:pt>
    <dgm:pt modelId="{89F13776-F08D-4CD8-BDDD-ECE6D104CF0C}" type="pres">
      <dgm:prSet presAssocID="{BCEEEBB2-59F3-4606-97BD-2B80CF5CB013}" presName="hierChild2" presStyleCnt="0"/>
      <dgm:spPr/>
    </dgm:pt>
    <dgm:pt modelId="{FFCA6ABD-5C4B-4654-A8BA-4EF65EF23FEA}" type="pres">
      <dgm:prSet presAssocID="{5C27A2DD-1CA4-4E54-A960-54045681CE4D}" presName="Name10" presStyleLbl="parChTrans1D2" presStyleIdx="0" presStyleCnt="2"/>
      <dgm:spPr/>
    </dgm:pt>
    <dgm:pt modelId="{E6E1533E-3B96-4B06-AD34-CBA6E0516658}" type="pres">
      <dgm:prSet presAssocID="{301AA663-2C81-42F6-8B9B-BEF37570C024}" presName="hierRoot2" presStyleCnt="0"/>
      <dgm:spPr/>
    </dgm:pt>
    <dgm:pt modelId="{14E8A9C2-93F3-4D23-9F18-D20320541577}" type="pres">
      <dgm:prSet presAssocID="{301AA663-2C81-42F6-8B9B-BEF37570C024}" presName="composite2" presStyleCnt="0"/>
      <dgm:spPr/>
    </dgm:pt>
    <dgm:pt modelId="{8DA82BD9-DD91-40CD-99D9-4A35AE7193C5}" type="pres">
      <dgm:prSet presAssocID="{301AA663-2C81-42F6-8B9B-BEF37570C024}" presName="background2" presStyleLbl="node2" presStyleIdx="0" presStyleCnt="2"/>
      <dgm:spPr/>
    </dgm:pt>
    <dgm:pt modelId="{A6DDB44C-DE31-4872-9C96-A10D0FE5D6CD}" type="pres">
      <dgm:prSet presAssocID="{301AA663-2C81-42F6-8B9B-BEF37570C024}" presName="text2" presStyleLbl="fgAcc2" presStyleIdx="0" presStyleCnt="2">
        <dgm:presLayoutVars>
          <dgm:chPref val="3"/>
        </dgm:presLayoutVars>
      </dgm:prSet>
      <dgm:spPr/>
    </dgm:pt>
    <dgm:pt modelId="{946FABA6-4D30-4898-A82D-55BF315A9914}" type="pres">
      <dgm:prSet presAssocID="{301AA663-2C81-42F6-8B9B-BEF37570C024}" presName="hierChild3" presStyleCnt="0"/>
      <dgm:spPr/>
    </dgm:pt>
    <dgm:pt modelId="{974EC210-740E-4CC1-AF9F-FA7AC19FE249}" type="pres">
      <dgm:prSet presAssocID="{D03324C0-5A71-4B61-BB7F-FFC61C7814CC}" presName="Name17" presStyleLbl="parChTrans1D3" presStyleIdx="0" presStyleCnt="4"/>
      <dgm:spPr/>
    </dgm:pt>
    <dgm:pt modelId="{4E5711ED-39E1-44E1-A78F-E5D790540EEF}" type="pres">
      <dgm:prSet presAssocID="{382637FB-8D20-4129-A5AA-92D3B06DB766}" presName="hierRoot3" presStyleCnt="0"/>
      <dgm:spPr/>
    </dgm:pt>
    <dgm:pt modelId="{4F768BA6-26C4-4E85-BE40-081A7E1689A4}" type="pres">
      <dgm:prSet presAssocID="{382637FB-8D20-4129-A5AA-92D3B06DB766}" presName="composite3" presStyleCnt="0"/>
      <dgm:spPr/>
    </dgm:pt>
    <dgm:pt modelId="{F7962E15-DA5D-48B4-BECF-2B8901DE1107}" type="pres">
      <dgm:prSet presAssocID="{382637FB-8D20-4129-A5AA-92D3B06DB766}" presName="background3" presStyleLbl="node3" presStyleIdx="0" presStyleCnt="4"/>
      <dgm:spPr/>
    </dgm:pt>
    <dgm:pt modelId="{F05B7C74-96AC-4549-9615-22089EE26FF5}" type="pres">
      <dgm:prSet presAssocID="{382637FB-8D20-4129-A5AA-92D3B06DB766}" presName="text3" presStyleLbl="fgAcc3" presStyleIdx="0" presStyleCnt="4">
        <dgm:presLayoutVars>
          <dgm:chPref val="3"/>
        </dgm:presLayoutVars>
      </dgm:prSet>
      <dgm:spPr/>
    </dgm:pt>
    <dgm:pt modelId="{AC748F22-B222-477D-BC3A-34F701EC8359}" type="pres">
      <dgm:prSet presAssocID="{382637FB-8D20-4129-A5AA-92D3B06DB766}" presName="hierChild4" presStyleCnt="0"/>
      <dgm:spPr/>
    </dgm:pt>
    <dgm:pt modelId="{03651903-7BB7-45AE-BD41-954AA7485072}" type="pres">
      <dgm:prSet presAssocID="{E3827EAB-9411-4180-ABFE-E1439A2F9011}" presName="Name23" presStyleLbl="parChTrans1D4" presStyleIdx="0" presStyleCnt="8"/>
      <dgm:spPr/>
    </dgm:pt>
    <dgm:pt modelId="{1CD1D752-1605-4955-B5EB-4DC365B6BBFB}" type="pres">
      <dgm:prSet presAssocID="{518F0723-AA75-4494-AD88-7FD9CF1C3996}" presName="hierRoot4" presStyleCnt="0"/>
      <dgm:spPr/>
    </dgm:pt>
    <dgm:pt modelId="{745EC112-4303-46EC-BA81-A0548D4B50E8}" type="pres">
      <dgm:prSet presAssocID="{518F0723-AA75-4494-AD88-7FD9CF1C3996}" presName="composite4" presStyleCnt="0"/>
      <dgm:spPr/>
    </dgm:pt>
    <dgm:pt modelId="{26AC5CFD-80E5-4191-9495-0E13EBA14AF9}" type="pres">
      <dgm:prSet presAssocID="{518F0723-AA75-4494-AD88-7FD9CF1C3996}" presName="background4" presStyleLbl="node4" presStyleIdx="0" presStyleCnt="8"/>
      <dgm:spPr/>
    </dgm:pt>
    <dgm:pt modelId="{3D08999B-8FE7-4E3D-9002-15B4C9687E49}" type="pres">
      <dgm:prSet presAssocID="{518F0723-AA75-4494-AD88-7FD9CF1C3996}" presName="text4" presStyleLbl="fgAcc4" presStyleIdx="0" presStyleCnt="8">
        <dgm:presLayoutVars>
          <dgm:chPref val="3"/>
        </dgm:presLayoutVars>
      </dgm:prSet>
      <dgm:spPr/>
    </dgm:pt>
    <dgm:pt modelId="{1FC3D854-FA49-43C3-B55C-AC6BCE8A2E1C}" type="pres">
      <dgm:prSet presAssocID="{518F0723-AA75-4494-AD88-7FD9CF1C3996}" presName="hierChild5" presStyleCnt="0"/>
      <dgm:spPr/>
    </dgm:pt>
    <dgm:pt modelId="{FE7DA18C-231E-442B-9320-45611436C88B}" type="pres">
      <dgm:prSet presAssocID="{BECC84C1-C645-4482-B578-08423F73FE72}" presName="Name23" presStyleLbl="parChTrans1D4" presStyleIdx="1" presStyleCnt="8"/>
      <dgm:spPr/>
    </dgm:pt>
    <dgm:pt modelId="{E0374423-F9AB-4B28-8953-B5C7D31AD144}" type="pres">
      <dgm:prSet presAssocID="{B86DDF49-D898-4628-B0B2-327C0CEB421D}" presName="hierRoot4" presStyleCnt="0"/>
      <dgm:spPr/>
    </dgm:pt>
    <dgm:pt modelId="{9BA8F1D7-0207-4EB4-9290-410D8FA83398}" type="pres">
      <dgm:prSet presAssocID="{B86DDF49-D898-4628-B0B2-327C0CEB421D}" presName="composite4" presStyleCnt="0"/>
      <dgm:spPr/>
    </dgm:pt>
    <dgm:pt modelId="{2A389158-8ECE-4EFA-AEF1-A105181B993D}" type="pres">
      <dgm:prSet presAssocID="{B86DDF49-D898-4628-B0B2-327C0CEB421D}" presName="background4" presStyleLbl="node4" presStyleIdx="1" presStyleCnt="8"/>
      <dgm:spPr/>
    </dgm:pt>
    <dgm:pt modelId="{4C8A5294-2706-4D18-9FFB-9CA22EE9770B}" type="pres">
      <dgm:prSet presAssocID="{B86DDF49-D898-4628-B0B2-327C0CEB421D}" presName="text4" presStyleLbl="fgAcc4" presStyleIdx="1" presStyleCnt="8">
        <dgm:presLayoutVars>
          <dgm:chPref val="3"/>
        </dgm:presLayoutVars>
      </dgm:prSet>
      <dgm:spPr/>
    </dgm:pt>
    <dgm:pt modelId="{8D564646-4EE2-4CF6-A297-88A9CB8CD987}" type="pres">
      <dgm:prSet presAssocID="{B86DDF49-D898-4628-B0B2-327C0CEB421D}" presName="hierChild5" presStyleCnt="0"/>
      <dgm:spPr/>
    </dgm:pt>
    <dgm:pt modelId="{5269DA0D-EC17-4D2E-B2FC-BB9A464E2305}" type="pres">
      <dgm:prSet presAssocID="{723DB7EA-C135-4DC4-A57A-F7D1DB19EB5E}" presName="Name17" presStyleLbl="parChTrans1D3" presStyleIdx="1" presStyleCnt="4"/>
      <dgm:spPr/>
    </dgm:pt>
    <dgm:pt modelId="{9FA966A7-8BF1-470D-BB16-7F84A54F06C8}" type="pres">
      <dgm:prSet presAssocID="{65046290-A38A-4409-B5C9-9BE4FAF687FA}" presName="hierRoot3" presStyleCnt="0"/>
      <dgm:spPr/>
    </dgm:pt>
    <dgm:pt modelId="{56CD5DB6-7738-42A1-B2E6-710A2EFC29DB}" type="pres">
      <dgm:prSet presAssocID="{65046290-A38A-4409-B5C9-9BE4FAF687FA}" presName="composite3" presStyleCnt="0"/>
      <dgm:spPr/>
    </dgm:pt>
    <dgm:pt modelId="{550D2C23-7E73-4382-968B-B522C03DE224}" type="pres">
      <dgm:prSet presAssocID="{65046290-A38A-4409-B5C9-9BE4FAF687FA}" presName="background3" presStyleLbl="node3" presStyleIdx="1" presStyleCnt="4"/>
      <dgm:spPr/>
    </dgm:pt>
    <dgm:pt modelId="{F37256E4-51AF-43F4-9F63-0434521D75A6}" type="pres">
      <dgm:prSet presAssocID="{65046290-A38A-4409-B5C9-9BE4FAF687FA}" presName="text3" presStyleLbl="fgAcc3" presStyleIdx="1" presStyleCnt="4">
        <dgm:presLayoutVars>
          <dgm:chPref val="3"/>
        </dgm:presLayoutVars>
      </dgm:prSet>
      <dgm:spPr/>
    </dgm:pt>
    <dgm:pt modelId="{DA1D3349-A13D-4EB2-847D-38FCCAB2E3C9}" type="pres">
      <dgm:prSet presAssocID="{65046290-A38A-4409-B5C9-9BE4FAF687FA}" presName="hierChild4" presStyleCnt="0"/>
      <dgm:spPr/>
    </dgm:pt>
    <dgm:pt modelId="{E62764C7-26F2-4F23-BAF0-606B4C4C786B}" type="pres">
      <dgm:prSet presAssocID="{FDCF1CCC-1A91-41E4-B434-A00D62D92998}" presName="Name23" presStyleLbl="parChTrans1D4" presStyleIdx="2" presStyleCnt="8"/>
      <dgm:spPr/>
    </dgm:pt>
    <dgm:pt modelId="{820B5F7D-CDEC-44CE-9C23-9EE621B266AE}" type="pres">
      <dgm:prSet presAssocID="{660199D5-103F-4E63-929F-6285962577B7}" presName="hierRoot4" presStyleCnt="0"/>
      <dgm:spPr/>
    </dgm:pt>
    <dgm:pt modelId="{761D4686-E186-42DF-A64F-0B8009C7149D}" type="pres">
      <dgm:prSet presAssocID="{660199D5-103F-4E63-929F-6285962577B7}" presName="composite4" presStyleCnt="0"/>
      <dgm:spPr/>
    </dgm:pt>
    <dgm:pt modelId="{ED701982-3725-4262-8547-9C8DBEB50522}" type="pres">
      <dgm:prSet presAssocID="{660199D5-103F-4E63-929F-6285962577B7}" presName="background4" presStyleLbl="node4" presStyleIdx="2" presStyleCnt="8"/>
      <dgm:spPr/>
    </dgm:pt>
    <dgm:pt modelId="{369C0595-95A0-4E34-9472-8A3CF05FBA4D}" type="pres">
      <dgm:prSet presAssocID="{660199D5-103F-4E63-929F-6285962577B7}" presName="text4" presStyleLbl="fgAcc4" presStyleIdx="2" presStyleCnt="8">
        <dgm:presLayoutVars>
          <dgm:chPref val="3"/>
        </dgm:presLayoutVars>
      </dgm:prSet>
      <dgm:spPr/>
    </dgm:pt>
    <dgm:pt modelId="{183EE342-69F6-4720-84C8-F745CB50CCD1}" type="pres">
      <dgm:prSet presAssocID="{660199D5-103F-4E63-929F-6285962577B7}" presName="hierChild5" presStyleCnt="0"/>
      <dgm:spPr/>
    </dgm:pt>
    <dgm:pt modelId="{BAD060C3-463E-4CF3-88F7-9A3EC51C82C8}" type="pres">
      <dgm:prSet presAssocID="{BEAC68F0-D6D3-42A1-B124-F6BA65818EB8}" presName="Name23" presStyleLbl="parChTrans1D4" presStyleIdx="3" presStyleCnt="8"/>
      <dgm:spPr/>
    </dgm:pt>
    <dgm:pt modelId="{A43A9B57-80C3-45F0-ACD7-D0E1DEE62B1E}" type="pres">
      <dgm:prSet presAssocID="{C5FCD2C4-739D-4F6C-A313-B26EA355853B}" presName="hierRoot4" presStyleCnt="0"/>
      <dgm:spPr/>
    </dgm:pt>
    <dgm:pt modelId="{1A5CE3B6-2BC7-4DD9-99E4-842E6DC5BE02}" type="pres">
      <dgm:prSet presAssocID="{C5FCD2C4-739D-4F6C-A313-B26EA355853B}" presName="composite4" presStyleCnt="0"/>
      <dgm:spPr/>
    </dgm:pt>
    <dgm:pt modelId="{E849A7B9-5808-49F6-8FD4-6E16684A67A4}" type="pres">
      <dgm:prSet presAssocID="{C5FCD2C4-739D-4F6C-A313-B26EA355853B}" presName="background4" presStyleLbl="node4" presStyleIdx="3" presStyleCnt="8"/>
      <dgm:spPr/>
    </dgm:pt>
    <dgm:pt modelId="{CBE5A7FA-28FB-4166-A473-B0707E1DFBF8}" type="pres">
      <dgm:prSet presAssocID="{C5FCD2C4-739D-4F6C-A313-B26EA355853B}" presName="text4" presStyleLbl="fgAcc4" presStyleIdx="3" presStyleCnt="8">
        <dgm:presLayoutVars>
          <dgm:chPref val="3"/>
        </dgm:presLayoutVars>
      </dgm:prSet>
      <dgm:spPr/>
    </dgm:pt>
    <dgm:pt modelId="{86240943-4EAF-4479-9921-8DAE99C06306}" type="pres">
      <dgm:prSet presAssocID="{C5FCD2C4-739D-4F6C-A313-B26EA355853B}" presName="hierChild5" presStyleCnt="0"/>
      <dgm:spPr/>
    </dgm:pt>
    <dgm:pt modelId="{2FE37B95-ECB4-4420-A1F5-85F934169578}" type="pres">
      <dgm:prSet presAssocID="{ADFEF9FE-5C59-4654-88E9-F255D47AD16E}" presName="Name10" presStyleLbl="parChTrans1D2" presStyleIdx="1" presStyleCnt="2"/>
      <dgm:spPr/>
    </dgm:pt>
    <dgm:pt modelId="{AE3B5184-E890-45C5-BCAC-0C719E83B23F}" type="pres">
      <dgm:prSet presAssocID="{C688648D-A9EC-481A-96B6-74025C9FC4BC}" presName="hierRoot2" presStyleCnt="0"/>
      <dgm:spPr/>
    </dgm:pt>
    <dgm:pt modelId="{94212846-6608-4D39-AC33-FEF7CD882BE3}" type="pres">
      <dgm:prSet presAssocID="{C688648D-A9EC-481A-96B6-74025C9FC4BC}" presName="composite2" presStyleCnt="0"/>
      <dgm:spPr/>
    </dgm:pt>
    <dgm:pt modelId="{9CC1F98D-2463-4DCF-AF47-91CC4EDCFD19}" type="pres">
      <dgm:prSet presAssocID="{C688648D-A9EC-481A-96B6-74025C9FC4BC}" presName="background2" presStyleLbl="node2" presStyleIdx="1" presStyleCnt="2"/>
      <dgm:spPr/>
    </dgm:pt>
    <dgm:pt modelId="{34E42998-0413-4A78-9DEC-52D3225EB1CF}" type="pres">
      <dgm:prSet presAssocID="{C688648D-A9EC-481A-96B6-74025C9FC4BC}" presName="text2" presStyleLbl="fgAcc2" presStyleIdx="1" presStyleCnt="2">
        <dgm:presLayoutVars>
          <dgm:chPref val="3"/>
        </dgm:presLayoutVars>
      </dgm:prSet>
      <dgm:spPr/>
    </dgm:pt>
    <dgm:pt modelId="{02632601-CF07-4A2E-8EBD-315EB25BF3D4}" type="pres">
      <dgm:prSet presAssocID="{C688648D-A9EC-481A-96B6-74025C9FC4BC}" presName="hierChild3" presStyleCnt="0"/>
      <dgm:spPr/>
    </dgm:pt>
    <dgm:pt modelId="{64E09529-5FA2-481E-9D2E-DD5DB5326646}" type="pres">
      <dgm:prSet presAssocID="{A1FBFFA6-1391-45B8-A651-399443D213C5}" presName="Name17" presStyleLbl="parChTrans1D3" presStyleIdx="2" presStyleCnt="4"/>
      <dgm:spPr/>
    </dgm:pt>
    <dgm:pt modelId="{3BB14AAD-D432-46C7-94DD-F70754BC53FC}" type="pres">
      <dgm:prSet presAssocID="{FB072504-885D-4CE0-B804-5DBA62A92220}" presName="hierRoot3" presStyleCnt="0"/>
      <dgm:spPr/>
    </dgm:pt>
    <dgm:pt modelId="{8B0C172F-44F9-4F7B-8648-9500C5AEC263}" type="pres">
      <dgm:prSet presAssocID="{FB072504-885D-4CE0-B804-5DBA62A92220}" presName="composite3" presStyleCnt="0"/>
      <dgm:spPr/>
    </dgm:pt>
    <dgm:pt modelId="{178A3DB4-C86D-42D7-A2F9-FA9ABB4DD20C}" type="pres">
      <dgm:prSet presAssocID="{FB072504-885D-4CE0-B804-5DBA62A92220}" presName="background3" presStyleLbl="node3" presStyleIdx="2" presStyleCnt="4"/>
      <dgm:spPr/>
    </dgm:pt>
    <dgm:pt modelId="{128348CA-E44E-49E0-99BB-67702039EF5C}" type="pres">
      <dgm:prSet presAssocID="{FB072504-885D-4CE0-B804-5DBA62A92220}" presName="text3" presStyleLbl="fgAcc3" presStyleIdx="2" presStyleCnt="4">
        <dgm:presLayoutVars>
          <dgm:chPref val="3"/>
        </dgm:presLayoutVars>
      </dgm:prSet>
      <dgm:spPr/>
    </dgm:pt>
    <dgm:pt modelId="{25E28CC8-79FA-493D-ACCE-FCA0C42457E2}" type="pres">
      <dgm:prSet presAssocID="{FB072504-885D-4CE0-B804-5DBA62A92220}" presName="hierChild4" presStyleCnt="0"/>
      <dgm:spPr/>
    </dgm:pt>
    <dgm:pt modelId="{FCA28F51-F2A7-400B-9463-0A9AA042986A}" type="pres">
      <dgm:prSet presAssocID="{97869955-FE7D-4EDA-AE41-7029C65CF98E}" presName="Name23" presStyleLbl="parChTrans1D4" presStyleIdx="4" presStyleCnt="8"/>
      <dgm:spPr/>
    </dgm:pt>
    <dgm:pt modelId="{1F5650AF-D4C1-421A-A3BB-7B98900B3F4F}" type="pres">
      <dgm:prSet presAssocID="{7D3CC49C-C832-4C02-8AD5-6FB02D40C336}" presName="hierRoot4" presStyleCnt="0"/>
      <dgm:spPr/>
    </dgm:pt>
    <dgm:pt modelId="{57FBAC50-604D-4BCC-8F85-6923AC7DEE91}" type="pres">
      <dgm:prSet presAssocID="{7D3CC49C-C832-4C02-8AD5-6FB02D40C336}" presName="composite4" presStyleCnt="0"/>
      <dgm:spPr/>
    </dgm:pt>
    <dgm:pt modelId="{0E5B266A-C0EB-4532-9312-98091B785C79}" type="pres">
      <dgm:prSet presAssocID="{7D3CC49C-C832-4C02-8AD5-6FB02D40C336}" presName="background4" presStyleLbl="node4" presStyleIdx="4" presStyleCnt="8"/>
      <dgm:spPr/>
    </dgm:pt>
    <dgm:pt modelId="{289D4B94-46DC-4AC0-A15E-DAFCD92E527F}" type="pres">
      <dgm:prSet presAssocID="{7D3CC49C-C832-4C02-8AD5-6FB02D40C336}" presName="text4" presStyleLbl="fgAcc4" presStyleIdx="4" presStyleCnt="8">
        <dgm:presLayoutVars>
          <dgm:chPref val="3"/>
        </dgm:presLayoutVars>
      </dgm:prSet>
      <dgm:spPr/>
    </dgm:pt>
    <dgm:pt modelId="{79942BED-C054-4678-BAF6-DD73E75D4C22}" type="pres">
      <dgm:prSet presAssocID="{7D3CC49C-C832-4C02-8AD5-6FB02D40C336}" presName="hierChild5" presStyleCnt="0"/>
      <dgm:spPr/>
    </dgm:pt>
    <dgm:pt modelId="{23A2D6E4-C6D1-4482-BC5A-65EEDE647382}" type="pres">
      <dgm:prSet presAssocID="{E57C66DE-8B68-4429-AE60-DECA6E2F22AB}" presName="Name23" presStyleLbl="parChTrans1D4" presStyleIdx="5" presStyleCnt="8"/>
      <dgm:spPr/>
    </dgm:pt>
    <dgm:pt modelId="{E1BD7F1F-A8FE-468F-A16E-4D2463022771}" type="pres">
      <dgm:prSet presAssocID="{7333887B-49FC-4090-85C5-0B99EFBC9F6D}" presName="hierRoot4" presStyleCnt="0"/>
      <dgm:spPr/>
    </dgm:pt>
    <dgm:pt modelId="{27AD2950-4123-469B-8BA2-6C0E6134C02A}" type="pres">
      <dgm:prSet presAssocID="{7333887B-49FC-4090-85C5-0B99EFBC9F6D}" presName="composite4" presStyleCnt="0"/>
      <dgm:spPr/>
    </dgm:pt>
    <dgm:pt modelId="{790BBB41-5248-4D97-8081-50D2D844E3B6}" type="pres">
      <dgm:prSet presAssocID="{7333887B-49FC-4090-85C5-0B99EFBC9F6D}" presName="background4" presStyleLbl="node4" presStyleIdx="5" presStyleCnt="8"/>
      <dgm:spPr/>
    </dgm:pt>
    <dgm:pt modelId="{648CBBA6-85BD-4AFB-93AF-B74FF4C914E1}" type="pres">
      <dgm:prSet presAssocID="{7333887B-49FC-4090-85C5-0B99EFBC9F6D}" presName="text4" presStyleLbl="fgAcc4" presStyleIdx="5" presStyleCnt="8">
        <dgm:presLayoutVars>
          <dgm:chPref val="3"/>
        </dgm:presLayoutVars>
      </dgm:prSet>
      <dgm:spPr/>
    </dgm:pt>
    <dgm:pt modelId="{1C48AF15-468F-4485-815B-E39C48A7C499}" type="pres">
      <dgm:prSet presAssocID="{7333887B-49FC-4090-85C5-0B99EFBC9F6D}" presName="hierChild5" presStyleCnt="0"/>
      <dgm:spPr/>
    </dgm:pt>
    <dgm:pt modelId="{5825670D-0174-4BC2-B593-FE51E6F234AB}" type="pres">
      <dgm:prSet presAssocID="{5533B548-3E88-4280-A93B-99C234BE76D9}" presName="Name17" presStyleLbl="parChTrans1D3" presStyleIdx="3" presStyleCnt="4"/>
      <dgm:spPr/>
    </dgm:pt>
    <dgm:pt modelId="{9875A469-D3D0-43DC-821D-9CB574DFE5CF}" type="pres">
      <dgm:prSet presAssocID="{F5C34CAC-26F5-4C8C-901D-3FAE1447C916}" presName="hierRoot3" presStyleCnt="0"/>
      <dgm:spPr/>
    </dgm:pt>
    <dgm:pt modelId="{4E126702-8297-4046-98B1-5546C253A28C}" type="pres">
      <dgm:prSet presAssocID="{F5C34CAC-26F5-4C8C-901D-3FAE1447C916}" presName="composite3" presStyleCnt="0"/>
      <dgm:spPr/>
    </dgm:pt>
    <dgm:pt modelId="{E3F654BE-61D2-466D-AA63-5B9E806720D5}" type="pres">
      <dgm:prSet presAssocID="{F5C34CAC-26F5-4C8C-901D-3FAE1447C916}" presName="background3" presStyleLbl="node3" presStyleIdx="3" presStyleCnt="4"/>
      <dgm:spPr/>
    </dgm:pt>
    <dgm:pt modelId="{5308815A-D288-4B62-9270-9A039B93F573}" type="pres">
      <dgm:prSet presAssocID="{F5C34CAC-26F5-4C8C-901D-3FAE1447C916}" presName="text3" presStyleLbl="fgAcc3" presStyleIdx="3" presStyleCnt="4">
        <dgm:presLayoutVars>
          <dgm:chPref val="3"/>
        </dgm:presLayoutVars>
      </dgm:prSet>
      <dgm:spPr/>
    </dgm:pt>
    <dgm:pt modelId="{876C7FA4-2920-4ED0-B9BB-7247BE1B2A13}" type="pres">
      <dgm:prSet presAssocID="{F5C34CAC-26F5-4C8C-901D-3FAE1447C916}" presName="hierChild4" presStyleCnt="0"/>
      <dgm:spPr/>
    </dgm:pt>
    <dgm:pt modelId="{30BB8EE1-8D2B-4A14-9AA2-BEF65C6854FE}" type="pres">
      <dgm:prSet presAssocID="{4AD836D2-23D6-4129-A635-5637B3C93A9F}" presName="Name23" presStyleLbl="parChTrans1D4" presStyleIdx="6" presStyleCnt="8"/>
      <dgm:spPr/>
    </dgm:pt>
    <dgm:pt modelId="{A291B0AF-841A-4279-B028-BEA17A9A3EBD}" type="pres">
      <dgm:prSet presAssocID="{F4D44CD3-ACEF-4801-AF47-DFAAC7850DFB}" presName="hierRoot4" presStyleCnt="0"/>
      <dgm:spPr/>
    </dgm:pt>
    <dgm:pt modelId="{1A9664A8-B7AD-4D39-8BEB-CF17EA3EDA57}" type="pres">
      <dgm:prSet presAssocID="{F4D44CD3-ACEF-4801-AF47-DFAAC7850DFB}" presName="composite4" presStyleCnt="0"/>
      <dgm:spPr/>
    </dgm:pt>
    <dgm:pt modelId="{5F4F2FBA-58CC-4D14-A890-FA3E80F4F0C6}" type="pres">
      <dgm:prSet presAssocID="{F4D44CD3-ACEF-4801-AF47-DFAAC7850DFB}" presName="background4" presStyleLbl="node4" presStyleIdx="6" presStyleCnt="8"/>
      <dgm:spPr/>
    </dgm:pt>
    <dgm:pt modelId="{B51EF20F-81EC-4EB3-9E0A-7CCC4C6AB446}" type="pres">
      <dgm:prSet presAssocID="{F4D44CD3-ACEF-4801-AF47-DFAAC7850DFB}" presName="text4" presStyleLbl="fgAcc4" presStyleIdx="6" presStyleCnt="8">
        <dgm:presLayoutVars>
          <dgm:chPref val="3"/>
        </dgm:presLayoutVars>
      </dgm:prSet>
      <dgm:spPr/>
    </dgm:pt>
    <dgm:pt modelId="{CA4795F1-D30A-4731-A29F-9374B93920AB}" type="pres">
      <dgm:prSet presAssocID="{F4D44CD3-ACEF-4801-AF47-DFAAC7850DFB}" presName="hierChild5" presStyleCnt="0"/>
      <dgm:spPr/>
    </dgm:pt>
    <dgm:pt modelId="{3ED8E5C4-13DC-435B-82A8-903A1599251D}" type="pres">
      <dgm:prSet presAssocID="{B1497DB1-9164-4DDE-9C4D-CA5ED2338B0B}" presName="Name23" presStyleLbl="parChTrans1D4" presStyleIdx="7" presStyleCnt="8"/>
      <dgm:spPr/>
    </dgm:pt>
    <dgm:pt modelId="{A20FF9B7-382A-4F27-9C72-DDCB8DF2E63C}" type="pres">
      <dgm:prSet presAssocID="{590D0ADC-BD08-4466-8AF1-DC20D8645716}" presName="hierRoot4" presStyleCnt="0"/>
      <dgm:spPr/>
    </dgm:pt>
    <dgm:pt modelId="{E91C5FBB-3D56-483D-AC3B-1A6F35262F00}" type="pres">
      <dgm:prSet presAssocID="{590D0ADC-BD08-4466-8AF1-DC20D8645716}" presName="composite4" presStyleCnt="0"/>
      <dgm:spPr/>
    </dgm:pt>
    <dgm:pt modelId="{BF082C3A-2767-42AB-BB53-3BFA58043291}" type="pres">
      <dgm:prSet presAssocID="{590D0ADC-BD08-4466-8AF1-DC20D8645716}" presName="background4" presStyleLbl="node4" presStyleIdx="7" presStyleCnt="8"/>
      <dgm:spPr/>
    </dgm:pt>
    <dgm:pt modelId="{0143B700-4B31-400E-A364-378570718F2C}" type="pres">
      <dgm:prSet presAssocID="{590D0ADC-BD08-4466-8AF1-DC20D8645716}" presName="text4" presStyleLbl="fgAcc4" presStyleIdx="7" presStyleCnt="8">
        <dgm:presLayoutVars>
          <dgm:chPref val="3"/>
        </dgm:presLayoutVars>
      </dgm:prSet>
      <dgm:spPr/>
    </dgm:pt>
    <dgm:pt modelId="{7DBCC89D-C05B-4D69-B0C2-9BC1B0E1AC6E}" type="pres">
      <dgm:prSet presAssocID="{590D0ADC-BD08-4466-8AF1-DC20D8645716}" presName="hierChild5" presStyleCnt="0"/>
      <dgm:spPr/>
    </dgm:pt>
  </dgm:ptLst>
  <dgm:cxnLst>
    <dgm:cxn modelId="{68403605-2689-408A-AA7C-8056BF1897CD}" srcId="{301AA663-2C81-42F6-8B9B-BEF37570C024}" destId="{382637FB-8D20-4129-A5AA-92D3B06DB766}" srcOrd="0" destOrd="0" parTransId="{D03324C0-5A71-4B61-BB7F-FFC61C7814CC}" sibTransId="{F4F83942-DA22-42AD-B751-4E827307626A}"/>
    <dgm:cxn modelId="{2638F50F-C430-4AAA-9B13-EE217A78CE7E}" srcId="{65046290-A38A-4409-B5C9-9BE4FAF687FA}" destId="{C5FCD2C4-739D-4F6C-A313-B26EA355853B}" srcOrd="1" destOrd="0" parTransId="{BEAC68F0-D6D3-42A1-B124-F6BA65818EB8}" sibTransId="{D65EBB7D-4384-4823-AEF6-F6CFDE488170}"/>
    <dgm:cxn modelId="{5EB9FD12-3869-420E-9257-EDCA81B42504}" srcId="{301AA663-2C81-42F6-8B9B-BEF37570C024}" destId="{65046290-A38A-4409-B5C9-9BE4FAF687FA}" srcOrd="1" destOrd="0" parTransId="{723DB7EA-C135-4DC4-A57A-F7D1DB19EB5E}" sibTransId="{B2CAF84D-AE28-4D12-93E1-4A0BAAE36C7D}"/>
    <dgm:cxn modelId="{8AD9401C-1AB6-49C1-9D47-81865CC5893F}" type="presOf" srcId="{A1FBFFA6-1391-45B8-A651-399443D213C5}" destId="{64E09529-5FA2-481E-9D2E-DD5DB5326646}" srcOrd="0" destOrd="0" presId="urn:microsoft.com/office/officeart/2005/8/layout/hierarchy1"/>
    <dgm:cxn modelId="{DC23791F-2672-43CD-BB08-07B17DFD45CD}" type="presOf" srcId="{C688648D-A9EC-481A-96B6-74025C9FC4BC}" destId="{34E42998-0413-4A78-9DEC-52D3225EB1CF}" srcOrd="0" destOrd="0" presId="urn:microsoft.com/office/officeart/2005/8/layout/hierarchy1"/>
    <dgm:cxn modelId="{99592A23-A531-4BEC-8119-AB7C4628CE28}" srcId="{F5C34CAC-26F5-4C8C-901D-3FAE1447C916}" destId="{590D0ADC-BD08-4466-8AF1-DC20D8645716}" srcOrd="1" destOrd="0" parTransId="{B1497DB1-9164-4DDE-9C4D-CA5ED2338B0B}" sibTransId="{BF0CA7B2-B442-4438-93B4-0E7C00BFC102}"/>
    <dgm:cxn modelId="{401D4427-9C89-4B12-B32A-C7CE91966CAA}" srcId="{382637FB-8D20-4129-A5AA-92D3B06DB766}" destId="{518F0723-AA75-4494-AD88-7FD9CF1C3996}" srcOrd="0" destOrd="0" parTransId="{E3827EAB-9411-4180-ABFE-E1439A2F9011}" sibTransId="{A5D90053-766B-4E76-A989-A50445468E8B}"/>
    <dgm:cxn modelId="{73329F27-0DC3-46AE-AB7C-A05765791703}" srcId="{FB072504-885D-4CE0-B804-5DBA62A92220}" destId="{7D3CC49C-C832-4C02-8AD5-6FB02D40C336}" srcOrd="0" destOrd="0" parTransId="{97869955-FE7D-4EDA-AE41-7029C65CF98E}" sibTransId="{8638CF04-9C44-4BA3-BD9E-20F0091DEBBB}"/>
    <dgm:cxn modelId="{59213E34-094E-4B4E-89DE-AB3E4355822E}" srcId="{93DA7AED-5005-469E-A110-1C0F53D5D539}" destId="{BCEEEBB2-59F3-4606-97BD-2B80CF5CB013}" srcOrd="0" destOrd="0" parTransId="{E24690F8-66C3-456D-A4FC-1DC69BDB6C54}" sibTransId="{1BA3395C-0C7A-4254-804E-7FFDF5413557}"/>
    <dgm:cxn modelId="{AA022738-4863-4C1A-BD6E-4C331C464299}" srcId="{FB072504-885D-4CE0-B804-5DBA62A92220}" destId="{7333887B-49FC-4090-85C5-0B99EFBC9F6D}" srcOrd="1" destOrd="0" parTransId="{E57C66DE-8B68-4429-AE60-DECA6E2F22AB}" sibTransId="{2A55852D-761E-4772-B827-E2CB1397A965}"/>
    <dgm:cxn modelId="{39D5753A-29A6-415D-BAA0-F1C0C00EC835}" type="presOf" srcId="{5533B548-3E88-4280-A93B-99C234BE76D9}" destId="{5825670D-0174-4BC2-B593-FE51E6F234AB}" srcOrd="0" destOrd="0" presId="urn:microsoft.com/office/officeart/2005/8/layout/hierarchy1"/>
    <dgm:cxn modelId="{E0364640-6A18-4C36-8B74-E269A29A65F2}" srcId="{65046290-A38A-4409-B5C9-9BE4FAF687FA}" destId="{660199D5-103F-4E63-929F-6285962577B7}" srcOrd="0" destOrd="0" parTransId="{FDCF1CCC-1A91-41E4-B434-A00D62D92998}" sibTransId="{68113FAA-BF84-4D37-91FF-A2F43F602AB3}"/>
    <dgm:cxn modelId="{DE45FC44-9CFD-4E47-9ADE-10053C19C146}" type="presOf" srcId="{301AA663-2C81-42F6-8B9B-BEF37570C024}" destId="{A6DDB44C-DE31-4872-9C96-A10D0FE5D6CD}" srcOrd="0" destOrd="0" presId="urn:microsoft.com/office/officeart/2005/8/layout/hierarchy1"/>
    <dgm:cxn modelId="{348DCC46-FDC0-48E0-A72E-22F82B720970}" type="presOf" srcId="{7D3CC49C-C832-4C02-8AD5-6FB02D40C336}" destId="{289D4B94-46DC-4AC0-A15E-DAFCD92E527F}" srcOrd="0" destOrd="0" presId="urn:microsoft.com/office/officeart/2005/8/layout/hierarchy1"/>
    <dgm:cxn modelId="{C7AAB448-FDAD-46E7-B65E-DB790618A8F2}" type="presOf" srcId="{7333887B-49FC-4090-85C5-0B99EFBC9F6D}" destId="{648CBBA6-85BD-4AFB-93AF-B74FF4C914E1}" srcOrd="0" destOrd="0" presId="urn:microsoft.com/office/officeart/2005/8/layout/hierarchy1"/>
    <dgm:cxn modelId="{E41C934A-AC8C-45A6-8C77-0ED486B30C23}" type="presOf" srcId="{518F0723-AA75-4494-AD88-7FD9CF1C3996}" destId="{3D08999B-8FE7-4E3D-9002-15B4C9687E49}" srcOrd="0" destOrd="0" presId="urn:microsoft.com/office/officeart/2005/8/layout/hierarchy1"/>
    <dgm:cxn modelId="{7D72574D-10E3-414D-86B3-61D3619AEF1E}" type="presOf" srcId="{F5C34CAC-26F5-4C8C-901D-3FAE1447C916}" destId="{5308815A-D288-4B62-9270-9A039B93F573}" srcOrd="0" destOrd="0" presId="urn:microsoft.com/office/officeart/2005/8/layout/hierarchy1"/>
    <dgm:cxn modelId="{115ABE6E-08D9-4051-AEB4-9699519E3914}" type="presOf" srcId="{F4D44CD3-ACEF-4801-AF47-DFAAC7850DFB}" destId="{B51EF20F-81EC-4EB3-9E0A-7CCC4C6AB446}" srcOrd="0" destOrd="0" presId="urn:microsoft.com/office/officeart/2005/8/layout/hierarchy1"/>
    <dgm:cxn modelId="{23F2596F-131E-41A8-818D-F6495BDAD3FC}" srcId="{BCEEEBB2-59F3-4606-97BD-2B80CF5CB013}" destId="{C688648D-A9EC-481A-96B6-74025C9FC4BC}" srcOrd="1" destOrd="0" parTransId="{ADFEF9FE-5C59-4654-88E9-F255D47AD16E}" sibTransId="{FE0B2F04-B28E-4FB6-8F33-048F4677B66E}"/>
    <dgm:cxn modelId="{0EA71351-F4C5-47F1-B961-C89CEE18BFD0}" srcId="{C688648D-A9EC-481A-96B6-74025C9FC4BC}" destId="{FB072504-885D-4CE0-B804-5DBA62A92220}" srcOrd="0" destOrd="0" parTransId="{A1FBFFA6-1391-45B8-A651-399443D213C5}" sibTransId="{89A904C2-B739-4B00-9F70-2552A535A710}"/>
    <dgm:cxn modelId="{9FA4A373-08AD-477D-AB74-87CD04ACA9DB}" type="presOf" srcId="{93DA7AED-5005-469E-A110-1C0F53D5D539}" destId="{2A6FD55C-127B-4C08-80C2-8B50A6C52C3A}" srcOrd="0" destOrd="0" presId="urn:microsoft.com/office/officeart/2005/8/layout/hierarchy1"/>
    <dgm:cxn modelId="{68CD6E55-B6B5-471A-8A2A-A06A83E4E73F}" type="presOf" srcId="{B86DDF49-D898-4628-B0B2-327C0CEB421D}" destId="{4C8A5294-2706-4D18-9FFB-9CA22EE9770B}" srcOrd="0" destOrd="0" presId="urn:microsoft.com/office/officeart/2005/8/layout/hierarchy1"/>
    <dgm:cxn modelId="{B0E2BF75-BC46-48F7-BD81-49E27E46F047}" type="presOf" srcId="{D03324C0-5A71-4B61-BB7F-FFC61C7814CC}" destId="{974EC210-740E-4CC1-AF9F-FA7AC19FE249}" srcOrd="0" destOrd="0" presId="urn:microsoft.com/office/officeart/2005/8/layout/hierarchy1"/>
    <dgm:cxn modelId="{0D1AB658-27AD-4A8A-8C51-4CCB98EB8B0B}" type="presOf" srcId="{E57C66DE-8B68-4429-AE60-DECA6E2F22AB}" destId="{23A2D6E4-C6D1-4482-BC5A-65EEDE647382}" srcOrd="0" destOrd="0" presId="urn:microsoft.com/office/officeart/2005/8/layout/hierarchy1"/>
    <dgm:cxn modelId="{EBB2BC79-DDCB-4768-ACAF-4350B07FEBE2}" type="presOf" srcId="{660199D5-103F-4E63-929F-6285962577B7}" destId="{369C0595-95A0-4E34-9472-8A3CF05FBA4D}" srcOrd="0" destOrd="0" presId="urn:microsoft.com/office/officeart/2005/8/layout/hierarchy1"/>
    <dgm:cxn modelId="{D173F17B-2AFD-495F-BFBB-3F4BA1667031}" type="presOf" srcId="{65046290-A38A-4409-B5C9-9BE4FAF687FA}" destId="{F37256E4-51AF-43F4-9F63-0434521D75A6}" srcOrd="0" destOrd="0" presId="urn:microsoft.com/office/officeart/2005/8/layout/hierarchy1"/>
    <dgm:cxn modelId="{43645185-5025-4716-B22B-2D50602A5C5E}" type="presOf" srcId="{BECC84C1-C645-4482-B578-08423F73FE72}" destId="{FE7DA18C-231E-442B-9320-45611436C88B}" srcOrd="0" destOrd="0" presId="urn:microsoft.com/office/officeart/2005/8/layout/hierarchy1"/>
    <dgm:cxn modelId="{824F5C8E-C76F-4862-B8D9-DF5001C0C54B}" type="presOf" srcId="{FB072504-885D-4CE0-B804-5DBA62A92220}" destId="{128348CA-E44E-49E0-99BB-67702039EF5C}" srcOrd="0" destOrd="0" presId="urn:microsoft.com/office/officeart/2005/8/layout/hierarchy1"/>
    <dgm:cxn modelId="{70251395-6221-4893-9852-4FA8F76B8809}" srcId="{F5C34CAC-26F5-4C8C-901D-3FAE1447C916}" destId="{F4D44CD3-ACEF-4801-AF47-DFAAC7850DFB}" srcOrd="0" destOrd="0" parTransId="{4AD836D2-23D6-4129-A635-5637B3C93A9F}" sibTransId="{D962ACD7-F312-4F39-8582-946B5A70A4E0}"/>
    <dgm:cxn modelId="{466BACA4-2DF7-4878-92DF-15DD4B0CE0F8}" type="presOf" srcId="{FDCF1CCC-1A91-41E4-B434-A00D62D92998}" destId="{E62764C7-26F2-4F23-BAF0-606B4C4C786B}" srcOrd="0" destOrd="0" presId="urn:microsoft.com/office/officeart/2005/8/layout/hierarchy1"/>
    <dgm:cxn modelId="{46EC10AA-8BD2-456C-9EF8-8BBC2F9E9968}" type="presOf" srcId="{E3827EAB-9411-4180-ABFE-E1439A2F9011}" destId="{03651903-7BB7-45AE-BD41-954AA7485072}" srcOrd="0" destOrd="0" presId="urn:microsoft.com/office/officeart/2005/8/layout/hierarchy1"/>
    <dgm:cxn modelId="{55AAE5AD-05C7-4971-8F4E-9A7490F52B4A}" srcId="{382637FB-8D20-4129-A5AA-92D3B06DB766}" destId="{B86DDF49-D898-4628-B0B2-327C0CEB421D}" srcOrd="1" destOrd="0" parTransId="{BECC84C1-C645-4482-B578-08423F73FE72}" sibTransId="{00437456-94E5-42F0-B364-A83211B884C2}"/>
    <dgm:cxn modelId="{3DE80EB3-E4AD-4F08-BB70-14BD6CDCFA6A}" type="presOf" srcId="{BCEEEBB2-59F3-4606-97BD-2B80CF5CB013}" destId="{B1BCA7FC-8A49-4F53-8195-CB78D9ACC254}" srcOrd="0" destOrd="0" presId="urn:microsoft.com/office/officeart/2005/8/layout/hierarchy1"/>
    <dgm:cxn modelId="{52181CB4-8002-4736-9944-1CF926166ABC}" type="presOf" srcId="{B1497DB1-9164-4DDE-9C4D-CA5ED2338B0B}" destId="{3ED8E5C4-13DC-435B-82A8-903A1599251D}" srcOrd="0" destOrd="0" presId="urn:microsoft.com/office/officeart/2005/8/layout/hierarchy1"/>
    <dgm:cxn modelId="{2AC9CFB6-7439-479E-A937-12416F23FE58}" type="presOf" srcId="{382637FB-8D20-4129-A5AA-92D3B06DB766}" destId="{F05B7C74-96AC-4549-9615-22089EE26FF5}" srcOrd="0" destOrd="0" presId="urn:microsoft.com/office/officeart/2005/8/layout/hierarchy1"/>
    <dgm:cxn modelId="{3476C8B9-2B5C-45B5-911C-5F2809CEA773}" type="presOf" srcId="{723DB7EA-C135-4DC4-A57A-F7D1DB19EB5E}" destId="{5269DA0D-EC17-4D2E-B2FC-BB9A464E2305}" srcOrd="0" destOrd="0" presId="urn:microsoft.com/office/officeart/2005/8/layout/hierarchy1"/>
    <dgm:cxn modelId="{4E3D87BE-B691-4562-8284-220A9F35A14B}" type="presOf" srcId="{ADFEF9FE-5C59-4654-88E9-F255D47AD16E}" destId="{2FE37B95-ECB4-4420-A1F5-85F934169578}" srcOrd="0" destOrd="0" presId="urn:microsoft.com/office/officeart/2005/8/layout/hierarchy1"/>
    <dgm:cxn modelId="{51ACAFC3-CE86-420A-A0C1-26D19590B4E1}" type="presOf" srcId="{5C27A2DD-1CA4-4E54-A960-54045681CE4D}" destId="{FFCA6ABD-5C4B-4654-A8BA-4EF65EF23FEA}" srcOrd="0" destOrd="0" presId="urn:microsoft.com/office/officeart/2005/8/layout/hierarchy1"/>
    <dgm:cxn modelId="{A76221C5-1905-4C1D-837D-6ED837EDB13C}" type="presOf" srcId="{4AD836D2-23D6-4129-A635-5637B3C93A9F}" destId="{30BB8EE1-8D2B-4A14-9AA2-BEF65C6854FE}" srcOrd="0" destOrd="0" presId="urn:microsoft.com/office/officeart/2005/8/layout/hierarchy1"/>
    <dgm:cxn modelId="{AA1FEEC8-B29A-4EF8-BA12-F0103473F1C0}" srcId="{C688648D-A9EC-481A-96B6-74025C9FC4BC}" destId="{F5C34CAC-26F5-4C8C-901D-3FAE1447C916}" srcOrd="1" destOrd="0" parTransId="{5533B548-3E88-4280-A93B-99C234BE76D9}" sibTransId="{0FE9DE0C-30A7-4A0C-8F92-A30A9F59E65C}"/>
    <dgm:cxn modelId="{CEEF67CB-5242-4CD8-BAB8-0730D103EBE2}" srcId="{BCEEEBB2-59F3-4606-97BD-2B80CF5CB013}" destId="{301AA663-2C81-42F6-8B9B-BEF37570C024}" srcOrd="0" destOrd="0" parTransId="{5C27A2DD-1CA4-4E54-A960-54045681CE4D}" sibTransId="{6346FF14-9D70-4C38-8474-8B01A61164AA}"/>
    <dgm:cxn modelId="{B253CFD7-22E5-4F08-8B7C-8B3EF369567B}" type="presOf" srcId="{97869955-FE7D-4EDA-AE41-7029C65CF98E}" destId="{FCA28F51-F2A7-400B-9463-0A9AA042986A}" srcOrd="0" destOrd="0" presId="urn:microsoft.com/office/officeart/2005/8/layout/hierarchy1"/>
    <dgm:cxn modelId="{5A01BDDD-0BC3-4BC3-96DF-0E0202CA0FF0}" type="presOf" srcId="{C5FCD2C4-739D-4F6C-A313-B26EA355853B}" destId="{CBE5A7FA-28FB-4166-A473-B0707E1DFBF8}" srcOrd="0" destOrd="0" presId="urn:microsoft.com/office/officeart/2005/8/layout/hierarchy1"/>
    <dgm:cxn modelId="{9BECC2E8-6684-4E93-A067-6D69D878781A}" type="presOf" srcId="{BEAC68F0-D6D3-42A1-B124-F6BA65818EB8}" destId="{BAD060C3-463E-4CF3-88F7-9A3EC51C82C8}" srcOrd="0" destOrd="0" presId="urn:microsoft.com/office/officeart/2005/8/layout/hierarchy1"/>
    <dgm:cxn modelId="{6CE118F7-A613-45C5-A996-DD663DAF73C5}" type="presOf" srcId="{590D0ADC-BD08-4466-8AF1-DC20D8645716}" destId="{0143B700-4B31-400E-A364-378570718F2C}" srcOrd="0" destOrd="0" presId="urn:microsoft.com/office/officeart/2005/8/layout/hierarchy1"/>
    <dgm:cxn modelId="{51C0E3DF-BAC2-447E-BB68-6E4DBCFBE18A}" type="presParOf" srcId="{2A6FD55C-127B-4C08-80C2-8B50A6C52C3A}" destId="{26DE2F77-FEAC-418C-A844-ADFD6815062D}" srcOrd="0" destOrd="0" presId="urn:microsoft.com/office/officeart/2005/8/layout/hierarchy1"/>
    <dgm:cxn modelId="{9CCFE986-EECF-4612-803F-F781B5639AE7}" type="presParOf" srcId="{26DE2F77-FEAC-418C-A844-ADFD6815062D}" destId="{6180E492-E243-4650-AAA7-98567581D1CB}" srcOrd="0" destOrd="0" presId="urn:microsoft.com/office/officeart/2005/8/layout/hierarchy1"/>
    <dgm:cxn modelId="{0C13D2C5-D065-408D-A884-B405A769D203}" type="presParOf" srcId="{6180E492-E243-4650-AAA7-98567581D1CB}" destId="{03072D70-586F-4974-867F-3B8EA7B215E9}" srcOrd="0" destOrd="0" presId="urn:microsoft.com/office/officeart/2005/8/layout/hierarchy1"/>
    <dgm:cxn modelId="{66A355E5-3C5E-4C1B-B6B8-1174B6A1B7EB}" type="presParOf" srcId="{6180E492-E243-4650-AAA7-98567581D1CB}" destId="{B1BCA7FC-8A49-4F53-8195-CB78D9ACC254}" srcOrd="1" destOrd="0" presId="urn:microsoft.com/office/officeart/2005/8/layout/hierarchy1"/>
    <dgm:cxn modelId="{02845F47-FA97-4BE6-83CF-A5390FAEDB26}" type="presParOf" srcId="{26DE2F77-FEAC-418C-A844-ADFD6815062D}" destId="{89F13776-F08D-4CD8-BDDD-ECE6D104CF0C}" srcOrd="1" destOrd="0" presId="urn:microsoft.com/office/officeart/2005/8/layout/hierarchy1"/>
    <dgm:cxn modelId="{6E4B5B80-73FA-4447-BA41-D479B1AD4EC1}" type="presParOf" srcId="{89F13776-F08D-4CD8-BDDD-ECE6D104CF0C}" destId="{FFCA6ABD-5C4B-4654-A8BA-4EF65EF23FEA}" srcOrd="0" destOrd="0" presId="urn:microsoft.com/office/officeart/2005/8/layout/hierarchy1"/>
    <dgm:cxn modelId="{40E8EEEC-189A-4DF7-9452-21B8474D6CBD}" type="presParOf" srcId="{89F13776-F08D-4CD8-BDDD-ECE6D104CF0C}" destId="{E6E1533E-3B96-4B06-AD34-CBA6E0516658}" srcOrd="1" destOrd="0" presId="urn:microsoft.com/office/officeart/2005/8/layout/hierarchy1"/>
    <dgm:cxn modelId="{CABC6ABA-53A7-4CB8-B170-DEE20C20329A}" type="presParOf" srcId="{E6E1533E-3B96-4B06-AD34-CBA6E0516658}" destId="{14E8A9C2-93F3-4D23-9F18-D20320541577}" srcOrd="0" destOrd="0" presId="urn:microsoft.com/office/officeart/2005/8/layout/hierarchy1"/>
    <dgm:cxn modelId="{1E26E289-741D-4E31-A632-C416202A0130}" type="presParOf" srcId="{14E8A9C2-93F3-4D23-9F18-D20320541577}" destId="{8DA82BD9-DD91-40CD-99D9-4A35AE7193C5}" srcOrd="0" destOrd="0" presId="urn:microsoft.com/office/officeart/2005/8/layout/hierarchy1"/>
    <dgm:cxn modelId="{E01B8789-B333-49C5-BB87-93FBCAA7157F}" type="presParOf" srcId="{14E8A9C2-93F3-4D23-9F18-D20320541577}" destId="{A6DDB44C-DE31-4872-9C96-A10D0FE5D6CD}" srcOrd="1" destOrd="0" presId="urn:microsoft.com/office/officeart/2005/8/layout/hierarchy1"/>
    <dgm:cxn modelId="{21B93E72-FA71-4C47-92B6-C3B304DC8C72}" type="presParOf" srcId="{E6E1533E-3B96-4B06-AD34-CBA6E0516658}" destId="{946FABA6-4D30-4898-A82D-55BF315A9914}" srcOrd="1" destOrd="0" presId="urn:microsoft.com/office/officeart/2005/8/layout/hierarchy1"/>
    <dgm:cxn modelId="{31983966-AD29-4C71-A157-C4786E6DDF34}" type="presParOf" srcId="{946FABA6-4D30-4898-A82D-55BF315A9914}" destId="{974EC210-740E-4CC1-AF9F-FA7AC19FE249}" srcOrd="0" destOrd="0" presId="urn:microsoft.com/office/officeart/2005/8/layout/hierarchy1"/>
    <dgm:cxn modelId="{E788A596-09C9-4B96-904F-2A4E842FAED5}" type="presParOf" srcId="{946FABA6-4D30-4898-A82D-55BF315A9914}" destId="{4E5711ED-39E1-44E1-A78F-E5D790540EEF}" srcOrd="1" destOrd="0" presId="urn:microsoft.com/office/officeart/2005/8/layout/hierarchy1"/>
    <dgm:cxn modelId="{4B9E4882-B201-445A-AA28-5F8B1C61FAC4}" type="presParOf" srcId="{4E5711ED-39E1-44E1-A78F-E5D790540EEF}" destId="{4F768BA6-26C4-4E85-BE40-081A7E1689A4}" srcOrd="0" destOrd="0" presId="urn:microsoft.com/office/officeart/2005/8/layout/hierarchy1"/>
    <dgm:cxn modelId="{6D39B32F-C865-4A5E-B7D9-1416FB9BB5D5}" type="presParOf" srcId="{4F768BA6-26C4-4E85-BE40-081A7E1689A4}" destId="{F7962E15-DA5D-48B4-BECF-2B8901DE1107}" srcOrd="0" destOrd="0" presId="urn:microsoft.com/office/officeart/2005/8/layout/hierarchy1"/>
    <dgm:cxn modelId="{510D08DF-C9B3-4869-98DD-94120A47C363}" type="presParOf" srcId="{4F768BA6-26C4-4E85-BE40-081A7E1689A4}" destId="{F05B7C74-96AC-4549-9615-22089EE26FF5}" srcOrd="1" destOrd="0" presId="urn:microsoft.com/office/officeart/2005/8/layout/hierarchy1"/>
    <dgm:cxn modelId="{9092CF24-8786-4F74-BEAB-BE0E84D0FBFF}" type="presParOf" srcId="{4E5711ED-39E1-44E1-A78F-E5D790540EEF}" destId="{AC748F22-B222-477D-BC3A-34F701EC8359}" srcOrd="1" destOrd="0" presId="urn:microsoft.com/office/officeart/2005/8/layout/hierarchy1"/>
    <dgm:cxn modelId="{0594754F-F521-452F-9B32-783888CC9FD4}" type="presParOf" srcId="{AC748F22-B222-477D-BC3A-34F701EC8359}" destId="{03651903-7BB7-45AE-BD41-954AA7485072}" srcOrd="0" destOrd="0" presId="urn:microsoft.com/office/officeart/2005/8/layout/hierarchy1"/>
    <dgm:cxn modelId="{3990B16F-237B-4915-9202-CDAD20C3EEBA}" type="presParOf" srcId="{AC748F22-B222-477D-BC3A-34F701EC8359}" destId="{1CD1D752-1605-4955-B5EB-4DC365B6BBFB}" srcOrd="1" destOrd="0" presId="urn:microsoft.com/office/officeart/2005/8/layout/hierarchy1"/>
    <dgm:cxn modelId="{CC0A9B77-2336-4E62-984A-BC1067F3C8FE}" type="presParOf" srcId="{1CD1D752-1605-4955-B5EB-4DC365B6BBFB}" destId="{745EC112-4303-46EC-BA81-A0548D4B50E8}" srcOrd="0" destOrd="0" presId="urn:microsoft.com/office/officeart/2005/8/layout/hierarchy1"/>
    <dgm:cxn modelId="{7A9D6EB7-E7D7-4613-BB03-FBF3436B59F6}" type="presParOf" srcId="{745EC112-4303-46EC-BA81-A0548D4B50E8}" destId="{26AC5CFD-80E5-4191-9495-0E13EBA14AF9}" srcOrd="0" destOrd="0" presId="urn:microsoft.com/office/officeart/2005/8/layout/hierarchy1"/>
    <dgm:cxn modelId="{757495A0-7EAD-45F9-B61C-F3973DFA6E28}" type="presParOf" srcId="{745EC112-4303-46EC-BA81-A0548D4B50E8}" destId="{3D08999B-8FE7-4E3D-9002-15B4C9687E49}" srcOrd="1" destOrd="0" presId="urn:microsoft.com/office/officeart/2005/8/layout/hierarchy1"/>
    <dgm:cxn modelId="{A3CE3147-FA4A-4FC6-8A2B-CFE85EA9AE8C}" type="presParOf" srcId="{1CD1D752-1605-4955-B5EB-4DC365B6BBFB}" destId="{1FC3D854-FA49-43C3-B55C-AC6BCE8A2E1C}" srcOrd="1" destOrd="0" presId="urn:microsoft.com/office/officeart/2005/8/layout/hierarchy1"/>
    <dgm:cxn modelId="{D88403F5-5246-4288-BC81-77929A5838A2}" type="presParOf" srcId="{AC748F22-B222-477D-BC3A-34F701EC8359}" destId="{FE7DA18C-231E-442B-9320-45611436C88B}" srcOrd="2" destOrd="0" presId="urn:microsoft.com/office/officeart/2005/8/layout/hierarchy1"/>
    <dgm:cxn modelId="{92C7B317-CC98-4C18-9C1B-C1A09953F64E}" type="presParOf" srcId="{AC748F22-B222-477D-BC3A-34F701EC8359}" destId="{E0374423-F9AB-4B28-8953-B5C7D31AD144}" srcOrd="3" destOrd="0" presId="urn:microsoft.com/office/officeart/2005/8/layout/hierarchy1"/>
    <dgm:cxn modelId="{4836849B-DD20-4317-90EF-685C1139EEBC}" type="presParOf" srcId="{E0374423-F9AB-4B28-8953-B5C7D31AD144}" destId="{9BA8F1D7-0207-4EB4-9290-410D8FA83398}" srcOrd="0" destOrd="0" presId="urn:microsoft.com/office/officeart/2005/8/layout/hierarchy1"/>
    <dgm:cxn modelId="{85619DAD-97D6-40FE-A257-0F064B3A3602}" type="presParOf" srcId="{9BA8F1D7-0207-4EB4-9290-410D8FA83398}" destId="{2A389158-8ECE-4EFA-AEF1-A105181B993D}" srcOrd="0" destOrd="0" presId="urn:microsoft.com/office/officeart/2005/8/layout/hierarchy1"/>
    <dgm:cxn modelId="{61204524-1575-474B-A13B-F5CB78F32B4F}" type="presParOf" srcId="{9BA8F1D7-0207-4EB4-9290-410D8FA83398}" destId="{4C8A5294-2706-4D18-9FFB-9CA22EE9770B}" srcOrd="1" destOrd="0" presId="urn:microsoft.com/office/officeart/2005/8/layout/hierarchy1"/>
    <dgm:cxn modelId="{60270589-2EF5-4A57-9EF2-9A63DE3EB2E6}" type="presParOf" srcId="{E0374423-F9AB-4B28-8953-B5C7D31AD144}" destId="{8D564646-4EE2-4CF6-A297-88A9CB8CD987}" srcOrd="1" destOrd="0" presId="urn:microsoft.com/office/officeart/2005/8/layout/hierarchy1"/>
    <dgm:cxn modelId="{F3FF5D53-C212-4F3B-BE9C-E28D9C66FB60}" type="presParOf" srcId="{946FABA6-4D30-4898-A82D-55BF315A9914}" destId="{5269DA0D-EC17-4D2E-B2FC-BB9A464E2305}" srcOrd="2" destOrd="0" presId="urn:microsoft.com/office/officeart/2005/8/layout/hierarchy1"/>
    <dgm:cxn modelId="{AB39EB3D-3730-491C-BBD4-7511A394936D}" type="presParOf" srcId="{946FABA6-4D30-4898-A82D-55BF315A9914}" destId="{9FA966A7-8BF1-470D-BB16-7F84A54F06C8}" srcOrd="3" destOrd="0" presId="urn:microsoft.com/office/officeart/2005/8/layout/hierarchy1"/>
    <dgm:cxn modelId="{E58BF36B-1A8B-4D18-A02E-023138B9F4FC}" type="presParOf" srcId="{9FA966A7-8BF1-470D-BB16-7F84A54F06C8}" destId="{56CD5DB6-7738-42A1-B2E6-710A2EFC29DB}" srcOrd="0" destOrd="0" presId="urn:microsoft.com/office/officeart/2005/8/layout/hierarchy1"/>
    <dgm:cxn modelId="{B88763C2-A1B4-4AA6-B02C-1F119B3CE9CE}" type="presParOf" srcId="{56CD5DB6-7738-42A1-B2E6-710A2EFC29DB}" destId="{550D2C23-7E73-4382-968B-B522C03DE224}" srcOrd="0" destOrd="0" presId="urn:microsoft.com/office/officeart/2005/8/layout/hierarchy1"/>
    <dgm:cxn modelId="{39424F84-CD7A-4300-8CE8-70A95CA42749}" type="presParOf" srcId="{56CD5DB6-7738-42A1-B2E6-710A2EFC29DB}" destId="{F37256E4-51AF-43F4-9F63-0434521D75A6}" srcOrd="1" destOrd="0" presId="urn:microsoft.com/office/officeart/2005/8/layout/hierarchy1"/>
    <dgm:cxn modelId="{91FD0DAF-174C-49AD-8F54-C8590A1E8357}" type="presParOf" srcId="{9FA966A7-8BF1-470D-BB16-7F84A54F06C8}" destId="{DA1D3349-A13D-4EB2-847D-38FCCAB2E3C9}" srcOrd="1" destOrd="0" presId="urn:microsoft.com/office/officeart/2005/8/layout/hierarchy1"/>
    <dgm:cxn modelId="{F873E4CD-B2C6-4607-824B-70FB2A9DA7CF}" type="presParOf" srcId="{DA1D3349-A13D-4EB2-847D-38FCCAB2E3C9}" destId="{E62764C7-26F2-4F23-BAF0-606B4C4C786B}" srcOrd="0" destOrd="0" presId="urn:microsoft.com/office/officeart/2005/8/layout/hierarchy1"/>
    <dgm:cxn modelId="{27B68F7F-B3A6-4199-B2D7-2D6ACD18E839}" type="presParOf" srcId="{DA1D3349-A13D-4EB2-847D-38FCCAB2E3C9}" destId="{820B5F7D-CDEC-44CE-9C23-9EE621B266AE}" srcOrd="1" destOrd="0" presId="urn:microsoft.com/office/officeart/2005/8/layout/hierarchy1"/>
    <dgm:cxn modelId="{774CEFBF-5FFD-4E83-B185-1E9E1C414C4C}" type="presParOf" srcId="{820B5F7D-CDEC-44CE-9C23-9EE621B266AE}" destId="{761D4686-E186-42DF-A64F-0B8009C7149D}" srcOrd="0" destOrd="0" presId="urn:microsoft.com/office/officeart/2005/8/layout/hierarchy1"/>
    <dgm:cxn modelId="{ED5BCA60-EA77-4395-9A27-D96CE447FE38}" type="presParOf" srcId="{761D4686-E186-42DF-A64F-0B8009C7149D}" destId="{ED701982-3725-4262-8547-9C8DBEB50522}" srcOrd="0" destOrd="0" presId="urn:microsoft.com/office/officeart/2005/8/layout/hierarchy1"/>
    <dgm:cxn modelId="{2BBD18BE-8408-4DC3-93BE-0439203F9A14}" type="presParOf" srcId="{761D4686-E186-42DF-A64F-0B8009C7149D}" destId="{369C0595-95A0-4E34-9472-8A3CF05FBA4D}" srcOrd="1" destOrd="0" presId="urn:microsoft.com/office/officeart/2005/8/layout/hierarchy1"/>
    <dgm:cxn modelId="{8770EEA1-99C4-452B-9480-CC7B666EF1C2}" type="presParOf" srcId="{820B5F7D-CDEC-44CE-9C23-9EE621B266AE}" destId="{183EE342-69F6-4720-84C8-F745CB50CCD1}" srcOrd="1" destOrd="0" presId="urn:microsoft.com/office/officeart/2005/8/layout/hierarchy1"/>
    <dgm:cxn modelId="{FC135036-0AC2-48FA-880A-DD4827CC13AF}" type="presParOf" srcId="{DA1D3349-A13D-4EB2-847D-38FCCAB2E3C9}" destId="{BAD060C3-463E-4CF3-88F7-9A3EC51C82C8}" srcOrd="2" destOrd="0" presId="urn:microsoft.com/office/officeart/2005/8/layout/hierarchy1"/>
    <dgm:cxn modelId="{29F015D6-4DAF-48EE-BC13-9A0FD273A323}" type="presParOf" srcId="{DA1D3349-A13D-4EB2-847D-38FCCAB2E3C9}" destId="{A43A9B57-80C3-45F0-ACD7-D0E1DEE62B1E}" srcOrd="3" destOrd="0" presId="urn:microsoft.com/office/officeart/2005/8/layout/hierarchy1"/>
    <dgm:cxn modelId="{994B071C-BBC5-4635-A7D4-2AF2019ECA29}" type="presParOf" srcId="{A43A9B57-80C3-45F0-ACD7-D0E1DEE62B1E}" destId="{1A5CE3B6-2BC7-4DD9-99E4-842E6DC5BE02}" srcOrd="0" destOrd="0" presId="urn:microsoft.com/office/officeart/2005/8/layout/hierarchy1"/>
    <dgm:cxn modelId="{CCACF1CA-2C16-48AE-8AF3-65ADC0273F3E}" type="presParOf" srcId="{1A5CE3B6-2BC7-4DD9-99E4-842E6DC5BE02}" destId="{E849A7B9-5808-49F6-8FD4-6E16684A67A4}" srcOrd="0" destOrd="0" presId="urn:microsoft.com/office/officeart/2005/8/layout/hierarchy1"/>
    <dgm:cxn modelId="{416E316B-65CA-482E-BAA1-3968293E7519}" type="presParOf" srcId="{1A5CE3B6-2BC7-4DD9-99E4-842E6DC5BE02}" destId="{CBE5A7FA-28FB-4166-A473-B0707E1DFBF8}" srcOrd="1" destOrd="0" presId="urn:microsoft.com/office/officeart/2005/8/layout/hierarchy1"/>
    <dgm:cxn modelId="{36ABD84D-EAA2-4ABA-99DE-86F3F1B69101}" type="presParOf" srcId="{A43A9B57-80C3-45F0-ACD7-D0E1DEE62B1E}" destId="{86240943-4EAF-4479-9921-8DAE99C06306}" srcOrd="1" destOrd="0" presId="urn:microsoft.com/office/officeart/2005/8/layout/hierarchy1"/>
    <dgm:cxn modelId="{C1EBD428-4E60-444A-9745-58A123484053}" type="presParOf" srcId="{89F13776-F08D-4CD8-BDDD-ECE6D104CF0C}" destId="{2FE37B95-ECB4-4420-A1F5-85F934169578}" srcOrd="2" destOrd="0" presId="urn:microsoft.com/office/officeart/2005/8/layout/hierarchy1"/>
    <dgm:cxn modelId="{55B334CC-9D47-4A78-95A6-BA212F927DBF}" type="presParOf" srcId="{89F13776-F08D-4CD8-BDDD-ECE6D104CF0C}" destId="{AE3B5184-E890-45C5-BCAC-0C719E83B23F}" srcOrd="3" destOrd="0" presId="urn:microsoft.com/office/officeart/2005/8/layout/hierarchy1"/>
    <dgm:cxn modelId="{EE24AFE7-0468-4D0A-AB47-FCDBBF3F9FB8}" type="presParOf" srcId="{AE3B5184-E890-45C5-BCAC-0C719E83B23F}" destId="{94212846-6608-4D39-AC33-FEF7CD882BE3}" srcOrd="0" destOrd="0" presId="urn:microsoft.com/office/officeart/2005/8/layout/hierarchy1"/>
    <dgm:cxn modelId="{650AFA40-A19E-415D-BC26-453C39ADF4D5}" type="presParOf" srcId="{94212846-6608-4D39-AC33-FEF7CD882BE3}" destId="{9CC1F98D-2463-4DCF-AF47-91CC4EDCFD19}" srcOrd="0" destOrd="0" presId="urn:microsoft.com/office/officeart/2005/8/layout/hierarchy1"/>
    <dgm:cxn modelId="{DAED9B8D-B5B8-49DA-846E-A30DDFCF313A}" type="presParOf" srcId="{94212846-6608-4D39-AC33-FEF7CD882BE3}" destId="{34E42998-0413-4A78-9DEC-52D3225EB1CF}" srcOrd="1" destOrd="0" presId="urn:microsoft.com/office/officeart/2005/8/layout/hierarchy1"/>
    <dgm:cxn modelId="{67C7E14A-981B-464A-9285-A37404E11B76}" type="presParOf" srcId="{AE3B5184-E890-45C5-BCAC-0C719E83B23F}" destId="{02632601-CF07-4A2E-8EBD-315EB25BF3D4}" srcOrd="1" destOrd="0" presId="urn:microsoft.com/office/officeart/2005/8/layout/hierarchy1"/>
    <dgm:cxn modelId="{19110644-DAD2-424F-AEB3-FB44A5B936F4}" type="presParOf" srcId="{02632601-CF07-4A2E-8EBD-315EB25BF3D4}" destId="{64E09529-5FA2-481E-9D2E-DD5DB5326646}" srcOrd="0" destOrd="0" presId="urn:microsoft.com/office/officeart/2005/8/layout/hierarchy1"/>
    <dgm:cxn modelId="{20D62FA7-9DF6-412A-9722-AA521EBB8A53}" type="presParOf" srcId="{02632601-CF07-4A2E-8EBD-315EB25BF3D4}" destId="{3BB14AAD-D432-46C7-94DD-F70754BC53FC}" srcOrd="1" destOrd="0" presId="urn:microsoft.com/office/officeart/2005/8/layout/hierarchy1"/>
    <dgm:cxn modelId="{408FD7F6-5CEF-4E24-A285-F3328C44C537}" type="presParOf" srcId="{3BB14AAD-D432-46C7-94DD-F70754BC53FC}" destId="{8B0C172F-44F9-4F7B-8648-9500C5AEC263}" srcOrd="0" destOrd="0" presId="urn:microsoft.com/office/officeart/2005/8/layout/hierarchy1"/>
    <dgm:cxn modelId="{AB35595C-415C-4A7C-A54B-69EC214883AC}" type="presParOf" srcId="{8B0C172F-44F9-4F7B-8648-9500C5AEC263}" destId="{178A3DB4-C86D-42D7-A2F9-FA9ABB4DD20C}" srcOrd="0" destOrd="0" presId="urn:microsoft.com/office/officeart/2005/8/layout/hierarchy1"/>
    <dgm:cxn modelId="{EF69190D-6254-4230-B347-4E3DCD519460}" type="presParOf" srcId="{8B0C172F-44F9-4F7B-8648-9500C5AEC263}" destId="{128348CA-E44E-49E0-99BB-67702039EF5C}" srcOrd="1" destOrd="0" presId="urn:microsoft.com/office/officeart/2005/8/layout/hierarchy1"/>
    <dgm:cxn modelId="{6CEC04CD-8686-4926-B7D7-1633AC295B83}" type="presParOf" srcId="{3BB14AAD-D432-46C7-94DD-F70754BC53FC}" destId="{25E28CC8-79FA-493D-ACCE-FCA0C42457E2}" srcOrd="1" destOrd="0" presId="urn:microsoft.com/office/officeart/2005/8/layout/hierarchy1"/>
    <dgm:cxn modelId="{95F53B15-2897-4DD4-BAD3-D5C01F61D526}" type="presParOf" srcId="{25E28CC8-79FA-493D-ACCE-FCA0C42457E2}" destId="{FCA28F51-F2A7-400B-9463-0A9AA042986A}" srcOrd="0" destOrd="0" presId="urn:microsoft.com/office/officeart/2005/8/layout/hierarchy1"/>
    <dgm:cxn modelId="{4B2333E8-A336-49BD-8C49-CA8292701D38}" type="presParOf" srcId="{25E28CC8-79FA-493D-ACCE-FCA0C42457E2}" destId="{1F5650AF-D4C1-421A-A3BB-7B98900B3F4F}" srcOrd="1" destOrd="0" presId="urn:microsoft.com/office/officeart/2005/8/layout/hierarchy1"/>
    <dgm:cxn modelId="{540BBA7F-6F50-49D4-8148-B61F57B1E01D}" type="presParOf" srcId="{1F5650AF-D4C1-421A-A3BB-7B98900B3F4F}" destId="{57FBAC50-604D-4BCC-8F85-6923AC7DEE91}" srcOrd="0" destOrd="0" presId="urn:microsoft.com/office/officeart/2005/8/layout/hierarchy1"/>
    <dgm:cxn modelId="{BD878F8C-5CDC-44BD-9B2D-3FBEBC7A1502}" type="presParOf" srcId="{57FBAC50-604D-4BCC-8F85-6923AC7DEE91}" destId="{0E5B266A-C0EB-4532-9312-98091B785C79}" srcOrd="0" destOrd="0" presId="urn:microsoft.com/office/officeart/2005/8/layout/hierarchy1"/>
    <dgm:cxn modelId="{435F4DE2-BA31-436C-A4EC-BFE5A0FAEECB}" type="presParOf" srcId="{57FBAC50-604D-4BCC-8F85-6923AC7DEE91}" destId="{289D4B94-46DC-4AC0-A15E-DAFCD92E527F}" srcOrd="1" destOrd="0" presId="urn:microsoft.com/office/officeart/2005/8/layout/hierarchy1"/>
    <dgm:cxn modelId="{D5A5B937-6C98-4C16-8B22-730E8D6F84A7}" type="presParOf" srcId="{1F5650AF-D4C1-421A-A3BB-7B98900B3F4F}" destId="{79942BED-C054-4678-BAF6-DD73E75D4C22}" srcOrd="1" destOrd="0" presId="urn:microsoft.com/office/officeart/2005/8/layout/hierarchy1"/>
    <dgm:cxn modelId="{D765DD51-8338-4EDF-A640-F6F0F1264813}" type="presParOf" srcId="{25E28CC8-79FA-493D-ACCE-FCA0C42457E2}" destId="{23A2D6E4-C6D1-4482-BC5A-65EEDE647382}" srcOrd="2" destOrd="0" presId="urn:microsoft.com/office/officeart/2005/8/layout/hierarchy1"/>
    <dgm:cxn modelId="{D192470C-576E-4528-A442-FB4FD8D121DD}" type="presParOf" srcId="{25E28CC8-79FA-493D-ACCE-FCA0C42457E2}" destId="{E1BD7F1F-A8FE-468F-A16E-4D2463022771}" srcOrd="3" destOrd="0" presId="urn:microsoft.com/office/officeart/2005/8/layout/hierarchy1"/>
    <dgm:cxn modelId="{9428F120-BB0B-4030-BED9-E2F948148528}" type="presParOf" srcId="{E1BD7F1F-A8FE-468F-A16E-4D2463022771}" destId="{27AD2950-4123-469B-8BA2-6C0E6134C02A}" srcOrd="0" destOrd="0" presId="urn:microsoft.com/office/officeart/2005/8/layout/hierarchy1"/>
    <dgm:cxn modelId="{018DFC90-09CA-4724-8E5C-85C99963AF0F}" type="presParOf" srcId="{27AD2950-4123-469B-8BA2-6C0E6134C02A}" destId="{790BBB41-5248-4D97-8081-50D2D844E3B6}" srcOrd="0" destOrd="0" presId="urn:microsoft.com/office/officeart/2005/8/layout/hierarchy1"/>
    <dgm:cxn modelId="{66DC2727-6147-4FD2-9032-80FDC5FA08FC}" type="presParOf" srcId="{27AD2950-4123-469B-8BA2-6C0E6134C02A}" destId="{648CBBA6-85BD-4AFB-93AF-B74FF4C914E1}" srcOrd="1" destOrd="0" presId="urn:microsoft.com/office/officeart/2005/8/layout/hierarchy1"/>
    <dgm:cxn modelId="{D141B38E-580B-46E2-9B72-8158E8AA39E6}" type="presParOf" srcId="{E1BD7F1F-A8FE-468F-A16E-4D2463022771}" destId="{1C48AF15-468F-4485-815B-E39C48A7C499}" srcOrd="1" destOrd="0" presId="urn:microsoft.com/office/officeart/2005/8/layout/hierarchy1"/>
    <dgm:cxn modelId="{B5F14476-7054-4701-AFFD-9DEEF17D1743}" type="presParOf" srcId="{02632601-CF07-4A2E-8EBD-315EB25BF3D4}" destId="{5825670D-0174-4BC2-B593-FE51E6F234AB}" srcOrd="2" destOrd="0" presId="urn:microsoft.com/office/officeart/2005/8/layout/hierarchy1"/>
    <dgm:cxn modelId="{B317867E-CCF0-442F-99DA-B21DEF5AB303}" type="presParOf" srcId="{02632601-CF07-4A2E-8EBD-315EB25BF3D4}" destId="{9875A469-D3D0-43DC-821D-9CB574DFE5CF}" srcOrd="3" destOrd="0" presId="urn:microsoft.com/office/officeart/2005/8/layout/hierarchy1"/>
    <dgm:cxn modelId="{E9BE5395-FB89-46F7-9E68-ED6EB7A4768D}" type="presParOf" srcId="{9875A469-D3D0-43DC-821D-9CB574DFE5CF}" destId="{4E126702-8297-4046-98B1-5546C253A28C}" srcOrd="0" destOrd="0" presId="urn:microsoft.com/office/officeart/2005/8/layout/hierarchy1"/>
    <dgm:cxn modelId="{E439BC60-431F-45C3-AAA8-0DE918DF94A3}" type="presParOf" srcId="{4E126702-8297-4046-98B1-5546C253A28C}" destId="{E3F654BE-61D2-466D-AA63-5B9E806720D5}" srcOrd="0" destOrd="0" presId="urn:microsoft.com/office/officeart/2005/8/layout/hierarchy1"/>
    <dgm:cxn modelId="{D9999C9A-7E66-4905-917B-9D41496FCFA9}" type="presParOf" srcId="{4E126702-8297-4046-98B1-5546C253A28C}" destId="{5308815A-D288-4B62-9270-9A039B93F573}" srcOrd="1" destOrd="0" presId="urn:microsoft.com/office/officeart/2005/8/layout/hierarchy1"/>
    <dgm:cxn modelId="{55EE5BFB-1C4E-477D-8AE8-02F8D842A301}" type="presParOf" srcId="{9875A469-D3D0-43DC-821D-9CB574DFE5CF}" destId="{876C7FA4-2920-4ED0-B9BB-7247BE1B2A13}" srcOrd="1" destOrd="0" presId="urn:microsoft.com/office/officeart/2005/8/layout/hierarchy1"/>
    <dgm:cxn modelId="{D0579344-631E-4535-BDC1-67D928CC2980}" type="presParOf" srcId="{876C7FA4-2920-4ED0-B9BB-7247BE1B2A13}" destId="{30BB8EE1-8D2B-4A14-9AA2-BEF65C6854FE}" srcOrd="0" destOrd="0" presId="urn:microsoft.com/office/officeart/2005/8/layout/hierarchy1"/>
    <dgm:cxn modelId="{0596D956-8D3F-44F2-9D9D-4E3C2AAD0647}" type="presParOf" srcId="{876C7FA4-2920-4ED0-B9BB-7247BE1B2A13}" destId="{A291B0AF-841A-4279-B028-BEA17A9A3EBD}" srcOrd="1" destOrd="0" presId="urn:microsoft.com/office/officeart/2005/8/layout/hierarchy1"/>
    <dgm:cxn modelId="{A7C26512-902A-4499-A11A-644B69C0BA88}" type="presParOf" srcId="{A291B0AF-841A-4279-B028-BEA17A9A3EBD}" destId="{1A9664A8-B7AD-4D39-8BEB-CF17EA3EDA57}" srcOrd="0" destOrd="0" presId="urn:microsoft.com/office/officeart/2005/8/layout/hierarchy1"/>
    <dgm:cxn modelId="{0D200C13-DCDD-4884-9E5E-C024CDA68928}" type="presParOf" srcId="{1A9664A8-B7AD-4D39-8BEB-CF17EA3EDA57}" destId="{5F4F2FBA-58CC-4D14-A890-FA3E80F4F0C6}" srcOrd="0" destOrd="0" presId="urn:microsoft.com/office/officeart/2005/8/layout/hierarchy1"/>
    <dgm:cxn modelId="{B7E754A8-5C82-44A1-9AFA-5DBC765ED0F5}" type="presParOf" srcId="{1A9664A8-B7AD-4D39-8BEB-CF17EA3EDA57}" destId="{B51EF20F-81EC-4EB3-9E0A-7CCC4C6AB446}" srcOrd="1" destOrd="0" presId="urn:microsoft.com/office/officeart/2005/8/layout/hierarchy1"/>
    <dgm:cxn modelId="{6EA5C820-6382-4D85-B713-DFF530B689C0}" type="presParOf" srcId="{A291B0AF-841A-4279-B028-BEA17A9A3EBD}" destId="{CA4795F1-D30A-4731-A29F-9374B93920AB}" srcOrd="1" destOrd="0" presId="urn:microsoft.com/office/officeart/2005/8/layout/hierarchy1"/>
    <dgm:cxn modelId="{D1EC378E-7F9C-4F83-9410-C62A5C446CE1}" type="presParOf" srcId="{876C7FA4-2920-4ED0-B9BB-7247BE1B2A13}" destId="{3ED8E5C4-13DC-435B-82A8-903A1599251D}" srcOrd="2" destOrd="0" presId="urn:microsoft.com/office/officeart/2005/8/layout/hierarchy1"/>
    <dgm:cxn modelId="{55A2C7C4-321C-4F2E-8A14-644A3C3120AC}" type="presParOf" srcId="{876C7FA4-2920-4ED0-B9BB-7247BE1B2A13}" destId="{A20FF9B7-382A-4F27-9C72-DDCB8DF2E63C}" srcOrd="3" destOrd="0" presId="urn:microsoft.com/office/officeart/2005/8/layout/hierarchy1"/>
    <dgm:cxn modelId="{F5A09858-60DC-4D74-9B1F-33614A5D4076}" type="presParOf" srcId="{A20FF9B7-382A-4F27-9C72-DDCB8DF2E63C}" destId="{E91C5FBB-3D56-483D-AC3B-1A6F35262F00}" srcOrd="0" destOrd="0" presId="urn:microsoft.com/office/officeart/2005/8/layout/hierarchy1"/>
    <dgm:cxn modelId="{9F6A9CD1-F9BB-484F-8D9A-91163E584E87}" type="presParOf" srcId="{E91C5FBB-3D56-483D-AC3B-1A6F35262F00}" destId="{BF082C3A-2767-42AB-BB53-3BFA58043291}" srcOrd="0" destOrd="0" presId="urn:microsoft.com/office/officeart/2005/8/layout/hierarchy1"/>
    <dgm:cxn modelId="{C9E73031-125D-4D3E-A07D-6C15451C0914}" type="presParOf" srcId="{E91C5FBB-3D56-483D-AC3B-1A6F35262F00}" destId="{0143B700-4B31-400E-A364-378570718F2C}" srcOrd="1" destOrd="0" presId="urn:microsoft.com/office/officeart/2005/8/layout/hierarchy1"/>
    <dgm:cxn modelId="{4EA41FC5-744E-4BFE-B6DE-3AEFC6CD9764}" type="presParOf" srcId="{A20FF9B7-382A-4F27-9C72-DDCB8DF2E63C}" destId="{7DBCC89D-C05B-4D69-B0C2-9BC1B0E1AC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214741-AE85-4B56-A330-85A0D0161EB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574F57-1787-4000-85F4-CB25CE288188}">
      <dgm:prSet/>
      <dgm:spPr/>
      <dgm:t>
        <a:bodyPr/>
        <a:lstStyle/>
        <a:p>
          <a:r>
            <a:rPr lang="cs-CZ" b="1"/>
            <a:t>a)</a:t>
          </a:r>
          <a:r>
            <a:rPr lang="cs-CZ"/>
            <a:t> provádět klinické vyšetření pacienta, zahrnující také získání anamnézy a fyzikální vyšetření bez samostatného rozhodování o dalším léčebném postupu,</a:t>
          </a:r>
          <a:endParaRPr lang="en-US"/>
        </a:p>
      </dgm:t>
    </dgm:pt>
    <dgm:pt modelId="{CDC230E4-3434-452A-9645-2F94D789EADB}" type="parTrans" cxnId="{95D89A81-C049-4DE6-A676-1DE7742DADF2}">
      <dgm:prSet/>
      <dgm:spPr/>
      <dgm:t>
        <a:bodyPr/>
        <a:lstStyle/>
        <a:p>
          <a:endParaRPr lang="en-US"/>
        </a:p>
      </dgm:t>
    </dgm:pt>
    <dgm:pt modelId="{251232DD-DE76-49B2-9288-EE86606A8BE8}" type="sibTrans" cxnId="{95D89A81-C049-4DE6-A676-1DE7742DADF2}">
      <dgm:prSet/>
      <dgm:spPr/>
      <dgm:t>
        <a:bodyPr/>
        <a:lstStyle/>
        <a:p>
          <a:endParaRPr lang="en-US"/>
        </a:p>
      </dgm:t>
    </dgm:pt>
    <dgm:pt modelId="{C99D7F21-31F7-4658-A75D-13153E04F6B9}">
      <dgm:prSet/>
      <dgm:spPr/>
      <dgm:t>
        <a:bodyPr/>
        <a:lstStyle/>
        <a:p>
          <a:r>
            <a:rPr lang="cs-CZ" b="1"/>
            <a:t>b)</a:t>
          </a:r>
          <a:r>
            <a:rPr lang="cs-CZ"/>
            <a:t> provádět vizitu s pozorováním vývoje zdravotního stavu pacienta,</a:t>
          </a:r>
          <a:endParaRPr lang="en-US"/>
        </a:p>
      </dgm:t>
    </dgm:pt>
    <dgm:pt modelId="{080DB8F1-844D-403F-B430-10D8A9E42EDC}" type="parTrans" cxnId="{2EC6A05D-91F9-4A03-AF1C-95C212F0A0F6}">
      <dgm:prSet/>
      <dgm:spPr/>
      <dgm:t>
        <a:bodyPr/>
        <a:lstStyle/>
        <a:p>
          <a:endParaRPr lang="en-US"/>
        </a:p>
      </dgm:t>
    </dgm:pt>
    <dgm:pt modelId="{40CFF76B-4699-47A1-8EFD-DFCD2F644DB0}" type="sibTrans" cxnId="{2EC6A05D-91F9-4A03-AF1C-95C212F0A0F6}">
      <dgm:prSet/>
      <dgm:spPr/>
      <dgm:t>
        <a:bodyPr/>
        <a:lstStyle/>
        <a:p>
          <a:endParaRPr lang="en-US"/>
        </a:p>
      </dgm:t>
    </dgm:pt>
    <dgm:pt modelId="{3F4A4291-1B59-4DA3-AAE7-B6DF03483597}">
      <dgm:prSet/>
      <dgm:spPr/>
      <dgm:t>
        <a:bodyPr/>
        <a:lstStyle/>
        <a:p>
          <a:r>
            <a:rPr lang="cs-CZ" b="1"/>
            <a:t>c)</a:t>
          </a:r>
          <a:r>
            <a:rPr lang="cs-CZ"/>
            <a:t> pracovat s informačním systémem poskytovatele zdravotních služeb,</a:t>
          </a:r>
          <a:endParaRPr lang="en-US"/>
        </a:p>
      </dgm:t>
    </dgm:pt>
    <dgm:pt modelId="{E2E9438C-1039-4AE0-BDC0-BF717A9456A8}" type="parTrans" cxnId="{26E9F5AC-F432-4AE0-8F1F-159FB1E78AFD}">
      <dgm:prSet/>
      <dgm:spPr/>
      <dgm:t>
        <a:bodyPr/>
        <a:lstStyle/>
        <a:p>
          <a:endParaRPr lang="en-US"/>
        </a:p>
      </dgm:t>
    </dgm:pt>
    <dgm:pt modelId="{1DEB9358-3B66-441F-916C-3CD50FC0AB6B}" type="sibTrans" cxnId="{26E9F5AC-F432-4AE0-8F1F-159FB1E78AFD}">
      <dgm:prSet/>
      <dgm:spPr/>
      <dgm:t>
        <a:bodyPr/>
        <a:lstStyle/>
        <a:p>
          <a:endParaRPr lang="en-US"/>
        </a:p>
      </dgm:t>
    </dgm:pt>
    <dgm:pt modelId="{5F97B80A-D69A-4DD9-AB1A-7E80947A6643}">
      <dgm:prSet/>
      <dgm:spPr/>
      <dgm:t>
        <a:bodyPr/>
        <a:lstStyle/>
        <a:p>
          <a:r>
            <a:rPr lang="cs-CZ" b="1"/>
            <a:t>d)</a:t>
          </a:r>
          <a:r>
            <a:rPr lang="cs-CZ"/>
            <a:t> vést a provádět zápisy do zdravotnické dokumentace,</a:t>
          </a:r>
          <a:endParaRPr lang="en-US"/>
        </a:p>
      </dgm:t>
    </dgm:pt>
    <dgm:pt modelId="{75FE75EB-E568-4326-BED8-3CDAC4A4DFC8}" type="parTrans" cxnId="{1B85CF01-BF64-46F0-A5CF-44B908E2FDF6}">
      <dgm:prSet/>
      <dgm:spPr/>
      <dgm:t>
        <a:bodyPr/>
        <a:lstStyle/>
        <a:p>
          <a:endParaRPr lang="en-US"/>
        </a:p>
      </dgm:t>
    </dgm:pt>
    <dgm:pt modelId="{140B9F6A-D8C0-4375-BFA5-0B9B76792320}" type="sibTrans" cxnId="{1B85CF01-BF64-46F0-A5CF-44B908E2FDF6}">
      <dgm:prSet/>
      <dgm:spPr/>
      <dgm:t>
        <a:bodyPr/>
        <a:lstStyle/>
        <a:p>
          <a:endParaRPr lang="en-US"/>
        </a:p>
      </dgm:t>
    </dgm:pt>
    <dgm:pt modelId="{4D9C8F93-E41A-4817-A7FA-3A9ACC5046E4}">
      <dgm:prSet/>
      <dgm:spPr/>
      <dgm:t>
        <a:bodyPr/>
        <a:lstStyle/>
        <a:p>
          <a:r>
            <a:rPr lang="cs-CZ" b="1"/>
            <a:t>e)</a:t>
          </a:r>
          <a:r>
            <a:rPr lang="cs-CZ"/>
            <a:t> administrovat přijetí, přemístění a propuštění pacienta s doporučeními stanovenými lékařem se specializovanou způsobilostí,</a:t>
          </a:r>
          <a:endParaRPr lang="en-US"/>
        </a:p>
      </dgm:t>
    </dgm:pt>
    <dgm:pt modelId="{ECB1AAC3-2C29-403C-AF03-9DF9A0D2AEC1}" type="parTrans" cxnId="{A4CB440C-D710-4B2E-A14D-B94DE75EABCE}">
      <dgm:prSet/>
      <dgm:spPr/>
      <dgm:t>
        <a:bodyPr/>
        <a:lstStyle/>
        <a:p>
          <a:endParaRPr lang="en-US"/>
        </a:p>
      </dgm:t>
    </dgm:pt>
    <dgm:pt modelId="{6830826C-E086-42D5-AC1B-3E2B3AD851C9}" type="sibTrans" cxnId="{A4CB440C-D710-4B2E-A14D-B94DE75EABCE}">
      <dgm:prSet/>
      <dgm:spPr/>
      <dgm:t>
        <a:bodyPr/>
        <a:lstStyle/>
        <a:p>
          <a:endParaRPr lang="en-US"/>
        </a:p>
      </dgm:t>
    </dgm:pt>
    <dgm:pt modelId="{89A5AFA3-F666-42A5-9E9A-59471E52A6E8}">
      <dgm:prSet/>
      <dgm:spPr/>
      <dgm:t>
        <a:bodyPr/>
        <a:lstStyle/>
        <a:p>
          <a:r>
            <a:rPr lang="cs-CZ" b="1"/>
            <a:t>f)</a:t>
          </a:r>
          <a:r>
            <a:rPr lang="cs-CZ"/>
            <a:t> provádět kontrolu, převazy a ošetření nekomplikovaných ran a dekubitů, včetně ošetření drénů a drenážních systémů,</a:t>
          </a:r>
          <a:endParaRPr lang="en-US"/>
        </a:p>
      </dgm:t>
    </dgm:pt>
    <dgm:pt modelId="{8C01AD4F-3E72-45B5-AEAB-F2CEBEE9DCC5}" type="parTrans" cxnId="{2E881FCD-DB9A-4790-AE74-0C7B2E1DABDF}">
      <dgm:prSet/>
      <dgm:spPr/>
      <dgm:t>
        <a:bodyPr/>
        <a:lstStyle/>
        <a:p>
          <a:endParaRPr lang="en-US"/>
        </a:p>
      </dgm:t>
    </dgm:pt>
    <dgm:pt modelId="{0F841D74-3885-487C-8007-B0F35C0F21FD}" type="sibTrans" cxnId="{2E881FCD-DB9A-4790-AE74-0C7B2E1DABDF}">
      <dgm:prSet/>
      <dgm:spPr/>
      <dgm:t>
        <a:bodyPr/>
        <a:lstStyle/>
        <a:p>
          <a:endParaRPr lang="en-US"/>
        </a:p>
      </dgm:t>
    </dgm:pt>
    <dgm:pt modelId="{CCA79E77-A855-4BD0-80DC-8ABD72E144D2}">
      <dgm:prSet/>
      <dgm:spPr/>
      <dgm:t>
        <a:bodyPr/>
        <a:lstStyle/>
        <a:p>
          <a:r>
            <a:rPr lang="cs-CZ" b="1"/>
            <a:t>g)</a:t>
          </a:r>
          <a:r>
            <a:rPr lang="cs-CZ"/>
            <a:t> předepisovat léčivé přípravky a zdravotnické prostředky na základě diagnózy stanovené lékařem se specializovanou způsobilostí,</a:t>
          </a:r>
          <a:endParaRPr lang="en-US"/>
        </a:p>
      </dgm:t>
    </dgm:pt>
    <dgm:pt modelId="{435ADA85-E086-4204-9ED5-0CFA4682AED6}" type="parTrans" cxnId="{8AC871B0-C551-402E-9CC3-C6BF20D10CD3}">
      <dgm:prSet/>
      <dgm:spPr/>
      <dgm:t>
        <a:bodyPr/>
        <a:lstStyle/>
        <a:p>
          <a:endParaRPr lang="en-US"/>
        </a:p>
      </dgm:t>
    </dgm:pt>
    <dgm:pt modelId="{A886D7C7-5244-4646-B2FC-F99E903BDF8E}" type="sibTrans" cxnId="{8AC871B0-C551-402E-9CC3-C6BF20D10CD3}">
      <dgm:prSet/>
      <dgm:spPr/>
      <dgm:t>
        <a:bodyPr/>
        <a:lstStyle/>
        <a:p>
          <a:endParaRPr lang="en-US"/>
        </a:p>
      </dgm:t>
    </dgm:pt>
    <dgm:pt modelId="{3E0113FA-C9B9-4915-8FEC-B40D423D38D8}" type="pres">
      <dgm:prSet presAssocID="{C3214741-AE85-4B56-A330-85A0D0161EBF}" presName="vert0" presStyleCnt="0">
        <dgm:presLayoutVars>
          <dgm:dir/>
          <dgm:animOne val="branch"/>
          <dgm:animLvl val="lvl"/>
        </dgm:presLayoutVars>
      </dgm:prSet>
      <dgm:spPr/>
    </dgm:pt>
    <dgm:pt modelId="{B1BDBA20-C173-4489-8BCD-91FC5F863953}" type="pres">
      <dgm:prSet presAssocID="{E4574F57-1787-4000-85F4-CB25CE288188}" presName="thickLine" presStyleLbl="alignNode1" presStyleIdx="0" presStyleCnt="7"/>
      <dgm:spPr/>
    </dgm:pt>
    <dgm:pt modelId="{AAE4A507-F7BA-4768-9E83-96D56D9A7EA0}" type="pres">
      <dgm:prSet presAssocID="{E4574F57-1787-4000-85F4-CB25CE288188}" presName="horz1" presStyleCnt="0"/>
      <dgm:spPr/>
    </dgm:pt>
    <dgm:pt modelId="{93F893A4-AE7E-49D9-874D-03876A1FCC75}" type="pres">
      <dgm:prSet presAssocID="{E4574F57-1787-4000-85F4-CB25CE288188}" presName="tx1" presStyleLbl="revTx" presStyleIdx="0" presStyleCnt="7"/>
      <dgm:spPr/>
    </dgm:pt>
    <dgm:pt modelId="{F82C466F-AF1B-46BA-BEA1-8058E64EF802}" type="pres">
      <dgm:prSet presAssocID="{E4574F57-1787-4000-85F4-CB25CE288188}" presName="vert1" presStyleCnt="0"/>
      <dgm:spPr/>
    </dgm:pt>
    <dgm:pt modelId="{E25664D7-4AED-4F00-A968-6BEBEF1E0B85}" type="pres">
      <dgm:prSet presAssocID="{C99D7F21-31F7-4658-A75D-13153E04F6B9}" presName="thickLine" presStyleLbl="alignNode1" presStyleIdx="1" presStyleCnt="7"/>
      <dgm:spPr/>
    </dgm:pt>
    <dgm:pt modelId="{8C1F5711-9CDE-4816-BA59-02EBEA3E85A2}" type="pres">
      <dgm:prSet presAssocID="{C99D7F21-31F7-4658-A75D-13153E04F6B9}" presName="horz1" presStyleCnt="0"/>
      <dgm:spPr/>
    </dgm:pt>
    <dgm:pt modelId="{9E44760A-8646-482E-8815-814D1285FC8F}" type="pres">
      <dgm:prSet presAssocID="{C99D7F21-31F7-4658-A75D-13153E04F6B9}" presName="tx1" presStyleLbl="revTx" presStyleIdx="1" presStyleCnt="7"/>
      <dgm:spPr/>
    </dgm:pt>
    <dgm:pt modelId="{81DDE051-5BAF-4E76-BA5B-C904F6EF505A}" type="pres">
      <dgm:prSet presAssocID="{C99D7F21-31F7-4658-A75D-13153E04F6B9}" presName="vert1" presStyleCnt="0"/>
      <dgm:spPr/>
    </dgm:pt>
    <dgm:pt modelId="{CAFCB037-1579-4AE1-93CD-57A4A060DBC8}" type="pres">
      <dgm:prSet presAssocID="{3F4A4291-1B59-4DA3-AAE7-B6DF03483597}" presName="thickLine" presStyleLbl="alignNode1" presStyleIdx="2" presStyleCnt="7"/>
      <dgm:spPr/>
    </dgm:pt>
    <dgm:pt modelId="{3FA8D393-F2D1-45A5-B96F-6C2CA0D9BFF6}" type="pres">
      <dgm:prSet presAssocID="{3F4A4291-1B59-4DA3-AAE7-B6DF03483597}" presName="horz1" presStyleCnt="0"/>
      <dgm:spPr/>
    </dgm:pt>
    <dgm:pt modelId="{D8F41C16-2C93-4400-A90E-B379A1ADDF87}" type="pres">
      <dgm:prSet presAssocID="{3F4A4291-1B59-4DA3-AAE7-B6DF03483597}" presName="tx1" presStyleLbl="revTx" presStyleIdx="2" presStyleCnt="7"/>
      <dgm:spPr/>
    </dgm:pt>
    <dgm:pt modelId="{F2AB8452-EA3A-4979-84EF-C3DD2ECD295A}" type="pres">
      <dgm:prSet presAssocID="{3F4A4291-1B59-4DA3-AAE7-B6DF03483597}" presName="vert1" presStyleCnt="0"/>
      <dgm:spPr/>
    </dgm:pt>
    <dgm:pt modelId="{1D73123F-B8AD-4DAB-A059-CF9CC72E024D}" type="pres">
      <dgm:prSet presAssocID="{5F97B80A-D69A-4DD9-AB1A-7E80947A6643}" presName="thickLine" presStyleLbl="alignNode1" presStyleIdx="3" presStyleCnt="7"/>
      <dgm:spPr/>
    </dgm:pt>
    <dgm:pt modelId="{7D017FE6-70AD-4DB5-82FA-75E2B0D0EBAA}" type="pres">
      <dgm:prSet presAssocID="{5F97B80A-D69A-4DD9-AB1A-7E80947A6643}" presName="horz1" presStyleCnt="0"/>
      <dgm:spPr/>
    </dgm:pt>
    <dgm:pt modelId="{2AECF441-75FE-4E58-982E-C5F97A3D4E8D}" type="pres">
      <dgm:prSet presAssocID="{5F97B80A-D69A-4DD9-AB1A-7E80947A6643}" presName="tx1" presStyleLbl="revTx" presStyleIdx="3" presStyleCnt="7"/>
      <dgm:spPr/>
    </dgm:pt>
    <dgm:pt modelId="{FC3A797C-29ED-46CE-988A-FDF4560797F9}" type="pres">
      <dgm:prSet presAssocID="{5F97B80A-D69A-4DD9-AB1A-7E80947A6643}" presName="vert1" presStyleCnt="0"/>
      <dgm:spPr/>
    </dgm:pt>
    <dgm:pt modelId="{89C4387A-2D74-4D20-9D0C-A3E48EAD9F53}" type="pres">
      <dgm:prSet presAssocID="{4D9C8F93-E41A-4817-A7FA-3A9ACC5046E4}" presName="thickLine" presStyleLbl="alignNode1" presStyleIdx="4" presStyleCnt="7"/>
      <dgm:spPr/>
    </dgm:pt>
    <dgm:pt modelId="{1CF9E111-1B68-473B-B617-1CD0ADAA0541}" type="pres">
      <dgm:prSet presAssocID="{4D9C8F93-E41A-4817-A7FA-3A9ACC5046E4}" presName="horz1" presStyleCnt="0"/>
      <dgm:spPr/>
    </dgm:pt>
    <dgm:pt modelId="{96D94B5A-45E7-41D1-88E4-2F4B8FB96141}" type="pres">
      <dgm:prSet presAssocID="{4D9C8F93-E41A-4817-A7FA-3A9ACC5046E4}" presName="tx1" presStyleLbl="revTx" presStyleIdx="4" presStyleCnt="7"/>
      <dgm:spPr/>
    </dgm:pt>
    <dgm:pt modelId="{F2ED29EF-1253-41F3-BDBC-3201C53FC237}" type="pres">
      <dgm:prSet presAssocID="{4D9C8F93-E41A-4817-A7FA-3A9ACC5046E4}" presName="vert1" presStyleCnt="0"/>
      <dgm:spPr/>
    </dgm:pt>
    <dgm:pt modelId="{BFB16ADE-21EC-44C0-8F56-1B176B4C6F6A}" type="pres">
      <dgm:prSet presAssocID="{89A5AFA3-F666-42A5-9E9A-59471E52A6E8}" presName="thickLine" presStyleLbl="alignNode1" presStyleIdx="5" presStyleCnt="7"/>
      <dgm:spPr/>
    </dgm:pt>
    <dgm:pt modelId="{1E3D4920-44A2-48D3-9E77-AF8603C7EA3C}" type="pres">
      <dgm:prSet presAssocID="{89A5AFA3-F666-42A5-9E9A-59471E52A6E8}" presName="horz1" presStyleCnt="0"/>
      <dgm:spPr/>
    </dgm:pt>
    <dgm:pt modelId="{460C0AA7-1F11-4338-88B2-525A7DCAA05A}" type="pres">
      <dgm:prSet presAssocID="{89A5AFA3-F666-42A5-9E9A-59471E52A6E8}" presName="tx1" presStyleLbl="revTx" presStyleIdx="5" presStyleCnt="7"/>
      <dgm:spPr/>
    </dgm:pt>
    <dgm:pt modelId="{C9AECA88-DBFF-4F7F-8A4E-0AA0332DC87F}" type="pres">
      <dgm:prSet presAssocID="{89A5AFA3-F666-42A5-9E9A-59471E52A6E8}" presName="vert1" presStyleCnt="0"/>
      <dgm:spPr/>
    </dgm:pt>
    <dgm:pt modelId="{16377BE5-ADB7-4396-9BCF-C0571CC722B7}" type="pres">
      <dgm:prSet presAssocID="{CCA79E77-A855-4BD0-80DC-8ABD72E144D2}" presName="thickLine" presStyleLbl="alignNode1" presStyleIdx="6" presStyleCnt="7"/>
      <dgm:spPr/>
    </dgm:pt>
    <dgm:pt modelId="{4FAB2600-61EB-4668-989E-A64955BD5C7D}" type="pres">
      <dgm:prSet presAssocID="{CCA79E77-A855-4BD0-80DC-8ABD72E144D2}" presName="horz1" presStyleCnt="0"/>
      <dgm:spPr/>
    </dgm:pt>
    <dgm:pt modelId="{57934B1E-C227-476A-9D99-668656E35264}" type="pres">
      <dgm:prSet presAssocID="{CCA79E77-A855-4BD0-80DC-8ABD72E144D2}" presName="tx1" presStyleLbl="revTx" presStyleIdx="6" presStyleCnt="7"/>
      <dgm:spPr/>
    </dgm:pt>
    <dgm:pt modelId="{4FA06CB9-5115-4601-9AE7-179303F869F7}" type="pres">
      <dgm:prSet presAssocID="{CCA79E77-A855-4BD0-80DC-8ABD72E144D2}" presName="vert1" presStyleCnt="0"/>
      <dgm:spPr/>
    </dgm:pt>
  </dgm:ptLst>
  <dgm:cxnLst>
    <dgm:cxn modelId="{1B85CF01-BF64-46F0-A5CF-44B908E2FDF6}" srcId="{C3214741-AE85-4B56-A330-85A0D0161EBF}" destId="{5F97B80A-D69A-4DD9-AB1A-7E80947A6643}" srcOrd="3" destOrd="0" parTransId="{75FE75EB-E568-4326-BED8-3CDAC4A4DFC8}" sibTransId="{140B9F6A-D8C0-4375-BFA5-0B9B76792320}"/>
    <dgm:cxn modelId="{A4CB440C-D710-4B2E-A14D-B94DE75EABCE}" srcId="{C3214741-AE85-4B56-A330-85A0D0161EBF}" destId="{4D9C8F93-E41A-4817-A7FA-3A9ACC5046E4}" srcOrd="4" destOrd="0" parTransId="{ECB1AAC3-2C29-403C-AF03-9DF9A0D2AEC1}" sibTransId="{6830826C-E086-42D5-AC1B-3E2B3AD851C9}"/>
    <dgm:cxn modelId="{A077171C-14DD-49C1-A1E8-0431D046456C}" type="presOf" srcId="{5F97B80A-D69A-4DD9-AB1A-7E80947A6643}" destId="{2AECF441-75FE-4E58-982E-C5F97A3D4E8D}" srcOrd="0" destOrd="0" presId="urn:microsoft.com/office/officeart/2008/layout/LinedList"/>
    <dgm:cxn modelId="{2EC6A05D-91F9-4A03-AF1C-95C212F0A0F6}" srcId="{C3214741-AE85-4B56-A330-85A0D0161EBF}" destId="{C99D7F21-31F7-4658-A75D-13153E04F6B9}" srcOrd="1" destOrd="0" parTransId="{080DB8F1-844D-403F-B430-10D8A9E42EDC}" sibTransId="{40CFF76B-4699-47A1-8EFD-DFCD2F644DB0}"/>
    <dgm:cxn modelId="{BC88404D-DB5F-49FD-8146-753A8BC3BB09}" type="presOf" srcId="{3F4A4291-1B59-4DA3-AAE7-B6DF03483597}" destId="{D8F41C16-2C93-4400-A90E-B379A1ADDF87}" srcOrd="0" destOrd="0" presId="urn:microsoft.com/office/officeart/2008/layout/LinedList"/>
    <dgm:cxn modelId="{B2BD746E-B423-423B-8BF3-E4D0D58DC861}" type="presOf" srcId="{4D9C8F93-E41A-4817-A7FA-3A9ACC5046E4}" destId="{96D94B5A-45E7-41D1-88E4-2F4B8FB96141}" srcOrd="0" destOrd="0" presId="urn:microsoft.com/office/officeart/2008/layout/LinedList"/>
    <dgm:cxn modelId="{9982F471-FA43-42CA-AD81-4D04FE9F755B}" type="presOf" srcId="{E4574F57-1787-4000-85F4-CB25CE288188}" destId="{93F893A4-AE7E-49D9-874D-03876A1FCC75}" srcOrd="0" destOrd="0" presId="urn:microsoft.com/office/officeart/2008/layout/LinedList"/>
    <dgm:cxn modelId="{95D89A81-C049-4DE6-A676-1DE7742DADF2}" srcId="{C3214741-AE85-4B56-A330-85A0D0161EBF}" destId="{E4574F57-1787-4000-85F4-CB25CE288188}" srcOrd="0" destOrd="0" parTransId="{CDC230E4-3434-452A-9645-2F94D789EADB}" sibTransId="{251232DD-DE76-49B2-9288-EE86606A8BE8}"/>
    <dgm:cxn modelId="{26E9F5AC-F432-4AE0-8F1F-159FB1E78AFD}" srcId="{C3214741-AE85-4B56-A330-85A0D0161EBF}" destId="{3F4A4291-1B59-4DA3-AAE7-B6DF03483597}" srcOrd="2" destOrd="0" parTransId="{E2E9438C-1039-4AE0-BDC0-BF717A9456A8}" sibTransId="{1DEB9358-3B66-441F-916C-3CD50FC0AB6B}"/>
    <dgm:cxn modelId="{8AC871B0-C551-402E-9CC3-C6BF20D10CD3}" srcId="{C3214741-AE85-4B56-A330-85A0D0161EBF}" destId="{CCA79E77-A855-4BD0-80DC-8ABD72E144D2}" srcOrd="6" destOrd="0" parTransId="{435ADA85-E086-4204-9ED5-0CFA4682AED6}" sibTransId="{A886D7C7-5244-4646-B2FC-F99E903BDF8E}"/>
    <dgm:cxn modelId="{2E881FCD-DB9A-4790-AE74-0C7B2E1DABDF}" srcId="{C3214741-AE85-4B56-A330-85A0D0161EBF}" destId="{89A5AFA3-F666-42A5-9E9A-59471E52A6E8}" srcOrd="5" destOrd="0" parTransId="{8C01AD4F-3E72-45B5-AEAB-F2CEBEE9DCC5}" sibTransId="{0F841D74-3885-487C-8007-B0F35C0F21FD}"/>
    <dgm:cxn modelId="{CBC723DE-BA1E-4B8D-90B2-875CBE651B20}" type="presOf" srcId="{89A5AFA3-F666-42A5-9E9A-59471E52A6E8}" destId="{460C0AA7-1F11-4338-88B2-525A7DCAA05A}" srcOrd="0" destOrd="0" presId="urn:microsoft.com/office/officeart/2008/layout/LinedList"/>
    <dgm:cxn modelId="{05DD3BE0-F685-4081-9A5D-D6D287E7A33E}" type="presOf" srcId="{C99D7F21-31F7-4658-A75D-13153E04F6B9}" destId="{9E44760A-8646-482E-8815-814D1285FC8F}" srcOrd="0" destOrd="0" presId="urn:microsoft.com/office/officeart/2008/layout/LinedList"/>
    <dgm:cxn modelId="{E21C65F1-FCF3-4C6C-8DA8-BDD34B02D7CC}" type="presOf" srcId="{C3214741-AE85-4B56-A330-85A0D0161EBF}" destId="{3E0113FA-C9B9-4915-8FEC-B40D423D38D8}" srcOrd="0" destOrd="0" presId="urn:microsoft.com/office/officeart/2008/layout/LinedList"/>
    <dgm:cxn modelId="{6B29A9F1-FD17-439B-95F0-90665223694B}" type="presOf" srcId="{CCA79E77-A855-4BD0-80DC-8ABD72E144D2}" destId="{57934B1E-C227-476A-9D99-668656E35264}" srcOrd="0" destOrd="0" presId="urn:microsoft.com/office/officeart/2008/layout/LinedList"/>
    <dgm:cxn modelId="{1BE9810F-3D27-4633-8A1E-1B6CE435727D}" type="presParOf" srcId="{3E0113FA-C9B9-4915-8FEC-B40D423D38D8}" destId="{B1BDBA20-C173-4489-8BCD-91FC5F863953}" srcOrd="0" destOrd="0" presId="urn:microsoft.com/office/officeart/2008/layout/LinedList"/>
    <dgm:cxn modelId="{AD1736C8-C165-488C-9294-ADF1419844B1}" type="presParOf" srcId="{3E0113FA-C9B9-4915-8FEC-B40D423D38D8}" destId="{AAE4A507-F7BA-4768-9E83-96D56D9A7EA0}" srcOrd="1" destOrd="0" presId="urn:microsoft.com/office/officeart/2008/layout/LinedList"/>
    <dgm:cxn modelId="{AB9075E3-BDFD-4AB3-B866-9140F37B1FF4}" type="presParOf" srcId="{AAE4A507-F7BA-4768-9E83-96D56D9A7EA0}" destId="{93F893A4-AE7E-49D9-874D-03876A1FCC75}" srcOrd="0" destOrd="0" presId="urn:microsoft.com/office/officeart/2008/layout/LinedList"/>
    <dgm:cxn modelId="{B888721C-083C-46C1-99CD-96BDA3042B17}" type="presParOf" srcId="{AAE4A507-F7BA-4768-9E83-96D56D9A7EA0}" destId="{F82C466F-AF1B-46BA-BEA1-8058E64EF802}" srcOrd="1" destOrd="0" presId="urn:microsoft.com/office/officeart/2008/layout/LinedList"/>
    <dgm:cxn modelId="{85453889-5614-492D-8073-1084679A0922}" type="presParOf" srcId="{3E0113FA-C9B9-4915-8FEC-B40D423D38D8}" destId="{E25664D7-4AED-4F00-A968-6BEBEF1E0B85}" srcOrd="2" destOrd="0" presId="urn:microsoft.com/office/officeart/2008/layout/LinedList"/>
    <dgm:cxn modelId="{1749AB2A-3E7C-4AAE-8E95-877EB429474E}" type="presParOf" srcId="{3E0113FA-C9B9-4915-8FEC-B40D423D38D8}" destId="{8C1F5711-9CDE-4816-BA59-02EBEA3E85A2}" srcOrd="3" destOrd="0" presId="urn:microsoft.com/office/officeart/2008/layout/LinedList"/>
    <dgm:cxn modelId="{F3492E3A-DB8A-4725-8793-052020D49739}" type="presParOf" srcId="{8C1F5711-9CDE-4816-BA59-02EBEA3E85A2}" destId="{9E44760A-8646-482E-8815-814D1285FC8F}" srcOrd="0" destOrd="0" presId="urn:microsoft.com/office/officeart/2008/layout/LinedList"/>
    <dgm:cxn modelId="{9EBFAFE7-43A4-4B9D-976D-74A52A7C0BBF}" type="presParOf" srcId="{8C1F5711-9CDE-4816-BA59-02EBEA3E85A2}" destId="{81DDE051-5BAF-4E76-BA5B-C904F6EF505A}" srcOrd="1" destOrd="0" presId="urn:microsoft.com/office/officeart/2008/layout/LinedList"/>
    <dgm:cxn modelId="{036CADD5-9D8B-45CA-B820-211D25E18403}" type="presParOf" srcId="{3E0113FA-C9B9-4915-8FEC-B40D423D38D8}" destId="{CAFCB037-1579-4AE1-93CD-57A4A060DBC8}" srcOrd="4" destOrd="0" presId="urn:microsoft.com/office/officeart/2008/layout/LinedList"/>
    <dgm:cxn modelId="{46BAB7F2-09DF-4B17-82AE-097F3D0CACE4}" type="presParOf" srcId="{3E0113FA-C9B9-4915-8FEC-B40D423D38D8}" destId="{3FA8D393-F2D1-45A5-B96F-6C2CA0D9BFF6}" srcOrd="5" destOrd="0" presId="urn:microsoft.com/office/officeart/2008/layout/LinedList"/>
    <dgm:cxn modelId="{7930BBAF-E91C-4379-903B-467F7E5A9F98}" type="presParOf" srcId="{3FA8D393-F2D1-45A5-B96F-6C2CA0D9BFF6}" destId="{D8F41C16-2C93-4400-A90E-B379A1ADDF87}" srcOrd="0" destOrd="0" presId="urn:microsoft.com/office/officeart/2008/layout/LinedList"/>
    <dgm:cxn modelId="{9AB1F3EE-76A1-4610-8587-AF3A2793E359}" type="presParOf" srcId="{3FA8D393-F2D1-45A5-B96F-6C2CA0D9BFF6}" destId="{F2AB8452-EA3A-4979-84EF-C3DD2ECD295A}" srcOrd="1" destOrd="0" presId="urn:microsoft.com/office/officeart/2008/layout/LinedList"/>
    <dgm:cxn modelId="{F1C066A1-3F05-400C-83C1-C84330011117}" type="presParOf" srcId="{3E0113FA-C9B9-4915-8FEC-B40D423D38D8}" destId="{1D73123F-B8AD-4DAB-A059-CF9CC72E024D}" srcOrd="6" destOrd="0" presId="urn:microsoft.com/office/officeart/2008/layout/LinedList"/>
    <dgm:cxn modelId="{93A79633-6333-48A5-BBA3-770A3CE53F5F}" type="presParOf" srcId="{3E0113FA-C9B9-4915-8FEC-B40D423D38D8}" destId="{7D017FE6-70AD-4DB5-82FA-75E2B0D0EBAA}" srcOrd="7" destOrd="0" presId="urn:microsoft.com/office/officeart/2008/layout/LinedList"/>
    <dgm:cxn modelId="{A6FB2775-70B4-467C-84F7-5BBE0E425E24}" type="presParOf" srcId="{7D017FE6-70AD-4DB5-82FA-75E2B0D0EBAA}" destId="{2AECF441-75FE-4E58-982E-C5F97A3D4E8D}" srcOrd="0" destOrd="0" presId="urn:microsoft.com/office/officeart/2008/layout/LinedList"/>
    <dgm:cxn modelId="{75265BDF-F11B-43DD-94E9-1F6AE7F525B4}" type="presParOf" srcId="{7D017FE6-70AD-4DB5-82FA-75E2B0D0EBAA}" destId="{FC3A797C-29ED-46CE-988A-FDF4560797F9}" srcOrd="1" destOrd="0" presId="urn:microsoft.com/office/officeart/2008/layout/LinedList"/>
    <dgm:cxn modelId="{17A0FDD9-4DDD-4430-91AC-62C22F380AB1}" type="presParOf" srcId="{3E0113FA-C9B9-4915-8FEC-B40D423D38D8}" destId="{89C4387A-2D74-4D20-9D0C-A3E48EAD9F53}" srcOrd="8" destOrd="0" presId="urn:microsoft.com/office/officeart/2008/layout/LinedList"/>
    <dgm:cxn modelId="{E78F2492-144A-4FD4-A3AB-4B82D9A5B033}" type="presParOf" srcId="{3E0113FA-C9B9-4915-8FEC-B40D423D38D8}" destId="{1CF9E111-1B68-473B-B617-1CD0ADAA0541}" srcOrd="9" destOrd="0" presId="urn:microsoft.com/office/officeart/2008/layout/LinedList"/>
    <dgm:cxn modelId="{29451271-0C6E-4B2D-B539-AB9A874363A9}" type="presParOf" srcId="{1CF9E111-1B68-473B-B617-1CD0ADAA0541}" destId="{96D94B5A-45E7-41D1-88E4-2F4B8FB96141}" srcOrd="0" destOrd="0" presId="urn:microsoft.com/office/officeart/2008/layout/LinedList"/>
    <dgm:cxn modelId="{777EA109-FE30-4AC9-9ADA-617DBC1509DE}" type="presParOf" srcId="{1CF9E111-1B68-473B-B617-1CD0ADAA0541}" destId="{F2ED29EF-1253-41F3-BDBC-3201C53FC237}" srcOrd="1" destOrd="0" presId="urn:microsoft.com/office/officeart/2008/layout/LinedList"/>
    <dgm:cxn modelId="{7B3FF1D0-55E3-4A73-80E4-9CE9401E9A6D}" type="presParOf" srcId="{3E0113FA-C9B9-4915-8FEC-B40D423D38D8}" destId="{BFB16ADE-21EC-44C0-8F56-1B176B4C6F6A}" srcOrd="10" destOrd="0" presId="urn:microsoft.com/office/officeart/2008/layout/LinedList"/>
    <dgm:cxn modelId="{35305717-FB39-4A9F-97BC-1E9FD019769D}" type="presParOf" srcId="{3E0113FA-C9B9-4915-8FEC-B40D423D38D8}" destId="{1E3D4920-44A2-48D3-9E77-AF8603C7EA3C}" srcOrd="11" destOrd="0" presId="urn:microsoft.com/office/officeart/2008/layout/LinedList"/>
    <dgm:cxn modelId="{5C3C8B76-06BB-44EC-B29D-4AFB816FE6EA}" type="presParOf" srcId="{1E3D4920-44A2-48D3-9E77-AF8603C7EA3C}" destId="{460C0AA7-1F11-4338-88B2-525A7DCAA05A}" srcOrd="0" destOrd="0" presId="urn:microsoft.com/office/officeart/2008/layout/LinedList"/>
    <dgm:cxn modelId="{6381B8E4-315F-4FAE-AAAC-C20FE060DE2A}" type="presParOf" srcId="{1E3D4920-44A2-48D3-9E77-AF8603C7EA3C}" destId="{C9AECA88-DBFF-4F7F-8A4E-0AA0332DC87F}" srcOrd="1" destOrd="0" presId="urn:microsoft.com/office/officeart/2008/layout/LinedList"/>
    <dgm:cxn modelId="{38C9E320-3928-40E2-AC4E-C8181B6F29A8}" type="presParOf" srcId="{3E0113FA-C9B9-4915-8FEC-B40D423D38D8}" destId="{16377BE5-ADB7-4396-9BCF-C0571CC722B7}" srcOrd="12" destOrd="0" presId="urn:microsoft.com/office/officeart/2008/layout/LinedList"/>
    <dgm:cxn modelId="{E0371B40-E2EB-467F-91E0-57A5EC3E774B}" type="presParOf" srcId="{3E0113FA-C9B9-4915-8FEC-B40D423D38D8}" destId="{4FAB2600-61EB-4668-989E-A64955BD5C7D}" srcOrd="13" destOrd="0" presId="urn:microsoft.com/office/officeart/2008/layout/LinedList"/>
    <dgm:cxn modelId="{3C98CE56-1DF6-4109-8682-AC45D5687200}" type="presParOf" srcId="{4FAB2600-61EB-4668-989E-A64955BD5C7D}" destId="{57934B1E-C227-476A-9D99-668656E35264}" srcOrd="0" destOrd="0" presId="urn:microsoft.com/office/officeart/2008/layout/LinedList"/>
    <dgm:cxn modelId="{BF9CC90C-E55B-4BA9-B46C-57B5663E8C21}" type="presParOf" srcId="{4FAB2600-61EB-4668-989E-A64955BD5C7D}" destId="{4FA06CB9-5115-4601-9AE7-179303F869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214741-AE85-4B56-A330-85A0D0161EB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574F57-1787-4000-85F4-CB25CE288188}">
      <dgm:prSet/>
      <dgm:spPr/>
      <dgm:t>
        <a:bodyPr/>
        <a:lstStyle/>
        <a:p>
          <a:r>
            <a:rPr lang="cs-CZ" b="1"/>
            <a:t>h)</a:t>
          </a:r>
          <a:r>
            <a:rPr lang="cs-CZ"/>
            <a:t> ve zdravotnickém zařízení aplikovat léčivé přípravky včetně krevních derivátů indikované lékařem se specializovanou způsobilostí s výjimkou radiofarmak a cytostatik a s výjimkou aplikace léčivých přípravků </a:t>
          </a:r>
          <a:r>
            <a:rPr lang="cs-CZ" err="1"/>
            <a:t>intraoseálně</a:t>
          </a:r>
          <a:r>
            <a:rPr lang="cs-CZ"/>
            <a:t>, lumbálně, arteriálně, </a:t>
          </a:r>
          <a:r>
            <a:rPr lang="cs-CZ" err="1"/>
            <a:t>intrakardiálně</a:t>
          </a:r>
          <a:r>
            <a:rPr lang="cs-CZ"/>
            <a:t>, intraperitoneálně nebo </a:t>
          </a:r>
          <a:r>
            <a:rPr lang="cs-CZ" err="1"/>
            <a:t>intraartikulárně</a:t>
          </a:r>
          <a:r>
            <a:rPr lang="cs-CZ"/>
            <a:t>,</a:t>
          </a:r>
          <a:endParaRPr lang="en-US"/>
        </a:p>
      </dgm:t>
    </dgm:pt>
    <dgm:pt modelId="{CDC230E4-3434-452A-9645-2F94D789EADB}" type="parTrans" cxnId="{95D89A81-C049-4DE6-A676-1DE7742DADF2}">
      <dgm:prSet/>
      <dgm:spPr/>
      <dgm:t>
        <a:bodyPr/>
        <a:lstStyle/>
        <a:p>
          <a:endParaRPr lang="en-US"/>
        </a:p>
      </dgm:t>
    </dgm:pt>
    <dgm:pt modelId="{251232DD-DE76-49B2-9288-EE86606A8BE8}" type="sibTrans" cxnId="{95D89A81-C049-4DE6-A676-1DE7742DADF2}">
      <dgm:prSet/>
      <dgm:spPr/>
      <dgm:t>
        <a:bodyPr/>
        <a:lstStyle/>
        <a:p>
          <a:endParaRPr lang="en-US"/>
        </a:p>
      </dgm:t>
    </dgm:pt>
    <dgm:pt modelId="{75C1DDE0-F4DA-491C-A86B-751D51F8F99C}">
      <dgm:prSet/>
      <dgm:spPr/>
      <dgm:t>
        <a:bodyPr/>
        <a:lstStyle/>
        <a:p>
          <a:r>
            <a:rPr lang="cs-CZ" b="1"/>
            <a:t>i)</a:t>
          </a:r>
          <a:r>
            <a:rPr lang="cs-CZ"/>
            <a:t> podávat transfuzní přípravky indikované lékařem se specializovanou způsobilostí,</a:t>
          </a:r>
        </a:p>
      </dgm:t>
    </dgm:pt>
    <dgm:pt modelId="{46141DB7-F394-493E-980C-83D82E2BA31C}" type="parTrans" cxnId="{BE3B759A-C269-442D-A28D-862DA47FAA1F}">
      <dgm:prSet/>
      <dgm:spPr/>
      <dgm:t>
        <a:bodyPr/>
        <a:lstStyle/>
        <a:p>
          <a:endParaRPr lang="cs-CZ"/>
        </a:p>
      </dgm:t>
    </dgm:pt>
    <dgm:pt modelId="{DE4E6827-8721-47F3-AAD4-F0E935051209}" type="sibTrans" cxnId="{BE3B759A-C269-442D-A28D-862DA47FAA1F}">
      <dgm:prSet/>
      <dgm:spPr/>
      <dgm:t>
        <a:bodyPr/>
        <a:lstStyle/>
        <a:p>
          <a:endParaRPr lang="cs-CZ"/>
        </a:p>
      </dgm:t>
    </dgm:pt>
    <dgm:pt modelId="{9B012C0B-4E99-451F-9ED9-D21B8525B7F0}">
      <dgm:prSet/>
      <dgm:spPr/>
      <dgm:t>
        <a:bodyPr/>
        <a:lstStyle/>
        <a:p>
          <a:r>
            <a:rPr lang="cs-CZ" b="1"/>
            <a:t>j)</a:t>
          </a:r>
          <a:r>
            <a:rPr lang="cs-CZ"/>
            <a:t> poskytovat odbornou první pomoc,</a:t>
          </a:r>
        </a:p>
      </dgm:t>
    </dgm:pt>
    <dgm:pt modelId="{BC3211EE-8138-4746-8A79-B2AAA1678E35}" type="parTrans" cxnId="{1B01F5AC-5A27-43A7-9B2E-4A92E8CF1BD7}">
      <dgm:prSet/>
      <dgm:spPr/>
      <dgm:t>
        <a:bodyPr/>
        <a:lstStyle/>
        <a:p>
          <a:endParaRPr lang="cs-CZ"/>
        </a:p>
      </dgm:t>
    </dgm:pt>
    <dgm:pt modelId="{2212951A-7435-4FB9-8505-38FFC30295D2}" type="sibTrans" cxnId="{1B01F5AC-5A27-43A7-9B2E-4A92E8CF1BD7}">
      <dgm:prSet/>
      <dgm:spPr/>
      <dgm:t>
        <a:bodyPr/>
        <a:lstStyle/>
        <a:p>
          <a:endParaRPr lang="cs-CZ"/>
        </a:p>
      </dgm:t>
    </dgm:pt>
    <dgm:pt modelId="{A2D94BC8-2BC4-4F41-AFE3-B6BCA9D6E854}">
      <dgm:prSet/>
      <dgm:spPr/>
      <dgm:t>
        <a:bodyPr/>
        <a:lstStyle/>
        <a:p>
          <a:r>
            <a:rPr lang="cs-CZ" b="1"/>
            <a:t>k)</a:t>
          </a:r>
          <a:r>
            <a:rPr lang="cs-CZ"/>
            <a:t> v rozsahu své odborné způsobilosti edukovat pacienta, jeho zákonného zástupce nebo osoby jím určené v rámci preventivní, diagnostické, léčebné, léčebně rehabilitační, dispenzární a paliativní péče,</a:t>
          </a:r>
        </a:p>
      </dgm:t>
    </dgm:pt>
    <dgm:pt modelId="{37D48398-936C-4F66-916A-B49966A8B732}" type="parTrans" cxnId="{F618DB4B-F08E-4602-99AC-5500C94B4678}">
      <dgm:prSet/>
      <dgm:spPr/>
      <dgm:t>
        <a:bodyPr/>
        <a:lstStyle/>
        <a:p>
          <a:endParaRPr lang="cs-CZ"/>
        </a:p>
      </dgm:t>
    </dgm:pt>
    <dgm:pt modelId="{929C1A68-F242-43DC-9EBE-A56E93793611}" type="sibTrans" cxnId="{F618DB4B-F08E-4602-99AC-5500C94B4678}">
      <dgm:prSet/>
      <dgm:spPr/>
      <dgm:t>
        <a:bodyPr/>
        <a:lstStyle/>
        <a:p>
          <a:endParaRPr lang="cs-CZ"/>
        </a:p>
      </dgm:t>
    </dgm:pt>
    <dgm:pt modelId="{5B7CC879-7382-4837-8B98-0D70E5FAD049}">
      <dgm:prSet/>
      <dgm:spPr/>
      <dgm:t>
        <a:bodyPr/>
        <a:lstStyle/>
        <a:p>
          <a:r>
            <a:rPr lang="cs-CZ" b="1"/>
            <a:t>l)</a:t>
          </a:r>
          <a:r>
            <a:rPr lang="cs-CZ"/>
            <a:t> orientačně vyhodnocovat sociální situaci pacienta a indikovat zdravotně sociální nebo sociální péči,</a:t>
          </a:r>
        </a:p>
      </dgm:t>
    </dgm:pt>
    <dgm:pt modelId="{1B5E3C44-74FE-4434-82BC-123C001DFDEC}" type="parTrans" cxnId="{6ADE40AD-E410-4F05-B5F3-7EAA1E4B78E0}">
      <dgm:prSet/>
      <dgm:spPr/>
      <dgm:t>
        <a:bodyPr/>
        <a:lstStyle/>
        <a:p>
          <a:endParaRPr lang="cs-CZ"/>
        </a:p>
      </dgm:t>
    </dgm:pt>
    <dgm:pt modelId="{060F16EC-CB17-46EE-9D77-58F1CAD7BCE4}" type="sibTrans" cxnId="{6ADE40AD-E410-4F05-B5F3-7EAA1E4B78E0}">
      <dgm:prSet/>
      <dgm:spPr/>
      <dgm:t>
        <a:bodyPr/>
        <a:lstStyle/>
        <a:p>
          <a:endParaRPr lang="cs-CZ"/>
        </a:p>
      </dgm:t>
    </dgm:pt>
    <dgm:pt modelId="{E70E1248-DC7D-487C-994E-C8AA18FCA851}">
      <dgm:prSet/>
      <dgm:spPr/>
      <dgm:t>
        <a:bodyPr/>
        <a:lstStyle/>
        <a:p>
          <a:r>
            <a:rPr lang="cs-CZ" b="1"/>
            <a:t>m)</a:t>
          </a:r>
          <a:r>
            <a:rPr lang="cs-CZ"/>
            <a:t> provádět punkci periferních žil za účelem zavádění periferních žilních katetrů, odběru žilní krve nebo nitrožilní aplikace léčivých přípravků a provádět odběr kapilární krve,</a:t>
          </a:r>
        </a:p>
      </dgm:t>
    </dgm:pt>
    <dgm:pt modelId="{8E1498C4-4471-4ED5-ADB5-0C745157FF19}" type="parTrans" cxnId="{A95E91F7-737F-495E-BF9F-C5F70BA6F1CF}">
      <dgm:prSet/>
      <dgm:spPr/>
      <dgm:t>
        <a:bodyPr/>
        <a:lstStyle/>
        <a:p>
          <a:endParaRPr lang="cs-CZ"/>
        </a:p>
      </dgm:t>
    </dgm:pt>
    <dgm:pt modelId="{E07A9B87-7337-4B5A-A4F3-7600B3D0E500}" type="sibTrans" cxnId="{A95E91F7-737F-495E-BF9F-C5F70BA6F1CF}">
      <dgm:prSet/>
      <dgm:spPr/>
      <dgm:t>
        <a:bodyPr/>
        <a:lstStyle/>
        <a:p>
          <a:endParaRPr lang="cs-CZ"/>
        </a:p>
      </dgm:t>
    </dgm:pt>
    <dgm:pt modelId="{71B2E074-5390-4921-A215-319F19733422}">
      <dgm:prSet/>
      <dgm:spPr/>
      <dgm:t>
        <a:bodyPr/>
        <a:lstStyle/>
        <a:p>
          <a:r>
            <a:rPr lang="cs-CZ" b="1"/>
            <a:t>n)</a:t>
          </a:r>
          <a:r>
            <a:rPr lang="cs-CZ"/>
            <a:t> provádět katetrizaci močového měchýře u pacientů starších 15 let, včetně zavedení permanentního močového katetru.</a:t>
          </a:r>
        </a:p>
      </dgm:t>
    </dgm:pt>
    <dgm:pt modelId="{4A468599-A851-4E54-A8A7-2A27C5A5ABE0}" type="parTrans" cxnId="{367290BC-C246-49D0-87E1-02FFA86DA218}">
      <dgm:prSet/>
      <dgm:spPr/>
      <dgm:t>
        <a:bodyPr/>
        <a:lstStyle/>
        <a:p>
          <a:endParaRPr lang="cs-CZ"/>
        </a:p>
      </dgm:t>
    </dgm:pt>
    <dgm:pt modelId="{DF781189-3095-40CF-A280-92F1215B16F1}" type="sibTrans" cxnId="{367290BC-C246-49D0-87E1-02FFA86DA218}">
      <dgm:prSet/>
      <dgm:spPr/>
      <dgm:t>
        <a:bodyPr/>
        <a:lstStyle/>
        <a:p>
          <a:endParaRPr lang="cs-CZ"/>
        </a:p>
      </dgm:t>
    </dgm:pt>
    <dgm:pt modelId="{3E0113FA-C9B9-4915-8FEC-B40D423D38D8}" type="pres">
      <dgm:prSet presAssocID="{C3214741-AE85-4B56-A330-85A0D0161EBF}" presName="vert0" presStyleCnt="0">
        <dgm:presLayoutVars>
          <dgm:dir/>
          <dgm:animOne val="branch"/>
          <dgm:animLvl val="lvl"/>
        </dgm:presLayoutVars>
      </dgm:prSet>
      <dgm:spPr/>
    </dgm:pt>
    <dgm:pt modelId="{B1BDBA20-C173-4489-8BCD-91FC5F863953}" type="pres">
      <dgm:prSet presAssocID="{E4574F57-1787-4000-85F4-CB25CE288188}" presName="thickLine" presStyleLbl="alignNode1" presStyleIdx="0" presStyleCnt="7"/>
      <dgm:spPr/>
    </dgm:pt>
    <dgm:pt modelId="{AAE4A507-F7BA-4768-9E83-96D56D9A7EA0}" type="pres">
      <dgm:prSet presAssocID="{E4574F57-1787-4000-85F4-CB25CE288188}" presName="horz1" presStyleCnt="0"/>
      <dgm:spPr/>
    </dgm:pt>
    <dgm:pt modelId="{93F893A4-AE7E-49D9-874D-03876A1FCC75}" type="pres">
      <dgm:prSet presAssocID="{E4574F57-1787-4000-85F4-CB25CE288188}" presName="tx1" presStyleLbl="revTx" presStyleIdx="0" presStyleCnt="7"/>
      <dgm:spPr/>
    </dgm:pt>
    <dgm:pt modelId="{F82C466F-AF1B-46BA-BEA1-8058E64EF802}" type="pres">
      <dgm:prSet presAssocID="{E4574F57-1787-4000-85F4-CB25CE288188}" presName="vert1" presStyleCnt="0"/>
      <dgm:spPr/>
    </dgm:pt>
    <dgm:pt modelId="{1F75D830-1E28-4C42-8FD7-349F34BF0689}" type="pres">
      <dgm:prSet presAssocID="{75C1DDE0-F4DA-491C-A86B-751D51F8F99C}" presName="thickLine" presStyleLbl="alignNode1" presStyleIdx="1" presStyleCnt="7"/>
      <dgm:spPr/>
    </dgm:pt>
    <dgm:pt modelId="{02DCFC97-6364-4288-879D-6D2B56D245FA}" type="pres">
      <dgm:prSet presAssocID="{75C1DDE0-F4DA-491C-A86B-751D51F8F99C}" presName="horz1" presStyleCnt="0"/>
      <dgm:spPr/>
    </dgm:pt>
    <dgm:pt modelId="{BCB7BD39-7B82-4680-AA32-185EB5F9C425}" type="pres">
      <dgm:prSet presAssocID="{75C1DDE0-F4DA-491C-A86B-751D51F8F99C}" presName="tx1" presStyleLbl="revTx" presStyleIdx="1" presStyleCnt="7"/>
      <dgm:spPr/>
    </dgm:pt>
    <dgm:pt modelId="{60B72FAD-1C46-4D75-B249-71F00ED3735D}" type="pres">
      <dgm:prSet presAssocID="{75C1DDE0-F4DA-491C-A86B-751D51F8F99C}" presName="vert1" presStyleCnt="0"/>
      <dgm:spPr/>
    </dgm:pt>
    <dgm:pt modelId="{72215564-5606-4C03-A01E-B5EA73F68BAD}" type="pres">
      <dgm:prSet presAssocID="{9B012C0B-4E99-451F-9ED9-D21B8525B7F0}" presName="thickLine" presStyleLbl="alignNode1" presStyleIdx="2" presStyleCnt="7"/>
      <dgm:spPr/>
    </dgm:pt>
    <dgm:pt modelId="{57BADC5C-6587-4DF5-958E-65979C2325F1}" type="pres">
      <dgm:prSet presAssocID="{9B012C0B-4E99-451F-9ED9-D21B8525B7F0}" presName="horz1" presStyleCnt="0"/>
      <dgm:spPr/>
    </dgm:pt>
    <dgm:pt modelId="{7A47BD67-8688-4FF2-8164-438D399A4E58}" type="pres">
      <dgm:prSet presAssocID="{9B012C0B-4E99-451F-9ED9-D21B8525B7F0}" presName="tx1" presStyleLbl="revTx" presStyleIdx="2" presStyleCnt="7"/>
      <dgm:spPr/>
    </dgm:pt>
    <dgm:pt modelId="{1D007F86-AF16-4B12-B6B7-1C54FBC03A61}" type="pres">
      <dgm:prSet presAssocID="{9B012C0B-4E99-451F-9ED9-D21B8525B7F0}" presName="vert1" presStyleCnt="0"/>
      <dgm:spPr/>
    </dgm:pt>
    <dgm:pt modelId="{3ADA88D8-EE0E-4344-B560-0CCFC174CF46}" type="pres">
      <dgm:prSet presAssocID="{A2D94BC8-2BC4-4F41-AFE3-B6BCA9D6E854}" presName="thickLine" presStyleLbl="alignNode1" presStyleIdx="3" presStyleCnt="7"/>
      <dgm:spPr/>
    </dgm:pt>
    <dgm:pt modelId="{C8D94C99-E9D0-41AA-9202-91BDB4E645BF}" type="pres">
      <dgm:prSet presAssocID="{A2D94BC8-2BC4-4F41-AFE3-B6BCA9D6E854}" presName="horz1" presStyleCnt="0"/>
      <dgm:spPr/>
    </dgm:pt>
    <dgm:pt modelId="{8300D646-44F6-4609-B4B9-2AF5ADB79FD4}" type="pres">
      <dgm:prSet presAssocID="{A2D94BC8-2BC4-4F41-AFE3-B6BCA9D6E854}" presName="tx1" presStyleLbl="revTx" presStyleIdx="3" presStyleCnt="7"/>
      <dgm:spPr/>
    </dgm:pt>
    <dgm:pt modelId="{1D50E72F-F892-4A17-B667-443E04148EBC}" type="pres">
      <dgm:prSet presAssocID="{A2D94BC8-2BC4-4F41-AFE3-B6BCA9D6E854}" presName="vert1" presStyleCnt="0"/>
      <dgm:spPr/>
    </dgm:pt>
    <dgm:pt modelId="{D5454562-DBF9-4F2B-AAC2-479920BDA2AE}" type="pres">
      <dgm:prSet presAssocID="{5B7CC879-7382-4837-8B98-0D70E5FAD049}" presName="thickLine" presStyleLbl="alignNode1" presStyleIdx="4" presStyleCnt="7"/>
      <dgm:spPr/>
    </dgm:pt>
    <dgm:pt modelId="{F2FC188F-3391-48E6-A5F0-4383E280889B}" type="pres">
      <dgm:prSet presAssocID="{5B7CC879-7382-4837-8B98-0D70E5FAD049}" presName="horz1" presStyleCnt="0"/>
      <dgm:spPr/>
    </dgm:pt>
    <dgm:pt modelId="{59EC8425-A9C5-4003-8093-C71C2E012AD9}" type="pres">
      <dgm:prSet presAssocID="{5B7CC879-7382-4837-8B98-0D70E5FAD049}" presName="tx1" presStyleLbl="revTx" presStyleIdx="4" presStyleCnt="7"/>
      <dgm:spPr/>
    </dgm:pt>
    <dgm:pt modelId="{2819DDC8-2DA9-4220-9AB1-7BAA1AC460F2}" type="pres">
      <dgm:prSet presAssocID="{5B7CC879-7382-4837-8B98-0D70E5FAD049}" presName="vert1" presStyleCnt="0"/>
      <dgm:spPr/>
    </dgm:pt>
    <dgm:pt modelId="{EF018630-9384-49DA-8860-14BA354D1AF5}" type="pres">
      <dgm:prSet presAssocID="{E70E1248-DC7D-487C-994E-C8AA18FCA851}" presName="thickLine" presStyleLbl="alignNode1" presStyleIdx="5" presStyleCnt="7"/>
      <dgm:spPr/>
    </dgm:pt>
    <dgm:pt modelId="{5FDEE5BE-B633-4C66-9345-4F6C0B8922CF}" type="pres">
      <dgm:prSet presAssocID="{E70E1248-DC7D-487C-994E-C8AA18FCA851}" presName="horz1" presStyleCnt="0"/>
      <dgm:spPr/>
    </dgm:pt>
    <dgm:pt modelId="{968FF838-A1F5-4691-A12E-4D3C1E0B41C6}" type="pres">
      <dgm:prSet presAssocID="{E70E1248-DC7D-487C-994E-C8AA18FCA851}" presName="tx1" presStyleLbl="revTx" presStyleIdx="5" presStyleCnt="7"/>
      <dgm:spPr/>
    </dgm:pt>
    <dgm:pt modelId="{DD941A0A-256A-441A-8EE0-A1A3044B8E16}" type="pres">
      <dgm:prSet presAssocID="{E70E1248-DC7D-487C-994E-C8AA18FCA851}" presName="vert1" presStyleCnt="0"/>
      <dgm:spPr/>
    </dgm:pt>
    <dgm:pt modelId="{4A10C50D-ABAA-4A6F-8BC7-590515448CDD}" type="pres">
      <dgm:prSet presAssocID="{71B2E074-5390-4921-A215-319F19733422}" presName="thickLine" presStyleLbl="alignNode1" presStyleIdx="6" presStyleCnt="7"/>
      <dgm:spPr/>
    </dgm:pt>
    <dgm:pt modelId="{CF5199F1-9DA2-4A25-B844-64B6F6F8BACE}" type="pres">
      <dgm:prSet presAssocID="{71B2E074-5390-4921-A215-319F19733422}" presName="horz1" presStyleCnt="0"/>
      <dgm:spPr/>
    </dgm:pt>
    <dgm:pt modelId="{B7A57C20-489F-4743-B0F2-732F14901818}" type="pres">
      <dgm:prSet presAssocID="{71B2E074-5390-4921-A215-319F19733422}" presName="tx1" presStyleLbl="revTx" presStyleIdx="6" presStyleCnt="7"/>
      <dgm:spPr/>
    </dgm:pt>
    <dgm:pt modelId="{E8C9C18D-35CD-48B8-A4DD-8442EC25772D}" type="pres">
      <dgm:prSet presAssocID="{71B2E074-5390-4921-A215-319F19733422}" presName="vert1" presStyleCnt="0"/>
      <dgm:spPr/>
    </dgm:pt>
  </dgm:ptLst>
  <dgm:cxnLst>
    <dgm:cxn modelId="{21AD9612-AE28-47E6-9D62-079974445683}" type="presOf" srcId="{5B7CC879-7382-4837-8B98-0D70E5FAD049}" destId="{59EC8425-A9C5-4003-8093-C71C2E012AD9}" srcOrd="0" destOrd="0" presId="urn:microsoft.com/office/officeart/2008/layout/LinedList"/>
    <dgm:cxn modelId="{28241B33-85D6-40CD-99F9-51DA31558D85}" type="presOf" srcId="{A2D94BC8-2BC4-4F41-AFE3-B6BCA9D6E854}" destId="{8300D646-44F6-4609-B4B9-2AF5ADB79FD4}" srcOrd="0" destOrd="0" presId="urn:microsoft.com/office/officeart/2008/layout/LinedList"/>
    <dgm:cxn modelId="{F618DB4B-F08E-4602-99AC-5500C94B4678}" srcId="{C3214741-AE85-4B56-A330-85A0D0161EBF}" destId="{A2D94BC8-2BC4-4F41-AFE3-B6BCA9D6E854}" srcOrd="3" destOrd="0" parTransId="{37D48398-936C-4F66-916A-B49966A8B732}" sibTransId="{929C1A68-F242-43DC-9EBE-A56E93793611}"/>
    <dgm:cxn modelId="{9982F471-FA43-42CA-AD81-4D04FE9F755B}" type="presOf" srcId="{E4574F57-1787-4000-85F4-CB25CE288188}" destId="{93F893A4-AE7E-49D9-874D-03876A1FCC75}" srcOrd="0" destOrd="0" presId="urn:microsoft.com/office/officeart/2008/layout/LinedList"/>
    <dgm:cxn modelId="{9BB5617F-1295-4FE1-A4A5-1A720A861DC1}" type="presOf" srcId="{9B012C0B-4E99-451F-9ED9-D21B8525B7F0}" destId="{7A47BD67-8688-4FF2-8164-438D399A4E58}" srcOrd="0" destOrd="0" presId="urn:microsoft.com/office/officeart/2008/layout/LinedList"/>
    <dgm:cxn modelId="{95D89A81-C049-4DE6-A676-1DE7742DADF2}" srcId="{C3214741-AE85-4B56-A330-85A0D0161EBF}" destId="{E4574F57-1787-4000-85F4-CB25CE288188}" srcOrd="0" destOrd="0" parTransId="{CDC230E4-3434-452A-9645-2F94D789EADB}" sibTransId="{251232DD-DE76-49B2-9288-EE86606A8BE8}"/>
    <dgm:cxn modelId="{1CCC1D91-161B-498F-A8F0-7DAB2D71E3ED}" type="presOf" srcId="{71B2E074-5390-4921-A215-319F19733422}" destId="{B7A57C20-489F-4743-B0F2-732F14901818}" srcOrd="0" destOrd="0" presId="urn:microsoft.com/office/officeart/2008/layout/LinedList"/>
    <dgm:cxn modelId="{BE3B759A-C269-442D-A28D-862DA47FAA1F}" srcId="{C3214741-AE85-4B56-A330-85A0D0161EBF}" destId="{75C1DDE0-F4DA-491C-A86B-751D51F8F99C}" srcOrd="1" destOrd="0" parTransId="{46141DB7-F394-493E-980C-83D82E2BA31C}" sibTransId="{DE4E6827-8721-47F3-AAD4-F0E935051209}"/>
    <dgm:cxn modelId="{F6EE5DA9-120C-47EC-B16C-E45E701A4CB4}" type="presOf" srcId="{E70E1248-DC7D-487C-994E-C8AA18FCA851}" destId="{968FF838-A1F5-4691-A12E-4D3C1E0B41C6}" srcOrd="0" destOrd="0" presId="urn:microsoft.com/office/officeart/2008/layout/LinedList"/>
    <dgm:cxn modelId="{1B01F5AC-5A27-43A7-9B2E-4A92E8CF1BD7}" srcId="{C3214741-AE85-4B56-A330-85A0D0161EBF}" destId="{9B012C0B-4E99-451F-9ED9-D21B8525B7F0}" srcOrd="2" destOrd="0" parTransId="{BC3211EE-8138-4746-8A79-B2AAA1678E35}" sibTransId="{2212951A-7435-4FB9-8505-38FFC30295D2}"/>
    <dgm:cxn modelId="{6ADE40AD-E410-4F05-B5F3-7EAA1E4B78E0}" srcId="{C3214741-AE85-4B56-A330-85A0D0161EBF}" destId="{5B7CC879-7382-4837-8B98-0D70E5FAD049}" srcOrd="4" destOrd="0" parTransId="{1B5E3C44-74FE-4434-82BC-123C001DFDEC}" sibTransId="{060F16EC-CB17-46EE-9D77-58F1CAD7BCE4}"/>
    <dgm:cxn modelId="{367290BC-C246-49D0-87E1-02FFA86DA218}" srcId="{C3214741-AE85-4B56-A330-85A0D0161EBF}" destId="{71B2E074-5390-4921-A215-319F19733422}" srcOrd="6" destOrd="0" parTransId="{4A468599-A851-4E54-A8A7-2A27C5A5ABE0}" sibTransId="{DF781189-3095-40CF-A280-92F1215B16F1}"/>
    <dgm:cxn modelId="{13824CEC-3235-4D68-86A6-9546B336FBE2}" type="presOf" srcId="{75C1DDE0-F4DA-491C-A86B-751D51F8F99C}" destId="{BCB7BD39-7B82-4680-AA32-185EB5F9C425}" srcOrd="0" destOrd="0" presId="urn:microsoft.com/office/officeart/2008/layout/LinedList"/>
    <dgm:cxn modelId="{E21C65F1-FCF3-4C6C-8DA8-BDD34B02D7CC}" type="presOf" srcId="{C3214741-AE85-4B56-A330-85A0D0161EBF}" destId="{3E0113FA-C9B9-4915-8FEC-B40D423D38D8}" srcOrd="0" destOrd="0" presId="urn:microsoft.com/office/officeart/2008/layout/LinedList"/>
    <dgm:cxn modelId="{A95E91F7-737F-495E-BF9F-C5F70BA6F1CF}" srcId="{C3214741-AE85-4B56-A330-85A0D0161EBF}" destId="{E70E1248-DC7D-487C-994E-C8AA18FCA851}" srcOrd="5" destOrd="0" parTransId="{8E1498C4-4471-4ED5-ADB5-0C745157FF19}" sibTransId="{E07A9B87-7337-4B5A-A4F3-7600B3D0E500}"/>
    <dgm:cxn modelId="{1BE9810F-3D27-4633-8A1E-1B6CE435727D}" type="presParOf" srcId="{3E0113FA-C9B9-4915-8FEC-B40D423D38D8}" destId="{B1BDBA20-C173-4489-8BCD-91FC5F863953}" srcOrd="0" destOrd="0" presId="urn:microsoft.com/office/officeart/2008/layout/LinedList"/>
    <dgm:cxn modelId="{AD1736C8-C165-488C-9294-ADF1419844B1}" type="presParOf" srcId="{3E0113FA-C9B9-4915-8FEC-B40D423D38D8}" destId="{AAE4A507-F7BA-4768-9E83-96D56D9A7EA0}" srcOrd="1" destOrd="0" presId="urn:microsoft.com/office/officeart/2008/layout/LinedList"/>
    <dgm:cxn modelId="{AB9075E3-BDFD-4AB3-B866-9140F37B1FF4}" type="presParOf" srcId="{AAE4A507-F7BA-4768-9E83-96D56D9A7EA0}" destId="{93F893A4-AE7E-49D9-874D-03876A1FCC75}" srcOrd="0" destOrd="0" presId="urn:microsoft.com/office/officeart/2008/layout/LinedList"/>
    <dgm:cxn modelId="{B888721C-083C-46C1-99CD-96BDA3042B17}" type="presParOf" srcId="{AAE4A507-F7BA-4768-9E83-96D56D9A7EA0}" destId="{F82C466F-AF1B-46BA-BEA1-8058E64EF802}" srcOrd="1" destOrd="0" presId="urn:microsoft.com/office/officeart/2008/layout/LinedList"/>
    <dgm:cxn modelId="{43B8C678-46AE-4698-A343-DE67D444880C}" type="presParOf" srcId="{3E0113FA-C9B9-4915-8FEC-B40D423D38D8}" destId="{1F75D830-1E28-4C42-8FD7-349F34BF0689}" srcOrd="2" destOrd="0" presId="urn:microsoft.com/office/officeart/2008/layout/LinedList"/>
    <dgm:cxn modelId="{C6539216-83E5-4BF7-9380-DC6031F70A0A}" type="presParOf" srcId="{3E0113FA-C9B9-4915-8FEC-B40D423D38D8}" destId="{02DCFC97-6364-4288-879D-6D2B56D245FA}" srcOrd="3" destOrd="0" presId="urn:microsoft.com/office/officeart/2008/layout/LinedList"/>
    <dgm:cxn modelId="{1D8902A0-C19D-49E9-87DA-534BA89A292E}" type="presParOf" srcId="{02DCFC97-6364-4288-879D-6D2B56D245FA}" destId="{BCB7BD39-7B82-4680-AA32-185EB5F9C425}" srcOrd="0" destOrd="0" presId="urn:microsoft.com/office/officeart/2008/layout/LinedList"/>
    <dgm:cxn modelId="{DA3820CC-52C1-4A21-9828-D96366035902}" type="presParOf" srcId="{02DCFC97-6364-4288-879D-6D2B56D245FA}" destId="{60B72FAD-1C46-4D75-B249-71F00ED3735D}" srcOrd="1" destOrd="0" presId="urn:microsoft.com/office/officeart/2008/layout/LinedList"/>
    <dgm:cxn modelId="{66E362AB-EB46-448F-A854-22A4B335DECB}" type="presParOf" srcId="{3E0113FA-C9B9-4915-8FEC-B40D423D38D8}" destId="{72215564-5606-4C03-A01E-B5EA73F68BAD}" srcOrd="4" destOrd="0" presId="urn:microsoft.com/office/officeart/2008/layout/LinedList"/>
    <dgm:cxn modelId="{5F4ACD78-E737-428A-AF34-58603972593C}" type="presParOf" srcId="{3E0113FA-C9B9-4915-8FEC-B40D423D38D8}" destId="{57BADC5C-6587-4DF5-958E-65979C2325F1}" srcOrd="5" destOrd="0" presId="urn:microsoft.com/office/officeart/2008/layout/LinedList"/>
    <dgm:cxn modelId="{989C04EF-3586-4729-BBF0-3956F2C42720}" type="presParOf" srcId="{57BADC5C-6587-4DF5-958E-65979C2325F1}" destId="{7A47BD67-8688-4FF2-8164-438D399A4E58}" srcOrd="0" destOrd="0" presId="urn:microsoft.com/office/officeart/2008/layout/LinedList"/>
    <dgm:cxn modelId="{E3817AE8-C552-47A9-B093-D61994A627D2}" type="presParOf" srcId="{57BADC5C-6587-4DF5-958E-65979C2325F1}" destId="{1D007F86-AF16-4B12-B6B7-1C54FBC03A61}" srcOrd="1" destOrd="0" presId="urn:microsoft.com/office/officeart/2008/layout/LinedList"/>
    <dgm:cxn modelId="{4A476B85-0D4D-46A8-B046-8E0541AB45B1}" type="presParOf" srcId="{3E0113FA-C9B9-4915-8FEC-B40D423D38D8}" destId="{3ADA88D8-EE0E-4344-B560-0CCFC174CF46}" srcOrd="6" destOrd="0" presId="urn:microsoft.com/office/officeart/2008/layout/LinedList"/>
    <dgm:cxn modelId="{8F68A162-066C-4D5A-B8E2-282986F9234B}" type="presParOf" srcId="{3E0113FA-C9B9-4915-8FEC-B40D423D38D8}" destId="{C8D94C99-E9D0-41AA-9202-91BDB4E645BF}" srcOrd="7" destOrd="0" presId="urn:microsoft.com/office/officeart/2008/layout/LinedList"/>
    <dgm:cxn modelId="{D6237B89-567D-4260-99E0-84617E950F44}" type="presParOf" srcId="{C8D94C99-E9D0-41AA-9202-91BDB4E645BF}" destId="{8300D646-44F6-4609-B4B9-2AF5ADB79FD4}" srcOrd="0" destOrd="0" presId="urn:microsoft.com/office/officeart/2008/layout/LinedList"/>
    <dgm:cxn modelId="{8C4C6871-8212-409D-8C7D-D145DAE1FDD2}" type="presParOf" srcId="{C8D94C99-E9D0-41AA-9202-91BDB4E645BF}" destId="{1D50E72F-F892-4A17-B667-443E04148EBC}" srcOrd="1" destOrd="0" presId="urn:microsoft.com/office/officeart/2008/layout/LinedList"/>
    <dgm:cxn modelId="{48CFC3F5-99FD-4D47-A121-45C51362C51D}" type="presParOf" srcId="{3E0113FA-C9B9-4915-8FEC-B40D423D38D8}" destId="{D5454562-DBF9-4F2B-AAC2-479920BDA2AE}" srcOrd="8" destOrd="0" presId="urn:microsoft.com/office/officeart/2008/layout/LinedList"/>
    <dgm:cxn modelId="{9F1B8789-5012-4522-B611-B87E80889EE6}" type="presParOf" srcId="{3E0113FA-C9B9-4915-8FEC-B40D423D38D8}" destId="{F2FC188F-3391-48E6-A5F0-4383E280889B}" srcOrd="9" destOrd="0" presId="urn:microsoft.com/office/officeart/2008/layout/LinedList"/>
    <dgm:cxn modelId="{3237C669-25FD-440A-8523-983B8FC398DD}" type="presParOf" srcId="{F2FC188F-3391-48E6-A5F0-4383E280889B}" destId="{59EC8425-A9C5-4003-8093-C71C2E012AD9}" srcOrd="0" destOrd="0" presId="urn:microsoft.com/office/officeart/2008/layout/LinedList"/>
    <dgm:cxn modelId="{B049534A-27C3-46B9-97BF-B5AC87217297}" type="presParOf" srcId="{F2FC188F-3391-48E6-A5F0-4383E280889B}" destId="{2819DDC8-2DA9-4220-9AB1-7BAA1AC460F2}" srcOrd="1" destOrd="0" presId="urn:microsoft.com/office/officeart/2008/layout/LinedList"/>
    <dgm:cxn modelId="{87E176C9-EB43-4A05-A31C-3C1F5AD3B238}" type="presParOf" srcId="{3E0113FA-C9B9-4915-8FEC-B40D423D38D8}" destId="{EF018630-9384-49DA-8860-14BA354D1AF5}" srcOrd="10" destOrd="0" presId="urn:microsoft.com/office/officeart/2008/layout/LinedList"/>
    <dgm:cxn modelId="{63F9E2CC-0E41-407F-9F49-6AA83BF9F9FD}" type="presParOf" srcId="{3E0113FA-C9B9-4915-8FEC-B40D423D38D8}" destId="{5FDEE5BE-B633-4C66-9345-4F6C0B8922CF}" srcOrd="11" destOrd="0" presId="urn:microsoft.com/office/officeart/2008/layout/LinedList"/>
    <dgm:cxn modelId="{0EE4C852-4CC2-4DFA-A967-625D425BE8E7}" type="presParOf" srcId="{5FDEE5BE-B633-4C66-9345-4F6C0B8922CF}" destId="{968FF838-A1F5-4691-A12E-4D3C1E0B41C6}" srcOrd="0" destOrd="0" presId="urn:microsoft.com/office/officeart/2008/layout/LinedList"/>
    <dgm:cxn modelId="{B483D16F-D957-46CE-AD93-BF8ADF3FC189}" type="presParOf" srcId="{5FDEE5BE-B633-4C66-9345-4F6C0B8922CF}" destId="{DD941A0A-256A-441A-8EE0-A1A3044B8E16}" srcOrd="1" destOrd="0" presId="urn:microsoft.com/office/officeart/2008/layout/LinedList"/>
    <dgm:cxn modelId="{87E2F53E-36F1-4163-9109-E5343BB3D399}" type="presParOf" srcId="{3E0113FA-C9B9-4915-8FEC-B40D423D38D8}" destId="{4A10C50D-ABAA-4A6F-8BC7-590515448CDD}" srcOrd="12" destOrd="0" presId="urn:microsoft.com/office/officeart/2008/layout/LinedList"/>
    <dgm:cxn modelId="{A0BFDF66-25EE-4227-A2FB-2D1207BF9766}" type="presParOf" srcId="{3E0113FA-C9B9-4915-8FEC-B40D423D38D8}" destId="{CF5199F1-9DA2-4A25-B844-64B6F6F8BACE}" srcOrd="13" destOrd="0" presId="urn:microsoft.com/office/officeart/2008/layout/LinedList"/>
    <dgm:cxn modelId="{81B5BBD3-67B3-4D5A-9500-FCC4B82CDA24}" type="presParOf" srcId="{CF5199F1-9DA2-4A25-B844-64B6F6F8BACE}" destId="{B7A57C20-489F-4743-B0F2-732F14901818}" srcOrd="0" destOrd="0" presId="urn:microsoft.com/office/officeart/2008/layout/LinedList"/>
    <dgm:cxn modelId="{D348A5F7-AF50-4619-9205-BFCD0A332E0C}" type="presParOf" srcId="{CF5199F1-9DA2-4A25-B844-64B6F6F8BACE}" destId="{E8C9C18D-35CD-48B8-A4DD-8442EC2577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4A7AEA-CF84-4616-A104-4F8B226406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4FAD42BC-3426-4BA6-BFFD-2DB7D44E0B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Zařízení disponuje nejméně 2 operačními sály.</a:t>
          </a:r>
        </a:p>
      </dgm:t>
    </dgm:pt>
    <dgm:pt modelId="{2BB6DA7E-E4EF-4B83-AFA3-3AF18D0B3A2A}" type="parTrans" cxnId="{745C1C98-3DD4-44D5-B370-82A3217A1508}">
      <dgm:prSet/>
      <dgm:spPr/>
      <dgm:t>
        <a:bodyPr/>
        <a:lstStyle/>
        <a:p>
          <a:endParaRPr lang="cs-CZ"/>
        </a:p>
      </dgm:t>
    </dgm:pt>
    <dgm:pt modelId="{5867D0AD-31AD-4786-909E-F7EF72F61DEA}" type="sibTrans" cxnId="{745C1C98-3DD4-44D5-B370-82A3217A1508}">
      <dgm:prSet/>
      <dgm:spPr/>
      <dgm:t>
        <a:bodyPr/>
        <a:lstStyle/>
        <a:p>
          <a:endParaRPr lang="cs-CZ"/>
        </a:p>
      </dgm:t>
    </dgm:pt>
    <dgm:pt modelId="{CE8AEC5F-52CD-4BF0-81A7-5F8C6BB700F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Počet hospitalizovaných pacientů za kalendářní rok: </a:t>
          </a:r>
        </a:p>
      </dgm:t>
    </dgm:pt>
    <dgm:pt modelId="{1A1A5763-3A98-424B-A95C-90FF3D322D05}" type="parTrans" cxnId="{E77A4D30-3ABA-4DBA-888D-87FC2A74E38E}">
      <dgm:prSet/>
      <dgm:spPr/>
      <dgm:t>
        <a:bodyPr/>
        <a:lstStyle/>
        <a:p>
          <a:endParaRPr lang="cs-CZ"/>
        </a:p>
      </dgm:t>
    </dgm:pt>
    <dgm:pt modelId="{C303E896-72F4-468A-9CF6-C6A53E2BEE11}" type="sibTrans" cxnId="{E77A4D30-3ABA-4DBA-888D-87FC2A74E38E}">
      <dgm:prSet/>
      <dgm:spPr/>
      <dgm:t>
        <a:bodyPr/>
        <a:lstStyle/>
        <a:p>
          <a:endParaRPr lang="cs-CZ"/>
        </a:p>
      </dgm:t>
    </dgm:pt>
    <dgm:pt modelId="{6B1E90C0-2DB5-4671-A977-9C501BFD340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minimálně 1500 nebo průměrně 1500 ročně za poslední 3 kalendářní roky.</a:t>
          </a:r>
        </a:p>
      </dgm:t>
    </dgm:pt>
    <dgm:pt modelId="{0FC02FA3-42E7-4003-A930-8CCC2CD11AAA}" type="parTrans" cxnId="{56EC4AF0-B088-4A4D-B44B-D84B585EEA58}">
      <dgm:prSet/>
      <dgm:spPr/>
      <dgm:t>
        <a:bodyPr/>
        <a:lstStyle/>
        <a:p>
          <a:endParaRPr lang="cs-CZ"/>
        </a:p>
      </dgm:t>
    </dgm:pt>
    <dgm:pt modelId="{48454C48-49C6-4831-BEED-51020CC6FB3C}" type="sibTrans" cxnId="{56EC4AF0-B088-4A4D-B44B-D84B585EEA58}">
      <dgm:prSet/>
      <dgm:spPr/>
      <dgm:t>
        <a:bodyPr/>
        <a:lstStyle/>
        <a:p>
          <a:endParaRPr lang="cs-CZ"/>
        </a:p>
      </dgm:t>
    </dgm:pt>
    <dgm:pt modelId="{C4204AED-4E07-4180-A8B3-35C3AF2D235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Počet ambulantně ošetřených pacientů za kalendářní rok: </a:t>
          </a:r>
        </a:p>
      </dgm:t>
    </dgm:pt>
    <dgm:pt modelId="{7D0DCC09-3307-47B9-9278-C4210DB95420}" type="parTrans" cxnId="{55B27A52-BFC4-4CF9-B511-5BF2E67DEC64}">
      <dgm:prSet/>
      <dgm:spPr/>
      <dgm:t>
        <a:bodyPr/>
        <a:lstStyle/>
        <a:p>
          <a:endParaRPr lang="cs-CZ"/>
        </a:p>
      </dgm:t>
    </dgm:pt>
    <dgm:pt modelId="{EB0703EC-22FA-43D4-A0A5-B153908DEF99}" type="sibTrans" cxnId="{55B27A52-BFC4-4CF9-B511-5BF2E67DEC64}">
      <dgm:prSet/>
      <dgm:spPr/>
      <dgm:t>
        <a:bodyPr/>
        <a:lstStyle/>
        <a:p>
          <a:endParaRPr lang="cs-CZ"/>
        </a:p>
      </dgm:t>
    </dgm:pt>
    <dgm:pt modelId="{EC16060F-6E5B-4C55-9BEC-E1B962139E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minimálně 15000 nebo průměrně 15000 ročně za poslední 3 kalendářní roky.</a:t>
          </a:r>
        </a:p>
      </dgm:t>
    </dgm:pt>
    <dgm:pt modelId="{588F3126-0318-406E-88EF-18CF40ACE278}" type="parTrans" cxnId="{CDC5877D-ED42-4FDC-915F-28526061B5F5}">
      <dgm:prSet/>
      <dgm:spPr/>
      <dgm:t>
        <a:bodyPr/>
        <a:lstStyle/>
        <a:p>
          <a:endParaRPr lang="cs-CZ"/>
        </a:p>
      </dgm:t>
    </dgm:pt>
    <dgm:pt modelId="{F0075FC1-4B9F-4E14-88EA-715688EEEF96}" type="sibTrans" cxnId="{CDC5877D-ED42-4FDC-915F-28526061B5F5}">
      <dgm:prSet/>
      <dgm:spPr/>
      <dgm:t>
        <a:bodyPr/>
        <a:lstStyle/>
        <a:p>
          <a:endParaRPr lang="cs-CZ"/>
        </a:p>
      </dgm:t>
    </dgm:pt>
    <dgm:pt modelId="{2D7486A8-544B-4DD5-A269-D5276ECFF3A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plánované operace:</a:t>
          </a:r>
        </a:p>
      </dgm:t>
    </dgm:pt>
    <dgm:pt modelId="{35585363-B364-4FE3-A6E8-9C2D00836A24}" type="parTrans" cxnId="{F8C01466-E818-4ECF-94C1-58EE1125D79B}">
      <dgm:prSet/>
      <dgm:spPr/>
      <dgm:t>
        <a:bodyPr/>
        <a:lstStyle/>
        <a:p>
          <a:endParaRPr lang="cs-CZ"/>
        </a:p>
      </dgm:t>
    </dgm:pt>
    <dgm:pt modelId="{9B3CFE0C-09DE-43CD-8F0E-15364BD11105}" type="sibTrans" cxnId="{F8C01466-E818-4ECF-94C1-58EE1125D79B}">
      <dgm:prSet/>
      <dgm:spPr/>
      <dgm:t>
        <a:bodyPr/>
        <a:lstStyle/>
        <a:p>
          <a:endParaRPr lang="cs-CZ"/>
        </a:p>
      </dgm:t>
    </dgm:pt>
    <dgm:pt modelId="{1B78DBA5-FA90-4ED6-B668-D7917148441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urgentní operace:</a:t>
          </a:r>
        </a:p>
      </dgm:t>
    </dgm:pt>
    <dgm:pt modelId="{49CC15ED-20A2-4D44-988B-0C4DE5614B85}" type="parTrans" cxnId="{F74AB8B6-4BA5-4FD8-8E1C-C576ED4B3F61}">
      <dgm:prSet/>
      <dgm:spPr/>
      <dgm:t>
        <a:bodyPr/>
        <a:lstStyle/>
        <a:p>
          <a:endParaRPr lang="cs-CZ"/>
        </a:p>
      </dgm:t>
    </dgm:pt>
    <dgm:pt modelId="{5D121AA4-CC0A-4D8A-B505-6222574AC7CD}" type="sibTrans" cxnId="{F74AB8B6-4BA5-4FD8-8E1C-C576ED4B3F61}">
      <dgm:prSet/>
      <dgm:spPr/>
      <dgm:t>
        <a:bodyPr/>
        <a:lstStyle/>
        <a:p>
          <a:endParaRPr lang="cs-CZ"/>
        </a:p>
      </dgm:t>
    </dgm:pt>
    <dgm:pt modelId="{D9B7BEEA-6909-4BBF-9A6B-283587091C2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ošetření traumat:</a:t>
          </a:r>
        </a:p>
      </dgm:t>
    </dgm:pt>
    <dgm:pt modelId="{88AA0725-D654-4EC2-93CE-AC805B9E9CF1}" type="parTrans" cxnId="{1FB26BE8-FCA7-4FC9-9C49-7AEAA745E96A}">
      <dgm:prSet/>
      <dgm:spPr/>
      <dgm:t>
        <a:bodyPr/>
        <a:lstStyle/>
        <a:p>
          <a:endParaRPr lang="cs-CZ"/>
        </a:p>
      </dgm:t>
    </dgm:pt>
    <dgm:pt modelId="{DACC2341-C17D-4A4B-A247-165D05DE7BF9}" type="sibTrans" cxnId="{1FB26BE8-FCA7-4FC9-9C49-7AEAA745E96A}">
      <dgm:prSet/>
      <dgm:spPr/>
      <dgm:t>
        <a:bodyPr/>
        <a:lstStyle/>
        <a:p>
          <a:endParaRPr lang="cs-CZ"/>
        </a:p>
      </dgm:t>
    </dgm:pt>
    <dgm:pt modelId="{028D3114-6974-47E0-968D-29421474612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 </a:t>
          </a:r>
          <a:r>
            <a:rPr lang="cs-CZ" dirty="0"/>
            <a:t>700 nebo průměrně 700 ročně za poslední 3 kalendářní roky,</a:t>
          </a:r>
        </a:p>
      </dgm:t>
    </dgm:pt>
    <dgm:pt modelId="{6E4779DD-759A-49DB-AF2E-EC050AEAC68C}" type="parTrans" cxnId="{B9D6ECC5-CDEA-4C49-A014-C187F53BF3E8}">
      <dgm:prSet/>
      <dgm:spPr/>
      <dgm:t>
        <a:bodyPr/>
        <a:lstStyle/>
        <a:p>
          <a:endParaRPr lang="cs-CZ"/>
        </a:p>
      </dgm:t>
    </dgm:pt>
    <dgm:pt modelId="{F3679DE2-3339-4B3A-BFF8-BFAAE612F3CB}" type="sibTrans" cxnId="{B9D6ECC5-CDEA-4C49-A014-C187F53BF3E8}">
      <dgm:prSet/>
      <dgm:spPr/>
      <dgm:t>
        <a:bodyPr/>
        <a:lstStyle/>
        <a:p>
          <a:endParaRPr lang="cs-CZ"/>
        </a:p>
      </dgm:t>
    </dgm:pt>
    <dgm:pt modelId="{FC61C576-F987-4E5C-891E-698D9F541F3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 minimálně 200 nebo průměrně 200 ročně za poslední 3 kalendářní roky, z toho laparoskopické operace urgentní nebo plánované: minimálně 100 nebo 100 ročně za poslední 3 kalendářní roky,</a:t>
          </a:r>
        </a:p>
      </dgm:t>
    </dgm:pt>
    <dgm:pt modelId="{2396566B-996D-4EBC-8DA4-1481F7954FA2}" type="parTrans" cxnId="{7C0E872C-AEBC-48B4-BA49-EA6D2B79617C}">
      <dgm:prSet/>
      <dgm:spPr/>
      <dgm:t>
        <a:bodyPr/>
        <a:lstStyle/>
        <a:p>
          <a:endParaRPr lang="cs-CZ"/>
        </a:p>
      </dgm:t>
    </dgm:pt>
    <dgm:pt modelId="{69D777F7-4081-4217-A8FC-85D561C2963B}" type="sibTrans" cxnId="{7C0E872C-AEBC-48B4-BA49-EA6D2B79617C}">
      <dgm:prSet/>
      <dgm:spPr/>
      <dgm:t>
        <a:bodyPr/>
        <a:lstStyle/>
        <a:p>
          <a:endParaRPr lang="cs-CZ"/>
        </a:p>
      </dgm:t>
    </dgm:pt>
    <dgm:pt modelId="{0017E449-C859-4C69-9A64-81A04827FCE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 </a:t>
          </a:r>
          <a:r>
            <a:rPr lang="cs-CZ" dirty="0"/>
            <a:t>minimálně 500 z toho minimálně 30 osteosyntéz nebo průměrně 500 ročně za poslední 3 kalendářní roky.</a:t>
          </a:r>
        </a:p>
      </dgm:t>
    </dgm:pt>
    <dgm:pt modelId="{35845F1E-38B0-454D-8D8F-F5CF67FBF35E}" type="parTrans" cxnId="{2B3702E8-B5F1-45A6-BF89-9BEFF2FCDF49}">
      <dgm:prSet/>
      <dgm:spPr/>
      <dgm:t>
        <a:bodyPr/>
        <a:lstStyle/>
        <a:p>
          <a:endParaRPr lang="cs-CZ"/>
        </a:p>
      </dgm:t>
    </dgm:pt>
    <dgm:pt modelId="{7B828310-D365-4581-B815-FFF45A861407}" type="sibTrans" cxnId="{2B3702E8-B5F1-45A6-BF89-9BEFF2FCDF49}">
      <dgm:prSet/>
      <dgm:spPr/>
      <dgm:t>
        <a:bodyPr/>
        <a:lstStyle/>
        <a:p>
          <a:endParaRPr lang="cs-CZ"/>
        </a:p>
      </dgm:t>
    </dgm:pt>
    <dgm:pt modelId="{54FB4411-170F-437C-9F47-D45DCBC01D0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…. Podrobný výčet</a:t>
          </a:r>
        </a:p>
      </dgm:t>
    </dgm:pt>
    <dgm:pt modelId="{54F265D3-C389-432F-AA78-3C6FCC95E791}" type="parTrans" cxnId="{F05DA659-9FC0-4382-84EA-94557B6FA38F}">
      <dgm:prSet/>
      <dgm:spPr/>
      <dgm:t>
        <a:bodyPr/>
        <a:lstStyle/>
        <a:p>
          <a:endParaRPr lang="cs-CZ"/>
        </a:p>
      </dgm:t>
    </dgm:pt>
    <dgm:pt modelId="{53456BB4-ECCB-4C21-BA05-F72FFE868D49}" type="sibTrans" cxnId="{F05DA659-9FC0-4382-84EA-94557B6FA38F}">
      <dgm:prSet/>
      <dgm:spPr/>
      <dgm:t>
        <a:bodyPr/>
        <a:lstStyle/>
        <a:p>
          <a:endParaRPr lang="cs-CZ"/>
        </a:p>
      </dgm:t>
    </dgm:pt>
    <dgm:pt modelId="{D4882FD9-A837-4931-81CC-417AB01D69F8}" type="pres">
      <dgm:prSet presAssocID="{164A7AEA-CF84-4616-A104-4F8B2264066E}" presName="root" presStyleCnt="0">
        <dgm:presLayoutVars>
          <dgm:dir/>
          <dgm:resizeHandles val="exact"/>
        </dgm:presLayoutVars>
      </dgm:prSet>
      <dgm:spPr/>
    </dgm:pt>
    <dgm:pt modelId="{A0DF66CD-7B4B-48D6-B815-77B7C1A71F27}" type="pres">
      <dgm:prSet presAssocID="{4FAD42BC-3426-4BA6-BFFD-2DB7D44E0B45}" presName="compNode" presStyleCnt="0"/>
      <dgm:spPr/>
    </dgm:pt>
    <dgm:pt modelId="{566BA76A-E59A-45EA-9C02-A57F5A0F89F4}" type="pres">
      <dgm:prSet presAssocID="{4FAD42BC-3426-4BA6-BFFD-2DB7D44E0B45}" presName="bgRect" presStyleLbl="bgShp" presStyleIdx="0" presStyleCnt="6"/>
      <dgm:spPr/>
    </dgm:pt>
    <dgm:pt modelId="{52AAAEDC-65C3-4505-A611-37EAACA93AC6}" type="pres">
      <dgm:prSet presAssocID="{4FAD42BC-3426-4BA6-BFFD-2DB7D44E0B45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dravotnictví"/>
        </a:ext>
      </dgm:extLst>
    </dgm:pt>
    <dgm:pt modelId="{18EBAD81-C80F-40A2-9FE7-3B966E1A6BEA}" type="pres">
      <dgm:prSet presAssocID="{4FAD42BC-3426-4BA6-BFFD-2DB7D44E0B45}" presName="spaceRect" presStyleCnt="0"/>
      <dgm:spPr/>
    </dgm:pt>
    <dgm:pt modelId="{6A8765A7-6F40-410E-ACF2-EBCEEA272C24}" type="pres">
      <dgm:prSet presAssocID="{4FAD42BC-3426-4BA6-BFFD-2DB7D44E0B45}" presName="parTx" presStyleLbl="revTx" presStyleIdx="0" presStyleCnt="12">
        <dgm:presLayoutVars>
          <dgm:chMax val="0"/>
          <dgm:chPref val="0"/>
        </dgm:presLayoutVars>
      </dgm:prSet>
      <dgm:spPr/>
    </dgm:pt>
    <dgm:pt modelId="{5BD20D8A-341B-482B-AA96-F2C7077050D6}" type="pres">
      <dgm:prSet presAssocID="{4FAD42BC-3426-4BA6-BFFD-2DB7D44E0B45}" presName="desTx" presStyleLbl="revTx" presStyleIdx="1" presStyleCnt="12">
        <dgm:presLayoutVars/>
      </dgm:prSet>
      <dgm:spPr/>
    </dgm:pt>
    <dgm:pt modelId="{B4AAFE68-960F-4219-8365-9933CA4A1EF9}" type="pres">
      <dgm:prSet presAssocID="{5867D0AD-31AD-4786-909E-F7EF72F61DEA}" presName="sibTrans" presStyleCnt="0"/>
      <dgm:spPr/>
    </dgm:pt>
    <dgm:pt modelId="{A7689F7B-8940-4A9A-8D88-FA2129C79AB1}" type="pres">
      <dgm:prSet presAssocID="{CE8AEC5F-52CD-4BF0-81A7-5F8C6BB700F7}" presName="compNode" presStyleCnt="0"/>
      <dgm:spPr/>
    </dgm:pt>
    <dgm:pt modelId="{110BB29D-57CB-4C28-9F19-0280AFDE03F2}" type="pres">
      <dgm:prSet presAssocID="{CE8AEC5F-52CD-4BF0-81A7-5F8C6BB700F7}" presName="bgRect" presStyleLbl="bgShp" presStyleIdx="1" presStyleCnt="6"/>
      <dgm:spPr/>
    </dgm:pt>
    <dgm:pt modelId="{527C8C45-732C-46CD-BA89-6D9F38E79C56}" type="pres">
      <dgm:prSet presAssocID="{CE8AEC5F-52CD-4BF0-81A7-5F8C6BB700F7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2BA9C9C-9D53-4C71-A5B7-ED100AABFFC2}" type="pres">
      <dgm:prSet presAssocID="{CE8AEC5F-52CD-4BF0-81A7-5F8C6BB700F7}" presName="spaceRect" presStyleCnt="0"/>
      <dgm:spPr/>
    </dgm:pt>
    <dgm:pt modelId="{0198A23A-1CC3-4D0C-8888-45C6F71A41AE}" type="pres">
      <dgm:prSet presAssocID="{CE8AEC5F-52CD-4BF0-81A7-5F8C6BB700F7}" presName="parTx" presStyleLbl="revTx" presStyleIdx="2" presStyleCnt="12">
        <dgm:presLayoutVars>
          <dgm:chMax val="0"/>
          <dgm:chPref val="0"/>
        </dgm:presLayoutVars>
      </dgm:prSet>
      <dgm:spPr/>
    </dgm:pt>
    <dgm:pt modelId="{8F4B3606-5AE8-4FF1-8928-74C0FBFDDC8E}" type="pres">
      <dgm:prSet presAssocID="{CE8AEC5F-52CD-4BF0-81A7-5F8C6BB700F7}" presName="desTx" presStyleLbl="revTx" presStyleIdx="3" presStyleCnt="12">
        <dgm:presLayoutVars/>
      </dgm:prSet>
      <dgm:spPr/>
    </dgm:pt>
    <dgm:pt modelId="{8E82333C-6F42-492D-BBCF-4C4CA6DFE03C}" type="pres">
      <dgm:prSet presAssocID="{C303E896-72F4-468A-9CF6-C6A53E2BEE11}" presName="sibTrans" presStyleCnt="0"/>
      <dgm:spPr/>
    </dgm:pt>
    <dgm:pt modelId="{FA3E1329-A8B1-46B5-896F-69C92B384904}" type="pres">
      <dgm:prSet presAssocID="{C4204AED-4E07-4180-A8B3-35C3AF2D2353}" presName="compNode" presStyleCnt="0"/>
      <dgm:spPr/>
    </dgm:pt>
    <dgm:pt modelId="{BB9925AA-C28F-4BCE-9B85-DCB19CB6B83C}" type="pres">
      <dgm:prSet presAssocID="{C4204AED-4E07-4180-A8B3-35C3AF2D2353}" presName="bgRect" presStyleLbl="bgShp" presStyleIdx="2" presStyleCnt="6"/>
      <dgm:spPr/>
    </dgm:pt>
    <dgm:pt modelId="{3C7799D1-6160-4132-B3A4-558FFD527E08}" type="pres">
      <dgm:prSet presAssocID="{C4204AED-4E07-4180-A8B3-35C3AF2D2353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4016891-563A-426F-A1D9-C09D52765A28}" type="pres">
      <dgm:prSet presAssocID="{C4204AED-4E07-4180-A8B3-35C3AF2D2353}" presName="spaceRect" presStyleCnt="0"/>
      <dgm:spPr/>
    </dgm:pt>
    <dgm:pt modelId="{0860C569-37DD-486D-AD92-F2F1ECE65C87}" type="pres">
      <dgm:prSet presAssocID="{C4204AED-4E07-4180-A8B3-35C3AF2D2353}" presName="parTx" presStyleLbl="revTx" presStyleIdx="4" presStyleCnt="12">
        <dgm:presLayoutVars>
          <dgm:chMax val="0"/>
          <dgm:chPref val="0"/>
        </dgm:presLayoutVars>
      </dgm:prSet>
      <dgm:spPr/>
    </dgm:pt>
    <dgm:pt modelId="{45DFF525-2A97-4B28-AAF8-7D2048619635}" type="pres">
      <dgm:prSet presAssocID="{C4204AED-4E07-4180-A8B3-35C3AF2D2353}" presName="desTx" presStyleLbl="revTx" presStyleIdx="5" presStyleCnt="12">
        <dgm:presLayoutVars/>
      </dgm:prSet>
      <dgm:spPr/>
    </dgm:pt>
    <dgm:pt modelId="{23B786D6-73CA-4F8C-8C19-00F92652E7F9}" type="pres">
      <dgm:prSet presAssocID="{EB0703EC-22FA-43D4-A0A5-B153908DEF99}" presName="sibTrans" presStyleCnt="0"/>
      <dgm:spPr/>
    </dgm:pt>
    <dgm:pt modelId="{A0F5BA6C-E622-4860-9199-67A191039EAE}" type="pres">
      <dgm:prSet presAssocID="{2D7486A8-544B-4DD5-A269-D5276ECFF3A5}" presName="compNode" presStyleCnt="0"/>
      <dgm:spPr/>
    </dgm:pt>
    <dgm:pt modelId="{DCB66CCC-3A3D-4342-9F49-EA6714C84B32}" type="pres">
      <dgm:prSet presAssocID="{2D7486A8-544B-4DD5-A269-D5276ECFF3A5}" presName="bgRect" presStyleLbl="bgShp" presStyleIdx="3" presStyleCnt="6"/>
      <dgm:spPr/>
    </dgm:pt>
    <dgm:pt modelId="{6E0DA934-532B-439A-A4CB-8B4DADAB6149}" type="pres">
      <dgm:prSet presAssocID="{2D7486A8-544B-4DD5-A269-D5276ECFF3A5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860B743-C4F5-4140-93D2-332F38E8477C}" type="pres">
      <dgm:prSet presAssocID="{2D7486A8-544B-4DD5-A269-D5276ECFF3A5}" presName="spaceRect" presStyleCnt="0"/>
      <dgm:spPr/>
    </dgm:pt>
    <dgm:pt modelId="{318464E7-6976-4B15-82F4-DF9FD52B752D}" type="pres">
      <dgm:prSet presAssocID="{2D7486A8-544B-4DD5-A269-D5276ECFF3A5}" presName="parTx" presStyleLbl="revTx" presStyleIdx="6" presStyleCnt="12">
        <dgm:presLayoutVars>
          <dgm:chMax val="0"/>
          <dgm:chPref val="0"/>
        </dgm:presLayoutVars>
      </dgm:prSet>
      <dgm:spPr/>
    </dgm:pt>
    <dgm:pt modelId="{7A2A5A01-5CFC-4452-A861-761486EDD9B0}" type="pres">
      <dgm:prSet presAssocID="{2D7486A8-544B-4DD5-A269-D5276ECFF3A5}" presName="desTx" presStyleLbl="revTx" presStyleIdx="7" presStyleCnt="12">
        <dgm:presLayoutVars/>
      </dgm:prSet>
      <dgm:spPr/>
    </dgm:pt>
    <dgm:pt modelId="{00BBAFA4-B915-423F-92BC-87145FFCD794}" type="pres">
      <dgm:prSet presAssocID="{9B3CFE0C-09DE-43CD-8F0E-15364BD11105}" presName="sibTrans" presStyleCnt="0"/>
      <dgm:spPr/>
    </dgm:pt>
    <dgm:pt modelId="{1272708E-8152-4819-B5E0-467C3DED7544}" type="pres">
      <dgm:prSet presAssocID="{1B78DBA5-FA90-4ED6-B668-D79171484413}" presName="compNode" presStyleCnt="0"/>
      <dgm:spPr/>
    </dgm:pt>
    <dgm:pt modelId="{1A4D1F27-8311-46FF-84F1-001AE5819F05}" type="pres">
      <dgm:prSet presAssocID="{1B78DBA5-FA90-4ED6-B668-D79171484413}" presName="bgRect" presStyleLbl="bgShp" presStyleIdx="4" presStyleCnt="6"/>
      <dgm:spPr/>
    </dgm:pt>
    <dgm:pt modelId="{A1184664-9857-4378-8262-26E26AFDE97B}" type="pres">
      <dgm:prSet presAssocID="{1B78DBA5-FA90-4ED6-B668-D79171484413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610A9BC-6A5A-49D4-AE76-CE943A6D025D}" type="pres">
      <dgm:prSet presAssocID="{1B78DBA5-FA90-4ED6-B668-D79171484413}" presName="spaceRect" presStyleCnt="0"/>
      <dgm:spPr/>
    </dgm:pt>
    <dgm:pt modelId="{47CBD7E1-C195-4C51-8ADE-7536DCBAD66E}" type="pres">
      <dgm:prSet presAssocID="{1B78DBA5-FA90-4ED6-B668-D79171484413}" presName="parTx" presStyleLbl="revTx" presStyleIdx="8" presStyleCnt="12">
        <dgm:presLayoutVars>
          <dgm:chMax val="0"/>
          <dgm:chPref val="0"/>
        </dgm:presLayoutVars>
      </dgm:prSet>
      <dgm:spPr/>
    </dgm:pt>
    <dgm:pt modelId="{CCFE5DCB-038B-49D2-9F98-C24D7856218E}" type="pres">
      <dgm:prSet presAssocID="{1B78DBA5-FA90-4ED6-B668-D79171484413}" presName="desTx" presStyleLbl="revTx" presStyleIdx="9" presStyleCnt="12">
        <dgm:presLayoutVars/>
      </dgm:prSet>
      <dgm:spPr/>
    </dgm:pt>
    <dgm:pt modelId="{D2915C9D-278F-4B43-9AE1-E869172CEF16}" type="pres">
      <dgm:prSet presAssocID="{5D121AA4-CC0A-4D8A-B505-6222574AC7CD}" presName="sibTrans" presStyleCnt="0"/>
      <dgm:spPr/>
    </dgm:pt>
    <dgm:pt modelId="{620FE881-0BF9-4BF1-8B8E-00742272EB3B}" type="pres">
      <dgm:prSet presAssocID="{D9B7BEEA-6909-4BBF-9A6B-283587091C24}" presName="compNode" presStyleCnt="0"/>
      <dgm:spPr/>
    </dgm:pt>
    <dgm:pt modelId="{E71A130D-E512-4E29-9953-7C739C0E3274}" type="pres">
      <dgm:prSet presAssocID="{D9B7BEEA-6909-4BBF-9A6B-283587091C24}" presName="bgRect" presStyleLbl="bgShp" presStyleIdx="5" presStyleCnt="6"/>
      <dgm:spPr/>
    </dgm:pt>
    <dgm:pt modelId="{84F90C2C-8DCC-41CD-B497-D39E37A10CCE}" type="pres">
      <dgm:prSet presAssocID="{D9B7BEEA-6909-4BBF-9A6B-283587091C24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5A10AD2-DA25-4C5C-8DD6-43B9CD360287}" type="pres">
      <dgm:prSet presAssocID="{D9B7BEEA-6909-4BBF-9A6B-283587091C24}" presName="spaceRect" presStyleCnt="0"/>
      <dgm:spPr/>
    </dgm:pt>
    <dgm:pt modelId="{C0B33CB2-3272-4582-A18F-9F61AFD29A58}" type="pres">
      <dgm:prSet presAssocID="{D9B7BEEA-6909-4BBF-9A6B-283587091C24}" presName="parTx" presStyleLbl="revTx" presStyleIdx="10" presStyleCnt="12">
        <dgm:presLayoutVars>
          <dgm:chMax val="0"/>
          <dgm:chPref val="0"/>
        </dgm:presLayoutVars>
      </dgm:prSet>
      <dgm:spPr/>
    </dgm:pt>
    <dgm:pt modelId="{BF7696B9-0DB0-41F3-A0F5-E59CB4EF6122}" type="pres">
      <dgm:prSet presAssocID="{D9B7BEEA-6909-4BBF-9A6B-283587091C24}" presName="desTx" presStyleLbl="revTx" presStyleIdx="11" presStyleCnt="12">
        <dgm:presLayoutVars/>
      </dgm:prSet>
      <dgm:spPr/>
    </dgm:pt>
  </dgm:ptLst>
  <dgm:cxnLst>
    <dgm:cxn modelId="{7C0E872C-AEBC-48B4-BA49-EA6D2B79617C}" srcId="{1B78DBA5-FA90-4ED6-B668-D79171484413}" destId="{FC61C576-F987-4E5C-891E-698D9F541F3C}" srcOrd="0" destOrd="0" parTransId="{2396566B-996D-4EBC-8DA4-1481F7954FA2}" sibTransId="{69D777F7-4081-4217-A8FC-85D561C2963B}"/>
    <dgm:cxn modelId="{F209362D-F144-4987-8956-94F7BF17AAAA}" type="presOf" srcId="{1B78DBA5-FA90-4ED6-B668-D79171484413}" destId="{47CBD7E1-C195-4C51-8ADE-7536DCBAD66E}" srcOrd="0" destOrd="0" presId="urn:microsoft.com/office/officeart/2018/2/layout/IconVerticalSolidList"/>
    <dgm:cxn modelId="{E77A4D30-3ABA-4DBA-888D-87FC2A74E38E}" srcId="{164A7AEA-CF84-4616-A104-4F8B2264066E}" destId="{CE8AEC5F-52CD-4BF0-81A7-5F8C6BB700F7}" srcOrd="1" destOrd="0" parTransId="{1A1A5763-3A98-424B-A95C-90FF3D322D05}" sibTransId="{C303E896-72F4-468A-9CF6-C6A53E2BEE11}"/>
    <dgm:cxn modelId="{86C4005D-D5FD-43E5-9E32-31A5BCF9675B}" type="presOf" srcId="{0017E449-C859-4C69-9A64-81A04827FCE1}" destId="{BF7696B9-0DB0-41F3-A0F5-E59CB4EF6122}" srcOrd="0" destOrd="0" presId="urn:microsoft.com/office/officeart/2018/2/layout/IconVerticalSolidList"/>
    <dgm:cxn modelId="{F8C01466-E818-4ECF-94C1-58EE1125D79B}" srcId="{164A7AEA-CF84-4616-A104-4F8B2264066E}" destId="{2D7486A8-544B-4DD5-A269-D5276ECFF3A5}" srcOrd="3" destOrd="0" parTransId="{35585363-B364-4FE3-A6E8-9C2D00836A24}" sibTransId="{9B3CFE0C-09DE-43CD-8F0E-15364BD11105}"/>
    <dgm:cxn modelId="{E1C3BC66-4A3B-4797-94F4-F1D607A0AE9C}" type="presOf" srcId="{C4204AED-4E07-4180-A8B3-35C3AF2D2353}" destId="{0860C569-37DD-486D-AD92-F2F1ECE65C87}" srcOrd="0" destOrd="0" presId="urn:microsoft.com/office/officeart/2018/2/layout/IconVerticalSolidList"/>
    <dgm:cxn modelId="{04E5A350-5543-4637-95E1-926537DE254D}" type="presOf" srcId="{EC16060F-6E5B-4C55-9BEC-E1B962139EB7}" destId="{45DFF525-2A97-4B28-AAF8-7D2048619635}" srcOrd="0" destOrd="0" presId="urn:microsoft.com/office/officeart/2018/2/layout/IconVerticalSolidList"/>
    <dgm:cxn modelId="{55B27A52-BFC4-4CF9-B511-5BF2E67DEC64}" srcId="{164A7AEA-CF84-4616-A104-4F8B2264066E}" destId="{C4204AED-4E07-4180-A8B3-35C3AF2D2353}" srcOrd="2" destOrd="0" parTransId="{7D0DCC09-3307-47B9-9278-C4210DB95420}" sibTransId="{EB0703EC-22FA-43D4-A0A5-B153908DEF99}"/>
    <dgm:cxn modelId="{67EC8F53-3C0E-4C8D-BB0D-D96F393BDFF9}" type="presOf" srcId="{164A7AEA-CF84-4616-A104-4F8B2264066E}" destId="{D4882FD9-A837-4931-81CC-417AB01D69F8}" srcOrd="0" destOrd="0" presId="urn:microsoft.com/office/officeart/2018/2/layout/IconVerticalSolidList"/>
    <dgm:cxn modelId="{F05DA659-9FC0-4382-84EA-94557B6FA38F}" srcId="{4FAD42BC-3426-4BA6-BFFD-2DB7D44E0B45}" destId="{54FB4411-170F-437C-9F47-D45DCBC01D0A}" srcOrd="0" destOrd="0" parTransId="{54F265D3-C389-432F-AA78-3C6FCC95E791}" sibTransId="{53456BB4-ECCB-4C21-BA05-F72FFE868D49}"/>
    <dgm:cxn modelId="{DE584E7D-AD17-47B9-B89F-87C72AF2FBEA}" type="presOf" srcId="{D9B7BEEA-6909-4BBF-9A6B-283587091C24}" destId="{C0B33CB2-3272-4582-A18F-9F61AFD29A58}" srcOrd="0" destOrd="0" presId="urn:microsoft.com/office/officeart/2018/2/layout/IconVerticalSolidList"/>
    <dgm:cxn modelId="{CDC5877D-ED42-4FDC-915F-28526061B5F5}" srcId="{C4204AED-4E07-4180-A8B3-35C3AF2D2353}" destId="{EC16060F-6E5B-4C55-9BEC-E1B962139EB7}" srcOrd="0" destOrd="0" parTransId="{588F3126-0318-406E-88EF-18CF40ACE278}" sibTransId="{F0075FC1-4B9F-4E14-88EA-715688EEEF96}"/>
    <dgm:cxn modelId="{E8B01D7E-4548-40C8-A43C-C66D9E921CC1}" type="presOf" srcId="{54FB4411-170F-437C-9F47-D45DCBC01D0A}" destId="{5BD20D8A-341B-482B-AA96-F2C7077050D6}" srcOrd="0" destOrd="0" presId="urn:microsoft.com/office/officeart/2018/2/layout/IconVerticalSolidList"/>
    <dgm:cxn modelId="{DB84B784-AD01-4BA5-8CE7-75E18660BE7B}" type="presOf" srcId="{FC61C576-F987-4E5C-891E-698D9F541F3C}" destId="{CCFE5DCB-038B-49D2-9F98-C24D7856218E}" srcOrd="0" destOrd="0" presId="urn:microsoft.com/office/officeart/2018/2/layout/IconVerticalSolidList"/>
    <dgm:cxn modelId="{745C1C98-3DD4-44D5-B370-82A3217A1508}" srcId="{164A7AEA-CF84-4616-A104-4F8B2264066E}" destId="{4FAD42BC-3426-4BA6-BFFD-2DB7D44E0B45}" srcOrd="0" destOrd="0" parTransId="{2BB6DA7E-E4EF-4B83-AFA3-3AF18D0B3A2A}" sibTransId="{5867D0AD-31AD-4786-909E-F7EF72F61DEA}"/>
    <dgm:cxn modelId="{E99EDD9E-1A8E-4D41-BCEC-9CCEA8A2C4A4}" type="presOf" srcId="{4FAD42BC-3426-4BA6-BFFD-2DB7D44E0B45}" destId="{6A8765A7-6F40-410E-ACF2-EBCEEA272C24}" srcOrd="0" destOrd="0" presId="urn:microsoft.com/office/officeart/2018/2/layout/IconVerticalSolidList"/>
    <dgm:cxn modelId="{DEE399AD-0B3A-472C-98CD-3622C4B6C36D}" type="presOf" srcId="{6B1E90C0-2DB5-4671-A977-9C501BFD3404}" destId="{8F4B3606-5AE8-4FF1-8928-74C0FBFDDC8E}" srcOrd="0" destOrd="0" presId="urn:microsoft.com/office/officeart/2018/2/layout/IconVerticalSolidList"/>
    <dgm:cxn modelId="{F74AB8B6-4BA5-4FD8-8E1C-C576ED4B3F61}" srcId="{164A7AEA-CF84-4616-A104-4F8B2264066E}" destId="{1B78DBA5-FA90-4ED6-B668-D79171484413}" srcOrd="4" destOrd="0" parTransId="{49CC15ED-20A2-4D44-988B-0C4DE5614B85}" sibTransId="{5D121AA4-CC0A-4D8A-B505-6222574AC7CD}"/>
    <dgm:cxn modelId="{EF5DD1B9-43BD-4538-BB98-51D34EA566E6}" type="presOf" srcId="{CE8AEC5F-52CD-4BF0-81A7-5F8C6BB700F7}" destId="{0198A23A-1CC3-4D0C-8888-45C6F71A41AE}" srcOrd="0" destOrd="0" presId="urn:microsoft.com/office/officeart/2018/2/layout/IconVerticalSolidList"/>
    <dgm:cxn modelId="{B9D6ECC5-CDEA-4C49-A014-C187F53BF3E8}" srcId="{2D7486A8-544B-4DD5-A269-D5276ECFF3A5}" destId="{028D3114-6974-47E0-968D-294214746125}" srcOrd="0" destOrd="0" parTransId="{6E4779DD-759A-49DB-AF2E-EC050AEAC68C}" sibTransId="{F3679DE2-3339-4B3A-BFF8-BFAAE612F3CB}"/>
    <dgm:cxn modelId="{2B3702E8-B5F1-45A6-BF89-9BEFF2FCDF49}" srcId="{D9B7BEEA-6909-4BBF-9A6B-283587091C24}" destId="{0017E449-C859-4C69-9A64-81A04827FCE1}" srcOrd="0" destOrd="0" parTransId="{35845F1E-38B0-454D-8D8F-F5CF67FBF35E}" sibTransId="{7B828310-D365-4581-B815-FFF45A861407}"/>
    <dgm:cxn modelId="{1FB26BE8-FCA7-4FC9-9C49-7AEAA745E96A}" srcId="{164A7AEA-CF84-4616-A104-4F8B2264066E}" destId="{D9B7BEEA-6909-4BBF-9A6B-283587091C24}" srcOrd="5" destOrd="0" parTransId="{88AA0725-D654-4EC2-93CE-AC805B9E9CF1}" sibTransId="{DACC2341-C17D-4A4B-A247-165D05DE7BF9}"/>
    <dgm:cxn modelId="{F3E898E8-8AA9-4010-BC5E-93CF075F1531}" type="presOf" srcId="{028D3114-6974-47E0-968D-294214746125}" destId="{7A2A5A01-5CFC-4452-A861-761486EDD9B0}" srcOrd="0" destOrd="0" presId="urn:microsoft.com/office/officeart/2018/2/layout/IconVerticalSolidList"/>
    <dgm:cxn modelId="{56EC4AF0-B088-4A4D-B44B-D84B585EEA58}" srcId="{CE8AEC5F-52CD-4BF0-81A7-5F8C6BB700F7}" destId="{6B1E90C0-2DB5-4671-A977-9C501BFD3404}" srcOrd="0" destOrd="0" parTransId="{0FC02FA3-42E7-4003-A930-8CCC2CD11AAA}" sibTransId="{48454C48-49C6-4831-BEED-51020CC6FB3C}"/>
    <dgm:cxn modelId="{83F2F2F7-F339-4463-900F-87A1F34AEC69}" type="presOf" srcId="{2D7486A8-544B-4DD5-A269-D5276ECFF3A5}" destId="{318464E7-6976-4B15-82F4-DF9FD52B752D}" srcOrd="0" destOrd="0" presId="urn:microsoft.com/office/officeart/2018/2/layout/IconVerticalSolidList"/>
    <dgm:cxn modelId="{1323D463-2D26-486A-B7B0-B7D766CEE2C2}" type="presParOf" srcId="{D4882FD9-A837-4931-81CC-417AB01D69F8}" destId="{A0DF66CD-7B4B-48D6-B815-77B7C1A71F27}" srcOrd="0" destOrd="0" presId="urn:microsoft.com/office/officeart/2018/2/layout/IconVerticalSolidList"/>
    <dgm:cxn modelId="{FDFC5183-69A1-48B6-90EA-44E67A13B420}" type="presParOf" srcId="{A0DF66CD-7B4B-48D6-B815-77B7C1A71F27}" destId="{566BA76A-E59A-45EA-9C02-A57F5A0F89F4}" srcOrd="0" destOrd="0" presId="urn:microsoft.com/office/officeart/2018/2/layout/IconVerticalSolidList"/>
    <dgm:cxn modelId="{8B5B93DE-BB24-42E5-9E42-BC9D27699BE7}" type="presParOf" srcId="{A0DF66CD-7B4B-48D6-B815-77B7C1A71F27}" destId="{52AAAEDC-65C3-4505-A611-37EAACA93AC6}" srcOrd="1" destOrd="0" presId="urn:microsoft.com/office/officeart/2018/2/layout/IconVerticalSolidList"/>
    <dgm:cxn modelId="{414F346B-A63D-4253-AA73-78E4E6F4EC6D}" type="presParOf" srcId="{A0DF66CD-7B4B-48D6-B815-77B7C1A71F27}" destId="{18EBAD81-C80F-40A2-9FE7-3B966E1A6BEA}" srcOrd="2" destOrd="0" presId="urn:microsoft.com/office/officeart/2018/2/layout/IconVerticalSolidList"/>
    <dgm:cxn modelId="{467DA6E2-F577-4F25-AE5A-AD9BB3629627}" type="presParOf" srcId="{A0DF66CD-7B4B-48D6-B815-77B7C1A71F27}" destId="{6A8765A7-6F40-410E-ACF2-EBCEEA272C24}" srcOrd="3" destOrd="0" presId="urn:microsoft.com/office/officeart/2018/2/layout/IconVerticalSolidList"/>
    <dgm:cxn modelId="{EBD0F300-8927-42E4-ABC7-17FAE543F708}" type="presParOf" srcId="{A0DF66CD-7B4B-48D6-B815-77B7C1A71F27}" destId="{5BD20D8A-341B-482B-AA96-F2C7077050D6}" srcOrd="4" destOrd="0" presId="urn:microsoft.com/office/officeart/2018/2/layout/IconVerticalSolidList"/>
    <dgm:cxn modelId="{08F38A0B-DCA0-4162-9178-98E8E3523578}" type="presParOf" srcId="{D4882FD9-A837-4931-81CC-417AB01D69F8}" destId="{B4AAFE68-960F-4219-8365-9933CA4A1EF9}" srcOrd="1" destOrd="0" presId="urn:microsoft.com/office/officeart/2018/2/layout/IconVerticalSolidList"/>
    <dgm:cxn modelId="{18406FEC-01D4-4F1B-9C6C-74D66B25D1B7}" type="presParOf" srcId="{D4882FD9-A837-4931-81CC-417AB01D69F8}" destId="{A7689F7B-8940-4A9A-8D88-FA2129C79AB1}" srcOrd="2" destOrd="0" presId="urn:microsoft.com/office/officeart/2018/2/layout/IconVerticalSolidList"/>
    <dgm:cxn modelId="{A2CC9BBE-98F2-443C-AE1E-DC1B1ADA682A}" type="presParOf" srcId="{A7689F7B-8940-4A9A-8D88-FA2129C79AB1}" destId="{110BB29D-57CB-4C28-9F19-0280AFDE03F2}" srcOrd="0" destOrd="0" presId="urn:microsoft.com/office/officeart/2018/2/layout/IconVerticalSolidList"/>
    <dgm:cxn modelId="{F7B0C6C0-0F8B-4A21-A550-03270282F3B0}" type="presParOf" srcId="{A7689F7B-8940-4A9A-8D88-FA2129C79AB1}" destId="{527C8C45-732C-46CD-BA89-6D9F38E79C56}" srcOrd="1" destOrd="0" presId="urn:microsoft.com/office/officeart/2018/2/layout/IconVerticalSolidList"/>
    <dgm:cxn modelId="{97A32072-A65A-4F12-B040-B6BBDABD9851}" type="presParOf" srcId="{A7689F7B-8940-4A9A-8D88-FA2129C79AB1}" destId="{32BA9C9C-9D53-4C71-A5B7-ED100AABFFC2}" srcOrd="2" destOrd="0" presId="urn:microsoft.com/office/officeart/2018/2/layout/IconVerticalSolidList"/>
    <dgm:cxn modelId="{0C69D39A-11E3-43BD-A3B6-C3331CFBD30A}" type="presParOf" srcId="{A7689F7B-8940-4A9A-8D88-FA2129C79AB1}" destId="{0198A23A-1CC3-4D0C-8888-45C6F71A41AE}" srcOrd="3" destOrd="0" presId="urn:microsoft.com/office/officeart/2018/2/layout/IconVerticalSolidList"/>
    <dgm:cxn modelId="{32E1036D-D869-4933-BE4C-B637444707B3}" type="presParOf" srcId="{A7689F7B-8940-4A9A-8D88-FA2129C79AB1}" destId="{8F4B3606-5AE8-4FF1-8928-74C0FBFDDC8E}" srcOrd="4" destOrd="0" presId="urn:microsoft.com/office/officeart/2018/2/layout/IconVerticalSolidList"/>
    <dgm:cxn modelId="{2A929740-8564-48F6-95E5-BF217153D8D9}" type="presParOf" srcId="{D4882FD9-A837-4931-81CC-417AB01D69F8}" destId="{8E82333C-6F42-492D-BBCF-4C4CA6DFE03C}" srcOrd="3" destOrd="0" presId="urn:microsoft.com/office/officeart/2018/2/layout/IconVerticalSolidList"/>
    <dgm:cxn modelId="{F584BF86-0C9D-4A41-9B8F-2A3D6F8B528D}" type="presParOf" srcId="{D4882FD9-A837-4931-81CC-417AB01D69F8}" destId="{FA3E1329-A8B1-46B5-896F-69C92B384904}" srcOrd="4" destOrd="0" presId="urn:microsoft.com/office/officeart/2018/2/layout/IconVerticalSolidList"/>
    <dgm:cxn modelId="{BBDB83EB-9401-43A0-9BE1-58082268C790}" type="presParOf" srcId="{FA3E1329-A8B1-46B5-896F-69C92B384904}" destId="{BB9925AA-C28F-4BCE-9B85-DCB19CB6B83C}" srcOrd="0" destOrd="0" presId="urn:microsoft.com/office/officeart/2018/2/layout/IconVerticalSolidList"/>
    <dgm:cxn modelId="{7AC2FC29-F858-4526-9B71-46CFC8EFCB35}" type="presParOf" srcId="{FA3E1329-A8B1-46B5-896F-69C92B384904}" destId="{3C7799D1-6160-4132-B3A4-558FFD527E08}" srcOrd="1" destOrd="0" presId="urn:microsoft.com/office/officeart/2018/2/layout/IconVerticalSolidList"/>
    <dgm:cxn modelId="{1AE8A484-5195-4B5D-A6A8-510F16934317}" type="presParOf" srcId="{FA3E1329-A8B1-46B5-896F-69C92B384904}" destId="{74016891-563A-426F-A1D9-C09D52765A28}" srcOrd="2" destOrd="0" presId="urn:microsoft.com/office/officeart/2018/2/layout/IconVerticalSolidList"/>
    <dgm:cxn modelId="{62AB9864-9259-4DFB-9AC9-1631CDC8FFE3}" type="presParOf" srcId="{FA3E1329-A8B1-46B5-896F-69C92B384904}" destId="{0860C569-37DD-486D-AD92-F2F1ECE65C87}" srcOrd="3" destOrd="0" presId="urn:microsoft.com/office/officeart/2018/2/layout/IconVerticalSolidList"/>
    <dgm:cxn modelId="{4123B809-54FB-4C18-8226-9662D7949DD0}" type="presParOf" srcId="{FA3E1329-A8B1-46B5-896F-69C92B384904}" destId="{45DFF525-2A97-4B28-AAF8-7D2048619635}" srcOrd="4" destOrd="0" presId="urn:microsoft.com/office/officeart/2018/2/layout/IconVerticalSolidList"/>
    <dgm:cxn modelId="{6EC4B62C-5D7C-4315-B9D9-1962E16E317D}" type="presParOf" srcId="{D4882FD9-A837-4931-81CC-417AB01D69F8}" destId="{23B786D6-73CA-4F8C-8C19-00F92652E7F9}" srcOrd="5" destOrd="0" presId="urn:microsoft.com/office/officeart/2018/2/layout/IconVerticalSolidList"/>
    <dgm:cxn modelId="{400A551B-2CC8-4424-95B0-EEC9F83144AD}" type="presParOf" srcId="{D4882FD9-A837-4931-81CC-417AB01D69F8}" destId="{A0F5BA6C-E622-4860-9199-67A191039EAE}" srcOrd="6" destOrd="0" presId="urn:microsoft.com/office/officeart/2018/2/layout/IconVerticalSolidList"/>
    <dgm:cxn modelId="{6A53EC29-62AD-47FD-98F0-9044D24983C1}" type="presParOf" srcId="{A0F5BA6C-E622-4860-9199-67A191039EAE}" destId="{DCB66CCC-3A3D-4342-9F49-EA6714C84B32}" srcOrd="0" destOrd="0" presId="urn:microsoft.com/office/officeart/2018/2/layout/IconVerticalSolidList"/>
    <dgm:cxn modelId="{D6A201E7-CCB2-47C4-B694-80F5632B42B7}" type="presParOf" srcId="{A0F5BA6C-E622-4860-9199-67A191039EAE}" destId="{6E0DA934-532B-439A-A4CB-8B4DADAB6149}" srcOrd="1" destOrd="0" presId="urn:microsoft.com/office/officeart/2018/2/layout/IconVerticalSolidList"/>
    <dgm:cxn modelId="{8B1CF5CE-57FA-4F37-9125-0ACC219946F5}" type="presParOf" srcId="{A0F5BA6C-E622-4860-9199-67A191039EAE}" destId="{F860B743-C4F5-4140-93D2-332F38E8477C}" srcOrd="2" destOrd="0" presId="urn:microsoft.com/office/officeart/2018/2/layout/IconVerticalSolidList"/>
    <dgm:cxn modelId="{FDC5CDD4-7AE9-4C8B-9813-282719A6F735}" type="presParOf" srcId="{A0F5BA6C-E622-4860-9199-67A191039EAE}" destId="{318464E7-6976-4B15-82F4-DF9FD52B752D}" srcOrd="3" destOrd="0" presId="urn:microsoft.com/office/officeart/2018/2/layout/IconVerticalSolidList"/>
    <dgm:cxn modelId="{60AD220D-2CF0-4268-9A82-59FF7AE67B3A}" type="presParOf" srcId="{A0F5BA6C-E622-4860-9199-67A191039EAE}" destId="{7A2A5A01-5CFC-4452-A861-761486EDD9B0}" srcOrd="4" destOrd="0" presId="urn:microsoft.com/office/officeart/2018/2/layout/IconVerticalSolidList"/>
    <dgm:cxn modelId="{D0DBA0B1-FC3F-4EF5-A39B-7C85F5C56E3C}" type="presParOf" srcId="{D4882FD9-A837-4931-81CC-417AB01D69F8}" destId="{00BBAFA4-B915-423F-92BC-87145FFCD794}" srcOrd="7" destOrd="0" presId="urn:microsoft.com/office/officeart/2018/2/layout/IconVerticalSolidList"/>
    <dgm:cxn modelId="{FD1E8319-7745-449F-A444-BD6A6EDEC040}" type="presParOf" srcId="{D4882FD9-A837-4931-81CC-417AB01D69F8}" destId="{1272708E-8152-4819-B5E0-467C3DED7544}" srcOrd="8" destOrd="0" presId="urn:microsoft.com/office/officeart/2018/2/layout/IconVerticalSolidList"/>
    <dgm:cxn modelId="{B520B764-69ED-440D-8C6B-76FE809E1719}" type="presParOf" srcId="{1272708E-8152-4819-B5E0-467C3DED7544}" destId="{1A4D1F27-8311-46FF-84F1-001AE5819F05}" srcOrd="0" destOrd="0" presId="urn:microsoft.com/office/officeart/2018/2/layout/IconVerticalSolidList"/>
    <dgm:cxn modelId="{6AE6E201-FD9E-4D3B-82E4-EBEBC0EAA93A}" type="presParOf" srcId="{1272708E-8152-4819-B5E0-467C3DED7544}" destId="{A1184664-9857-4378-8262-26E26AFDE97B}" srcOrd="1" destOrd="0" presId="urn:microsoft.com/office/officeart/2018/2/layout/IconVerticalSolidList"/>
    <dgm:cxn modelId="{DA262FC9-DBD8-4B89-9B56-D45BAB548588}" type="presParOf" srcId="{1272708E-8152-4819-B5E0-467C3DED7544}" destId="{D610A9BC-6A5A-49D4-AE76-CE943A6D025D}" srcOrd="2" destOrd="0" presId="urn:microsoft.com/office/officeart/2018/2/layout/IconVerticalSolidList"/>
    <dgm:cxn modelId="{21D3A079-B077-4D12-A69A-32E6E5B4C766}" type="presParOf" srcId="{1272708E-8152-4819-B5E0-467C3DED7544}" destId="{47CBD7E1-C195-4C51-8ADE-7536DCBAD66E}" srcOrd="3" destOrd="0" presId="urn:microsoft.com/office/officeart/2018/2/layout/IconVerticalSolidList"/>
    <dgm:cxn modelId="{E1FB658E-9C89-45BA-8112-F5C01CEA2BC4}" type="presParOf" srcId="{1272708E-8152-4819-B5E0-467C3DED7544}" destId="{CCFE5DCB-038B-49D2-9F98-C24D7856218E}" srcOrd="4" destOrd="0" presId="urn:microsoft.com/office/officeart/2018/2/layout/IconVerticalSolidList"/>
    <dgm:cxn modelId="{F0C01AEA-A420-4719-AB5D-F2DCB5D4C783}" type="presParOf" srcId="{D4882FD9-A837-4931-81CC-417AB01D69F8}" destId="{D2915C9D-278F-4B43-9AE1-E869172CEF16}" srcOrd="9" destOrd="0" presId="urn:microsoft.com/office/officeart/2018/2/layout/IconVerticalSolidList"/>
    <dgm:cxn modelId="{8AD59449-3E3A-4B21-A900-158F80D9C9C7}" type="presParOf" srcId="{D4882FD9-A837-4931-81CC-417AB01D69F8}" destId="{620FE881-0BF9-4BF1-8B8E-00742272EB3B}" srcOrd="10" destOrd="0" presId="urn:microsoft.com/office/officeart/2018/2/layout/IconVerticalSolidList"/>
    <dgm:cxn modelId="{34422381-27C0-4EF1-AF29-5CCA8CB00EA0}" type="presParOf" srcId="{620FE881-0BF9-4BF1-8B8E-00742272EB3B}" destId="{E71A130D-E512-4E29-9953-7C739C0E3274}" srcOrd="0" destOrd="0" presId="urn:microsoft.com/office/officeart/2018/2/layout/IconVerticalSolidList"/>
    <dgm:cxn modelId="{5EE76002-C9C0-4253-A1FE-CFAE76A7DB51}" type="presParOf" srcId="{620FE881-0BF9-4BF1-8B8E-00742272EB3B}" destId="{84F90C2C-8DCC-41CD-B497-D39E37A10CCE}" srcOrd="1" destOrd="0" presId="urn:microsoft.com/office/officeart/2018/2/layout/IconVerticalSolidList"/>
    <dgm:cxn modelId="{10FFF965-6C9D-4239-8CBD-8D75E305CE86}" type="presParOf" srcId="{620FE881-0BF9-4BF1-8B8E-00742272EB3B}" destId="{55A10AD2-DA25-4C5C-8DD6-43B9CD360287}" srcOrd="2" destOrd="0" presId="urn:microsoft.com/office/officeart/2018/2/layout/IconVerticalSolidList"/>
    <dgm:cxn modelId="{88BAC9D8-552F-4AAC-BE6E-4635BC8B8B91}" type="presParOf" srcId="{620FE881-0BF9-4BF1-8B8E-00742272EB3B}" destId="{C0B33CB2-3272-4582-A18F-9F61AFD29A58}" srcOrd="3" destOrd="0" presId="urn:microsoft.com/office/officeart/2018/2/layout/IconVerticalSolidList"/>
    <dgm:cxn modelId="{91075335-9568-468B-AB2A-440F07C2E36E}" type="presParOf" srcId="{620FE881-0BF9-4BF1-8B8E-00742272EB3B}" destId="{BF7696B9-0DB0-41F3-A0F5-E59CB4EF612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D4B7A1-0C9F-4A36-AE28-ACAA5B1E01C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4C8A5D-6C38-404E-B2B1-0B93C6DB9DDC}">
      <dgm:prSet/>
      <dgm:spPr/>
      <dgm:t>
        <a:bodyPr/>
        <a:lstStyle/>
        <a:p>
          <a:r>
            <a:rPr lang="cs-CZ"/>
            <a:t>činnosti, které odpovídají rozsahu znalostí a dovedností získaných vzděláváním v základním kmeni a které jsou stanovené prováděcím právním předpisem,</a:t>
          </a:r>
          <a:endParaRPr lang="en-US"/>
        </a:p>
      </dgm:t>
    </dgm:pt>
    <dgm:pt modelId="{4E5E5C50-526E-4D77-B25E-47B6046C3442}" type="parTrans" cxnId="{D82DB790-9D30-4A8A-927B-657C68C1EC98}">
      <dgm:prSet/>
      <dgm:spPr/>
      <dgm:t>
        <a:bodyPr/>
        <a:lstStyle/>
        <a:p>
          <a:endParaRPr lang="en-US"/>
        </a:p>
      </dgm:t>
    </dgm:pt>
    <dgm:pt modelId="{97AAFB5A-B2C5-4F3F-8681-6F8C5A5CFA9B}" type="sibTrans" cxnId="{D82DB790-9D30-4A8A-927B-657C68C1EC98}">
      <dgm:prSet/>
      <dgm:spPr/>
      <dgm:t>
        <a:bodyPr/>
        <a:lstStyle/>
        <a:p>
          <a:endParaRPr lang="en-US"/>
        </a:p>
      </dgm:t>
    </dgm:pt>
    <dgm:pt modelId="{C7BF57B0-7A20-4595-87E3-DE3BC8BD29EE}">
      <dgm:prSet/>
      <dgm:spPr/>
      <dgm:t>
        <a:bodyPr/>
        <a:lstStyle/>
        <a:p>
          <a:r>
            <a:rPr lang="cs-CZ"/>
            <a:t>revizní činnost podle zákona upravujícího veřejné zdravotní pojištění a</a:t>
          </a:r>
          <a:endParaRPr lang="en-US"/>
        </a:p>
      </dgm:t>
    </dgm:pt>
    <dgm:pt modelId="{B4DBC7AD-1F1D-4218-827D-011005923356}" type="parTrans" cxnId="{90D8D2D9-0FD0-45DD-ABC4-EE399BF8A002}">
      <dgm:prSet/>
      <dgm:spPr/>
      <dgm:t>
        <a:bodyPr/>
        <a:lstStyle/>
        <a:p>
          <a:endParaRPr lang="en-US"/>
        </a:p>
      </dgm:t>
    </dgm:pt>
    <dgm:pt modelId="{10B7EB09-4E09-48BD-91C1-018C54C28E24}" type="sibTrans" cxnId="{90D8D2D9-0FD0-45DD-ABC4-EE399BF8A002}">
      <dgm:prSet/>
      <dgm:spPr/>
      <dgm:t>
        <a:bodyPr/>
        <a:lstStyle/>
        <a:p>
          <a:endParaRPr lang="en-US"/>
        </a:p>
      </dgm:t>
    </dgm:pt>
    <dgm:pt modelId="{5D9BF8BE-C01D-4656-AF47-1D71A3FEE5E2}">
      <dgm:prSet/>
      <dgm:spPr/>
      <dgm:t>
        <a:bodyPr/>
        <a:lstStyle/>
        <a:p>
          <a:r>
            <a:rPr lang="cs-CZ"/>
            <a:t>další činnosti v rozsahu, který mu písemně stanoví jeho školitel.</a:t>
          </a:r>
          <a:endParaRPr lang="en-US"/>
        </a:p>
      </dgm:t>
    </dgm:pt>
    <dgm:pt modelId="{188E39E2-7308-4DC8-99CE-9016B423D3A8}" type="parTrans" cxnId="{741BBA89-6879-4B25-8308-E3051AAE4932}">
      <dgm:prSet/>
      <dgm:spPr/>
      <dgm:t>
        <a:bodyPr/>
        <a:lstStyle/>
        <a:p>
          <a:endParaRPr lang="en-US"/>
        </a:p>
      </dgm:t>
    </dgm:pt>
    <dgm:pt modelId="{0575FA33-27C4-4BBA-9CE4-631D4211F355}" type="sibTrans" cxnId="{741BBA89-6879-4B25-8308-E3051AAE4932}">
      <dgm:prSet/>
      <dgm:spPr/>
      <dgm:t>
        <a:bodyPr/>
        <a:lstStyle/>
        <a:p>
          <a:endParaRPr lang="en-US"/>
        </a:p>
      </dgm:t>
    </dgm:pt>
    <dgm:pt modelId="{96CC33B9-5DCF-4B87-9F1C-30D50142AA6C}" type="pres">
      <dgm:prSet presAssocID="{83D4B7A1-0C9F-4A36-AE28-ACAA5B1E01CF}" presName="vert0" presStyleCnt="0">
        <dgm:presLayoutVars>
          <dgm:dir/>
          <dgm:animOne val="branch"/>
          <dgm:animLvl val="lvl"/>
        </dgm:presLayoutVars>
      </dgm:prSet>
      <dgm:spPr/>
    </dgm:pt>
    <dgm:pt modelId="{E48C3C37-9AE0-4D7F-A054-807645E899E7}" type="pres">
      <dgm:prSet presAssocID="{364C8A5D-6C38-404E-B2B1-0B93C6DB9DDC}" presName="thickLine" presStyleLbl="alignNode1" presStyleIdx="0" presStyleCnt="3"/>
      <dgm:spPr/>
    </dgm:pt>
    <dgm:pt modelId="{CC0FA4DF-17B1-4384-988D-D496D614564E}" type="pres">
      <dgm:prSet presAssocID="{364C8A5D-6C38-404E-B2B1-0B93C6DB9DDC}" presName="horz1" presStyleCnt="0"/>
      <dgm:spPr/>
    </dgm:pt>
    <dgm:pt modelId="{896C986D-6487-45A5-B22A-9415A6D692F7}" type="pres">
      <dgm:prSet presAssocID="{364C8A5D-6C38-404E-B2B1-0B93C6DB9DDC}" presName="tx1" presStyleLbl="revTx" presStyleIdx="0" presStyleCnt="3"/>
      <dgm:spPr/>
    </dgm:pt>
    <dgm:pt modelId="{C1B7BCE5-B791-4DB8-AA37-ECE0A073BF00}" type="pres">
      <dgm:prSet presAssocID="{364C8A5D-6C38-404E-B2B1-0B93C6DB9DDC}" presName="vert1" presStyleCnt="0"/>
      <dgm:spPr/>
    </dgm:pt>
    <dgm:pt modelId="{2F074970-D922-4476-8F6E-DD38953F1EDE}" type="pres">
      <dgm:prSet presAssocID="{C7BF57B0-7A20-4595-87E3-DE3BC8BD29EE}" presName="thickLine" presStyleLbl="alignNode1" presStyleIdx="1" presStyleCnt="3"/>
      <dgm:spPr/>
    </dgm:pt>
    <dgm:pt modelId="{94FED4F8-D4C2-46D0-914D-8E484A93F1A7}" type="pres">
      <dgm:prSet presAssocID="{C7BF57B0-7A20-4595-87E3-DE3BC8BD29EE}" presName="horz1" presStyleCnt="0"/>
      <dgm:spPr/>
    </dgm:pt>
    <dgm:pt modelId="{8E4E1920-66AD-4219-83C7-6CAB6176C683}" type="pres">
      <dgm:prSet presAssocID="{C7BF57B0-7A20-4595-87E3-DE3BC8BD29EE}" presName="tx1" presStyleLbl="revTx" presStyleIdx="1" presStyleCnt="3"/>
      <dgm:spPr/>
    </dgm:pt>
    <dgm:pt modelId="{9A7E9B35-3740-40C5-A03C-E6D1AFC17DDE}" type="pres">
      <dgm:prSet presAssocID="{C7BF57B0-7A20-4595-87E3-DE3BC8BD29EE}" presName="vert1" presStyleCnt="0"/>
      <dgm:spPr/>
    </dgm:pt>
    <dgm:pt modelId="{C904DD3F-5D6F-4748-AC01-558E91BB6E97}" type="pres">
      <dgm:prSet presAssocID="{5D9BF8BE-C01D-4656-AF47-1D71A3FEE5E2}" presName="thickLine" presStyleLbl="alignNode1" presStyleIdx="2" presStyleCnt="3"/>
      <dgm:spPr/>
    </dgm:pt>
    <dgm:pt modelId="{C197C77A-EE0C-4D46-A138-3BC88047DF34}" type="pres">
      <dgm:prSet presAssocID="{5D9BF8BE-C01D-4656-AF47-1D71A3FEE5E2}" presName="horz1" presStyleCnt="0"/>
      <dgm:spPr/>
    </dgm:pt>
    <dgm:pt modelId="{AAAEE0C8-6AD5-4129-B68F-E48176B89D70}" type="pres">
      <dgm:prSet presAssocID="{5D9BF8BE-C01D-4656-AF47-1D71A3FEE5E2}" presName="tx1" presStyleLbl="revTx" presStyleIdx="2" presStyleCnt="3"/>
      <dgm:spPr/>
    </dgm:pt>
    <dgm:pt modelId="{BB3DFA68-6DFE-46F9-807D-BCFC88F00FBD}" type="pres">
      <dgm:prSet presAssocID="{5D9BF8BE-C01D-4656-AF47-1D71A3FEE5E2}" presName="vert1" presStyleCnt="0"/>
      <dgm:spPr/>
    </dgm:pt>
  </dgm:ptLst>
  <dgm:cxnLst>
    <dgm:cxn modelId="{AA057E70-93AB-4D4F-B17F-09A575A28DD7}" type="presOf" srcId="{5D9BF8BE-C01D-4656-AF47-1D71A3FEE5E2}" destId="{AAAEE0C8-6AD5-4129-B68F-E48176B89D70}" srcOrd="0" destOrd="0" presId="urn:microsoft.com/office/officeart/2008/layout/LinedList"/>
    <dgm:cxn modelId="{7ED05C57-0ECD-4273-89AE-FEE161A36E70}" type="presOf" srcId="{C7BF57B0-7A20-4595-87E3-DE3BC8BD29EE}" destId="{8E4E1920-66AD-4219-83C7-6CAB6176C683}" srcOrd="0" destOrd="0" presId="urn:microsoft.com/office/officeart/2008/layout/LinedList"/>
    <dgm:cxn modelId="{741BBA89-6879-4B25-8308-E3051AAE4932}" srcId="{83D4B7A1-0C9F-4A36-AE28-ACAA5B1E01CF}" destId="{5D9BF8BE-C01D-4656-AF47-1D71A3FEE5E2}" srcOrd="2" destOrd="0" parTransId="{188E39E2-7308-4DC8-99CE-9016B423D3A8}" sibTransId="{0575FA33-27C4-4BBA-9CE4-631D4211F355}"/>
    <dgm:cxn modelId="{D82DB790-9D30-4A8A-927B-657C68C1EC98}" srcId="{83D4B7A1-0C9F-4A36-AE28-ACAA5B1E01CF}" destId="{364C8A5D-6C38-404E-B2B1-0B93C6DB9DDC}" srcOrd="0" destOrd="0" parTransId="{4E5E5C50-526E-4D77-B25E-47B6046C3442}" sibTransId="{97AAFB5A-B2C5-4F3F-8681-6F8C5A5CFA9B}"/>
    <dgm:cxn modelId="{64E71199-7A49-4D30-9A98-B3AA9D1DF821}" type="presOf" srcId="{83D4B7A1-0C9F-4A36-AE28-ACAA5B1E01CF}" destId="{96CC33B9-5DCF-4B87-9F1C-30D50142AA6C}" srcOrd="0" destOrd="0" presId="urn:microsoft.com/office/officeart/2008/layout/LinedList"/>
    <dgm:cxn modelId="{9DE0A4BB-2F91-4D5F-BC3D-E5B5035EB139}" type="presOf" srcId="{364C8A5D-6C38-404E-B2B1-0B93C6DB9DDC}" destId="{896C986D-6487-45A5-B22A-9415A6D692F7}" srcOrd="0" destOrd="0" presId="urn:microsoft.com/office/officeart/2008/layout/LinedList"/>
    <dgm:cxn modelId="{90D8D2D9-0FD0-45DD-ABC4-EE399BF8A002}" srcId="{83D4B7A1-0C9F-4A36-AE28-ACAA5B1E01CF}" destId="{C7BF57B0-7A20-4595-87E3-DE3BC8BD29EE}" srcOrd="1" destOrd="0" parTransId="{B4DBC7AD-1F1D-4218-827D-011005923356}" sibTransId="{10B7EB09-4E09-48BD-91C1-018C54C28E24}"/>
    <dgm:cxn modelId="{F39B83AA-A810-471F-9BDF-C4A3F0337ADF}" type="presParOf" srcId="{96CC33B9-5DCF-4B87-9F1C-30D50142AA6C}" destId="{E48C3C37-9AE0-4D7F-A054-807645E899E7}" srcOrd="0" destOrd="0" presId="urn:microsoft.com/office/officeart/2008/layout/LinedList"/>
    <dgm:cxn modelId="{6F867316-8255-426C-85DE-F52D42F3D5F6}" type="presParOf" srcId="{96CC33B9-5DCF-4B87-9F1C-30D50142AA6C}" destId="{CC0FA4DF-17B1-4384-988D-D496D614564E}" srcOrd="1" destOrd="0" presId="urn:microsoft.com/office/officeart/2008/layout/LinedList"/>
    <dgm:cxn modelId="{90CBE8B8-177C-43D1-8294-1B5792DA352B}" type="presParOf" srcId="{CC0FA4DF-17B1-4384-988D-D496D614564E}" destId="{896C986D-6487-45A5-B22A-9415A6D692F7}" srcOrd="0" destOrd="0" presId="urn:microsoft.com/office/officeart/2008/layout/LinedList"/>
    <dgm:cxn modelId="{441973ED-E8F4-4610-8D3A-F127C5157F56}" type="presParOf" srcId="{CC0FA4DF-17B1-4384-988D-D496D614564E}" destId="{C1B7BCE5-B791-4DB8-AA37-ECE0A073BF00}" srcOrd="1" destOrd="0" presId="urn:microsoft.com/office/officeart/2008/layout/LinedList"/>
    <dgm:cxn modelId="{9F31CC0F-A5BE-48C6-90A0-9902A91E6FA9}" type="presParOf" srcId="{96CC33B9-5DCF-4B87-9F1C-30D50142AA6C}" destId="{2F074970-D922-4476-8F6E-DD38953F1EDE}" srcOrd="2" destOrd="0" presId="urn:microsoft.com/office/officeart/2008/layout/LinedList"/>
    <dgm:cxn modelId="{721EFE38-CD54-456E-A11E-4BA56DDD2E6A}" type="presParOf" srcId="{96CC33B9-5DCF-4B87-9F1C-30D50142AA6C}" destId="{94FED4F8-D4C2-46D0-914D-8E484A93F1A7}" srcOrd="3" destOrd="0" presId="urn:microsoft.com/office/officeart/2008/layout/LinedList"/>
    <dgm:cxn modelId="{C4C721C1-A928-4640-866B-45B5347D9B3C}" type="presParOf" srcId="{94FED4F8-D4C2-46D0-914D-8E484A93F1A7}" destId="{8E4E1920-66AD-4219-83C7-6CAB6176C683}" srcOrd="0" destOrd="0" presId="urn:microsoft.com/office/officeart/2008/layout/LinedList"/>
    <dgm:cxn modelId="{E13F85A3-6E7F-40C6-86F0-713832641137}" type="presParOf" srcId="{94FED4F8-D4C2-46D0-914D-8E484A93F1A7}" destId="{9A7E9B35-3740-40C5-A03C-E6D1AFC17DDE}" srcOrd="1" destOrd="0" presId="urn:microsoft.com/office/officeart/2008/layout/LinedList"/>
    <dgm:cxn modelId="{E5902E2C-33A0-473B-B0D0-4F608ABF4353}" type="presParOf" srcId="{96CC33B9-5DCF-4B87-9F1C-30D50142AA6C}" destId="{C904DD3F-5D6F-4748-AC01-558E91BB6E97}" srcOrd="4" destOrd="0" presId="urn:microsoft.com/office/officeart/2008/layout/LinedList"/>
    <dgm:cxn modelId="{D2A0746C-E394-4F6B-AC8C-B80CEE44C4C2}" type="presParOf" srcId="{96CC33B9-5DCF-4B87-9F1C-30D50142AA6C}" destId="{C197C77A-EE0C-4D46-A138-3BC88047DF34}" srcOrd="5" destOrd="0" presId="urn:microsoft.com/office/officeart/2008/layout/LinedList"/>
    <dgm:cxn modelId="{1F3A0AE3-E3DC-41B9-A86E-2CCE85B0BA2E}" type="presParOf" srcId="{C197C77A-EE0C-4D46-A138-3BC88047DF34}" destId="{AAAEE0C8-6AD5-4129-B68F-E48176B89D70}" srcOrd="0" destOrd="0" presId="urn:microsoft.com/office/officeart/2008/layout/LinedList"/>
    <dgm:cxn modelId="{A699BB93-2C57-40C2-A8CF-B999FC4BBEC0}" type="presParOf" srcId="{C197C77A-EE0C-4D46-A138-3BC88047DF34}" destId="{BB3DFA68-6DFE-46F9-807D-BCFC88F00F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F1964-69A9-462C-A80C-6AA43C332F87}">
      <dsp:nvSpPr>
        <dsp:cNvPr id="0" name=""/>
        <dsp:cNvSpPr/>
      </dsp:nvSpPr>
      <dsp:spPr>
        <a:xfrm>
          <a:off x="0" y="466198"/>
          <a:ext cx="107532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62356" rIns="83456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/>
            <a:t>Kompetence a specializace</a:t>
          </a:r>
          <a:endParaRPr lang="cs-CZ" sz="2700" kern="1200"/>
        </a:p>
      </dsp:txBody>
      <dsp:txXfrm>
        <a:off x="0" y="466198"/>
        <a:ext cx="10753200" cy="1148175"/>
      </dsp:txXfrm>
    </dsp:sp>
    <dsp:sp modelId="{7B79DC20-7E0D-4C0D-9310-FD9A8339FFF5}">
      <dsp:nvSpPr>
        <dsp:cNvPr id="0" name=""/>
        <dsp:cNvSpPr/>
      </dsp:nvSpPr>
      <dsp:spPr>
        <a:xfrm>
          <a:off x="537660" y="67678"/>
          <a:ext cx="75272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95/2004 Sb. – Lékař, Farmaceut, Zubní lékař</a:t>
          </a:r>
          <a:endParaRPr lang="cs-CZ" sz="2700" kern="1200"/>
        </a:p>
      </dsp:txBody>
      <dsp:txXfrm>
        <a:off x="576568" y="106586"/>
        <a:ext cx="7449424" cy="719224"/>
      </dsp:txXfrm>
    </dsp:sp>
    <dsp:sp modelId="{FA43C92D-14FE-45FA-B619-1B6B61596172}">
      <dsp:nvSpPr>
        <dsp:cNvPr id="0" name=""/>
        <dsp:cNvSpPr/>
      </dsp:nvSpPr>
      <dsp:spPr>
        <a:xfrm>
          <a:off x="0" y="2158693"/>
          <a:ext cx="10753200" cy="191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62356" rIns="83456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/>
            <a:t>Vyhláška č. 55/2011 Sb. </a:t>
          </a:r>
          <a:br>
            <a:rPr lang="cs-CZ" sz="2700" b="0" kern="1200"/>
          </a:br>
          <a:r>
            <a:rPr lang="cs-CZ" sz="2700" b="0" i="1" kern="1200"/>
            <a:t>Vyhláška o činnostech zdravotnických pracovníků a jiných odborných pracovníků</a:t>
          </a:r>
          <a:endParaRPr lang="cs-CZ" sz="2700" kern="1200"/>
        </a:p>
      </dsp:txBody>
      <dsp:txXfrm>
        <a:off x="0" y="2158693"/>
        <a:ext cx="10753200" cy="1913625"/>
      </dsp:txXfrm>
    </dsp:sp>
    <dsp:sp modelId="{F3077D38-0AD3-40AB-AA57-11A760E9BB3F}">
      <dsp:nvSpPr>
        <dsp:cNvPr id="0" name=""/>
        <dsp:cNvSpPr/>
      </dsp:nvSpPr>
      <dsp:spPr>
        <a:xfrm>
          <a:off x="537660" y="1760173"/>
          <a:ext cx="75272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96/2004 Sb. – Seznam NLZP</a:t>
          </a:r>
          <a:endParaRPr lang="cs-CZ" sz="2700" kern="1200"/>
        </a:p>
      </dsp:txBody>
      <dsp:txXfrm>
        <a:off x="576568" y="1799081"/>
        <a:ext cx="7449424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0B378-65EB-4F9D-BB35-F0ADACD09F38}">
      <dsp:nvSpPr>
        <dsp:cNvPr id="0" name=""/>
        <dsp:cNvSpPr/>
      </dsp:nvSpPr>
      <dsp:spPr>
        <a:xfrm>
          <a:off x="0" y="502161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vykonává lékař se specializovanou způsobilostí přítomný ve zdravotnickém zařízení, ve kterém vykonává činnost lékař s odbornou způsobilostí, s fyzickou dosažitelností lékaře se specializovanou způsobilostí do 10 minut. </a:t>
          </a:r>
        </a:p>
      </dsp:txBody>
      <dsp:txXfrm>
        <a:off x="0" y="502161"/>
        <a:ext cx="10515600" cy="897750"/>
      </dsp:txXfrm>
    </dsp:sp>
    <dsp:sp modelId="{FC482722-3F2C-4B2F-ABDF-CABF6186A62B}">
      <dsp:nvSpPr>
        <dsp:cNvPr id="0" name=""/>
        <dsp:cNvSpPr/>
      </dsp:nvSpPr>
      <dsp:spPr>
        <a:xfrm>
          <a:off x="525780" y="280761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Odborný dozor </a:t>
          </a:r>
        </a:p>
      </dsp:txBody>
      <dsp:txXfrm>
        <a:off x="547396" y="302377"/>
        <a:ext cx="7317688" cy="399568"/>
      </dsp:txXfrm>
    </dsp:sp>
    <dsp:sp modelId="{3E2809C5-30D1-46B1-81A3-F8E842920489}">
      <dsp:nvSpPr>
        <dsp:cNvPr id="0" name=""/>
        <dsp:cNvSpPr/>
      </dsp:nvSpPr>
      <dsp:spPr>
        <a:xfrm>
          <a:off x="0" y="1702312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vykonává lékař se specializovanou způsobilostí, a to nepřetržitou telefonickou dostupností a fyzickou dosažitelností zdravotnického zařízení, ve kterém vykonává činnost lékař s odbornou způsobilostí, do 30 minut.</a:t>
          </a:r>
        </a:p>
      </dsp:txBody>
      <dsp:txXfrm>
        <a:off x="0" y="1702312"/>
        <a:ext cx="10515600" cy="897750"/>
      </dsp:txXfrm>
    </dsp:sp>
    <dsp:sp modelId="{46A3311D-84CE-4A86-B995-3519782A21F6}">
      <dsp:nvSpPr>
        <dsp:cNvPr id="0" name=""/>
        <dsp:cNvSpPr/>
      </dsp:nvSpPr>
      <dsp:spPr>
        <a:xfrm>
          <a:off x="525780" y="1480912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Odborný dohled </a:t>
          </a:r>
        </a:p>
      </dsp:txBody>
      <dsp:txXfrm>
        <a:off x="547396" y="1502528"/>
        <a:ext cx="7317688" cy="399568"/>
      </dsp:txXfrm>
    </dsp:sp>
    <dsp:sp modelId="{9628635B-0020-4DC5-BD89-68E7274E63D8}">
      <dsp:nvSpPr>
        <dsp:cNvPr id="0" name=""/>
        <dsp:cNvSpPr/>
      </dsp:nvSpPr>
      <dsp:spPr>
        <a:xfrm>
          <a:off x="0" y="2902462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vykonávat činnosti, které odpovídají rozsahu znalostí a dovedností získaných vzděláváním v základním kmeni a které jsou stanovené prováděcím právním předpisem. </a:t>
          </a:r>
        </a:p>
      </dsp:txBody>
      <dsp:txXfrm>
        <a:off x="0" y="2902462"/>
        <a:ext cx="10515600" cy="897750"/>
      </dsp:txXfrm>
    </dsp:sp>
    <dsp:sp modelId="{658B76CA-C2B9-47F4-8742-128C05CB7EF6}">
      <dsp:nvSpPr>
        <dsp:cNvPr id="0" name=""/>
        <dsp:cNvSpPr/>
      </dsp:nvSpPr>
      <dsp:spPr>
        <a:xfrm>
          <a:off x="525780" y="2681062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Bez odborného dohledu  s certifikátem o absolvování základního kmene</a:t>
          </a:r>
        </a:p>
      </dsp:txBody>
      <dsp:txXfrm>
        <a:off x="547396" y="2702678"/>
        <a:ext cx="73176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0A4D-0A88-491F-BD7D-485ED015B498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5F44B-0F4F-45AD-B12A-A673C10523DC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5B72-0403-4CE5-BC94-C48CC1D4D3A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Odborná způsobilost a specializace</a:t>
          </a:r>
          <a:endParaRPr lang="en-US" sz="2500" kern="1200"/>
        </a:p>
      </dsp:txBody>
      <dsp:txXfrm>
        <a:off x="1941716" y="718"/>
        <a:ext cx="4571887" cy="1681139"/>
      </dsp:txXfrm>
    </dsp:sp>
    <dsp:sp modelId="{F417478E-7924-4B5A-81F3-10A1905FCC86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D91A5-FDA2-4D9A-950D-7DB7D7872589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2DC36-0B75-4A4B-9640-C057A3FBFDD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Zdravotní způsobilost</a:t>
          </a:r>
          <a:endParaRPr lang="en-US" sz="2500" kern="1200"/>
        </a:p>
      </dsp:txBody>
      <dsp:txXfrm>
        <a:off x="1941716" y="2102143"/>
        <a:ext cx="4571887" cy="1681139"/>
      </dsp:txXfrm>
    </dsp:sp>
    <dsp:sp modelId="{65C8B8D7-DB8A-4393-87E7-F54069D78CA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2F048-C3A0-46A2-BDCD-F969E28EAC72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294C0-4E6A-414F-9101-44CD8E6A6EE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Bezúhonnost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27857-B5EE-4AA0-9F96-F5D133CFA377}">
      <dsp:nvSpPr>
        <dsp:cNvPr id="0" name=""/>
        <dsp:cNvSpPr/>
      </dsp:nvSpPr>
      <dsp:spPr>
        <a:xfrm>
          <a:off x="0" y="227506"/>
          <a:ext cx="600211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6813A-CA58-41BD-B7C1-926E4011FE0C}">
      <dsp:nvSpPr>
        <dsp:cNvPr id="0" name=""/>
        <dsp:cNvSpPr/>
      </dsp:nvSpPr>
      <dsp:spPr>
        <a:xfrm>
          <a:off x="288089" y="50386"/>
          <a:ext cx="570798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06" tIns="0" rIns="158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jen činnosti které jsou součástí výuky nebo praxe</a:t>
          </a:r>
          <a:endParaRPr lang="cs-CZ" sz="1800" kern="1200"/>
        </a:p>
      </dsp:txBody>
      <dsp:txXfrm>
        <a:off x="305382" y="67679"/>
        <a:ext cx="5673395" cy="319654"/>
      </dsp:txXfrm>
    </dsp:sp>
    <dsp:sp modelId="{FF48997B-D1EB-4E69-8F74-B7AF3038485F}">
      <dsp:nvSpPr>
        <dsp:cNvPr id="0" name=""/>
        <dsp:cNvSpPr/>
      </dsp:nvSpPr>
      <dsp:spPr>
        <a:xfrm>
          <a:off x="0" y="771826"/>
          <a:ext cx="600211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5830" tIns="249936" rIns="4658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/>
            <a:t>který </a:t>
          </a:r>
          <a:r>
            <a:rPr lang="cs-CZ" sz="1800" b="0" i="0" kern="1200" dirty="0"/>
            <a:t>má způsobilost k samostatnému výkonu zdravotnického povolání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a je v pracovněprávním nebo obdobném vztahu k tomuto poskytovateli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/>
            <a:t>případně akademický pracovník VŠ</a:t>
          </a:r>
          <a:endParaRPr lang="cs-CZ" sz="1800" kern="1200"/>
        </a:p>
      </dsp:txBody>
      <dsp:txXfrm>
        <a:off x="0" y="771826"/>
        <a:ext cx="6002110" cy="1738800"/>
      </dsp:txXfrm>
    </dsp:sp>
    <dsp:sp modelId="{0494C9DA-6069-4763-A203-B46001575CD7}">
      <dsp:nvSpPr>
        <dsp:cNvPr id="0" name=""/>
        <dsp:cNvSpPr/>
      </dsp:nvSpPr>
      <dsp:spPr>
        <a:xfrm>
          <a:off x="300105" y="594707"/>
          <a:ext cx="550422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06" tIns="0" rIns="158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pod </a:t>
          </a:r>
          <a:r>
            <a:rPr lang="cs-CZ" sz="1800" b="1" kern="1200" dirty="0"/>
            <a:t>přímým vedením</a:t>
          </a:r>
          <a:r>
            <a:rPr lang="cs-CZ" sz="1800" b="1" i="0" kern="1200" dirty="0"/>
            <a:t> zdravotnického pracovníka</a:t>
          </a:r>
          <a:r>
            <a:rPr lang="cs-CZ" sz="1800" b="0" i="0" kern="1200" dirty="0"/>
            <a:t>, </a:t>
          </a:r>
          <a:endParaRPr lang="cs-CZ" sz="1800" kern="1200" dirty="0"/>
        </a:p>
      </dsp:txBody>
      <dsp:txXfrm>
        <a:off x="317398" y="612000"/>
        <a:ext cx="5469642" cy="319654"/>
      </dsp:txXfrm>
    </dsp:sp>
    <dsp:sp modelId="{7DA227F4-7146-4A88-A4EB-43A702B9E217}">
      <dsp:nvSpPr>
        <dsp:cNvPr id="0" name=""/>
        <dsp:cNvSpPr/>
      </dsp:nvSpPr>
      <dsp:spPr>
        <a:xfrm>
          <a:off x="0" y="2752547"/>
          <a:ext cx="600211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5830" tIns="249936" rIns="4658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Po 3 semestrech možno pracovat jako sanitář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 dirty="0"/>
            <a:t>Po 8 semestrech jako praktic</a:t>
          </a:r>
          <a:r>
            <a:rPr lang="cs-CZ" sz="1800" kern="1200" dirty="0"/>
            <a:t>ká sestra</a:t>
          </a:r>
        </a:p>
      </dsp:txBody>
      <dsp:txXfrm>
        <a:off x="0" y="2752547"/>
        <a:ext cx="6002110" cy="926100"/>
      </dsp:txXfrm>
    </dsp:sp>
    <dsp:sp modelId="{DAD76668-0CD5-4A2F-84F2-65B0106DFDCF}">
      <dsp:nvSpPr>
        <dsp:cNvPr id="0" name=""/>
        <dsp:cNvSpPr/>
      </dsp:nvSpPr>
      <dsp:spPr>
        <a:xfrm>
          <a:off x="300105" y="2575427"/>
          <a:ext cx="512370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06" tIns="0" rIns="158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Postupné nabývání kompetencí NLZP</a:t>
          </a:r>
        </a:p>
      </dsp:txBody>
      <dsp:txXfrm>
        <a:off x="317398" y="2592720"/>
        <a:ext cx="5089115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6374B-12F0-46B8-BA17-3CD4F82BB3AD}">
      <dsp:nvSpPr>
        <dsp:cNvPr id="0" name=""/>
        <dsp:cNvSpPr/>
      </dsp:nvSpPr>
      <dsp:spPr>
        <a:xfrm>
          <a:off x="1186" y="623437"/>
          <a:ext cx="4627476" cy="27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Odborná způsobilost</a:t>
          </a:r>
          <a:r>
            <a:rPr lang="cs-CZ" sz="26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k výkonu povolání lékaře se získává absolvováním nejméně šestiletého prezenčního studia, které obsahuje teoretickou a praktickou výuku v akreditovaném zdravotnickém magisterském studijním programu všeobecné lékařství.</a:t>
          </a:r>
        </a:p>
      </dsp:txBody>
      <dsp:txXfrm>
        <a:off x="1186" y="623437"/>
        <a:ext cx="4627476" cy="2776485"/>
      </dsp:txXfrm>
    </dsp:sp>
    <dsp:sp modelId="{1B15FB8F-732D-4024-BC31-0BE40C3D97CD}">
      <dsp:nvSpPr>
        <dsp:cNvPr id="0" name=""/>
        <dsp:cNvSpPr/>
      </dsp:nvSpPr>
      <dsp:spPr>
        <a:xfrm>
          <a:off x="5091410" y="623437"/>
          <a:ext cx="4627476" cy="27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Specializovaná způsobilost </a:t>
          </a:r>
          <a:endParaRPr lang="cs-CZ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se získává úspěšným ukončením specializačního vzdělávání atestační zkouškou (§ 19 až 21), na jejímž základě je lékaři vydán ministerstvem diplom o specializaci v příslušném specializačním oboru</a:t>
          </a:r>
        </a:p>
      </dsp:txBody>
      <dsp:txXfrm>
        <a:off x="5091410" y="623437"/>
        <a:ext cx="4627476" cy="2776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8E5C4-13DC-435B-82A8-903A1599251D}">
      <dsp:nvSpPr>
        <dsp:cNvPr id="0" name=""/>
        <dsp:cNvSpPr/>
      </dsp:nvSpPr>
      <dsp:spPr>
        <a:xfrm>
          <a:off x="7544622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B8EE1-8D2B-4A14-9AA2-BEF65C6854FE}">
      <dsp:nvSpPr>
        <dsp:cNvPr id="0" name=""/>
        <dsp:cNvSpPr/>
      </dsp:nvSpPr>
      <dsp:spPr>
        <a:xfrm>
          <a:off x="699883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5670D-0174-4BC2-B593-FE51E6F234AB}">
      <dsp:nvSpPr>
        <dsp:cNvPr id="0" name=""/>
        <dsp:cNvSpPr/>
      </dsp:nvSpPr>
      <dsp:spPr>
        <a:xfrm>
          <a:off x="6453041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1091580" y="177009"/>
              </a:lnTo>
              <a:lnTo>
                <a:pt x="109158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2D6E4-C6D1-4482-BC5A-65EEDE647382}">
      <dsp:nvSpPr>
        <dsp:cNvPr id="0" name=""/>
        <dsp:cNvSpPr/>
      </dsp:nvSpPr>
      <dsp:spPr>
        <a:xfrm>
          <a:off x="536146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28F51-F2A7-400B-9463-0A9AA042986A}">
      <dsp:nvSpPr>
        <dsp:cNvPr id="0" name=""/>
        <dsp:cNvSpPr/>
      </dsp:nvSpPr>
      <dsp:spPr>
        <a:xfrm>
          <a:off x="481567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09529-5FA2-481E-9D2E-DD5DB5326646}">
      <dsp:nvSpPr>
        <dsp:cNvPr id="0" name=""/>
        <dsp:cNvSpPr/>
      </dsp:nvSpPr>
      <dsp:spPr>
        <a:xfrm>
          <a:off x="5361461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1091580" y="0"/>
              </a:moveTo>
              <a:lnTo>
                <a:pt x="109158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7B95-ECB4-4420-A1F5-85F934169578}">
      <dsp:nvSpPr>
        <dsp:cNvPr id="0" name=""/>
        <dsp:cNvSpPr/>
      </dsp:nvSpPr>
      <dsp:spPr>
        <a:xfrm>
          <a:off x="4258288" y="1369002"/>
          <a:ext cx="2194753" cy="27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1"/>
              </a:lnTo>
              <a:lnTo>
                <a:pt x="2194753" y="188601"/>
              </a:lnTo>
              <a:lnTo>
                <a:pt x="2194753" y="271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60C3-463E-4CF3-88F7-9A3EC51C82C8}">
      <dsp:nvSpPr>
        <dsp:cNvPr id="0" name=""/>
        <dsp:cNvSpPr/>
      </dsp:nvSpPr>
      <dsp:spPr>
        <a:xfrm>
          <a:off x="317830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64C7-26F2-4F23-BAF0-606B4C4C786B}">
      <dsp:nvSpPr>
        <dsp:cNvPr id="0" name=""/>
        <dsp:cNvSpPr/>
      </dsp:nvSpPr>
      <dsp:spPr>
        <a:xfrm>
          <a:off x="263251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DA0D-EC17-4D2E-B2FC-BB9A464E2305}">
      <dsp:nvSpPr>
        <dsp:cNvPr id="0" name=""/>
        <dsp:cNvSpPr/>
      </dsp:nvSpPr>
      <dsp:spPr>
        <a:xfrm>
          <a:off x="2086720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1091580" y="177009"/>
              </a:lnTo>
              <a:lnTo>
                <a:pt x="109158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DA18C-231E-442B-9320-45611436C88B}">
      <dsp:nvSpPr>
        <dsp:cNvPr id="0" name=""/>
        <dsp:cNvSpPr/>
      </dsp:nvSpPr>
      <dsp:spPr>
        <a:xfrm>
          <a:off x="99514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51903-7BB7-45AE-BD41-954AA7485072}">
      <dsp:nvSpPr>
        <dsp:cNvPr id="0" name=""/>
        <dsp:cNvSpPr/>
      </dsp:nvSpPr>
      <dsp:spPr>
        <a:xfrm>
          <a:off x="44935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C210-740E-4CC1-AF9F-FA7AC19FE249}">
      <dsp:nvSpPr>
        <dsp:cNvPr id="0" name=""/>
        <dsp:cNvSpPr/>
      </dsp:nvSpPr>
      <dsp:spPr>
        <a:xfrm>
          <a:off x="995140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1091580" y="0"/>
              </a:moveTo>
              <a:lnTo>
                <a:pt x="109158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A6ABD-5C4B-4654-A8BA-4EF65EF23FEA}">
      <dsp:nvSpPr>
        <dsp:cNvPr id="0" name=""/>
        <dsp:cNvSpPr/>
      </dsp:nvSpPr>
      <dsp:spPr>
        <a:xfrm>
          <a:off x="2086720" y="1369002"/>
          <a:ext cx="2171568" cy="271338"/>
        </a:xfrm>
        <a:custGeom>
          <a:avLst/>
          <a:gdLst/>
          <a:ahLst/>
          <a:cxnLst/>
          <a:rect l="0" t="0" r="0" b="0"/>
          <a:pathLst>
            <a:path>
              <a:moveTo>
                <a:pt x="2171568" y="0"/>
              </a:moveTo>
              <a:lnTo>
                <a:pt x="2171568" y="188601"/>
              </a:lnTo>
              <a:lnTo>
                <a:pt x="0" y="188601"/>
              </a:lnTo>
              <a:lnTo>
                <a:pt x="0" y="271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72D70-586F-4974-867F-3B8EA7B215E9}">
      <dsp:nvSpPr>
        <dsp:cNvPr id="0" name=""/>
        <dsp:cNvSpPr/>
      </dsp:nvSpPr>
      <dsp:spPr>
        <a:xfrm>
          <a:off x="3811733" y="801877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CA7FC-8A49-4F53-8195-CB78D9ACC254}">
      <dsp:nvSpPr>
        <dsp:cNvPr id="0" name=""/>
        <dsp:cNvSpPr/>
      </dsp:nvSpPr>
      <dsp:spPr>
        <a:xfrm>
          <a:off x="3910967" y="896149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Odborná způsobilost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(VŠ) </a:t>
          </a:r>
        </a:p>
      </dsp:txBody>
      <dsp:txXfrm>
        <a:off x="3927578" y="912760"/>
        <a:ext cx="859889" cy="533903"/>
      </dsp:txXfrm>
    </dsp:sp>
    <dsp:sp modelId="{8DA82BD9-DD91-40CD-99D9-4A35AE7193C5}">
      <dsp:nvSpPr>
        <dsp:cNvPr id="0" name=""/>
        <dsp:cNvSpPr/>
      </dsp:nvSpPr>
      <dsp:spPr>
        <a:xfrm>
          <a:off x="1640165" y="1640341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DB44C-DE31-4872-9C96-A10D0FE5D6CD}">
      <dsp:nvSpPr>
        <dsp:cNvPr id="0" name=""/>
        <dsp:cNvSpPr/>
      </dsp:nvSpPr>
      <dsp:spPr>
        <a:xfrm>
          <a:off x="1739399" y="1734614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Základní kmen </a:t>
          </a:r>
        </a:p>
      </dsp:txBody>
      <dsp:txXfrm>
        <a:off x="1756010" y="1751225"/>
        <a:ext cx="859889" cy="533903"/>
      </dsp:txXfrm>
    </dsp:sp>
    <dsp:sp modelId="{F7962E15-DA5D-48B4-BECF-2B8901DE1107}">
      <dsp:nvSpPr>
        <dsp:cNvPr id="0" name=""/>
        <dsp:cNvSpPr/>
      </dsp:nvSpPr>
      <dsp:spPr>
        <a:xfrm>
          <a:off x="548584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B7C74-96AC-4549-9615-22089EE26FF5}">
      <dsp:nvSpPr>
        <dsp:cNvPr id="0" name=""/>
        <dsp:cNvSpPr/>
      </dsp:nvSpPr>
      <dsp:spPr>
        <a:xfrm>
          <a:off x="647819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664430" y="2578097"/>
        <a:ext cx="859889" cy="533903"/>
      </dsp:txXfrm>
    </dsp:sp>
    <dsp:sp modelId="{26AC5CFD-80E5-4191-9495-0E13EBA14AF9}">
      <dsp:nvSpPr>
        <dsp:cNvPr id="0" name=""/>
        <dsp:cNvSpPr/>
      </dsp:nvSpPr>
      <dsp:spPr>
        <a:xfrm>
          <a:off x="2794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999B-8FE7-4E3D-9002-15B4C9687E49}">
      <dsp:nvSpPr>
        <dsp:cNvPr id="0" name=""/>
        <dsp:cNvSpPr/>
      </dsp:nvSpPr>
      <dsp:spPr>
        <a:xfrm>
          <a:off x="10202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</a:t>
          </a:r>
        </a:p>
      </dsp:txBody>
      <dsp:txXfrm>
        <a:off x="118640" y="3404969"/>
        <a:ext cx="859889" cy="533903"/>
      </dsp:txXfrm>
    </dsp:sp>
    <dsp:sp modelId="{2A389158-8ECE-4EFA-AEF1-A105181B993D}">
      <dsp:nvSpPr>
        <dsp:cNvPr id="0" name=""/>
        <dsp:cNvSpPr/>
      </dsp:nvSpPr>
      <dsp:spPr>
        <a:xfrm>
          <a:off x="1094374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5294-2706-4D18-9FFB-9CA22EE9770B}">
      <dsp:nvSpPr>
        <dsp:cNvPr id="0" name=""/>
        <dsp:cNvSpPr/>
      </dsp:nvSpPr>
      <dsp:spPr>
        <a:xfrm>
          <a:off x="119360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Ceritfikovaný</a:t>
          </a:r>
          <a:r>
            <a:rPr lang="cs-CZ" sz="900" kern="1200"/>
            <a:t> kurz </a:t>
          </a:r>
        </a:p>
      </dsp:txBody>
      <dsp:txXfrm>
        <a:off x="1210220" y="3404969"/>
        <a:ext cx="859889" cy="533903"/>
      </dsp:txXfrm>
    </dsp:sp>
    <dsp:sp modelId="{550D2C23-7E73-4382-968B-B522C03DE224}">
      <dsp:nvSpPr>
        <dsp:cNvPr id="0" name=""/>
        <dsp:cNvSpPr/>
      </dsp:nvSpPr>
      <dsp:spPr>
        <a:xfrm>
          <a:off x="2731745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256E4-51AF-43F4-9F63-0434521D75A6}">
      <dsp:nvSpPr>
        <dsp:cNvPr id="0" name=""/>
        <dsp:cNvSpPr/>
      </dsp:nvSpPr>
      <dsp:spPr>
        <a:xfrm>
          <a:off x="2830979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2847590" y="2578097"/>
        <a:ext cx="859889" cy="533903"/>
      </dsp:txXfrm>
    </dsp:sp>
    <dsp:sp modelId="{ED701982-3725-4262-8547-9C8DBEB50522}">
      <dsp:nvSpPr>
        <dsp:cNvPr id="0" name=""/>
        <dsp:cNvSpPr/>
      </dsp:nvSpPr>
      <dsp:spPr>
        <a:xfrm>
          <a:off x="218595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0595-95A0-4E34-9472-8A3CF05FBA4D}">
      <dsp:nvSpPr>
        <dsp:cNvPr id="0" name=""/>
        <dsp:cNvSpPr/>
      </dsp:nvSpPr>
      <dsp:spPr>
        <a:xfrm>
          <a:off x="228518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 </a:t>
          </a:r>
        </a:p>
      </dsp:txBody>
      <dsp:txXfrm>
        <a:off x="2301800" y="3404969"/>
        <a:ext cx="859889" cy="533903"/>
      </dsp:txXfrm>
    </dsp:sp>
    <dsp:sp modelId="{E849A7B9-5808-49F6-8FD4-6E16684A67A4}">
      <dsp:nvSpPr>
        <dsp:cNvPr id="0" name=""/>
        <dsp:cNvSpPr/>
      </dsp:nvSpPr>
      <dsp:spPr>
        <a:xfrm>
          <a:off x="327753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5A7FA-28FB-4166-A473-B0707E1DFBF8}">
      <dsp:nvSpPr>
        <dsp:cNvPr id="0" name=""/>
        <dsp:cNvSpPr/>
      </dsp:nvSpPr>
      <dsp:spPr>
        <a:xfrm>
          <a:off x="337677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Certifikoaný</a:t>
          </a:r>
          <a:r>
            <a:rPr lang="cs-CZ" sz="900" kern="1200"/>
            <a:t> kurz </a:t>
          </a:r>
        </a:p>
      </dsp:txBody>
      <dsp:txXfrm>
        <a:off x="3393381" y="3404969"/>
        <a:ext cx="859889" cy="533903"/>
      </dsp:txXfrm>
    </dsp:sp>
    <dsp:sp modelId="{9CC1F98D-2463-4DCF-AF47-91CC4EDCFD19}">
      <dsp:nvSpPr>
        <dsp:cNvPr id="0" name=""/>
        <dsp:cNvSpPr/>
      </dsp:nvSpPr>
      <dsp:spPr>
        <a:xfrm>
          <a:off x="6006486" y="1640341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42998-0413-4A78-9DEC-52D3225EB1CF}">
      <dsp:nvSpPr>
        <dsp:cNvPr id="0" name=""/>
        <dsp:cNvSpPr/>
      </dsp:nvSpPr>
      <dsp:spPr>
        <a:xfrm>
          <a:off x="6105720" y="1734614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Základní kmen</a:t>
          </a:r>
        </a:p>
      </dsp:txBody>
      <dsp:txXfrm>
        <a:off x="6122331" y="1751225"/>
        <a:ext cx="859889" cy="533903"/>
      </dsp:txXfrm>
    </dsp:sp>
    <dsp:sp modelId="{178A3DB4-C86D-42D7-A2F9-FA9ABB4DD20C}">
      <dsp:nvSpPr>
        <dsp:cNvPr id="0" name=""/>
        <dsp:cNvSpPr/>
      </dsp:nvSpPr>
      <dsp:spPr>
        <a:xfrm>
          <a:off x="4914905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348CA-E44E-49E0-99BB-67702039EF5C}">
      <dsp:nvSpPr>
        <dsp:cNvPr id="0" name=""/>
        <dsp:cNvSpPr/>
      </dsp:nvSpPr>
      <dsp:spPr>
        <a:xfrm>
          <a:off x="5014140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5030751" y="2578097"/>
        <a:ext cx="859889" cy="533903"/>
      </dsp:txXfrm>
    </dsp:sp>
    <dsp:sp modelId="{0E5B266A-C0EB-4532-9312-98091B785C79}">
      <dsp:nvSpPr>
        <dsp:cNvPr id="0" name=""/>
        <dsp:cNvSpPr/>
      </dsp:nvSpPr>
      <dsp:spPr>
        <a:xfrm>
          <a:off x="436911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D4B94-46DC-4AC0-A15E-DAFCD92E527F}">
      <dsp:nvSpPr>
        <dsp:cNvPr id="0" name=""/>
        <dsp:cNvSpPr/>
      </dsp:nvSpPr>
      <dsp:spPr>
        <a:xfrm>
          <a:off x="446835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</a:t>
          </a:r>
        </a:p>
      </dsp:txBody>
      <dsp:txXfrm>
        <a:off x="4484961" y="3404969"/>
        <a:ext cx="859889" cy="533903"/>
      </dsp:txXfrm>
    </dsp:sp>
    <dsp:sp modelId="{790BBB41-5248-4D97-8081-50D2D844E3B6}">
      <dsp:nvSpPr>
        <dsp:cNvPr id="0" name=""/>
        <dsp:cNvSpPr/>
      </dsp:nvSpPr>
      <dsp:spPr>
        <a:xfrm>
          <a:off x="546069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CBBA6-85BD-4AFB-93AF-B74FF4C914E1}">
      <dsp:nvSpPr>
        <dsp:cNvPr id="0" name=""/>
        <dsp:cNvSpPr/>
      </dsp:nvSpPr>
      <dsp:spPr>
        <a:xfrm>
          <a:off x="555993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Ceritfikovaný</a:t>
          </a:r>
          <a:r>
            <a:rPr lang="cs-CZ" sz="900" kern="1200"/>
            <a:t> kurz </a:t>
          </a:r>
        </a:p>
      </dsp:txBody>
      <dsp:txXfrm>
        <a:off x="5576541" y="3404969"/>
        <a:ext cx="859889" cy="533903"/>
      </dsp:txXfrm>
    </dsp:sp>
    <dsp:sp modelId="{E3F654BE-61D2-466D-AA63-5B9E806720D5}">
      <dsp:nvSpPr>
        <dsp:cNvPr id="0" name=""/>
        <dsp:cNvSpPr/>
      </dsp:nvSpPr>
      <dsp:spPr>
        <a:xfrm>
          <a:off x="7098066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8815A-D288-4B62-9270-9A039B93F573}">
      <dsp:nvSpPr>
        <dsp:cNvPr id="0" name=""/>
        <dsp:cNvSpPr/>
      </dsp:nvSpPr>
      <dsp:spPr>
        <a:xfrm>
          <a:off x="7197301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7213912" y="2578097"/>
        <a:ext cx="859889" cy="533903"/>
      </dsp:txXfrm>
    </dsp:sp>
    <dsp:sp modelId="{5F4F2FBA-58CC-4D14-A890-FA3E80F4F0C6}">
      <dsp:nvSpPr>
        <dsp:cNvPr id="0" name=""/>
        <dsp:cNvSpPr/>
      </dsp:nvSpPr>
      <dsp:spPr>
        <a:xfrm>
          <a:off x="655227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EF20F-81EC-4EB3-9E0A-7CCC4C6AB446}">
      <dsp:nvSpPr>
        <dsp:cNvPr id="0" name=""/>
        <dsp:cNvSpPr/>
      </dsp:nvSpPr>
      <dsp:spPr>
        <a:xfrm>
          <a:off x="665151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 </a:t>
          </a:r>
        </a:p>
      </dsp:txBody>
      <dsp:txXfrm>
        <a:off x="6668121" y="3404969"/>
        <a:ext cx="859889" cy="533903"/>
      </dsp:txXfrm>
    </dsp:sp>
    <dsp:sp modelId="{BF082C3A-2767-42AB-BB53-3BFA58043291}">
      <dsp:nvSpPr>
        <dsp:cNvPr id="0" name=""/>
        <dsp:cNvSpPr/>
      </dsp:nvSpPr>
      <dsp:spPr>
        <a:xfrm>
          <a:off x="764385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3B700-4B31-400E-A364-378570718F2C}">
      <dsp:nvSpPr>
        <dsp:cNvPr id="0" name=""/>
        <dsp:cNvSpPr/>
      </dsp:nvSpPr>
      <dsp:spPr>
        <a:xfrm>
          <a:off x="7743091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Certifikoaný</a:t>
          </a:r>
          <a:r>
            <a:rPr lang="cs-CZ" sz="900" kern="1200"/>
            <a:t> kurz </a:t>
          </a:r>
        </a:p>
      </dsp:txBody>
      <dsp:txXfrm>
        <a:off x="7759702" y="3404969"/>
        <a:ext cx="859889" cy="5339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BA20-C173-4489-8BCD-91FC5F863953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893A4-AE7E-49D9-874D-03876A1FCC75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a)</a:t>
          </a:r>
          <a:r>
            <a:rPr lang="cs-CZ" sz="1600" kern="1200"/>
            <a:t> provádět klinické vyšetření pacienta, zahrnující také získání anamnézy a fyzikální vyšetření bez samostatného rozhodování o dalším léčebném postupu,</a:t>
          </a:r>
          <a:endParaRPr lang="en-US" sz="1600" kern="1200"/>
        </a:p>
      </dsp:txBody>
      <dsp:txXfrm>
        <a:off x="0" y="718"/>
        <a:ext cx="6513603" cy="840569"/>
      </dsp:txXfrm>
    </dsp:sp>
    <dsp:sp modelId="{E25664D7-4AED-4F00-A968-6BEBEF1E0B85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4760A-8646-482E-8815-814D1285FC8F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b)</a:t>
          </a:r>
          <a:r>
            <a:rPr lang="cs-CZ" sz="1600" kern="1200"/>
            <a:t> provádět vizitu s pozorováním vývoje zdravotního stavu pacienta,</a:t>
          </a:r>
          <a:endParaRPr lang="en-US" sz="1600" kern="1200"/>
        </a:p>
      </dsp:txBody>
      <dsp:txXfrm>
        <a:off x="0" y="841288"/>
        <a:ext cx="6513603" cy="840569"/>
      </dsp:txXfrm>
    </dsp:sp>
    <dsp:sp modelId="{CAFCB037-1579-4AE1-93CD-57A4A060DBC8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41C16-2C93-4400-A90E-B379A1ADDF87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c)</a:t>
          </a:r>
          <a:r>
            <a:rPr lang="cs-CZ" sz="1600" kern="1200"/>
            <a:t> pracovat s informačním systémem poskytovatele zdravotních služeb,</a:t>
          </a:r>
          <a:endParaRPr lang="en-US" sz="1600" kern="1200"/>
        </a:p>
      </dsp:txBody>
      <dsp:txXfrm>
        <a:off x="0" y="1681858"/>
        <a:ext cx="6513603" cy="840569"/>
      </dsp:txXfrm>
    </dsp:sp>
    <dsp:sp modelId="{1D73123F-B8AD-4DAB-A059-CF9CC72E024D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CF441-75FE-4E58-982E-C5F97A3D4E8D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d)</a:t>
          </a:r>
          <a:r>
            <a:rPr lang="cs-CZ" sz="1600" kern="1200"/>
            <a:t> vést a provádět zápisy do zdravotnické dokumentace,</a:t>
          </a:r>
          <a:endParaRPr lang="en-US" sz="1600" kern="1200"/>
        </a:p>
      </dsp:txBody>
      <dsp:txXfrm>
        <a:off x="0" y="2522428"/>
        <a:ext cx="6513603" cy="840569"/>
      </dsp:txXfrm>
    </dsp:sp>
    <dsp:sp modelId="{89C4387A-2D74-4D20-9D0C-A3E48EAD9F53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94B5A-45E7-41D1-88E4-2F4B8FB96141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e)</a:t>
          </a:r>
          <a:r>
            <a:rPr lang="cs-CZ" sz="1600" kern="1200"/>
            <a:t> administrovat přijetí, přemístění a propuštění pacienta s doporučeními stanovenými lékařem se specializovanou způsobilostí,</a:t>
          </a:r>
          <a:endParaRPr lang="en-US" sz="1600" kern="1200"/>
        </a:p>
      </dsp:txBody>
      <dsp:txXfrm>
        <a:off x="0" y="3362997"/>
        <a:ext cx="6513603" cy="840569"/>
      </dsp:txXfrm>
    </dsp:sp>
    <dsp:sp modelId="{BFB16ADE-21EC-44C0-8F56-1B176B4C6F6A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C0AA7-1F11-4338-88B2-525A7DCAA05A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f)</a:t>
          </a:r>
          <a:r>
            <a:rPr lang="cs-CZ" sz="1600" kern="1200"/>
            <a:t> provádět kontrolu, převazy a ošetření nekomplikovaných ran a dekubitů, včetně ošetření drénů a drenážních systémů,</a:t>
          </a:r>
          <a:endParaRPr lang="en-US" sz="1600" kern="1200"/>
        </a:p>
      </dsp:txBody>
      <dsp:txXfrm>
        <a:off x="0" y="4203567"/>
        <a:ext cx="6513603" cy="840569"/>
      </dsp:txXfrm>
    </dsp:sp>
    <dsp:sp modelId="{16377BE5-ADB7-4396-9BCF-C0571CC722B7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34B1E-C227-476A-9D99-668656E35264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g)</a:t>
          </a:r>
          <a:r>
            <a:rPr lang="cs-CZ" sz="1600" kern="1200"/>
            <a:t> předepisovat léčivé přípravky a zdravotnické prostředky na základě diagnózy stanovené lékařem se specializovanou způsobilostí,</a:t>
          </a:r>
          <a:endParaRPr lang="en-US" sz="1600" kern="1200"/>
        </a:p>
      </dsp:txBody>
      <dsp:txXfrm>
        <a:off x="0" y="5044137"/>
        <a:ext cx="6513603" cy="840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BA20-C173-4489-8BCD-91FC5F863953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893A4-AE7E-49D9-874D-03876A1FCC75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h)</a:t>
          </a:r>
          <a:r>
            <a:rPr lang="cs-CZ" sz="1300" kern="1200"/>
            <a:t> ve zdravotnickém zařízení aplikovat léčivé přípravky včetně krevních derivátů indikované lékařem se specializovanou způsobilostí s výjimkou radiofarmak a cytostatik a s výjimkou aplikace léčivých přípravků </a:t>
          </a:r>
          <a:r>
            <a:rPr lang="cs-CZ" sz="1300" kern="1200" err="1"/>
            <a:t>intraoseálně</a:t>
          </a:r>
          <a:r>
            <a:rPr lang="cs-CZ" sz="1300" kern="1200"/>
            <a:t>, lumbálně, arteriálně, </a:t>
          </a:r>
          <a:r>
            <a:rPr lang="cs-CZ" sz="1300" kern="1200" err="1"/>
            <a:t>intrakardiálně</a:t>
          </a:r>
          <a:r>
            <a:rPr lang="cs-CZ" sz="1300" kern="1200"/>
            <a:t>, intraperitoneálně nebo </a:t>
          </a:r>
          <a:r>
            <a:rPr lang="cs-CZ" sz="1300" kern="1200" err="1"/>
            <a:t>intraartikulárně</a:t>
          </a:r>
          <a:r>
            <a:rPr lang="cs-CZ" sz="1300" kern="1200"/>
            <a:t>,</a:t>
          </a:r>
          <a:endParaRPr lang="en-US" sz="1300" kern="1200"/>
        </a:p>
      </dsp:txBody>
      <dsp:txXfrm>
        <a:off x="0" y="718"/>
        <a:ext cx="6513603" cy="840569"/>
      </dsp:txXfrm>
    </dsp:sp>
    <dsp:sp modelId="{1F75D830-1E28-4C42-8FD7-349F34BF0689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7BD39-7B82-4680-AA32-185EB5F9C425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i)</a:t>
          </a:r>
          <a:r>
            <a:rPr lang="cs-CZ" sz="1300" kern="1200"/>
            <a:t> podávat transfuzní přípravky indikované lékařem se specializovanou způsobilostí,</a:t>
          </a:r>
        </a:p>
      </dsp:txBody>
      <dsp:txXfrm>
        <a:off x="0" y="841288"/>
        <a:ext cx="6513603" cy="840569"/>
      </dsp:txXfrm>
    </dsp:sp>
    <dsp:sp modelId="{72215564-5606-4C03-A01E-B5EA73F68BAD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7BD67-8688-4FF2-8164-438D399A4E58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j)</a:t>
          </a:r>
          <a:r>
            <a:rPr lang="cs-CZ" sz="1300" kern="1200"/>
            <a:t> poskytovat odbornou první pomoc,</a:t>
          </a:r>
        </a:p>
      </dsp:txBody>
      <dsp:txXfrm>
        <a:off x="0" y="1681858"/>
        <a:ext cx="6513603" cy="840569"/>
      </dsp:txXfrm>
    </dsp:sp>
    <dsp:sp modelId="{3ADA88D8-EE0E-4344-B560-0CCFC174CF46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0D646-44F6-4609-B4B9-2AF5ADB79FD4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k)</a:t>
          </a:r>
          <a:r>
            <a:rPr lang="cs-CZ" sz="1300" kern="1200"/>
            <a:t> v rozsahu své odborné způsobilosti edukovat pacienta, jeho zákonného zástupce nebo osoby jím určené v rámci preventivní, diagnostické, léčebné, léčebně rehabilitační, dispenzární a paliativní péče,</a:t>
          </a:r>
        </a:p>
      </dsp:txBody>
      <dsp:txXfrm>
        <a:off x="0" y="2522428"/>
        <a:ext cx="6513603" cy="840569"/>
      </dsp:txXfrm>
    </dsp:sp>
    <dsp:sp modelId="{D5454562-DBF9-4F2B-AAC2-479920BDA2AE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8425-A9C5-4003-8093-C71C2E012AD9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l)</a:t>
          </a:r>
          <a:r>
            <a:rPr lang="cs-CZ" sz="1300" kern="1200"/>
            <a:t> orientačně vyhodnocovat sociální situaci pacienta a indikovat zdravotně sociální nebo sociální péči,</a:t>
          </a:r>
        </a:p>
      </dsp:txBody>
      <dsp:txXfrm>
        <a:off x="0" y="3362997"/>
        <a:ext cx="6513603" cy="840569"/>
      </dsp:txXfrm>
    </dsp:sp>
    <dsp:sp modelId="{EF018630-9384-49DA-8860-14BA354D1AF5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FF838-A1F5-4691-A12E-4D3C1E0B41C6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m)</a:t>
          </a:r>
          <a:r>
            <a:rPr lang="cs-CZ" sz="1300" kern="1200"/>
            <a:t> provádět punkci periferních žil za účelem zavádění periferních žilních katetrů, odběru žilní krve nebo nitrožilní aplikace léčivých přípravků a provádět odběr kapilární krve,</a:t>
          </a:r>
        </a:p>
      </dsp:txBody>
      <dsp:txXfrm>
        <a:off x="0" y="4203567"/>
        <a:ext cx="6513603" cy="840569"/>
      </dsp:txXfrm>
    </dsp:sp>
    <dsp:sp modelId="{4A10C50D-ABAA-4A6F-8BC7-590515448CDD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7C20-489F-4743-B0F2-732F14901818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n)</a:t>
          </a:r>
          <a:r>
            <a:rPr lang="cs-CZ" sz="1300" kern="1200"/>
            <a:t> provádět katetrizaci močového měchýře u pacientů starších 15 let, včetně zavedení permanentního močového katetru.</a:t>
          </a:r>
        </a:p>
      </dsp:txBody>
      <dsp:txXfrm>
        <a:off x="0" y="5044137"/>
        <a:ext cx="6513603" cy="840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BA76A-E59A-45EA-9C02-A57F5A0F89F4}">
      <dsp:nvSpPr>
        <dsp:cNvPr id="0" name=""/>
        <dsp:cNvSpPr/>
      </dsp:nvSpPr>
      <dsp:spPr>
        <a:xfrm>
          <a:off x="0" y="4775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AAEDC-65C3-4505-A611-37EAACA93AC6}">
      <dsp:nvSpPr>
        <dsp:cNvPr id="0" name=""/>
        <dsp:cNvSpPr/>
      </dsp:nvSpPr>
      <dsp:spPr>
        <a:xfrm>
          <a:off x="245165" y="187130"/>
          <a:ext cx="445755" cy="44575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65A7-6F40-410E-ACF2-EBCEEA272C24}">
      <dsp:nvSpPr>
        <dsp:cNvPr id="0" name=""/>
        <dsp:cNvSpPr/>
      </dsp:nvSpPr>
      <dsp:spPr>
        <a:xfrm>
          <a:off x="936087" y="4775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Zařízení disponuje nejméně 2 operačními sály.</a:t>
          </a:r>
        </a:p>
      </dsp:txBody>
      <dsp:txXfrm>
        <a:off x="936087" y="4775"/>
        <a:ext cx="2931121" cy="810465"/>
      </dsp:txXfrm>
    </dsp:sp>
    <dsp:sp modelId="{5BD20D8A-341B-482B-AA96-F2C7077050D6}">
      <dsp:nvSpPr>
        <dsp:cNvPr id="0" name=""/>
        <dsp:cNvSpPr/>
      </dsp:nvSpPr>
      <dsp:spPr>
        <a:xfrm>
          <a:off x="3867209" y="4775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…. Podrobný výčet</a:t>
          </a:r>
        </a:p>
      </dsp:txBody>
      <dsp:txXfrm>
        <a:off x="3867209" y="4775"/>
        <a:ext cx="2645479" cy="810465"/>
      </dsp:txXfrm>
    </dsp:sp>
    <dsp:sp modelId="{110BB29D-57CB-4C28-9F19-0280AFDE03F2}">
      <dsp:nvSpPr>
        <dsp:cNvPr id="0" name=""/>
        <dsp:cNvSpPr/>
      </dsp:nvSpPr>
      <dsp:spPr>
        <a:xfrm>
          <a:off x="0" y="1017857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C8C45-732C-46CD-BA89-6D9F38E79C56}">
      <dsp:nvSpPr>
        <dsp:cNvPr id="0" name=""/>
        <dsp:cNvSpPr/>
      </dsp:nvSpPr>
      <dsp:spPr>
        <a:xfrm>
          <a:off x="245165" y="1200212"/>
          <a:ext cx="445755" cy="44575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8A23A-1CC3-4D0C-8888-45C6F71A41AE}">
      <dsp:nvSpPr>
        <dsp:cNvPr id="0" name=""/>
        <dsp:cNvSpPr/>
      </dsp:nvSpPr>
      <dsp:spPr>
        <a:xfrm>
          <a:off x="936087" y="1017857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Počet hospitalizovaných pacientů za kalendářní rok: </a:t>
          </a:r>
        </a:p>
      </dsp:txBody>
      <dsp:txXfrm>
        <a:off x="936087" y="1017857"/>
        <a:ext cx="2931121" cy="810465"/>
      </dsp:txXfrm>
    </dsp:sp>
    <dsp:sp modelId="{8F4B3606-5AE8-4FF1-8928-74C0FBFDDC8E}">
      <dsp:nvSpPr>
        <dsp:cNvPr id="0" name=""/>
        <dsp:cNvSpPr/>
      </dsp:nvSpPr>
      <dsp:spPr>
        <a:xfrm>
          <a:off x="3867209" y="1017857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minimálně 1500 nebo průměrně 1500 ročně za poslední 3 kalendářní roky.</a:t>
          </a:r>
        </a:p>
      </dsp:txBody>
      <dsp:txXfrm>
        <a:off x="3867209" y="1017857"/>
        <a:ext cx="2645479" cy="810465"/>
      </dsp:txXfrm>
    </dsp:sp>
    <dsp:sp modelId="{BB9925AA-C28F-4BCE-9B85-DCB19CB6B83C}">
      <dsp:nvSpPr>
        <dsp:cNvPr id="0" name=""/>
        <dsp:cNvSpPr/>
      </dsp:nvSpPr>
      <dsp:spPr>
        <a:xfrm>
          <a:off x="0" y="2030939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799D1-6160-4132-B3A4-558FFD527E08}">
      <dsp:nvSpPr>
        <dsp:cNvPr id="0" name=""/>
        <dsp:cNvSpPr/>
      </dsp:nvSpPr>
      <dsp:spPr>
        <a:xfrm>
          <a:off x="245165" y="2213294"/>
          <a:ext cx="445755" cy="445755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0C569-37DD-486D-AD92-F2F1ECE65C87}">
      <dsp:nvSpPr>
        <dsp:cNvPr id="0" name=""/>
        <dsp:cNvSpPr/>
      </dsp:nvSpPr>
      <dsp:spPr>
        <a:xfrm>
          <a:off x="936087" y="2030939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Počet ambulantně ošetřených pacientů za kalendářní rok: </a:t>
          </a:r>
        </a:p>
      </dsp:txBody>
      <dsp:txXfrm>
        <a:off x="936087" y="2030939"/>
        <a:ext cx="2931121" cy="810465"/>
      </dsp:txXfrm>
    </dsp:sp>
    <dsp:sp modelId="{45DFF525-2A97-4B28-AAF8-7D2048619635}">
      <dsp:nvSpPr>
        <dsp:cNvPr id="0" name=""/>
        <dsp:cNvSpPr/>
      </dsp:nvSpPr>
      <dsp:spPr>
        <a:xfrm>
          <a:off x="3867209" y="2030939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minimálně 15000 nebo průměrně 15000 ročně za poslední 3 kalendářní roky.</a:t>
          </a:r>
        </a:p>
      </dsp:txBody>
      <dsp:txXfrm>
        <a:off x="3867209" y="2030939"/>
        <a:ext cx="2645479" cy="810465"/>
      </dsp:txXfrm>
    </dsp:sp>
    <dsp:sp modelId="{DCB66CCC-3A3D-4342-9F49-EA6714C84B32}">
      <dsp:nvSpPr>
        <dsp:cNvPr id="0" name=""/>
        <dsp:cNvSpPr/>
      </dsp:nvSpPr>
      <dsp:spPr>
        <a:xfrm>
          <a:off x="0" y="3044021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A934-532B-439A-A4CB-8B4DADAB6149}">
      <dsp:nvSpPr>
        <dsp:cNvPr id="0" name=""/>
        <dsp:cNvSpPr/>
      </dsp:nvSpPr>
      <dsp:spPr>
        <a:xfrm>
          <a:off x="245165" y="3226375"/>
          <a:ext cx="445755" cy="445755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464E7-6976-4B15-82F4-DF9FD52B752D}">
      <dsp:nvSpPr>
        <dsp:cNvPr id="0" name=""/>
        <dsp:cNvSpPr/>
      </dsp:nvSpPr>
      <dsp:spPr>
        <a:xfrm>
          <a:off x="936087" y="3044021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plánované operace:</a:t>
          </a:r>
        </a:p>
      </dsp:txBody>
      <dsp:txXfrm>
        <a:off x="936087" y="3044021"/>
        <a:ext cx="2931121" cy="810465"/>
      </dsp:txXfrm>
    </dsp:sp>
    <dsp:sp modelId="{7A2A5A01-5CFC-4452-A861-761486EDD9B0}">
      <dsp:nvSpPr>
        <dsp:cNvPr id="0" name=""/>
        <dsp:cNvSpPr/>
      </dsp:nvSpPr>
      <dsp:spPr>
        <a:xfrm>
          <a:off x="3867209" y="3044021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 </a:t>
          </a:r>
          <a:r>
            <a:rPr lang="cs-CZ" sz="1100" kern="1200" dirty="0"/>
            <a:t>700 nebo průměrně 700 ročně za poslední 3 kalendářní roky,</a:t>
          </a:r>
        </a:p>
      </dsp:txBody>
      <dsp:txXfrm>
        <a:off x="3867209" y="3044021"/>
        <a:ext cx="2645479" cy="810465"/>
      </dsp:txXfrm>
    </dsp:sp>
    <dsp:sp modelId="{1A4D1F27-8311-46FF-84F1-001AE5819F05}">
      <dsp:nvSpPr>
        <dsp:cNvPr id="0" name=""/>
        <dsp:cNvSpPr/>
      </dsp:nvSpPr>
      <dsp:spPr>
        <a:xfrm>
          <a:off x="0" y="4057102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84664-9857-4378-8262-26E26AFDE97B}">
      <dsp:nvSpPr>
        <dsp:cNvPr id="0" name=""/>
        <dsp:cNvSpPr/>
      </dsp:nvSpPr>
      <dsp:spPr>
        <a:xfrm>
          <a:off x="245165" y="4239457"/>
          <a:ext cx="445755" cy="445755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BD7E1-C195-4C51-8ADE-7536DCBAD66E}">
      <dsp:nvSpPr>
        <dsp:cNvPr id="0" name=""/>
        <dsp:cNvSpPr/>
      </dsp:nvSpPr>
      <dsp:spPr>
        <a:xfrm>
          <a:off x="936087" y="4057102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urgentní operace:</a:t>
          </a:r>
        </a:p>
      </dsp:txBody>
      <dsp:txXfrm>
        <a:off x="936087" y="4057102"/>
        <a:ext cx="2931121" cy="810465"/>
      </dsp:txXfrm>
    </dsp:sp>
    <dsp:sp modelId="{CCFE5DCB-038B-49D2-9F98-C24D7856218E}">
      <dsp:nvSpPr>
        <dsp:cNvPr id="0" name=""/>
        <dsp:cNvSpPr/>
      </dsp:nvSpPr>
      <dsp:spPr>
        <a:xfrm>
          <a:off x="3867209" y="4057102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 minimálně 200 nebo průměrně 200 ročně za poslední 3 kalendářní roky, z toho laparoskopické operace urgentní nebo plánované: minimálně 100 nebo 100 ročně za poslední 3 kalendářní roky,</a:t>
          </a:r>
        </a:p>
      </dsp:txBody>
      <dsp:txXfrm>
        <a:off x="3867209" y="4057102"/>
        <a:ext cx="2645479" cy="810465"/>
      </dsp:txXfrm>
    </dsp:sp>
    <dsp:sp modelId="{E71A130D-E512-4E29-9953-7C739C0E3274}">
      <dsp:nvSpPr>
        <dsp:cNvPr id="0" name=""/>
        <dsp:cNvSpPr/>
      </dsp:nvSpPr>
      <dsp:spPr>
        <a:xfrm>
          <a:off x="0" y="5070184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90C2C-8DCC-41CD-B497-D39E37A10CCE}">
      <dsp:nvSpPr>
        <dsp:cNvPr id="0" name=""/>
        <dsp:cNvSpPr/>
      </dsp:nvSpPr>
      <dsp:spPr>
        <a:xfrm>
          <a:off x="245165" y="5252539"/>
          <a:ext cx="445755" cy="445755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33CB2-3272-4582-A18F-9F61AFD29A58}">
      <dsp:nvSpPr>
        <dsp:cNvPr id="0" name=""/>
        <dsp:cNvSpPr/>
      </dsp:nvSpPr>
      <dsp:spPr>
        <a:xfrm>
          <a:off x="936087" y="5070184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ošetření traumat:</a:t>
          </a:r>
        </a:p>
      </dsp:txBody>
      <dsp:txXfrm>
        <a:off x="936087" y="5070184"/>
        <a:ext cx="2931121" cy="810465"/>
      </dsp:txXfrm>
    </dsp:sp>
    <dsp:sp modelId="{BF7696B9-0DB0-41F3-A0F5-E59CB4EF6122}">
      <dsp:nvSpPr>
        <dsp:cNvPr id="0" name=""/>
        <dsp:cNvSpPr/>
      </dsp:nvSpPr>
      <dsp:spPr>
        <a:xfrm>
          <a:off x="3867209" y="5070184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 </a:t>
          </a:r>
          <a:r>
            <a:rPr lang="cs-CZ" sz="1100" kern="1200" dirty="0"/>
            <a:t>minimálně 500 z toho minimálně 30 osteosyntéz nebo průměrně 500 ročně za poslední 3 kalendářní roky.</a:t>
          </a:r>
        </a:p>
      </dsp:txBody>
      <dsp:txXfrm>
        <a:off x="3867209" y="5070184"/>
        <a:ext cx="2645479" cy="8104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C3C37-9AE0-4D7F-A054-807645E899E7}">
      <dsp:nvSpPr>
        <dsp:cNvPr id="0" name=""/>
        <dsp:cNvSpPr/>
      </dsp:nvSpPr>
      <dsp:spPr>
        <a:xfrm>
          <a:off x="0" y="2873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C986D-6487-45A5-B22A-9415A6D692F7}">
      <dsp:nvSpPr>
        <dsp:cNvPr id="0" name=""/>
        <dsp:cNvSpPr/>
      </dsp:nvSpPr>
      <dsp:spPr>
        <a:xfrm>
          <a:off x="0" y="2873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činnosti, které odpovídají rozsahu znalostí a dovedností získaných vzděláváním v základním kmeni a které jsou stanovené prováděcím právním předpisem,</a:t>
          </a:r>
          <a:endParaRPr lang="en-US" sz="2900" kern="1200"/>
        </a:p>
      </dsp:txBody>
      <dsp:txXfrm>
        <a:off x="0" y="2873"/>
        <a:ext cx="6513603" cy="1959892"/>
      </dsp:txXfrm>
    </dsp:sp>
    <dsp:sp modelId="{2F074970-D922-4476-8F6E-DD38953F1EDE}">
      <dsp:nvSpPr>
        <dsp:cNvPr id="0" name=""/>
        <dsp:cNvSpPr/>
      </dsp:nvSpPr>
      <dsp:spPr>
        <a:xfrm>
          <a:off x="0" y="1962766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E1920-66AD-4219-83C7-6CAB6176C683}">
      <dsp:nvSpPr>
        <dsp:cNvPr id="0" name=""/>
        <dsp:cNvSpPr/>
      </dsp:nvSpPr>
      <dsp:spPr>
        <a:xfrm>
          <a:off x="0" y="1962766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revizní činnost podle zákona upravujícího veřejné zdravotní pojištění a</a:t>
          </a:r>
          <a:endParaRPr lang="en-US" sz="2900" kern="1200"/>
        </a:p>
      </dsp:txBody>
      <dsp:txXfrm>
        <a:off x="0" y="1962766"/>
        <a:ext cx="6513603" cy="1959892"/>
      </dsp:txXfrm>
    </dsp:sp>
    <dsp:sp modelId="{C904DD3F-5D6F-4748-AC01-558E91BB6E97}">
      <dsp:nvSpPr>
        <dsp:cNvPr id="0" name=""/>
        <dsp:cNvSpPr/>
      </dsp:nvSpPr>
      <dsp:spPr>
        <a:xfrm>
          <a:off x="0" y="3922659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EE0C8-6AD5-4129-B68F-E48176B89D70}">
      <dsp:nvSpPr>
        <dsp:cNvPr id="0" name=""/>
        <dsp:cNvSpPr/>
      </dsp:nvSpPr>
      <dsp:spPr>
        <a:xfrm>
          <a:off x="0" y="3922659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další činnosti v rozsahu, který mu písemně stanoví jeho školitel.</a:t>
          </a:r>
          <a:endParaRPr lang="en-US" sz="2900" kern="1200"/>
        </a:p>
      </dsp:txBody>
      <dsp:txXfrm>
        <a:off x="0" y="3922659"/>
        <a:ext cx="6513603" cy="195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44E7-BF96-4527-89DF-EBE5247D1367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C3A7-87E4-4A56-A9D8-6AAB81781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47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3CC3B-0F01-4E1B-9251-8FABB5C6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5FF330-F20B-42E7-856D-40AC4347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21CF9B-210E-4BDA-B90C-4E2BE2BC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696A7E-972C-4FBC-8A88-5F0FFBC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000AE-46BA-4358-959F-4E563756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2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D86C7-0006-44D9-96E0-A5AD94F1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E9D5A-CFB7-40A9-8496-83851D6E7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BD572C-B972-4341-95E1-1E894691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802AC-8704-4D23-BEBD-02F484EF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B771F3-DB64-42BE-9824-55E47B73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22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A8F742-C263-4AF2-B610-70E65A2FF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77EF7A-F225-4B03-B9B5-58C723C7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888242-5A5E-457F-91A9-E558EB22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D6072-8292-4964-A016-BB772922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2B794-C886-4C80-B983-B81E6BB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0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61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255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9681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6F61-0E71-43FB-A2D8-C279506EA6F6}" type="datetime1">
              <a:rPr lang="en-US" smtClean="0"/>
              <a:t>12/5/2023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598-394A-4D98-911E-2623520C210C}" type="datetime1">
              <a:rPr lang="en-US" smtClean="0"/>
              <a:t>12/5/2023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2F7B-08F8-4ABA-B705-C7486A82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394865-9207-4ED1-8969-729C28D99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0AAB5-03CB-43C4-95CD-3ACCB7E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A7373-F65A-4940-AD2B-6F2C4C43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DDB20-668E-4098-8073-EF185F2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76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12348-9C1C-4CE8-B0DC-4835B10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427326-DCA2-4F20-94D8-330F6446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0F6A0-3601-4BDA-9DE4-EA9CD40B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62792-AC64-464B-8C44-0BC14D8C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8DF094-AD0F-494D-AF35-3DB9DFE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19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CC2C0-6C0D-4FDE-AD04-3E357BBE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11CCD-377B-45EE-9AFC-92F9C4AC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FC60DB-5381-42B6-966E-9B4E09B6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BEE489-6BD4-43B2-B6FC-E517CE2F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FCC075-D7E1-43A4-98F0-57FF5BBC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4572C3-37C2-4B21-B5B1-3281E45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71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2C8D1-9515-4175-BEB9-0C39E6B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1452DF-5C5B-4396-922B-4CC8436C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F8B597-CDBC-4717-ADA5-C566301F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FE152E4-8E86-493B-8B42-83EDD30A9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610A1-6C1E-42D2-9783-DC7972E15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9F8DC9-92DD-4194-8C90-B7F0EAC5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CD029C-FA7A-4308-8DC6-77211EBC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526F02-587C-4754-BFE0-5F85DB10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1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35801-32F6-47AC-A072-8DE2FFFC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B094E3-1615-4859-B68A-D6296D15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9D8814-C45B-420E-831A-28A0EB69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B1DF4-21F1-46FD-8959-555FD249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5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905722-72ED-44D1-9CF2-07EE213D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C08BC5-1DAF-47F3-B2EB-2F11F501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BB8B69-00C4-43F9-BB44-C46B8667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0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1276C-4C92-433C-BBCF-B6096271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F8CE08-EDB8-4BE7-988C-D9B1AF99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08452F-4903-4FAE-BCF3-0F6D6A7F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40ADB-5BF0-4830-93BA-6636F3A3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AEF716-E212-44F8-8E16-B5116D8D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D0C5D0-CC81-4112-AA76-1C2CDED1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67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44116-19D9-4503-8503-AD26097A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5A25AE-463F-4041-B92F-28F66962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C58035-CA06-4410-8242-A9AE46B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AD2346-D3BF-4CAC-9AEE-919CAE01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6311E1-F765-44B7-B6D0-F14DBC41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093746-D5CE-4E5A-B004-291F33FC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83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0CB8A7-A97F-443B-ABF2-510D8D57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2BBF07-5B94-4B5E-AA6A-777D4F6CA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98AC4C-BD8D-4EA6-BE6F-DA8F0206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0A32-C9B0-461F-BB36-3844873B610D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454546-9F70-41A0-8882-6C9858E2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12972-4BEF-4775-BCAD-1E51A73D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42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zp.cz/poskytovatele/smluvni-vztahy/postup-uzavirani-smluv-pro-zdravotnicke-zarizeni" TargetMode="Externa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11-55#f4177102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1E662-57C3-4D09-9463-BC6ED74D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FED6A-E075-4AFB-96AF-5C6A7C7EB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2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povolání lékaře, zubního lékaře nebo farmaceuta nebo způsobilost k výkonu povolání zdravotnického pracovníka nelékařského povolání bez přímého vedení a odborného dohledu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poskytovatel, který je fyzickou osobou, </a:t>
            </a:r>
            <a:r>
              <a:rPr lang="cs-CZ" b="1" dirty="0"/>
              <a:t>musí být způsobilý k samostatnému výkonu zdravotnického povolání</a:t>
            </a:r>
            <a:r>
              <a:rPr lang="cs-CZ" dirty="0"/>
              <a:t> (zákon č. 96/2004 Sb.)</a:t>
            </a:r>
            <a:endParaRPr lang="cs-CZ" b="1" dirty="0"/>
          </a:p>
          <a:p>
            <a:pPr lvl="0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Způsobilost k samostatnému výkonu zdravotnického povolání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4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za bezúhonného se pro účely tohoto zákona považuje ten, kdo nebyl pravomocně odsouzen:</a:t>
            </a:r>
          </a:p>
          <a:p>
            <a:pPr lvl="2"/>
            <a:r>
              <a:rPr lang="cs-CZ" dirty="0"/>
              <a:t>za úmyslný trestný čin k nepodmíněnému trestu odnětí svobody v trvání alespoň 1 roku</a:t>
            </a:r>
          </a:p>
          <a:p>
            <a:pPr lvl="2"/>
            <a:r>
              <a:rPr lang="cs-CZ" dirty="0"/>
              <a:t>za trestný čin spáchaný při poskytování zdravotních služeb</a:t>
            </a:r>
          </a:p>
          <a:p>
            <a:pPr lvl="2"/>
            <a:r>
              <a:rPr lang="pl-PL" dirty="0"/>
              <a:t>anebo se na něho hledí, jako by nebyl odsouzen.</a:t>
            </a:r>
          </a:p>
          <a:p>
            <a:pPr lvl="2"/>
            <a:endParaRPr lang="cs-CZ" dirty="0"/>
          </a:p>
          <a:p>
            <a:pPr lvl="0"/>
            <a:r>
              <a:rPr lang="cs-CZ" dirty="0"/>
              <a:t>dokládá se výpisem z evidence Rejstříku trestů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Bezúhonnost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krajský úřad podle místa poskytování ZS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Ministerstvo obrany nebo Ministerstvo spravedlnosti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Ministerstvo vnitra</a:t>
            </a:r>
          </a:p>
          <a:p>
            <a:pPr lvl="0"/>
            <a:endParaRPr lang="cs-CZ" dirty="0"/>
          </a:p>
          <a:p>
            <a:r>
              <a:rPr lang="cs-CZ" dirty="0"/>
              <a:t>jen na základě souhlasného závazného stanoviska </a:t>
            </a:r>
            <a:r>
              <a:rPr lang="cs-CZ" b="1" dirty="0"/>
              <a:t>Státního ústavu pro kontrolu léčiv </a:t>
            </a:r>
            <a:r>
              <a:rPr lang="cs-CZ" dirty="0"/>
              <a:t>k technickému a věcnému vybavení zdravotnického zařízení</a:t>
            </a:r>
          </a:p>
          <a:p>
            <a:pPr lvl="0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 udělení oprávnění rozhoduje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dosažení věku 18 let</a:t>
            </a:r>
          </a:p>
          <a:p>
            <a:r>
              <a:rPr lang="cs-CZ" dirty="0"/>
              <a:t>plná svéprávnost</a:t>
            </a:r>
          </a:p>
          <a:p>
            <a:r>
              <a:rPr lang="cs-CZ" dirty="0"/>
              <a:t>bezúhonnost</a:t>
            </a:r>
          </a:p>
          <a:p>
            <a:r>
              <a:rPr lang="cs-CZ" dirty="0"/>
              <a:t>povolení k pobytu na území ČR</a:t>
            </a:r>
          </a:p>
          <a:p>
            <a:r>
              <a:rPr lang="cs-CZ" dirty="0"/>
              <a:t>způsobilost k samostatnému výkonu zdravotnického povolání / odborný zástupce</a:t>
            </a:r>
          </a:p>
          <a:p>
            <a:r>
              <a:rPr lang="cs-CZ" dirty="0"/>
              <a:t>oprávnění k užívání zdravotnické zařízení </a:t>
            </a:r>
          </a:p>
          <a:p>
            <a:r>
              <a:rPr lang="cs-CZ" dirty="0"/>
              <a:t>splnění požadavků na personální zabezpečení</a:t>
            </a:r>
          </a:p>
          <a:p>
            <a:r>
              <a:rPr lang="cs-CZ" dirty="0"/>
              <a:t>doložení stanovisek SÚKL, KHS, MZ</a:t>
            </a:r>
          </a:p>
          <a:p>
            <a:r>
              <a:rPr lang="cs-CZ" dirty="0"/>
              <a:t>osobně způsobilá / odborný zástupce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udělení oprávnění - FO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bezúhonnost – statutární orgán/ jeho členové / vedoucí organizační složky státu / organizační složky územního samosprávného celku</a:t>
            </a:r>
          </a:p>
          <a:p>
            <a:r>
              <a:rPr lang="cs-CZ" sz="2400" dirty="0"/>
              <a:t>ustavení odborného zástupce</a:t>
            </a:r>
          </a:p>
          <a:p>
            <a:r>
              <a:rPr lang="cs-CZ" sz="2400" dirty="0"/>
              <a:t>oprávnění k užívání zdravotnické zařízení (technické a věcné vybavení)</a:t>
            </a:r>
          </a:p>
          <a:p>
            <a:r>
              <a:rPr lang="cs-CZ" sz="2400" dirty="0"/>
              <a:t>splnění požadavků na personální zabezpečení</a:t>
            </a:r>
          </a:p>
          <a:p>
            <a:r>
              <a:rPr lang="cs-CZ" sz="2400" dirty="0"/>
              <a:t>doložení stanovisek SÚKL, KHS, MZ</a:t>
            </a:r>
          </a:p>
          <a:p>
            <a:r>
              <a:rPr lang="cs-CZ" sz="2400" dirty="0"/>
              <a:t>odborný zástupce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udělení oprávnění - PO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soudem nebo správním orgánem udělen zákaz činnosti </a:t>
            </a:r>
          </a:p>
          <a:p>
            <a:endParaRPr lang="cs-CZ" dirty="0"/>
          </a:p>
          <a:p>
            <a:r>
              <a:rPr lang="cs-CZ" dirty="0"/>
              <a:t>po dobu 3 let ode dne nabytí právní moci rozhodnutí o odnětí oprávnění</a:t>
            </a:r>
          </a:p>
          <a:p>
            <a:endParaRPr lang="cs-CZ" dirty="0"/>
          </a:p>
          <a:p>
            <a:r>
              <a:rPr lang="cs-CZ" dirty="0"/>
              <a:t> překážky související s insolvenčním řízení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Překážky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povinné náležitosti podle zákona</a:t>
            </a:r>
          </a:p>
          <a:p>
            <a:pPr lvl="2"/>
            <a:r>
              <a:rPr lang="cs-CZ" i="1" dirty="0"/>
              <a:t>údaje o žadateli</a:t>
            </a:r>
            <a:endParaRPr lang="cs-CZ" dirty="0"/>
          </a:p>
          <a:p>
            <a:pPr lvl="2"/>
            <a:r>
              <a:rPr lang="cs-CZ" i="1" dirty="0"/>
              <a:t>údaje o odborném zástupci</a:t>
            </a:r>
            <a:endParaRPr lang="cs-CZ" dirty="0"/>
          </a:p>
          <a:p>
            <a:pPr lvl="2"/>
            <a:r>
              <a:rPr lang="cs-CZ" i="1" dirty="0"/>
              <a:t>údaje o místu poskytování ZS</a:t>
            </a:r>
            <a:endParaRPr lang="cs-CZ" dirty="0"/>
          </a:p>
          <a:p>
            <a:pPr lvl="2"/>
            <a:r>
              <a:rPr lang="cs-CZ" i="1" dirty="0"/>
              <a:t>formy, obory a druhy poskytované zdravotní péče</a:t>
            </a:r>
            <a:endParaRPr lang="cs-CZ" dirty="0"/>
          </a:p>
          <a:p>
            <a:pPr lvl="2"/>
            <a:r>
              <a:rPr lang="cs-CZ" i="1" dirty="0"/>
              <a:t>datum, kdy žadatel hodlá zahájit poskytování ZS</a:t>
            </a:r>
            <a:endParaRPr lang="cs-CZ" dirty="0"/>
          </a:p>
          <a:p>
            <a:pPr lvl="2"/>
            <a:r>
              <a:rPr lang="cs-CZ" i="1" dirty="0"/>
              <a:t>doba, po kterou žadatel hodlá zdravotní služby poskytovat, pokud žádá o udělení oprávnění na dobu určitou</a:t>
            </a:r>
            <a:endParaRPr lang="cs-CZ" dirty="0"/>
          </a:p>
          <a:p>
            <a:pPr lvl="2"/>
            <a:r>
              <a:rPr lang="cs-CZ" i="1" dirty="0"/>
              <a:t>doklady k žádosti</a:t>
            </a:r>
            <a:endParaRPr lang="cs-CZ" dirty="0"/>
          </a:p>
          <a:p>
            <a:pPr lvl="2"/>
            <a:endParaRPr lang="cs-CZ" sz="3400" dirty="0"/>
          </a:p>
          <a:p>
            <a:r>
              <a:rPr lang="cs-CZ" sz="3400" dirty="0"/>
              <a:t>povinnost skutečnosti doložit doklady (o způsobilosti, o bezúhonnost, seznam zdravotnických pracovníků apod.)</a:t>
            </a:r>
          </a:p>
          <a:p>
            <a:endParaRPr lang="cs-CZ" dirty="0"/>
          </a:p>
          <a:p>
            <a:r>
              <a:rPr lang="cs-CZ" sz="2600" dirty="0"/>
              <a:t>pokud budou ZS poskytovány u jiného poskytovatele v jeho ZZ - smlouvu s poskytovatelem, který provozuje zdravotnické zařízení v němž bude žadatel zdravotní služby poskytovat, opravňující žadatele využívat technické a věcné vybavení zdravotnického zařízení a personální zabezpečení zdravotních služeb tohoto poskytovatele k poskytování zdravotních služeb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Žádost o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rozhoduje Krajský úřad na základě doložených skutečností</a:t>
            </a:r>
          </a:p>
          <a:p>
            <a:r>
              <a:rPr lang="cs-CZ" dirty="0"/>
              <a:t>pokud vše splněno – udělí oprávnění</a:t>
            </a:r>
          </a:p>
          <a:p>
            <a:r>
              <a:rPr lang="cs-CZ" dirty="0"/>
              <a:t>v rozhodnutí je uvedeno, na jakou dobu de uděluje a datum zahájení poskytování ZS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Povinnost poskytovatele hlásit změny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Rozhodnutí o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smrtí poskytovatele</a:t>
            </a:r>
          </a:p>
          <a:p>
            <a:r>
              <a:rPr lang="cs-CZ" b="1" dirty="0"/>
              <a:t>zánikem poskytovatele</a:t>
            </a:r>
            <a:r>
              <a:rPr lang="cs-CZ" dirty="0"/>
              <a:t>,</a:t>
            </a:r>
          </a:p>
          <a:p>
            <a:r>
              <a:rPr lang="cs-CZ" dirty="0"/>
              <a:t> výmazem organizační složky závodu právnické osoby se sídlem mimo území České republiky z obchodního rejstříku,</a:t>
            </a:r>
          </a:p>
          <a:p>
            <a:r>
              <a:rPr lang="cs-CZ" dirty="0"/>
              <a:t>zrušením organizační složky státu nebo organizační složky územního samosprávného celku, bylo-li poskytování zdravotních služeb zajišťováno touto organizační složkou,</a:t>
            </a:r>
          </a:p>
          <a:p>
            <a:r>
              <a:rPr lang="cs-CZ" b="1" dirty="0"/>
              <a:t>uplynutím doby</a:t>
            </a:r>
            <a:r>
              <a:rPr lang="cs-CZ" dirty="0"/>
              <a:t>, pokud bylo oprávnění uděleno na dobu určitou,</a:t>
            </a:r>
          </a:p>
          <a:p>
            <a:r>
              <a:rPr lang="cs-CZ" b="1" dirty="0"/>
              <a:t>rozhodnutím</a:t>
            </a:r>
            <a:r>
              <a:rPr lang="cs-CZ" dirty="0"/>
              <a:t> příslušného správního orgánu o odejmutí oprávnění, nebo</a:t>
            </a:r>
          </a:p>
          <a:p>
            <a:r>
              <a:rPr lang="cs-CZ" dirty="0"/>
              <a:t>v dalších případech stanovených tímto zákonem.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Zánik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příslušný orgán odejme:</a:t>
            </a:r>
          </a:p>
          <a:p>
            <a:pPr lvl="2"/>
            <a:r>
              <a:rPr lang="cs-CZ" dirty="0"/>
              <a:t>poskytovatel přestal splňovat podmínky</a:t>
            </a:r>
          </a:p>
          <a:p>
            <a:pPr lvl="2"/>
            <a:r>
              <a:rPr lang="cs-CZ" dirty="0"/>
              <a:t>nastala překážka pro udělení</a:t>
            </a:r>
          </a:p>
          <a:p>
            <a:pPr lvl="2"/>
            <a:r>
              <a:rPr lang="cs-CZ" dirty="0"/>
              <a:t>poskytovatel o to požádal</a:t>
            </a:r>
          </a:p>
          <a:p>
            <a:pPr lvl="2"/>
            <a:r>
              <a:rPr lang="cs-CZ" dirty="0"/>
              <a:t>další případy stanovené zákonem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Odejmutí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poskytovatele zdravotních služeb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38721B1-C80D-4672-9AE9-2F7F44A37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Instituce v systému zdravotnictví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uložen zákaz činnosti v poskytování ZS (soud / správní orgán)</a:t>
            </a:r>
          </a:p>
          <a:p>
            <a:pPr lvl="0"/>
            <a:r>
              <a:rPr lang="cs-CZ" dirty="0"/>
              <a:t>není pojištěn pro případ odpovědnosti za škodu způsobenou v souvislosti s poskytováním ZS</a:t>
            </a:r>
          </a:p>
          <a:p>
            <a:pPr lvl="0"/>
            <a:r>
              <a:rPr lang="cs-CZ" dirty="0"/>
              <a:t>závažným způsobem /opakovaně porušil povinnost stanovenou pro poskytování ZS zákonem </a:t>
            </a:r>
          </a:p>
          <a:p>
            <a:pPr lvl="0"/>
            <a:r>
              <a:rPr lang="cs-CZ" dirty="0"/>
              <a:t>ve lhůtě neodstranil zjištěné nedostatky </a:t>
            </a:r>
          </a:p>
          <a:p>
            <a:pPr lvl="0"/>
            <a:r>
              <a:rPr lang="cs-CZ" dirty="0"/>
              <a:t>nevede / vede v rozporu s právním předpisem ZD </a:t>
            </a:r>
          </a:p>
          <a:p>
            <a:pPr lvl="0"/>
            <a:r>
              <a:rPr lang="cs-CZ" dirty="0"/>
              <a:t>neplatí pojistné na sociální zabezpečení a příspěvek na státní politiku zaměstnanosti</a:t>
            </a:r>
          </a:p>
          <a:p>
            <a:pPr lvl="0"/>
            <a:r>
              <a:rPr lang="cs-CZ" dirty="0"/>
              <a:t>po dobu 3 let ode dne nabytí právní moci rozhodnutí o zamítnutí insolvenčního návrhu /zrušení konkursu  </a:t>
            </a:r>
          </a:p>
          <a:p>
            <a:r>
              <a:rPr lang="cs-CZ" dirty="0"/>
              <a:t>v průběhu insolvenčního řízení bez souhlasu insolvenčního správce</a:t>
            </a:r>
          </a:p>
          <a:p>
            <a:r>
              <a:rPr lang="cs-CZ" dirty="0"/>
              <a:t>zdravotní služby nejsou poskytovány po dobu delší než 1 rok</a:t>
            </a:r>
          </a:p>
          <a:p>
            <a:r>
              <a:rPr lang="cs-CZ" dirty="0"/>
              <a:t>dále viz zákon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 odejmutí/změnění/pozastavení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nejdéle na dobu 1 roku</a:t>
            </a:r>
          </a:p>
          <a:p>
            <a:pPr lvl="0"/>
            <a:r>
              <a:rPr lang="cs-CZ" dirty="0"/>
              <a:t>přerušením je neposkytování ZS déle než 1 měsíc</a:t>
            </a:r>
          </a:p>
          <a:p>
            <a:pPr lvl="0"/>
            <a:r>
              <a:rPr lang="cs-CZ" dirty="0"/>
              <a:t>povinnost oznámit nejpozději 60 dnů předem</a:t>
            </a:r>
          </a:p>
          <a:p>
            <a:pPr lvl="0"/>
            <a:r>
              <a:rPr lang="cs-CZ" dirty="0"/>
              <a:t>povinnost zajistit předání kopie nebo výpis ZD nově zvolenému poskytovateli</a:t>
            </a:r>
          </a:p>
          <a:p>
            <a:r>
              <a:rPr lang="cs-CZ" dirty="0"/>
              <a:t>pokračování v poskytování ZS poskytovatel písemně oznámí KÚ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Přerušení poskytování ZS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3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preventivní péče zaměřená na předcházení onemocnění a jeho včasné rozpoznání</a:t>
            </a:r>
          </a:p>
          <a:p>
            <a:pPr lvl="0"/>
            <a:r>
              <a:rPr lang="cs-CZ" dirty="0"/>
              <a:t>na základě povolení uděleného krajským úřadem</a:t>
            </a:r>
          </a:p>
          <a:p>
            <a:pPr lvl="0"/>
            <a:r>
              <a:rPr lang="cs-CZ" dirty="0"/>
              <a:t>nutné stanovisko krajské hygienické stanice</a:t>
            </a:r>
          </a:p>
          <a:p>
            <a:pPr lvl="0"/>
            <a:r>
              <a:rPr lang="cs-CZ" dirty="0"/>
              <a:t>Žádost musí obsahovat:</a:t>
            </a:r>
          </a:p>
          <a:p>
            <a:pPr lvl="1"/>
            <a:r>
              <a:rPr lang="cs-CZ" dirty="0"/>
              <a:t> identifikační údaje poskytovatele </a:t>
            </a:r>
          </a:p>
          <a:p>
            <a:pPr lvl="1"/>
            <a:r>
              <a:rPr lang="cs-CZ" dirty="0"/>
              <a:t> vymezení činností</a:t>
            </a:r>
          </a:p>
          <a:p>
            <a:pPr lvl="1"/>
            <a:r>
              <a:rPr lang="cs-CZ" dirty="0"/>
              <a:t>místo</a:t>
            </a:r>
          </a:p>
          <a:p>
            <a:pPr lvl="1"/>
            <a:r>
              <a:rPr lang="cs-CZ" dirty="0"/>
              <a:t>dobu, na kterou má být povolení uděleno, určenou konkrétním datem</a:t>
            </a:r>
          </a:p>
          <a:p>
            <a:pPr lvl="1"/>
            <a:r>
              <a:rPr lang="cs-CZ" dirty="0"/>
              <a:t>hygienická a protiepidemická opatření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preventivní péče mimo ZZ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1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Pojištěnec má právo na </a:t>
            </a:r>
            <a:r>
              <a:rPr lang="cs-CZ" b="1" dirty="0"/>
              <a:t>časovou a místní dostupnost </a:t>
            </a:r>
            <a:r>
              <a:rPr lang="cs-CZ" dirty="0"/>
              <a:t>hrazených služeb poskytovaných smluvními poskytovateli příslušné zdravotní pojišťovny</a:t>
            </a:r>
          </a:p>
          <a:p>
            <a:endParaRPr lang="cs-CZ" sz="3400" dirty="0"/>
          </a:p>
          <a:p>
            <a:r>
              <a:rPr lang="cs-CZ" dirty="0"/>
              <a:t>zdravotní pojišťovna je povinna zajistit poskytování hrazených služeb svým pojištěncům, včetně jejich místní a časové dostupnosti. Tuto povinnost plní prostřednictvím poskytovatelů, se kterými uzavřela smlouvu o poskytování a úhradě hrazených služeb. = </a:t>
            </a:r>
            <a:r>
              <a:rPr lang="cs-CZ" b="1" dirty="0"/>
              <a:t>síť poskytovatelů</a:t>
            </a:r>
            <a:endParaRPr lang="cs-CZ" sz="34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může navrhnout zdravotní pojišťovna, uchazeč nebo obec</a:t>
            </a:r>
          </a:p>
          <a:p>
            <a:r>
              <a:rPr lang="cs-CZ" dirty="0"/>
              <a:t>vyhlašuje  krajský úřad – na úřední desce</a:t>
            </a:r>
          </a:p>
          <a:p>
            <a:r>
              <a:rPr lang="cs-CZ" dirty="0"/>
              <a:t>vyhlášení obsahuje</a:t>
            </a:r>
          </a:p>
          <a:p>
            <a:pPr lvl="2"/>
            <a:r>
              <a:rPr lang="cs-CZ" dirty="0"/>
              <a:t>rozsah hrazených služeb a vymezené území</a:t>
            </a:r>
          </a:p>
          <a:p>
            <a:pPr lvl="2"/>
            <a:r>
              <a:rPr lang="cs-CZ" dirty="0"/>
              <a:t>lhůtu pro podání nabídek</a:t>
            </a:r>
          </a:p>
          <a:p>
            <a:pPr lvl="2"/>
            <a:r>
              <a:rPr lang="cs-CZ" dirty="0"/>
              <a:t>Místo pro podání přihlášky</a:t>
            </a:r>
          </a:p>
          <a:p>
            <a:pPr lvl="2"/>
            <a:r>
              <a:rPr lang="cs-CZ" dirty="0"/>
              <a:t>lhůtu od kdy je třeba poskytování ZS zajistit</a:t>
            </a:r>
          </a:p>
          <a:p>
            <a:r>
              <a:rPr lang="cs-CZ" dirty="0"/>
              <a:t>pro každé výběrové řízení je zřízena komise</a:t>
            </a:r>
            <a:endParaRPr lang="cs-CZ" sz="34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 – výběrové řízení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4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členové komise:</a:t>
            </a:r>
          </a:p>
          <a:p>
            <a:pPr lvl="2"/>
            <a:r>
              <a:rPr lang="cs-CZ" dirty="0"/>
              <a:t>zástupce krajského úřadu</a:t>
            </a:r>
          </a:p>
          <a:p>
            <a:pPr lvl="2"/>
            <a:r>
              <a:rPr lang="cs-CZ" dirty="0"/>
              <a:t>zástupce příslušné komory nebo zástupce profesní organizace</a:t>
            </a:r>
          </a:p>
          <a:p>
            <a:pPr lvl="2"/>
            <a:r>
              <a:rPr lang="cs-CZ" dirty="0"/>
              <a:t>zástupce příslušné zdravotní pojišťovny</a:t>
            </a:r>
          </a:p>
          <a:p>
            <a:pPr lvl="2"/>
            <a:r>
              <a:rPr lang="cs-CZ" dirty="0"/>
              <a:t>odborník pro zdravotní služby, které mají být uchazečem poskytovány</a:t>
            </a:r>
          </a:p>
          <a:p>
            <a:r>
              <a:rPr lang="cs-CZ" dirty="0"/>
              <a:t>rozhoduje nadpoloviční většina hlasů</a:t>
            </a:r>
          </a:p>
          <a:p>
            <a:r>
              <a:rPr lang="cs-CZ" dirty="0"/>
              <a:t>v případě rovnosti příslušná pojišťovna</a:t>
            </a:r>
          </a:p>
          <a:p>
            <a:endParaRPr lang="cs-CZ" sz="3400" b="1" dirty="0"/>
          </a:p>
          <a:p>
            <a:r>
              <a:rPr lang="cs-CZ" dirty="0"/>
              <a:t>vyhlašovatel pozve uchazeče na jednání výběrové komise</a:t>
            </a:r>
            <a:endParaRPr lang="cs-CZ" sz="34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 – výběrové komise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 posouzení přihlášek stanoví komise pořadí uchazečů</a:t>
            </a:r>
          </a:p>
          <a:p>
            <a:endParaRPr lang="cs-CZ" dirty="0"/>
          </a:p>
          <a:p>
            <a:r>
              <a:rPr lang="cs-CZ" dirty="0"/>
              <a:t>zdravotní pojišťovna </a:t>
            </a:r>
            <a:r>
              <a:rPr lang="cs-CZ" b="1" u="sng" dirty="0"/>
              <a:t>přihlíží</a:t>
            </a:r>
            <a:r>
              <a:rPr lang="cs-CZ" dirty="0"/>
              <a:t> k výsledkům výběrového řízení při uzavírání smluv o poskytování a úhradě hrazených služeb</a:t>
            </a:r>
          </a:p>
          <a:p>
            <a:endParaRPr lang="cs-CZ" dirty="0"/>
          </a:p>
          <a:p>
            <a:r>
              <a:rPr lang="cs-CZ" b="1" dirty="0"/>
              <a:t>výsledek výběrového řízení nezakládá právo na uzavření smlouvy se zdravotní pojišťovnou</a:t>
            </a:r>
            <a:endParaRPr lang="cs-CZ" dirty="0"/>
          </a:p>
          <a:p>
            <a:endParaRPr lang="cs-CZ" dirty="0"/>
          </a:p>
          <a:p>
            <a:r>
              <a:rPr lang="cs-CZ" dirty="0"/>
              <a:t>zdravotní pojišťovna je oprávněna uzavřít smlouvu s uchazečem pouze tehdy, bylo-li uzavření takové smlouvy ve výběrovém řízení doporučeno</a:t>
            </a:r>
          </a:p>
          <a:p>
            <a:endParaRPr lang="cs-CZ" dirty="0"/>
          </a:p>
          <a:p>
            <a:r>
              <a:rPr lang="cs-CZ" dirty="0"/>
              <a:t>pokud nebylo doporučeno – možné za 3 měsíce znovu žádat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 – výsledek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pojišťovny mají na svých stránkách podrobné instrukce a politiku vytváření sítě</a:t>
            </a:r>
          </a:p>
          <a:p>
            <a:endParaRPr lang="cs-CZ" dirty="0"/>
          </a:p>
          <a:p>
            <a:r>
              <a:rPr lang="cs-CZ" dirty="0"/>
              <a:t>např. VZP odkaz zde:</a:t>
            </a:r>
          </a:p>
          <a:p>
            <a:r>
              <a:rPr lang="cs-CZ" dirty="0">
                <a:hlinkClick r:id="rId2"/>
              </a:rPr>
              <a:t>https://www.vzp.cz/poskytovatele/smluvni-vztahy/postup-uzavirani-smluv-pro-zdravotnicke-zarizeni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8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není povinnost uzavírat smlouvy s pojišťovnami</a:t>
            </a:r>
          </a:p>
          <a:p>
            <a:endParaRPr lang="cs-CZ" dirty="0"/>
          </a:p>
          <a:p>
            <a:r>
              <a:rPr lang="cs-CZ" dirty="0"/>
              <a:t>poskytovatel může cílit na samoplátce, ale u různých oborů různá ochota pacientů platit</a:t>
            </a:r>
          </a:p>
          <a:p>
            <a:endParaRPr lang="cs-CZ" dirty="0"/>
          </a:p>
          <a:p>
            <a:r>
              <a:rPr lang="cs-CZ" dirty="0"/>
              <a:t>neodkladnou péči musí zdravotní pojišťovna pojištěnce uhradit i nesmluvnímu poskytovateli </a:t>
            </a:r>
          </a:p>
          <a:p>
            <a:endParaRPr lang="cs-CZ" dirty="0"/>
          </a:p>
          <a:p>
            <a:r>
              <a:rPr lang="cs-CZ" dirty="0"/>
              <a:t>povinnost předem informovat o ceně této služby, vystavit účetní doklad,  zpracovat seznam cen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Režim samoplátců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6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Živnost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38721B1-C80D-4672-9AE9-2F7F44A37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31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b="1" dirty="0"/>
              <a:t>Poskytovatel zdravotních služeb</a:t>
            </a:r>
          </a:p>
          <a:p>
            <a:pPr algn="just" defTabSz="891737">
              <a:spcAft>
                <a:spcPts val="513"/>
              </a:spcAft>
              <a:defRPr/>
            </a:pPr>
            <a:endParaRPr lang="cs-CZ" altLang="cs-CZ" sz="2000" dirty="0"/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fyzická nebo právnická osoba, která má oprávnění k poskytování zdravotních služeb podle zákona č. 372/2011 Sb.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personál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zdravotnické zařízení – prostory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technické a věcné vybavení</a:t>
            </a:r>
          </a:p>
          <a:p>
            <a:pPr algn="just" defTabSz="891737">
              <a:spcAft>
                <a:spcPts val="513"/>
              </a:spcAft>
              <a:defRPr/>
            </a:pPr>
            <a:endParaRPr lang="cs-CZ" altLang="cs-CZ" sz="2000" dirty="0"/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oprávnění</a:t>
            </a:r>
            <a:endParaRPr lang="cs-CZ" altLang="cs-CZ" sz="18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CDAA61-AA14-4117-8DE0-273EC9C2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Zdravotnický pracovník</a:t>
            </a:r>
          </a:p>
          <a:p>
            <a:endParaRPr lang="cs-CZ" sz="2000" dirty="0"/>
          </a:p>
          <a:p>
            <a:r>
              <a:rPr lang="cs-CZ" sz="2000" dirty="0"/>
              <a:t>odborná/specializovaná způsobilost</a:t>
            </a:r>
          </a:p>
          <a:p>
            <a:r>
              <a:rPr lang="cs-CZ" sz="2000" dirty="0"/>
              <a:t>zdravotní stav</a:t>
            </a:r>
          </a:p>
          <a:p>
            <a:r>
              <a:rPr lang="cs-CZ" sz="2000" dirty="0"/>
              <a:t>bezúhonnost</a:t>
            </a:r>
          </a:p>
          <a:p>
            <a:endParaRPr lang="cs-CZ" sz="2000" dirty="0"/>
          </a:p>
          <a:p>
            <a:r>
              <a:rPr lang="cs-CZ" sz="2000" dirty="0"/>
              <a:t>případně členství v komoře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poskytuje zdravotní služby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7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živnost =  soustavná činnost provozovaná samostatně, vlastním jménem, na vlastní odpovědnost, za účelem dosažení zisku a za podmínek stanovených tímto zákonem</a:t>
            </a:r>
          </a:p>
          <a:p>
            <a:endParaRPr lang="cs-CZ" sz="2000" dirty="0"/>
          </a:p>
          <a:p>
            <a:r>
              <a:rPr lang="cs-CZ" sz="2000" dirty="0"/>
              <a:t>živností </a:t>
            </a:r>
            <a:r>
              <a:rPr lang="cs-CZ" sz="2000" b="1" dirty="0"/>
              <a:t>není činnost </a:t>
            </a:r>
            <a:r>
              <a:rPr lang="cs-CZ" sz="2000" dirty="0"/>
              <a:t>lékařů, zubních lékařů a farmaceutů, </a:t>
            </a:r>
            <a:r>
              <a:rPr lang="cs-CZ" sz="2000" b="1" dirty="0"/>
              <a:t>nelékařských zdravotnických pracovníků</a:t>
            </a:r>
            <a:r>
              <a:rPr lang="cs-CZ" sz="2000" dirty="0"/>
              <a:t> </a:t>
            </a:r>
            <a:r>
              <a:rPr lang="cs-CZ" sz="2000" b="1" dirty="0"/>
              <a:t>při poskytování zdravotních služeb </a:t>
            </a:r>
            <a:r>
              <a:rPr lang="cs-CZ" sz="2000" dirty="0"/>
              <a:t>a přírodních léčitelů</a:t>
            </a:r>
          </a:p>
          <a:p>
            <a:endParaRPr lang="cs-CZ" sz="2000" dirty="0"/>
          </a:p>
          <a:p>
            <a:r>
              <a:rPr lang="cs-CZ" sz="2000" dirty="0"/>
              <a:t>Poskytování zdravotních služeb není živností, ALE například nákup a prodej pomůcek, vzdělávání, školení a činnosti které nejsou zdravotními službami živností jsou!</a:t>
            </a:r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05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obecné podmínky</a:t>
            </a:r>
          </a:p>
          <a:p>
            <a:pPr lvl="2"/>
            <a:r>
              <a:rPr lang="cs-CZ" sz="2000" dirty="0"/>
              <a:t>plná svéprávnost</a:t>
            </a:r>
          </a:p>
          <a:p>
            <a:pPr lvl="2"/>
            <a:r>
              <a:rPr lang="cs-CZ" sz="2000" dirty="0"/>
              <a:t>bezúhonnost</a:t>
            </a:r>
          </a:p>
          <a:p>
            <a:pPr lvl="2"/>
            <a:endParaRPr lang="cs-CZ" sz="2000" dirty="0"/>
          </a:p>
          <a:p>
            <a:r>
              <a:rPr lang="cs-CZ" sz="1800" dirty="0"/>
              <a:t>bezúhonnost = za bezúhonnou se pro účely živnostenského podnikání nepovažuje osoba, která byla pravomocně odsouzena pro trestný čin </a:t>
            </a:r>
            <a:r>
              <a:rPr lang="cs-CZ" sz="1800" b="1" dirty="0"/>
              <a:t>spáchaný úmyslně</a:t>
            </a:r>
            <a:r>
              <a:rPr lang="cs-CZ" sz="1800" dirty="0"/>
              <a:t>, jestliže byl tento trestný čin spáchán </a:t>
            </a:r>
            <a:r>
              <a:rPr lang="cs-CZ" sz="1800" b="1" dirty="0"/>
              <a:t>v souvislosti s podnikáním</a:t>
            </a:r>
            <a:r>
              <a:rPr lang="cs-CZ" sz="1800" dirty="0"/>
              <a:t>, anebo s předmětem podnikání, o který žádá nebo který ohlašuje, pokud se na ni nehledí, jako by nebyla odsouzena</a:t>
            </a:r>
          </a:p>
          <a:p>
            <a:endParaRPr lang="cs-CZ" sz="2000" dirty="0"/>
          </a:p>
          <a:p>
            <a:r>
              <a:rPr lang="cs-CZ" sz="2000" dirty="0"/>
              <a:t>zvláštní podmínky = odborná nebo jiná způsobilost</a:t>
            </a:r>
          </a:p>
          <a:p>
            <a:pPr lvl="2"/>
            <a:r>
              <a:rPr lang="cs-CZ" sz="1600" dirty="0"/>
              <a:t>např. oční optika - způsobilost k výkonu zdravotnického povolání </a:t>
            </a:r>
            <a:r>
              <a:rPr lang="cs-CZ" sz="1600" b="1" dirty="0" err="1"/>
              <a:t>optometristy</a:t>
            </a:r>
            <a:r>
              <a:rPr lang="cs-CZ" sz="1600" dirty="0"/>
              <a:t> podle zvláštního právního předpisu, nebo vyšší odborné vzdělání v oboru vzdělání diplomovaný oční optik nebo diplomovaný oční technik, nebo …</a:t>
            </a:r>
          </a:p>
          <a:p>
            <a:pPr lvl="2"/>
            <a:r>
              <a:rPr lang="cs-CZ" sz="1600" dirty="0"/>
              <a:t>např. masérské, rekondiční a regenerační služby - … odborná způsobilost k výkonu povolání </a:t>
            </a:r>
            <a:r>
              <a:rPr lang="cs-CZ" sz="1600" b="1" dirty="0"/>
              <a:t>fyzioterapeuta </a:t>
            </a:r>
            <a:r>
              <a:rPr lang="cs-CZ" sz="1600" dirty="0"/>
              <a:t>nebo maséra nebo nevidomého a slabozrakého maséra podle zvláštního právního předpisu, nebo …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52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živnost ohlašovací = při splnění stanovených podmínek smějí být provozovány na základě ohlášení</a:t>
            </a:r>
          </a:p>
          <a:p>
            <a:pPr lvl="2"/>
            <a:r>
              <a:rPr lang="cs-CZ" sz="2000" dirty="0"/>
              <a:t>volná – není podmínka odborné způsobilosti, např. poradenská a konzultační činnost, zpracování odborných studií a posudků</a:t>
            </a:r>
          </a:p>
          <a:p>
            <a:pPr lvl="2"/>
            <a:r>
              <a:rPr lang="cs-CZ" sz="2000" dirty="0"/>
              <a:t>vázaná – seznam v příloze č. 2, např. </a:t>
            </a:r>
            <a:r>
              <a:rPr lang="cs-CZ" sz="2000" b="1" dirty="0"/>
              <a:t>oční optika, výroba a opravy sériově zhotovovaných protéz a ortéz, </a:t>
            </a:r>
            <a:r>
              <a:rPr lang="cs-CZ" sz="2000" dirty="0"/>
              <a:t>psychologické poradenství a diagnostika, činnosti, při kterých je porušována integrita lidské kůže, </a:t>
            </a:r>
            <a:r>
              <a:rPr lang="cs-CZ" sz="2000" b="1" dirty="0"/>
              <a:t>masérské, rekondiční a regenerační služby</a:t>
            </a:r>
          </a:p>
          <a:p>
            <a:pPr lvl="2"/>
            <a:r>
              <a:rPr lang="cs-CZ" sz="2000" dirty="0"/>
              <a:t>řemeslná – seznam v příloze č. 1, např. pekařství, cukrářství, zámečnictví, malířství…</a:t>
            </a:r>
          </a:p>
          <a:p>
            <a:pPr lvl="2"/>
            <a:endParaRPr lang="cs-CZ" sz="2000" dirty="0"/>
          </a:p>
          <a:p>
            <a:r>
              <a:rPr lang="cs-CZ" sz="2000" dirty="0"/>
              <a:t>živnost koncesovaná = smějí být provozovány na základě koncese, nutnost správního rozhodnutí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0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000" dirty="0"/>
              <a:t>povinnost ohlásit živnostenskému úřadu – spojeno se správními poplatky (ohlášení   živnosti   při   vstupu do   živnostenského   podnikání – 1000 Kč atd.)</a:t>
            </a:r>
          </a:p>
          <a:p>
            <a:endParaRPr lang="cs-CZ" sz="2000" dirty="0"/>
          </a:p>
          <a:p>
            <a:r>
              <a:rPr lang="cs-CZ" sz="2000" dirty="0"/>
              <a:t>ohlášení fyzické osoby musí obsahovat:</a:t>
            </a:r>
          </a:p>
          <a:p>
            <a:pPr lvl="2"/>
            <a:r>
              <a:rPr lang="cs-CZ" sz="1600" dirty="0"/>
              <a:t>jméno a příjmení, popřípadě obchodní firmu, státní občanství, adresu bydliště, rodné číslo, bylo-li přiděleno, datum narození, místo narození (obec, okres, stát) a rodné příjmení</a:t>
            </a:r>
          </a:p>
          <a:p>
            <a:pPr lvl="2"/>
            <a:r>
              <a:rPr lang="cs-CZ" sz="1600" dirty="0"/>
              <a:t>adresu sídla</a:t>
            </a:r>
          </a:p>
          <a:p>
            <a:pPr lvl="2"/>
            <a:r>
              <a:rPr lang="cs-CZ" sz="1600" dirty="0"/>
              <a:t>předmět podnikání </a:t>
            </a:r>
          </a:p>
          <a:p>
            <a:pPr lvl="2"/>
            <a:r>
              <a:rPr lang="cs-CZ" sz="1600" dirty="0"/>
              <a:t>identifikační číslo osoby, bylo-li přiděleno</a:t>
            </a:r>
          </a:p>
          <a:p>
            <a:pPr lvl="2"/>
            <a:r>
              <a:rPr lang="cs-CZ" sz="1600" dirty="0"/>
              <a:t>provozovnu nebo provozovny</a:t>
            </a:r>
          </a:p>
          <a:p>
            <a:pPr lvl="2"/>
            <a:r>
              <a:rPr lang="cs-CZ" sz="1600" dirty="0"/>
              <a:t>titul nebo vědeckou hodnost osob </a:t>
            </a:r>
          </a:p>
          <a:p>
            <a:pPr lvl="2"/>
            <a:r>
              <a:rPr lang="cs-CZ" sz="1600" dirty="0"/>
              <a:t>případně adresu pro doručování všemi živnostenskými úřady</a:t>
            </a:r>
          </a:p>
          <a:p>
            <a:pPr lvl="2"/>
            <a:r>
              <a:rPr lang="cs-CZ" sz="1600" dirty="0"/>
              <a:t>Doklady o odborné způsobilosti</a:t>
            </a:r>
          </a:p>
          <a:p>
            <a:endParaRPr lang="cs-CZ" sz="2000" dirty="0"/>
          </a:p>
          <a:p>
            <a:r>
              <a:rPr lang="cs-CZ" sz="2000" dirty="0"/>
              <a:t>živnostenské oprávnění u ohlašovacích vzniká dnem ohlášení</a:t>
            </a:r>
          </a:p>
          <a:p>
            <a:r>
              <a:rPr lang="cs-CZ" sz="2000" dirty="0"/>
              <a:t>živnostenský úřad provede za splnění podmínek zápis do živnostenského rejstříku do 5 pracovních dnů ode dne doručení ohlášení a vydá podnikateli výpis</a:t>
            </a:r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Ohlašování živnosti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6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fyzická osoba může společně s ohlášením živnosti na živnostenském úřadu též:</a:t>
            </a:r>
          </a:p>
          <a:p>
            <a:pPr lvl="2"/>
            <a:r>
              <a:rPr lang="cs-CZ" sz="1600" dirty="0"/>
              <a:t>oznámit zahájení samostatné výdělečné činnosti podle zákona upravujícího organizaci a provádění sociálního zabezpečení,</a:t>
            </a:r>
          </a:p>
          <a:p>
            <a:pPr lvl="2"/>
            <a:r>
              <a:rPr lang="cs-CZ" sz="1600" dirty="0"/>
              <a:t>podat přihlášku k důchodovému pojištění,</a:t>
            </a:r>
          </a:p>
          <a:p>
            <a:pPr lvl="2"/>
            <a:r>
              <a:rPr lang="cs-CZ" sz="1600" dirty="0"/>
              <a:t>podat přihlášku k nemocenskému pojištění,</a:t>
            </a:r>
          </a:p>
          <a:p>
            <a:pPr lvl="2"/>
            <a:r>
              <a:rPr lang="cs-CZ" sz="1600" dirty="0"/>
              <a:t>oznámit vznik volného pracovního místa nebo jeho obsazení,</a:t>
            </a:r>
          </a:p>
          <a:p>
            <a:pPr lvl="2"/>
            <a:r>
              <a:rPr lang="cs-CZ" sz="1600" dirty="0"/>
              <a:t>podat oznámení podle zákona o veřejném zdravotním pojištění</a:t>
            </a:r>
          </a:p>
          <a:p>
            <a:pPr lvl="2"/>
            <a:r>
              <a:rPr lang="cs-CZ" sz="1600" dirty="0"/>
              <a:t>podat údaje požadované v přihlášce k registraci k dani z příjmů nebo k dani silniční</a:t>
            </a:r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Ohlašování živnosti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7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smrtí podnikatele</a:t>
            </a:r>
          </a:p>
          <a:p>
            <a:r>
              <a:rPr lang="cs-CZ" sz="2000" dirty="0"/>
              <a:t>zánikem právnické osoby</a:t>
            </a:r>
          </a:p>
          <a:p>
            <a:r>
              <a:rPr lang="cs-CZ" sz="2000" dirty="0"/>
              <a:t>uplynutím doby, pokud bylo živnostenské oprávnění omezeno na dobu určitou,</a:t>
            </a:r>
          </a:p>
          <a:p>
            <a:r>
              <a:rPr lang="cs-CZ" sz="2000" dirty="0"/>
              <a:t>výmazem zahraniční osoby povinně zapsané v obchodním rejstříku nebo jejího předmětu podnikání z obchodního rejstříku,</a:t>
            </a:r>
          </a:p>
          <a:p>
            <a:r>
              <a:rPr lang="cs-CZ" sz="2000" dirty="0"/>
              <a:t>stanoví-li tak zvláštní právní předpis,</a:t>
            </a:r>
          </a:p>
          <a:p>
            <a:r>
              <a:rPr lang="cs-CZ" sz="2000" dirty="0"/>
              <a:t>rozhodnutím živnostenského úřadu o zrušení živnostenského oprávnění.</a:t>
            </a:r>
          </a:p>
          <a:p>
            <a:endParaRPr lang="cs-CZ" sz="2000" dirty="0"/>
          </a:p>
          <a:p>
            <a:r>
              <a:rPr lang="cs-CZ" sz="2000" dirty="0"/>
              <a:t>Živnostenský úřad zruší živnostenské oprávnění jestliže podnikatel již nesplňuje podmínky, nastanou překážky, podnikatel o to požádá.</a:t>
            </a:r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živnosti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10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uvedené se vztahuje také na právnické osoby!</a:t>
            </a:r>
          </a:p>
          <a:p>
            <a:endParaRPr lang="cs-CZ" sz="2000" dirty="0"/>
          </a:p>
          <a:p>
            <a:r>
              <a:rPr lang="cs-CZ" sz="2000" dirty="0"/>
              <a:t>pokud se rozhodnete podnikat jako právnická osoba (typicky s.r.o.), je kromě založení obchodní společnosti třeba myslet také na získání živnostenského oprávnění</a:t>
            </a:r>
          </a:p>
          <a:p>
            <a:endParaRPr lang="cs-CZ" sz="2000" dirty="0"/>
          </a:p>
          <a:p>
            <a:r>
              <a:rPr lang="cs-CZ" sz="2000" dirty="0"/>
              <a:t>založení obchodní společnosti vyžaduje zakladatelskou listinou sepsanou u notáře, doložení dalších dokumentů a podání návrhu na zápis do obchodního rejstříku – trvá cca několik týdnů, vyjde to na cca 10 000 až 20 000 Kč</a:t>
            </a:r>
          </a:p>
          <a:p>
            <a:endParaRPr lang="cs-CZ" sz="2000" dirty="0"/>
          </a:p>
          <a:p>
            <a:r>
              <a:rPr lang="cs-CZ" sz="2000" dirty="0"/>
              <a:t>název společnosti musí být nezaměnitelný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povinnost mít založen bankovní účet</a:t>
            </a:r>
          </a:p>
          <a:p>
            <a:r>
              <a:rPr lang="cs-CZ" sz="2000" dirty="0"/>
              <a:t>povinnost být registrován na finančním úřadě</a:t>
            </a:r>
          </a:p>
          <a:p>
            <a:r>
              <a:rPr lang="cs-CZ" sz="2000" dirty="0"/>
              <a:t>povinnost se ohlásit na správě sociálního a zdravotního pojištění</a:t>
            </a:r>
          </a:p>
          <a:p>
            <a:r>
              <a:rPr lang="cs-CZ" sz="2000" dirty="0"/>
              <a:t>atd.</a:t>
            </a:r>
          </a:p>
          <a:p>
            <a:endParaRPr lang="cs-CZ" sz="2000" dirty="0"/>
          </a:p>
          <a:p>
            <a:r>
              <a:rPr lang="cs-CZ" sz="2000" dirty="0"/>
              <a:t>získat oprávnění k poskytování zdravotních služeb!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Versus být zaměstnancem</a:t>
            </a:r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– další povinnosti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0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Povinnosti poskytovatele zdravotních služeb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38721B1-C80D-4672-9AE9-2F7F44A37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1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BEB5B5-64F2-4435-A072-FFAE7C8233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977F19-349C-40A8-952C-A3FB82206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7B961B-B20F-4207-A421-30167C24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povinností pro další výklad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09B501-E04D-402B-ADC9-68BF2295B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Dnes</a:t>
            </a:r>
          </a:p>
          <a:p>
            <a:pPr lvl="1"/>
            <a:r>
              <a:rPr lang="cs-CZ" dirty="0"/>
              <a:t>Povinnosti vyplývající ze zákona o zdravotních službách</a:t>
            </a:r>
          </a:p>
          <a:p>
            <a:r>
              <a:rPr lang="cs-CZ" dirty="0"/>
              <a:t>Příště</a:t>
            </a:r>
          </a:p>
          <a:p>
            <a:pPr lvl="1"/>
            <a:r>
              <a:rPr lang="cs-CZ" dirty="0"/>
              <a:t>Povinnosti ve vztahu k soukromí a ochraně osobních údajů</a:t>
            </a:r>
          </a:p>
          <a:p>
            <a:pPr lvl="1"/>
            <a:r>
              <a:rPr lang="cs-CZ" dirty="0" err="1"/>
              <a:t>Poviinnosti</a:t>
            </a:r>
            <a:r>
              <a:rPr lang="cs-CZ" dirty="0"/>
              <a:t> ve vztahu k bezpečí pacientů</a:t>
            </a:r>
          </a:p>
          <a:p>
            <a:pPr lvl="1"/>
            <a:r>
              <a:rPr lang="cs-CZ" dirty="0"/>
              <a:t>Povinnosti související s nakládáním s penězi</a:t>
            </a:r>
          </a:p>
          <a:p>
            <a:pPr lvl="1"/>
            <a:r>
              <a:rPr lang="cs-CZ" dirty="0"/>
              <a:t>Povinnosti ve vztahu k zaměstnancům</a:t>
            </a:r>
          </a:p>
          <a:p>
            <a:r>
              <a:rPr lang="cs-CZ" dirty="0"/>
              <a:t>Další semestr</a:t>
            </a:r>
          </a:p>
          <a:p>
            <a:pPr lvl="1"/>
            <a:r>
              <a:rPr lang="cs-CZ" dirty="0"/>
              <a:t>Povinnosti ve vztahu k veřejnému zdraví</a:t>
            </a:r>
          </a:p>
          <a:p>
            <a:pPr lvl="1"/>
            <a:r>
              <a:rPr lang="cs-CZ" dirty="0"/>
              <a:t>Povinnosti ve vztahu k systému</a:t>
            </a:r>
          </a:p>
          <a:p>
            <a:pPr lvl="1"/>
            <a:r>
              <a:rPr lang="cs-CZ" dirty="0"/>
              <a:t>Povinnosti ve vztahu ke zdravotním pojišťovnám</a:t>
            </a:r>
          </a:p>
          <a:p>
            <a:pPr lvl="1"/>
            <a:r>
              <a:rPr lang="cs-CZ" dirty="0"/>
              <a:t>Povinnosti ve vztahu k dalším poskytovatelům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b="1" dirty="0"/>
              <a:t>Živnostenské oprávnění</a:t>
            </a:r>
          </a:p>
          <a:p>
            <a:pPr algn="just" defTabSz="891737">
              <a:spcAft>
                <a:spcPts val="513"/>
              </a:spcAft>
              <a:defRPr/>
            </a:pPr>
            <a:endParaRPr lang="cs-CZ" altLang="cs-CZ" sz="2000" dirty="0"/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živnostenský úřad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při splnění podmínek podle zákona č. 455/1991 Sb., o živnostenském podnikání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CDAA61-AA14-4117-8DE0-273EC9C2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Oprávnění k poskytování zdravotních služeb</a:t>
            </a:r>
          </a:p>
          <a:p>
            <a:endParaRPr lang="cs-CZ" sz="2000" dirty="0"/>
          </a:p>
          <a:p>
            <a:r>
              <a:rPr lang="cs-CZ" sz="2000" dirty="0"/>
              <a:t>uděluje krajský úřad</a:t>
            </a:r>
          </a:p>
          <a:p>
            <a:r>
              <a:rPr lang="cs-CZ" sz="2000" dirty="0"/>
              <a:t>při splnění podmínek podle zákona č. 372/2011 Sb., o zdravotních službách a podmínkách jejich poskytování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Pozor na rozdíl!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63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Poskytovat zdravotní služby </a:t>
            </a:r>
            <a:r>
              <a:rPr lang="cs-CZ" b="1" dirty="0"/>
              <a:t>na náležité odborné úrovni, vytvořit podmínky </a:t>
            </a:r>
            <a:r>
              <a:rPr lang="cs-CZ" dirty="0"/>
              <a:t>a opatření k zajištění uplatňování práv a povinností pacientů a dalších oprávněných osob, zdravotnických pracovníků a jiných odborných pracovníků při poskytování zdravotních služeb.</a:t>
            </a:r>
          </a:p>
          <a:p>
            <a:endParaRPr lang="cs-CZ" dirty="0"/>
          </a:p>
          <a:p>
            <a:r>
              <a:rPr lang="cs-CZ" dirty="0"/>
              <a:t>Zachování mlčenlivosti – povinnost poskytovatele!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Povinnosti poskytovatele - obecně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26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3600" dirty="0"/>
              <a:t>informovat předem pacienta o </a:t>
            </a:r>
            <a:r>
              <a:rPr lang="cs-CZ" sz="3600" b="1" dirty="0"/>
              <a:t>ceně</a:t>
            </a:r>
            <a:r>
              <a:rPr lang="cs-CZ" sz="3600" dirty="0"/>
              <a:t> poskytovaných zdravotních služeb</a:t>
            </a:r>
          </a:p>
          <a:p>
            <a:r>
              <a:rPr lang="cs-CZ" sz="3600" dirty="0"/>
              <a:t>zpracovat seznam cen přístupný pacientům</a:t>
            </a:r>
          </a:p>
          <a:p>
            <a:endParaRPr lang="cs-CZ" sz="3600" dirty="0"/>
          </a:p>
          <a:p>
            <a:r>
              <a:rPr lang="cs-CZ" sz="3600" dirty="0"/>
              <a:t>vymezit provozní a ordinační dobu, na přístupném místě</a:t>
            </a:r>
          </a:p>
          <a:p>
            <a:r>
              <a:rPr lang="cs-CZ" sz="3600" dirty="0"/>
              <a:t>opatřit zdravotnické zařízení viditelným </a:t>
            </a:r>
            <a:r>
              <a:rPr lang="cs-CZ" sz="3600" b="1" dirty="0"/>
              <a:t>označením</a:t>
            </a:r>
          </a:p>
          <a:p>
            <a:endParaRPr lang="cs-CZ" sz="3600" dirty="0"/>
          </a:p>
          <a:p>
            <a:r>
              <a:rPr lang="cs-CZ" sz="3600" dirty="0"/>
              <a:t>v době nepřítomnosti zpřístupnit pacientům informaci o poskytnutí neodkladné péče jiným poskytovatelem</a:t>
            </a:r>
          </a:p>
          <a:p>
            <a:endParaRPr lang="cs-CZ" sz="3600" dirty="0"/>
          </a:p>
          <a:p>
            <a:r>
              <a:rPr lang="cs-CZ" sz="3600" dirty="0"/>
              <a:t>předat zprávu o poskytnutých zdravotních službách registrujícímu poskytovateli v oboru všeobecné praktické lékařství </a:t>
            </a:r>
          </a:p>
          <a:p>
            <a:r>
              <a:rPr lang="cs-CZ" sz="3600" dirty="0"/>
              <a:t>předat </a:t>
            </a:r>
            <a:r>
              <a:rPr lang="cs-CZ" sz="3600" b="1" dirty="0"/>
              <a:t>informace</a:t>
            </a:r>
            <a:r>
              <a:rPr lang="cs-CZ" sz="3600" dirty="0"/>
              <a:t> nezbytné pro návaznou péči</a:t>
            </a:r>
          </a:p>
          <a:p>
            <a:endParaRPr lang="cs-CZ" sz="3600" dirty="0"/>
          </a:p>
          <a:p>
            <a:r>
              <a:rPr lang="cs-CZ" sz="3600" dirty="0"/>
              <a:t>zpracovat </a:t>
            </a:r>
            <a:r>
              <a:rPr lang="cs-CZ" sz="3600" b="1" dirty="0"/>
              <a:t>seznam</a:t>
            </a:r>
            <a:r>
              <a:rPr lang="cs-CZ" sz="3600" dirty="0"/>
              <a:t> zdravotních služeb, k jejichž poskytnutí je vyžadován písemný souhlas</a:t>
            </a:r>
          </a:p>
          <a:p>
            <a:endParaRPr lang="cs-CZ" sz="3600" dirty="0"/>
          </a:p>
          <a:p>
            <a:r>
              <a:rPr lang="cs-CZ" sz="3600" dirty="0"/>
              <a:t>informovat pacienta o tom, že se na poskytování zdravotních služeb mohou podílet osoby získávající způsobilost k výkonu povolání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Konkrétní povinnosti poskytovatele vůči pacientovi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7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EA7CB69-5553-4B98-AB88-B0055C2DB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Seznámit pacienty se svými právy a povinnostmi při poskytování zdravotních služeb a vnitřním řádem; </a:t>
            </a:r>
          </a:p>
          <a:p>
            <a:r>
              <a:rPr lang="cs-CZ" dirty="0"/>
              <a:t>	vnitřní řád nesmí zasahovat do práv pacienta nad míru, která j	e nezbytně nutná zejména pro řádný chod zdravotnického 	zařízení a respektování práv ostatních pacientů,</a:t>
            </a:r>
          </a:p>
          <a:p>
            <a:r>
              <a:rPr lang="cs-CZ" dirty="0"/>
              <a:t>Sestavení, koordinaci a realizaci individuálního léčebného postupu a komplexnost, návaznost a koordinovanost poskytovaných zdravotních služeb,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DA23C0E-CBC8-4915-9E3D-97074339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ve vztahu k pacientovi II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828C22-5B2B-4A93-859D-F461C2720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FC2DA-1999-4F69-A3FD-0FD1BE898B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52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93E62CD-6F08-4C69-A25B-C5D322110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885232"/>
            <a:ext cx="10753200" cy="3960000"/>
          </a:xfrm>
        </p:spPr>
        <p:txBody>
          <a:bodyPr/>
          <a:lstStyle/>
          <a:p>
            <a:r>
              <a:rPr lang="cs-CZ" dirty="0"/>
              <a:t>aby byl pacient informován o dalších zdravotních službách a dalších možných sociálních službách, které mohou zlepšit jeho zdravotní stav, zejména o možnostech sociální, pracovní a pedagogické rehabilitace,</a:t>
            </a:r>
          </a:p>
          <a:p>
            <a:endParaRPr lang="cs-CZ" dirty="0"/>
          </a:p>
          <a:p>
            <a:r>
              <a:rPr lang="cs-CZ" dirty="0"/>
              <a:t>Zpřístupnit informace jinému poskytovateli nebo jinému zdravotnickému pracovníkovi, od nichž si pacient vyžádal konzultační služby,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F9BAFFE-FFBF-41AF-B724-A2B6977A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ve vztahu k pacientovi III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5E6241-A7C8-4336-AEE9-AE9ADAF7CF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B860D-D18B-4527-9C9E-2B5C936542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2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B4F63EB-D840-4C81-A62E-96DA98F4E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výzvu poskytovatele zdravotnické záchranné služby bezodkladně spolupráci při poskytování zdravotních služeb při mimořádných událostech a katastrofách, </a:t>
            </a:r>
          </a:p>
          <a:p>
            <a:r>
              <a:rPr lang="cs-CZ" dirty="0"/>
              <a:t>	včetně zajištění bezprostředně navazující lůžkové péče; </a:t>
            </a:r>
          </a:p>
          <a:p>
            <a:r>
              <a:rPr lang="cs-CZ" dirty="0"/>
              <a:t>bezodkladně zajisti účast zdravotnických pracovníků při poskytování zdravotních služeb při epidemiích nebo při nebezpečí jejich vzniku; to neplatí, jde-li o Vězeňskou službu,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9243F30-746C-46D6-9195-8AFDE985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ve vztahu k pacientovi IV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399DF-5C76-4760-BF20-05176F5A4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C0FD68-F342-4CEB-AB80-9009563351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9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překročení únosné pracovní zatížení nebo jeho přijetí brání provozní důvody, personální zabezpečení nebo technické a věcné vybavení zdravotnického zařízení</a:t>
            </a:r>
          </a:p>
          <a:p>
            <a:endParaRPr lang="cs-CZ" sz="2000" dirty="0"/>
          </a:p>
          <a:p>
            <a:r>
              <a:rPr lang="cs-CZ" sz="2000" dirty="0"/>
              <a:t>vzdálenost místa pobytu pacienta neumožňovala v případě poskytování zdravotních služeb v oboru všeobecné praktické lékařství a praktické lékařství pro děti a dorost výkon návštěvní služby</a:t>
            </a:r>
          </a:p>
          <a:p>
            <a:endParaRPr lang="cs-CZ" sz="2000" dirty="0"/>
          </a:p>
          <a:p>
            <a:r>
              <a:rPr lang="cs-CZ" sz="2000" dirty="0"/>
              <a:t>není pojištěncem zdravotní pojišťovny, se kterou má poskytovatel uzavřenu smlouvu</a:t>
            </a:r>
          </a:p>
          <a:p>
            <a:endParaRPr lang="cs-CZ" sz="2000" dirty="0"/>
          </a:p>
          <a:p>
            <a:r>
              <a:rPr lang="cs-CZ" sz="2000" dirty="0"/>
              <a:t>Písemná zpráva!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pt-BR" dirty="0"/>
              <a:t>dmít</a:t>
            </a:r>
            <a:r>
              <a:rPr lang="cs-CZ" dirty="0"/>
              <a:t>nutí</a:t>
            </a:r>
            <a:r>
              <a:rPr lang="pt-BR" dirty="0"/>
              <a:t> přijetí pacienta do péče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3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povinnost vést a uchovávat zdravotnickou dokumentaci</a:t>
            </a:r>
          </a:p>
          <a:p>
            <a:endParaRPr lang="cs-CZ" sz="2000" dirty="0"/>
          </a:p>
          <a:p>
            <a:r>
              <a:rPr lang="cs-CZ" sz="2000" dirty="0"/>
              <a:t>v listinné nebo elektronické podobě nebo v kombinaci obou těchto podob</a:t>
            </a:r>
          </a:p>
          <a:p>
            <a:endParaRPr lang="cs-CZ" sz="2000" dirty="0"/>
          </a:p>
          <a:p>
            <a:r>
              <a:rPr lang="cs-CZ" sz="2000" dirty="0"/>
              <a:t>vyřazování zdravotnické dokumentace (archivace a skartace)</a:t>
            </a:r>
          </a:p>
          <a:p>
            <a:pPr lvl="2"/>
            <a:r>
              <a:rPr lang="cs-CZ" sz="1600" dirty="0"/>
              <a:t>podle vyhlášky č. 98/2012 Sb., o zdravotnické dokumentaci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Povinnosti týkající se zdravotnické dokumentace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65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předávat údaje do Národního zdravotnického informačního systému</a:t>
            </a:r>
          </a:p>
          <a:p>
            <a:endParaRPr lang="cs-CZ" sz="2000" dirty="0"/>
          </a:p>
          <a:p>
            <a:r>
              <a:rPr lang="cs-CZ" sz="2000" dirty="0"/>
              <a:t>uzavřít pojistnou smlouvu o pojištění své odpovědnosti </a:t>
            </a:r>
            <a:endParaRPr lang="cs-CZ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péče o zaměstnance, BOZP – povinnosti zaměstnavatele viz minulá přednáška</a:t>
            </a:r>
          </a:p>
          <a:p>
            <a:endParaRPr lang="cs-CZ" sz="2000" dirty="0"/>
          </a:p>
          <a:p>
            <a:r>
              <a:rPr lang="cs-CZ" sz="2000" dirty="0"/>
              <a:t>pozor na odpovědnost za zaměstnance a omezený regres na zaměstnanci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Další povinnosti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6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200" dirty="0"/>
              <a:t>předá pacienta s jeho souhlasem do péče jiného poskytovatele,</a:t>
            </a:r>
          </a:p>
          <a:p>
            <a:endParaRPr lang="cs-CZ" sz="3200" dirty="0"/>
          </a:p>
          <a:p>
            <a:r>
              <a:rPr lang="cs-CZ" sz="3200" dirty="0"/>
              <a:t>pominou důvody pro poskytování zdravotních služeb;</a:t>
            </a:r>
          </a:p>
          <a:p>
            <a:endParaRPr lang="cs-CZ" sz="3200" dirty="0"/>
          </a:p>
          <a:p>
            <a:r>
              <a:rPr lang="cs-CZ" sz="3200" dirty="0"/>
              <a:t>pacient vysloví nesouhlas s poskytováním veškerých zdravotních služeb,</a:t>
            </a:r>
          </a:p>
          <a:p>
            <a:endParaRPr lang="cs-CZ" sz="3200" dirty="0"/>
          </a:p>
          <a:p>
            <a:r>
              <a:rPr lang="cs-CZ" sz="3200" dirty="0"/>
              <a:t>pacient závažným způsobem omezuje práva ostatních pacientů, úmyslně a soustavně nedodržuje navržený individuální léčebný postup, pokud s poskytováním zdravotních služeb vyslovil souhlas, nebo se neřídí vnitřním řádem a jeho chování není způsobeno zdravotním stavem,</a:t>
            </a:r>
          </a:p>
          <a:p>
            <a:endParaRPr lang="cs-CZ" sz="3200" dirty="0"/>
          </a:p>
          <a:p>
            <a:r>
              <a:rPr lang="cs-CZ" sz="3200" dirty="0"/>
              <a:t>přestal poskytovat součinnost nezbytnou pro další poskytování zdravotních služeb; to neplatí, jestliže neposkytování součinnosti souvisí se zdravotním stavem pacienta;</a:t>
            </a:r>
          </a:p>
          <a:p>
            <a:endParaRPr lang="cs-CZ" sz="3200" dirty="0"/>
          </a:p>
          <a:p>
            <a:r>
              <a:rPr lang="cs-CZ" sz="3200" dirty="0"/>
              <a:t>ukončením péče nesmí dojít k bezprostřednímu ohrožení života nebo vážnému poškození zdraví pacienta</a:t>
            </a:r>
          </a:p>
          <a:p>
            <a:endParaRPr lang="cs-CZ" sz="3200" dirty="0"/>
          </a:p>
          <a:p>
            <a:r>
              <a:rPr lang="cs-CZ" sz="3200" dirty="0"/>
              <a:t>Písemná zpráva!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Ukončení péče o </a:t>
            </a:r>
            <a:r>
              <a:rPr lang="pt-BR" dirty="0"/>
              <a:t>pacienta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7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83CBB3-017D-493B-AFBA-6688771DC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17C299-EEB7-437F-8E5B-DDA1DEB41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49</a:t>
            </a:fld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346767F-AB57-461D-A370-D08810DF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ustanovení pro poskytovatele lůžkové péče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920E034-9678-411C-8099-4130D6530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22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Poskytování zdravotních služeb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38721B1-C80D-4672-9AE9-2F7F44A37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87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86A0DC-AC73-4CFB-BCC4-5BDAF9B59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FDC50-50F0-4D65-B815-01B12FC2A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215D83-BB03-42ED-B384-BFB4FB6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typy </a:t>
            </a:r>
            <a:r>
              <a:rPr lang="cs-CZ" dirty="0" err="1"/>
              <a:t>hospitaliace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1C653D-20B3-4794-BFF1-595E0034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9"/>
            <a:ext cx="10753200" cy="41399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eny 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odděleně od mužů v samostatných pokojích,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Nezletilí pacienti 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odděleně od dospělých pacientů, alespoň v samostatných pokojích, a to do dne, kdy dovrší 15 let věku,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umožnit pobyt zákonného zástupce nebo opatrovníka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pokud to umožňuje vybavení zdravotnického zařízení nebo nebude narušeno poskytování zdravotních služeb anebo takový pobyt není na základě jiného právního předpisu vyloučen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včas informovat zákonného zástupce pacienta o propuštění z jednodenní nebo lůžkové péče,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pacient není schopen obejít se bez pomoci další osoby, 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propuštěn až po předchozím včasném vyrozumění osoby, která tuto péči zajistí. 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Má-li být propuštěn pacient, u něhož není zajištěna další péče, poskytovatel o tom včas informuje obecní úřad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206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CA2D26-E3E9-4456-BEF0-0A7668B56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Zdravtonický</a:t>
            </a:r>
            <a:r>
              <a:rPr lang="cs-CZ" dirty="0"/>
              <a:t> pracovník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B9034CA-6DA4-458F-A46E-D6B0C8211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283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877D1442-52FB-42A2-8B07-AAD6498B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Zdravotnický pracovník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642DC4CA-FFBB-4A9F-8125-8D35CA49DD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C69B70E-BFD9-44D3-9C02-30A4AE88B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sz="1200" kern="1200" smtClean="0">
                <a:solidFill>
                  <a:srgbClr val="0000DC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Definujte zápatí – název prezentace nebo pracoviště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B3E0AF6-6DFA-4AE0-9A0B-E83DECC3D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58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90802-122D-4CEC-B802-87C2B83B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Způsobilost k výkonu povolání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3D456F3-9960-48AF-856B-39CDEB3B81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3631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4BE6F-B1E3-4714-8FCE-17CC6B2F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Kompetence studenta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572C48D8-E1D0-479F-A9EA-C2CCF980A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726144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Mladý chlapec čtoucí knihu">
            <a:extLst>
              <a:ext uri="{FF2B5EF4-FFF2-40B4-BE49-F238E27FC236}">
                <a16:creationId xmlns:a16="http://schemas.microsoft.com/office/drawing/2014/main" id="{40C82D88-D7AB-7838-856C-8D9A2F2FF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9" r="2570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8767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A5CF7-AA41-465A-AEFC-C7C9CA04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Sanitář (3. semestry)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4DAA61-813F-4A2E-8B1F-247678BF3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provádět hygienickou péči o pacienta, pečovat o hygienu prostředí, lůžka, zdravotnických prostředků,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pomáhat při polohování, fixaci pacientů a manipulaci s nimi, včetně základní prevence proleženin a úpravy lůžka, operačního stolu,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provádět činnosti při zajištění stravy pacientům,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pečovat o vyprazdňování pacientů,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měřit tělesnou teplotu, výšku, hmotnost,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provádět transport, třídění a centrifugaci biologického a zdravotnického materiálu, distribuci laboratorních výsledků, obstarávat pochůzky pro potřeby pracoviště a pacientů,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rozsahu své odborné způsobilosti vykonávat činnosti při příjmu, přemisťování a transportu dospělého pacienta,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rozsahu své způsobilosti provádět činnosti při přejímání, kontrole a uložení zdravotnických prostředků a prádla, manipulaci s nimi, jejich dezinfekci a sterilizaci a zajištění jejich dostatečné zásoby,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rozsahu své odborné způsobilosti vykonávat činnosti při přejímání, kontrole, manipulaci a uložení léčivých přípravků</a:t>
            </a:r>
            <a:r>
              <a:rPr lang="cs-CZ" b="1" i="0" u="none" strike="noStrike" baseline="30000" dirty="0">
                <a:solidFill>
                  <a:srgbClr val="15679C"/>
                </a:solidFill>
                <a:effectLst/>
                <a:latin typeface="Arial" panose="020B0604020202020204" pitchFamily="34" charset="0"/>
                <a:hlinkClick r:id="rId2"/>
              </a:rPr>
              <a:t>10</a:t>
            </a:r>
            <a:r>
              <a:rPr lang="cs-CZ" b="1" i="0" u="none" strike="noStrike" dirty="0">
                <a:solidFill>
                  <a:srgbClr val="15679C"/>
                </a:solidFill>
                <a:effectLst/>
                <a:latin typeface="Arial" panose="020B0604020202020204" pitchFamily="34" charset="0"/>
                <a:hlinkClick r:id="rId2"/>
              </a:rPr>
              <a:t>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manipulovat s tlakovými nádobami s medicinálními plyny,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 rozsahu své odborné způsobilosti vykonávat činnosti při úpravě těla zemřelého a odvážet je,</a:t>
            </a:r>
          </a:p>
          <a:p>
            <a:pPr marL="0" indent="0" algn="just">
              <a:buNone/>
            </a:pPr>
            <a:b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+22 dalších kompetencí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040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3A9D2-0B4D-40F1-B64B-29469712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 4. semestry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25317-1B24-484D-A257-82A75FE17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a) v rozsahu své odborné způsobilosti vykonávat činnosti spojené s poskytováním základní ošetřovatelské péče a specializované ošetřovatelské péče v rámci ošetřovatelského procesu; přitom zejména</a:t>
            </a:r>
          </a:p>
          <a:p>
            <a:pPr lvl="1"/>
            <a:r>
              <a:rPr lang="cs-CZ" dirty="0"/>
              <a:t>1. provádí hygienickou péči u pacientů, včetně základní prevence proleženin a úpravy lůžka,</a:t>
            </a:r>
          </a:p>
          <a:p>
            <a:pPr lvl="1"/>
            <a:r>
              <a:rPr lang="cs-CZ" dirty="0"/>
              <a:t>2. pomáhá při podávání léčebné výživy pacientům, pomáhá při jídle ležícím nebo nepohyblivým pacientům, popřípadě je krmí,</a:t>
            </a:r>
          </a:p>
          <a:p>
            <a:pPr lvl="1"/>
            <a:r>
              <a:rPr lang="cs-CZ" dirty="0"/>
              <a:t>3. pečuje o vyprazdňování pacientů, včetně případného provedení očistného klyzmatu pacientům starších 10 let,</a:t>
            </a:r>
          </a:p>
          <a:p>
            <a:r>
              <a:rPr lang="cs-CZ" dirty="0"/>
              <a:t>b) měřit tělesnou teplotu, výšku a hmotnost,</a:t>
            </a:r>
          </a:p>
          <a:p>
            <a:r>
              <a:rPr lang="cs-CZ" dirty="0"/>
              <a:t>c) doprovázet pacienty na odborná vyšetření a ošetření,</a:t>
            </a:r>
          </a:p>
          <a:p>
            <a:r>
              <a:rPr lang="cs-CZ" dirty="0"/>
              <a:t>d) pečovat o úpravu prostředí pacientů,</a:t>
            </a:r>
          </a:p>
          <a:p>
            <a:r>
              <a:rPr lang="cs-CZ" dirty="0"/>
              <a:t>e) vykonávat v rozsahu své odborné způsobilosti činnosti při zajištění herních aktivit dětí,</a:t>
            </a:r>
          </a:p>
          <a:p>
            <a:r>
              <a:rPr lang="cs-CZ" dirty="0"/>
              <a:t>f) provádět úpravu těla zemřelého,</a:t>
            </a:r>
          </a:p>
          <a:p>
            <a:r>
              <a:rPr lang="cs-CZ" dirty="0"/>
              <a:t>g) vykonávat v rozsahu své odborné způsobilosti činnosti při přejímání, kontrole a uložení léčivých přípravků10) a manipulaci s nimi,</a:t>
            </a:r>
          </a:p>
          <a:p>
            <a:r>
              <a:rPr lang="cs-CZ" dirty="0"/>
              <a:t>h) vykonávat v rozsahu své odborné způsobilosti činnosti při přejímání, kontrole a uložení zdravotnických prostředků a prádla, manipulaci s nimi, jejich dezinfekci a sterilizaci a zajištění jejich dostatečné zásoby.</a:t>
            </a:r>
          </a:p>
        </p:txBody>
      </p:sp>
    </p:spTree>
    <p:extLst>
      <p:ext uri="{BB962C8B-B14F-4D97-AF65-F5344CB8AC3E}">
        <p14:creationId xmlns:p14="http://schemas.microsoft.com/office/powerpoint/2010/main" val="3047699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AFE0B-8F27-4CCB-8A4A-34712618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sestra po 8. </a:t>
            </a:r>
            <a:r>
              <a:rPr lang="cs-CZ" dirty="0" err="1"/>
              <a:t>semstru</a:t>
            </a:r>
            <a:r>
              <a:rPr lang="cs-CZ" dirty="0"/>
              <a:t> (není všeobecná sestra)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30FB1-C5AF-4EBE-83B2-AC970DB36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a) sledovat fyziologické funkce za použití zdravotnických prostředků a získané informace zaznamenávat do dokumentace,</a:t>
            </a:r>
          </a:p>
          <a:p>
            <a:pPr marL="0" indent="0">
              <a:buNone/>
            </a:pPr>
            <a:r>
              <a:rPr lang="cs-CZ" dirty="0"/>
              <a:t>b) pozorovat a zaznamenávat fyzický a psychický stav pacienta a schopnost příjmu potravy,</a:t>
            </a:r>
          </a:p>
          <a:p>
            <a:pPr marL="0" indent="0">
              <a:buNone/>
            </a:pPr>
            <a:r>
              <a:rPr lang="cs-CZ" dirty="0"/>
              <a:t>c) provádět komplexní hygienickou péči, včetně prevence proleženin,</a:t>
            </a:r>
          </a:p>
          <a:p>
            <a:pPr marL="0" indent="0">
              <a:buNone/>
            </a:pPr>
            <a:r>
              <a:rPr lang="cs-CZ" dirty="0"/>
              <a:t>d) rozdělovat stravu pacientům podle diet a dbát na jejich dodržování, dohlížet na dodržování pitného režimu, sledovat bilanci tekutin, pečovat o vyprazdňování,</a:t>
            </a:r>
          </a:p>
          <a:p>
            <a:pPr marL="0" indent="0">
              <a:buNone/>
            </a:pPr>
            <a:r>
              <a:rPr lang="cs-CZ" dirty="0"/>
              <a:t>e) aplikovat zábaly, obklady, léčivé koupele, teplé a studené procedury,</a:t>
            </a:r>
          </a:p>
          <a:p>
            <a:pPr marL="0" indent="0">
              <a:buNone/>
            </a:pPr>
            <a:r>
              <a:rPr lang="cs-CZ" dirty="0"/>
              <a:t>f) provádět sociální aktivizaci zejména v rámci péče o seniory,</a:t>
            </a:r>
          </a:p>
          <a:p>
            <a:pPr marL="0" indent="0">
              <a:buNone/>
            </a:pPr>
            <a:r>
              <a:rPr lang="cs-CZ" dirty="0"/>
              <a:t>g) pečovat o zajištění psychické pohody, pocitu jistoty, bezpečí a sociálního kontaktu,</a:t>
            </a:r>
          </a:p>
          <a:p>
            <a:pPr marL="0" indent="0">
              <a:buNone/>
            </a:pPr>
            <a:r>
              <a:rPr lang="cs-CZ" dirty="0"/>
              <a:t>h) vykonávat činnosti při zajištění herních aktivit dětí,</a:t>
            </a:r>
          </a:p>
          <a:p>
            <a:pPr marL="0" indent="0">
              <a:buNone/>
            </a:pPr>
            <a:r>
              <a:rPr lang="cs-CZ" dirty="0"/>
              <a:t>i) provádět rehabilitační ošetřovatelství, zejména polohování, posazování, základní pasivní, dechová a kondiční cvičení, nácvik sebeobsluhy s cílem zvyšování soběstačnosti pacienta a metody bazální stimulace s ohledem na prevenci a nápravu poruch funkce, včetně prevence dalších poruch vyplývajících ze snížené mobility nebo imobility,</a:t>
            </a:r>
          </a:p>
          <a:p>
            <a:pPr marL="0" indent="0">
              <a:buNone/>
            </a:pPr>
            <a:r>
              <a:rPr lang="cs-CZ" dirty="0"/>
              <a:t>j) sledovat poruchy celistvosti kůže a stav sliznic,</a:t>
            </a:r>
          </a:p>
          <a:p>
            <a:pPr marL="0" indent="0">
              <a:buNone/>
            </a:pPr>
            <a:r>
              <a:rPr lang="cs-CZ" dirty="0"/>
              <a:t>k) pečovat o močové katetry pacientů starších 3 let; péčí o močové katetry pacientů se rozumí zejména hygiena genitálu, dezinfekce katetru, výměna močového sáčku,</a:t>
            </a:r>
          </a:p>
          <a:p>
            <a:pPr marL="0" indent="0">
              <a:buNone/>
            </a:pPr>
            <a:r>
              <a:rPr lang="cs-CZ" dirty="0"/>
              <a:t>l) ošetřovat periferní žilní vstupy,</a:t>
            </a:r>
          </a:p>
          <a:p>
            <a:pPr marL="0" indent="0">
              <a:buNone/>
            </a:pPr>
            <a:r>
              <a:rPr lang="cs-CZ" dirty="0"/>
              <a:t>m) zajišťovat činnosti spojené s přijetím, přemisťováním a propuštěním pacientů,</a:t>
            </a:r>
          </a:p>
          <a:p>
            <a:pPr marL="0" indent="0">
              <a:buNone/>
            </a:pPr>
            <a:r>
              <a:rPr lang="cs-CZ" dirty="0"/>
              <a:t>n) poskytovat a zajišťovat psychickou podporu umírajícím a jejich blízkým a po stanovení smrti lékařem zajišťovat péči o tělo zemřelého a činnosti spojené s úmrtím pacienta,</a:t>
            </a:r>
          </a:p>
          <a:p>
            <a:pPr marL="0" indent="0">
              <a:buNone/>
            </a:pPr>
            <a:r>
              <a:rPr lang="cs-CZ" dirty="0"/>
              <a:t>o) vykonávat činnosti při přejímání, kontrole, manipulaci a uložení léčivých přípravků10),</a:t>
            </a:r>
          </a:p>
          <a:p>
            <a:pPr marL="0" indent="0">
              <a:buNone/>
            </a:pPr>
            <a:r>
              <a:rPr lang="cs-CZ" dirty="0"/>
              <a:t>p) vykonávat v rozsahu své odborné způsobilosti činnosti při přejímání, kontrole, manipulaci a uložení zdravotnických prostředků a prádla, jejich dezinfekci a sterilizaci a zajištění jejich dostatečné zásoby,</a:t>
            </a:r>
          </a:p>
          <a:p>
            <a:pPr marL="0" indent="0">
              <a:buNone/>
            </a:pPr>
            <a:r>
              <a:rPr lang="cs-CZ" dirty="0"/>
              <a:t>q) vykonávat činnosti při zajišťování stálé připravenosti pracoviště včetně věcného a technického vybavení a funkčnosti zdravotnických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24165333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C2E26-9AFB-409F-ABCA-77FDC19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05D69-5BD4-465A-9A35-936E3F8F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/>
              <a:t>Zákon č. 95/2004 Sb. </a:t>
            </a:r>
            <a:r>
              <a:rPr lang="cs-CZ" i="1"/>
              <a:t>o podmínkách získávání a uznávání odborné způsobilosti a specializované způsobilosti k výkonu zdravotnického povolání lékaře, zubního lékaře a farmaceuta</a:t>
            </a:r>
            <a:endParaRPr lang="cs-CZ"/>
          </a:p>
          <a:p>
            <a:endParaRPr lang="cs-CZ" b="1"/>
          </a:p>
          <a:p>
            <a:r>
              <a:rPr lang="cs-CZ" b="1"/>
              <a:t>Vyhlášky:</a:t>
            </a:r>
          </a:p>
          <a:p>
            <a:pPr lvl="1"/>
            <a:r>
              <a:rPr lang="cs-CZ"/>
              <a:t>221/2018 Sb. 	o vzdělávání v základních kmenech</a:t>
            </a:r>
          </a:p>
          <a:p>
            <a:pPr lvl="1"/>
            <a:r>
              <a:rPr lang="cs-CZ"/>
              <a:t>152/2018 Sb. 	o nástavbových oborech</a:t>
            </a:r>
          </a:p>
          <a:p>
            <a:pPr lvl="1"/>
            <a:r>
              <a:rPr lang="cs-CZ"/>
              <a:t>324/2018 Sb. 	o zkouškách lékařů, zubních lékařů a farmaceutů</a:t>
            </a:r>
          </a:p>
          <a:p>
            <a:pPr lvl="1"/>
            <a:r>
              <a:rPr lang="cs-CZ">
                <a:solidFill>
                  <a:srgbClr val="000000"/>
                </a:solidFill>
              </a:rPr>
              <a:t>280/2018 Sb. 	</a:t>
            </a:r>
            <a:r>
              <a:rPr lang="cs-CZ" i="1">
                <a:solidFill>
                  <a:srgbClr val="000000"/>
                </a:solidFill>
              </a:rPr>
              <a:t>o stanovení činností, které může lékař vykonávat na základě 			odborné způsobilosti</a:t>
            </a:r>
            <a:endParaRPr lang="cs-CZ">
              <a:solidFill>
                <a:srgbClr val="000000"/>
              </a:solidFill>
            </a:endParaRP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0153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72992-975B-4D86-96DC-C510D8D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Odborná a Specializovaná způsobilost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1E0B23F-B343-425D-AF05-B52C6C78A8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96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fyzická nebo právnická osoba, která má oprávnění k poskytování zdravotních služeb podle zákona č. 372/2011 Sb.</a:t>
            </a:r>
          </a:p>
          <a:p>
            <a:endParaRPr lang="cs-CZ" dirty="0"/>
          </a:p>
          <a:p>
            <a:r>
              <a:rPr lang="cs-CZ" dirty="0"/>
              <a:t>Zdravotní služby = poskytování zdravotní péče podle zákona zdravotnickými pracovníky, a </a:t>
            </a:r>
            <a:r>
              <a:rPr lang="cs-CZ" b="1" dirty="0"/>
              <a:t>dále činnosti vykonávané jinými odbornými pracovníky</a:t>
            </a:r>
            <a:r>
              <a:rPr lang="cs-CZ" dirty="0"/>
              <a:t>, jsou-li tyto činnosti vykonávány v přímé souvislosti s poskytováním zdravotní péče</a:t>
            </a:r>
          </a:p>
          <a:p>
            <a:endParaRPr lang="cs-CZ" dirty="0"/>
          </a:p>
          <a:p>
            <a:r>
              <a:rPr lang="cs-CZ" dirty="0"/>
              <a:t>Zdravotnické zařízení = prostory určené pro poskytování zdravotních služeb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Poskytovatel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31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odborných kvalifikací Lékaře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2438835" y="1359243"/>
          <a:ext cx="8638997" cy="476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556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E81988-4EB2-4639-A55A-16EAF258D1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1216" y="74141"/>
          <a:ext cx="9700054" cy="5436920"/>
        </p:xfrm>
        <a:graphic>
          <a:graphicData uri="http://schemas.openxmlformats.org/drawingml/2006/table">
            <a:tbl>
              <a:tblPr/>
              <a:tblGrid>
                <a:gridCol w="3619181">
                  <a:extLst>
                    <a:ext uri="{9D8B030D-6E8A-4147-A177-3AD203B41FA5}">
                      <a16:colId xmlns:a16="http://schemas.microsoft.com/office/drawing/2014/main" val="3887180594"/>
                    </a:ext>
                  </a:extLst>
                </a:gridCol>
                <a:gridCol w="2316524">
                  <a:extLst>
                    <a:ext uri="{9D8B030D-6E8A-4147-A177-3AD203B41FA5}">
                      <a16:colId xmlns:a16="http://schemas.microsoft.com/office/drawing/2014/main" val="142815551"/>
                    </a:ext>
                  </a:extLst>
                </a:gridCol>
                <a:gridCol w="2316524">
                  <a:extLst>
                    <a:ext uri="{9D8B030D-6E8A-4147-A177-3AD203B41FA5}">
                      <a16:colId xmlns:a16="http://schemas.microsoft.com/office/drawing/2014/main" val="731277744"/>
                    </a:ext>
                  </a:extLst>
                </a:gridCol>
                <a:gridCol w="1447825">
                  <a:extLst>
                    <a:ext uri="{9D8B030D-6E8A-4147-A177-3AD203B41FA5}">
                      <a16:colId xmlns:a16="http://schemas.microsoft.com/office/drawing/2014/main" val="2657274628"/>
                    </a:ext>
                  </a:extLst>
                </a:gridCol>
              </a:tblGrid>
              <a:tr h="549122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Specializační obor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Základní kmen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Označení odbornosti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Minimální délka vzdělávání (v letech) včetně délky vzdělávání v základním kmeni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8214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1. alergologie a klinická imunologie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alergolog a klinický imunolog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82230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>
                          <a:effectLst/>
                        </a:rPr>
                        <a:t>2. anesteziologie a intenzivní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anesteziologický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anesteziolog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76329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3. cévní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cévní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9024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4. dětská a dorostová psychiatrie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psychiatrický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a dorostový psychiatr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980832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5. dětská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2414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6. dětská neurologie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neurologický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neurolog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35823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7. dermatovenerologie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dermatovenerologický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dermatovenerolog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29796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8. endokrinologie a diabetologie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endokrinolog a diabetolog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63068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9. gastroenterologie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gastroenterolog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97317"/>
                  </a:ext>
                </a:extLst>
              </a:tr>
              <a:tr h="20317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10. geriatrie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geriatr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0135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11. gynekologie a porodnictví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gynekologicko-porodnický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gynekolog a porodník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70241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12. hematologie a transfuzní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hematolog a transfuziolog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64656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13. hygiena a epidemiologie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hygienicko-epidemiologický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hygienik a epidemiolog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96307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14.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51174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15. infekční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infekcionista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3319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16. kardiochirurgie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kardiochirurgický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kardiochirurg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72510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17. kardiologie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kardiolog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2055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18. klinická biochemie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klinický biochemik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23901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19. klinická onkologie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klinický onkolog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32803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20. radiační onkologie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radiační onkolog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05333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21. lékařská genetika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 nebo gynekologicko-porodnický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lékařský genetik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3666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22. lékařská mikrobiologie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lékařský mikrobiolog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7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414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A8EF0-F063-4B24-9E62-30BD2C2C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C3001-9A1F-401D-8EB9-96E3031D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200D484-53DD-4CA0-B9F4-D0E5C9693DBF}"/>
              </a:ext>
            </a:extLst>
          </p:cNvPr>
          <p:cNvGraphicFramePr>
            <a:graphicFrameLocks/>
          </p:cNvGraphicFramePr>
          <p:nvPr/>
        </p:nvGraphicFramePr>
        <p:xfrm>
          <a:off x="838200" y="365125"/>
          <a:ext cx="10515600" cy="5970300"/>
        </p:xfrm>
        <a:graphic>
          <a:graphicData uri="http://schemas.openxmlformats.org/drawingml/2006/table">
            <a:tbl>
              <a:tblPr/>
              <a:tblGrid>
                <a:gridCol w="3885462">
                  <a:extLst>
                    <a:ext uri="{9D8B030D-6E8A-4147-A177-3AD203B41FA5}">
                      <a16:colId xmlns:a16="http://schemas.microsoft.com/office/drawing/2014/main" val="3887180594"/>
                    </a:ext>
                  </a:extLst>
                </a:gridCol>
                <a:gridCol w="2525768">
                  <a:extLst>
                    <a:ext uri="{9D8B030D-6E8A-4147-A177-3AD203B41FA5}">
                      <a16:colId xmlns:a16="http://schemas.microsoft.com/office/drawing/2014/main" val="142815551"/>
                    </a:ext>
                  </a:extLst>
                </a:gridCol>
                <a:gridCol w="2525768">
                  <a:extLst>
                    <a:ext uri="{9D8B030D-6E8A-4147-A177-3AD203B41FA5}">
                      <a16:colId xmlns:a16="http://schemas.microsoft.com/office/drawing/2014/main" val="731277744"/>
                    </a:ext>
                  </a:extLst>
                </a:gridCol>
                <a:gridCol w="1578602">
                  <a:extLst>
                    <a:ext uri="{9D8B030D-6E8A-4147-A177-3AD203B41FA5}">
                      <a16:colId xmlns:a16="http://schemas.microsoft.com/office/drawing/2014/main" val="2657274628"/>
                    </a:ext>
                  </a:extLst>
                </a:gridCol>
              </a:tblGrid>
              <a:tr h="9107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Specializační obor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Základní kmen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Označení odbornosti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Minimální délka vzdělávání (v letech) včetně délky vzdělávání v základním kmeni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82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23. </a:t>
                      </a:r>
                      <a:r>
                        <a:rPr lang="cs-CZ" sz="1200" err="1">
                          <a:effectLst/>
                        </a:rPr>
                        <a:t>maxilofaciální</a:t>
                      </a:r>
                      <a:r>
                        <a:rPr lang="cs-CZ" sz="1200">
                          <a:effectLst/>
                        </a:rPr>
                        <a:t>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Maxilofaciálně-chirurgický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maxilofaciální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3836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24. nefrologie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nefrolog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3174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25. neurochirurgie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neurochirurg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38216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26. neurologie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5001"/>
                  </a:ext>
                </a:extLst>
              </a:tr>
              <a:tr h="367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27. nukleární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radiologický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 se specializovanou způsobilostí v nukleární medicíně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50522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28. oftalmologie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oftalmologický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oftalmolog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359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29. ortopedie a traumatologie pohybového ústrojí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ortopedický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ortoped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21032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30. otorinolaryngologie a chirurgie hlavy a krku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otorinolaryngologický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otorinolaryngolog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7988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31. patologie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patologický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patolog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4607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32. pediatrie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pediatr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870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33. plastická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plastický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912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34. pneumologie a ftizeologie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pneumolog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25219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35. psychiatrie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psychiatrický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psychiatr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92070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36. radiologie a zobrazovací metody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radiologický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radiolog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7365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37. rehabilitační a fyzikální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chirurgický nebo pediatrický nebo ortopedický nebo neurologický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rehabilitační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80886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38. revmatologie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revmatolog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3866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39. soudní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patologický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soudní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08021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40. urgentní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anesteziologický nebo chirurgický nebo 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urgentní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14993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41. 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367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42. vnitřní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internista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03318"/>
                  </a:ext>
                </a:extLst>
              </a:tr>
              <a:tr h="367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43.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praktický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8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646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Nejistý muž na růžovém pozadí">
            <a:extLst>
              <a:ext uri="{FF2B5EF4-FFF2-40B4-BE49-F238E27FC236}">
                <a16:creationId xmlns:a16="http://schemas.microsoft.com/office/drawing/2014/main" id="{40C82D88-D7AB-7838-856C-8D9A2F2FF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4BE6F-B1E3-4714-8FCE-17CC6B2F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Kompetence čerstvého absolventa</a:t>
            </a:r>
            <a:endParaRPr lang="cs-CZ" sz="4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413CA9-2D30-29EB-1615-F923E97F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/>
              <a:t>Vyhláška č. 280/2018 Sb. - </a:t>
            </a:r>
            <a:r>
              <a:rPr lang="cs-CZ" sz="2000" i="1"/>
              <a:t>Vyhláška o stanovení činností, které může lékař vykonávat bez odborného dohledu a bez odborného dozoru na základě odborné způsobilosti</a:t>
            </a:r>
            <a:endParaRPr lang="cs-CZ" sz="200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9475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B9F58-640B-44A9-9265-0AEA2AD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100" b="1">
                <a:solidFill>
                  <a:schemeClr val="tx1">
                    <a:lumMod val="65000"/>
                    <a:lumOff val="35000"/>
                  </a:schemeClr>
                </a:solidFill>
              </a:rPr>
              <a:t>Bez odborného dohledu a bez odborného dozoru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8E3E83-4BCF-4FCE-A6F5-0A41E04C18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6" descr="Zmatená osoba">
            <a:extLst>
              <a:ext uri="{FF2B5EF4-FFF2-40B4-BE49-F238E27FC236}">
                <a16:creationId xmlns:a16="http://schemas.microsoft.com/office/drawing/2014/main" id="{70A27A06-2F38-2A03-D4C9-F523A0049E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571108" y="4589755"/>
            <a:ext cx="1955495" cy="19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81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B9F58-640B-44A9-9265-0AEA2AD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Bez odborného dohledu a bez odborného dozoru</a:t>
            </a: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bez </a:t>
            </a:r>
            <a:r>
              <a:rPr lang="en-US" sz="3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odborného</a:t>
            </a: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dozoru</a:t>
            </a:r>
            <a:endParaRPr lang="en-US" sz="3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8E3E83-4BCF-4FCE-A6F5-0A41E04C18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6" descr="Zmatená osoba">
            <a:extLst>
              <a:ext uri="{FF2B5EF4-FFF2-40B4-BE49-F238E27FC236}">
                <a16:creationId xmlns:a16="http://schemas.microsoft.com/office/drawing/2014/main" id="{2517F5EB-CAC6-3C1A-FD83-B5E4BA837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235503" y="3921461"/>
            <a:ext cx="2434889" cy="2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36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2E769EB-74CE-45CA-A4F1-34A49D8F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může absolvent vzdělávat?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0BDD19-D367-4893-9786-7237FD893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64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95292-E9AD-4D30-A0CC-F1EE1C05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Požadavky na zdravotnické zařízení</a:t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(příklad chirurgie)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2747529-269C-4403-9951-9288851F26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6179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3E52A-9ACD-41AE-B432-CE02608B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Obsah a rozsah vzdělávání</a:t>
            </a:r>
            <a:b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(chirurgie):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D82EF-1E9E-45FC-A71B-895AD378C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cs-CZ" sz="1700"/>
              <a:t>Praxe</a:t>
            </a:r>
          </a:p>
          <a:p>
            <a:pPr lvl="1"/>
            <a:r>
              <a:rPr lang="cs-CZ" sz="1700"/>
              <a:t>Anesteziologie - 2 měsíce a intenzivní medicína pod odborným dozorem školitele</a:t>
            </a:r>
          </a:p>
          <a:p>
            <a:pPr lvl="1"/>
            <a:r>
              <a:rPr lang="cs-CZ" sz="1700"/>
              <a:t>Chirurgie - 2 měsíce praxe v akreditovaném zařízení pod odborným dozorem školitele</a:t>
            </a:r>
          </a:p>
          <a:p>
            <a:pPr lvl="1"/>
            <a:r>
              <a:rPr lang="cs-CZ" sz="1700"/>
              <a:t>Vnitřní lékařství - 2 měsíce praxe v akreditovaném zařízení pod odborným dozorem školitele  </a:t>
            </a:r>
          </a:p>
          <a:p>
            <a:pPr lvl="1"/>
            <a:r>
              <a:rPr lang="cs-CZ" sz="1700"/>
              <a:t>Chirurgie - 24 měsíců praxe</a:t>
            </a:r>
          </a:p>
          <a:p>
            <a:endParaRPr lang="cs-CZ" sz="170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2CB4BA-FF01-4389-B90E-E676F37F9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cs-CZ" sz="2000"/>
              <a:t>Teorie</a:t>
            </a:r>
          </a:p>
          <a:p>
            <a:pPr lvl="1"/>
            <a:r>
              <a:rPr lang="cs-CZ" sz="2000"/>
              <a:t>Lékařská první pomoc</a:t>
            </a:r>
          </a:p>
          <a:p>
            <a:pPr lvl="1"/>
            <a:r>
              <a:rPr lang="cs-CZ" sz="2000"/>
              <a:t>Základy chirurgie</a:t>
            </a:r>
          </a:p>
          <a:p>
            <a:pPr lvl="1"/>
            <a:r>
              <a:rPr lang="cs-CZ" sz="2000"/>
              <a:t>Základy zdravotnické legislativy, etiky a komunikace</a:t>
            </a:r>
          </a:p>
          <a:p>
            <a:pPr lvl="1"/>
            <a:r>
              <a:rPr lang="cs-CZ" sz="2000"/>
              <a:t>Prevence škodlivého užívání návykových látek</a:t>
            </a:r>
          </a:p>
          <a:p>
            <a:pPr lvl="1"/>
            <a:r>
              <a:rPr lang="cs-CZ" sz="2000"/>
              <a:t>Radiační ochrana</a:t>
            </a:r>
          </a:p>
        </p:txBody>
      </p:sp>
    </p:spTree>
    <p:extLst>
      <p:ext uri="{BB962C8B-B14F-4D97-AF65-F5344CB8AC3E}">
        <p14:creationId xmlns:p14="http://schemas.microsoft.com/office/powerpoint/2010/main" val="41659568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418DB-2E16-4460-8BA4-4A9494E8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Kompetence</a:t>
            </a:r>
            <a:r>
              <a:rPr lang="en-US" sz="4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po </a:t>
            </a:r>
            <a:r>
              <a:rPr lang="en-US" sz="4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kmeni</a:t>
            </a:r>
            <a:r>
              <a:rPr lang="en-US" sz="4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bez </a:t>
            </a:r>
            <a:r>
              <a:rPr lang="en-US" sz="4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odborného</a:t>
            </a:r>
            <a:r>
              <a:rPr lang="en-US" sz="4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dohledu</a:t>
            </a:r>
            <a:r>
              <a:rPr lang="en-US" sz="4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CF8CD949-BEDB-4D44-9200-95BA31700E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31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možné pouze na základě oprávnění k poskytování zdravotních služeb</a:t>
            </a:r>
          </a:p>
          <a:p>
            <a:pPr lvl="0"/>
            <a:r>
              <a:rPr lang="cs-CZ" dirty="0"/>
              <a:t>pouze služby uvedené v oprávnění</a:t>
            </a:r>
          </a:p>
          <a:p>
            <a:endParaRPr lang="cs-CZ" dirty="0"/>
          </a:p>
          <a:p>
            <a:pPr lvl="0"/>
            <a:r>
              <a:rPr lang="cs-CZ" dirty="0"/>
              <a:t>bez oprávnění pouze:</a:t>
            </a:r>
          </a:p>
          <a:p>
            <a:pPr lvl="2"/>
            <a:r>
              <a:rPr lang="cs-CZ" dirty="0"/>
              <a:t>odborná první pomoc</a:t>
            </a:r>
          </a:p>
          <a:p>
            <a:pPr lvl="2"/>
            <a:r>
              <a:rPr lang="cs-CZ" dirty="0"/>
              <a:t>v zařízeních sociálních služeb podle zákona o sociálních službách</a:t>
            </a:r>
          </a:p>
          <a:p>
            <a:pPr lvl="2"/>
            <a:r>
              <a:rPr lang="cs-CZ" dirty="0"/>
              <a:t>zajistit převoz osoby, jejíž zdravotní stav to vyžaduje, ze zahraničí do České republiky nebo naopak</a:t>
            </a:r>
          </a:p>
          <a:p>
            <a:pPr lvl="2"/>
            <a:r>
              <a:rPr lang="cs-CZ" dirty="0"/>
              <a:t>oprávněná osoba jiného státu - dle přepisů jiného státu, dočasná činnost na území ČR, osoby usazené, se sídlem ve státě EU, EHP, Švýcarské konfederaci</a:t>
            </a:r>
          </a:p>
          <a:p>
            <a:endParaRPr lang="cs-CZ" dirty="0"/>
          </a:p>
          <a:p>
            <a:pPr lvl="0"/>
            <a:r>
              <a:rPr lang="cs-CZ" dirty="0"/>
              <a:t>prostřednictvím osob způsobilých k výkonu zdravotnického povolání</a:t>
            </a:r>
          </a:p>
          <a:p>
            <a:pPr lvl="2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5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5F738-2046-421A-AD03-254B4114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Zařazení do specializačního vzdělávání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EBCC91-4363-4AEB-B1D1-0C60B571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Role Státu (ministerstva)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1E38F-E34F-4E3C-B2E9-42CB66A949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/>
              <a:t>Rozhodování o standardech</a:t>
            </a:r>
          </a:p>
          <a:p>
            <a:r>
              <a:rPr lang="cs-CZ"/>
              <a:t>Akreditace zdravotnických zařízení</a:t>
            </a:r>
          </a:p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7DD0397-1F75-4BC1-951C-756F6BD47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Role fakulty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C44A9F8-775F-4C85-A941-E99D07CAEB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/>
              <a:t>Regionální „studijní oddělení“</a:t>
            </a:r>
          </a:p>
          <a:p>
            <a:r>
              <a:rPr lang="cs-CZ"/>
              <a:t>Kontrola předpokladů pro:</a:t>
            </a:r>
          </a:p>
          <a:p>
            <a:pPr lvl="1"/>
            <a:r>
              <a:rPr lang="cs-CZ"/>
              <a:t>Zařazení do SZ</a:t>
            </a:r>
          </a:p>
          <a:p>
            <a:pPr lvl="1"/>
            <a:r>
              <a:rPr lang="cs-CZ"/>
              <a:t>Uznání částí SZ</a:t>
            </a:r>
          </a:p>
          <a:p>
            <a:pPr lvl="1"/>
            <a:r>
              <a:rPr lang="cs-CZ"/>
              <a:t>Vykonání kmene</a:t>
            </a:r>
          </a:p>
          <a:p>
            <a:pPr lvl="1"/>
            <a:r>
              <a:rPr lang="cs-CZ"/>
              <a:t>Vykonání atestace</a:t>
            </a:r>
          </a:p>
          <a:p>
            <a:r>
              <a:rPr lang="cs-CZ"/>
              <a:t>Organizace atestačních zkoušek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91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942EF18-4259-4C79-A8D2-7A06A917997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538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CD447B-1A60-4A7A-B209-9590A773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/>
              <a:t>Lékař se specializací (</a:t>
            </a:r>
            <a:r>
              <a:rPr lang="cs-CZ" sz="4000" dirty="0" err="1"/>
              <a:t>kompetece</a:t>
            </a:r>
            <a:r>
              <a:rPr lang="cs-CZ" sz="40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3D770-7851-4689-A602-783589DF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/>
              <a:t>V rámci péče o pacienty</a:t>
            </a:r>
          </a:p>
          <a:p>
            <a:pPr lvl="1"/>
            <a:r>
              <a:rPr lang="cs-CZ" sz="2000" dirty="0"/>
              <a:t>Výkony spadající do specializace</a:t>
            </a:r>
          </a:p>
          <a:p>
            <a:r>
              <a:rPr lang="cs-CZ" sz="2000" dirty="0"/>
              <a:t>V rámci veřejné správy</a:t>
            </a:r>
          </a:p>
          <a:p>
            <a:pPr lvl="1"/>
            <a:r>
              <a:rPr lang="cs-CZ" sz="2000" dirty="0"/>
              <a:t>Předepisování léčiv</a:t>
            </a:r>
          </a:p>
          <a:p>
            <a:pPr lvl="1"/>
            <a:r>
              <a:rPr lang="cs-CZ" sz="2000" dirty="0"/>
              <a:t>Indikování zdravotních výkonů</a:t>
            </a:r>
          </a:p>
          <a:p>
            <a:pPr lvl="1"/>
            <a:r>
              <a:rPr lang="cs-CZ" sz="2000" dirty="0"/>
              <a:t>Posudková činnost</a:t>
            </a:r>
          </a:p>
          <a:p>
            <a:pPr lvl="1"/>
            <a:r>
              <a:rPr lang="cs-CZ" sz="2000" dirty="0"/>
              <a:t>Nároky na nemocenské a sociální dávky</a:t>
            </a:r>
          </a:p>
        </p:txBody>
      </p:sp>
      <p:pic>
        <p:nvPicPr>
          <p:cNvPr id="5" name="Picture 4" descr="Muž s hůlkou">
            <a:extLst>
              <a:ext uri="{FF2B5EF4-FFF2-40B4-BE49-F238E27FC236}">
                <a16:creationId xmlns:a16="http://schemas.microsoft.com/office/drawing/2014/main" id="{FD22931A-D731-ABDA-43EC-BE035CC2C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r="2670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40717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2AD0A-F771-44E4-BBAC-3D18AEAB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kvalifikací NLZP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352CF76-CDC3-4C14-AB9D-F41988D02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Příliš </a:t>
            </a:r>
            <a:r>
              <a:rPr lang="cs-CZ" dirty="0" err="1"/>
              <a:t>složítý</a:t>
            </a:r>
            <a:r>
              <a:rPr lang="cs-CZ" dirty="0"/>
              <a:t> aby šlo </a:t>
            </a:r>
            <a:r>
              <a:rPr lang="cs-CZ" dirty="0" err="1"/>
              <a:t>shrout</a:t>
            </a:r>
            <a:r>
              <a:rPr lang="cs-CZ" dirty="0"/>
              <a:t> – tak pouze jeden příklad</a:t>
            </a:r>
          </a:p>
        </p:txBody>
      </p:sp>
    </p:spTree>
    <p:extLst>
      <p:ext uri="{BB962C8B-B14F-4D97-AF65-F5344CB8AC3E}">
        <p14:creationId xmlns:p14="http://schemas.microsoft.com/office/powerpoint/2010/main" val="2356742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5E983-63A5-42D6-9CE3-0DCB5D51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8AAC8-22D1-4D25-9147-7AE511A9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42E808-D77E-4A09-8B7B-F33C5E8D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072"/>
            <a:ext cx="12192000" cy="61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48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40FF2-7AEB-4004-BF3E-A2A5A723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0F36D1A-3962-4A94-8458-27B0D9BA1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956" y="880541"/>
            <a:ext cx="8229790" cy="4351338"/>
          </a:xfrm>
        </p:spPr>
      </p:pic>
    </p:spTree>
    <p:extLst>
      <p:ext uri="{BB962C8B-B14F-4D97-AF65-F5344CB8AC3E}">
        <p14:creationId xmlns:p14="http://schemas.microsoft.com/office/powerpoint/2010/main" val="5935854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A6CB5-7B7B-449F-8AF0-47A4F1C4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odborných kvalifikací NLZP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E2CF6-7746-40B8-A857-33CDD6E8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Pouze příkladem: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D01DA5-E116-45FA-95F8-B1B7DDB2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386"/>
            <a:ext cx="12192000" cy="56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81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E4FAD2-7BC0-43D0-9899-5A355DCB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práce v zahraničí?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D3FCD93-D9E7-4AB6-8030-81C2ED80A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5555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5A11053-A83A-4A25-93E9-EB8EE80D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https://ec.europa.eu/growth/tools-databases/regprof/index.cfm?action=homepage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76F0D8-9B6A-4B03-AFFD-51E06C09E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A6724C-8327-4BBC-B4F9-B9844BF5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77" y="1825625"/>
            <a:ext cx="7337244" cy="42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musí být splněny požadavky podle předpisů v době kdy žádám o oprávnění!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požadavky na minimální personální zabezpečení zdravotních služeb</a:t>
            </a:r>
          </a:p>
          <a:p>
            <a:pPr lvl="2"/>
            <a:r>
              <a:rPr lang="cs-CZ" dirty="0"/>
              <a:t>vyhláška č. 99/2012 Sb., o požadavcích na minimální personální zabezpečení zdravotních služeb</a:t>
            </a:r>
          </a:p>
          <a:p>
            <a:pPr lvl="2"/>
            <a:r>
              <a:rPr lang="cs-CZ" dirty="0"/>
              <a:t>např. ambulantní péče podle oborů zdravotní péče - obory nelékařských zdravotnických povolání</a:t>
            </a:r>
          </a:p>
          <a:p>
            <a:pPr lvl="0"/>
            <a:r>
              <a:rPr lang="cs-CZ" dirty="0"/>
              <a:t>ve zdravotnických zařízeních v místech uvedených v oprávnění k poskytování zdravotních služeb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technické a věcné vybavení zdravotnických zařízení musí odpovídat oborům, druhu a formě poskytované zdravotní péče</a:t>
            </a:r>
          </a:p>
          <a:p>
            <a:pPr lvl="2"/>
            <a:r>
              <a:rPr lang="cs-CZ" dirty="0"/>
              <a:t>vyhláška č. 92/2012 Sb., o požadavcích na minimální technické a věcné vybavení zdravotnických zařízení a kontaktních pracovišť domácí péče</a:t>
            </a:r>
          </a:p>
          <a:p>
            <a:pPr lvl="2"/>
            <a:r>
              <a:rPr lang="cs-CZ" dirty="0"/>
              <a:t>společné požadavky pro všechny obory + podle oboru, např. </a:t>
            </a:r>
            <a:r>
              <a:rPr lang="cs-CZ" dirty="0" err="1"/>
              <a:t>optometrista</a:t>
            </a:r>
            <a:r>
              <a:rPr lang="cs-CZ" dirty="0"/>
              <a:t>:</a:t>
            </a:r>
          </a:p>
          <a:p>
            <a:pPr lvl="4"/>
            <a:r>
              <a:rPr lang="cs-CZ" dirty="0"/>
              <a:t>vyšetřovací křeslo s lampou,</a:t>
            </a:r>
          </a:p>
          <a:p>
            <a:pPr lvl="4"/>
            <a:r>
              <a:rPr lang="cs-CZ" dirty="0"/>
              <a:t>brýlová skříň,</a:t>
            </a:r>
          </a:p>
          <a:p>
            <a:pPr lvl="4"/>
            <a:r>
              <a:rPr lang="cs-CZ" dirty="0"/>
              <a:t>štěrbinová lampa,</a:t>
            </a:r>
          </a:p>
          <a:p>
            <a:pPr lvl="4"/>
            <a:r>
              <a:rPr lang="cs-CZ" dirty="0"/>
              <a:t>optotypy,</a:t>
            </a:r>
          </a:p>
          <a:p>
            <a:pPr lvl="4"/>
            <a:r>
              <a:rPr lang="cs-CZ" dirty="0"/>
              <a:t>vybavení k určení barvocitu,</a:t>
            </a:r>
          </a:p>
          <a:p>
            <a:pPr lvl="4"/>
            <a:r>
              <a:rPr lang="cs-CZ" dirty="0"/>
              <a:t>zácvikový stolek se zrcadlem a osvětlením,</a:t>
            </a:r>
          </a:p>
          <a:p>
            <a:pPr lvl="4"/>
            <a:r>
              <a:rPr lang="cs-CZ" dirty="0"/>
              <a:t>přístroj na měření zakřivení oční rohovky,</a:t>
            </a:r>
          </a:p>
          <a:p>
            <a:pPr lvl="4"/>
            <a:r>
              <a:rPr lang="cs-CZ" dirty="0" err="1"/>
              <a:t>fokometr</a:t>
            </a:r>
            <a:r>
              <a:rPr lang="cs-CZ" dirty="0"/>
              <a:t>,</a:t>
            </a:r>
          </a:p>
          <a:p>
            <a:pPr lvl="4"/>
            <a:r>
              <a:rPr lang="cs-CZ" dirty="0" err="1"/>
              <a:t>skiaskop</a:t>
            </a:r>
            <a:r>
              <a:rPr lang="cs-CZ" dirty="0"/>
              <a:t> nebo </a:t>
            </a:r>
            <a:r>
              <a:rPr lang="cs-CZ" dirty="0" err="1"/>
              <a:t>autorefraktometr</a:t>
            </a:r>
            <a:r>
              <a:rPr lang="cs-CZ" dirty="0"/>
              <a:t>,</a:t>
            </a:r>
          </a:p>
          <a:p>
            <a:pPr lvl="4"/>
            <a:r>
              <a:rPr lang="cs-CZ" dirty="0"/>
              <a:t>zařízení k zatemnění oken, pokud je prováděna skiaskopie.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03219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5143</Words>
  <Application>Microsoft Office PowerPoint</Application>
  <PresentationFormat>Širokoúhlá obrazovka</PresentationFormat>
  <Paragraphs>795</Paragraphs>
  <Slides>78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1_Motiv Office</vt:lpstr>
      <vt:lpstr>Prezentace aplikace PowerPoint</vt:lpstr>
      <vt:lpstr>Role poskytovatele zdravotních služeb</vt:lpstr>
      <vt:lpstr>Kdo poskytuje zdravotní služby</vt:lpstr>
      <vt:lpstr>Pozor na rozdíl!</vt:lpstr>
      <vt:lpstr>Poskytování zdravotních služeb</vt:lpstr>
      <vt:lpstr>Poskytovatel zdravotních služeb</vt:lpstr>
      <vt:lpstr>Poskytování zdravotních služeb</vt:lpstr>
      <vt:lpstr>Poskytování zdravotních služeb</vt:lpstr>
      <vt:lpstr>Poskytování zdravotních služeb</vt:lpstr>
      <vt:lpstr>Způsobilost k samostatnému výkonu zdravotnického povolání</vt:lpstr>
      <vt:lpstr>Bezúhonnost</vt:lpstr>
      <vt:lpstr>O udělení oprávnění rozhoduje</vt:lpstr>
      <vt:lpstr>Podmínky udělení oprávnění - FO</vt:lpstr>
      <vt:lpstr>Podmínky udělení oprávnění - PO</vt:lpstr>
      <vt:lpstr>Překážky udělení oprávnění</vt:lpstr>
      <vt:lpstr>Žádost o udělení oprávnění</vt:lpstr>
      <vt:lpstr>Rozhodnutí o udělení oprávnění</vt:lpstr>
      <vt:lpstr>Zánik oprávnění</vt:lpstr>
      <vt:lpstr>Odejmutí oprávnění</vt:lpstr>
      <vt:lpstr>Možnost odejmutí/změnění/pozastavení oprávnění</vt:lpstr>
      <vt:lpstr>Přerušení poskytování ZS</vt:lpstr>
      <vt:lpstr>Poskytování preventivní péče mimo ZZ</vt:lpstr>
      <vt:lpstr>Smlouvy s pojišťovnami</vt:lpstr>
      <vt:lpstr>Smlouvy s pojišťovnami – výběrové řízení</vt:lpstr>
      <vt:lpstr>Smlouvy s pojišťovnami – výběrové komise</vt:lpstr>
      <vt:lpstr>Smlouvy s pojišťovnami – výsledek</vt:lpstr>
      <vt:lpstr>Smlouvy s pojišťovnami</vt:lpstr>
      <vt:lpstr>Režim samoplátců</vt:lpstr>
      <vt:lpstr>Živnost</vt:lpstr>
      <vt:lpstr>Živnostenské podnikání</vt:lpstr>
      <vt:lpstr>Živnostenské podnikání</vt:lpstr>
      <vt:lpstr>Živnostenské podnikání</vt:lpstr>
      <vt:lpstr>Ohlašování živnosti</vt:lpstr>
      <vt:lpstr>Ohlašování živnosti</vt:lpstr>
      <vt:lpstr>Zánik živnosti</vt:lpstr>
      <vt:lpstr>Živnostenské podnikání</vt:lpstr>
      <vt:lpstr>Podnikání – další povinnosti</vt:lpstr>
      <vt:lpstr>Povinnosti poskytovatele zdravotních služeb</vt:lpstr>
      <vt:lpstr>Struktura povinností pro další výklad</vt:lpstr>
      <vt:lpstr>Povinnosti poskytovatele - obecně</vt:lpstr>
      <vt:lpstr>Konkrétní povinnosti poskytovatele vůči pacientovi</vt:lpstr>
      <vt:lpstr>Povinnosti ve vztahu k pacientovi II</vt:lpstr>
      <vt:lpstr>Povinnosti ve vztahu k pacientovi III</vt:lpstr>
      <vt:lpstr>Povinnosti ve vztahu k pacientovi IV</vt:lpstr>
      <vt:lpstr>Odmítnutí přijetí pacienta do péče</vt:lpstr>
      <vt:lpstr>Povinnosti týkající se zdravotnické dokumentace</vt:lpstr>
      <vt:lpstr>Další povinnosti</vt:lpstr>
      <vt:lpstr>Ukončení péče o pacienta</vt:lpstr>
      <vt:lpstr>Zvláštní ustanovení pro poskytovatele lůžkové péče</vt:lpstr>
      <vt:lpstr>Zvláštní typy hospitaliace</vt:lpstr>
      <vt:lpstr>Zdravtonický pracovník</vt:lpstr>
      <vt:lpstr>Zdravotnický pracovník</vt:lpstr>
      <vt:lpstr>Způsobilost k výkonu povolání</vt:lpstr>
      <vt:lpstr>Kompetence studenta</vt:lpstr>
      <vt:lpstr>Sanitář (3. semestry)</vt:lpstr>
      <vt:lpstr>Ošetřovatel 4. semestry</vt:lpstr>
      <vt:lpstr>Praktická sestra po 8. semstru (není všeobecná sestra)</vt:lpstr>
      <vt:lpstr>Legislativa</vt:lpstr>
      <vt:lpstr>Odborná a Specializovaná způsobilost</vt:lpstr>
      <vt:lpstr>Systém odborných kvalifikací Lékaře</vt:lpstr>
      <vt:lpstr>Prezentace aplikace PowerPoint</vt:lpstr>
      <vt:lpstr>Prezentace aplikace PowerPoint</vt:lpstr>
      <vt:lpstr>Kompetence čerstvého absolventa</vt:lpstr>
      <vt:lpstr>Bez odborného dohledu a bez odborného dozoru</vt:lpstr>
      <vt:lpstr>Bez odborného dohledu a bez odborného dozorua bez odborného dozoru</vt:lpstr>
      <vt:lpstr>Kde se může absolvent vzdělávat?</vt:lpstr>
      <vt:lpstr>Požadavky na zdravotnické zařízení (příklad chirurgie)</vt:lpstr>
      <vt:lpstr>Obsah a rozsah vzdělávání (chirurgie):</vt:lpstr>
      <vt:lpstr>Kompetence po kmeni bez odborného dohledu </vt:lpstr>
      <vt:lpstr>Zařazení do specializačního vzdělávání</vt:lpstr>
      <vt:lpstr>Prezentace aplikace PowerPoint</vt:lpstr>
      <vt:lpstr>Lékař se specializací (kompetece)</vt:lpstr>
      <vt:lpstr>Systém kvalifikací NLZP</vt:lpstr>
      <vt:lpstr>Prezentace aplikace PowerPoint</vt:lpstr>
      <vt:lpstr>Prezentace aplikace PowerPoint</vt:lpstr>
      <vt:lpstr>Systém odborných kvalifikací NLZP</vt:lpstr>
      <vt:lpstr>Co práce v zahraničí?</vt:lpstr>
      <vt:lpstr>https://ec.europa.eu/growth/tools-databases/regprof/index.cfm?action=homepage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Zdravotnický pracovník</dc:title>
  <dc:creator>Michal Koščík</dc:creator>
  <cp:lastModifiedBy>Michal Koščík</cp:lastModifiedBy>
  <cp:revision>8</cp:revision>
  <dcterms:created xsi:type="dcterms:W3CDTF">2022-10-05T14:42:02Z</dcterms:created>
  <dcterms:modified xsi:type="dcterms:W3CDTF">2023-12-05T16:47:55Z</dcterms:modified>
</cp:coreProperties>
</file>