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5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8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9.xml" ContentType="application/vnd.openxmlformats-officedocument.presentationml.tag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10.xml" ContentType="application/vnd.openxmlformats-officedocument.presentationml.tag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11.xml" ContentType="application/vnd.openxmlformats-officedocument.presentationml.tag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264" r:id="rId5"/>
    <p:sldId id="452" r:id="rId6"/>
    <p:sldId id="285" r:id="rId7"/>
    <p:sldId id="286" r:id="rId8"/>
    <p:sldId id="297" r:id="rId9"/>
    <p:sldId id="287" r:id="rId10"/>
    <p:sldId id="288" r:id="rId11"/>
    <p:sldId id="296" r:id="rId12"/>
    <p:sldId id="283" r:id="rId13"/>
    <p:sldId id="284" r:id="rId14"/>
    <p:sldId id="290" r:id="rId15"/>
    <p:sldId id="291" r:id="rId16"/>
    <p:sldId id="460" r:id="rId17"/>
    <p:sldId id="292" r:id="rId18"/>
    <p:sldId id="293" r:id="rId19"/>
    <p:sldId id="294" r:id="rId20"/>
    <p:sldId id="462" r:id="rId21"/>
    <p:sldId id="295" r:id="rId22"/>
    <p:sldId id="279" r:id="rId23"/>
    <p:sldId id="278" r:id="rId24"/>
    <p:sldId id="280" r:id="rId25"/>
    <p:sldId id="281" r:id="rId26"/>
    <p:sldId id="282" r:id="rId27"/>
    <p:sldId id="463" r:id="rId28"/>
    <p:sldId id="464" r:id="rId29"/>
    <p:sldId id="289" r:id="rId30"/>
    <p:sldId id="298" r:id="rId31"/>
    <p:sldId id="299" r:id="rId32"/>
    <p:sldId id="459" r:id="rId33"/>
    <p:sldId id="345" r:id="rId34"/>
    <p:sldId id="347" r:id="rId35"/>
    <p:sldId id="352" r:id="rId36"/>
    <p:sldId id="311" r:id="rId37"/>
    <p:sldId id="312" r:id="rId38"/>
    <p:sldId id="453" r:id="rId39"/>
    <p:sldId id="454" r:id="rId40"/>
    <p:sldId id="457" r:id="rId41"/>
    <p:sldId id="314" r:id="rId42"/>
    <p:sldId id="458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62DFC1-B6D3-4296-8A68-CA7AC98394C5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74B8D00-DB4C-4AA1-8730-5F49A34E37BA}">
      <dgm:prSet/>
      <dgm:spPr/>
      <dgm:t>
        <a:bodyPr/>
        <a:lstStyle/>
        <a:p>
          <a:r>
            <a:rPr lang="cs-CZ"/>
            <a:t>Absolutní věcné právo - Působí proti všem </a:t>
          </a:r>
          <a:endParaRPr lang="en-US"/>
        </a:p>
      </dgm:t>
    </dgm:pt>
    <dgm:pt modelId="{77829E3F-EB1C-4233-BDEE-9D89E51A58D2}" type="parTrans" cxnId="{033FB125-237F-48C0-8A90-3F2CFE7C4E7A}">
      <dgm:prSet/>
      <dgm:spPr/>
      <dgm:t>
        <a:bodyPr/>
        <a:lstStyle/>
        <a:p>
          <a:endParaRPr lang="en-US"/>
        </a:p>
      </dgm:t>
    </dgm:pt>
    <dgm:pt modelId="{3705F868-0DC6-496C-8E3B-E106F221E66F}" type="sibTrans" cxnId="{033FB125-237F-48C0-8A90-3F2CFE7C4E7A}">
      <dgm:prSet/>
      <dgm:spPr/>
      <dgm:t>
        <a:bodyPr/>
        <a:lstStyle/>
        <a:p>
          <a:endParaRPr lang="en-US"/>
        </a:p>
      </dgm:t>
    </dgm:pt>
    <dgm:pt modelId="{C6921281-B9AC-42E2-9DBA-29393330787A}">
      <dgm:prSet/>
      <dgm:spPr/>
      <dgm:t>
        <a:bodyPr/>
        <a:lstStyle/>
        <a:p>
          <a:r>
            <a:rPr lang="cs-CZ"/>
            <a:t>Předmětem vlastnictví může být:</a:t>
          </a:r>
          <a:endParaRPr lang="en-US"/>
        </a:p>
      </dgm:t>
    </dgm:pt>
    <dgm:pt modelId="{8B067527-99F3-40FE-9127-56A68A7299E9}" type="parTrans" cxnId="{F0DC0B47-65B5-4428-A049-C43E64A66B63}">
      <dgm:prSet/>
      <dgm:spPr/>
      <dgm:t>
        <a:bodyPr/>
        <a:lstStyle/>
        <a:p>
          <a:endParaRPr lang="en-US"/>
        </a:p>
      </dgm:t>
    </dgm:pt>
    <dgm:pt modelId="{46CA2B86-A635-4694-A0E0-877CA19740DE}" type="sibTrans" cxnId="{F0DC0B47-65B5-4428-A049-C43E64A66B63}">
      <dgm:prSet/>
      <dgm:spPr/>
      <dgm:t>
        <a:bodyPr/>
        <a:lstStyle/>
        <a:p>
          <a:endParaRPr lang="en-US"/>
        </a:p>
      </dgm:t>
    </dgm:pt>
    <dgm:pt modelId="{CB406020-F069-47A8-93C5-3375AFFAD2B8}">
      <dgm:prSet/>
      <dgm:spPr/>
      <dgm:t>
        <a:bodyPr/>
        <a:lstStyle/>
        <a:p>
          <a:r>
            <a:rPr lang="cs-CZ"/>
            <a:t>Věc hmotná</a:t>
          </a:r>
          <a:endParaRPr lang="en-US"/>
        </a:p>
      </dgm:t>
    </dgm:pt>
    <dgm:pt modelId="{4FF16C7B-FCB6-47C5-A527-5D49342E2436}" type="parTrans" cxnId="{85EE8335-C14C-4781-86AE-5ECA2C528A2E}">
      <dgm:prSet/>
      <dgm:spPr/>
      <dgm:t>
        <a:bodyPr/>
        <a:lstStyle/>
        <a:p>
          <a:endParaRPr lang="en-US"/>
        </a:p>
      </dgm:t>
    </dgm:pt>
    <dgm:pt modelId="{363595AD-C677-4E07-BC54-BCCF25C3174C}" type="sibTrans" cxnId="{85EE8335-C14C-4781-86AE-5ECA2C528A2E}">
      <dgm:prSet/>
      <dgm:spPr/>
      <dgm:t>
        <a:bodyPr/>
        <a:lstStyle/>
        <a:p>
          <a:endParaRPr lang="en-US"/>
        </a:p>
      </dgm:t>
    </dgm:pt>
    <dgm:pt modelId="{AD32A9EF-1D82-4BD9-A965-416CF812DBE0}">
      <dgm:prSet/>
      <dgm:spPr/>
      <dgm:t>
        <a:bodyPr/>
        <a:lstStyle/>
        <a:p>
          <a:r>
            <a:rPr lang="cs-CZ"/>
            <a:t>Věc nehmotná</a:t>
          </a:r>
          <a:endParaRPr lang="en-US"/>
        </a:p>
      </dgm:t>
    </dgm:pt>
    <dgm:pt modelId="{374EBA42-6BE1-416F-9300-B9833FE3CBDB}" type="parTrans" cxnId="{295F2AE2-5641-4CA9-9C9B-EC9A68F26266}">
      <dgm:prSet/>
      <dgm:spPr/>
      <dgm:t>
        <a:bodyPr/>
        <a:lstStyle/>
        <a:p>
          <a:endParaRPr lang="en-US"/>
        </a:p>
      </dgm:t>
    </dgm:pt>
    <dgm:pt modelId="{F10AFD40-45C9-4916-9E01-C575C64B2A07}" type="sibTrans" cxnId="{295F2AE2-5641-4CA9-9C9B-EC9A68F26266}">
      <dgm:prSet/>
      <dgm:spPr/>
      <dgm:t>
        <a:bodyPr/>
        <a:lstStyle/>
        <a:p>
          <a:endParaRPr lang="en-US"/>
        </a:p>
      </dgm:t>
    </dgm:pt>
    <dgm:pt modelId="{96D4281E-D784-4887-9FA0-79674CA64450}">
      <dgm:prSet/>
      <dgm:spPr/>
      <dgm:t>
        <a:bodyPr/>
        <a:lstStyle/>
        <a:p>
          <a:r>
            <a:rPr lang="cs-CZ"/>
            <a:t>Vlastník má právo se svým vlastnictvím v mezích právního řádu libovolně nakládat a jiné osoby z toho vyloučit. </a:t>
          </a:r>
          <a:endParaRPr lang="en-US"/>
        </a:p>
      </dgm:t>
    </dgm:pt>
    <dgm:pt modelId="{2BFF0FCC-7746-49D4-87AD-42E28100C49E}" type="parTrans" cxnId="{B9794407-16D8-4ED6-A9E2-998F53768DE4}">
      <dgm:prSet/>
      <dgm:spPr/>
      <dgm:t>
        <a:bodyPr/>
        <a:lstStyle/>
        <a:p>
          <a:endParaRPr lang="en-US"/>
        </a:p>
      </dgm:t>
    </dgm:pt>
    <dgm:pt modelId="{08854200-4785-435A-B201-69B166D56BFD}" type="sibTrans" cxnId="{B9794407-16D8-4ED6-A9E2-998F53768DE4}">
      <dgm:prSet/>
      <dgm:spPr/>
      <dgm:t>
        <a:bodyPr/>
        <a:lstStyle/>
        <a:p>
          <a:endParaRPr lang="en-US"/>
        </a:p>
      </dgm:t>
    </dgm:pt>
    <dgm:pt modelId="{3057E375-0E75-4DD4-9911-1948AF942663}">
      <dgm:prSet/>
      <dgm:spPr/>
      <dgm:t>
        <a:bodyPr/>
        <a:lstStyle/>
        <a:p>
          <a:r>
            <a:rPr lang="cs-CZ"/>
            <a:t>Vlastníku se zakazuje nad míru přiměřenou poměrům závažně rušit práva jiných osob, jakož i vykonávat takové činy, jejichž hlavním účelem je jiné osoby obtěžovat nebo poškodit.</a:t>
          </a:r>
          <a:endParaRPr lang="en-US"/>
        </a:p>
      </dgm:t>
    </dgm:pt>
    <dgm:pt modelId="{F918B60C-A682-4E53-B92E-761207A0EF09}" type="parTrans" cxnId="{94961891-D598-4527-A6D5-36263A279DB9}">
      <dgm:prSet/>
      <dgm:spPr/>
      <dgm:t>
        <a:bodyPr/>
        <a:lstStyle/>
        <a:p>
          <a:endParaRPr lang="en-US"/>
        </a:p>
      </dgm:t>
    </dgm:pt>
    <dgm:pt modelId="{E6E58333-4F9F-4587-82DB-5EC6C2923280}" type="sibTrans" cxnId="{94961891-D598-4527-A6D5-36263A279DB9}">
      <dgm:prSet/>
      <dgm:spPr/>
      <dgm:t>
        <a:bodyPr/>
        <a:lstStyle/>
        <a:p>
          <a:endParaRPr lang="en-US"/>
        </a:p>
      </dgm:t>
    </dgm:pt>
    <dgm:pt modelId="{56B4FC7B-9246-4419-9BC4-9F7F0A6C1FAA}" type="pres">
      <dgm:prSet presAssocID="{9762DFC1-B6D3-4296-8A68-CA7AC98394C5}" presName="Name0" presStyleCnt="0">
        <dgm:presLayoutVars>
          <dgm:dir/>
          <dgm:animLvl val="lvl"/>
          <dgm:resizeHandles val="exact"/>
        </dgm:presLayoutVars>
      </dgm:prSet>
      <dgm:spPr/>
    </dgm:pt>
    <dgm:pt modelId="{887DD16E-08DE-4C39-B6E4-A1CC640DCB94}" type="pres">
      <dgm:prSet presAssocID="{3057E375-0E75-4DD4-9911-1948AF942663}" presName="boxAndChildren" presStyleCnt="0"/>
      <dgm:spPr/>
    </dgm:pt>
    <dgm:pt modelId="{412D3DAB-C158-4877-80EC-C8E9DDFDF5CD}" type="pres">
      <dgm:prSet presAssocID="{3057E375-0E75-4DD4-9911-1948AF942663}" presName="parentTextBox" presStyleLbl="node1" presStyleIdx="0" presStyleCnt="4"/>
      <dgm:spPr/>
    </dgm:pt>
    <dgm:pt modelId="{EF7DCBCA-9A2D-4186-A950-AC1AEEC9BC56}" type="pres">
      <dgm:prSet presAssocID="{08854200-4785-435A-B201-69B166D56BFD}" presName="sp" presStyleCnt="0"/>
      <dgm:spPr/>
    </dgm:pt>
    <dgm:pt modelId="{252F57B9-6648-40FE-A693-1E042DF4629B}" type="pres">
      <dgm:prSet presAssocID="{96D4281E-D784-4887-9FA0-79674CA64450}" presName="arrowAndChildren" presStyleCnt="0"/>
      <dgm:spPr/>
    </dgm:pt>
    <dgm:pt modelId="{0D5715C7-6FFD-4957-A61F-1D36996D6C02}" type="pres">
      <dgm:prSet presAssocID="{96D4281E-D784-4887-9FA0-79674CA64450}" presName="parentTextArrow" presStyleLbl="node1" presStyleIdx="1" presStyleCnt="4"/>
      <dgm:spPr/>
    </dgm:pt>
    <dgm:pt modelId="{00477D57-A371-49DC-8438-B7A84FA7945C}" type="pres">
      <dgm:prSet presAssocID="{46CA2B86-A635-4694-A0E0-877CA19740DE}" presName="sp" presStyleCnt="0"/>
      <dgm:spPr/>
    </dgm:pt>
    <dgm:pt modelId="{5D5E6C9F-65AD-49CF-9DFF-2A0E94267D22}" type="pres">
      <dgm:prSet presAssocID="{C6921281-B9AC-42E2-9DBA-29393330787A}" presName="arrowAndChildren" presStyleCnt="0"/>
      <dgm:spPr/>
    </dgm:pt>
    <dgm:pt modelId="{CABBE610-A899-4AA2-80D9-736A75B8DF08}" type="pres">
      <dgm:prSet presAssocID="{C6921281-B9AC-42E2-9DBA-29393330787A}" presName="parentTextArrow" presStyleLbl="node1" presStyleIdx="1" presStyleCnt="4"/>
      <dgm:spPr/>
    </dgm:pt>
    <dgm:pt modelId="{9E573915-14F5-44A5-886B-D1E4BF37A3F0}" type="pres">
      <dgm:prSet presAssocID="{C6921281-B9AC-42E2-9DBA-29393330787A}" presName="arrow" presStyleLbl="node1" presStyleIdx="2" presStyleCnt="4"/>
      <dgm:spPr/>
    </dgm:pt>
    <dgm:pt modelId="{932FFD6C-788E-4574-8F2B-457D87515613}" type="pres">
      <dgm:prSet presAssocID="{C6921281-B9AC-42E2-9DBA-29393330787A}" presName="descendantArrow" presStyleCnt="0"/>
      <dgm:spPr/>
    </dgm:pt>
    <dgm:pt modelId="{979BABD8-A543-4FC3-9932-E322D6948594}" type="pres">
      <dgm:prSet presAssocID="{CB406020-F069-47A8-93C5-3375AFFAD2B8}" presName="childTextArrow" presStyleLbl="fgAccFollowNode1" presStyleIdx="0" presStyleCnt="2">
        <dgm:presLayoutVars>
          <dgm:bulletEnabled val="1"/>
        </dgm:presLayoutVars>
      </dgm:prSet>
      <dgm:spPr/>
    </dgm:pt>
    <dgm:pt modelId="{CD275822-C386-4801-BA93-0EB79920F939}" type="pres">
      <dgm:prSet presAssocID="{AD32A9EF-1D82-4BD9-A965-416CF812DBE0}" presName="childTextArrow" presStyleLbl="fgAccFollowNode1" presStyleIdx="1" presStyleCnt="2">
        <dgm:presLayoutVars>
          <dgm:bulletEnabled val="1"/>
        </dgm:presLayoutVars>
      </dgm:prSet>
      <dgm:spPr/>
    </dgm:pt>
    <dgm:pt modelId="{42052BD7-92CF-4949-8FBF-97CF4FD894C9}" type="pres">
      <dgm:prSet presAssocID="{3705F868-0DC6-496C-8E3B-E106F221E66F}" presName="sp" presStyleCnt="0"/>
      <dgm:spPr/>
    </dgm:pt>
    <dgm:pt modelId="{0FEF7076-2802-4245-85F4-CDCE389681A5}" type="pres">
      <dgm:prSet presAssocID="{374B8D00-DB4C-4AA1-8730-5F49A34E37BA}" presName="arrowAndChildren" presStyleCnt="0"/>
      <dgm:spPr/>
    </dgm:pt>
    <dgm:pt modelId="{E5FB25A7-C6AD-4767-B8BB-3F284820CFE2}" type="pres">
      <dgm:prSet presAssocID="{374B8D00-DB4C-4AA1-8730-5F49A34E37BA}" presName="parentTextArrow" presStyleLbl="node1" presStyleIdx="3" presStyleCnt="4"/>
      <dgm:spPr/>
    </dgm:pt>
  </dgm:ptLst>
  <dgm:cxnLst>
    <dgm:cxn modelId="{B9794407-16D8-4ED6-A9E2-998F53768DE4}" srcId="{9762DFC1-B6D3-4296-8A68-CA7AC98394C5}" destId="{96D4281E-D784-4887-9FA0-79674CA64450}" srcOrd="2" destOrd="0" parTransId="{2BFF0FCC-7746-49D4-87AD-42E28100C49E}" sibTransId="{08854200-4785-435A-B201-69B166D56BFD}"/>
    <dgm:cxn modelId="{033FB125-237F-48C0-8A90-3F2CFE7C4E7A}" srcId="{9762DFC1-B6D3-4296-8A68-CA7AC98394C5}" destId="{374B8D00-DB4C-4AA1-8730-5F49A34E37BA}" srcOrd="0" destOrd="0" parTransId="{77829E3F-EB1C-4233-BDEE-9D89E51A58D2}" sibTransId="{3705F868-0DC6-496C-8E3B-E106F221E66F}"/>
    <dgm:cxn modelId="{1913872A-5976-43D1-BEF2-E38DCE1417A7}" type="presOf" srcId="{CB406020-F069-47A8-93C5-3375AFFAD2B8}" destId="{979BABD8-A543-4FC3-9932-E322D6948594}" srcOrd="0" destOrd="0" presId="urn:microsoft.com/office/officeart/2005/8/layout/process4"/>
    <dgm:cxn modelId="{85EE8335-C14C-4781-86AE-5ECA2C528A2E}" srcId="{C6921281-B9AC-42E2-9DBA-29393330787A}" destId="{CB406020-F069-47A8-93C5-3375AFFAD2B8}" srcOrd="0" destOrd="0" parTransId="{4FF16C7B-FCB6-47C5-A527-5D49342E2436}" sibTransId="{363595AD-C677-4E07-BC54-BCCF25C3174C}"/>
    <dgm:cxn modelId="{3017593D-0711-4D10-A1F2-882DAE3D84FA}" type="presOf" srcId="{374B8D00-DB4C-4AA1-8730-5F49A34E37BA}" destId="{E5FB25A7-C6AD-4767-B8BB-3F284820CFE2}" srcOrd="0" destOrd="0" presId="urn:microsoft.com/office/officeart/2005/8/layout/process4"/>
    <dgm:cxn modelId="{F0DC0B47-65B5-4428-A049-C43E64A66B63}" srcId="{9762DFC1-B6D3-4296-8A68-CA7AC98394C5}" destId="{C6921281-B9AC-42E2-9DBA-29393330787A}" srcOrd="1" destOrd="0" parTransId="{8B067527-99F3-40FE-9127-56A68A7299E9}" sibTransId="{46CA2B86-A635-4694-A0E0-877CA19740DE}"/>
    <dgm:cxn modelId="{410A786E-7595-40C1-B6E3-82730493CFF8}" type="presOf" srcId="{9762DFC1-B6D3-4296-8A68-CA7AC98394C5}" destId="{56B4FC7B-9246-4419-9BC4-9F7F0A6C1FAA}" srcOrd="0" destOrd="0" presId="urn:microsoft.com/office/officeart/2005/8/layout/process4"/>
    <dgm:cxn modelId="{EBD6627A-2893-40B4-8B73-D22FA6D5406A}" type="presOf" srcId="{AD32A9EF-1D82-4BD9-A965-416CF812DBE0}" destId="{CD275822-C386-4801-BA93-0EB79920F939}" srcOrd="0" destOrd="0" presId="urn:microsoft.com/office/officeart/2005/8/layout/process4"/>
    <dgm:cxn modelId="{94961891-D598-4527-A6D5-36263A279DB9}" srcId="{9762DFC1-B6D3-4296-8A68-CA7AC98394C5}" destId="{3057E375-0E75-4DD4-9911-1948AF942663}" srcOrd="3" destOrd="0" parTransId="{F918B60C-A682-4E53-B92E-761207A0EF09}" sibTransId="{E6E58333-4F9F-4587-82DB-5EC6C2923280}"/>
    <dgm:cxn modelId="{D7376196-6240-49BF-A345-8C2B0BA8278C}" type="presOf" srcId="{C6921281-B9AC-42E2-9DBA-29393330787A}" destId="{CABBE610-A899-4AA2-80D9-736A75B8DF08}" srcOrd="0" destOrd="0" presId="urn:microsoft.com/office/officeart/2005/8/layout/process4"/>
    <dgm:cxn modelId="{73597D9D-70C9-4C7E-90C9-EB60334113CE}" type="presOf" srcId="{C6921281-B9AC-42E2-9DBA-29393330787A}" destId="{9E573915-14F5-44A5-886B-D1E4BF37A3F0}" srcOrd="1" destOrd="0" presId="urn:microsoft.com/office/officeart/2005/8/layout/process4"/>
    <dgm:cxn modelId="{FB138C9F-C6E4-406C-BEEE-C2E9FBBB2255}" type="presOf" srcId="{3057E375-0E75-4DD4-9911-1948AF942663}" destId="{412D3DAB-C158-4877-80EC-C8E9DDFDF5CD}" srcOrd="0" destOrd="0" presId="urn:microsoft.com/office/officeart/2005/8/layout/process4"/>
    <dgm:cxn modelId="{A4333AB9-7EBA-445E-BD2C-0DEEE489B1C7}" type="presOf" srcId="{96D4281E-D784-4887-9FA0-79674CA64450}" destId="{0D5715C7-6FFD-4957-A61F-1D36996D6C02}" srcOrd="0" destOrd="0" presId="urn:microsoft.com/office/officeart/2005/8/layout/process4"/>
    <dgm:cxn modelId="{295F2AE2-5641-4CA9-9C9B-EC9A68F26266}" srcId="{C6921281-B9AC-42E2-9DBA-29393330787A}" destId="{AD32A9EF-1D82-4BD9-A965-416CF812DBE0}" srcOrd="1" destOrd="0" parTransId="{374EBA42-6BE1-416F-9300-B9833FE3CBDB}" sibTransId="{F10AFD40-45C9-4916-9E01-C575C64B2A07}"/>
    <dgm:cxn modelId="{A05EEBDC-084F-4C25-8D25-8507627B66C9}" type="presParOf" srcId="{56B4FC7B-9246-4419-9BC4-9F7F0A6C1FAA}" destId="{887DD16E-08DE-4C39-B6E4-A1CC640DCB94}" srcOrd="0" destOrd="0" presId="urn:microsoft.com/office/officeart/2005/8/layout/process4"/>
    <dgm:cxn modelId="{301B92DC-FD18-4A54-8198-9604DF271677}" type="presParOf" srcId="{887DD16E-08DE-4C39-B6E4-A1CC640DCB94}" destId="{412D3DAB-C158-4877-80EC-C8E9DDFDF5CD}" srcOrd="0" destOrd="0" presId="urn:microsoft.com/office/officeart/2005/8/layout/process4"/>
    <dgm:cxn modelId="{78421E39-F629-423B-8C2D-3F209A240D92}" type="presParOf" srcId="{56B4FC7B-9246-4419-9BC4-9F7F0A6C1FAA}" destId="{EF7DCBCA-9A2D-4186-A950-AC1AEEC9BC56}" srcOrd="1" destOrd="0" presId="urn:microsoft.com/office/officeart/2005/8/layout/process4"/>
    <dgm:cxn modelId="{600B5A9A-8B60-4326-A133-9615181B398A}" type="presParOf" srcId="{56B4FC7B-9246-4419-9BC4-9F7F0A6C1FAA}" destId="{252F57B9-6648-40FE-A693-1E042DF4629B}" srcOrd="2" destOrd="0" presId="urn:microsoft.com/office/officeart/2005/8/layout/process4"/>
    <dgm:cxn modelId="{F6FE75F9-D8E4-48C4-A086-51C7D5D8839E}" type="presParOf" srcId="{252F57B9-6648-40FE-A693-1E042DF4629B}" destId="{0D5715C7-6FFD-4957-A61F-1D36996D6C02}" srcOrd="0" destOrd="0" presId="urn:microsoft.com/office/officeart/2005/8/layout/process4"/>
    <dgm:cxn modelId="{28B8371F-7C75-4A10-AF0D-4D12866E4932}" type="presParOf" srcId="{56B4FC7B-9246-4419-9BC4-9F7F0A6C1FAA}" destId="{00477D57-A371-49DC-8438-B7A84FA7945C}" srcOrd="3" destOrd="0" presId="urn:microsoft.com/office/officeart/2005/8/layout/process4"/>
    <dgm:cxn modelId="{190FC6CD-1D6C-4EA2-9071-08006E5C8C6B}" type="presParOf" srcId="{56B4FC7B-9246-4419-9BC4-9F7F0A6C1FAA}" destId="{5D5E6C9F-65AD-49CF-9DFF-2A0E94267D22}" srcOrd="4" destOrd="0" presId="urn:microsoft.com/office/officeart/2005/8/layout/process4"/>
    <dgm:cxn modelId="{4ACA0B0F-9091-41AA-8F0F-C9926566E3AC}" type="presParOf" srcId="{5D5E6C9F-65AD-49CF-9DFF-2A0E94267D22}" destId="{CABBE610-A899-4AA2-80D9-736A75B8DF08}" srcOrd="0" destOrd="0" presId="urn:microsoft.com/office/officeart/2005/8/layout/process4"/>
    <dgm:cxn modelId="{7D82C3E4-1BB4-4FF6-BB1F-BEB44FEC7790}" type="presParOf" srcId="{5D5E6C9F-65AD-49CF-9DFF-2A0E94267D22}" destId="{9E573915-14F5-44A5-886B-D1E4BF37A3F0}" srcOrd="1" destOrd="0" presId="urn:microsoft.com/office/officeart/2005/8/layout/process4"/>
    <dgm:cxn modelId="{FA2D0D2B-2389-445E-A34F-A38C04F85958}" type="presParOf" srcId="{5D5E6C9F-65AD-49CF-9DFF-2A0E94267D22}" destId="{932FFD6C-788E-4574-8F2B-457D87515613}" srcOrd="2" destOrd="0" presId="urn:microsoft.com/office/officeart/2005/8/layout/process4"/>
    <dgm:cxn modelId="{A9710BD0-5724-4210-9379-493EC1EE4AF2}" type="presParOf" srcId="{932FFD6C-788E-4574-8F2B-457D87515613}" destId="{979BABD8-A543-4FC3-9932-E322D6948594}" srcOrd="0" destOrd="0" presId="urn:microsoft.com/office/officeart/2005/8/layout/process4"/>
    <dgm:cxn modelId="{67BBCA35-8A22-42FD-B3D5-348A2C7DED0F}" type="presParOf" srcId="{932FFD6C-788E-4574-8F2B-457D87515613}" destId="{CD275822-C386-4801-BA93-0EB79920F939}" srcOrd="1" destOrd="0" presId="urn:microsoft.com/office/officeart/2005/8/layout/process4"/>
    <dgm:cxn modelId="{6E27DAC1-92BF-4542-A0C1-2CFF8F761595}" type="presParOf" srcId="{56B4FC7B-9246-4419-9BC4-9F7F0A6C1FAA}" destId="{42052BD7-92CF-4949-8FBF-97CF4FD894C9}" srcOrd="5" destOrd="0" presId="urn:microsoft.com/office/officeart/2005/8/layout/process4"/>
    <dgm:cxn modelId="{76D62468-4E28-4FEE-ADDE-BAA2D1DCCE7D}" type="presParOf" srcId="{56B4FC7B-9246-4419-9BC4-9F7F0A6C1FAA}" destId="{0FEF7076-2802-4245-85F4-CDCE389681A5}" srcOrd="6" destOrd="0" presId="urn:microsoft.com/office/officeart/2005/8/layout/process4"/>
    <dgm:cxn modelId="{0E629894-D97E-4612-AADD-7EF5314B7479}" type="presParOf" srcId="{0FEF7076-2802-4245-85F4-CDCE389681A5}" destId="{E5FB25A7-C6AD-4767-B8BB-3F284820CFE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5127FC7-60E1-46F1-A31B-BCF0FAB0A54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93CE061-7DC9-49AC-88FC-9E71A175448B}">
      <dgm:prSet/>
      <dgm:spPr/>
      <dgm:t>
        <a:bodyPr/>
        <a:lstStyle/>
        <a:p>
          <a:r>
            <a:rPr lang="cs-CZ"/>
            <a:t>Mělo by být patrno z obchodního rejstříku</a:t>
          </a:r>
          <a:endParaRPr lang="en-US"/>
        </a:p>
      </dgm:t>
    </dgm:pt>
    <dgm:pt modelId="{BB8BE687-D063-409D-A477-0055CCB3F138}" type="parTrans" cxnId="{ED8E30D8-367F-4F30-A841-A11211FF07C2}">
      <dgm:prSet/>
      <dgm:spPr/>
      <dgm:t>
        <a:bodyPr/>
        <a:lstStyle/>
        <a:p>
          <a:endParaRPr lang="en-US"/>
        </a:p>
      </dgm:t>
    </dgm:pt>
    <dgm:pt modelId="{A1BC26E3-09F5-4059-A9FB-01DBDBCAA796}" type="sibTrans" cxnId="{ED8E30D8-367F-4F30-A841-A11211FF07C2}">
      <dgm:prSet/>
      <dgm:spPr/>
      <dgm:t>
        <a:bodyPr/>
        <a:lstStyle/>
        <a:p>
          <a:endParaRPr lang="en-US"/>
        </a:p>
      </dgm:t>
    </dgm:pt>
    <dgm:pt modelId="{99DD0455-6779-45FA-BE45-BA328B3CFF82}">
      <dgm:prSet/>
      <dgm:spPr/>
      <dgm:t>
        <a:bodyPr/>
        <a:lstStyle/>
        <a:p>
          <a:r>
            <a:rPr lang="cs-CZ"/>
            <a:t>Kdo právnickou osobu zastupuje, dá najevo, co ho k tomu opravňuje, neplyne-li to již z okolností. </a:t>
          </a:r>
          <a:endParaRPr lang="en-US"/>
        </a:p>
      </dgm:t>
    </dgm:pt>
    <dgm:pt modelId="{EB244225-FB04-4049-BED7-78E9697E0067}" type="parTrans" cxnId="{70594034-0152-480A-B447-32323AB34ED6}">
      <dgm:prSet/>
      <dgm:spPr/>
      <dgm:t>
        <a:bodyPr/>
        <a:lstStyle/>
        <a:p>
          <a:endParaRPr lang="en-US"/>
        </a:p>
      </dgm:t>
    </dgm:pt>
    <dgm:pt modelId="{266E929D-15A8-4F65-98AA-77E9610C6189}" type="sibTrans" cxnId="{70594034-0152-480A-B447-32323AB34ED6}">
      <dgm:prSet/>
      <dgm:spPr/>
      <dgm:t>
        <a:bodyPr/>
        <a:lstStyle/>
        <a:p>
          <a:endParaRPr lang="en-US"/>
        </a:p>
      </dgm:t>
    </dgm:pt>
    <dgm:pt modelId="{CEBFDBA2-96A5-4D85-8B2B-339C3A9561F2}">
      <dgm:prSet/>
      <dgm:spPr/>
      <dgm:t>
        <a:bodyPr/>
        <a:lstStyle/>
        <a:p>
          <a:r>
            <a:rPr lang="cs-CZ"/>
            <a:t>Kdo za právnickou osobu podepisuje, připojí k jejímu názvu svůj podpis, popřípadě i údaj o své funkci nebo o svém pracovním zařazení. </a:t>
          </a:r>
          <a:endParaRPr lang="en-US"/>
        </a:p>
      </dgm:t>
    </dgm:pt>
    <dgm:pt modelId="{C0B00C2F-705E-437F-AB3E-622DB4149A80}" type="parTrans" cxnId="{788A5A04-F767-41DE-8CA6-708EED966747}">
      <dgm:prSet/>
      <dgm:spPr/>
      <dgm:t>
        <a:bodyPr/>
        <a:lstStyle/>
        <a:p>
          <a:endParaRPr lang="en-US"/>
        </a:p>
      </dgm:t>
    </dgm:pt>
    <dgm:pt modelId="{C64D3AEA-45A5-46A0-AF0B-F5CCD4255FE7}" type="sibTrans" cxnId="{788A5A04-F767-41DE-8CA6-708EED966747}">
      <dgm:prSet/>
      <dgm:spPr/>
      <dgm:t>
        <a:bodyPr/>
        <a:lstStyle/>
        <a:p>
          <a:endParaRPr lang="en-US"/>
        </a:p>
      </dgm:t>
    </dgm:pt>
    <dgm:pt modelId="{2C29A495-4058-4499-B8E6-7AFAF6DB72E4}" type="pres">
      <dgm:prSet presAssocID="{65127FC7-60E1-46F1-A31B-BCF0FAB0A547}" presName="linear" presStyleCnt="0">
        <dgm:presLayoutVars>
          <dgm:animLvl val="lvl"/>
          <dgm:resizeHandles val="exact"/>
        </dgm:presLayoutVars>
      </dgm:prSet>
      <dgm:spPr/>
    </dgm:pt>
    <dgm:pt modelId="{BECD4F75-B75B-4A6E-BDEB-571ECEF202FA}" type="pres">
      <dgm:prSet presAssocID="{593CE061-7DC9-49AC-88FC-9E71A175448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42640C8-DBCF-41A2-9E9E-90761E471F81}" type="pres">
      <dgm:prSet presAssocID="{A1BC26E3-09F5-4059-A9FB-01DBDBCAA796}" presName="spacer" presStyleCnt="0"/>
      <dgm:spPr/>
    </dgm:pt>
    <dgm:pt modelId="{B75398E5-1421-4219-8E8E-435E2AC461D6}" type="pres">
      <dgm:prSet presAssocID="{99DD0455-6779-45FA-BE45-BA328B3CFF8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C3A0D62-FD6C-4B94-8ED0-C590ECFA52D3}" type="pres">
      <dgm:prSet presAssocID="{266E929D-15A8-4F65-98AA-77E9610C6189}" presName="spacer" presStyleCnt="0"/>
      <dgm:spPr/>
    </dgm:pt>
    <dgm:pt modelId="{567D0919-0767-4771-A0B4-64C4F0C19242}" type="pres">
      <dgm:prSet presAssocID="{CEBFDBA2-96A5-4D85-8B2B-339C3A9561F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88A5A04-F767-41DE-8CA6-708EED966747}" srcId="{65127FC7-60E1-46F1-A31B-BCF0FAB0A547}" destId="{CEBFDBA2-96A5-4D85-8B2B-339C3A9561F2}" srcOrd="2" destOrd="0" parTransId="{C0B00C2F-705E-437F-AB3E-622DB4149A80}" sibTransId="{C64D3AEA-45A5-46A0-AF0B-F5CCD4255FE7}"/>
    <dgm:cxn modelId="{9C165619-1F1E-47F0-B385-B0DEFB908E26}" type="presOf" srcId="{65127FC7-60E1-46F1-A31B-BCF0FAB0A547}" destId="{2C29A495-4058-4499-B8E6-7AFAF6DB72E4}" srcOrd="0" destOrd="0" presId="urn:microsoft.com/office/officeart/2005/8/layout/vList2"/>
    <dgm:cxn modelId="{5419A131-6691-4E04-B99B-2C475517AF68}" type="presOf" srcId="{CEBFDBA2-96A5-4D85-8B2B-339C3A9561F2}" destId="{567D0919-0767-4771-A0B4-64C4F0C19242}" srcOrd="0" destOrd="0" presId="urn:microsoft.com/office/officeart/2005/8/layout/vList2"/>
    <dgm:cxn modelId="{70594034-0152-480A-B447-32323AB34ED6}" srcId="{65127FC7-60E1-46F1-A31B-BCF0FAB0A547}" destId="{99DD0455-6779-45FA-BE45-BA328B3CFF82}" srcOrd="1" destOrd="0" parTransId="{EB244225-FB04-4049-BED7-78E9697E0067}" sibTransId="{266E929D-15A8-4F65-98AA-77E9610C6189}"/>
    <dgm:cxn modelId="{A0C54C6F-10E5-4752-95FF-3617E4275504}" type="presOf" srcId="{99DD0455-6779-45FA-BE45-BA328B3CFF82}" destId="{B75398E5-1421-4219-8E8E-435E2AC461D6}" srcOrd="0" destOrd="0" presId="urn:microsoft.com/office/officeart/2005/8/layout/vList2"/>
    <dgm:cxn modelId="{ED8E30D8-367F-4F30-A841-A11211FF07C2}" srcId="{65127FC7-60E1-46F1-A31B-BCF0FAB0A547}" destId="{593CE061-7DC9-49AC-88FC-9E71A175448B}" srcOrd="0" destOrd="0" parTransId="{BB8BE687-D063-409D-A477-0055CCB3F138}" sibTransId="{A1BC26E3-09F5-4059-A9FB-01DBDBCAA796}"/>
    <dgm:cxn modelId="{2AD418ED-C7CD-48AF-B547-6F4EF5B6EB17}" type="presOf" srcId="{593CE061-7DC9-49AC-88FC-9E71A175448B}" destId="{BECD4F75-B75B-4A6E-BDEB-571ECEF202FA}" srcOrd="0" destOrd="0" presId="urn:microsoft.com/office/officeart/2005/8/layout/vList2"/>
    <dgm:cxn modelId="{D64DD8AD-ECD5-4000-AE53-33060308E6E7}" type="presParOf" srcId="{2C29A495-4058-4499-B8E6-7AFAF6DB72E4}" destId="{BECD4F75-B75B-4A6E-BDEB-571ECEF202FA}" srcOrd="0" destOrd="0" presId="urn:microsoft.com/office/officeart/2005/8/layout/vList2"/>
    <dgm:cxn modelId="{91197CBD-3CCB-40F0-9F9D-AA39AB98AF44}" type="presParOf" srcId="{2C29A495-4058-4499-B8E6-7AFAF6DB72E4}" destId="{F42640C8-DBCF-41A2-9E9E-90761E471F81}" srcOrd="1" destOrd="0" presId="urn:microsoft.com/office/officeart/2005/8/layout/vList2"/>
    <dgm:cxn modelId="{1902FC0A-4463-4E62-8C42-EF67A846F1CB}" type="presParOf" srcId="{2C29A495-4058-4499-B8E6-7AFAF6DB72E4}" destId="{B75398E5-1421-4219-8E8E-435E2AC461D6}" srcOrd="2" destOrd="0" presId="urn:microsoft.com/office/officeart/2005/8/layout/vList2"/>
    <dgm:cxn modelId="{F90843CD-9CD3-4D6E-9679-EA548113A426}" type="presParOf" srcId="{2C29A495-4058-4499-B8E6-7AFAF6DB72E4}" destId="{BC3A0D62-FD6C-4B94-8ED0-C590ECFA52D3}" srcOrd="3" destOrd="0" presId="urn:microsoft.com/office/officeart/2005/8/layout/vList2"/>
    <dgm:cxn modelId="{D22BF0AD-C06C-485B-91F1-348011EE5D98}" type="presParOf" srcId="{2C29A495-4058-4499-B8E6-7AFAF6DB72E4}" destId="{567D0919-0767-4771-A0B4-64C4F0C1924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2C6B690-E1A5-4259-A494-AFDA75A08D73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cs-CZ"/>
        </a:p>
      </dgm:t>
    </dgm:pt>
    <dgm:pt modelId="{0FD0D043-5EAA-4197-B440-0290869C0FC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 b="1" cap="none" spc="0"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Obchodní</a:t>
          </a:r>
          <a:r>
            <a:rPr lang="cs-CZ"/>
            <a:t> Korporace</a:t>
          </a:r>
        </a:p>
      </dgm:t>
    </dgm:pt>
    <dgm:pt modelId="{1C850A57-AE58-4014-89EA-77870D996533}" type="parTrans" cxnId="{BF5FB260-FCA8-4E2D-A15E-478DD878CA20}">
      <dgm:prSet/>
      <dgm:spPr/>
      <dgm:t>
        <a:bodyPr/>
        <a:lstStyle/>
        <a:p>
          <a:endParaRPr lang="cs-CZ"/>
        </a:p>
      </dgm:t>
    </dgm:pt>
    <dgm:pt modelId="{D71607ED-DE2D-4F4E-BF06-364E9C4167E4}" type="sibTrans" cxnId="{BF5FB260-FCA8-4E2D-A15E-478DD878CA20}">
      <dgm:prSet/>
      <dgm:spPr/>
      <dgm:t>
        <a:bodyPr/>
        <a:lstStyle/>
        <a:p>
          <a:endParaRPr lang="cs-CZ"/>
        </a:p>
      </dgm:t>
    </dgm:pt>
    <dgm:pt modelId="{B5BEAE3E-FA25-45A9-AEB5-7AEC4680F07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v.o.s.</a:t>
          </a:r>
        </a:p>
      </dgm:t>
    </dgm:pt>
    <dgm:pt modelId="{F65B8C70-DC13-4DCA-BB46-43C15293EEB0}" type="parTrans" cxnId="{A02891C0-FAA2-4F91-BEEA-BECEACFFC2D4}">
      <dgm:prSet/>
      <dgm:spPr/>
      <dgm:t>
        <a:bodyPr/>
        <a:lstStyle/>
        <a:p>
          <a:endParaRPr lang="cs-CZ"/>
        </a:p>
      </dgm:t>
    </dgm:pt>
    <dgm:pt modelId="{953189CD-04C0-46D4-9B9A-4C68A338E7F4}" type="sibTrans" cxnId="{A02891C0-FAA2-4F91-BEEA-BECEACFFC2D4}">
      <dgm:prSet/>
      <dgm:spPr/>
      <dgm:t>
        <a:bodyPr/>
        <a:lstStyle/>
        <a:p>
          <a:endParaRPr lang="cs-CZ"/>
        </a:p>
      </dgm:t>
    </dgm:pt>
    <dgm:pt modelId="{284208E6-2924-4B09-B392-E78171F9D2D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k.s.</a:t>
          </a:r>
        </a:p>
      </dgm:t>
    </dgm:pt>
    <dgm:pt modelId="{0BD17137-8652-4146-BA89-2AA841D8D0A2}" type="parTrans" cxnId="{E150073E-BF14-4661-A5AC-11DA4451DF79}">
      <dgm:prSet/>
      <dgm:spPr/>
      <dgm:t>
        <a:bodyPr/>
        <a:lstStyle/>
        <a:p>
          <a:endParaRPr lang="cs-CZ"/>
        </a:p>
      </dgm:t>
    </dgm:pt>
    <dgm:pt modelId="{D9AF829B-5E9A-4A43-AEF4-500A5774160A}" type="sibTrans" cxnId="{E150073E-BF14-4661-A5AC-11DA4451DF79}">
      <dgm:prSet/>
      <dgm:spPr/>
      <dgm:t>
        <a:bodyPr/>
        <a:lstStyle/>
        <a:p>
          <a:endParaRPr lang="cs-CZ"/>
        </a:p>
      </dgm:t>
    </dgm:pt>
    <dgm:pt modelId="{5531A525-A8F9-474C-BAD9-4C90816C1AE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s.r.o.</a:t>
          </a:r>
        </a:p>
      </dgm:t>
    </dgm:pt>
    <dgm:pt modelId="{CB1E3EFD-8AE4-4E44-9094-FA59512B2593}" type="parTrans" cxnId="{317F6595-2DFB-48C7-B9DE-A1BE99E01CCB}">
      <dgm:prSet/>
      <dgm:spPr/>
      <dgm:t>
        <a:bodyPr/>
        <a:lstStyle/>
        <a:p>
          <a:endParaRPr lang="cs-CZ"/>
        </a:p>
      </dgm:t>
    </dgm:pt>
    <dgm:pt modelId="{322FAE82-566E-466D-9292-FF5F22AF5729}" type="sibTrans" cxnId="{317F6595-2DFB-48C7-B9DE-A1BE99E01CCB}">
      <dgm:prSet/>
      <dgm:spPr/>
      <dgm:t>
        <a:bodyPr/>
        <a:lstStyle/>
        <a:p>
          <a:endParaRPr lang="cs-CZ"/>
        </a:p>
      </dgm:t>
    </dgm:pt>
    <dgm:pt modelId="{B3458CC8-9BF0-429B-8479-653E4D48FB48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a.s.</a:t>
          </a:r>
        </a:p>
      </dgm:t>
    </dgm:pt>
    <dgm:pt modelId="{6CD6D510-F665-4396-9F79-73688AB8E0FA}" type="parTrans" cxnId="{90C1E864-9079-4C3E-9D44-BDA31FEA7B2D}">
      <dgm:prSet/>
      <dgm:spPr/>
      <dgm:t>
        <a:bodyPr/>
        <a:lstStyle/>
        <a:p>
          <a:endParaRPr lang="cs-CZ"/>
        </a:p>
      </dgm:t>
    </dgm:pt>
    <dgm:pt modelId="{971C830B-9913-40FD-BF10-E8BDD2C3C237}" type="sibTrans" cxnId="{90C1E864-9079-4C3E-9D44-BDA31FEA7B2D}">
      <dgm:prSet/>
      <dgm:spPr/>
      <dgm:t>
        <a:bodyPr/>
        <a:lstStyle/>
        <a:p>
          <a:endParaRPr lang="cs-CZ"/>
        </a:p>
      </dgm:t>
    </dgm:pt>
    <dgm:pt modelId="{92324039-AA0B-4843-B714-A83AB949E83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družstvo</a:t>
          </a:r>
        </a:p>
      </dgm:t>
    </dgm:pt>
    <dgm:pt modelId="{8680FC2C-5387-473F-A593-06ACD6D4CD12}" type="parTrans" cxnId="{B952E072-26B2-4116-BCD4-CAF76E0F2CF3}">
      <dgm:prSet/>
      <dgm:spPr/>
      <dgm:t>
        <a:bodyPr/>
        <a:lstStyle/>
        <a:p>
          <a:endParaRPr lang="cs-CZ"/>
        </a:p>
      </dgm:t>
    </dgm:pt>
    <dgm:pt modelId="{F0B835B5-E74D-4A81-9EC1-F51520CB8978}" type="sibTrans" cxnId="{B952E072-26B2-4116-BCD4-CAF76E0F2CF3}">
      <dgm:prSet/>
      <dgm:spPr/>
      <dgm:t>
        <a:bodyPr/>
        <a:lstStyle/>
        <a:p>
          <a:endParaRPr lang="cs-CZ"/>
        </a:p>
      </dgm:t>
    </dgm:pt>
    <dgm:pt modelId="{3909E3C1-CCCD-4E4F-ACE7-25BA94E50E3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/>
            <a:t>Korporace občanské společnosti</a:t>
          </a:r>
        </a:p>
      </dgm:t>
    </dgm:pt>
    <dgm:pt modelId="{0E225855-9C89-45CE-B418-0759B97D7ACA}" type="parTrans" cxnId="{5B91637F-F6DC-4AE9-9011-A79F31AD5FDE}">
      <dgm:prSet/>
      <dgm:spPr/>
      <dgm:t>
        <a:bodyPr/>
        <a:lstStyle/>
        <a:p>
          <a:endParaRPr lang="cs-CZ"/>
        </a:p>
      </dgm:t>
    </dgm:pt>
    <dgm:pt modelId="{88EF9A0B-B05A-43BA-8C20-9B655A752F8D}" type="sibTrans" cxnId="{5B91637F-F6DC-4AE9-9011-A79F31AD5FDE}">
      <dgm:prSet/>
      <dgm:spPr/>
      <dgm:t>
        <a:bodyPr/>
        <a:lstStyle/>
        <a:p>
          <a:endParaRPr lang="cs-CZ"/>
        </a:p>
      </dgm:t>
    </dgm:pt>
    <dgm:pt modelId="{FF25925E-1E52-4C52-BDC0-8BFE6E51CDD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Spolek</a:t>
          </a:r>
        </a:p>
      </dgm:t>
    </dgm:pt>
    <dgm:pt modelId="{479870E6-DD10-44C2-BA5F-9C2BC8726102}" type="parTrans" cxnId="{3C041413-EB20-45D9-ADED-32E17152E56A}">
      <dgm:prSet/>
      <dgm:spPr/>
      <dgm:t>
        <a:bodyPr/>
        <a:lstStyle/>
        <a:p>
          <a:endParaRPr lang="cs-CZ"/>
        </a:p>
      </dgm:t>
    </dgm:pt>
    <dgm:pt modelId="{617A163E-71C5-4FB4-9C9E-E66DAECFC716}" type="sibTrans" cxnId="{3C041413-EB20-45D9-ADED-32E17152E56A}">
      <dgm:prSet/>
      <dgm:spPr/>
      <dgm:t>
        <a:bodyPr/>
        <a:lstStyle/>
        <a:p>
          <a:endParaRPr lang="cs-CZ"/>
        </a:p>
      </dgm:t>
    </dgm:pt>
    <dgm:pt modelId="{823F830A-618F-4D74-B7A0-A2183407AB6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Ústav</a:t>
          </a:r>
        </a:p>
      </dgm:t>
    </dgm:pt>
    <dgm:pt modelId="{72B1A83E-92B1-426C-85A3-514BF62E4CB4}" type="parTrans" cxnId="{FEC6AB1A-C9D0-482A-A55B-EEE936FED784}">
      <dgm:prSet/>
      <dgm:spPr/>
      <dgm:t>
        <a:bodyPr/>
        <a:lstStyle/>
        <a:p>
          <a:endParaRPr lang="cs-CZ"/>
        </a:p>
      </dgm:t>
    </dgm:pt>
    <dgm:pt modelId="{1607B80C-837F-4A61-B14A-E187FC79D3A0}" type="sibTrans" cxnId="{FEC6AB1A-C9D0-482A-A55B-EEE936FED784}">
      <dgm:prSet/>
      <dgm:spPr/>
      <dgm:t>
        <a:bodyPr/>
        <a:lstStyle/>
        <a:p>
          <a:endParaRPr lang="cs-CZ"/>
        </a:p>
      </dgm:t>
    </dgm:pt>
    <dgm:pt modelId="{7004F6E6-3863-49B9-9A87-9AEF256DE02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/>
            <a:t>Veřejnoprávní korporace </a:t>
          </a:r>
        </a:p>
      </dgm:t>
    </dgm:pt>
    <dgm:pt modelId="{B8A984DC-6AEB-497D-BC0B-FFAFC1B36D67}" type="parTrans" cxnId="{C924EE89-7084-431B-9AD4-98F12294109F}">
      <dgm:prSet/>
      <dgm:spPr/>
      <dgm:t>
        <a:bodyPr/>
        <a:lstStyle/>
        <a:p>
          <a:endParaRPr lang="cs-CZ"/>
        </a:p>
      </dgm:t>
    </dgm:pt>
    <dgm:pt modelId="{77DA93ED-AAFF-47A5-96B0-1D3FC40D7D8A}" type="sibTrans" cxnId="{C924EE89-7084-431B-9AD4-98F12294109F}">
      <dgm:prSet/>
      <dgm:spPr/>
      <dgm:t>
        <a:bodyPr/>
        <a:lstStyle/>
        <a:p>
          <a:endParaRPr lang="cs-CZ"/>
        </a:p>
      </dgm:t>
    </dgm:pt>
    <dgm:pt modelId="{1E3E43CC-A8D7-4515-9FEB-61B691831118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Stát</a:t>
          </a:r>
        </a:p>
      </dgm:t>
    </dgm:pt>
    <dgm:pt modelId="{29DFF98A-9998-4F75-9F53-9F244C10FAC5}" type="parTrans" cxnId="{B9C7EE86-B883-4E79-BC6B-4A1C513DDDC1}">
      <dgm:prSet/>
      <dgm:spPr/>
      <dgm:t>
        <a:bodyPr/>
        <a:lstStyle/>
        <a:p>
          <a:endParaRPr lang="cs-CZ"/>
        </a:p>
      </dgm:t>
    </dgm:pt>
    <dgm:pt modelId="{8769F088-AAA7-46A5-951A-03C0151B7B32}" type="sibTrans" cxnId="{B9C7EE86-B883-4E79-BC6B-4A1C513DDDC1}">
      <dgm:prSet/>
      <dgm:spPr/>
      <dgm:t>
        <a:bodyPr/>
        <a:lstStyle/>
        <a:p>
          <a:endParaRPr lang="cs-CZ"/>
        </a:p>
      </dgm:t>
    </dgm:pt>
    <dgm:pt modelId="{8C13A6FE-983F-44C1-B14D-AF8A6B10F1A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Kraje</a:t>
          </a:r>
        </a:p>
      </dgm:t>
    </dgm:pt>
    <dgm:pt modelId="{BE442F28-7DBE-4FB8-B495-61B3BAE57AD3}" type="parTrans" cxnId="{167116D0-7945-4A71-BE10-F6DE7E0CA462}">
      <dgm:prSet/>
      <dgm:spPr/>
      <dgm:t>
        <a:bodyPr/>
        <a:lstStyle/>
        <a:p>
          <a:endParaRPr lang="cs-CZ"/>
        </a:p>
      </dgm:t>
    </dgm:pt>
    <dgm:pt modelId="{88371C90-94BD-410A-A0C6-F248520C0A3C}" type="sibTrans" cxnId="{167116D0-7945-4A71-BE10-F6DE7E0CA462}">
      <dgm:prSet/>
      <dgm:spPr/>
      <dgm:t>
        <a:bodyPr/>
        <a:lstStyle/>
        <a:p>
          <a:endParaRPr lang="cs-CZ"/>
        </a:p>
      </dgm:t>
    </dgm:pt>
    <dgm:pt modelId="{7CCE3220-B805-46DE-B6D6-5B9135734C4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Obce</a:t>
          </a:r>
        </a:p>
      </dgm:t>
    </dgm:pt>
    <dgm:pt modelId="{01C978C3-7F65-4087-BEAB-05974335EBDC}" type="parTrans" cxnId="{282C937D-668D-43E0-BFE5-D2158ED07176}">
      <dgm:prSet/>
      <dgm:spPr/>
      <dgm:t>
        <a:bodyPr/>
        <a:lstStyle/>
        <a:p>
          <a:endParaRPr lang="cs-CZ"/>
        </a:p>
      </dgm:t>
    </dgm:pt>
    <dgm:pt modelId="{DA7A0EFB-88F2-46FA-B16B-9F318395CAAC}" type="sibTrans" cxnId="{282C937D-668D-43E0-BFE5-D2158ED07176}">
      <dgm:prSet/>
      <dgm:spPr/>
      <dgm:t>
        <a:bodyPr/>
        <a:lstStyle/>
        <a:p>
          <a:endParaRPr lang="cs-CZ"/>
        </a:p>
      </dgm:t>
    </dgm:pt>
    <dgm:pt modelId="{FF156F47-5433-4EE4-84EF-90832BC4955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/>
            <a:t>Další PO</a:t>
          </a:r>
        </a:p>
      </dgm:t>
    </dgm:pt>
    <dgm:pt modelId="{77A1D924-F751-4818-ACA5-44DF7F65024F}" type="parTrans" cxnId="{25B5C54B-CCD1-459C-9FD0-9C726D12B0A3}">
      <dgm:prSet/>
      <dgm:spPr/>
      <dgm:t>
        <a:bodyPr/>
        <a:lstStyle/>
        <a:p>
          <a:endParaRPr lang="cs-CZ"/>
        </a:p>
      </dgm:t>
    </dgm:pt>
    <dgm:pt modelId="{4CC17D33-8E57-40D4-9B3A-4C9212345A6E}" type="sibTrans" cxnId="{25B5C54B-CCD1-459C-9FD0-9C726D12B0A3}">
      <dgm:prSet/>
      <dgm:spPr/>
      <dgm:t>
        <a:bodyPr/>
        <a:lstStyle/>
        <a:p>
          <a:endParaRPr lang="cs-CZ"/>
        </a:p>
      </dgm:t>
    </dgm:pt>
    <dgm:pt modelId="{EEE57A7D-C4FB-4B7A-AD69-00C63992363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Církve</a:t>
          </a:r>
        </a:p>
      </dgm:t>
    </dgm:pt>
    <dgm:pt modelId="{FC35F19C-C39B-4DC0-A9D7-C97EC1F9B0B6}" type="parTrans" cxnId="{2834DA24-A748-4FCC-AA39-7B2D3BFE2355}">
      <dgm:prSet/>
      <dgm:spPr/>
      <dgm:t>
        <a:bodyPr/>
        <a:lstStyle/>
        <a:p>
          <a:endParaRPr lang="cs-CZ"/>
        </a:p>
      </dgm:t>
    </dgm:pt>
    <dgm:pt modelId="{FF184E7C-9C41-49AD-9E3D-0A1B8883F63F}" type="sibTrans" cxnId="{2834DA24-A748-4FCC-AA39-7B2D3BFE2355}">
      <dgm:prSet/>
      <dgm:spPr/>
      <dgm:t>
        <a:bodyPr/>
        <a:lstStyle/>
        <a:p>
          <a:endParaRPr lang="cs-CZ"/>
        </a:p>
      </dgm:t>
    </dgm:pt>
    <dgm:pt modelId="{F3E35056-C92E-4D53-9985-5B9DB2A2798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Vysoké školy</a:t>
          </a:r>
        </a:p>
      </dgm:t>
    </dgm:pt>
    <dgm:pt modelId="{75A8D5E1-9560-4ACF-B482-1307A7D21042}" type="parTrans" cxnId="{DC58BEA3-649B-4049-AC12-5BCBB94E86BF}">
      <dgm:prSet/>
      <dgm:spPr/>
      <dgm:t>
        <a:bodyPr/>
        <a:lstStyle/>
        <a:p>
          <a:endParaRPr lang="cs-CZ"/>
        </a:p>
      </dgm:t>
    </dgm:pt>
    <dgm:pt modelId="{81433F6B-3370-4C7B-81B6-B1F21CF2851E}" type="sibTrans" cxnId="{DC58BEA3-649B-4049-AC12-5BCBB94E86BF}">
      <dgm:prSet/>
      <dgm:spPr/>
      <dgm:t>
        <a:bodyPr/>
        <a:lstStyle/>
        <a:p>
          <a:endParaRPr lang="cs-CZ"/>
        </a:p>
      </dgm:t>
    </dgm:pt>
    <dgm:pt modelId="{257ADF4A-9954-4F08-B649-8BECB3854AC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Samosprávy</a:t>
          </a:r>
        </a:p>
      </dgm:t>
    </dgm:pt>
    <dgm:pt modelId="{EDC3B08A-3F05-4598-9EA0-4CF71C02A69A}" type="parTrans" cxnId="{9144E9B0-F755-420A-98A8-45EEF5105859}">
      <dgm:prSet/>
      <dgm:spPr/>
      <dgm:t>
        <a:bodyPr/>
        <a:lstStyle/>
        <a:p>
          <a:endParaRPr lang="cs-CZ"/>
        </a:p>
      </dgm:t>
    </dgm:pt>
    <dgm:pt modelId="{6A6505D7-DA97-4F04-A997-C916FAA9A96E}" type="sibTrans" cxnId="{9144E9B0-F755-420A-98A8-45EEF5105859}">
      <dgm:prSet/>
      <dgm:spPr/>
      <dgm:t>
        <a:bodyPr/>
        <a:lstStyle/>
        <a:p>
          <a:endParaRPr lang="cs-CZ"/>
        </a:p>
      </dgm:t>
    </dgm:pt>
    <dgm:pt modelId="{82CA522B-7BB7-489A-B6F0-FD9A2B34CC5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ČT, Čro ….. </a:t>
          </a:r>
        </a:p>
      </dgm:t>
    </dgm:pt>
    <dgm:pt modelId="{5EB45618-148E-42B2-8E82-7CFA9B33F243}" type="parTrans" cxnId="{34A66F29-E650-47F2-9D15-C14534253343}">
      <dgm:prSet/>
      <dgm:spPr/>
      <dgm:t>
        <a:bodyPr/>
        <a:lstStyle/>
        <a:p>
          <a:endParaRPr lang="cs-CZ"/>
        </a:p>
      </dgm:t>
    </dgm:pt>
    <dgm:pt modelId="{BC9C705A-061A-4A5A-B2B9-55A7CB959960}" type="sibTrans" cxnId="{34A66F29-E650-47F2-9D15-C14534253343}">
      <dgm:prSet/>
      <dgm:spPr/>
      <dgm:t>
        <a:bodyPr/>
        <a:lstStyle/>
        <a:p>
          <a:endParaRPr lang="cs-CZ"/>
        </a:p>
      </dgm:t>
    </dgm:pt>
    <dgm:pt modelId="{8F5E78C1-BAA6-4CE3-BFFF-029F6B21A36C}" type="pres">
      <dgm:prSet presAssocID="{E2C6B690-E1A5-4259-A494-AFDA75A08D73}" presName="root" presStyleCnt="0">
        <dgm:presLayoutVars>
          <dgm:dir/>
          <dgm:resizeHandles val="exact"/>
        </dgm:presLayoutVars>
      </dgm:prSet>
      <dgm:spPr/>
    </dgm:pt>
    <dgm:pt modelId="{8AD434E7-07B9-48C4-BAF4-E39228FC0AEA}" type="pres">
      <dgm:prSet presAssocID="{0FD0D043-5EAA-4197-B440-0290869C0FCF}" presName="compNode" presStyleCnt="0"/>
      <dgm:spPr/>
    </dgm:pt>
    <dgm:pt modelId="{2BEADA77-AC5D-41A3-B3F2-E702C4F7F9DE}" type="pres">
      <dgm:prSet presAssocID="{0FD0D043-5EAA-4197-B440-0290869C0FC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ěsto"/>
        </a:ext>
      </dgm:extLst>
    </dgm:pt>
    <dgm:pt modelId="{7852508F-2025-41FF-AE3F-A45A0D8B41F0}" type="pres">
      <dgm:prSet presAssocID="{0FD0D043-5EAA-4197-B440-0290869C0FCF}" presName="iconSpace" presStyleCnt="0"/>
      <dgm:spPr/>
    </dgm:pt>
    <dgm:pt modelId="{FCBA7A27-5481-4426-9102-5ED41E43C629}" type="pres">
      <dgm:prSet presAssocID="{0FD0D043-5EAA-4197-B440-0290869C0FCF}" presName="parTx" presStyleLbl="revTx" presStyleIdx="0" presStyleCnt="8">
        <dgm:presLayoutVars>
          <dgm:chMax val="0"/>
          <dgm:chPref val="0"/>
        </dgm:presLayoutVars>
      </dgm:prSet>
      <dgm:spPr/>
    </dgm:pt>
    <dgm:pt modelId="{4A796C19-7606-462B-BDBD-60C124A42E6E}" type="pres">
      <dgm:prSet presAssocID="{0FD0D043-5EAA-4197-B440-0290869C0FCF}" presName="txSpace" presStyleCnt="0"/>
      <dgm:spPr/>
    </dgm:pt>
    <dgm:pt modelId="{C81A9AB5-657D-4B63-A030-5249A891FAAD}" type="pres">
      <dgm:prSet presAssocID="{0FD0D043-5EAA-4197-B440-0290869C0FCF}" presName="desTx" presStyleLbl="revTx" presStyleIdx="1" presStyleCnt="8">
        <dgm:presLayoutVars/>
      </dgm:prSet>
      <dgm:spPr/>
    </dgm:pt>
    <dgm:pt modelId="{D9BEAFCF-6BA6-4687-B38B-C9795B27B152}" type="pres">
      <dgm:prSet presAssocID="{D71607ED-DE2D-4F4E-BF06-364E9C4167E4}" presName="sibTrans" presStyleCnt="0"/>
      <dgm:spPr/>
    </dgm:pt>
    <dgm:pt modelId="{727710DE-7B64-4322-A2E8-F7AD75A4E6A7}" type="pres">
      <dgm:prSet presAssocID="{3909E3C1-CCCD-4E4F-ACE7-25BA94E50E30}" presName="compNode" presStyleCnt="0"/>
      <dgm:spPr/>
    </dgm:pt>
    <dgm:pt modelId="{D12DAC74-684D-47CD-9EDB-AD2D876D567F}" type="pres">
      <dgm:prSet presAssocID="{3909E3C1-CCCD-4E4F-ACE7-25BA94E50E3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ůzka"/>
        </a:ext>
      </dgm:extLst>
    </dgm:pt>
    <dgm:pt modelId="{60554C49-D84E-47E1-B714-E1314B34C228}" type="pres">
      <dgm:prSet presAssocID="{3909E3C1-CCCD-4E4F-ACE7-25BA94E50E30}" presName="iconSpace" presStyleCnt="0"/>
      <dgm:spPr/>
    </dgm:pt>
    <dgm:pt modelId="{35CE90C2-52F1-4E66-9BA9-561BD1EF1D8E}" type="pres">
      <dgm:prSet presAssocID="{3909E3C1-CCCD-4E4F-ACE7-25BA94E50E30}" presName="parTx" presStyleLbl="revTx" presStyleIdx="2" presStyleCnt="8">
        <dgm:presLayoutVars>
          <dgm:chMax val="0"/>
          <dgm:chPref val="0"/>
        </dgm:presLayoutVars>
      </dgm:prSet>
      <dgm:spPr/>
    </dgm:pt>
    <dgm:pt modelId="{73E58AA3-DB1F-41A6-9026-B87E1BA09A5A}" type="pres">
      <dgm:prSet presAssocID="{3909E3C1-CCCD-4E4F-ACE7-25BA94E50E30}" presName="txSpace" presStyleCnt="0"/>
      <dgm:spPr/>
    </dgm:pt>
    <dgm:pt modelId="{E0307BDD-DEBF-4550-9E0C-FE7835DD5A89}" type="pres">
      <dgm:prSet presAssocID="{3909E3C1-CCCD-4E4F-ACE7-25BA94E50E30}" presName="desTx" presStyleLbl="revTx" presStyleIdx="3" presStyleCnt="8">
        <dgm:presLayoutVars/>
      </dgm:prSet>
      <dgm:spPr/>
    </dgm:pt>
    <dgm:pt modelId="{ABCAA189-4E15-4E5A-8A13-39B7DBA6E3D3}" type="pres">
      <dgm:prSet presAssocID="{88EF9A0B-B05A-43BA-8C20-9B655A752F8D}" presName="sibTrans" presStyleCnt="0"/>
      <dgm:spPr/>
    </dgm:pt>
    <dgm:pt modelId="{B45C4339-2606-4A16-B8FA-E1346B051B70}" type="pres">
      <dgm:prSet presAssocID="{7004F6E6-3863-49B9-9A87-9AEF256DE028}" presName="compNode" presStyleCnt="0"/>
      <dgm:spPr/>
    </dgm:pt>
    <dgm:pt modelId="{B6515B9D-0421-409E-9684-F37C69D2F6BD}" type="pres">
      <dgm:prSet presAssocID="{7004F6E6-3863-49B9-9A87-9AEF256DE02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A807749A-9C2F-4192-80E9-95F7C4923FB2}" type="pres">
      <dgm:prSet presAssocID="{7004F6E6-3863-49B9-9A87-9AEF256DE028}" presName="iconSpace" presStyleCnt="0"/>
      <dgm:spPr/>
    </dgm:pt>
    <dgm:pt modelId="{5684C08F-0762-4CEB-A8D1-299B360B574D}" type="pres">
      <dgm:prSet presAssocID="{7004F6E6-3863-49B9-9A87-9AEF256DE028}" presName="parTx" presStyleLbl="revTx" presStyleIdx="4" presStyleCnt="8">
        <dgm:presLayoutVars>
          <dgm:chMax val="0"/>
          <dgm:chPref val="0"/>
        </dgm:presLayoutVars>
      </dgm:prSet>
      <dgm:spPr/>
    </dgm:pt>
    <dgm:pt modelId="{32B25CD0-BCC6-4DFA-B55B-3DC70543D526}" type="pres">
      <dgm:prSet presAssocID="{7004F6E6-3863-49B9-9A87-9AEF256DE028}" presName="txSpace" presStyleCnt="0"/>
      <dgm:spPr/>
    </dgm:pt>
    <dgm:pt modelId="{2738E5C5-2367-4F56-94F4-47162CF87FFC}" type="pres">
      <dgm:prSet presAssocID="{7004F6E6-3863-49B9-9A87-9AEF256DE028}" presName="desTx" presStyleLbl="revTx" presStyleIdx="5" presStyleCnt="8">
        <dgm:presLayoutVars/>
      </dgm:prSet>
      <dgm:spPr/>
    </dgm:pt>
    <dgm:pt modelId="{07D1072E-5087-4E28-BC54-24C596DAC428}" type="pres">
      <dgm:prSet presAssocID="{77DA93ED-AAFF-47A5-96B0-1D3FC40D7D8A}" presName="sibTrans" presStyleCnt="0"/>
      <dgm:spPr/>
    </dgm:pt>
    <dgm:pt modelId="{6CD8BE6D-AC6E-480A-A004-A1A65E476CE8}" type="pres">
      <dgm:prSet presAssocID="{FF156F47-5433-4EE4-84EF-90832BC49550}" presName="compNode" presStyleCnt="0"/>
      <dgm:spPr/>
    </dgm:pt>
    <dgm:pt modelId="{9E3883F1-7E5A-448E-81CC-7ABE6CCD60A2}" type="pres">
      <dgm:prSet presAssocID="{FF156F47-5433-4EE4-84EF-90832BC4955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Školní budova"/>
        </a:ext>
      </dgm:extLst>
    </dgm:pt>
    <dgm:pt modelId="{7C4C77DA-886A-497E-A6C2-CD5C256CC17F}" type="pres">
      <dgm:prSet presAssocID="{FF156F47-5433-4EE4-84EF-90832BC49550}" presName="iconSpace" presStyleCnt="0"/>
      <dgm:spPr/>
    </dgm:pt>
    <dgm:pt modelId="{95C84265-B39A-4F87-A3E9-804C03B6D8DE}" type="pres">
      <dgm:prSet presAssocID="{FF156F47-5433-4EE4-84EF-90832BC49550}" presName="parTx" presStyleLbl="revTx" presStyleIdx="6" presStyleCnt="8">
        <dgm:presLayoutVars>
          <dgm:chMax val="0"/>
          <dgm:chPref val="0"/>
        </dgm:presLayoutVars>
      </dgm:prSet>
      <dgm:spPr/>
    </dgm:pt>
    <dgm:pt modelId="{6584EC77-A9ED-496A-B741-A2EB7841D4BE}" type="pres">
      <dgm:prSet presAssocID="{FF156F47-5433-4EE4-84EF-90832BC49550}" presName="txSpace" presStyleCnt="0"/>
      <dgm:spPr/>
    </dgm:pt>
    <dgm:pt modelId="{BFA98C11-F14E-41B2-958D-6898C73FF01C}" type="pres">
      <dgm:prSet presAssocID="{FF156F47-5433-4EE4-84EF-90832BC49550}" presName="desTx" presStyleLbl="revTx" presStyleIdx="7" presStyleCnt="8">
        <dgm:presLayoutVars/>
      </dgm:prSet>
      <dgm:spPr/>
    </dgm:pt>
  </dgm:ptLst>
  <dgm:cxnLst>
    <dgm:cxn modelId="{E97E3B09-9B2B-4A80-858D-EC80EA1E259B}" type="presOf" srcId="{FF25925E-1E52-4C52-BDC0-8BFE6E51CDDD}" destId="{E0307BDD-DEBF-4550-9E0C-FE7835DD5A89}" srcOrd="0" destOrd="0" presId="urn:microsoft.com/office/officeart/2018/2/layout/IconLabelDescriptionList"/>
    <dgm:cxn modelId="{8C91EB0F-494E-4439-806D-A04D9DB839FC}" type="presOf" srcId="{B5BEAE3E-FA25-45A9-AEB5-7AEC4680F072}" destId="{C81A9AB5-657D-4B63-A030-5249A891FAAD}" srcOrd="0" destOrd="0" presId="urn:microsoft.com/office/officeart/2018/2/layout/IconLabelDescriptionList"/>
    <dgm:cxn modelId="{3C041413-EB20-45D9-ADED-32E17152E56A}" srcId="{3909E3C1-CCCD-4E4F-ACE7-25BA94E50E30}" destId="{FF25925E-1E52-4C52-BDC0-8BFE6E51CDDD}" srcOrd="0" destOrd="0" parTransId="{479870E6-DD10-44C2-BA5F-9C2BC8726102}" sibTransId="{617A163E-71C5-4FB4-9C9E-E66DAECFC716}"/>
    <dgm:cxn modelId="{FEC6AB1A-C9D0-482A-A55B-EEE936FED784}" srcId="{3909E3C1-CCCD-4E4F-ACE7-25BA94E50E30}" destId="{823F830A-618F-4D74-B7A0-A2183407AB69}" srcOrd="1" destOrd="0" parTransId="{72B1A83E-92B1-426C-85A3-514BF62E4CB4}" sibTransId="{1607B80C-837F-4A61-B14A-E187FC79D3A0}"/>
    <dgm:cxn modelId="{2834DA24-A748-4FCC-AA39-7B2D3BFE2355}" srcId="{FF156F47-5433-4EE4-84EF-90832BC49550}" destId="{EEE57A7D-C4FB-4B7A-AD69-00C63992363D}" srcOrd="0" destOrd="0" parTransId="{FC35F19C-C39B-4DC0-A9D7-C97EC1F9B0B6}" sibTransId="{FF184E7C-9C41-49AD-9E3D-0A1B8883F63F}"/>
    <dgm:cxn modelId="{1306D427-5830-4950-B77B-8FDD8DE36FAB}" type="presOf" srcId="{82CA522B-7BB7-489A-B6F0-FD9A2B34CC52}" destId="{BFA98C11-F14E-41B2-958D-6898C73FF01C}" srcOrd="0" destOrd="3" presId="urn:microsoft.com/office/officeart/2018/2/layout/IconLabelDescriptionList"/>
    <dgm:cxn modelId="{34A66F29-E650-47F2-9D15-C14534253343}" srcId="{FF156F47-5433-4EE4-84EF-90832BC49550}" destId="{82CA522B-7BB7-489A-B6F0-FD9A2B34CC52}" srcOrd="3" destOrd="0" parTransId="{5EB45618-148E-42B2-8E82-7CFA9B33F243}" sibTransId="{BC9C705A-061A-4A5A-B2B9-55A7CB959960}"/>
    <dgm:cxn modelId="{C14B8035-631B-4A07-BFDA-B824DFB02319}" type="presOf" srcId="{FF156F47-5433-4EE4-84EF-90832BC49550}" destId="{95C84265-B39A-4F87-A3E9-804C03B6D8DE}" srcOrd="0" destOrd="0" presId="urn:microsoft.com/office/officeart/2018/2/layout/IconLabelDescriptionList"/>
    <dgm:cxn modelId="{4BDEE537-759A-484F-B1B7-8EA5BE276739}" type="presOf" srcId="{E2C6B690-E1A5-4259-A494-AFDA75A08D73}" destId="{8F5E78C1-BAA6-4CE3-BFFF-029F6B21A36C}" srcOrd="0" destOrd="0" presId="urn:microsoft.com/office/officeart/2018/2/layout/IconLabelDescriptionList"/>
    <dgm:cxn modelId="{7E60D83B-2060-4832-93EF-CD0264A74A1C}" type="presOf" srcId="{7CCE3220-B805-46DE-B6D6-5B9135734C43}" destId="{2738E5C5-2367-4F56-94F4-47162CF87FFC}" srcOrd="0" destOrd="2" presId="urn:microsoft.com/office/officeart/2018/2/layout/IconLabelDescriptionList"/>
    <dgm:cxn modelId="{E150073E-BF14-4661-A5AC-11DA4451DF79}" srcId="{0FD0D043-5EAA-4197-B440-0290869C0FCF}" destId="{284208E6-2924-4B09-B392-E78171F9D2DF}" srcOrd="1" destOrd="0" parTransId="{0BD17137-8652-4146-BA89-2AA841D8D0A2}" sibTransId="{D9AF829B-5E9A-4A43-AEF4-500A5774160A}"/>
    <dgm:cxn modelId="{BF5FB260-FCA8-4E2D-A15E-478DD878CA20}" srcId="{E2C6B690-E1A5-4259-A494-AFDA75A08D73}" destId="{0FD0D043-5EAA-4197-B440-0290869C0FCF}" srcOrd="0" destOrd="0" parTransId="{1C850A57-AE58-4014-89EA-77870D996533}" sibTransId="{D71607ED-DE2D-4F4E-BF06-364E9C4167E4}"/>
    <dgm:cxn modelId="{90C1E864-9079-4C3E-9D44-BDA31FEA7B2D}" srcId="{0FD0D043-5EAA-4197-B440-0290869C0FCF}" destId="{B3458CC8-9BF0-429B-8479-653E4D48FB48}" srcOrd="3" destOrd="0" parTransId="{6CD6D510-F665-4396-9F79-73688AB8E0FA}" sibTransId="{971C830B-9913-40FD-BF10-E8BDD2C3C237}"/>
    <dgm:cxn modelId="{178AFB64-9831-47E8-8DC8-E2206BD498C6}" type="presOf" srcId="{257ADF4A-9954-4F08-B649-8BECB3854AC1}" destId="{BFA98C11-F14E-41B2-958D-6898C73FF01C}" srcOrd="0" destOrd="2" presId="urn:microsoft.com/office/officeart/2018/2/layout/IconLabelDescriptionList"/>
    <dgm:cxn modelId="{59214869-5E74-4CE4-A9B7-A0653AF4FC42}" type="presOf" srcId="{1E3E43CC-A8D7-4515-9FEB-61B691831118}" destId="{2738E5C5-2367-4F56-94F4-47162CF87FFC}" srcOrd="0" destOrd="0" presId="urn:microsoft.com/office/officeart/2018/2/layout/IconLabelDescriptionList"/>
    <dgm:cxn modelId="{E597924A-1B52-4D8C-9696-850F02C76A52}" type="presOf" srcId="{284208E6-2924-4B09-B392-E78171F9D2DF}" destId="{C81A9AB5-657D-4B63-A030-5249A891FAAD}" srcOrd="0" destOrd="1" presId="urn:microsoft.com/office/officeart/2018/2/layout/IconLabelDescriptionList"/>
    <dgm:cxn modelId="{25B5C54B-CCD1-459C-9FD0-9C726D12B0A3}" srcId="{E2C6B690-E1A5-4259-A494-AFDA75A08D73}" destId="{FF156F47-5433-4EE4-84EF-90832BC49550}" srcOrd="3" destOrd="0" parTransId="{77A1D924-F751-4818-ACA5-44DF7F65024F}" sibTransId="{4CC17D33-8E57-40D4-9B3A-4C9212345A6E}"/>
    <dgm:cxn modelId="{DAC9294D-5BB7-48C7-8AAE-CBA1D08C6C1D}" type="presOf" srcId="{F3E35056-C92E-4D53-9985-5B9DB2A2798B}" destId="{BFA98C11-F14E-41B2-958D-6898C73FF01C}" srcOrd="0" destOrd="1" presId="urn:microsoft.com/office/officeart/2018/2/layout/IconLabelDescriptionList"/>
    <dgm:cxn modelId="{4A54EE6E-99D8-4F33-933A-946B8559BEDA}" type="presOf" srcId="{EEE57A7D-C4FB-4B7A-AD69-00C63992363D}" destId="{BFA98C11-F14E-41B2-958D-6898C73FF01C}" srcOrd="0" destOrd="0" presId="urn:microsoft.com/office/officeart/2018/2/layout/IconLabelDescriptionList"/>
    <dgm:cxn modelId="{B952E072-26B2-4116-BCD4-CAF76E0F2CF3}" srcId="{0FD0D043-5EAA-4197-B440-0290869C0FCF}" destId="{92324039-AA0B-4843-B714-A83AB949E831}" srcOrd="4" destOrd="0" parTransId="{8680FC2C-5387-473F-A593-06ACD6D4CD12}" sibTransId="{F0B835B5-E74D-4A81-9EC1-F51520CB8978}"/>
    <dgm:cxn modelId="{9C20BF78-8F46-491A-9E25-E766B73607DB}" type="presOf" srcId="{92324039-AA0B-4843-B714-A83AB949E831}" destId="{C81A9AB5-657D-4B63-A030-5249A891FAAD}" srcOrd="0" destOrd="4" presId="urn:microsoft.com/office/officeart/2018/2/layout/IconLabelDescriptionList"/>
    <dgm:cxn modelId="{0FF8735A-B71C-4C08-A889-44A675EB7EB2}" type="presOf" srcId="{B3458CC8-9BF0-429B-8479-653E4D48FB48}" destId="{C81A9AB5-657D-4B63-A030-5249A891FAAD}" srcOrd="0" destOrd="3" presId="urn:microsoft.com/office/officeart/2018/2/layout/IconLabelDescriptionList"/>
    <dgm:cxn modelId="{282C937D-668D-43E0-BFE5-D2158ED07176}" srcId="{7004F6E6-3863-49B9-9A87-9AEF256DE028}" destId="{7CCE3220-B805-46DE-B6D6-5B9135734C43}" srcOrd="2" destOrd="0" parTransId="{01C978C3-7F65-4087-BEAB-05974335EBDC}" sibTransId="{DA7A0EFB-88F2-46FA-B16B-9F318395CAAC}"/>
    <dgm:cxn modelId="{5B91637F-F6DC-4AE9-9011-A79F31AD5FDE}" srcId="{E2C6B690-E1A5-4259-A494-AFDA75A08D73}" destId="{3909E3C1-CCCD-4E4F-ACE7-25BA94E50E30}" srcOrd="1" destOrd="0" parTransId="{0E225855-9C89-45CE-B418-0759B97D7ACA}" sibTransId="{88EF9A0B-B05A-43BA-8C20-9B655A752F8D}"/>
    <dgm:cxn modelId="{1887CB84-0770-4AC7-A502-9049BC86B11C}" type="presOf" srcId="{5531A525-A8F9-474C-BAD9-4C90816C1AEF}" destId="{C81A9AB5-657D-4B63-A030-5249A891FAAD}" srcOrd="0" destOrd="2" presId="urn:microsoft.com/office/officeart/2018/2/layout/IconLabelDescriptionList"/>
    <dgm:cxn modelId="{B9C7EE86-B883-4E79-BC6B-4A1C513DDDC1}" srcId="{7004F6E6-3863-49B9-9A87-9AEF256DE028}" destId="{1E3E43CC-A8D7-4515-9FEB-61B691831118}" srcOrd="0" destOrd="0" parTransId="{29DFF98A-9998-4F75-9F53-9F244C10FAC5}" sibTransId="{8769F088-AAA7-46A5-951A-03C0151B7B32}"/>
    <dgm:cxn modelId="{C924EE89-7084-431B-9AD4-98F12294109F}" srcId="{E2C6B690-E1A5-4259-A494-AFDA75A08D73}" destId="{7004F6E6-3863-49B9-9A87-9AEF256DE028}" srcOrd="2" destOrd="0" parTransId="{B8A984DC-6AEB-497D-BC0B-FFAFC1B36D67}" sibTransId="{77DA93ED-AAFF-47A5-96B0-1D3FC40D7D8A}"/>
    <dgm:cxn modelId="{317F6595-2DFB-48C7-B9DE-A1BE99E01CCB}" srcId="{0FD0D043-5EAA-4197-B440-0290869C0FCF}" destId="{5531A525-A8F9-474C-BAD9-4C90816C1AEF}" srcOrd="2" destOrd="0" parTransId="{CB1E3EFD-8AE4-4E44-9094-FA59512B2593}" sibTransId="{322FAE82-566E-466D-9292-FF5F22AF5729}"/>
    <dgm:cxn modelId="{F17F74A1-7A74-4BD6-A0AA-D9FF55700E89}" type="presOf" srcId="{823F830A-618F-4D74-B7A0-A2183407AB69}" destId="{E0307BDD-DEBF-4550-9E0C-FE7835DD5A89}" srcOrd="0" destOrd="1" presId="urn:microsoft.com/office/officeart/2018/2/layout/IconLabelDescriptionList"/>
    <dgm:cxn modelId="{DC58BEA3-649B-4049-AC12-5BCBB94E86BF}" srcId="{FF156F47-5433-4EE4-84EF-90832BC49550}" destId="{F3E35056-C92E-4D53-9985-5B9DB2A2798B}" srcOrd="1" destOrd="0" parTransId="{75A8D5E1-9560-4ACF-B482-1307A7D21042}" sibTransId="{81433F6B-3370-4C7B-81B6-B1F21CF2851E}"/>
    <dgm:cxn modelId="{C43ED5AB-0920-4BB8-9A44-85C1292358AF}" type="presOf" srcId="{7004F6E6-3863-49B9-9A87-9AEF256DE028}" destId="{5684C08F-0762-4CEB-A8D1-299B360B574D}" srcOrd="0" destOrd="0" presId="urn:microsoft.com/office/officeart/2018/2/layout/IconLabelDescriptionList"/>
    <dgm:cxn modelId="{9144E9B0-F755-420A-98A8-45EEF5105859}" srcId="{FF156F47-5433-4EE4-84EF-90832BC49550}" destId="{257ADF4A-9954-4F08-B649-8BECB3854AC1}" srcOrd="2" destOrd="0" parTransId="{EDC3B08A-3F05-4598-9EA0-4CF71C02A69A}" sibTransId="{6A6505D7-DA97-4F04-A997-C916FAA9A96E}"/>
    <dgm:cxn modelId="{8763AFBA-8B94-4310-A20D-1783AD6D37D9}" type="presOf" srcId="{8C13A6FE-983F-44C1-B14D-AF8A6B10F1AB}" destId="{2738E5C5-2367-4F56-94F4-47162CF87FFC}" srcOrd="0" destOrd="1" presId="urn:microsoft.com/office/officeart/2018/2/layout/IconLabelDescriptionList"/>
    <dgm:cxn modelId="{ADB8E3BB-77B5-4DD3-8D08-7C322D11ACB0}" type="presOf" srcId="{3909E3C1-CCCD-4E4F-ACE7-25BA94E50E30}" destId="{35CE90C2-52F1-4E66-9BA9-561BD1EF1D8E}" srcOrd="0" destOrd="0" presId="urn:microsoft.com/office/officeart/2018/2/layout/IconLabelDescriptionList"/>
    <dgm:cxn modelId="{9344C4BC-ADBC-4FC9-8312-455A98DB3902}" type="presOf" srcId="{0FD0D043-5EAA-4197-B440-0290869C0FCF}" destId="{FCBA7A27-5481-4426-9102-5ED41E43C629}" srcOrd="0" destOrd="0" presId="urn:microsoft.com/office/officeart/2018/2/layout/IconLabelDescriptionList"/>
    <dgm:cxn modelId="{A02891C0-FAA2-4F91-BEEA-BECEACFFC2D4}" srcId="{0FD0D043-5EAA-4197-B440-0290869C0FCF}" destId="{B5BEAE3E-FA25-45A9-AEB5-7AEC4680F072}" srcOrd="0" destOrd="0" parTransId="{F65B8C70-DC13-4DCA-BB46-43C15293EEB0}" sibTransId="{953189CD-04C0-46D4-9B9A-4C68A338E7F4}"/>
    <dgm:cxn modelId="{167116D0-7945-4A71-BE10-F6DE7E0CA462}" srcId="{7004F6E6-3863-49B9-9A87-9AEF256DE028}" destId="{8C13A6FE-983F-44C1-B14D-AF8A6B10F1AB}" srcOrd="1" destOrd="0" parTransId="{BE442F28-7DBE-4FB8-B495-61B3BAE57AD3}" sibTransId="{88371C90-94BD-410A-A0C6-F248520C0A3C}"/>
    <dgm:cxn modelId="{BD939B1D-1EC9-4E1E-B717-A885E78FF82B}" type="presParOf" srcId="{8F5E78C1-BAA6-4CE3-BFFF-029F6B21A36C}" destId="{8AD434E7-07B9-48C4-BAF4-E39228FC0AEA}" srcOrd="0" destOrd="0" presId="urn:microsoft.com/office/officeart/2018/2/layout/IconLabelDescriptionList"/>
    <dgm:cxn modelId="{A78ECDA2-2352-45FF-A78C-5D3224199745}" type="presParOf" srcId="{8AD434E7-07B9-48C4-BAF4-E39228FC0AEA}" destId="{2BEADA77-AC5D-41A3-B3F2-E702C4F7F9DE}" srcOrd="0" destOrd="0" presId="urn:microsoft.com/office/officeart/2018/2/layout/IconLabelDescriptionList"/>
    <dgm:cxn modelId="{B4E0B861-F018-41DF-BB9E-6E8320867C71}" type="presParOf" srcId="{8AD434E7-07B9-48C4-BAF4-E39228FC0AEA}" destId="{7852508F-2025-41FF-AE3F-A45A0D8B41F0}" srcOrd="1" destOrd="0" presId="urn:microsoft.com/office/officeart/2018/2/layout/IconLabelDescriptionList"/>
    <dgm:cxn modelId="{B525358A-F25D-446F-B352-2C6EAC46E130}" type="presParOf" srcId="{8AD434E7-07B9-48C4-BAF4-E39228FC0AEA}" destId="{FCBA7A27-5481-4426-9102-5ED41E43C629}" srcOrd="2" destOrd="0" presId="urn:microsoft.com/office/officeart/2018/2/layout/IconLabelDescriptionList"/>
    <dgm:cxn modelId="{FC4FFC6F-4D10-475E-95CD-E5FBE7A70C7B}" type="presParOf" srcId="{8AD434E7-07B9-48C4-BAF4-E39228FC0AEA}" destId="{4A796C19-7606-462B-BDBD-60C124A42E6E}" srcOrd="3" destOrd="0" presId="urn:microsoft.com/office/officeart/2018/2/layout/IconLabelDescriptionList"/>
    <dgm:cxn modelId="{523999E7-54FA-44DD-9AE8-72ED60DCE3FD}" type="presParOf" srcId="{8AD434E7-07B9-48C4-BAF4-E39228FC0AEA}" destId="{C81A9AB5-657D-4B63-A030-5249A891FAAD}" srcOrd="4" destOrd="0" presId="urn:microsoft.com/office/officeart/2018/2/layout/IconLabelDescriptionList"/>
    <dgm:cxn modelId="{8E9B8112-B43C-4233-8148-604C9AE66384}" type="presParOf" srcId="{8F5E78C1-BAA6-4CE3-BFFF-029F6B21A36C}" destId="{D9BEAFCF-6BA6-4687-B38B-C9795B27B152}" srcOrd="1" destOrd="0" presId="urn:microsoft.com/office/officeart/2018/2/layout/IconLabelDescriptionList"/>
    <dgm:cxn modelId="{F2FC6462-F6B7-4A70-933A-401E2BBFC9F1}" type="presParOf" srcId="{8F5E78C1-BAA6-4CE3-BFFF-029F6B21A36C}" destId="{727710DE-7B64-4322-A2E8-F7AD75A4E6A7}" srcOrd="2" destOrd="0" presId="urn:microsoft.com/office/officeart/2018/2/layout/IconLabelDescriptionList"/>
    <dgm:cxn modelId="{E15B00E0-163E-4E8F-8C04-A2267EDDFE62}" type="presParOf" srcId="{727710DE-7B64-4322-A2E8-F7AD75A4E6A7}" destId="{D12DAC74-684D-47CD-9EDB-AD2D876D567F}" srcOrd="0" destOrd="0" presId="urn:microsoft.com/office/officeart/2018/2/layout/IconLabelDescriptionList"/>
    <dgm:cxn modelId="{FFBB4064-7119-47DE-9E3E-6B40E1879EFA}" type="presParOf" srcId="{727710DE-7B64-4322-A2E8-F7AD75A4E6A7}" destId="{60554C49-D84E-47E1-B714-E1314B34C228}" srcOrd="1" destOrd="0" presId="urn:microsoft.com/office/officeart/2018/2/layout/IconLabelDescriptionList"/>
    <dgm:cxn modelId="{87CC2778-6D5A-4860-8620-9B97CB58867C}" type="presParOf" srcId="{727710DE-7B64-4322-A2E8-F7AD75A4E6A7}" destId="{35CE90C2-52F1-4E66-9BA9-561BD1EF1D8E}" srcOrd="2" destOrd="0" presId="urn:microsoft.com/office/officeart/2018/2/layout/IconLabelDescriptionList"/>
    <dgm:cxn modelId="{BE591B8E-ED7C-423F-9317-DD7C9F14AB62}" type="presParOf" srcId="{727710DE-7B64-4322-A2E8-F7AD75A4E6A7}" destId="{73E58AA3-DB1F-41A6-9026-B87E1BA09A5A}" srcOrd="3" destOrd="0" presId="urn:microsoft.com/office/officeart/2018/2/layout/IconLabelDescriptionList"/>
    <dgm:cxn modelId="{4F616D43-11AA-4997-8D52-78AE71E3E88B}" type="presParOf" srcId="{727710DE-7B64-4322-A2E8-F7AD75A4E6A7}" destId="{E0307BDD-DEBF-4550-9E0C-FE7835DD5A89}" srcOrd="4" destOrd="0" presId="urn:microsoft.com/office/officeart/2018/2/layout/IconLabelDescriptionList"/>
    <dgm:cxn modelId="{EBDAB5F0-E407-4026-8BF7-9CB87545C996}" type="presParOf" srcId="{8F5E78C1-BAA6-4CE3-BFFF-029F6B21A36C}" destId="{ABCAA189-4E15-4E5A-8A13-39B7DBA6E3D3}" srcOrd="3" destOrd="0" presId="urn:microsoft.com/office/officeart/2018/2/layout/IconLabelDescriptionList"/>
    <dgm:cxn modelId="{F7E5DB5F-51B0-4DDE-93F4-3AACB2913F63}" type="presParOf" srcId="{8F5E78C1-BAA6-4CE3-BFFF-029F6B21A36C}" destId="{B45C4339-2606-4A16-B8FA-E1346B051B70}" srcOrd="4" destOrd="0" presId="urn:microsoft.com/office/officeart/2018/2/layout/IconLabelDescriptionList"/>
    <dgm:cxn modelId="{28BB3A3D-CCEE-4F8A-94F3-8899400FEE6C}" type="presParOf" srcId="{B45C4339-2606-4A16-B8FA-E1346B051B70}" destId="{B6515B9D-0421-409E-9684-F37C69D2F6BD}" srcOrd="0" destOrd="0" presId="urn:microsoft.com/office/officeart/2018/2/layout/IconLabelDescriptionList"/>
    <dgm:cxn modelId="{6831D181-1C97-4AF8-92C9-041CB02E913B}" type="presParOf" srcId="{B45C4339-2606-4A16-B8FA-E1346B051B70}" destId="{A807749A-9C2F-4192-80E9-95F7C4923FB2}" srcOrd="1" destOrd="0" presId="urn:microsoft.com/office/officeart/2018/2/layout/IconLabelDescriptionList"/>
    <dgm:cxn modelId="{46736146-3198-48F7-8DA6-F32981C567F3}" type="presParOf" srcId="{B45C4339-2606-4A16-B8FA-E1346B051B70}" destId="{5684C08F-0762-4CEB-A8D1-299B360B574D}" srcOrd="2" destOrd="0" presId="urn:microsoft.com/office/officeart/2018/2/layout/IconLabelDescriptionList"/>
    <dgm:cxn modelId="{63AEC43F-1A80-4EF7-A185-08C018EEA8D9}" type="presParOf" srcId="{B45C4339-2606-4A16-B8FA-E1346B051B70}" destId="{32B25CD0-BCC6-4DFA-B55B-3DC70543D526}" srcOrd="3" destOrd="0" presId="urn:microsoft.com/office/officeart/2018/2/layout/IconLabelDescriptionList"/>
    <dgm:cxn modelId="{F09855F7-7A07-46E9-A0C6-B7E1FC5F2A32}" type="presParOf" srcId="{B45C4339-2606-4A16-B8FA-E1346B051B70}" destId="{2738E5C5-2367-4F56-94F4-47162CF87FFC}" srcOrd="4" destOrd="0" presId="urn:microsoft.com/office/officeart/2018/2/layout/IconLabelDescriptionList"/>
    <dgm:cxn modelId="{E3468DA4-173E-4961-9D97-08029CFBC160}" type="presParOf" srcId="{8F5E78C1-BAA6-4CE3-BFFF-029F6B21A36C}" destId="{07D1072E-5087-4E28-BC54-24C596DAC428}" srcOrd="5" destOrd="0" presId="urn:microsoft.com/office/officeart/2018/2/layout/IconLabelDescriptionList"/>
    <dgm:cxn modelId="{E1633509-60D5-4345-A9C8-267795385DD0}" type="presParOf" srcId="{8F5E78C1-BAA6-4CE3-BFFF-029F6B21A36C}" destId="{6CD8BE6D-AC6E-480A-A004-A1A65E476CE8}" srcOrd="6" destOrd="0" presId="urn:microsoft.com/office/officeart/2018/2/layout/IconLabelDescriptionList"/>
    <dgm:cxn modelId="{1276D964-F0A5-4D24-9A4C-B42A26E8DD2E}" type="presParOf" srcId="{6CD8BE6D-AC6E-480A-A004-A1A65E476CE8}" destId="{9E3883F1-7E5A-448E-81CC-7ABE6CCD60A2}" srcOrd="0" destOrd="0" presId="urn:microsoft.com/office/officeart/2018/2/layout/IconLabelDescriptionList"/>
    <dgm:cxn modelId="{D72BE970-1901-4156-A1D1-BD7AA69BE8AE}" type="presParOf" srcId="{6CD8BE6D-AC6E-480A-A004-A1A65E476CE8}" destId="{7C4C77DA-886A-497E-A6C2-CD5C256CC17F}" srcOrd="1" destOrd="0" presId="urn:microsoft.com/office/officeart/2018/2/layout/IconLabelDescriptionList"/>
    <dgm:cxn modelId="{DCB50A0D-E3E6-4504-9AF4-AF42DBC7B20A}" type="presParOf" srcId="{6CD8BE6D-AC6E-480A-A004-A1A65E476CE8}" destId="{95C84265-B39A-4F87-A3E9-804C03B6D8DE}" srcOrd="2" destOrd="0" presId="urn:microsoft.com/office/officeart/2018/2/layout/IconLabelDescriptionList"/>
    <dgm:cxn modelId="{71517D17-1C37-4DBF-808F-5B095CDFB1C4}" type="presParOf" srcId="{6CD8BE6D-AC6E-480A-A004-A1A65E476CE8}" destId="{6584EC77-A9ED-496A-B741-A2EB7841D4BE}" srcOrd="3" destOrd="0" presId="urn:microsoft.com/office/officeart/2018/2/layout/IconLabelDescriptionList"/>
    <dgm:cxn modelId="{1009A9AA-9AC4-4779-8EA4-6A59D732CB46}" type="presParOf" srcId="{6CD8BE6D-AC6E-480A-A004-A1A65E476CE8}" destId="{BFA98C11-F14E-41B2-958D-6898C73FF01C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659D58C-DA4F-405F-BF1F-8915EDD005FE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732F14A-1A94-4743-B80E-9AF5F2A8D675}">
      <dgm:prSet/>
      <dgm:spPr/>
      <dgm:t>
        <a:bodyPr/>
        <a:lstStyle/>
        <a:p>
          <a:r>
            <a:rPr lang="cs-CZ"/>
            <a:t>Ručení</a:t>
          </a:r>
          <a:endParaRPr lang="en-US"/>
        </a:p>
      </dgm:t>
    </dgm:pt>
    <dgm:pt modelId="{99E18D11-DEB6-470F-8243-CDE170E9BEC3}" type="parTrans" cxnId="{B110F98D-0605-4593-B655-9421A08C473B}">
      <dgm:prSet/>
      <dgm:spPr/>
      <dgm:t>
        <a:bodyPr/>
        <a:lstStyle/>
        <a:p>
          <a:endParaRPr lang="en-US"/>
        </a:p>
      </dgm:t>
    </dgm:pt>
    <dgm:pt modelId="{9549A46A-BC8F-45BC-AB5B-3083F9F98B59}" type="sibTrans" cxnId="{B110F98D-0605-4593-B655-9421A08C473B}">
      <dgm:prSet/>
      <dgm:spPr/>
      <dgm:t>
        <a:bodyPr/>
        <a:lstStyle/>
        <a:p>
          <a:endParaRPr lang="en-US"/>
        </a:p>
      </dgm:t>
    </dgm:pt>
    <dgm:pt modelId="{17ED926A-5639-4B61-A8D5-4CD8607CA819}">
      <dgm:prSet/>
      <dgm:spPr/>
      <dgm:t>
        <a:bodyPr/>
        <a:lstStyle/>
        <a:p>
          <a:r>
            <a:rPr lang="cs-CZ"/>
            <a:t>vlastním majetkem za cizí dluhy</a:t>
          </a:r>
          <a:endParaRPr lang="en-US"/>
        </a:p>
      </dgm:t>
    </dgm:pt>
    <dgm:pt modelId="{BA529DE6-7806-4F4A-BB33-DC69D26F0771}" type="parTrans" cxnId="{5E89D21E-0A13-4D8B-A805-6A4E8DB5AAB1}">
      <dgm:prSet/>
      <dgm:spPr/>
      <dgm:t>
        <a:bodyPr/>
        <a:lstStyle/>
        <a:p>
          <a:endParaRPr lang="en-US"/>
        </a:p>
      </dgm:t>
    </dgm:pt>
    <dgm:pt modelId="{B81E2BE6-D47B-4C4D-8635-03AA1858C9D3}" type="sibTrans" cxnId="{5E89D21E-0A13-4D8B-A805-6A4E8DB5AAB1}">
      <dgm:prSet/>
      <dgm:spPr/>
      <dgm:t>
        <a:bodyPr/>
        <a:lstStyle/>
        <a:p>
          <a:endParaRPr lang="en-US"/>
        </a:p>
      </dgm:t>
    </dgm:pt>
    <dgm:pt modelId="{7CDD274C-14EC-4C4F-A3A2-4BC44C797436}">
      <dgm:prSet/>
      <dgm:spPr/>
      <dgm:t>
        <a:bodyPr/>
        <a:lstStyle/>
        <a:p>
          <a:r>
            <a:rPr lang="cs-CZ"/>
            <a:t>Zástava</a:t>
          </a:r>
          <a:endParaRPr lang="en-US"/>
        </a:p>
      </dgm:t>
    </dgm:pt>
    <dgm:pt modelId="{735800B0-6F63-4365-A26B-C578907F0229}" type="parTrans" cxnId="{5403BF29-F01F-4FC8-8510-AFF6B70F0B89}">
      <dgm:prSet/>
      <dgm:spPr/>
      <dgm:t>
        <a:bodyPr/>
        <a:lstStyle/>
        <a:p>
          <a:endParaRPr lang="en-US"/>
        </a:p>
      </dgm:t>
    </dgm:pt>
    <dgm:pt modelId="{DD5C2262-1411-40DE-AD4F-DCB2AA634EA4}" type="sibTrans" cxnId="{5403BF29-F01F-4FC8-8510-AFF6B70F0B89}">
      <dgm:prSet/>
      <dgm:spPr/>
      <dgm:t>
        <a:bodyPr/>
        <a:lstStyle/>
        <a:p>
          <a:endParaRPr lang="en-US"/>
        </a:p>
      </dgm:t>
    </dgm:pt>
    <dgm:pt modelId="{D4835EF5-1220-4309-BDC7-6F14F660DEE9}">
      <dgm:prSet/>
      <dgm:spPr/>
      <dgm:t>
        <a:bodyPr/>
        <a:lstStyle/>
        <a:p>
          <a:r>
            <a:rPr lang="cs-CZ"/>
            <a:t>Ručení vlastním majetkem za vlastní dluhy</a:t>
          </a:r>
          <a:endParaRPr lang="en-US"/>
        </a:p>
      </dgm:t>
    </dgm:pt>
    <dgm:pt modelId="{59473EF1-CF96-4E77-9D22-C6AA92940386}" type="parTrans" cxnId="{B0E6BEEA-E3C8-4242-84A1-EA267C3E2C5E}">
      <dgm:prSet/>
      <dgm:spPr/>
      <dgm:t>
        <a:bodyPr/>
        <a:lstStyle/>
        <a:p>
          <a:endParaRPr lang="en-US"/>
        </a:p>
      </dgm:t>
    </dgm:pt>
    <dgm:pt modelId="{B794BEBF-7E95-4A34-8DD5-85111190F792}" type="sibTrans" cxnId="{B0E6BEEA-E3C8-4242-84A1-EA267C3E2C5E}">
      <dgm:prSet/>
      <dgm:spPr/>
      <dgm:t>
        <a:bodyPr/>
        <a:lstStyle/>
        <a:p>
          <a:endParaRPr lang="en-US"/>
        </a:p>
      </dgm:t>
    </dgm:pt>
    <dgm:pt modelId="{31854580-5B10-420E-B867-89519022568C}">
      <dgm:prSet/>
      <dgm:spPr/>
      <dgm:t>
        <a:bodyPr/>
        <a:lstStyle/>
        <a:p>
          <a:r>
            <a:rPr lang="cs-CZ"/>
            <a:t>Dohoda o srážkách ze mzdy</a:t>
          </a:r>
          <a:endParaRPr lang="en-US"/>
        </a:p>
      </dgm:t>
    </dgm:pt>
    <dgm:pt modelId="{27288539-B7F5-44E7-A826-51CEE78E65AE}" type="parTrans" cxnId="{7D851694-8DFE-4D7C-A79B-AA60C2236F11}">
      <dgm:prSet/>
      <dgm:spPr/>
      <dgm:t>
        <a:bodyPr/>
        <a:lstStyle/>
        <a:p>
          <a:endParaRPr lang="en-US"/>
        </a:p>
      </dgm:t>
    </dgm:pt>
    <dgm:pt modelId="{6B16F04B-5DF5-48DA-979D-8F603D1AEF6B}" type="sibTrans" cxnId="{7D851694-8DFE-4D7C-A79B-AA60C2236F11}">
      <dgm:prSet/>
      <dgm:spPr/>
      <dgm:t>
        <a:bodyPr/>
        <a:lstStyle/>
        <a:p>
          <a:endParaRPr lang="en-US"/>
        </a:p>
      </dgm:t>
    </dgm:pt>
    <dgm:pt modelId="{04D35A29-DF61-4978-82C9-79466C3D4641}">
      <dgm:prSet/>
      <dgm:spPr/>
      <dgm:t>
        <a:bodyPr/>
        <a:lstStyle/>
        <a:p>
          <a:r>
            <a:rPr lang="cs-CZ"/>
            <a:t>Případně exekuce i bez dohody</a:t>
          </a:r>
          <a:endParaRPr lang="en-US"/>
        </a:p>
      </dgm:t>
    </dgm:pt>
    <dgm:pt modelId="{BE6D7224-9E5F-45E1-BFBA-D0A7152142F5}" type="parTrans" cxnId="{4196F470-BA95-48C0-A28E-E856A0870F08}">
      <dgm:prSet/>
      <dgm:spPr/>
      <dgm:t>
        <a:bodyPr/>
        <a:lstStyle/>
        <a:p>
          <a:endParaRPr lang="en-US"/>
        </a:p>
      </dgm:t>
    </dgm:pt>
    <dgm:pt modelId="{EF6B83C8-BAA6-40BA-9B3B-38B230AE9128}" type="sibTrans" cxnId="{4196F470-BA95-48C0-A28E-E856A0870F08}">
      <dgm:prSet/>
      <dgm:spPr/>
      <dgm:t>
        <a:bodyPr/>
        <a:lstStyle/>
        <a:p>
          <a:endParaRPr lang="en-US"/>
        </a:p>
      </dgm:t>
    </dgm:pt>
    <dgm:pt modelId="{B765BF8F-FFF5-4BED-890F-4D5FFF5640F8}">
      <dgm:prSet/>
      <dgm:spPr/>
      <dgm:t>
        <a:bodyPr/>
        <a:lstStyle/>
        <a:p>
          <a:r>
            <a:rPr lang="cs-CZ"/>
            <a:t>Smluvní pokuta</a:t>
          </a:r>
          <a:endParaRPr lang="en-US"/>
        </a:p>
      </dgm:t>
    </dgm:pt>
    <dgm:pt modelId="{9B24A908-AF3E-40A5-A7C4-C0CE74F42E1E}" type="parTrans" cxnId="{D7B2D3D0-4CB1-43E4-B971-131C1AA7AB3F}">
      <dgm:prSet/>
      <dgm:spPr/>
      <dgm:t>
        <a:bodyPr/>
        <a:lstStyle/>
        <a:p>
          <a:endParaRPr lang="en-US"/>
        </a:p>
      </dgm:t>
    </dgm:pt>
    <dgm:pt modelId="{D230B964-48B8-4C2A-89E1-89A350EA8E48}" type="sibTrans" cxnId="{D7B2D3D0-4CB1-43E4-B971-131C1AA7AB3F}">
      <dgm:prSet/>
      <dgm:spPr/>
      <dgm:t>
        <a:bodyPr/>
        <a:lstStyle/>
        <a:p>
          <a:endParaRPr lang="en-US"/>
        </a:p>
      </dgm:t>
    </dgm:pt>
    <dgm:pt modelId="{224D7A3C-F538-4D47-A0DD-3CB1A8A77E9D}">
      <dgm:prSet/>
      <dgm:spPr/>
      <dgm:t>
        <a:bodyPr/>
        <a:lstStyle/>
        <a:p>
          <a:r>
            <a:rPr lang="cs-CZ"/>
            <a:t>Musí být sjednána, jinak zákonné úroky</a:t>
          </a:r>
          <a:endParaRPr lang="en-US"/>
        </a:p>
      </dgm:t>
    </dgm:pt>
    <dgm:pt modelId="{6DC802D2-7DEB-434D-B26A-501F9B1D8001}" type="parTrans" cxnId="{B1A79DD6-436D-42AC-B4BC-E9AE9394CA8B}">
      <dgm:prSet/>
      <dgm:spPr/>
      <dgm:t>
        <a:bodyPr/>
        <a:lstStyle/>
        <a:p>
          <a:endParaRPr lang="en-US"/>
        </a:p>
      </dgm:t>
    </dgm:pt>
    <dgm:pt modelId="{A3C036AA-5E7B-4276-862F-323133F9983D}" type="sibTrans" cxnId="{B1A79DD6-436D-42AC-B4BC-E9AE9394CA8B}">
      <dgm:prSet/>
      <dgm:spPr/>
      <dgm:t>
        <a:bodyPr/>
        <a:lstStyle/>
        <a:p>
          <a:endParaRPr lang="en-US"/>
        </a:p>
      </dgm:t>
    </dgm:pt>
    <dgm:pt modelId="{4E864A65-50E7-40B5-B7CD-3F7550D593C4}" type="pres">
      <dgm:prSet presAssocID="{B659D58C-DA4F-405F-BF1F-8915EDD005FE}" presName="linear" presStyleCnt="0">
        <dgm:presLayoutVars>
          <dgm:dir/>
          <dgm:animLvl val="lvl"/>
          <dgm:resizeHandles val="exact"/>
        </dgm:presLayoutVars>
      </dgm:prSet>
      <dgm:spPr/>
    </dgm:pt>
    <dgm:pt modelId="{29BF70AC-07EB-4D14-A0B5-3D34F71419EC}" type="pres">
      <dgm:prSet presAssocID="{B732F14A-1A94-4743-B80E-9AF5F2A8D675}" presName="parentLin" presStyleCnt="0"/>
      <dgm:spPr/>
    </dgm:pt>
    <dgm:pt modelId="{AA34510B-4EA0-4B6C-BE6B-7B78109292B2}" type="pres">
      <dgm:prSet presAssocID="{B732F14A-1A94-4743-B80E-9AF5F2A8D675}" presName="parentLeftMargin" presStyleLbl="node1" presStyleIdx="0" presStyleCnt="4"/>
      <dgm:spPr/>
    </dgm:pt>
    <dgm:pt modelId="{3891900F-9578-492F-9D46-1E01CC53BC1D}" type="pres">
      <dgm:prSet presAssocID="{B732F14A-1A94-4743-B80E-9AF5F2A8D67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6BEBE14-1252-42FE-A7E0-DD1EAC9F1BE7}" type="pres">
      <dgm:prSet presAssocID="{B732F14A-1A94-4743-B80E-9AF5F2A8D675}" presName="negativeSpace" presStyleCnt="0"/>
      <dgm:spPr/>
    </dgm:pt>
    <dgm:pt modelId="{7FA58319-8FFB-4314-A148-E1BC4449A87E}" type="pres">
      <dgm:prSet presAssocID="{B732F14A-1A94-4743-B80E-9AF5F2A8D675}" presName="childText" presStyleLbl="conFgAcc1" presStyleIdx="0" presStyleCnt="4">
        <dgm:presLayoutVars>
          <dgm:bulletEnabled val="1"/>
        </dgm:presLayoutVars>
      </dgm:prSet>
      <dgm:spPr/>
    </dgm:pt>
    <dgm:pt modelId="{E0437E1B-2C5E-41C1-B329-EB57F7399713}" type="pres">
      <dgm:prSet presAssocID="{9549A46A-BC8F-45BC-AB5B-3083F9F98B59}" presName="spaceBetweenRectangles" presStyleCnt="0"/>
      <dgm:spPr/>
    </dgm:pt>
    <dgm:pt modelId="{B5FF7229-6E07-44FB-9E09-0EB988BBC5D6}" type="pres">
      <dgm:prSet presAssocID="{7CDD274C-14EC-4C4F-A3A2-4BC44C797436}" presName="parentLin" presStyleCnt="0"/>
      <dgm:spPr/>
    </dgm:pt>
    <dgm:pt modelId="{0364C9F9-5D58-4ADA-BADD-820FD3BD2748}" type="pres">
      <dgm:prSet presAssocID="{7CDD274C-14EC-4C4F-A3A2-4BC44C797436}" presName="parentLeftMargin" presStyleLbl="node1" presStyleIdx="0" presStyleCnt="4"/>
      <dgm:spPr/>
    </dgm:pt>
    <dgm:pt modelId="{55C41A5F-7BE5-4F52-BE49-4AF7D876A494}" type="pres">
      <dgm:prSet presAssocID="{7CDD274C-14EC-4C4F-A3A2-4BC44C79743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D477CF4-5EC7-4456-BB1D-CFF3FEDFF8CC}" type="pres">
      <dgm:prSet presAssocID="{7CDD274C-14EC-4C4F-A3A2-4BC44C797436}" presName="negativeSpace" presStyleCnt="0"/>
      <dgm:spPr/>
    </dgm:pt>
    <dgm:pt modelId="{1D8C40A7-611B-4A7E-B02E-0092386E29EE}" type="pres">
      <dgm:prSet presAssocID="{7CDD274C-14EC-4C4F-A3A2-4BC44C797436}" presName="childText" presStyleLbl="conFgAcc1" presStyleIdx="1" presStyleCnt="4">
        <dgm:presLayoutVars>
          <dgm:bulletEnabled val="1"/>
        </dgm:presLayoutVars>
      </dgm:prSet>
      <dgm:spPr/>
    </dgm:pt>
    <dgm:pt modelId="{E795CF06-8427-41F9-85FE-26D276D8A11C}" type="pres">
      <dgm:prSet presAssocID="{DD5C2262-1411-40DE-AD4F-DCB2AA634EA4}" presName="spaceBetweenRectangles" presStyleCnt="0"/>
      <dgm:spPr/>
    </dgm:pt>
    <dgm:pt modelId="{633B2C33-09FB-4EDA-83D1-234DDB3E0AEC}" type="pres">
      <dgm:prSet presAssocID="{31854580-5B10-420E-B867-89519022568C}" presName="parentLin" presStyleCnt="0"/>
      <dgm:spPr/>
    </dgm:pt>
    <dgm:pt modelId="{685D6A06-CBA7-44F5-901C-E2E9F8AEA942}" type="pres">
      <dgm:prSet presAssocID="{31854580-5B10-420E-B867-89519022568C}" presName="parentLeftMargin" presStyleLbl="node1" presStyleIdx="1" presStyleCnt="4"/>
      <dgm:spPr/>
    </dgm:pt>
    <dgm:pt modelId="{AD179B3E-8317-4AAF-8250-85BF2F04F859}" type="pres">
      <dgm:prSet presAssocID="{31854580-5B10-420E-B867-89519022568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C0867BE-BA06-4345-80FD-58A75CEA13ED}" type="pres">
      <dgm:prSet presAssocID="{31854580-5B10-420E-B867-89519022568C}" presName="negativeSpace" presStyleCnt="0"/>
      <dgm:spPr/>
    </dgm:pt>
    <dgm:pt modelId="{5B7AEEA9-4515-407E-8363-91CD68402E33}" type="pres">
      <dgm:prSet presAssocID="{31854580-5B10-420E-B867-89519022568C}" presName="childText" presStyleLbl="conFgAcc1" presStyleIdx="2" presStyleCnt="4">
        <dgm:presLayoutVars>
          <dgm:bulletEnabled val="1"/>
        </dgm:presLayoutVars>
      </dgm:prSet>
      <dgm:spPr/>
    </dgm:pt>
    <dgm:pt modelId="{A513F375-069A-498A-9DEF-25B272EEA599}" type="pres">
      <dgm:prSet presAssocID="{6B16F04B-5DF5-48DA-979D-8F603D1AEF6B}" presName="spaceBetweenRectangles" presStyleCnt="0"/>
      <dgm:spPr/>
    </dgm:pt>
    <dgm:pt modelId="{EBA437EE-C62E-4476-851D-CC27C7D2E646}" type="pres">
      <dgm:prSet presAssocID="{B765BF8F-FFF5-4BED-890F-4D5FFF5640F8}" presName="parentLin" presStyleCnt="0"/>
      <dgm:spPr/>
    </dgm:pt>
    <dgm:pt modelId="{5E552B9F-B280-4582-86AE-40D5D2D4A290}" type="pres">
      <dgm:prSet presAssocID="{B765BF8F-FFF5-4BED-890F-4D5FFF5640F8}" presName="parentLeftMargin" presStyleLbl="node1" presStyleIdx="2" presStyleCnt="4"/>
      <dgm:spPr/>
    </dgm:pt>
    <dgm:pt modelId="{EDC2BD0B-7DC5-4C58-A9E0-9FB54E577029}" type="pres">
      <dgm:prSet presAssocID="{B765BF8F-FFF5-4BED-890F-4D5FFF5640F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D6EDBE9-D322-4216-A08B-D5C8E412EDB6}" type="pres">
      <dgm:prSet presAssocID="{B765BF8F-FFF5-4BED-890F-4D5FFF5640F8}" presName="negativeSpace" presStyleCnt="0"/>
      <dgm:spPr/>
    </dgm:pt>
    <dgm:pt modelId="{0CA4CA4A-1CEF-4A7D-8BB6-246363BF5F2D}" type="pres">
      <dgm:prSet presAssocID="{B765BF8F-FFF5-4BED-890F-4D5FFF5640F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2DA8205-2E88-449A-AB27-FD33F2127924}" type="presOf" srcId="{D4835EF5-1220-4309-BDC7-6F14F660DEE9}" destId="{1D8C40A7-611B-4A7E-B02E-0092386E29EE}" srcOrd="0" destOrd="0" presId="urn:microsoft.com/office/officeart/2005/8/layout/list1"/>
    <dgm:cxn modelId="{FF5D971A-EDA0-4666-BBDF-5E109B52D461}" type="presOf" srcId="{7CDD274C-14EC-4C4F-A3A2-4BC44C797436}" destId="{55C41A5F-7BE5-4F52-BE49-4AF7D876A494}" srcOrd="1" destOrd="0" presId="urn:microsoft.com/office/officeart/2005/8/layout/list1"/>
    <dgm:cxn modelId="{5E89D21E-0A13-4D8B-A805-6A4E8DB5AAB1}" srcId="{B732F14A-1A94-4743-B80E-9AF5F2A8D675}" destId="{17ED926A-5639-4B61-A8D5-4CD8607CA819}" srcOrd="0" destOrd="0" parTransId="{BA529DE6-7806-4F4A-BB33-DC69D26F0771}" sibTransId="{B81E2BE6-D47B-4C4D-8635-03AA1858C9D3}"/>
    <dgm:cxn modelId="{5403BF29-F01F-4FC8-8510-AFF6B70F0B89}" srcId="{B659D58C-DA4F-405F-BF1F-8915EDD005FE}" destId="{7CDD274C-14EC-4C4F-A3A2-4BC44C797436}" srcOrd="1" destOrd="0" parTransId="{735800B0-6F63-4365-A26B-C578907F0229}" sibTransId="{DD5C2262-1411-40DE-AD4F-DCB2AA634EA4}"/>
    <dgm:cxn modelId="{D8412B3F-301C-4FAD-AEF9-3270BA73EEE7}" type="presOf" srcId="{B765BF8F-FFF5-4BED-890F-4D5FFF5640F8}" destId="{5E552B9F-B280-4582-86AE-40D5D2D4A290}" srcOrd="0" destOrd="0" presId="urn:microsoft.com/office/officeart/2005/8/layout/list1"/>
    <dgm:cxn modelId="{520B6B3F-6BC3-46B7-A6F4-6A6F4A8C272E}" type="presOf" srcId="{31854580-5B10-420E-B867-89519022568C}" destId="{AD179B3E-8317-4AAF-8250-85BF2F04F859}" srcOrd="1" destOrd="0" presId="urn:microsoft.com/office/officeart/2005/8/layout/list1"/>
    <dgm:cxn modelId="{E8731E5C-B1E2-4837-B1F8-A097E220E3B6}" type="presOf" srcId="{17ED926A-5639-4B61-A8D5-4CD8607CA819}" destId="{7FA58319-8FFB-4314-A148-E1BC4449A87E}" srcOrd="0" destOrd="0" presId="urn:microsoft.com/office/officeart/2005/8/layout/list1"/>
    <dgm:cxn modelId="{3DE5B561-B412-4482-8FC9-CFDA61A4E687}" type="presOf" srcId="{224D7A3C-F538-4D47-A0DD-3CB1A8A77E9D}" destId="{0CA4CA4A-1CEF-4A7D-8BB6-246363BF5F2D}" srcOrd="0" destOrd="0" presId="urn:microsoft.com/office/officeart/2005/8/layout/list1"/>
    <dgm:cxn modelId="{A8F6FB6A-ED8A-4D18-B7CE-B0CD1F449336}" type="presOf" srcId="{7CDD274C-14EC-4C4F-A3A2-4BC44C797436}" destId="{0364C9F9-5D58-4ADA-BADD-820FD3BD2748}" srcOrd="0" destOrd="0" presId="urn:microsoft.com/office/officeart/2005/8/layout/list1"/>
    <dgm:cxn modelId="{77189E4E-C8FA-4F3B-83CE-F164B9B07CEC}" type="presOf" srcId="{04D35A29-DF61-4978-82C9-79466C3D4641}" destId="{5B7AEEA9-4515-407E-8363-91CD68402E33}" srcOrd="0" destOrd="0" presId="urn:microsoft.com/office/officeart/2005/8/layout/list1"/>
    <dgm:cxn modelId="{4196F470-BA95-48C0-A28E-E856A0870F08}" srcId="{31854580-5B10-420E-B867-89519022568C}" destId="{04D35A29-DF61-4978-82C9-79466C3D4641}" srcOrd="0" destOrd="0" parTransId="{BE6D7224-9E5F-45E1-BFBA-D0A7152142F5}" sibTransId="{EF6B83C8-BAA6-40BA-9B3B-38B230AE9128}"/>
    <dgm:cxn modelId="{B110F98D-0605-4593-B655-9421A08C473B}" srcId="{B659D58C-DA4F-405F-BF1F-8915EDD005FE}" destId="{B732F14A-1A94-4743-B80E-9AF5F2A8D675}" srcOrd="0" destOrd="0" parTransId="{99E18D11-DEB6-470F-8243-CDE170E9BEC3}" sibTransId="{9549A46A-BC8F-45BC-AB5B-3083F9F98B59}"/>
    <dgm:cxn modelId="{7D851694-8DFE-4D7C-A79B-AA60C2236F11}" srcId="{B659D58C-DA4F-405F-BF1F-8915EDD005FE}" destId="{31854580-5B10-420E-B867-89519022568C}" srcOrd="2" destOrd="0" parTransId="{27288539-B7F5-44E7-A826-51CEE78E65AE}" sibTransId="{6B16F04B-5DF5-48DA-979D-8F603D1AEF6B}"/>
    <dgm:cxn modelId="{17231CA5-97C5-4185-B6B6-4D9A5A07E9CF}" type="presOf" srcId="{B732F14A-1A94-4743-B80E-9AF5F2A8D675}" destId="{3891900F-9578-492F-9D46-1E01CC53BC1D}" srcOrd="1" destOrd="0" presId="urn:microsoft.com/office/officeart/2005/8/layout/list1"/>
    <dgm:cxn modelId="{CBC710B3-E9B7-4E7E-BB2F-ADC4C47E9ADF}" type="presOf" srcId="{B732F14A-1A94-4743-B80E-9AF5F2A8D675}" destId="{AA34510B-4EA0-4B6C-BE6B-7B78109292B2}" srcOrd="0" destOrd="0" presId="urn:microsoft.com/office/officeart/2005/8/layout/list1"/>
    <dgm:cxn modelId="{4AA8EBC0-6D29-4751-BB36-7823CF6AD83F}" type="presOf" srcId="{31854580-5B10-420E-B867-89519022568C}" destId="{685D6A06-CBA7-44F5-901C-E2E9F8AEA942}" srcOrd="0" destOrd="0" presId="urn:microsoft.com/office/officeart/2005/8/layout/list1"/>
    <dgm:cxn modelId="{D7B2D3D0-4CB1-43E4-B971-131C1AA7AB3F}" srcId="{B659D58C-DA4F-405F-BF1F-8915EDD005FE}" destId="{B765BF8F-FFF5-4BED-890F-4D5FFF5640F8}" srcOrd="3" destOrd="0" parTransId="{9B24A908-AF3E-40A5-A7C4-C0CE74F42E1E}" sibTransId="{D230B964-48B8-4C2A-89E1-89A350EA8E48}"/>
    <dgm:cxn modelId="{B1A79DD6-436D-42AC-B4BC-E9AE9394CA8B}" srcId="{B765BF8F-FFF5-4BED-890F-4D5FFF5640F8}" destId="{224D7A3C-F538-4D47-A0DD-3CB1A8A77E9D}" srcOrd="0" destOrd="0" parTransId="{6DC802D2-7DEB-434D-B26A-501F9B1D8001}" sibTransId="{A3C036AA-5E7B-4276-862F-323133F9983D}"/>
    <dgm:cxn modelId="{6CBF1FDC-11F6-4E56-BA2A-26D4E04E8DAC}" type="presOf" srcId="{B765BF8F-FFF5-4BED-890F-4D5FFF5640F8}" destId="{EDC2BD0B-7DC5-4C58-A9E0-9FB54E577029}" srcOrd="1" destOrd="0" presId="urn:microsoft.com/office/officeart/2005/8/layout/list1"/>
    <dgm:cxn modelId="{B0E6BEEA-E3C8-4242-84A1-EA267C3E2C5E}" srcId="{7CDD274C-14EC-4C4F-A3A2-4BC44C797436}" destId="{D4835EF5-1220-4309-BDC7-6F14F660DEE9}" srcOrd="0" destOrd="0" parTransId="{59473EF1-CF96-4E77-9D22-C6AA92940386}" sibTransId="{B794BEBF-7E95-4A34-8DD5-85111190F792}"/>
    <dgm:cxn modelId="{5E2938ED-27C2-4B49-AA5E-FE91775200E4}" type="presOf" srcId="{B659D58C-DA4F-405F-BF1F-8915EDD005FE}" destId="{4E864A65-50E7-40B5-B7CD-3F7550D593C4}" srcOrd="0" destOrd="0" presId="urn:microsoft.com/office/officeart/2005/8/layout/list1"/>
    <dgm:cxn modelId="{E5494F70-6C92-41ED-AAAD-8929F9A5BEDA}" type="presParOf" srcId="{4E864A65-50E7-40B5-B7CD-3F7550D593C4}" destId="{29BF70AC-07EB-4D14-A0B5-3D34F71419EC}" srcOrd="0" destOrd="0" presId="urn:microsoft.com/office/officeart/2005/8/layout/list1"/>
    <dgm:cxn modelId="{B1409D79-9932-4B94-9A47-AA432C8A1A75}" type="presParOf" srcId="{29BF70AC-07EB-4D14-A0B5-3D34F71419EC}" destId="{AA34510B-4EA0-4B6C-BE6B-7B78109292B2}" srcOrd="0" destOrd="0" presId="urn:microsoft.com/office/officeart/2005/8/layout/list1"/>
    <dgm:cxn modelId="{E39D28F9-7B4A-4866-95AF-A093EAE3C829}" type="presParOf" srcId="{29BF70AC-07EB-4D14-A0B5-3D34F71419EC}" destId="{3891900F-9578-492F-9D46-1E01CC53BC1D}" srcOrd="1" destOrd="0" presId="urn:microsoft.com/office/officeart/2005/8/layout/list1"/>
    <dgm:cxn modelId="{AF6BE430-A73A-41D0-B461-8E939A2EC2D6}" type="presParOf" srcId="{4E864A65-50E7-40B5-B7CD-3F7550D593C4}" destId="{46BEBE14-1252-42FE-A7E0-DD1EAC9F1BE7}" srcOrd="1" destOrd="0" presId="urn:microsoft.com/office/officeart/2005/8/layout/list1"/>
    <dgm:cxn modelId="{DB97FBBA-8E91-45B9-908D-978BA9BB2BC6}" type="presParOf" srcId="{4E864A65-50E7-40B5-B7CD-3F7550D593C4}" destId="{7FA58319-8FFB-4314-A148-E1BC4449A87E}" srcOrd="2" destOrd="0" presId="urn:microsoft.com/office/officeart/2005/8/layout/list1"/>
    <dgm:cxn modelId="{347A0C60-42D6-4218-83F1-D0BBD961D5C8}" type="presParOf" srcId="{4E864A65-50E7-40B5-B7CD-3F7550D593C4}" destId="{E0437E1B-2C5E-41C1-B329-EB57F7399713}" srcOrd="3" destOrd="0" presId="urn:microsoft.com/office/officeart/2005/8/layout/list1"/>
    <dgm:cxn modelId="{CCF29D5F-3FB1-41F1-BBFC-B67D01445AEF}" type="presParOf" srcId="{4E864A65-50E7-40B5-B7CD-3F7550D593C4}" destId="{B5FF7229-6E07-44FB-9E09-0EB988BBC5D6}" srcOrd="4" destOrd="0" presId="urn:microsoft.com/office/officeart/2005/8/layout/list1"/>
    <dgm:cxn modelId="{216D4FA0-3656-4A7F-8C89-82A62BD6E36E}" type="presParOf" srcId="{B5FF7229-6E07-44FB-9E09-0EB988BBC5D6}" destId="{0364C9F9-5D58-4ADA-BADD-820FD3BD2748}" srcOrd="0" destOrd="0" presId="urn:microsoft.com/office/officeart/2005/8/layout/list1"/>
    <dgm:cxn modelId="{899A6E98-F75C-424D-A205-ACFBA631EB78}" type="presParOf" srcId="{B5FF7229-6E07-44FB-9E09-0EB988BBC5D6}" destId="{55C41A5F-7BE5-4F52-BE49-4AF7D876A494}" srcOrd="1" destOrd="0" presId="urn:microsoft.com/office/officeart/2005/8/layout/list1"/>
    <dgm:cxn modelId="{D5B7EAA1-D6D6-444A-BF1B-0AC80D2C1341}" type="presParOf" srcId="{4E864A65-50E7-40B5-B7CD-3F7550D593C4}" destId="{3D477CF4-5EC7-4456-BB1D-CFF3FEDFF8CC}" srcOrd="5" destOrd="0" presId="urn:microsoft.com/office/officeart/2005/8/layout/list1"/>
    <dgm:cxn modelId="{6DE707B8-3A3C-4CEE-8944-7269621577F3}" type="presParOf" srcId="{4E864A65-50E7-40B5-B7CD-3F7550D593C4}" destId="{1D8C40A7-611B-4A7E-B02E-0092386E29EE}" srcOrd="6" destOrd="0" presId="urn:microsoft.com/office/officeart/2005/8/layout/list1"/>
    <dgm:cxn modelId="{A0CE2E8C-6BC6-4F95-A784-E28A12540917}" type="presParOf" srcId="{4E864A65-50E7-40B5-B7CD-3F7550D593C4}" destId="{E795CF06-8427-41F9-85FE-26D276D8A11C}" srcOrd="7" destOrd="0" presId="urn:microsoft.com/office/officeart/2005/8/layout/list1"/>
    <dgm:cxn modelId="{9AED417D-8B03-4904-9A47-CE2F791FB40F}" type="presParOf" srcId="{4E864A65-50E7-40B5-B7CD-3F7550D593C4}" destId="{633B2C33-09FB-4EDA-83D1-234DDB3E0AEC}" srcOrd="8" destOrd="0" presId="urn:microsoft.com/office/officeart/2005/8/layout/list1"/>
    <dgm:cxn modelId="{86BBFD03-44D9-4A73-A133-584B2CAFC4CA}" type="presParOf" srcId="{633B2C33-09FB-4EDA-83D1-234DDB3E0AEC}" destId="{685D6A06-CBA7-44F5-901C-E2E9F8AEA942}" srcOrd="0" destOrd="0" presId="urn:microsoft.com/office/officeart/2005/8/layout/list1"/>
    <dgm:cxn modelId="{EE625661-B8B9-406E-8C73-D950E310FCE8}" type="presParOf" srcId="{633B2C33-09FB-4EDA-83D1-234DDB3E0AEC}" destId="{AD179B3E-8317-4AAF-8250-85BF2F04F859}" srcOrd="1" destOrd="0" presId="urn:microsoft.com/office/officeart/2005/8/layout/list1"/>
    <dgm:cxn modelId="{E41618A3-CBC8-40E8-8C51-146B9B318102}" type="presParOf" srcId="{4E864A65-50E7-40B5-B7CD-3F7550D593C4}" destId="{6C0867BE-BA06-4345-80FD-58A75CEA13ED}" srcOrd="9" destOrd="0" presId="urn:microsoft.com/office/officeart/2005/8/layout/list1"/>
    <dgm:cxn modelId="{15AECCDE-1206-45F9-8DEC-376A33CD218C}" type="presParOf" srcId="{4E864A65-50E7-40B5-B7CD-3F7550D593C4}" destId="{5B7AEEA9-4515-407E-8363-91CD68402E33}" srcOrd="10" destOrd="0" presId="urn:microsoft.com/office/officeart/2005/8/layout/list1"/>
    <dgm:cxn modelId="{4EC96D3D-4618-490A-8480-91C839132897}" type="presParOf" srcId="{4E864A65-50E7-40B5-B7CD-3F7550D593C4}" destId="{A513F375-069A-498A-9DEF-25B272EEA599}" srcOrd="11" destOrd="0" presId="urn:microsoft.com/office/officeart/2005/8/layout/list1"/>
    <dgm:cxn modelId="{7C7BF4F1-3ED1-42F7-9882-2D320705FD83}" type="presParOf" srcId="{4E864A65-50E7-40B5-B7CD-3F7550D593C4}" destId="{EBA437EE-C62E-4476-851D-CC27C7D2E646}" srcOrd="12" destOrd="0" presId="urn:microsoft.com/office/officeart/2005/8/layout/list1"/>
    <dgm:cxn modelId="{BECC0026-8846-485B-B281-0B49201B6F42}" type="presParOf" srcId="{EBA437EE-C62E-4476-851D-CC27C7D2E646}" destId="{5E552B9F-B280-4582-86AE-40D5D2D4A290}" srcOrd="0" destOrd="0" presId="urn:microsoft.com/office/officeart/2005/8/layout/list1"/>
    <dgm:cxn modelId="{AD214B27-5928-4348-937C-DFB4885FEE8A}" type="presParOf" srcId="{EBA437EE-C62E-4476-851D-CC27C7D2E646}" destId="{EDC2BD0B-7DC5-4C58-A9E0-9FB54E577029}" srcOrd="1" destOrd="0" presId="urn:microsoft.com/office/officeart/2005/8/layout/list1"/>
    <dgm:cxn modelId="{747C34E0-CEF0-4799-B8B1-34DE139CA67D}" type="presParOf" srcId="{4E864A65-50E7-40B5-B7CD-3F7550D593C4}" destId="{5D6EDBE9-D322-4216-A08B-D5C8E412EDB6}" srcOrd="13" destOrd="0" presId="urn:microsoft.com/office/officeart/2005/8/layout/list1"/>
    <dgm:cxn modelId="{FC3C5E10-4EE4-413C-8E30-302541311E91}" type="presParOf" srcId="{4E864A65-50E7-40B5-B7CD-3F7550D593C4}" destId="{0CA4CA4A-1CEF-4A7D-8BB6-246363BF5F2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4A90BBE-6B0A-4266-9D41-2DC78A31CEB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A52914C-F5B7-4950-A0E8-DC654D6E8695}">
      <dgm:prSet phldrT="[Text]"/>
      <dgm:spPr/>
      <dgm:t>
        <a:bodyPr/>
        <a:lstStyle/>
        <a:p>
          <a:r>
            <a:rPr lang="cs-CZ" dirty="0"/>
            <a:t>Porušení právní povinnosti</a:t>
          </a:r>
        </a:p>
      </dgm:t>
    </dgm:pt>
    <dgm:pt modelId="{808EB0A6-35F2-4783-B849-1DB80341C372}" type="parTrans" cxnId="{79781423-FBB2-422B-938B-0CF8F3E06D8C}">
      <dgm:prSet/>
      <dgm:spPr/>
      <dgm:t>
        <a:bodyPr/>
        <a:lstStyle/>
        <a:p>
          <a:endParaRPr lang="cs-CZ"/>
        </a:p>
      </dgm:t>
    </dgm:pt>
    <dgm:pt modelId="{FA3BB066-69D3-4F6D-A382-E6F71B5BDE47}" type="sibTrans" cxnId="{79781423-FBB2-422B-938B-0CF8F3E06D8C}">
      <dgm:prSet/>
      <dgm:spPr/>
      <dgm:t>
        <a:bodyPr/>
        <a:lstStyle/>
        <a:p>
          <a:endParaRPr lang="cs-CZ"/>
        </a:p>
      </dgm:t>
    </dgm:pt>
    <dgm:pt modelId="{1E060B74-FB64-46EB-A398-97EF8CA3095E}">
      <dgm:prSet phldrT="[Text]"/>
      <dgm:spPr/>
      <dgm:t>
        <a:bodyPr/>
        <a:lstStyle/>
        <a:p>
          <a:r>
            <a:rPr lang="cs-CZ" dirty="0"/>
            <a:t>Příčinná souvislost</a:t>
          </a:r>
        </a:p>
      </dgm:t>
    </dgm:pt>
    <dgm:pt modelId="{E0109667-A599-411B-9467-ED503F57D5FE}" type="parTrans" cxnId="{C55D0099-B8B6-45AC-AE3C-C9A4D6EBF539}">
      <dgm:prSet/>
      <dgm:spPr/>
      <dgm:t>
        <a:bodyPr/>
        <a:lstStyle/>
        <a:p>
          <a:endParaRPr lang="cs-CZ"/>
        </a:p>
      </dgm:t>
    </dgm:pt>
    <dgm:pt modelId="{A0C8037F-067E-473D-93D9-F32439FFACE4}" type="sibTrans" cxnId="{C55D0099-B8B6-45AC-AE3C-C9A4D6EBF539}">
      <dgm:prSet/>
      <dgm:spPr/>
      <dgm:t>
        <a:bodyPr/>
        <a:lstStyle/>
        <a:p>
          <a:endParaRPr lang="cs-CZ"/>
        </a:p>
      </dgm:t>
    </dgm:pt>
    <dgm:pt modelId="{A858845D-40A6-409A-89BC-C063217903BF}">
      <dgm:prSet phldrT="[Text]"/>
      <dgm:spPr/>
      <dgm:t>
        <a:bodyPr/>
        <a:lstStyle/>
        <a:p>
          <a:r>
            <a:rPr lang="cs-CZ" dirty="0"/>
            <a:t>Škoda/porušení právem chráněného zájmu </a:t>
          </a:r>
        </a:p>
      </dgm:t>
    </dgm:pt>
    <dgm:pt modelId="{62885FD0-0501-48E1-8C59-64EE2E25F723}" type="parTrans" cxnId="{A60BB0EC-9F18-4BEB-AF18-DDB989192D06}">
      <dgm:prSet/>
      <dgm:spPr/>
      <dgm:t>
        <a:bodyPr/>
        <a:lstStyle/>
        <a:p>
          <a:endParaRPr lang="cs-CZ"/>
        </a:p>
      </dgm:t>
    </dgm:pt>
    <dgm:pt modelId="{6AEF39AD-C98D-492A-AB60-384BFC71706B}" type="sibTrans" cxnId="{A60BB0EC-9F18-4BEB-AF18-DDB989192D06}">
      <dgm:prSet/>
      <dgm:spPr/>
      <dgm:t>
        <a:bodyPr/>
        <a:lstStyle/>
        <a:p>
          <a:endParaRPr lang="cs-CZ"/>
        </a:p>
      </dgm:t>
    </dgm:pt>
    <dgm:pt modelId="{795866D1-F8EB-4B85-A1B4-4A576D365D29}" type="pres">
      <dgm:prSet presAssocID="{74A90BBE-6B0A-4266-9D41-2DC78A31CEB7}" presName="CompostProcess" presStyleCnt="0">
        <dgm:presLayoutVars>
          <dgm:dir/>
          <dgm:resizeHandles val="exact"/>
        </dgm:presLayoutVars>
      </dgm:prSet>
      <dgm:spPr/>
    </dgm:pt>
    <dgm:pt modelId="{1E24CFFF-5560-4C99-B2DE-2BF82B4A48F8}" type="pres">
      <dgm:prSet presAssocID="{74A90BBE-6B0A-4266-9D41-2DC78A31CEB7}" presName="arrow" presStyleLbl="bgShp" presStyleIdx="0" presStyleCnt="1"/>
      <dgm:spPr/>
    </dgm:pt>
    <dgm:pt modelId="{F9CA8E16-8F54-44B0-9434-DF8DAA383076}" type="pres">
      <dgm:prSet presAssocID="{74A90BBE-6B0A-4266-9D41-2DC78A31CEB7}" presName="linearProcess" presStyleCnt="0"/>
      <dgm:spPr/>
    </dgm:pt>
    <dgm:pt modelId="{40EF2D1B-605B-4017-B23F-B4C04BD07358}" type="pres">
      <dgm:prSet presAssocID="{AA52914C-F5B7-4950-A0E8-DC654D6E8695}" presName="textNode" presStyleLbl="node1" presStyleIdx="0" presStyleCnt="3">
        <dgm:presLayoutVars>
          <dgm:bulletEnabled val="1"/>
        </dgm:presLayoutVars>
      </dgm:prSet>
      <dgm:spPr/>
    </dgm:pt>
    <dgm:pt modelId="{B355A0EB-AA44-4725-B9F5-15AF57B5505C}" type="pres">
      <dgm:prSet presAssocID="{FA3BB066-69D3-4F6D-A382-E6F71B5BDE47}" presName="sibTrans" presStyleCnt="0"/>
      <dgm:spPr/>
    </dgm:pt>
    <dgm:pt modelId="{0B6DEE88-26D3-4E3C-87B5-AACEE19339F2}" type="pres">
      <dgm:prSet presAssocID="{1E060B74-FB64-46EB-A398-97EF8CA3095E}" presName="textNode" presStyleLbl="node1" presStyleIdx="1" presStyleCnt="3">
        <dgm:presLayoutVars>
          <dgm:bulletEnabled val="1"/>
        </dgm:presLayoutVars>
      </dgm:prSet>
      <dgm:spPr/>
    </dgm:pt>
    <dgm:pt modelId="{01295893-1B91-43FE-B11B-EF322006D9AC}" type="pres">
      <dgm:prSet presAssocID="{A0C8037F-067E-473D-93D9-F32439FFACE4}" presName="sibTrans" presStyleCnt="0"/>
      <dgm:spPr/>
    </dgm:pt>
    <dgm:pt modelId="{8BC8222D-62E4-4BB0-897C-BE098E1E161B}" type="pres">
      <dgm:prSet presAssocID="{A858845D-40A6-409A-89BC-C063217903BF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79781423-FBB2-422B-938B-0CF8F3E06D8C}" srcId="{74A90BBE-6B0A-4266-9D41-2DC78A31CEB7}" destId="{AA52914C-F5B7-4950-A0E8-DC654D6E8695}" srcOrd="0" destOrd="0" parTransId="{808EB0A6-35F2-4783-B849-1DB80341C372}" sibTransId="{FA3BB066-69D3-4F6D-A382-E6F71B5BDE47}"/>
    <dgm:cxn modelId="{CAB9A740-F417-4B45-8618-6DAF162AEAA9}" type="presOf" srcId="{AA52914C-F5B7-4950-A0E8-DC654D6E8695}" destId="{40EF2D1B-605B-4017-B23F-B4C04BD07358}" srcOrd="0" destOrd="0" presId="urn:microsoft.com/office/officeart/2005/8/layout/hProcess9"/>
    <dgm:cxn modelId="{A3A5387C-2DED-476F-9396-BFFD95A1C095}" type="presOf" srcId="{74A90BBE-6B0A-4266-9D41-2DC78A31CEB7}" destId="{795866D1-F8EB-4B85-A1B4-4A576D365D29}" srcOrd="0" destOrd="0" presId="urn:microsoft.com/office/officeart/2005/8/layout/hProcess9"/>
    <dgm:cxn modelId="{2B1F6C80-DE7C-47B4-A048-B24B0465BFC1}" type="presOf" srcId="{1E060B74-FB64-46EB-A398-97EF8CA3095E}" destId="{0B6DEE88-26D3-4E3C-87B5-AACEE19339F2}" srcOrd="0" destOrd="0" presId="urn:microsoft.com/office/officeart/2005/8/layout/hProcess9"/>
    <dgm:cxn modelId="{C55D0099-B8B6-45AC-AE3C-C9A4D6EBF539}" srcId="{74A90BBE-6B0A-4266-9D41-2DC78A31CEB7}" destId="{1E060B74-FB64-46EB-A398-97EF8CA3095E}" srcOrd="1" destOrd="0" parTransId="{E0109667-A599-411B-9467-ED503F57D5FE}" sibTransId="{A0C8037F-067E-473D-93D9-F32439FFACE4}"/>
    <dgm:cxn modelId="{A60BB0EC-9F18-4BEB-AF18-DDB989192D06}" srcId="{74A90BBE-6B0A-4266-9D41-2DC78A31CEB7}" destId="{A858845D-40A6-409A-89BC-C063217903BF}" srcOrd="2" destOrd="0" parTransId="{62885FD0-0501-48E1-8C59-64EE2E25F723}" sibTransId="{6AEF39AD-C98D-492A-AB60-384BFC71706B}"/>
    <dgm:cxn modelId="{627E24ED-F2A6-410F-9ED5-9277D1D423C6}" type="presOf" srcId="{A858845D-40A6-409A-89BC-C063217903BF}" destId="{8BC8222D-62E4-4BB0-897C-BE098E1E161B}" srcOrd="0" destOrd="0" presId="urn:microsoft.com/office/officeart/2005/8/layout/hProcess9"/>
    <dgm:cxn modelId="{2AED48AC-A139-4F68-85F2-AC63C187B415}" type="presParOf" srcId="{795866D1-F8EB-4B85-A1B4-4A576D365D29}" destId="{1E24CFFF-5560-4C99-B2DE-2BF82B4A48F8}" srcOrd="0" destOrd="0" presId="urn:microsoft.com/office/officeart/2005/8/layout/hProcess9"/>
    <dgm:cxn modelId="{7852D415-E8BC-4A34-8ACA-0DFC6D7840EB}" type="presParOf" srcId="{795866D1-F8EB-4B85-A1B4-4A576D365D29}" destId="{F9CA8E16-8F54-44B0-9434-DF8DAA383076}" srcOrd="1" destOrd="0" presId="urn:microsoft.com/office/officeart/2005/8/layout/hProcess9"/>
    <dgm:cxn modelId="{88F66848-C0DB-4577-8013-028730AB2DFB}" type="presParOf" srcId="{F9CA8E16-8F54-44B0-9434-DF8DAA383076}" destId="{40EF2D1B-605B-4017-B23F-B4C04BD07358}" srcOrd="0" destOrd="0" presId="urn:microsoft.com/office/officeart/2005/8/layout/hProcess9"/>
    <dgm:cxn modelId="{C0C66EE3-A1E2-489A-9880-BE4A7FB44669}" type="presParOf" srcId="{F9CA8E16-8F54-44B0-9434-DF8DAA383076}" destId="{B355A0EB-AA44-4725-B9F5-15AF57B5505C}" srcOrd="1" destOrd="0" presId="urn:microsoft.com/office/officeart/2005/8/layout/hProcess9"/>
    <dgm:cxn modelId="{29B328AA-5CEE-4159-8473-FAD6FB89A545}" type="presParOf" srcId="{F9CA8E16-8F54-44B0-9434-DF8DAA383076}" destId="{0B6DEE88-26D3-4E3C-87B5-AACEE19339F2}" srcOrd="2" destOrd="0" presId="urn:microsoft.com/office/officeart/2005/8/layout/hProcess9"/>
    <dgm:cxn modelId="{68CD81B0-5A2D-4322-9EE2-C83C6B268BC9}" type="presParOf" srcId="{F9CA8E16-8F54-44B0-9434-DF8DAA383076}" destId="{01295893-1B91-43FE-B11B-EF322006D9AC}" srcOrd="3" destOrd="0" presId="urn:microsoft.com/office/officeart/2005/8/layout/hProcess9"/>
    <dgm:cxn modelId="{5C7B8A0D-428A-4026-B7FD-B48C7F730119}" type="presParOf" srcId="{F9CA8E16-8F54-44B0-9434-DF8DAA383076}" destId="{8BC8222D-62E4-4BB0-897C-BE098E1E161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A5A2E93-9605-4486-8760-F741AA2747A8}" type="doc">
      <dgm:prSet loTypeId="urn:microsoft.com/office/officeart/2005/8/layout/vList5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4004D46C-C3EE-46E6-AE41-37875FEB5112}">
      <dgm:prSet/>
      <dgm:spPr>
        <a:solidFill>
          <a:srgbClr val="FF0000"/>
        </a:solidFill>
      </dgm:spPr>
      <dgm:t>
        <a:bodyPr/>
        <a:lstStyle/>
        <a:p>
          <a:pPr rtl="0"/>
          <a:r>
            <a:rPr lang="cs-CZ" dirty="0">
              <a:solidFill>
                <a:schemeClr val="bg1"/>
              </a:solidFill>
            </a:rPr>
            <a:t>Povinnost daná</a:t>
          </a:r>
        </a:p>
      </dgm:t>
    </dgm:pt>
    <dgm:pt modelId="{8196F854-4EDB-49E0-B61A-11CE333EA034}" type="parTrans" cxnId="{EA610DE8-24EB-461B-880C-CA38F691FE41}">
      <dgm:prSet/>
      <dgm:spPr/>
      <dgm:t>
        <a:bodyPr/>
        <a:lstStyle/>
        <a:p>
          <a:endParaRPr lang="cs-CZ"/>
        </a:p>
      </dgm:t>
    </dgm:pt>
    <dgm:pt modelId="{AFFD8CD7-4CE9-4842-B097-91C0E5A05ACC}" type="sibTrans" cxnId="{EA610DE8-24EB-461B-880C-CA38F691FE41}">
      <dgm:prSet/>
      <dgm:spPr/>
      <dgm:t>
        <a:bodyPr/>
        <a:lstStyle/>
        <a:p>
          <a:endParaRPr lang="cs-CZ"/>
        </a:p>
      </dgm:t>
    </dgm:pt>
    <dgm:pt modelId="{AE3DC9A6-EACB-46EA-8E67-B86750DE5CD7}">
      <dgm:prSet/>
      <dgm:spPr/>
      <dgm:t>
        <a:bodyPr/>
        <a:lstStyle/>
        <a:p>
          <a:pPr rtl="0"/>
          <a:r>
            <a:rPr lang="cs-CZ"/>
            <a:t>Ze Smlouvy </a:t>
          </a:r>
        </a:p>
      </dgm:t>
    </dgm:pt>
    <dgm:pt modelId="{FA8C2E48-7952-4C8E-BFBB-48F083F8A1EB}" type="parTrans" cxnId="{45ADFCA0-6758-4296-AE75-5FEB9B0481D5}">
      <dgm:prSet/>
      <dgm:spPr/>
      <dgm:t>
        <a:bodyPr/>
        <a:lstStyle/>
        <a:p>
          <a:endParaRPr lang="cs-CZ"/>
        </a:p>
      </dgm:t>
    </dgm:pt>
    <dgm:pt modelId="{BD4ACE22-D405-4818-9109-CDC6FCC1DBD3}" type="sibTrans" cxnId="{45ADFCA0-6758-4296-AE75-5FEB9B0481D5}">
      <dgm:prSet/>
      <dgm:spPr/>
      <dgm:t>
        <a:bodyPr/>
        <a:lstStyle/>
        <a:p>
          <a:endParaRPr lang="cs-CZ"/>
        </a:p>
      </dgm:t>
    </dgm:pt>
    <dgm:pt modelId="{04B125D2-596F-46F7-AFDE-3D7A0CE68448}">
      <dgm:prSet/>
      <dgm:spPr/>
      <dgm:t>
        <a:bodyPr/>
        <a:lstStyle/>
        <a:p>
          <a:pPr rtl="0"/>
          <a:r>
            <a:rPr lang="cs-CZ"/>
            <a:t>Ze Zákona</a:t>
          </a:r>
        </a:p>
      </dgm:t>
    </dgm:pt>
    <dgm:pt modelId="{124533DE-CA57-4D8A-B257-D3A417A68EB1}" type="parTrans" cxnId="{19DFE406-C6EA-4765-9047-A20C5F7FCC82}">
      <dgm:prSet/>
      <dgm:spPr/>
      <dgm:t>
        <a:bodyPr/>
        <a:lstStyle/>
        <a:p>
          <a:endParaRPr lang="cs-CZ"/>
        </a:p>
      </dgm:t>
    </dgm:pt>
    <dgm:pt modelId="{5E6C516A-3BB4-4C63-A604-3D0F68B4F0E4}" type="sibTrans" cxnId="{19DFE406-C6EA-4765-9047-A20C5F7FCC82}">
      <dgm:prSet/>
      <dgm:spPr/>
      <dgm:t>
        <a:bodyPr/>
        <a:lstStyle/>
        <a:p>
          <a:endParaRPr lang="cs-CZ"/>
        </a:p>
      </dgm:t>
    </dgm:pt>
    <dgm:pt modelId="{B136226F-1670-4BC3-BE3A-4434509F7B5A}">
      <dgm:prSet/>
      <dgm:spPr>
        <a:solidFill>
          <a:srgbClr val="FF0000"/>
        </a:solidFill>
      </dgm:spPr>
      <dgm:t>
        <a:bodyPr/>
        <a:lstStyle/>
        <a:p>
          <a:pPr rtl="0"/>
          <a:r>
            <a:rPr lang="cs-CZ" dirty="0">
              <a:solidFill>
                <a:schemeClr val="bg1"/>
              </a:solidFill>
            </a:rPr>
            <a:t>Typy zavinění</a:t>
          </a:r>
        </a:p>
      </dgm:t>
    </dgm:pt>
    <dgm:pt modelId="{5151D8F8-AD12-415C-A484-4547A338BA40}" type="parTrans" cxnId="{3C8186F1-82B7-4E41-AD33-3134C120F27B}">
      <dgm:prSet/>
      <dgm:spPr/>
      <dgm:t>
        <a:bodyPr/>
        <a:lstStyle/>
        <a:p>
          <a:endParaRPr lang="cs-CZ"/>
        </a:p>
      </dgm:t>
    </dgm:pt>
    <dgm:pt modelId="{77749BCA-E8F7-43E6-88E0-A319FE1B5FC2}" type="sibTrans" cxnId="{3C8186F1-82B7-4E41-AD33-3134C120F27B}">
      <dgm:prSet/>
      <dgm:spPr/>
      <dgm:t>
        <a:bodyPr/>
        <a:lstStyle/>
        <a:p>
          <a:endParaRPr lang="cs-CZ"/>
        </a:p>
      </dgm:t>
    </dgm:pt>
    <dgm:pt modelId="{9BEEFE13-443C-48B7-9E5B-4AF9D2458681}">
      <dgm:prSet/>
      <dgm:spPr/>
      <dgm:t>
        <a:bodyPr/>
        <a:lstStyle/>
        <a:p>
          <a:pPr rtl="0"/>
          <a:r>
            <a:rPr lang="cs-CZ"/>
            <a:t>Úmysl</a:t>
          </a:r>
        </a:p>
      </dgm:t>
    </dgm:pt>
    <dgm:pt modelId="{3B1B8414-ED3A-4306-80C5-8816D40EB6E8}" type="parTrans" cxnId="{D13B6C6D-B83A-4413-A9DC-D792A69EA054}">
      <dgm:prSet/>
      <dgm:spPr/>
      <dgm:t>
        <a:bodyPr/>
        <a:lstStyle/>
        <a:p>
          <a:endParaRPr lang="cs-CZ"/>
        </a:p>
      </dgm:t>
    </dgm:pt>
    <dgm:pt modelId="{171517DE-A085-46AD-8ACE-456A6D160918}" type="sibTrans" cxnId="{D13B6C6D-B83A-4413-A9DC-D792A69EA054}">
      <dgm:prSet/>
      <dgm:spPr/>
      <dgm:t>
        <a:bodyPr/>
        <a:lstStyle/>
        <a:p>
          <a:endParaRPr lang="cs-CZ"/>
        </a:p>
      </dgm:t>
    </dgm:pt>
    <dgm:pt modelId="{C3D9CA0D-70ED-4683-B082-1391647DE3DD}">
      <dgm:prSet/>
      <dgm:spPr/>
      <dgm:t>
        <a:bodyPr/>
        <a:lstStyle/>
        <a:p>
          <a:pPr rtl="0"/>
          <a:r>
            <a:rPr lang="cs-CZ"/>
            <a:t>Nedbalost</a:t>
          </a:r>
        </a:p>
      </dgm:t>
    </dgm:pt>
    <dgm:pt modelId="{FE21B705-A8D4-4A89-9104-0E223111C661}" type="parTrans" cxnId="{8F2B4DE5-F46C-47A8-9E5C-A3CECC91E122}">
      <dgm:prSet/>
      <dgm:spPr/>
      <dgm:t>
        <a:bodyPr/>
        <a:lstStyle/>
        <a:p>
          <a:endParaRPr lang="cs-CZ"/>
        </a:p>
      </dgm:t>
    </dgm:pt>
    <dgm:pt modelId="{3584FA4C-641A-4D54-AAA9-84366B070A6D}" type="sibTrans" cxnId="{8F2B4DE5-F46C-47A8-9E5C-A3CECC91E122}">
      <dgm:prSet/>
      <dgm:spPr/>
      <dgm:t>
        <a:bodyPr/>
        <a:lstStyle/>
        <a:p>
          <a:endParaRPr lang="cs-CZ"/>
        </a:p>
      </dgm:t>
    </dgm:pt>
    <dgm:pt modelId="{0A215F19-B06A-4F7C-8A67-7534B357138D}" type="pres">
      <dgm:prSet presAssocID="{BA5A2E93-9605-4486-8760-F741AA2747A8}" presName="Name0" presStyleCnt="0">
        <dgm:presLayoutVars>
          <dgm:dir/>
          <dgm:animLvl val="lvl"/>
          <dgm:resizeHandles val="exact"/>
        </dgm:presLayoutVars>
      </dgm:prSet>
      <dgm:spPr/>
    </dgm:pt>
    <dgm:pt modelId="{D935CE0E-035C-4DDD-8D51-9C3DE518FCB9}" type="pres">
      <dgm:prSet presAssocID="{4004D46C-C3EE-46E6-AE41-37875FEB5112}" presName="linNode" presStyleCnt="0"/>
      <dgm:spPr/>
    </dgm:pt>
    <dgm:pt modelId="{E0350528-6D67-4391-9A72-78FE494ED76B}" type="pres">
      <dgm:prSet presAssocID="{4004D46C-C3EE-46E6-AE41-37875FEB5112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8CE62558-1BC2-43EC-9D57-C716349960D0}" type="pres">
      <dgm:prSet presAssocID="{4004D46C-C3EE-46E6-AE41-37875FEB5112}" presName="descendantText" presStyleLbl="alignAccFollowNode1" presStyleIdx="0" presStyleCnt="2">
        <dgm:presLayoutVars>
          <dgm:bulletEnabled val="1"/>
        </dgm:presLayoutVars>
      </dgm:prSet>
      <dgm:spPr/>
    </dgm:pt>
    <dgm:pt modelId="{4BA50ECF-9D97-454A-B669-C9DF90D26CFE}" type="pres">
      <dgm:prSet presAssocID="{AFFD8CD7-4CE9-4842-B097-91C0E5A05ACC}" presName="sp" presStyleCnt="0"/>
      <dgm:spPr/>
    </dgm:pt>
    <dgm:pt modelId="{CF47ACEC-7B4D-46E6-808E-5B0B41A91D9B}" type="pres">
      <dgm:prSet presAssocID="{B136226F-1670-4BC3-BE3A-4434509F7B5A}" presName="linNode" presStyleCnt="0"/>
      <dgm:spPr/>
    </dgm:pt>
    <dgm:pt modelId="{FA4A756A-16F7-4591-B7B1-AB2FE5B8F4AC}" type="pres">
      <dgm:prSet presAssocID="{B136226F-1670-4BC3-BE3A-4434509F7B5A}" presName="parentText" presStyleLbl="node1" presStyleIdx="1" presStyleCnt="2" custLinFactNeighborX="-10474" custLinFactNeighborY="-21">
        <dgm:presLayoutVars>
          <dgm:chMax val="1"/>
          <dgm:bulletEnabled val="1"/>
        </dgm:presLayoutVars>
      </dgm:prSet>
      <dgm:spPr/>
    </dgm:pt>
    <dgm:pt modelId="{72CD7713-2025-449F-9F53-E1DB2AF1AF29}" type="pres">
      <dgm:prSet presAssocID="{B136226F-1670-4BC3-BE3A-4434509F7B5A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19DFE406-C6EA-4765-9047-A20C5F7FCC82}" srcId="{4004D46C-C3EE-46E6-AE41-37875FEB5112}" destId="{04B125D2-596F-46F7-AFDE-3D7A0CE68448}" srcOrd="1" destOrd="0" parTransId="{124533DE-CA57-4D8A-B257-D3A417A68EB1}" sibTransId="{5E6C516A-3BB4-4C63-A604-3D0F68B4F0E4}"/>
    <dgm:cxn modelId="{6931790B-A4D7-43D2-98C3-FDDADD564669}" type="presOf" srcId="{BA5A2E93-9605-4486-8760-F741AA2747A8}" destId="{0A215F19-B06A-4F7C-8A67-7534B357138D}" srcOrd="0" destOrd="0" presId="urn:microsoft.com/office/officeart/2005/8/layout/vList5"/>
    <dgm:cxn modelId="{FA007632-D759-478E-B31F-3B9BA41BDC77}" type="presOf" srcId="{C3D9CA0D-70ED-4683-B082-1391647DE3DD}" destId="{72CD7713-2025-449F-9F53-E1DB2AF1AF29}" srcOrd="0" destOrd="1" presId="urn:microsoft.com/office/officeart/2005/8/layout/vList5"/>
    <dgm:cxn modelId="{D13B6C6D-B83A-4413-A9DC-D792A69EA054}" srcId="{B136226F-1670-4BC3-BE3A-4434509F7B5A}" destId="{9BEEFE13-443C-48B7-9E5B-4AF9D2458681}" srcOrd="0" destOrd="0" parTransId="{3B1B8414-ED3A-4306-80C5-8816D40EB6E8}" sibTransId="{171517DE-A085-46AD-8ACE-456A6D160918}"/>
    <dgm:cxn modelId="{AC94418C-05E2-417E-8664-47EFF189B810}" type="presOf" srcId="{04B125D2-596F-46F7-AFDE-3D7A0CE68448}" destId="{8CE62558-1BC2-43EC-9D57-C716349960D0}" srcOrd="0" destOrd="1" presId="urn:microsoft.com/office/officeart/2005/8/layout/vList5"/>
    <dgm:cxn modelId="{45ADFCA0-6758-4296-AE75-5FEB9B0481D5}" srcId="{4004D46C-C3EE-46E6-AE41-37875FEB5112}" destId="{AE3DC9A6-EACB-46EA-8E67-B86750DE5CD7}" srcOrd="0" destOrd="0" parTransId="{FA8C2E48-7952-4C8E-BFBB-48F083F8A1EB}" sibTransId="{BD4ACE22-D405-4818-9109-CDC6FCC1DBD3}"/>
    <dgm:cxn modelId="{AD6309AA-0809-4E33-935C-C21A9E57F562}" type="presOf" srcId="{4004D46C-C3EE-46E6-AE41-37875FEB5112}" destId="{E0350528-6D67-4391-9A72-78FE494ED76B}" srcOrd="0" destOrd="0" presId="urn:microsoft.com/office/officeart/2005/8/layout/vList5"/>
    <dgm:cxn modelId="{9A55E7B8-1733-4DD6-ABAD-B37A4181E2BE}" type="presOf" srcId="{9BEEFE13-443C-48B7-9E5B-4AF9D2458681}" destId="{72CD7713-2025-449F-9F53-E1DB2AF1AF29}" srcOrd="0" destOrd="0" presId="urn:microsoft.com/office/officeart/2005/8/layout/vList5"/>
    <dgm:cxn modelId="{1FDB61DC-3B81-4254-8D98-4A64E1397DC8}" type="presOf" srcId="{AE3DC9A6-EACB-46EA-8E67-B86750DE5CD7}" destId="{8CE62558-1BC2-43EC-9D57-C716349960D0}" srcOrd="0" destOrd="0" presId="urn:microsoft.com/office/officeart/2005/8/layout/vList5"/>
    <dgm:cxn modelId="{8F2B4DE5-F46C-47A8-9E5C-A3CECC91E122}" srcId="{B136226F-1670-4BC3-BE3A-4434509F7B5A}" destId="{C3D9CA0D-70ED-4683-B082-1391647DE3DD}" srcOrd="1" destOrd="0" parTransId="{FE21B705-A8D4-4A89-9104-0E223111C661}" sibTransId="{3584FA4C-641A-4D54-AAA9-84366B070A6D}"/>
    <dgm:cxn modelId="{EA610DE8-24EB-461B-880C-CA38F691FE41}" srcId="{BA5A2E93-9605-4486-8760-F741AA2747A8}" destId="{4004D46C-C3EE-46E6-AE41-37875FEB5112}" srcOrd="0" destOrd="0" parTransId="{8196F854-4EDB-49E0-B61A-11CE333EA034}" sibTransId="{AFFD8CD7-4CE9-4842-B097-91C0E5A05ACC}"/>
    <dgm:cxn modelId="{3C8186F1-82B7-4E41-AD33-3134C120F27B}" srcId="{BA5A2E93-9605-4486-8760-F741AA2747A8}" destId="{B136226F-1670-4BC3-BE3A-4434509F7B5A}" srcOrd="1" destOrd="0" parTransId="{5151D8F8-AD12-415C-A484-4547A338BA40}" sibTransId="{77749BCA-E8F7-43E6-88E0-A319FE1B5FC2}"/>
    <dgm:cxn modelId="{3C73E4FF-E55E-4B2B-87E9-DB0FC8650174}" type="presOf" srcId="{B136226F-1670-4BC3-BE3A-4434509F7B5A}" destId="{FA4A756A-16F7-4591-B7B1-AB2FE5B8F4AC}" srcOrd="0" destOrd="0" presId="urn:microsoft.com/office/officeart/2005/8/layout/vList5"/>
    <dgm:cxn modelId="{90CA7713-89EB-46BB-948D-6CA0DADF1A22}" type="presParOf" srcId="{0A215F19-B06A-4F7C-8A67-7534B357138D}" destId="{D935CE0E-035C-4DDD-8D51-9C3DE518FCB9}" srcOrd="0" destOrd="0" presId="urn:microsoft.com/office/officeart/2005/8/layout/vList5"/>
    <dgm:cxn modelId="{CD0B9387-51E8-4DD3-94EE-0713CD4106F4}" type="presParOf" srcId="{D935CE0E-035C-4DDD-8D51-9C3DE518FCB9}" destId="{E0350528-6D67-4391-9A72-78FE494ED76B}" srcOrd="0" destOrd="0" presId="urn:microsoft.com/office/officeart/2005/8/layout/vList5"/>
    <dgm:cxn modelId="{43C3154C-6AF8-4205-B48B-3E589C289591}" type="presParOf" srcId="{D935CE0E-035C-4DDD-8D51-9C3DE518FCB9}" destId="{8CE62558-1BC2-43EC-9D57-C716349960D0}" srcOrd="1" destOrd="0" presId="urn:microsoft.com/office/officeart/2005/8/layout/vList5"/>
    <dgm:cxn modelId="{C69368AB-F4B3-444F-8C3D-7E6D6899F152}" type="presParOf" srcId="{0A215F19-B06A-4F7C-8A67-7534B357138D}" destId="{4BA50ECF-9D97-454A-B669-C9DF90D26CFE}" srcOrd="1" destOrd="0" presId="urn:microsoft.com/office/officeart/2005/8/layout/vList5"/>
    <dgm:cxn modelId="{DF5E6221-79BC-4D4D-9687-8D92F4C9EB2B}" type="presParOf" srcId="{0A215F19-B06A-4F7C-8A67-7534B357138D}" destId="{CF47ACEC-7B4D-46E6-808E-5B0B41A91D9B}" srcOrd="2" destOrd="0" presId="urn:microsoft.com/office/officeart/2005/8/layout/vList5"/>
    <dgm:cxn modelId="{19BF68BE-6BCB-4582-89A0-4D4B4D0A1623}" type="presParOf" srcId="{CF47ACEC-7B4D-46E6-808E-5B0B41A91D9B}" destId="{FA4A756A-16F7-4591-B7B1-AB2FE5B8F4AC}" srcOrd="0" destOrd="0" presId="urn:microsoft.com/office/officeart/2005/8/layout/vList5"/>
    <dgm:cxn modelId="{4740549E-B8A7-4571-AFB3-0D2827B675C9}" type="presParOf" srcId="{CF47ACEC-7B4D-46E6-808E-5B0B41A91D9B}" destId="{72CD7713-2025-449F-9F53-E1DB2AF1AF2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6696FA-5DDA-4CFA-9583-6DAF8942BE3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F8BF4AE-3FC7-4500-8F5B-536F867A9DC0}">
      <dgm:prSet/>
      <dgm:spPr/>
      <dgm:t>
        <a:bodyPr/>
        <a:lstStyle/>
        <a:p>
          <a:pPr rtl="0"/>
          <a:r>
            <a:rPr lang="cs-CZ" dirty="0"/>
            <a:t>Majetková Škoda</a:t>
          </a:r>
        </a:p>
      </dgm:t>
    </dgm:pt>
    <dgm:pt modelId="{06039687-B51D-486F-9D7D-5E753EFA3071}" type="parTrans" cxnId="{0B8666F6-B964-4A68-9033-C5B64F99E575}">
      <dgm:prSet/>
      <dgm:spPr/>
      <dgm:t>
        <a:bodyPr/>
        <a:lstStyle/>
        <a:p>
          <a:endParaRPr lang="cs-CZ"/>
        </a:p>
      </dgm:t>
    </dgm:pt>
    <dgm:pt modelId="{989EB73D-C0FC-494A-B75F-B146F72AB96E}" type="sibTrans" cxnId="{0B8666F6-B964-4A68-9033-C5B64F99E575}">
      <dgm:prSet/>
      <dgm:spPr/>
      <dgm:t>
        <a:bodyPr/>
        <a:lstStyle/>
        <a:p>
          <a:endParaRPr lang="cs-CZ"/>
        </a:p>
      </dgm:t>
    </dgm:pt>
    <dgm:pt modelId="{9527DCED-91D6-4779-9EAC-ECDE13182F20}">
      <dgm:prSet/>
      <dgm:spPr/>
      <dgm:t>
        <a:bodyPr/>
        <a:lstStyle/>
        <a:p>
          <a:pPr rtl="0"/>
          <a:r>
            <a:rPr lang="cs-CZ" dirty="0"/>
            <a:t>Nemajetková Újma</a:t>
          </a:r>
        </a:p>
      </dgm:t>
    </dgm:pt>
    <dgm:pt modelId="{7FECB33E-0FBC-4C05-91AC-2A4C796F67D1}" type="parTrans" cxnId="{0172387A-3403-471C-807D-4044BB482E76}">
      <dgm:prSet/>
      <dgm:spPr/>
      <dgm:t>
        <a:bodyPr/>
        <a:lstStyle/>
        <a:p>
          <a:endParaRPr lang="cs-CZ"/>
        </a:p>
      </dgm:t>
    </dgm:pt>
    <dgm:pt modelId="{6C17D81D-529D-4C2C-9C4A-7755C8B55505}" type="sibTrans" cxnId="{0172387A-3403-471C-807D-4044BB482E76}">
      <dgm:prSet/>
      <dgm:spPr/>
      <dgm:t>
        <a:bodyPr/>
        <a:lstStyle/>
        <a:p>
          <a:endParaRPr lang="cs-CZ"/>
        </a:p>
      </dgm:t>
    </dgm:pt>
    <dgm:pt modelId="{19DFC520-8930-4C8B-B413-0A69F86CD176}">
      <dgm:prSet/>
      <dgm:spPr/>
      <dgm:t>
        <a:bodyPr/>
        <a:lstStyle/>
        <a:p>
          <a:pPr rtl="0"/>
          <a:r>
            <a:rPr lang="cs-CZ" dirty="0"/>
            <a:t>Újma</a:t>
          </a:r>
        </a:p>
      </dgm:t>
    </dgm:pt>
    <dgm:pt modelId="{A14B0346-06DD-470D-8BA4-647EBD859F8F}" type="parTrans" cxnId="{C0E982E4-B34C-4FAD-B8B8-A31A9372F843}">
      <dgm:prSet/>
      <dgm:spPr/>
      <dgm:t>
        <a:bodyPr/>
        <a:lstStyle/>
        <a:p>
          <a:endParaRPr lang="cs-CZ"/>
        </a:p>
      </dgm:t>
    </dgm:pt>
    <dgm:pt modelId="{C1F6BC09-4295-47E1-BF51-BC2EE41A387B}" type="sibTrans" cxnId="{C0E982E4-B34C-4FAD-B8B8-A31A9372F843}">
      <dgm:prSet/>
      <dgm:spPr/>
      <dgm:t>
        <a:bodyPr/>
        <a:lstStyle/>
        <a:p>
          <a:endParaRPr lang="cs-CZ"/>
        </a:p>
      </dgm:t>
    </dgm:pt>
    <dgm:pt modelId="{BDE9AB7F-1BC8-4046-A10E-2DA1AE2649D6}" type="pres">
      <dgm:prSet presAssocID="{096696FA-5DDA-4CFA-9583-6DAF8942BE3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92EA9ED-F927-4252-B97F-C5041180F110}" type="pres">
      <dgm:prSet presAssocID="{19DFC520-8930-4C8B-B413-0A69F86CD176}" presName="hierRoot1" presStyleCnt="0">
        <dgm:presLayoutVars>
          <dgm:hierBranch val="init"/>
        </dgm:presLayoutVars>
      </dgm:prSet>
      <dgm:spPr/>
    </dgm:pt>
    <dgm:pt modelId="{7FAE21EB-0A45-431D-ACF4-F2D7688BD5A1}" type="pres">
      <dgm:prSet presAssocID="{19DFC520-8930-4C8B-B413-0A69F86CD176}" presName="rootComposite1" presStyleCnt="0"/>
      <dgm:spPr/>
    </dgm:pt>
    <dgm:pt modelId="{8C8557EA-3EE0-4D7E-AA64-78E03FD21936}" type="pres">
      <dgm:prSet presAssocID="{19DFC520-8930-4C8B-B413-0A69F86CD176}" presName="rootText1" presStyleLbl="node0" presStyleIdx="0" presStyleCnt="1">
        <dgm:presLayoutVars>
          <dgm:chPref val="3"/>
        </dgm:presLayoutVars>
      </dgm:prSet>
      <dgm:spPr/>
    </dgm:pt>
    <dgm:pt modelId="{8D7EC88F-0D19-4210-BB40-A4209E65218C}" type="pres">
      <dgm:prSet presAssocID="{19DFC520-8930-4C8B-B413-0A69F86CD176}" presName="rootConnector1" presStyleLbl="node1" presStyleIdx="0" presStyleCnt="0"/>
      <dgm:spPr/>
    </dgm:pt>
    <dgm:pt modelId="{A9414FA2-96F3-4F2E-8FD5-25F97CBA8D56}" type="pres">
      <dgm:prSet presAssocID="{19DFC520-8930-4C8B-B413-0A69F86CD176}" presName="hierChild2" presStyleCnt="0"/>
      <dgm:spPr/>
    </dgm:pt>
    <dgm:pt modelId="{B4381B64-D9EB-4308-A53D-256A7702C7C1}" type="pres">
      <dgm:prSet presAssocID="{06039687-B51D-486F-9D7D-5E753EFA3071}" presName="Name37" presStyleLbl="parChTrans1D2" presStyleIdx="0" presStyleCnt="2"/>
      <dgm:spPr/>
    </dgm:pt>
    <dgm:pt modelId="{AB598882-6420-4EEF-B8F9-BA41243FB013}" type="pres">
      <dgm:prSet presAssocID="{BF8BF4AE-3FC7-4500-8F5B-536F867A9DC0}" presName="hierRoot2" presStyleCnt="0">
        <dgm:presLayoutVars>
          <dgm:hierBranch val="init"/>
        </dgm:presLayoutVars>
      </dgm:prSet>
      <dgm:spPr/>
    </dgm:pt>
    <dgm:pt modelId="{497552C4-8E98-4C0F-AC97-027786DC6224}" type="pres">
      <dgm:prSet presAssocID="{BF8BF4AE-3FC7-4500-8F5B-536F867A9DC0}" presName="rootComposite" presStyleCnt="0"/>
      <dgm:spPr/>
    </dgm:pt>
    <dgm:pt modelId="{5C6D1F2C-4270-41FC-9559-8BCFBF72FC01}" type="pres">
      <dgm:prSet presAssocID="{BF8BF4AE-3FC7-4500-8F5B-536F867A9DC0}" presName="rootText" presStyleLbl="node2" presStyleIdx="0" presStyleCnt="2">
        <dgm:presLayoutVars>
          <dgm:chPref val="3"/>
        </dgm:presLayoutVars>
      </dgm:prSet>
      <dgm:spPr/>
    </dgm:pt>
    <dgm:pt modelId="{DE8AF080-932E-4C48-91FD-DAF6206CC7F6}" type="pres">
      <dgm:prSet presAssocID="{BF8BF4AE-3FC7-4500-8F5B-536F867A9DC0}" presName="rootConnector" presStyleLbl="node2" presStyleIdx="0" presStyleCnt="2"/>
      <dgm:spPr/>
    </dgm:pt>
    <dgm:pt modelId="{7AF554FE-83F2-434A-991E-4419316E8014}" type="pres">
      <dgm:prSet presAssocID="{BF8BF4AE-3FC7-4500-8F5B-536F867A9DC0}" presName="hierChild4" presStyleCnt="0"/>
      <dgm:spPr/>
    </dgm:pt>
    <dgm:pt modelId="{81986A7E-8CA7-4736-BBF2-34910884036F}" type="pres">
      <dgm:prSet presAssocID="{BF8BF4AE-3FC7-4500-8F5B-536F867A9DC0}" presName="hierChild5" presStyleCnt="0"/>
      <dgm:spPr/>
    </dgm:pt>
    <dgm:pt modelId="{74430724-C447-4545-9BA5-11B1F884A852}" type="pres">
      <dgm:prSet presAssocID="{7FECB33E-0FBC-4C05-91AC-2A4C796F67D1}" presName="Name37" presStyleLbl="parChTrans1D2" presStyleIdx="1" presStyleCnt="2"/>
      <dgm:spPr/>
    </dgm:pt>
    <dgm:pt modelId="{0BEF845C-09DE-402A-B7E1-E648EAD9DE9D}" type="pres">
      <dgm:prSet presAssocID="{9527DCED-91D6-4779-9EAC-ECDE13182F20}" presName="hierRoot2" presStyleCnt="0">
        <dgm:presLayoutVars>
          <dgm:hierBranch val="init"/>
        </dgm:presLayoutVars>
      </dgm:prSet>
      <dgm:spPr/>
    </dgm:pt>
    <dgm:pt modelId="{A5B661CA-828C-4FD7-8F73-CADA02A51529}" type="pres">
      <dgm:prSet presAssocID="{9527DCED-91D6-4779-9EAC-ECDE13182F20}" presName="rootComposite" presStyleCnt="0"/>
      <dgm:spPr/>
    </dgm:pt>
    <dgm:pt modelId="{D2DAC25E-AD0B-4668-9A20-E8C91F9143A3}" type="pres">
      <dgm:prSet presAssocID="{9527DCED-91D6-4779-9EAC-ECDE13182F20}" presName="rootText" presStyleLbl="node2" presStyleIdx="1" presStyleCnt="2">
        <dgm:presLayoutVars>
          <dgm:chPref val="3"/>
        </dgm:presLayoutVars>
      </dgm:prSet>
      <dgm:spPr/>
    </dgm:pt>
    <dgm:pt modelId="{A4512A89-100F-4515-A87E-E146FF9532DC}" type="pres">
      <dgm:prSet presAssocID="{9527DCED-91D6-4779-9EAC-ECDE13182F20}" presName="rootConnector" presStyleLbl="node2" presStyleIdx="1" presStyleCnt="2"/>
      <dgm:spPr/>
    </dgm:pt>
    <dgm:pt modelId="{0C7C4E0C-1A19-44B5-8004-E7D079F741C8}" type="pres">
      <dgm:prSet presAssocID="{9527DCED-91D6-4779-9EAC-ECDE13182F20}" presName="hierChild4" presStyleCnt="0"/>
      <dgm:spPr/>
    </dgm:pt>
    <dgm:pt modelId="{F3C0DFE9-4A84-4211-AD4E-1073593AFC03}" type="pres">
      <dgm:prSet presAssocID="{9527DCED-91D6-4779-9EAC-ECDE13182F20}" presName="hierChild5" presStyleCnt="0"/>
      <dgm:spPr/>
    </dgm:pt>
    <dgm:pt modelId="{FE169062-41F7-424F-B3CF-8808B0E80F64}" type="pres">
      <dgm:prSet presAssocID="{19DFC520-8930-4C8B-B413-0A69F86CD176}" presName="hierChild3" presStyleCnt="0"/>
      <dgm:spPr/>
    </dgm:pt>
  </dgm:ptLst>
  <dgm:cxnLst>
    <dgm:cxn modelId="{BD80800F-235E-46AE-8E70-F7B42B2DC50B}" type="presOf" srcId="{06039687-B51D-486F-9D7D-5E753EFA3071}" destId="{B4381B64-D9EB-4308-A53D-256A7702C7C1}" srcOrd="0" destOrd="0" presId="urn:microsoft.com/office/officeart/2005/8/layout/orgChart1"/>
    <dgm:cxn modelId="{2F89DA20-16ED-4E27-BDDF-F45499A7BF4F}" type="presOf" srcId="{19DFC520-8930-4C8B-B413-0A69F86CD176}" destId="{8D7EC88F-0D19-4210-BB40-A4209E65218C}" srcOrd="1" destOrd="0" presId="urn:microsoft.com/office/officeart/2005/8/layout/orgChart1"/>
    <dgm:cxn modelId="{44F86E2C-9F24-42DA-BB5B-DAF0B7E46253}" type="presOf" srcId="{9527DCED-91D6-4779-9EAC-ECDE13182F20}" destId="{D2DAC25E-AD0B-4668-9A20-E8C91F9143A3}" srcOrd="0" destOrd="0" presId="urn:microsoft.com/office/officeart/2005/8/layout/orgChart1"/>
    <dgm:cxn modelId="{61C1FF5F-F033-4C99-A717-8D87BF10B558}" type="presOf" srcId="{9527DCED-91D6-4779-9EAC-ECDE13182F20}" destId="{A4512A89-100F-4515-A87E-E146FF9532DC}" srcOrd="1" destOrd="0" presId="urn:microsoft.com/office/officeart/2005/8/layout/orgChart1"/>
    <dgm:cxn modelId="{02C3B362-62D5-4EF2-BCA7-8FF6C7265212}" type="presOf" srcId="{19DFC520-8930-4C8B-B413-0A69F86CD176}" destId="{8C8557EA-3EE0-4D7E-AA64-78E03FD21936}" srcOrd="0" destOrd="0" presId="urn:microsoft.com/office/officeart/2005/8/layout/orgChart1"/>
    <dgm:cxn modelId="{0172387A-3403-471C-807D-4044BB482E76}" srcId="{19DFC520-8930-4C8B-B413-0A69F86CD176}" destId="{9527DCED-91D6-4779-9EAC-ECDE13182F20}" srcOrd="1" destOrd="0" parTransId="{7FECB33E-0FBC-4C05-91AC-2A4C796F67D1}" sibTransId="{6C17D81D-529D-4C2C-9C4A-7755C8B55505}"/>
    <dgm:cxn modelId="{9C8F8B7A-727A-46B5-92AE-3D6D5C1C053F}" type="presOf" srcId="{BF8BF4AE-3FC7-4500-8F5B-536F867A9DC0}" destId="{DE8AF080-932E-4C48-91FD-DAF6206CC7F6}" srcOrd="1" destOrd="0" presId="urn:microsoft.com/office/officeart/2005/8/layout/orgChart1"/>
    <dgm:cxn modelId="{2BBB41BD-0B31-4643-ABDC-45927DBD31B2}" type="presOf" srcId="{7FECB33E-0FBC-4C05-91AC-2A4C796F67D1}" destId="{74430724-C447-4545-9BA5-11B1F884A852}" srcOrd="0" destOrd="0" presId="urn:microsoft.com/office/officeart/2005/8/layout/orgChart1"/>
    <dgm:cxn modelId="{3A0EAAD8-4F90-4724-A78B-FA3CEFD1A020}" type="presOf" srcId="{BF8BF4AE-3FC7-4500-8F5B-536F867A9DC0}" destId="{5C6D1F2C-4270-41FC-9559-8BCFBF72FC01}" srcOrd="0" destOrd="0" presId="urn:microsoft.com/office/officeart/2005/8/layout/orgChart1"/>
    <dgm:cxn modelId="{C0E982E4-B34C-4FAD-B8B8-A31A9372F843}" srcId="{096696FA-5DDA-4CFA-9583-6DAF8942BE3F}" destId="{19DFC520-8930-4C8B-B413-0A69F86CD176}" srcOrd="0" destOrd="0" parTransId="{A14B0346-06DD-470D-8BA4-647EBD859F8F}" sibTransId="{C1F6BC09-4295-47E1-BF51-BC2EE41A387B}"/>
    <dgm:cxn modelId="{0B8666F6-B964-4A68-9033-C5B64F99E575}" srcId="{19DFC520-8930-4C8B-B413-0A69F86CD176}" destId="{BF8BF4AE-3FC7-4500-8F5B-536F867A9DC0}" srcOrd="0" destOrd="0" parTransId="{06039687-B51D-486F-9D7D-5E753EFA3071}" sibTransId="{989EB73D-C0FC-494A-B75F-B146F72AB96E}"/>
    <dgm:cxn modelId="{B509F6FB-8FE9-4530-9D6D-435963C1C8B0}" type="presOf" srcId="{096696FA-5DDA-4CFA-9583-6DAF8942BE3F}" destId="{BDE9AB7F-1BC8-4046-A10E-2DA1AE2649D6}" srcOrd="0" destOrd="0" presId="urn:microsoft.com/office/officeart/2005/8/layout/orgChart1"/>
    <dgm:cxn modelId="{E6ECB472-B8B9-465C-82EA-191055D417EA}" type="presParOf" srcId="{BDE9AB7F-1BC8-4046-A10E-2DA1AE2649D6}" destId="{792EA9ED-F927-4252-B97F-C5041180F110}" srcOrd="0" destOrd="0" presId="urn:microsoft.com/office/officeart/2005/8/layout/orgChart1"/>
    <dgm:cxn modelId="{B5FC0264-0ED2-4105-81FB-4B0B28D080C0}" type="presParOf" srcId="{792EA9ED-F927-4252-B97F-C5041180F110}" destId="{7FAE21EB-0A45-431D-ACF4-F2D7688BD5A1}" srcOrd="0" destOrd="0" presId="urn:microsoft.com/office/officeart/2005/8/layout/orgChart1"/>
    <dgm:cxn modelId="{C4334F0B-E2F3-40BA-A78D-91EE88334A6D}" type="presParOf" srcId="{7FAE21EB-0A45-431D-ACF4-F2D7688BD5A1}" destId="{8C8557EA-3EE0-4D7E-AA64-78E03FD21936}" srcOrd="0" destOrd="0" presId="urn:microsoft.com/office/officeart/2005/8/layout/orgChart1"/>
    <dgm:cxn modelId="{6C402248-B8DE-4053-BC3B-0039B9A80F65}" type="presParOf" srcId="{7FAE21EB-0A45-431D-ACF4-F2D7688BD5A1}" destId="{8D7EC88F-0D19-4210-BB40-A4209E65218C}" srcOrd="1" destOrd="0" presId="urn:microsoft.com/office/officeart/2005/8/layout/orgChart1"/>
    <dgm:cxn modelId="{592A305E-169D-49AB-8940-53C4682AD90C}" type="presParOf" srcId="{792EA9ED-F927-4252-B97F-C5041180F110}" destId="{A9414FA2-96F3-4F2E-8FD5-25F97CBA8D56}" srcOrd="1" destOrd="0" presId="urn:microsoft.com/office/officeart/2005/8/layout/orgChart1"/>
    <dgm:cxn modelId="{11C7D0C9-040F-4E5A-B62E-7C36914AE74B}" type="presParOf" srcId="{A9414FA2-96F3-4F2E-8FD5-25F97CBA8D56}" destId="{B4381B64-D9EB-4308-A53D-256A7702C7C1}" srcOrd="0" destOrd="0" presId="urn:microsoft.com/office/officeart/2005/8/layout/orgChart1"/>
    <dgm:cxn modelId="{7746F7E9-FA5D-4E2E-850B-9AEB2CC745E5}" type="presParOf" srcId="{A9414FA2-96F3-4F2E-8FD5-25F97CBA8D56}" destId="{AB598882-6420-4EEF-B8F9-BA41243FB013}" srcOrd="1" destOrd="0" presId="urn:microsoft.com/office/officeart/2005/8/layout/orgChart1"/>
    <dgm:cxn modelId="{3515F639-50EC-4E2D-9E8C-902C196A8C2F}" type="presParOf" srcId="{AB598882-6420-4EEF-B8F9-BA41243FB013}" destId="{497552C4-8E98-4C0F-AC97-027786DC6224}" srcOrd="0" destOrd="0" presId="urn:microsoft.com/office/officeart/2005/8/layout/orgChart1"/>
    <dgm:cxn modelId="{DED1BF42-46D7-4682-B459-81C4AA735940}" type="presParOf" srcId="{497552C4-8E98-4C0F-AC97-027786DC6224}" destId="{5C6D1F2C-4270-41FC-9559-8BCFBF72FC01}" srcOrd="0" destOrd="0" presId="urn:microsoft.com/office/officeart/2005/8/layout/orgChart1"/>
    <dgm:cxn modelId="{F115F041-BB47-4632-86EA-AE8C0E140D1A}" type="presParOf" srcId="{497552C4-8E98-4C0F-AC97-027786DC6224}" destId="{DE8AF080-932E-4C48-91FD-DAF6206CC7F6}" srcOrd="1" destOrd="0" presId="urn:microsoft.com/office/officeart/2005/8/layout/orgChart1"/>
    <dgm:cxn modelId="{2A15139F-F7EE-4E20-A63B-BD90264CDB22}" type="presParOf" srcId="{AB598882-6420-4EEF-B8F9-BA41243FB013}" destId="{7AF554FE-83F2-434A-991E-4419316E8014}" srcOrd="1" destOrd="0" presId="urn:microsoft.com/office/officeart/2005/8/layout/orgChart1"/>
    <dgm:cxn modelId="{056602E9-7985-4BAE-BAC1-78AC625B64D8}" type="presParOf" srcId="{AB598882-6420-4EEF-B8F9-BA41243FB013}" destId="{81986A7E-8CA7-4736-BBF2-34910884036F}" srcOrd="2" destOrd="0" presId="urn:microsoft.com/office/officeart/2005/8/layout/orgChart1"/>
    <dgm:cxn modelId="{B0DFAE6D-B73A-4AF3-8F0A-7762964D1082}" type="presParOf" srcId="{A9414FA2-96F3-4F2E-8FD5-25F97CBA8D56}" destId="{74430724-C447-4545-9BA5-11B1F884A852}" srcOrd="2" destOrd="0" presId="urn:microsoft.com/office/officeart/2005/8/layout/orgChart1"/>
    <dgm:cxn modelId="{600FB203-9114-4805-9DD6-02E9FDD49542}" type="presParOf" srcId="{A9414FA2-96F3-4F2E-8FD5-25F97CBA8D56}" destId="{0BEF845C-09DE-402A-B7E1-E648EAD9DE9D}" srcOrd="3" destOrd="0" presId="urn:microsoft.com/office/officeart/2005/8/layout/orgChart1"/>
    <dgm:cxn modelId="{51A79880-27AF-4A81-93A1-AC76FEAA833B}" type="presParOf" srcId="{0BEF845C-09DE-402A-B7E1-E648EAD9DE9D}" destId="{A5B661CA-828C-4FD7-8F73-CADA02A51529}" srcOrd="0" destOrd="0" presId="urn:microsoft.com/office/officeart/2005/8/layout/orgChart1"/>
    <dgm:cxn modelId="{DF6D2D90-75A7-4539-8F0D-4610439DB19D}" type="presParOf" srcId="{A5B661CA-828C-4FD7-8F73-CADA02A51529}" destId="{D2DAC25E-AD0B-4668-9A20-E8C91F9143A3}" srcOrd="0" destOrd="0" presId="urn:microsoft.com/office/officeart/2005/8/layout/orgChart1"/>
    <dgm:cxn modelId="{CBBE50C0-BCC5-4E23-9808-123DE6857B94}" type="presParOf" srcId="{A5B661CA-828C-4FD7-8F73-CADA02A51529}" destId="{A4512A89-100F-4515-A87E-E146FF9532DC}" srcOrd="1" destOrd="0" presId="urn:microsoft.com/office/officeart/2005/8/layout/orgChart1"/>
    <dgm:cxn modelId="{2E5458A3-1379-4B56-8BB2-DFA2C99E1C1E}" type="presParOf" srcId="{0BEF845C-09DE-402A-B7E1-E648EAD9DE9D}" destId="{0C7C4E0C-1A19-44B5-8004-E7D079F741C8}" srcOrd="1" destOrd="0" presId="urn:microsoft.com/office/officeart/2005/8/layout/orgChart1"/>
    <dgm:cxn modelId="{04BF3F27-4DFE-4299-BCD5-DDE0D8CAE6ED}" type="presParOf" srcId="{0BEF845C-09DE-402A-B7E1-E648EAD9DE9D}" destId="{F3C0DFE9-4A84-4211-AD4E-1073593AFC03}" srcOrd="2" destOrd="0" presId="urn:microsoft.com/office/officeart/2005/8/layout/orgChart1"/>
    <dgm:cxn modelId="{DEA52F97-052E-47F7-8460-A8C05510F484}" type="presParOf" srcId="{792EA9ED-F927-4252-B97F-C5041180F110}" destId="{FE169062-41F7-424F-B3CF-8808B0E80F6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EC7D21A-944B-4F5D-AF37-2838DD4E05E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5B098E3-CAD7-433E-828F-9654A46B026E}">
      <dgm:prSet/>
      <dgm:spPr/>
      <dgm:t>
        <a:bodyPr/>
        <a:lstStyle/>
        <a:p>
          <a:r>
            <a:rPr lang="cs-CZ"/>
            <a:t>a) poskytne-li předmět plnění, který nemá stanovené nebo ujednané vlastnosti,</a:t>
          </a:r>
          <a:endParaRPr lang="en-US"/>
        </a:p>
      </dgm:t>
    </dgm:pt>
    <dgm:pt modelId="{540D63DD-3C1D-4F66-9D73-D7D19433E291}" type="parTrans" cxnId="{3D877A60-D443-4A53-AE63-51C77629B903}">
      <dgm:prSet/>
      <dgm:spPr/>
      <dgm:t>
        <a:bodyPr/>
        <a:lstStyle/>
        <a:p>
          <a:endParaRPr lang="en-US"/>
        </a:p>
      </dgm:t>
    </dgm:pt>
    <dgm:pt modelId="{85F581B0-9714-4F20-A2F7-6A02AB2B03EF}" type="sibTrans" cxnId="{3D877A60-D443-4A53-AE63-51C77629B903}">
      <dgm:prSet/>
      <dgm:spPr/>
      <dgm:t>
        <a:bodyPr/>
        <a:lstStyle/>
        <a:p>
          <a:endParaRPr lang="en-US"/>
        </a:p>
      </dgm:t>
    </dgm:pt>
    <dgm:pt modelId="{88DE5726-3C09-48C8-BA80-E1EA4771A87A}">
      <dgm:prSet/>
      <dgm:spPr/>
      <dgm:t>
        <a:bodyPr/>
        <a:lstStyle/>
        <a:p>
          <a:r>
            <a:rPr lang="cs-CZ"/>
            <a:t>b) neupozorní-li na vady, které předmět plnění má, ač se při takovém předmětu obvykle nevyskytují,</a:t>
          </a:r>
          <a:endParaRPr lang="en-US"/>
        </a:p>
      </dgm:t>
    </dgm:pt>
    <dgm:pt modelId="{26C3D997-E0D6-40A8-86F4-B2AA804D09C1}" type="parTrans" cxnId="{F68A157E-9AF7-4CC0-B6F0-FC0542AD3E29}">
      <dgm:prSet/>
      <dgm:spPr/>
      <dgm:t>
        <a:bodyPr/>
        <a:lstStyle/>
        <a:p>
          <a:endParaRPr lang="en-US"/>
        </a:p>
      </dgm:t>
    </dgm:pt>
    <dgm:pt modelId="{2EDDDB78-8680-4638-AA93-6CFB93D502F0}" type="sibTrans" cxnId="{F68A157E-9AF7-4CC0-B6F0-FC0542AD3E29}">
      <dgm:prSet/>
      <dgm:spPr/>
      <dgm:t>
        <a:bodyPr/>
        <a:lstStyle/>
        <a:p>
          <a:endParaRPr lang="en-US"/>
        </a:p>
      </dgm:t>
    </dgm:pt>
    <dgm:pt modelId="{B5D6A59E-A080-4C19-9B16-B7CD54A03DF7}">
      <dgm:prSet/>
      <dgm:spPr/>
      <dgm:t>
        <a:bodyPr/>
        <a:lstStyle/>
        <a:p>
          <a:r>
            <a:rPr lang="cs-CZ"/>
            <a:t>c) ujistí-li věřitele v rozporu se skutečností, že předmět plnění nemá žádné vady, anebo že se věc hodí k určitému užívání, nebo</a:t>
          </a:r>
          <a:endParaRPr lang="en-US"/>
        </a:p>
      </dgm:t>
    </dgm:pt>
    <dgm:pt modelId="{FDE33C07-6F2F-4A72-B2F0-65589C71D7A9}" type="parTrans" cxnId="{37321C67-5727-4783-88B7-EB3B733B5981}">
      <dgm:prSet/>
      <dgm:spPr/>
      <dgm:t>
        <a:bodyPr/>
        <a:lstStyle/>
        <a:p>
          <a:endParaRPr lang="en-US"/>
        </a:p>
      </dgm:t>
    </dgm:pt>
    <dgm:pt modelId="{076BF4D2-9F7C-4746-BC41-ABBDD0202192}" type="sibTrans" cxnId="{37321C67-5727-4783-88B7-EB3B733B5981}">
      <dgm:prSet/>
      <dgm:spPr/>
      <dgm:t>
        <a:bodyPr/>
        <a:lstStyle/>
        <a:p>
          <a:endParaRPr lang="en-US"/>
        </a:p>
      </dgm:t>
    </dgm:pt>
    <dgm:pt modelId="{2F55A5F1-43C4-48B5-8A67-9A800A7E9E86}">
      <dgm:prSet/>
      <dgm:spPr/>
      <dgm:t>
        <a:bodyPr/>
        <a:lstStyle/>
        <a:p>
          <a:r>
            <a:rPr lang="cs-CZ"/>
            <a:t>d) zcizí-li cizí věc neoprávněně jako svoji.</a:t>
          </a:r>
          <a:endParaRPr lang="en-US"/>
        </a:p>
      </dgm:t>
    </dgm:pt>
    <dgm:pt modelId="{2A2F0A5A-57CE-4E05-8ABF-02C59485FB47}" type="parTrans" cxnId="{3ED89257-3E47-49B2-B172-6ED6C4D1867A}">
      <dgm:prSet/>
      <dgm:spPr/>
      <dgm:t>
        <a:bodyPr/>
        <a:lstStyle/>
        <a:p>
          <a:endParaRPr lang="en-US"/>
        </a:p>
      </dgm:t>
    </dgm:pt>
    <dgm:pt modelId="{4030F6D0-4393-4E5E-915B-73221E19264C}" type="sibTrans" cxnId="{3ED89257-3E47-49B2-B172-6ED6C4D1867A}">
      <dgm:prSet/>
      <dgm:spPr/>
      <dgm:t>
        <a:bodyPr/>
        <a:lstStyle/>
        <a:p>
          <a:endParaRPr lang="en-US"/>
        </a:p>
      </dgm:t>
    </dgm:pt>
    <dgm:pt modelId="{67DBBC3E-942A-495A-AB12-A911EE40FEA3}" type="pres">
      <dgm:prSet presAssocID="{DEC7D21A-944B-4F5D-AF37-2838DD4E05E8}" presName="root" presStyleCnt="0">
        <dgm:presLayoutVars>
          <dgm:dir/>
          <dgm:resizeHandles val="exact"/>
        </dgm:presLayoutVars>
      </dgm:prSet>
      <dgm:spPr/>
    </dgm:pt>
    <dgm:pt modelId="{D3895B8B-F8F7-4C95-BA0D-4973D8251E19}" type="pres">
      <dgm:prSet presAssocID="{95B098E3-CAD7-433E-828F-9654A46B026E}" presName="compNode" presStyleCnt="0"/>
      <dgm:spPr/>
    </dgm:pt>
    <dgm:pt modelId="{7003B596-80D8-482A-9589-E0FA1B575557}" type="pres">
      <dgm:prSet presAssocID="{95B098E3-CAD7-433E-828F-9654A46B026E}" presName="bgRect" presStyleLbl="bgShp" presStyleIdx="0" presStyleCnt="4"/>
      <dgm:spPr/>
    </dgm:pt>
    <dgm:pt modelId="{29E792AC-714A-4DE5-B2CB-A0F74DBE0D75}" type="pres">
      <dgm:prSet presAssocID="{95B098E3-CAD7-433E-828F-9654A46B026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ědec"/>
        </a:ext>
      </dgm:extLst>
    </dgm:pt>
    <dgm:pt modelId="{9D4C956C-FCAF-4D16-BF32-289A55563AFD}" type="pres">
      <dgm:prSet presAssocID="{95B098E3-CAD7-433E-828F-9654A46B026E}" presName="spaceRect" presStyleCnt="0"/>
      <dgm:spPr/>
    </dgm:pt>
    <dgm:pt modelId="{627E672E-6704-4A23-B89B-41845530BDC0}" type="pres">
      <dgm:prSet presAssocID="{95B098E3-CAD7-433E-828F-9654A46B026E}" presName="parTx" presStyleLbl="revTx" presStyleIdx="0" presStyleCnt="4">
        <dgm:presLayoutVars>
          <dgm:chMax val="0"/>
          <dgm:chPref val="0"/>
        </dgm:presLayoutVars>
      </dgm:prSet>
      <dgm:spPr/>
    </dgm:pt>
    <dgm:pt modelId="{31E455C4-B164-4832-A89B-86E99878DE05}" type="pres">
      <dgm:prSet presAssocID="{85F581B0-9714-4F20-A2F7-6A02AB2B03EF}" presName="sibTrans" presStyleCnt="0"/>
      <dgm:spPr/>
    </dgm:pt>
    <dgm:pt modelId="{2B2371D5-C9C5-4A95-A6A5-9EB6920AF843}" type="pres">
      <dgm:prSet presAssocID="{88DE5726-3C09-48C8-BA80-E1EA4771A87A}" presName="compNode" presStyleCnt="0"/>
      <dgm:spPr/>
    </dgm:pt>
    <dgm:pt modelId="{9DA56A98-B4DB-4ABE-A83D-0303B77F55B6}" type="pres">
      <dgm:prSet presAssocID="{88DE5726-3C09-48C8-BA80-E1EA4771A87A}" presName="bgRect" presStyleLbl="bgShp" presStyleIdx="1" presStyleCnt="4"/>
      <dgm:spPr/>
    </dgm:pt>
    <dgm:pt modelId="{6146B4ED-2481-4033-B5B9-E6505CD7D65C}" type="pres">
      <dgm:prSet presAssocID="{88DE5726-3C09-48C8-BA80-E1EA4771A87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or"/>
        </a:ext>
      </dgm:extLst>
    </dgm:pt>
    <dgm:pt modelId="{C9D7B437-7809-4C4F-80B9-E7BBDEC60B63}" type="pres">
      <dgm:prSet presAssocID="{88DE5726-3C09-48C8-BA80-E1EA4771A87A}" presName="spaceRect" presStyleCnt="0"/>
      <dgm:spPr/>
    </dgm:pt>
    <dgm:pt modelId="{87589CD5-6F32-43B7-8F32-C59563F07C06}" type="pres">
      <dgm:prSet presAssocID="{88DE5726-3C09-48C8-BA80-E1EA4771A87A}" presName="parTx" presStyleLbl="revTx" presStyleIdx="1" presStyleCnt="4">
        <dgm:presLayoutVars>
          <dgm:chMax val="0"/>
          <dgm:chPref val="0"/>
        </dgm:presLayoutVars>
      </dgm:prSet>
      <dgm:spPr/>
    </dgm:pt>
    <dgm:pt modelId="{F95F0AC6-E3D5-4F48-9868-1C9400E34D9D}" type="pres">
      <dgm:prSet presAssocID="{2EDDDB78-8680-4638-AA93-6CFB93D502F0}" presName="sibTrans" presStyleCnt="0"/>
      <dgm:spPr/>
    </dgm:pt>
    <dgm:pt modelId="{9102A0B3-E322-410B-B3F0-D1305AEB43CF}" type="pres">
      <dgm:prSet presAssocID="{B5D6A59E-A080-4C19-9B16-B7CD54A03DF7}" presName="compNode" presStyleCnt="0"/>
      <dgm:spPr/>
    </dgm:pt>
    <dgm:pt modelId="{8ED9AD77-CC76-4A16-B651-0F0028287CBB}" type="pres">
      <dgm:prSet presAssocID="{B5D6A59E-A080-4C19-9B16-B7CD54A03DF7}" presName="bgRect" presStyleLbl="bgShp" presStyleIdx="2" presStyleCnt="4"/>
      <dgm:spPr/>
    </dgm:pt>
    <dgm:pt modelId="{625EA8AB-16A5-4E56-A9ED-D4D2E9F0BF23}" type="pres">
      <dgm:prSet presAssocID="{B5D6A59E-A080-4C19-9B16-B7CD54A03DF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a"/>
        </a:ext>
      </dgm:extLst>
    </dgm:pt>
    <dgm:pt modelId="{226561E8-1FBD-49B5-9EB6-E0FA2D8B8660}" type="pres">
      <dgm:prSet presAssocID="{B5D6A59E-A080-4C19-9B16-B7CD54A03DF7}" presName="spaceRect" presStyleCnt="0"/>
      <dgm:spPr/>
    </dgm:pt>
    <dgm:pt modelId="{D8053604-70DD-471F-9082-5E540FBAD199}" type="pres">
      <dgm:prSet presAssocID="{B5D6A59E-A080-4C19-9B16-B7CD54A03DF7}" presName="parTx" presStyleLbl="revTx" presStyleIdx="2" presStyleCnt="4">
        <dgm:presLayoutVars>
          <dgm:chMax val="0"/>
          <dgm:chPref val="0"/>
        </dgm:presLayoutVars>
      </dgm:prSet>
      <dgm:spPr/>
    </dgm:pt>
    <dgm:pt modelId="{9505DA21-0828-4EAA-9D3B-DFF1A9206E29}" type="pres">
      <dgm:prSet presAssocID="{076BF4D2-9F7C-4746-BC41-ABBDD0202192}" presName="sibTrans" presStyleCnt="0"/>
      <dgm:spPr/>
    </dgm:pt>
    <dgm:pt modelId="{677012F1-FD01-4BA7-9613-73D83F5CEFD2}" type="pres">
      <dgm:prSet presAssocID="{2F55A5F1-43C4-48B5-8A67-9A800A7E9E86}" presName="compNode" presStyleCnt="0"/>
      <dgm:spPr/>
    </dgm:pt>
    <dgm:pt modelId="{4730C26B-D2ED-47A4-88E1-517D7907AF5B}" type="pres">
      <dgm:prSet presAssocID="{2F55A5F1-43C4-48B5-8A67-9A800A7E9E86}" presName="bgRect" presStyleLbl="bgShp" presStyleIdx="3" presStyleCnt="4"/>
      <dgm:spPr/>
    </dgm:pt>
    <dgm:pt modelId="{18D7BB72-34D9-42F5-9E8B-CD981A0E9E8C}" type="pres">
      <dgm:prSet presAssocID="{2F55A5F1-43C4-48B5-8A67-9A800A7E9E8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ktivní"/>
        </a:ext>
      </dgm:extLst>
    </dgm:pt>
    <dgm:pt modelId="{CBEEF36B-4C5D-47A2-AB7C-CF8C7F429AE2}" type="pres">
      <dgm:prSet presAssocID="{2F55A5F1-43C4-48B5-8A67-9A800A7E9E86}" presName="spaceRect" presStyleCnt="0"/>
      <dgm:spPr/>
    </dgm:pt>
    <dgm:pt modelId="{54F53861-BEDD-4496-A695-FF37D17B37C9}" type="pres">
      <dgm:prSet presAssocID="{2F55A5F1-43C4-48B5-8A67-9A800A7E9E8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4453129-2B16-46FE-AB40-CEDE25FEFBD5}" type="presOf" srcId="{88DE5726-3C09-48C8-BA80-E1EA4771A87A}" destId="{87589CD5-6F32-43B7-8F32-C59563F07C06}" srcOrd="0" destOrd="0" presId="urn:microsoft.com/office/officeart/2018/2/layout/IconVerticalSolidList"/>
    <dgm:cxn modelId="{8791BD5D-C722-46E1-A950-378A9C83A42A}" type="presOf" srcId="{DEC7D21A-944B-4F5D-AF37-2838DD4E05E8}" destId="{67DBBC3E-942A-495A-AB12-A911EE40FEA3}" srcOrd="0" destOrd="0" presId="urn:microsoft.com/office/officeart/2018/2/layout/IconVerticalSolidList"/>
    <dgm:cxn modelId="{3D877A60-D443-4A53-AE63-51C77629B903}" srcId="{DEC7D21A-944B-4F5D-AF37-2838DD4E05E8}" destId="{95B098E3-CAD7-433E-828F-9654A46B026E}" srcOrd="0" destOrd="0" parTransId="{540D63DD-3C1D-4F66-9D73-D7D19433E291}" sibTransId="{85F581B0-9714-4F20-A2F7-6A02AB2B03EF}"/>
    <dgm:cxn modelId="{E10F8465-7F9B-4C6F-959C-B9118B9F3979}" type="presOf" srcId="{B5D6A59E-A080-4C19-9B16-B7CD54A03DF7}" destId="{D8053604-70DD-471F-9082-5E540FBAD199}" srcOrd="0" destOrd="0" presId="urn:microsoft.com/office/officeart/2018/2/layout/IconVerticalSolidList"/>
    <dgm:cxn modelId="{37321C67-5727-4783-88B7-EB3B733B5981}" srcId="{DEC7D21A-944B-4F5D-AF37-2838DD4E05E8}" destId="{B5D6A59E-A080-4C19-9B16-B7CD54A03DF7}" srcOrd="2" destOrd="0" parTransId="{FDE33C07-6F2F-4A72-B2F0-65589C71D7A9}" sibTransId="{076BF4D2-9F7C-4746-BC41-ABBDD0202192}"/>
    <dgm:cxn modelId="{3ED89257-3E47-49B2-B172-6ED6C4D1867A}" srcId="{DEC7D21A-944B-4F5D-AF37-2838DD4E05E8}" destId="{2F55A5F1-43C4-48B5-8A67-9A800A7E9E86}" srcOrd="3" destOrd="0" parTransId="{2A2F0A5A-57CE-4E05-8ABF-02C59485FB47}" sibTransId="{4030F6D0-4393-4E5E-915B-73221E19264C}"/>
    <dgm:cxn modelId="{F68A157E-9AF7-4CC0-B6F0-FC0542AD3E29}" srcId="{DEC7D21A-944B-4F5D-AF37-2838DD4E05E8}" destId="{88DE5726-3C09-48C8-BA80-E1EA4771A87A}" srcOrd="1" destOrd="0" parTransId="{26C3D997-E0D6-40A8-86F4-B2AA804D09C1}" sibTransId="{2EDDDB78-8680-4638-AA93-6CFB93D502F0}"/>
    <dgm:cxn modelId="{D73DADB7-37E9-47E2-9614-394F9A513FFA}" type="presOf" srcId="{95B098E3-CAD7-433E-828F-9654A46B026E}" destId="{627E672E-6704-4A23-B89B-41845530BDC0}" srcOrd="0" destOrd="0" presId="urn:microsoft.com/office/officeart/2018/2/layout/IconVerticalSolidList"/>
    <dgm:cxn modelId="{D487FBC9-F9BE-49A8-9B7B-E5D2C7ABC009}" type="presOf" srcId="{2F55A5F1-43C4-48B5-8A67-9A800A7E9E86}" destId="{54F53861-BEDD-4496-A695-FF37D17B37C9}" srcOrd="0" destOrd="0" presId="urn:microsoft.com/office/officeart/2018/2/layout/IconVerticalSolidList"/>
    <dgm:cxn modelId="{3147709B-0ECC-49F2-ADAA-EB03D77C6D51}" type="presParOf" srcId="{67DBBC3E-942A-495A-AB12-A911EE40FEA3}" destId="{D3895B8B-F8F7-4C95-BA0D-4973D8251E19}" srcOrd="0" destOrd="0" presId="urn:microsoft.com/office/officeart/2018/2/layout/IconVerticalSolidList"/>
    <dgm:cxn modelId="{B3E2BBB6-6471-4C48-B94B-7E2ACCD25C3E}" type="presParOf" srcId="{D3895B8B-F8F7-4C95-BA0D-4973D8251E19}" destId="{7003B596-80D8-482A-9589-E0FA1B575557}" srcOrd="0" destOrd="0" presId="urn:microsoft.com/office/officeart/2018/2/layout/IconVerticalSolidList"/>
    <dgm:cxn modelId="{39A6CE21-890C-480F-9B3E-45AEBAB7FD26}" type="presParOf" srcId="{D3895B8B-F8F7-4C95-BA0D-4973D8251E19}" destId="{29E792AC-714A-4DE5-B2CB-A0F74DBE0D75}" srcOrd="1" destOrd="0" presId="urn:microsoft.com/office/officeart/2018/2/layout/IconVerticalSolidList"/>
    <dgm:cxn modelId="{73D04C98-5A94-440F-BC45-643EB094F426}" type="presParOf" srcId="{D3895B8B-F8F7-4C95-BA0D-4973D8251E19}" destId="{9D4C956C-FCAF-4D16-BF32-289A55563AFD}" srcOrd="2" destOrd="0" presId="urn:microsoft.com/office/officeart/2018/2/layout/IconVerticalSolidList"/>
    <dgm:cxn modelId="{B3E9111F-1669-4847-9C99-24658242B704}" type="presParOf" srcId="{D3895B8B-F8F7-4C95-BA0D-4973D8251E19}" destId="{627E672E-6704-4A23-B89B-41845530BDC0}" srcOrd="3" destOrd="0" presId="urn:microsoft.com/office/officeart/2018/2/layout/IconVerticalSolidList"/>
    <dgm:cxn modelId="{0315E049-1576-4C82-AF05-18E2F6E1AFBD}" type="presParOf" srcId="{67DBBC3E-942A-495A-AB12-A911EE40FEA3}" destId="{31E455C4-B164-4832-A89B-86E99878DE05}" srcOrd="1" destOrd="0" presId="urn:microsoft.com/office/officeart/2018/2/layout/IconVerticalSolidList"/>
    <dgm:cxn modelId="{AAFC1CE9-942E-415C-8928-1158E0AE2A58}" type="presParOf" srcId="{67DBBC3E-942A-495A-AB12-A911EE40FEA3}" destId="{2B2371D5-C9C5-4A95-A6A5-9EB6920AF843}" srcOrd="2" destOrd="0" presId="urn:microsoft.com/office/officeart/2018/2/layout/IconVerticalSolidList"/>
    <dgm:cxn modelId="{F0E3303A-59C7-4AAF-A445-3E0885E4B9D2}" type="presParOf" srcId="{2B2371D5-C9C5-4A95-A6A5-9EB6920AF843}" destId="{9DA56A98-B4DB-4ABE-A83D-0303B77F55B6}" srcOrd="0" destOrd="0" presId="urn:microsoft.com/office/officeart/2018/2/layout/IconVerticalSolidList"/>
    <dgm:cxn modelId="{DFF89B5E-B676-4010-85B1-6F88AC2C0345}" type="presParOf" srcId="{2B2371D5-C9C5-4A95-A6A5-9EB6920AF843}" destId="{6146B4ED-2481-4033-B5B9-E6505CD7D65C}" srcOrd="1" destOrd="0" presId="urn:microsoft.com/office/officeart/2018/2/layout/IconVerticalSolidList"/>
    <dgm:cxn modelId="{EC4C2203-BD88-4B9D-9DAA-AC99CA4165E4}" type="presParOf" srcId="{2B2371D5-C9C5-4A95-A6A5-9EB6920AF843}" destId="{C9D7B437-7809-4C4F-80B9-E7BBDEC60B63}" srcOrd="2" destOrd="0" presId="urn:microsoft.com/office/officeart/2018/2/layout/IconVerticalSolidList"/>
    <dgm:cxn modelId="{E341A34F-550E-4AAB-80B3-D4FD97BFA669}" type="presParOf" srcId="{2B2371D5-C9C5-4A95-A6A5-9EB6920AF843}" destId="{87589CD5-6F32-43B7-8F32-C59563F07C06}" srcOrd="3" destOrd="0" presId="urn:microsoft.com/office/officeart/2018/2/layout/IconVerticalSolidList"/>
    <dgm:cxn modelId="{75DACE45-A37D-432E-9021-467CD9BA4E9F}" type="presParOf" srcId="{67DBBC3E-942A-495A-AB12-A911EE40FEA3}" destId="{F95F0AC6-E3D5-4F48-9868-1C9400E34D9D}" srcOrd="3" destOrd="0" presId="urn:microsoft.com/office/officeart/2018/2/layout/IconVerticalSolidList"/>
    <dgm:cxn modelId="{09517D55-7D4A-4998-8F89-96F7FF465AD9}" type="presParOf" srcId="{67DBBC3E-942A-495A-AB12-A911EE40FEA3}" destId="{9102A0B3-E322-410B-B3F0-D1305AEB43CF}" srcOrd="4" destOrd="0" presId="urn:microsoft.com/office/officeart/2018/2/layout/IconVerticalSolidList"/>
    <dgm:cxn modelId="{1182504C-7925-4B68-88DE-F68816506549}" type="presParOf" srcId="{9102A0B3-E322-410B-B3F0-D1305AEB43CF}" destId="{8ED9AD77-CC76-4A16-B651-0F0028287CBB}" srcOrd="0" destOrd="0" presId="urn:microsoft.com/office/officeart/2018/2/layout/IconVerticalSolidList"/>
    <dgm:cxn modelId="{FD047912-7A58-46FD-85D8-564F82C8F9A0}" type="presParOf" srcId="{9102A0B3-E322-410B-B3F0-D1305AEB43CF}" destId="{625EA8AB-16A5-4E56-A9ED-D4D2E9F0BF23}" srcOrd="1" destOrd="0" presId="urn:microsoft.com/office/officeart/2018/2/layout/IconVerticalSolidList"/>
    <dgm:cxn modelId="{C1D336E4-6672-485C-9BFB-77D08D6EBD6C}" type="presParOf" srcId="{9102A0B3-E322-410B-B3F0-D1305AEB43CF}" destId="{226561E8-1FBD-49B5-9EB6-E0FA2D8B8660}" srcOrd="2" destOrd="0" presId="urn:microsoft.com/office/officeart/2018/2/layout/IconVerticalSolidList"/>
    <dgm:cxn modelId="{90F2F5B2-4C6A-4FF1-808C-0FAECBCE7AE8}" type="presParOf" srcId="{9102A0B3-E322-410B-B3F0-D1305AEB43CF}" destId="{D8053604-70DD-471F-9082-5E540FBAD199}" srcOrd="3" destOrd="0" presId="urn:microsoft.com/office/officeart/2018/2/layout/IconVerticalSolidList"/>
    <dgm:cxn modelId="{CDC88D8C-91E6-4F1B-9A1D-BF308F65E621}" type="presParOf" srcId="{67DBBC3E-942A-495A-AB12-A911EE40FEA3}" destId="{9505DA21-0828-4EAA-9D3B-DFF1A9206E29}" srcOrd="5" destOrd="0" presId="urn:microsoft.com/office/officeart/2018/2/layout/IconVerticalSolidList"/>
    <dgm:cxn modelId="{829EEF51-8B2D-4028-9669-87AA9FC96584}" type="presParOf" srcId="{67DBBC3E-942A-495A-AB12-A911EE40FEA3}" destId="{677012F1-FD01-4BA7-9613-73D83F5CEFD2}" srcOrd="6" destOrd="0" presId="urn:microsoft.com/office/officeart/2018/2/layout/IconVerticalSolidList"/>
    <dgm:cxn modelId="{6EA4417E-EDED-4A23-B714-3440EF9B4881}" type="presParOf" srcId="{677012F1-FD01-4BA7-9613-73D83F5CEFD2}" destId="{4730C26B-D2ED-47A4-88E1-517D7907AF5B}" srcOrd="0" destOrd="0" presId="urn:microsoft.com/office/officeart/2018/2/layout/IconVerticalSolidList"/>
    <dgm:cxn modelId="{EB940DD6-FB60-402D-B661-DD7722196CAF}" type="presParOf" srcId="{677012F1-FD01-4BA7-9613-73D83F5CEFD2}" destId="{18D7BB72-34D9-42F5-9E8B-CD981A0E9E8C}" srcOrd="1" destOrd="0" presId="urn:microsoft.com/office/officeart/2018/2/layout/IconVerticalSolidList"/>
    <dgm:cxn modelId="{F7595284-5BF4-48FD-950E-335D5E325DD0}" type="presParOf" srcId="{677012F1-FD01-4BA7-9613-73D83F5CEFD2}" destId="{CBEEF36B-4C5D-47A2-AB7C-CF8C7F429AE2}" srcOrd="2" destOrd="0" presId="urn:microsoft.com/office/officeart/2018/2/layout/IconVerticalSolidList"/>
    <dgm:cxn modelId="{1CD7A512-B1E6-4F05-B7AD-75D9EFC22835}" type="presParOf" srcId="{677012F1-FD01-4BA7-9613-73D83F5CEFD2}" destId="{54F53861-BEDD-4496-A695-FF37D17B37C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3696FD5-6F62-4615-BAFF-E926E3B6E49A}" type="doc">
      <dgm:prSet loTypeId="urn:microsoft.com/office/officeart/2005/8/layout/list1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ACE1E8AB-1F53-44BE-9D34-45B2B898B7F5}">
      <dgm:prSet phldrT="[Text]"/>
      <dgm:spPr/>
      <dgm:t>
        <a:bodyPr/>
        <a:lstStyle/>
        <a:p>
          <a:r>
            <a:rPr lang="cs-CZ" dirty="0"/>
            <a:t>Faktická vada</a:t>
          </a:r>
        </a:p>
      </dgm:t>
    </dgm:pt>
    <dgm:pt modelId="{1ABC8046-512A-4403-98B9-DFB36161FAB2}" type="parTrans" cxnId="{82DA9DD1-E40A-45D5-9A8F-FFE64098B313}">
      <dgm:prSet/>
      <dgm:spPr/>
      <dgm:t>
        <a:bodyPr/>
        <a:lstStyle/>
        <a:p>
          <a:endParaRPr lang="cs-CZ"/>
        </a:p>
      </dgm:t>
    </dgm:pt>
    <dgm:pt modelId="{8D9D151B-E240-4958-92E5-E2FDF7363DD3}" type="sibTrans" cxnId="{82DA9DD1-E40A-45D5-9A8F-FFE64098B313}">
      <dgm:prSet/>
      <dgm:spPr/>
      <dgm:t>
        <a:bodyPr/>
        <a:lstStyle/>
        <a:p>
          <a:endParaRPr lang="cs-CZ"/>
        </a:p>
      </dgm:t>
    </dgm:pt>
    <dgm:pt modelId="{7D0E9646-C183-4F7C-A4E9-453945B42041}">
      <dgm:prSet phldrT="[Text]"/>
      <dgm:spPr/>
      <dgm:t>
        <a:bodyPr/>
        <a:lstStyle/>
        <a:p>
          <a:r>
            <a:rPr lang="cs-CZ" dirty="0"/>
            <a:t>Nedělá co má</a:t>
          </a:r>
        </a:p>
      </dgm:t>
    </dgm:pt>
    <dgm:pt modelId="{5FB87ABB-DA7E-4568-B4FE-0C726B6314CC}" type="parTrans" cxnId="{FE87FCFC-5685-443E-8108-13ADBEBFDC80}">
      <dgm:prSet/>
      <dgm:spPr/>
      <dgm:t>
        <a:bodyPr/>
        <a:lstStyle/>
        <a:p>
          <a:endParaRPr lang="cs-CZ"/>
        </a:p>
      </dgm:t>
    </dgm:pt>
    <dgm:pt modelId="{0B72B422-1152-48D1-8FEB-6D425C96D124}" type="sibTrans" cxnId="{FE87FCFC-5685-443E-8108-13ADBEBFDC80}">
      <dgm:prSet/>
      <dgm:spPr/>
      <dgm:t>
        <a:bodyPr/>
        <a:lstStyle/>
        <a:p>
          <a:endParaRPr lang="cs-CZ"/>
        </a:p>
      </dgm:t>
    </dgm:pt>
    <dgm:pt modelId="{692D0826-D0D3-4677-9BD7-5C878105CE53}">
      <dgm:prSet phldrT="[Text]"/>
      <dgm:spPr/>
      <dgm:t>
        <a:bodyPr/>
        <a:lstStyle/>
        <a:p>
          <a:r>
            <a:rPr lang="cs-CZ" dirty="0"/>
            <a:t>Právní vada</a:t>
          </a:r>
        </a:p>
      </dgm:t>
    </dgm:pt>
    <dgm:pt modelId="{87864CD8-896E-441B-963A-7CE2D56D2088}" type="parTrans" cxnId="{F2038963-9152-4B48-BF4D-CB608E88875D}">
      <dgm:prSet/>
      <dgm:spPr/>
      <dgm:t>
        <a:bodyPr/>
        <a:lstStyle/>
        <a:p>
          <a:endParaRPr lang="cs-CZ"/>
        </a:p>
      </dgm:t>
    </dgm:pt>
    <dgm:pt modelId="{E3169E0F-A7EB-4C7B-AF61-7E52862237D6}" type="sibTrans" cxnId="{F2038963-9152-4B48-BF4D-CB608E88875D}">
      <dgm:prSet/>
      <dgm:spPr/>
      <dgm:t>
        <a:bodyPr/>
        <a:lstStyle/>
        <a:p>
          <a:endParaRPr lang="cs-CZ"/>
        </a:p>
      </dgm:t>
    </dgm:pt>
    <dgm:pt modelId="{0B678E81-E0B9-48FE-BA89-E7A709104423}">
      <dgm:prSet phldrT="[Text]"/>
      <dgm:spPr/>
      <dgm:t>
        <a:bodyPr/>
        <a:lstStyle/>
        <a:p>
          <a:r>
            <a:rPr lang="cs-CZ" dirty="0"/>
            <a:t>Neměl právo dát licenci k plnění</a:t>
          </a:r>
        </a:p>
      </dgm:t>
    </dgm:pt>
    <dgm:pt modelId="{3A33F713-0B74-4BEC-BF8E-B211A6242F2C}" type="parTrans" cxnId="{14B4D291-5123-4425-8AD0-EF9EB5F8217D}">
      <dgm:prSet/>
      <dgm:spPr/>
      <dgm:t>
        <a:bodyPr/>
        <a:lstStyle/>
        <a:p>
          <a:endParaRPr lang="cs-CZ"/>
        </a:p>
      </dgm:t>
    </dgm:pt>
    <dgm:pt modelId="{642FF9D8-0D62-46B1-9603-6AF9C804CD65}" type="sibTrans" cxnId="{14B4D291-5123-4425-8AD0-EF9EB5F8217D}">
      <dgm:prSet/>
      <dgm:spPr/>
      <dgm:t>
        <a:bodyPr/>
        <a:lstStyle/>
        <a:p>
          <a:endParaRPr lang="cs-CZ"/>
        </a:p>
      </dgm:t>
    </dgm:pt>
    <dgm:pt modelId="{6EE87BF6-10CB-4C11-93B5-F82DC329AAB2}">
      <dgm:prSet phldrT="[Text]"/>
      <dgm:spPr/>
      <dgm:t>
        <a:bodyPr/>
        <a:lstStyle/>
        <a:p>
          <a:r>
            <a:rPr lang="cs-CZ" dirty="0"/>
            <a:t>Poškozený nosič</a:t>
          </a:r>
        </a:p>
      </dgm:t>
    </dgm:pt>
    <dgm:pt modelId="{46DE46F2-860F-404E-93D5-458303694D76}" type="parTrans" cxnId="{01A134C4-2014-41C3-B710-6EE50BB4D73C}">
      <dgm:prSet/>
      <dgm:spPr/>
      <dgm:t>
        <a:bodyPr/>
        <a:lstStyle/>
        <a:p>
          <a:endParaRPr lang="cs-CZ"/>
        </a:p>
      </dgm:t>
    </dgm:pt>
    <dgm:pt modelId="{8E2D351C-EC22-459F-8049-D57C37CE4DDF}" type="sibTrans" cxnId="{01A134C4-2014-41C3-B710-6EE50BB4D73C}">
      <dgm:prSet/>
      <dgm:spPr/>
      <dgm:t>
        <a:bodyPr/>
        <a:lstStyle/>
        <a:p>
          <a:endParaRPr lang="cs-CZ"/>
        </a:p>
      </dgm:t>
    </dgm:pt>
    <dgm:pt modelId="{C8DCBEE2-FB13-E24E-BF3A-B4AF4BE3AF7C}" type="pres">
      <dgm:prSet presAssocID="{63696FD5-6F62-4615-BAFF-E926E3B6E49A}" presName="linear" presStyleCnt="0">
        <dgm:presLayoutVars>
          <dgm:dir/>
          <dgm:animLvl val="lvl"/>
          <dgm:resizeHandles val="exact"/>
        </dgm:presLayoutVars>
      </dgm:prSet>
      <dgm:spPr/>
    </dgm:pt>
    <dgm:pt modelId="{112BC269-5EB3-684D-9F8C-22FF763254C6}" type="pres">
      <dgm:prSet presAssocID="{ACE1E8AB-1F53-44BE-9D34-45B2B898B7F5}" presName="parentLin" presStyleCnt="0"/>
      <dgm:spPr/>
    </dgm:pt>
    <dgm:pt modelId="{B33232DD-BB20-3E43-9168-77A73E6F6095}" type="pres">
      <dgm:prSet presAssocID="{ACE1E8AB-1F53-44BE-9D34-45B2B898B7F5}" presName="parentLeftMargin" presStyleLbl="node1" presStyleIdx="0" presStyleCnt="2"/>
      <dgm:spPr/>
    </dgm:pt>
    <dgm:pt modelId="{E033B460-4456-854D-9F4D-66709F92D2AC}" type="pres">
      <dgm:prSet presAssocID="{ACE1E8AB-1F53-44BE-9D34-45B2B898B7F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4492FD-49B8-A346-B195-0E4BBE8E5E93}" type="pres">
      <dgm:prSet presAssocID="{ACE1E8AB-1F53-44BE-9D34-45B2B898B7F5}" presName="negativeSpace" presStyleCnt="0"/>
      <dgm:spPr/>
    </dgm:pt>
    <dgm:pt modelId="{672C4197-7D26-2B46-BE4D-2C6E4D6ACE6E}" type="pres">
      <dgm:prSet presAssocID="{ACE1E8AB-1F53-44BE-9D34-45B2B898B7F5}" presName="childText" presStyleLbl="conFgAcc1" presStyleIdx="0" presStyleCnt="2">
        <dgm:presLayoutVars>
          <dgm:bulletEnabled val="1"/>
        </dgm:presLayoutVars>
      </dgm:prSet>
      <dgm:spPr/>
    </dgm:pt>
    <dgm:pt modelId="{4A4C7CBD-1E4D-C847-B3D7-17C4611B95A2}" type="pres">
      <dgm:prSet presAssocID="{8D9D151B-E240-4958-92E5-E2FDF7363DD3}" presName="spaceBetweenRectangles" presStyleCnt="0"/>
      <dgm:spPr/>
    </dgm:pt>
    <dgm:pt modelId="{ACB8D4D8-CDBE-8C42-B875-A12DAC294DA7}" type="pres">
      <dgm:prSet presAssocID="{692D0826-D0D3-4677-9BD7-5C878105CE53}" presName="parentLin" presStyleCnt="0"/>
      <dgm:spPr/>
    </dgm:pt>
    <dgm:pt modelId="{E95C82F7-EB24-AE42-B347-92BC87C749DC}" type="pres">
      <dgm:prSet presAssocID="{692D0826-D0D3-4677-9BD7-5C878105CE53}" presName="parentLeftMargin" presStyleLbl="node1" presStyleIdx="0" presStyleCnt="2"/>
      <dgm:spPr/>
    </dgm:pt>
    <dgm:pt modelId="{3B7309B2-B297-844E-89DA-93BFB839AB5F}" type="pres">
      <dgm:prSet presAssocID="{692D0826-D0D3-4677-9BD7-5C878105CE5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A5910A8-A730-0842-9E40-7BBB69BD99D5}" type="pres">
      <dgm:prSet presAssocID="{692D0826-D0D3-4677-9BD7-5C878105CE53}" presName="negativeSpace" presStyleCnt="0"/>
      <dgm:spPr/>
    </dgm:pt>
    <dgm:pt modelId="{06EE4E4C-BAF3-1A4C-BA30-943B97812304}" type="pres">
      <dgm:prSet presAssocID="{692D0826-D0D3-4677-9BD7-5C878105CE5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D10FD17-16FD-1749-95AC-A6828773A6F0}" type="presOf" srcId="{ACE1E8AB-1F53-44BE-9D34-45B2B898B7F5}" destId="{E033B460-4456-854D-9F4D-66709F92D2AC}" srcOrd="1" destOrd="0" presId="urn:microsoft.com/office/officeart/2005/8/layout/list1"/>
    <dgm:cxn modelId="{97B48819-6EAB-ED4C-95B8-862F6305CC1A}" type="presOf" srcId="{692D0826-D0D3-4677-9BD7-5C878105CE53}" destId="{E95C82F7-EB24-AE42-B347-92BC87C749DC}" srcOrd="0" destOrd="0" presId="urn:microsoft.com/office/officeart/2005/8/layout/list1"/>
    <dgm:cxn modelId="{D8A18A28-C837-4E4A-BA36-C32F9983027C}" type="presOf" srcId="{0B678E81-E0B9-48FE-BA89-E7A709104423}" destId="{06EE4E4C-BAF3-1A4C-BA30-943B97812304}" srcOrd="0" destOrd="0" presId="urn:microsoft.com/office/officeart/2005/8/layout/list1"/>
    <dgm:cxn modelId="{0A806C3A-5E14-584D-A375-43143CE128BA}" type="presOf" srcId="{63696FD5-6F62-4615-BAFF-E926E3B6E49A}" destId="{C8DCBEE2-FB13-E24E-BF3A-B4AF4BE3AF7C}" srcOrd="0" destOrd="0" presId="urn:microsoft.com/office/officeart/2005/8/layout/list1"/>
    <dgm:cxn modelId="{F2038963-9152-4B48-BF4D-CB608E88875D}" srcId="{63696FD5-6F62-4615-BAFF-E926E3B6E49A}" destId="{692D0826-D0D3-4677-9BD7-5C878105CE53}" srcOrd="1" destOrd="0" parTransId="{87864CD8-896E-441B-963A-7CE2D56D2088}" sibTransId="{E3169E0F-A7EB-4C7B-AF61-7E52862237D6}"/>
    <dgm:cxn modelId="{5BAD6B51-B1D7-F14E-8922-87AA660B4994}" type="presOf" srcId="{ACE1E8AB-1F53-44BE-9D34-45B2B898B7F5}" destId="{B33232DD-BB20-3E43-9168-77A73E6F6095}" srcOrd="0" destOrd="0" presId="urn:microsoft.com/office/officeart/2005/8/layout/list1"/>
    <dgm:cxn modelId="{14B4D291-5123-4425-8AD0-EF9EB5F8217D}" srcId="{692D0826-D0D3-4677-9BD7-5C878105CE53}" destId="{0B678E81-E0B9-48FE-BA89-E7A709104423}" srcOrd="0" destOrd="0" parTransId="{3A33F713-0B74-4BEC-BF8E-B211A6242F2C}" sibTransId="{642FF9D8-0D62-46B1-9603-6AF9C804CD65}"/>
    <dgm:cxn modelId="{9320CAA1-BE96-7D4C-B6B5-41B4995CD8E8}" type="presOf" srcId="{692D0826-D0D3-4677-9BD7-5C878105CE53}" destId="{3B7309B2-B297-844E-89DA-93BFB839AB5F}" srcOrd="1" destOrd="0" presId="urn:microsoft.com/office/officeart/2005/8/layout/list1"/>
    <dgm:cxn modelId="{29E48BB1-19CA-824D-A4CF-7BD9D1287CA9}" type="presOf" srcId="{6EE87BF6-10CB-4C11-93B5-F82DC329AAB2}" destId="{672C4197-7D26-2B46-BE4D-2C6E4D6ACE6E}" srcOrd="0" destOrd="1" presId="urn:microsoft.com/office/officeart/2005/8/layout/list1"/>
    <dgm:cxn modelId="{694CA9C1-3867-1241-8F2D-F4937EB79FDF}" type="presOf" srcId="{7D0E9646-C183-4F7C-A4E9-453945B42041}" destId="{672C4197-7D26-2B46-BE4D-2C6E4D6ACE6E}" srcOrd="0" destOrd="0" presId="urn:microsoft.com/office/officeart/2005/8/layout/list1"/>
    <dgm:cxn modelId="{01A134C4-2014-41C3-B710-6EE50BB4D73C}" srcId="{ACE1E8AB-1F53-44BE-9D34-45B2B898B7F5}" destId="{6EE87BF6-10CB-4C11-93B5-F82DC329AAB2}" srcOrd="1" destOrd="0" parTransId="{46DE46F2-860F-404E-93D5-458303694D76}" sibTransId="{8E2D351C-EC22-459F-8049-D57C37CE4DDF}"/>
    <dgm:cxn modelId="{82DA9DD1-E40A-45D5-9A8F-FFE64098B313}" srcId="{63696FD5-6F62-4615-BAFF-E926E3B6E49A}" destId="{ACE1E8AB-1F53-44BE-9D34-45B2B898B7F5}" srcOrd="0" destOrd="0" parTransId="{1ABC8046-512A-4403-98B9-DFB36161FAB2}" sibTransId="{8D9D151B-E240-4958-92E5-E2FDF7363DD3}"/>
    <dgm:cxn modelId="{FE87FCFC-5685-443E-8108-13ADBEBFDC80}" srcId="{ACE1E8AB-1F53-44BE-9D34-45B2B898B7F5}" destId="{7D0E9646-C183-4F7C-A4E9-453945B42041}" srcOrd="0" destOrd="0" parTransId="{5FB87ABB-DA7E-4568-B4FE-0C726B6314CC}" sibTransId="{0B72B422-1152-48D1-8FEB-6D425C96D124}"/>
    <dgm:cxn modelId="{903C580E-36F5-1944-AAB2-F4D017D9AC6A}" type="presParOf" srcId="{C8DCBEE2-FB13-E24E-BF3A-B4AF4BE3AF7C}" destId="{112BC269-5EB3-684D-9F8C-22FF763254C6}" srcOrd="0" destOrd="0" presId="urn:microsoft.com/office/officeart/2005/8/layout/list1"/>
    <dgm:cxn modelId="{616A2955-56FA-4D4C-8046-D9D8029EE071}" type="presParOf" srcId="{112BC269-5EB3-684D-9F8C-22FF763254C6}" destId="{B33232DD-BB20-3E43-9168-77A73E6F6095}" srcOrd="0" destOrd="0" presId="urn:microsoft.com/office/officeart/2005/8/layout/list1"/>
    <dgm:cxn modelId="{DF12E1B7-52F8-3547-B8B3-42BC9F84A920}" type="presParOf" srcId="{112BC269-5EB3-684D-9F8C-22FF763254C6}" destId="{E033B460-4456-854D-9F4D-66709F92D2AC}" srcOrd="1" destOrd="0" presId="urn:microsoft.com/office/officeart/2005/8/layout/list1"/>
    <dgm:cxn modelId="{35595D55-1AEE-7D41-A73B-376A1B0F2758}" type="presParOf" srcId="{C8DCBEE2-FB13-E24E-BF3A-B4AF4BE3AF7C}" destId="{F84492FD-49B8-A346-B195-0E4BBE8E5E93}" srcOrd="1" destOrd="0" presId="urn:microsoft.com/office/officeart/2005/8/layout/list1"/>
    <dgm:cxn modelId="{B442B8B0-496E-B141-AC41-841ADD95DF5B}" type="presParOf" srcId="{C8DCBEE2-FB13-E24E-BF3A-B4AF4BE3AF7C}" destId="{672C4197-7D26-2B46-BE4D-2C6E4D6ACE6E}" srcOrd="2" destOrd="0" presId="urn:microsoft.com/office/officeart/2005/8/layout/list1"/>
    <dgm:cxn modelId="{06C36657-F098-5743-92E6-E19B65C2402F}" type="presParOf" srcId="{C8DCBEE2-FB13-E24E-BF3A-B4AF4BE3AF7C}" destId="{4A4C7CBD-1E4D-C847-B3D7-17C4611B95A2}" srcOrd="3" destOrd="0" presId="urn:microsoft.com/office/officeart/2005/8/layout/list1"/>
    <dgm:cxn modelId="{1F4435B9-1B2A-7349-B960-2646408351F8}" type="presParOf" srcId="{C8DCBEE2-FB13-E24E-BF3A-B4AF4BE3AF7C}" destId="{ACB8D4D8-CDBE-8C42-B875-A12DAC294DA7}" srcOrd="4" destOrd="0" presId="urn:microsoft.com/office/officeart/2005/8/layout/list1"/>
    <dgm:cxn modelId="{645CB491-08BB-FA43-98B8-04D4D1EB959E}" type="presParOf" srcId="{ACB8D4D8-CDBE-8C42-B875-A12DAC294DA7}" destId="{E95C82F7-EB24-AE42-B347-92BC87C749DC}" srcOrd="0" destOrd="0" presId="urn:microsoft.com/office/officeart/2005/8/layout/list1"/>
    <dgm:cxn modelId="{5F2976DD-4BAB-484E-981D-F4CFCF6C2A27}" type="presParOf" srcId="{ACB8D4D8-CDBE-8C42-B875-A12DAC294DA7}" destId="{3B7309B2-B297-844E-89DA-93BFB839AB5F}" srcOrd="1" destOrd="0" presId="urn:microsoft.com/office/officeart/2005/8/layout/list1"/>
    <dgm:cxn modelId="{71093EA3-88FE-5F43-A7A2-149660246F14}" type="presParOf" srcId="{C8DCBEE2-FB13-E24E-BF3A-B4AF4BE3AF7C}" destId="{3A5910A8-A730-0842-9E40-7BBB69BD99D5}" srcOrd="5" destOrd="0" presId="urn:microsoft.com/office/officeart/2005/8/layout/list1"/>
    <dgm:cxn modelId="{03B23CA0-82C7-DF45-A871-63CD5B9DCCAE}" type="presParOf" srcId="{C8DCBEE2-FB13-E24E-BF3A-B4AF4BE3AF7C}" destId="{06EE4E4C-BAF3-1A4C-BA30-943B9781230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D8BAEFC-9AC6-49A5-A6AC-C8F25DF6E899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22EC501A-B2BD-4E17-A753-B449875EE111}">
      <dgm:prSet/>
      <dgm:spPr/>
      <dgm:t>
        <a:bodyPr/>
        <a:lstStyle/>
        <a:p>
          <a:pPr rtl="0"/>
          <a:r>
            <a:rPr lang="cs-CZ" dirty="0"/>
            <a:t>Poruší-li strana smlouvu podstatným způsobem, může druhá strana bez zbytečného odkladu od smlouvy odstoupit. </a:t>
          </a:r>
        </a:p>
      </dgm:t>
    </dgm:pt>
    <dgm:pt modelId="{520963BB-D0CA-4CF1-978F-24BE064A7BB6}" type="parTrans" cxnId="{DC76FDFC-9B8F-415A-A10B-7A02FAAA739E}">
      <dgm:prSet/>
      <dgm:spPr/>
      <dgm:t>
        <a:bodyPr/>
        <a:lstStyle/>
        <a:p>
          <a:endParaRPr lang="cs-CZ"/>
        </a:p>
      </dgm:t>
    </dgm:pt>
    <dgm:pt modelId="{012D72B2-8782-4284-BCA0-14F718FBC3ED}" type="sibTrans" cxnId="{DC76FDFC-9B8F-415A-A10B-7A02FAAA739E}">
      <dgm:prSet/>
      <dgm:spPr/>
      <dgm:t>
        <a:bodyPr/>
        <a:lstStyle/>
        <a:p>
          <a:endParaRPr lang="cs-CZ"/>
        </a:p>
      </dgm:t>
    </dgm:pt>
    <dgm:pt modelId="{1AE07807-5098-4839-8950-C23FABD396FB}">
      <dgm:prSet/>
      <dgm:spPr/>
      <dgm:t>
        <a:bodyPr/>
        <a:lstStyle/>
        <a:p>
          <a:pPr rtl="0"/>
          <a:r>
            <a:rPr lang="cs-CZ" dirty="0"/>
            <a:t>Odstoupením od smlouvy se závazek zrušuje od počátku.</a:t>
          </a:r>
        </a:p>
      </dgm:t>
    </dgm:pt>
    <dgm:pt modelId="{717C50E6-258A-40CA-893B-FF2F52C8B9EC}" type="parTrans" cxnId="{EC0411E0-9DA5-44C6-B93A-6C4040948ABD}">
      <dgm:prSet/>
      <dgm:spPr/>
      <dgm:t>
        <a:bodyPr/>
        <a:lstStyle/>
        <a:p>
          <a:endParaRPr lang="cs-CZ"/>
        </a:p>
      </dgm:t>
    </dgm:pt>
    <dgm:pt modelId="{58315BC7-4E91-4781-B245-70A8E98F2FF9}" type="sibTrans" cxnId="{EC0411E0-9DA5-44C6-B93A-6C4040948ABD}">
      <dgm:prSet/>
      <dgm:spPr/>
      <dgm:t>
        <a:bodyPr/>
        <a:lstStyle/>
        <a:p>
          <a:endParaRPr lang="cs-CZ"/>
        </a:p>
      </dgm:t>
    </dgm:pt>
    <dgm:pt modelId="{6A7D6563-5A25-4441-B66B-87B59811A40D}">
      <dgm:prSet/>
      <dgm:spPr/>
      <dgm:t>
        <a:bodyPr/>
        <a:lstStyle/>
        <a:p>
          <a:pPr rtl="0"/>
          <a:r>
            <a:rPr lang="cs-CZ" dirty="0"/>
            <a:t>Odstoupení</a:t>
          </a:r>
        </a:p>
      </dgm:t>
    </dgm:pt>
    <dgm:pt modelId="{9037B8FC-16FE-4B68-BA8C-AC93B8DBA59C}" type="parTrans" cxnId="{3195CBFA-9F61-49EB-B61D-FF173B73AF07}">
      <dgm:prSet/>
      <dgm:spPr/>
      <dgm:t>
        <a:bodyPr/>
        <a:lstStyle/>
        <a:p>
          <a:endParaRPr lang="cs-CZ"/>
        </a:p>
      </dgm:t>
    </dgm:pt>
    <dgm:pt modelId="{DDF4EC11-0674-4D75-9586-688817FF4B8E}" type="sibTrans" cxnId="{3195CBFA-9F61-49EB-B61D-FF173B73AF07}">
      <dgm:prSet/>
      <dgm:spPr/>
      <dgm:t>
        <a:bodyPr/>
        <a:lstStyle/>
        <a:p>
          <a:endParaRPr lang="cs-CZ"/>
        </a:p>
      </dgm:t>
    </dgm:pt>
    <dgm:pt modelId="{75824FCD-8C6F-4AD8-91F3-8D1A592A15E1}">
      <dgm:prSet/>
      <dgm:spPr/>
      <dgm:t>
        <a:bodyPr/>
        <a:lstStyle/>
        <a:p>
          <a:pPr rtl="0"/>
          <a:r>
            <a:rPr lang="cs-CZ" dirty="0"/>
            <a:t>Výpověď</a:t>
          </a:r>
        </a:p>
      </dgm:t>
    </dgm:pt>
    <dgm:pt modelId="{79322B06-35A9-49BE-94BA-85F46D6D1A3F}" type="parTrans" cxnId="{EB4F8A58-0557-45B6-8ACB-228E39AE1F81}">
      <dgm:prSet/>
      <dgm:spPr/>
      <dgm:t>
        <a:bodyPr/>
        <a:lstStyle/>
        <a:p>
          <a:endParaRPr lang="cs-CZ"/>
        </a:p>
      </dgm:t>
    </dgm:pt>
    <dgm:pt modelId="{355F9097-6DC3-418C-9C1C-E9A604F4259A}" type="sibTrans" cxnId="{EB4F8A58-0557-45B6-8ACB-228E39AE1F81}">
      <dgm:prSet/>
      <dgm:spPr/>
      <dgm:t>
        <a:bodyPr/>
        <a:lstStyle/>
        <a:p>
          <a:endParaRPr lang="cs-CZ"/>
        </a:p>
      </dgm:t>
    </dgm:pt>
    <dgm:pt modelId="{166EA39B-7C94-484B-96B7-B009334EE316}">
      <dgm:prSet/>
      <dgm:spPr/>
      <dgm:t>
        <a:bodyPr/>
        <a:lstStyle/>
        <a:p>
          <a:pPr rtl="0"/>
          <a:r>
            <a:rPr lang="cs-CZ" dirty="0"/>
            <a:t>Ukončení smlouvy v čase</a:t>
          </a:r>
        </a:p>
      </dgm:t>
    </dgm:pt>
    <dgm:pt modelId="{9975202A-7A1B-496F-893F-794DAA624A29}" type="parTrans" cxnId="{61D6C31F-87F4-4D20-85A5-0BC0A8FD8C54}">
      <dgm:prSet/>
      <dgm:spPr/>
      <dgm:t>
        <a:bodyPr/>
        <a:lstStyle/>
        <a:p>
          <a:endParaRPr lang="cs-CZ"/>
        </a:p>
      </dgm:t>
    </dgm:pt>
    <dgm:pt modelId="{DB602B72-B06D-452E-A95A-66F52CE385DC}" type="sibTrans" cxnId="{61D6C31F-87F4-4D20-85A5-0BC0A8FD8C54}">
      <dgm:prSet/>
      <dgm:spPr/>
      <dgm:t>
        <a:bodyPr/>
        <a:lstStyle/>
        <a:p>
          <a:endParaRPr lang="cs-CZ"/>
        </a:p>
      </dgm:t>
    </dgm:pt>
    <dgm:pt modelId="{1C685C0C-A502-44F9-8E23-905ED1D0E85B}">
      <dgm:prSet/>
      <dgm:spPr/>
      <dgm:t>
        <a:bodyPr/>
        <a:lstStyle/>
        <a:p>
          <a:pPr rtl="0"/>
          <a:r>
            <a:rPr lang="cs-CZ" dirty="0"/>
            <a:t>Lze vypovědět smlouvu na dobu neurčitou</a:t>
          </a:r>
        </a:p>
      </dgm:t>
    </dgm:pt>
    <dgm:pt modelId="{A8769D89-C3CE-4219-AFFA-2D725847E9AB}" type="parTrans" cxnId="{02A7A8A4-B73F-48BE-B830-0F21AEA3B64E}">
      <dgm:prSet/>
      <dgm:spPr/>
      <dgm:t>
        <a:bodyPr/>
        <a:lstStyle/>
        <a:p>
          <a:endParaRPr lang="cs-CZ"/>
        </a:p>
      </dgm:t>
    </dgm:pt>
    <dgm:pt modelId="{60406842-B99A-40E2-B4C6-95022BD0D81C}" type="sibTrans" cxnId="{02A7A8A4-B73F-48BE-B830-0F21AEA3B64E}">
      <dgm:prSet/>
      <dgm:spPr/>
      <dgm:t>
        <a:bodyPr/>
        <a:lstStyle/>
        <a:p>
          <a:endParaRPr lang="cs-CZ"/>
        </a:p>
      </dgm:t>
    </dgm:pt>
    <dgm:pt modelId="{26BBD08C-B462-CB49-BA82-3390617841F3}">
      <dgm:prSet/>
      <dgm:spPr/>
      <dgm:t>
        <a:bodyPr/>
        <a:lstStyle/>
        <a:p>
          <a:pPr rtl="0"/>
          <a:r>
            <a:rPr lang="cs-CZ" dirty="0"/>
            <a:t>Podstatné je takové porušení povinnosti, o němž strana porušující smlouvu již při uzavření smlouvy věděla nebo musela vědět, že by druhá strana smlouvu neuzavřela, pokud by toto porušení předvídala; </a:t>
          </a:r>
        </a:p>
      </dgm:t>
    </dgm:pt>
    <dgm:pt modelId="{F4556D02-EE92-6D43-AD14-60E1F79B1698}" type="parTrans" cxnId="{4F30702C-ABD1-1D49-9284-600E56CBBE60}">
      <dgm:prSet/>
      <dgm:spPr/>
      <dgm:t>
        <a:bodyPr/>
        <a:lstStyle/>
        <a:p>
          <a:endParaRPr lang="cs-CZ"/>
        </a:p>
      </dgm:t>
    </dgm:pt>
    <dgm:pt modelId="{754E66CE-B0B1-9E45-A9F1-3A009D25DB5C}" type="sibTrans" cxnId="{4F30702C-ABD1-1D49-9284-600E56CBBE60}">
      <dgm:prSet/>
      <dgm:spPr/>
      <dgm:t>
        <a:bodyPr/>
        <a:lstStyle/>
        <a:p>
          <a:endParaRPr lang="cs-CZ"/>
        </a:p>
      </dgm:t>
    </dgm:pt>
    <dgm:pt modelId="{03523C34-4606-8342-8882-90B62197D0AB}">
      <dgm:prSet/>
      <dgm:spPr/>
      <dgm:t>
        <a:bodyPr/>
        <a:lstStyle/>
        <a:p>
          <a:pPr rtl="0"/>
          <a:r>
            <a:rPr lang="cs-CZ" dirty="0"/>
            <a:t>v ostatních případech se má za to, že porušení podstatné není.</a:t>
          </a:r>
        </a:p>
      </dgm:t>
    </dgm:pt>
    <dgm:pt modelId="{72529D99-AB93-D945-AD16-FF72A5205AE1}" type="parTrans" cxnId="{FFDC6FE6-EAC3-694F-837E-37DDE51F6940}">
      <dgm:prSet/>
      <dgm:spPr/>
      <dgm:t>
        <a:bodyPr/>
        <a:lstStyle/>
        <a:p>
          <a:endParaRPr lang="cs-CZ"/>
        </a:p>
      </dgm:t>
    </dgm:pt>
    <dgm:pt modelId="{60162E07-E4AA-564B-AFF8-852358CC359E}" type="sibTrans" cxnId="{FFDC6FE6-EAC3-694F-837E-37DDE51F6940}">
      <dgm:prSet/>
      <dgm:spPr/>
      <dgm:t>
        <a:bodyPr/>
        <a:lstStyle/>
        <a:p>
          <a:endParaRPr lang="cs-CZ"/>
        </a:p>
      </dgm:t>
    </dgm:pt>
    <dgm:pt modelId="{8A920DE6-B4FC-F94C-812F-2959393201B5}" type="pres">
      <dgm:prSet presAssocID="{CD8BAEFC-9AC6-49A5-A6AC-C8F25DF6E899}" presName="linear" presStyleCnt="0">
        <dgm:presLayoutVars>
          <dgm:dir/>
          <dgm:animLvl val="lvl"/>
          <dgm:resizeHandles val="exact"/>
        </dgm:presLayoutVars>
      </dgm:prSet>
      <dgm:spPr/>
    </dgm:pt>
    <dgm:pt modelId="{89964A0F-DD51-714E-B1B4-1F0749389612}" type="pres">
      <dgm:prSet presAssocID="{6A7D6563-5A25-4441-B66B-87B59811A40D}" presName="parentLin" presStyleCnt="0"/>
      <dgm:spPr/>
    </dgm:pt>
    <dgm:pt modelId="{79AC77DC-A785-2143-B02F-B5E033C6B793}" type="pres">
      <dgm:prSet presAssocID="{6A7D6563-5A25-4441-B66B-87B59811A40D}" presName="parentLeftMargin" presStyleLbl="node1" presStyleIdx="0" presStyleCnt="2"/>
      <dgm:spPr/>
    </dgm:pt>
    <dgm:pt modelId="{97B9B070-4B9C-4F46-B843-5517B23D7EA8}" type="pres">
      <dgm:prSet presAssocID="{6A7D6563-5A25-4441-B66B-87B59811A40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265EAEF-8560-5B49-BA14-041C1A9821FA}" type="pres">
      <dgm:prSet presAssocID="{6A7D6563-5A25-4441-B66B-87B59811A40D}" presName="negativeSpace" presStyleCnt="0"/>
      <dgm:spPr/>
    </dgm:pt>
    <dgm:pt modelId="{BF71E2C6-AA08-6B43-B7BD-43FE0D867578}" type="pres">
      <dgm:prSet presAssocID="{6A7D6563-5A25-4441-B66B-87B59811A40D}" presName="childText" presStyleLbl="conFgAcc1" presStyleIdx="0" presStyleCnt="2">
        <dgm:presLayoutVars>
          <dgm:bulletEnabled val="1"/>
        </dgm:presLayoutVars>
      </dgm:prSet>
      <dgm:spPr/>
    </dgm:pt>
    <dgm:pt modelId="{83C6784E-3456-B44C-A9A0-C31183D6C6A9}" type="pres">
      <dgm:prSet presAssocID="{DDF4EC11-0674-4D75-9586-688817FF4B8E}" presName="spaceBetweenRectangles" presStyleCnt="0"/>
      <dgm:spPr/>
    </dgm:pt>
    <dgm:pt modelId="{D37A17AE-7098-D541-BD84-3AE423D6D98A}" type="pres">
      <dgm:prSet presAssocID="{75824FCD-8C6F-4AD8-91F3-8D1A592A15E1}" presName="parentLin" presStyleCnt="0"/>
      <dgm:spPr/>
    </dgm:pt>
    <dgm:pt modelId="{FB1C4BC1-B2F4-1A4B-9427-7577A3676244}" type="pres">
      <dgm:prSet presAssocID="{75824FCD-8C6F-4AD8-91F3-8D1A592A15E1}" presName="parentLeftMargin" presStyleLbl="node1" presStyleIdx="0" presStyleCnt="2"/>
      <dgm:spPr/>
    </dgm:pt>
    <dgm:pt modelId="{39B970CC-3EE3-B543-A92A-88188967CA61}" type="pres">
      <dgm:prSet presAssocID="{75824FCD-8C6F-4AD8-91F3-8D1A592A15E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B891D3A-EDB5-194F-A53D-6D1921C6A655}" type="pres">
      <dgm:prSet presAssocID="{75824FCD-8C6F-4AD8-91F3-8D1A592A15E1}" presName="negativeSpace" presStyleCnt="0"/>
      <dgm:spPr/>
    </dgm:pt>
    <dgm:pt modelId="{3BC26D0F-AEC3-E146-B661-78C7BCEE8404}" type="pres">
      <dgm:prSet presAssocID="{75824FCD-8C6F-4AD8-91F3-8D1A592A15E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7538008-7749-A244-A188-014A4858FB7E}" type="presOf" srcId="{26BBD08C-B462-CB49-BA82-3390617841F3}" destId="{BF71E2C6-AA08-6B43-B7BD-43FE0D867578}" srcOrd="0" destOrd="1" presId="urn:microsoft.com/office/officeart/2005/8/layout/list1"/>
    <dgm:cxn modelId="{B08D4018-4833-3A4D-9C07-159F07A3171E}" type="presOf" srcId="{6A7D6563-5A25-4441-B66B-87B59811A40D}" destId="{97B9B070-4B9C-4F46-B843-5517B23D7EA8}" srcOrd="1" destOrd="0" presId="urn:microsoft.com/office/officeart/2005/8/layout/list1"/>
    <dgm:cxn modelId="{61D6C31F-87F4-4D20-85A5-0BC0A8FD8C54}" srcId="{75824FCD-8C6F-4AD8-91F3-8D1A592A15E1}" destId="{166EA39B-7C94-484B-96B7-B009334EE316}" srcOrd="0" destOrd="0" parTransId="{9975202A-7A1B-496F-893F-794DAA624A29}" sibTransId="{DB602B72-B06D-452E-A95A-66F52CE385DC}"/>
    <dgm:cxn modelId="{CEC92E21-66C2-1542-9039-D0B8D94836C0}" type="presOf" srcId="{166EA39B-7C94-484B-96B7-B009334EE316}" destId="{3BC26D0F-AEC3-E146-B661-78C7BCEE8404}" srcOrd="0" destOrd="0" presId="urn:microsoft.com/office/officeart/2005/8/layout/list1"/>
    <dgm:cxn modelId="{D3E0EC24-D721-714D-BC90-CCBF92A251D7}" type="presOf" srcId="{6A7D6563-5A25-4441-B66B-87B59811A40D}" destId="{79AC77DC-A785-2143-B02F-B5E033C6B793}" srcOrd="0" destOrd="0" presId="urn:microsoft.com/office/officeart/2005/8/layout/list1"/>
    <dgm:cxn modelId="{4F30702C-ABD1-1D49-9284-600E56CBBE60}" srcId="{6A7D6563-5A25-4441-B66B-87B59811A40D}" destId="{26BBD08C-B462-CB49-BA82-3390617841F3}" srcOrd="1" destOrd="0" parTransId="{F4556D02-EE92-6D43-AD14-60E1F79B1698}" sibTransId="{754E66CE-B0B1-9E45-A9F1-3A009D25DB5C}"/>
    <dgm:cxn modelId="{856BB263-23EB-BD4D-A24A-51D17DBA6219}" type="presOf" srcId="{1C685C0C-A502-44F9-8E23-905ED1D0E85B}" destId="{3BC26D0F-AEC3-E146-B661-78C7BCEE8404}" srcOrd="0" destOrd="1" presId="urn:microsoft.com/office/officeart/2005/8/layout/list1"/>
    <dgm:cxn modelId="{66141F6D-B76E-744C-9895-9EC3566EE2A9}" type="presOf" srcId="{22EC501A-B2BD-4E17-A753-B449875EE111}" destId="{BF71E2C6-AA08-6B43-B7BD-43FE0D867578}" srcOrd="0" destOrd="0" presId="urn:microsoft.com/office/officeart/2005/8/layout/list1"/>
    <dgm:cxn modelId="{EB4F8A58-0557-45B6-8ACB-228E39AE1F81}" srcId="{CD8BAEFC-9AC6-49A5-A6AC-C8F25DF6E899}" destId="{75824FCD-8C6F-4AD8-91F3-8D1A592A15E1}" srcOrd="1" destOrd="0" parTransId="{79322B06-35A9-49BE-94BA-85F46D6D1A3F}" sibTransId="{355F9097-6DC3-418C-9C1C-E9A604F4259A}"/>
    <dgm:cxn modelId="{AECC3489-8D35-4844-AB3A-956392FDDA37}" type="presOf" srcId="{75824FCD-8C6F-4AD8-91F3-8D1A592A15E1}" destId="{39B970CC-3EE3-B543-A92A-88188967CA61}" srcOrd="1" destOrd="0" presId="urn:microsoft.com/office/officeart/2005/8/layout/list1"/>
    <dgm:cxn modelId="{0A83EA96-E73D-2C40-91D0-D75CF98C215A}" type="presOf" srcId="{CD8BAEFC-9AC6-49A5-A6AC-C8F25DF6E899}" destId="{8A920DE6-B4FC-F94C-812F-2959393201B5}" srcOrd="0" destOrd="0" presId="urn:microsoft.com/office/officeart/2005/8/layout/list1"/>
    <dgm:cxn modelId="{02A7A8A4-B73F-48BE-B830-0F21AEA3B64E}" srcId="{75824FCD-8C6F-4AD8-91F3-8D1A592A15E1}" destId="{1C685C0C-A502-44F9-8E23-905ED1D0E85B}" srcOrd="1" destOrd="0" parTransId="{A8769D89-C3CE-4219-AFFA-2D725847E9AB}" sibTransId="{60406842-B99A-40E2-B4C6-95022BD0D81C}"/>
    <dgm:cxn modelId="{8F3E6CAF-74D3-8640-906A-913A1B3D324D}" type="presOf" srcId="{1AE07807-5098-4839-8950-C23FABD396FB}" destId="{BF71E2C6-AA08-6B43-B7BD-43FE0D867578}" srcOrd="0" destOrd="3" presId="urn:microsoft.com/office/officeart/2005/8/layout/list1"/>
    <dgm:cxn modelId="{E4EFE3BF-07C0-D442-879B-A561E92D4E0E}" type="presOf" srcId="{75824FCD-8C6F-4AD8-91F3-8D1A592A15E1}" destId="{FB1C4BC1-B2F4-1A4B-9427-7577A3676244}" srcOrd="0" destOrd="0" presId="urn:microsoft.com/office/officeart/2005/8/layout/list1"/>
    <dgm:cxn modelId="{15D814C1-E0C1-6644-8CFC-8FB0FE238F32}" type="presOf" srcId="{03523C34-4606-8342-8882-90B62197D0AB}" destId="{BF71E2C6-AA08-6B43-B7BD-43FE0D867578}" srcOrd="0" destOrd="2" presId="urn:microsoft.com/office/officeart/2005/8/layout/list1"/>
    <dgm:cxn modelId="{EC0411E0-9DA5-44C6-B93A-6C4040948ABD}" srcId="{6A7D6563-5A25-4441-B66B-87B59811A40D}" destId="{1AE07807-5098-4839-8950-C23FABD396FB}" srcOrd="3" destOrd="0" parTransId="{717C50E6-258A-40CA-893B-FF2F52C8B9EC}" sibTransId="{58315BC7-4E91-4781-B245-70A8E98F2FF9}"/>
    <dgm:cxn modelId="{FFDC6FE6-EAC3-694F-837E-37DDE51F6940}" srcId="{6A7D6563-5A25-4441-B66B-87B59811A40D}" destId="{03523C34-4606-8342-8882-90B62197D0AB}" srcOrd="2" destOrd="0" parTransId="{72529D99-AB93-D945-AD16-FF72A5205AE1}" sibTransId="{60162E07-E4AA-564B-AFF8-852358CC359E}"/>
    <dgm:cxn modelId="{3195CBFA-9F61-49EB-B61D-FF173B73AF07}" srcId="{CD8BAEFC-9AC6-49A5-A6AC-C8F25DF6E899}" destId="{6A7D6563-5A25-4441-B66B-87B59811A40D}" srcOrd="0" destOrd="0" parTransId="{9037B8FC-16FE-4B68-BA8C-AC93B8DBA59C}" sibTransId="{DDF4EC11-0674-4D75-9586-688817FF4B8E}"/>
    <dgm:cxn modelId="{DC76FDFC-9B8F-415A-A10B-7A02FAAA739E}" srcId="{6A7D6563-5A25-4441-B66B-87B59811A40D}" destId="{22EC501A-B2BD-4E17-A753-B449875EE111}" srcOrd="0" destOrd="0" parTransId="{520963BB-D0CA-4CF1-978F-24BE064A7BB6}" sibTransId="{012D72B2-8782-4284-BCA0-14F718FBC3ED}"/>
    <dgm:cxn modelId="{FCE4A3FC-8B36-9E49-B2F5-F8DE637F2459}" type="presParOf" srcId="{8A920DE6-B4FC-F94C-812F-2959393201B5}" destId="{89964A0F-DD51-714E-B1B4-1F0749389612}" srcOrd="0" destOrd="0" presId="urn:microsoft.com/office/officeart/2005/8/layout/list1"/>
    <dgm:cxn modelId="{3F2C388B-D231-CA43-9763-7B6B6EFC1DE8}" type="presParOf" srcId="{89964A0F-DD51-714E-B1B4-1F0749389612}" destId="{79AC77DC-A785-2143-B02F-B5E033C6B793}" srcOrd="0" destOrd="0" presId="urn:microsoft.com/office/officeart/2005/8/layout/list1"/>
    <dgm:cxn modelId="{DF971281-DAD1-C241-97EF-EB4A9CABD8A8}" type="presParOf" srcId="{89964A0F-DD51-714E-B1B4-1F0749389612}" destId="{97B9B070-4B9C-4F46-B843-5517B23D7EA8}" srcOrd="1" destOrd="0" presId="urn:microsoft.com/office/officeart/2005/8/layout/list1"/>
    <dgm:cxn modelId="{C32E463E-16AA-BF46-A5C0-2FE54CB9AD27}" type="presParOf" srcId="{8A920DE6-B4FC-F94C-812F-2959393201B5}" destId="{C265EAEF-8560-5B49-BA14-041C1A9821FA}" srcOrd="1" destOrd="0" presId="urn:microsoft.com/office/officeart/2005/8/layout/list1"/>
    <dgm:cxn modelId="{420EF344-0ED1-3146-B26E-C5A30CBDBA4A}" type="presParOf" srcId="{8A920DE6-B4FC-F94C-812F-2959393201B5}" destId="{BF71E2C6-AA08-6B43-B7BD-43FE0D867578}" srcOrd="2" destOrd="0" presId="urn:microsoft.com/office/officeart/2005/8/layout/list1"/>
    <dgm:cxn modelId="{5CCCDE0B-AC21-D347-8B10-AE8A6F7723A1}" type="presParOf" srcId="{8A920DE6-B4FC-F94C-812F-2959393201B5}" destId="{83C6784E-3456-B44C-A9A0-C31183D6C6A9}" srcOrd="3" destOrd="0" presId="urn:microsoft.com/office/officeart/2005/8/layout/list1"/>
    <dgm:cxn modelId="{DA008017-BA16-BF46-B3F7-CA6FC2DDF658}" type="presParOf" srcId="{8A920DE6-B4FC-F94C-812F-2959393201B5}" destId="{D37A17AE-7098-D541-BD84-3AE423D6D98A}" srcOrd="4" destOrd="0" presId="urn:microsoft.com/office/officeart/2005/8/layout/list1"/>
    <dgm:cxn modelId="{E178C6DD-1664-1444-A780-4A1E5B2A1E98}" type="presParOf" srcId="{D37A17AE-7098-D541-BD84-3AE423D6D98A}" destId="{FB1C4BC1-B2F4-1A4B-9427-7577A3676244}" srcOrd="0" destOrd="0" presId="urn:microsoft.com/office/officeart/2005/8/layout/list1"/>
    <dgm:cxn modelId="{AA4A9CEA-0C4B-9D48-A86A-99099B05575E}" type="presParOf" srcId="{D37A17AE-7098-D541-BD84-3AE423D6D98A}" destId="{39B970CC-3EE3-B543-A92A-88188967CA61}" srcOrd="1" destOrd="0" presId="urn:microsoft.com/office/officeart/2005/8/layout/list1"/>
    <dgm:cxn modelId="{4B526342-95AE-4540-A93E-5CABF468C9A0}" type="presParOf" srcId="{8A920DE6-B4FC-F94C-812F-2959393201B5}" destId="{AB891D3A-EDB5-194F-A53D-6D1921C6A655}" srcOrd="5" destOrd="0" presId="urn:microsoft.com/office/officeart/2005/8/layout/list1"/>
    <dgm:cxn modelId="{2AC49364-B50A-0644-82EC-464319739D09}" type="presParOf" srcId="{8A920DE6-B4FC-F94C-812F-2959393201B5}" destId="{3BC26D0F-AEC3-E146-B661-78C7BCEE840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004085-16A6-4A28-B343-14863F8B9A1D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1E39231-3DAF-40E4-B722-C3597C32D81B}">
      <dgm:prSet/>
      <dgm:spPr/>
      <dgm:t>
        <a:bodyPr/>
        <a:lstStyle/>
        <a:p>
          <a:r>
            <a:rPr lang="cs-CZ" dirty="0"/>
            <a:t>Vše, co je rozdílné od osoby a slouží potřebě lidí.</a:t>
          </a:r>
          <a:endParaRPr lang="en-US" dirty="0"/>
        </a:p>
      </dgm:t>
    </dgm:pt>
    <dgm:pt modelId="{CD2B6CF8-89D7-4B39-8132-26B8171793E6}" type="parTrans" cxnId="{4FBD9FEC-F0B9-49E9-AA53-9417E991B68D}">
      <dgm:prSet/>
      <dgm:spPr/>
      <dgm:t>
        <a:bodyPr/>
        <a:lstStyle/>
        <a:p>
          <a:endParaRPr lang="en-US"/>
        </a:p>
      </dgm:t>
    </dgm:pt>
    <dgm:pt modelId="{A74EFDBE-DA7A-4FC4-A72E-58E6BDB097E7}" type="sibTrans" cxnId="{4FBD9FEC-F0B9-49E9-AA53-9417E991B68D}">
      <dgm:prSet/>
      <dgm:spPr/>
      <dgm:t>
        <a:bodyPr/>
        <a:lstStyle/>
        <a:p>
          <a:endParaRPr lang="en-US"/>
        </a:p>
      </dgm:t>
    </dgm:pt>
    <dgm:pt modelId="{6458E30D-42B4-4C30-A8FE-FBA1F311F0A0}">
      <dgm:prSet/>
      <dgm:spPr/>
      <dgm:t>
        <a:bodyPr/>
        <a:lstStyle/>
        <a:p>
          <a:r>
            <a:rPr lang="cs-CZ"/>
            <a:t>Věci hmotné </a:t>
          </a:r>
          <a:endParaRPr lang="en-US"/>
        </a:p>
      </dgm:t>
    </dgm:pt>
    <dgm:pt modelId="{6521D89E-83CD-4607-8412-76353FFB93FA}" type="parTrans" cxnId="{9BC09D8E-8606-4296-ACE3-9ED4FE981862}">
      <dgm:prSet/>
      <dgm:spPr/>
      <dgm:t>
        <a:bodyPr/>
        <a:lstStyle/>
        <a:p>
          <a:endParaRPr lang="en-US"/>
        </a:p>
      </dgm:t>
    </dgm:pt>
    <dgm:pt modelId="{40876829-55CD-418C-B593-EFDABB73A79C}" type="sibTrans" cxnId="{9BC09D8E-8606-4296-ACE3-9ED4FE981862}">
      <dgm:prSet/>
      <dgm:spPr/>
      <dgm:t>
        <a:bodyPr/>
        <a:lstStyle/>
        <a:p>
          <a:endParaRPr lang="en-US"/>
        </a:p>
      </dgm:t>
    </dgm:pt>
    <dgm:pt modelId="{B1BB2FE5-2459-4EB0-8153-A7347F8DFDE9}">
      <dgm:prSet/>
      <dgm:spPr/>
      <dgm:t>
        <a:bodyPr/>
        <a:lstStyle/>
        <a:p>
          <a:r>
            <a:rPr lang="cs-CZ"/>
            <a:t>ovladatelná část vnějšího světa, která má povahu samostatného předmětu.</a:t>
          </a:r>
          <a:endParaRPr lang="en-US"/>
        </a:p>
      </dgm:t>
    </dgm:pt>
    <dgm:pt modelId="{158BB5B9-D386-49B6-A085-392C00F7AE59}" type="parTrans" cxnId="{C8C247BA-9B9B-4E16-8D29-3238CC0370BC}">
      <dgm:prSet/>
      <dgm:spPr/>
      <dgm:t>
        <a:bodyPr/>
        <a:lstStyle/>
        <a:p>
          <a:endParaRPr lang="en-US"/>
        </a:p>
      </dgm:t>
    </dgm:pt>
    <dgm:pt modelId="{125F5AB4-01F3-4CC7-A671-1F1BC1A19767}" type="sibTrans" cxnId="{C8C247BA-9B9B-4E16-8D29-3238CC0370BC}">
      <dgm:prSet/>
      <dgm:spPr/>
      <dgm:t>
        <a:bodyPr/>
        <a:lstStyle/>
        <a:p>
          <a:endParaRPr lang="en-US"/>
        </a:p>
      </dgm:t>
    </dgm:pt>
    <dgm:pt modelId="{D67CBF0E-FB50-43D8-AF0A-3E12819F0C1E}">
      <dgm:prSet/>
      <dgm:spPr/>
      <dgm:t>
        <a:bodyPr/>
        <a:lstStyle/>
        <a:p>
          <a:r>
            <a:rPr lang="cs-CZ"/>
            <a:t>Movité, nemovité</a:t>
          </a:r>
          <a:endParaRPr lang="en-US"/>
        </a:p>
      </dgm:t>
    </dgm:pt>
    <dgm:pt modelId="{F30F1AA5-4D2C-4A21-A30A-8D589339F47D}" type="parTrans" cxnId="{937BD85F-65FC-4C06-9E67-9F3B80A39E29}">
      <dgm:prSet/>
      <dgm:spPr/>
      <dgm:t>
        <a:bodyPr/>
        <a:lstStyle/>
        <a:p>
          <a:endParaRPr lang="en-US"/>
        </a:p>
      </dgm:t>
    </dgm:pt>
    <dgm:pt modelId="{E4BE0E5D-221E-4F34-9FC0-E7058C2A78C4}" type="sibTrans" cxnId="{937BD85F-65FC-4C06-9E67-9F3B80A39E29}">
      <dgm:prSet/>
      <dgm:spPr/>
      <dgm:t>
        <a:bodyPr/>
        <a:lstStyle/>
        <a:p>
          <a:endParaRPr lang="en-US"/>
        </a:p>
      </dgm:t>
    </dgm:pt>
    <dgm:pt modelId="{3365E7D6-5B6F-4D63-A8A7-FF31882F894A}">
      <dgm:prSet/>
      <dgm:spPr/>
      <dgm:t>
        <a:bodyPr/>
        <a:lstStyle/>
        <a:p>
          <a:r>
            <a:rPr lang="cs-CZ"/>
            <a:t>Také ovladatelné přírodní síly </a:t>
          </a:r>
          <a:endParaRPr lang="en-US"/>
        </a:p>
      </dgm:t>
    </dgm:pt>
    <dgm:pt modelId="{D8EE469F-33A3-424E-982D-EA8EB3CFF435}" type="parTrans" cxnId="{E5A42EFD-0A38-4B0C-A24D-5B3B6D88DBBA}">
      <dgm:prSet/>
      <dgm:spPr/>
      <dgm:t>
        <a:bodyPr/>
        <a:lstStyle/>
        <a:p>
          <a:endParaRPr lang="en-US"/>
        </a:p>
      </dgm:t>
    </dgm:pt>
    <dgm:pt modelId="{0D0768D9-76D0-4559-BEB8-9D46862E5C9E}" type="sibTrans" cxnId="{E5A42EFD-0A38-4B0C-A24D-5B3B6D88DBBA}">
      <dgm:prSet/>
      <dgm:spPr/>
      <dgm:t>
        <a:bodyPr/>
        <a:lstStyle/>
        <a:p>
          <a:endParaRPr lang="en-US"/>
        </a:p>
      </dgm:t>
    </dgm:pt>
    <dgm:pt modelId="{F200BD6A-F74E-40AE-9CCA-E801FC070FAE}">
      <dgm:prSet/>
      <dgm:spPr/>
      <dgm:t>
        <a:bodyPr/>
        <a:lstStyle/>
        <a:p>
          <a:r>
            <a:rPr lang="cs-CZ"/>
            <a:t>Věci nehmotné</a:t>
          </a:r>
          <a:endParaRPr lang="en-US"/>
        </a:p>
      </dgm:t>
    </dgm:pt>
    <dgm:pt modelId="{AEBEA5CE-C207-425B-9430-409CC916EFF0}" type="parTrans" cxnId="{C288A9E8-1A33-4E17-ACC0-B2765B93F136}">
      <dgm:prSet/>
      <dgm:spPr/>
      <dgm:t>
        <a:bodyPr/>
        <a:lstStyle/>
        <a:p>
          <a:endParaRPr lang="en-US"/>
        </a:p>
      </dgm:t>
    </dgm:pt>
    <dgm:pt modelId="{B35243E3-F17D-43CF-A106-11C1ED4021A2}" type="sibTrans" cxnId="{C288A9E8-1A33-4E17-ACC0-B2765B93F136}">
      <dgm:prSet/>
      <dgm:spPr/>
      <dgm:t>
        <a:bodyPr/>
        <a:lstStyle/>
        <a:p>
          <a:endParaRPr lang="en-US"/>
        </a:p>
      </dgm:t>
    </dgm:pt>
    <dgm:pt modelId="{3CDB484E-92F1-4D57-8E99-D76CF941101D}">
      <dgm:prSet/>
      <dgm:spPr/>
      <dgm:t>
        <a:bodyPr/>
        <a:lstStyle/>
        <a:p>
          <a:r>
            <a:rPr lang="cs-CZ"/>
            <a:t>práva, jejichž povaha to připouští, a jiné věci bez hmotné podstaty. </a:t>
          </a:r>
          <a:endParaRPr lang="en-US"/>
        </a:p>
      </dgm:t>
    </dgm:pt>
    <dgm:pt modelId="{4199F571-E8D9-44C9-A49A-A9C34464B8FB}" type="parTrans" cxnId="{363B264C-E3E7-4E74-AD54-5AF4648E3000}">
      <dgm:prSet/>
      <dgm:spPr/>
      <dgm:t>
        <a:bodyPr/>
        <a:lstStyle/>
        <a:p>
          <a:endParaRPr lang="en-US"/>
        </a:p>
      </dgm:t>
    </dgm:pt>
    <dgm:pt modelId="{17CB9FF1-29DB-4177-9648-5158FB47A4FF}" type="sibTrans" cxnId="{363B264C-E3E7-4E74-AD54-5AF4648E3000}">
      <dgm:prSet/>
      <dgm:spPr/>
      <dgm:t>
        <a:bodyPr/>
        <a:lstStyle/>
        <a:p>
          <a:endParaRPr lang="en-US"/>
        </a:p>
      </dgm:t>
    </dgm:pt>
    <dgm:pt modelId="{057116A4-468F-44BE-B3B4-587A49D4AE82}">
      <dgm:prSet/>
      <dgm:spPr/>
      <dgm:t>
        <a:bodyPr/>
        <a:lstStyle/>
        <a:p>
          <a:r>
            <a:rPr lang="cs-CZ"/>
            <a:t>Pohledávky a duševní vlastnictví</a:t>
          </a:r>
          <a:endParaRPr lang="en-US"/>
        </a:p>
      </dgm:t>
    </dgm:pt>
    <dgm:pt modelId="{4A444F43-7350-4E1A-AC11-14ED7F57A7EB}" type="parTrans" cxnId="{DC226BF5-6ED9-4351-9400-D4C0C945DC95}">
      <dgm:prSet/>
      <dgm:spPr/>
      <dgm:t>
        <a:bodyPr/>
        <a:lstStyle/>
        <a:p>
          <a:endParaRPr lang="en-US"/>
        </a:p>
      </dgm:t>
    </dgm:pt>
    <dgm:pt modelId="{89B17BE1-58C4-4E28-B2BB-1D4AB8F27D53}" type="sibTrans" cxnId="{DC226BF5-6ED9-4351-9400-D4C0C945DC95}">
      <dgm:prSet/>
      <dgm:spPr/>
      <dgm:t>
        <a:bodyPr/>
        <a:lstStyle/>
        <a:p>
          <a:endParaRPr lang="en-US"/>
        </a:p>
      </dgm:t>
    </dgm:pt>
    <dgm:pt modelId="{B6D20E5E-F88B-40F1-9F1E-A6B807A8A11E}">
      <dgm:prSet/>
      <dgm:spPr/>
      <dgm:t>
        <a:bodyPr/>
        <a:lstStyle/>
        <a:p>
          <a:r>
            <a:rPr lang="cs-CZ"/>
            <a:t>Věci Zastupitelné vs. Nezastupitelné  </a:t>
          </a:r>
          <a:endParaRPr lang="en-US"/>
        </a:p>
      </dgm:t>
    </dgm:pt>
    <dgm:pt modelId="{A931E396-D47F-4D9F-AF2D-F47DB417AABD}" type="parTrans" cxnId="{3D850832-A8C7-4C48-909D-9E8ACFC561F9}">
      <dgm:prSet/>
      <dgm:spPr/>
      <dgm:t>
        <a:bodyPr/>
        <a:lstStyle/>
        <a:p>
          <a:endParaRPr lang="en-US"/>
        </a:p>
      </dgm:t>
    </dgm:pt>
    <dgm:pt modelId="{6F92B417-DFB7-44E0-8661-BCA71056D1DC}" type="sibTrans" cxnId="{3D850832-A8C7-4C48-909D-9E8ACFC561F9}">
      <dgm:prSet/>
      <dgm:spPr/>
      <dgm:t>
        <a:bodyPr/>
        <a:lstStyle/>
        <a:p>
          <a:endParaRPr lang="en-US"/>
        </a:p>
      </dgm:t>
    </dgm:pt>
    <dgm:pt modelId="{39B4B843-7991-4CD9-908B-47B985EE9911}">
      <dgm:prSet/>
      <dgm:spPr/>
      <dgm:t>
        <a:bodyPr/>
        <a:lstStyle/>
        <a:p>
          <a:r>
            <a:rPr lang="cs-CZ"/>
            <a:t>50 g zlata vs. 50 gramový snubní prstýnek</a:t>
          </a:r>
          <a:endParaRPr lang="en-US"/>
        </a:p>
      </dgm:t>
    </dgm:pt>
    <dgm:pt modelId="{67306F99-C9A7-43B5-9E34-746E5A962AF5}" type="parTrans" cxnId="{7033BF4D-556E-4E33-8A91-F7E2618FD2A8}">
      <dgm:prSet/>
      <dgm:spPr/>
      <dgm:t>
        <a:bodyPr/>
        <a:lstStyle/>
        <a:p>
          <a:endParaRPr lang="en-US"/>
        </a:p>
      </dgm:t>
    </dgm:pt>
    <dgm:pt modelId="{0F9BB4B7-74ED-4FE5-B6B0-C52D4A6485A0}" type="sibTrans" cxnId="{7033BF4D-556E-4E33-8A91-F7E2618FD2A8}">
      <dgm:prSet/>
      <dgm:spPr/>
      <dgm:t>
        <a:bodyPr/>
        <a:lstStyle/>
        <a:p>
          <a:endParaRPr lang="en-US"/>
        </a:p>
      </dgm:t>
    </dgm:pt>
    <dgm:pt modelId="{A4AB9F7C-484C-4C10-A69D-987CED96D528}" type="pres">
      <dgm:prSet presAssocID="{2E004085-16A6-4A28-B343-14863F8B9A1D}" presName="linear" presStyleCnt="0">
        <dgm:presLayoutVars>
          <dgm:dir/>
          <dgm:animLvl val="lvl"/>
          <dgm:resizeHandles val="exact"/>
        </dgm:presLayoutVars>
      </dgm:prSet>
      <dgm:spPr/>
    </dgm:pt>
    <dgm:pt modelId="{DBC5F6F1-70D4-4F7A-B3D9-87255BD71E72}" type="pres">
      <dgm:prSet presAssocID="{61E39231-3DAF-40E4-B722-C3597C32D81B}" presName="parentLin" presStyleCnt="0"/>
      <dgm:spPr/>
    </dgm:pt>
    <dgm:pt modelId="{7B96EA23-A1C1-4EEC-9C86-44B90A17CDFD}" type="pres">
      <dgm:prSet presAssocID="{61E39231-3DAF-40E4-B722-C3597C32D81B}" presName="parentLeftMargin" presStyleLbl="node1" presStyleIdx="0" presStyleCnt="4"/>
      <dgm:spPr/>
    </dgm:pt>
    <dgm:pt modelId="{3B2277C8-F411-4049-844B-4BA05EFBB50F}" type="pres">
      <dgm:prSet presAssocID="{61E39231-3DAF-40E4-B722-C3597C32D81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181875A-1A55-42D7-8E54-1A2FF4DB9CC8}" type="pres">
      <dgm:prSet presAssocID="{61E39231-3DAF-40E4-B722-C3597C32D81B}" presName="negativeSpace" presStyleCnt="0"/>
      <dgm:spPr/>
    </dgm:pt>
    <dgm:pt modelId="{9904CEB7-7653-4EA4-AD99-E126E418EA31}" type="pres">
      <dgm:prSet presAssocID="{61E39231-3DAF-40E4-B722-C3597C32D81B}" presName="childText" presStyleLbl="conFgAcc1" presStyleIdx="0" presStyleCnt="4">
        <dgm:presLayoutVars>
          <dgm:bulletEnabled val="1"/>
        </dgm:presLayoutVars>
      </dgm:prSet>
      <dgm:spPr/>
    </dgm:pt>
    <dgm:pt modelId="{0CF680B2-A8B5-4F9B-8F49-3A957E87BA4E}" type="pres">
      <dgm:prSet presAssocID="{A74EFDBE-DA7A-4FC4-A72E-58E6BDB097E7}" presName="spaceBetweenRectangles" presStyleCnt="0"/>
      <dgm:spPr/>
    </dgm:pt>
    <dgm:pt modelId="{D8B32C85-B201-4970-A16F-85F23C98F54E}" type="pres">
      <dgm:prSet presAssocID="{6458E30D-42B4-4C30-A8FE-FBA1F311F0A0}" presName="parentLin" presStyleCnt="0"/>
      <dgm:spPr/>
    </dgm:pt>
    <dgm:pt modelId="{0E1640E3-50F7-40DD-A37E-571B09E30E45}" type="pres">
      <dgm:prSet presAssocID="{6458E30D-42B4-4C30-A8FE-FBA1F311F0A0}" presName="parentLeftMargin" presStyleLbl="node1" presStyleIdx="0" presStyleCnt="4"/>
      <dgm:spPr/>
    </dgm:pt>
    <dgm:pt modelId="{A29E605A-61CB-46D1-BC71-44A75D067C0C}" type="pres">
      <dgm:prSet presAssocID="{6458E30D-42B4-4C30-A8FE-FBA1F311F0A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EC2D15D-0C96-46C0-A88E-82BB0E52455C}" type="pres">
      <dgm:prSet presAssocID="{6458E30D-42B4-4C30-A8FE-FBA1F311F0A0}" presName="negativeSpace" presStyleCnt="0"/>
      <dgm:spPr/>
    </dgm:pt>
    <dgm:pt modelId="{588A5F47-02BA-45EF-BFC8-7C317E64FA39}" type="pres">
      <dgm:prSet presAssocID="{6458E30D-42B4-4C30-A8FE-FBA1F311F0A0}" presName="childText" presStyleLbl="conFgAcc1" presStyleIdx="1" presStyleCnt="4">
        <dgm:presLayoutVars>
          <dgm:bulletEnabled val="1"/>
        </dgm:presLayoutVars>
      </dgm:prSet>
      <dgm:spPr/>
    </dgm:pt>
    <dgm:pt modelId="{F2D6286F-EEBE-4B84-A78D-F57F4AB0F378}" type="pres">
      <dgm:prSet presAssocID="{40876829-55CD-418C-B593-EFDABB73A79C}" presName="spaceBetweenRectangles" presStyleCnt="0"/>
      <dgm:spPr/>
    </dgm:pt>
    <dgm:pt modelId="{4B09810D-EEB1-4D5A-9CD9-715E9894D161}" type="pres">
      <dgm:prSet presAssocID="{F200BD6A-F74E-40AE-9CCA-E801FC070FAE}" presName="parentLin" presStyleCnt="0"/>
      <dgm:spPr/>
    </dgm:pt>
    <dgm:pt modelId="{43314EB0-EA0F-430C-9E80-7A68BD245C7F}" type="pres">
      <dgm:prSet presAssocID="{F200BD6A-F74E-40AE-9CCA-E801FC070FAE}" presName="parentLeftMargin" presStyleLbl="node1" presStyleIdx="1" presStyleCnt="4"/>
      <dgm:spPr/>
    </dgm:pt>
    <dgm:pt modelId="{9CDC3486-F29F-42B9-8611-97150D4565D9}" type="pres">
      <dgm:prSet presAssocID="{F200BD6A-F74E-40AE-9CCA-E801FC070FA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6066327-F888-4D19-92F1-79344608962F}" type="pres">
      <dgm:prSet presAssocID="{F200BD6A-F74E-40AE-9CCA-E801FC070FAE}" presName="negativeSpace" presStyleCnt="0"/>
      <dgm:spPr/>
    </dgm:pt>
    <dgm:pt modelId="{1F418530-A06A-408C-9A24-1211288A42E2}" type="pres">
      <dgm:prSet presAssocID="{F200BD6A-F74E-40AE-9CCA-E801FC070FAE}" presName="childText" presStyleLbl="conFgAcc1" presStyleIdx="2" presStyleCnt="4">
        <dgm:presLayoutVars>
          <dgm:bulletEnabled val="1"/>
        </dgm:presLayoutVars>
      </dgm:prSet>
      <dgm:spPr/>
    </dgm:pt>
    <dgm:pt modelId="{F7A5B2EA-0E69-4390-A0E3-B711E48FFC42}" type="pres">
      <dgm:prSet presAssocID="{B35243E3-F17D-43CF-A106-11C1ED4021A2}" presName="spaceBetweenRectangles" presStyleCnt="0"/>
      <dgm:spPr/>
    </dgm:pt>
    <dgm:pt modelId="{E30865C6-5B3D-4247-8B2D-0678F5E49A79}" type="pres">
      <dgm:prSet presAssocID="{B6D20E5E-F88B-40F1-9F1E-A6B807A8A11E}" presName="parentLin" presStyleCnt="0"/>
      <dgm:spPr/>
    </dgm:pt>
    <dgm:pt modelId="{EA463195-D94D-458F-8045-1C3FFF8AF627}" type="pres">
      <dgm:prSet presAssocID="{B6D20E5E-F88B-40F1-9F1E-A6B807A8A11E}" presName="parentLeftMargin" presStyleLbl="node1" presStyleIdx="2" presStyleCnt="4"/>
      <dgm:spPr/>
    </dgm:pt>
    <dgm:pt modelId="{ACCBDAAE-CC64-4452-9731-A11B8DA3BD53}" type="pres">
      <dgm:prSet presAssocID="{B6D20E5E-F88B-40F1-9F1E-A6B807A8A11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62FDF62-20EC-4377-BE76-94DAC258545A}" type="pres">
      <dgm:prSet presAssocID="{B6D20E5E-F88B-40F1-9F1E-A6B807A8A11E}" presName="negativeSpace" presStyleCnt="0"/>
      <dgm:spPr/>
    </dgm:pt>
    <dgm:pt modelId="{D282D576-95DD-4842-9AD3-51BFEA95AECA}" type="pres">
      <dgm:prSet presAssocID="{B6D20E5E-F88B-40F1-9F1E-A6B807A8A11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4F0F604-A44D-4D0D-BC31-DCFE2DF90A44}" type="presOf" srcId="{D67CBF0E-FB50-43D8-AF0A-3E12819F0C1E}" destId="{588A5F47-02BA-45EF-BFC8-7C317E64FA39}" srcOrd="0" destOrd="1" presId="urn:microsoft.com/office/officeart/2005/8/layout/list1"/>
    <dgm:cxn modelId="{3D850832-A8C7-4C48-909D-9E8ACFC561F9}" srcId="{2E004085-16A6-4A28-B343-14863F8B9A1D}" destId="{B6D20E5E-F88B-40F1-9F1E-A6B807A8A11E}" srcOrd="3" destOrd="0" parTransId="{A931E396-D47F-4D9F-AF2D-F47DB417AABD}" sibTransId="{6F92B417-DFB7-44E0-8661-BCA71056D1DC}"/>
    <dgm:cxn modelId="{8CFB9F5B-C04C-4A63-B576-B2AD91CCAB54}" type="presOf" srcId="{F200BD6A-F74E-40AE-9CCA-E801FC070FAE}" destId="{43314EB0-EA0F-430C-9E80-7A68BD245C7F}" srcOrd="0" destOrd="0" presId="urn:microsoft.com/office/officeart/2005/8/layout/list1"/>
    <dgm:cxn modelId="{937BD85F-65FC-4C06-9E67-9F3B80A39E29}" srcId="{6458E30D-42B4-4C30-A8FE-FBA1F311F0A0}" destId="{D67CBF0E-FB50-43D8-AF0A-3E12819F0C1E}" srcOrd="1" destOrd="0" parTransId="{F30F1AA5-4D2C-4A21-A30A-8D589339F47D}" sibTransId="{E4BE0E5D-221E-4F34-9FC0-E7058C2A78C4}"/>
    <dgm:cxn modelId="{DB739244-2B0A-489A-AFB5-48B6AEEC264A}" type="presOf" srcId="{2E004085-16A6-4A28-B343-14863F8B9A1D}" destId="{A4AB9F7C-484C-4C10-A69D-987CED96D528}" srcOrd="0" destOrd="0" presId="urn:microsoft.com/office/officeart/2005/8/layout/list1"/>
    <dgm:cxn modelId="{363B264C-E3E7-4E74-AD54-5AF4648E3000}" srcId="{F200BD6A-F74E-40AE-9CCA-E801FC070FAE}" destId="{3CDB484E-92F1-4D57-8E99-D76CF941101D}" srcOrd="0" destOrd="0" parTransId="{4199F571-E8D9-44C9-A49A-A9C34464B8FB}" sibTransId="{17CB9FF1-29DB-4177-9648-5158FB47A4FF}"/>
    <dgm:cxn modelId="{7033BF4D-556E-4E33-8A91-F7E2618FD2A8}" srcId="{B6D20E5E-F88B-40F1-9F1E-A6B807A8A11E}" destId="{39B4B843-7991-4CD9-908B-47B985EE9911}" srcOrd="0" destOrd="0" parTransId="{67306F99-C9A7-43B5-9E34-746E5A962AF5}" sibTransId="{0F9BB4B7-74ED-4FE5-B6B0-C52D4A6485A0}"/>
    <dgm:cxn modelId="{9F6C154F-757E-4086-B589-23488BF37232}" type="presOf" srcId="{B6D20E5E-F88B-40F1-9F1E-A6B807A8A11E}" destId="{EA463195-D94D-458F-8045-1C3FFF8AF627}" srcOrd="0" destOrd="0" presId="urn:microsoft.com/office/officeart/2005/8/layout/list1"/>
    <dgm:cxn modelId="{86892C78-C2BF-4496-B570-C2DF2F3CB416}" type="presOf" srcId="{B6D20E5E-F88B-40F1-9F1E-A6B807A8A11E}" destId="{ACCBDAAE-CC64-4452-9731-A11B8DA3BD53}" srcOrd="1" destOrd="0" presId="urn:microsoft.com/office/officeart/2005/8/layout/list1"/>
    <dgm:cxn modelId="{C147C47E-857F-482F-A73B-EAF24EBCB1DB}" type="presOf" srcId="{61E39231-3DAF-40E4-B722-C3597C32D81B}" destId="{3B2277C8-F411-4049-844B-4BA05EFBB50F}" srcOrd="1" destOrd="0" presId="urn:microsoft.com/office/officeart/2005/8/layout/list1"/>
    <dgm:cxn modelId="{10BE7D85-0DC3-4D49-AA47-2BB264734E98}" type="presOf" srcId="{057116A4-468F-44BE-B3B4-587A49D4AE82}" destId="{1F418530-A06A-408C-9A24-1211288A42E2}" srcOrd="0" destOrd="1" presId="urn:microsoft.com/office/officeart/2005/8/layout/list1"/>
    <dgm:cxn modelId="{9BC09D8E-8606-4296-ACE3-9ED4FE981862}" srcId="{2E004085-16A6-4A28-B343-14863F8B9A1D}" destId="{6458E30D-42B4-4C30-A8FE-FBA1F311F0A0}" srcOrd="1" destOrd="0" parTransId="{6521D89E-83CD-4607-8412-76353FFB93FA}" sibTransId="{40876829-55CD-418C-B593-EFDABB73A79C}"/>
    <dgm:cxn modelId="{FC452890-6F5F-4466-A35B-2E03E22EFD6F}" type="presOf" srcId="{6458E30D-42B4-4C30-A8FE-FBA1F311F0A0}" destId="{A29E605A-61CB-46D1-BC71-44A75D067C0C}" srcOrd="1" destOrd="0" presId="urn:microsoft.com/office/officeart/2005/8/layout/list1"/>
    <dgm:cxn modelId="{DA1FBD9F-EA79-4E6B-812F-60469C274C9D}" type="presOf" srcId="{B1BB2FE5-2459-4EB0-8153-A7347F8DFDE9}" destId="{588A5F47-02BA-45EF-BFC8-7C317E64FA39}" srcOrd="0" destOrd="0" presId="urn:microsoft.com/office/officeart/2005/8/layout/list1"/>
    <dgm:cxn modelId="{D2890DAD-5380-4E5C-801E-5C57C86E8034}" type="presOf" srcId="{6458E30D-42B4-4C30-A8FE-FBA1F311F0A0}" destId="{0E1640E3-50F7-40DD-A37E-571B09E30E45}" srcOrd="0" destOrd="0" presId="urn:microsoft.com/office/officeart/2005/8/layout/list1"/>
    <dgm:cxn modelId="{871860B0-6B9F-4B13-846D-4B5FACEACA6A}" type="presOf" srcId="{61E39231-3DAF-40E4-B722-C3597C32D81B}" destId="{7B96EA23-A1C1-4EEC-9C86-44B90A17CDFD}" srcOrd="0" destOrd="0" presId="urn:microsoft.com/office/officeart/2005/8/layout/list1"/>
    <dgm:cxn modelId="{C8C247BA-9B9B-4E16-8D29-3238CC0370BC}" srcId="{6458E30D-42B4-4C30-A8FE-FBA1F311F0A0}" destId="{B1BB2FE5-2459-4EB0-8153-A7347F8DFDE9}" srcOrd="0" destOrd="0" parTransId="{158BB5B9-D386-49B6-A085-392C00F7AE59}" sibTransId="{125F5AB4-01F3-4CC7-A671-1F1BC1A19767}"/>
    <dgm:cxn modelId="{BD924CC5-8E89-48D5-B920-8D44003D8A00}" type="presOf" srcId="{F200BD6A-F74E-40AE-9CCA-E801FC070FAE}" destId="{9CDC3486-F29F-42B9-8611-97150D4565D9}" srcOrd="1" destOrd="0" presId="urn:microsoft.com/office/officeart/2005/8/layout/list1"/>
    <dgm:cxn modelId="{C288A9E8-1A33-4E17-ACC0-B2765B93F136}" srcId="{2E004085-16A6-4A28-B343-14863F8B9A1D}" destId="{F200BD6A-F74E-40AE-9CCA-E801FC070FAE}" srcOrd="2" destOrd="0" parTransId="{AEBEA5CE-C207-425B-9430-409CC916EFF0}" sibTransId="{B35243E3-F17D-43CF-A106-11C1ED4021A2}"/>
    <dgm:cxn modelId="{427B05EA-BDB4-43C7-9A23-6C2AF2D51A22}" type="presOf" srcId="{39B4B843-7991-4CD9-908B-47B985EE9911}" destId="{D282D576-95DD-4842-9AD3-51BFEA95AECA}" srcOrd="0" destOrd="0" presId="urn:microsoft.com/office/officeart/2005/8/layout/list1"/>
    <dgm:cxn modelId="{4FBD9FEC-F0B9-49E9-AA53-9417E991B68D}" srcId="{2E004085-16A6-4A28-B343-14863F8B9A1D}" destId="{61E39231-3DAF-40E4-B722-C3597C32D81B}" srcOrd="0" destOrd="0" parTransId="{CD2B6CF8-89D7-4B39-8132-26B8171793E6}" sibTransId="{A74EFDBE-DA7A-4FC4-A72E-58E6BDB097E7}"/>
    <dgm:cxn modelId="{6DA1DAEE-C1A0-4BE4-979D-1C92AF5AC541}" type="presOf" srcId="{3365E7D6-5B6F-4D63-A8A7-FF31882F894A}" destId="{588A5F47-02BA-45EF-BFC8-7C317E64FA39}" srcOrd="0" destOrd="2" presId="urn:microsoft.com/office/officeart/2005/8/layout/list1"/>
    <dgm:cxn modelId="{A0ADE8F0-8C7E-47C0-A048-666E13DC5493}" type="presOf" srcId="{3CDB484E-92F1-4D57-8E99-D76CF941101D}" destId="{1F418530-A06A-408C-9A24-1211288A42E2}" srcOrd="0" destOrd="0" presId="urn:microsoft.com/office/officeart/2005/8/layout/list1"/>
    <dgm:cxn modelId="{DC226BF5-6ED9-4351-9400-D4C0C945DC95}" srcId="{F200BD6A-F74E-40AE-9CCA-E801FC070FAE}" destId="{057116A4-468F-44BE-B3B4-587A49D4AE82}" srcOrd="1" destOrd="0" parTransId="{4A444F43-7350-4E1A-AC11-14ED7F57A7EB}" sibTransId="{89B17BE1-58C4-4E28-B2BB-1D4AB8F27D53}"/>
    <dgm:cxn modelId="{E5A42EFD-0A38-4B0C-A24D-5B3B6D88DBBA}" srcId="{6458E30D-42B4-4C30-A8FE-FBA1F311F0A0}" destId="{3365E7D6-5B6F-4D63-A8A7-FF31882F894A}" srcOrd="2" destOrd="0" parTransId="{D8EE469F-33A3-424E-982D-EA8EB3CFF435}" sibTransId="{0D0768D9-76D0-4559-BEB8-9D46862E5C9E}"/>
    <dgm:cxn modelId="{35772DD0-B11A-4C70-96BE-3387CD5696C5}" type="presParOf" srcId="{A4AB9F7C-484C-4C10-A69D-987CED96D528}" destId="{DBC5F6F1-70D4-4F7A-B3D9-87255BD71E72}" srcOrd="0" destOrd="0" presId="urn:microsoft.com/office/officeart/2005/8/layout/list1"/>
    <dgm:cxn modelId="{175D6B2E-7596-4F95-A457-429D03CA292B}" type="presParOf" srcId="{DBC5F6F1-70D4-4F7A-B3D9-87255BD71E72}" destId="{7B96EA23-A1C1-4EEC-9C86-44B90A17CDFD}" srcOrd="0" destOrd="0" presId="urn:microsoft.com/office/officeart/2005/8/layout/list1"/>
    <dgm:cxn modelId="{AB3F3DFF-3E04-40AF-8503-E4F950F98754}" type="presParOf" srcId="{DBC5F6F1-70D4-4F7A-B3D9-87255BD71E72}" destId="{3B2277C8-F411-4049-844B-4BA05EFBB50F}" srcOrd="1" destOrd="0" presId="urn:microsoft.com/office/officeart/2005/8/layout/list1"/>
    <dgm:cxn modelId="{090DC89A-6A5F-47CB-9E39-77E3390B98CD}" type="presParOf" srcId="{A4AB9F7C-484C-4C10-A69D-987CED96D528}" destId="{4181875A-1A55-42D7-8E54-1A2FF4DB9CC8}" srcOrd="1" destOrd="0" presId="urn:microsoft.com/office/officeart/2005/8/layout/list1"/>
    <dgm:cxn modelId="{1D89D25B-3628-44FA-824D-F9A4335496E4}" type="presParOf" srcId="{A4AB9F7C-484C-4C10-A69D-987CED96D528}" destId="{9904CEB7-7653-4EA4-AD99-E126E418EA31}" srcOrd="2" destOrd="0" presId="urn:microsoft.com/office/officeart/2005/8/layout/list1"/>
    <dgm:cxn modelId="{28D495BF-417E-476B-AB59-B60A87127DB4}" type="presParOf" srcId="{A4AB9F7C-484C-4C10-A69D-987CED96D528}" destId="{0CF680B2-A8B5-4F9B-8F49-3A957E87BA4E}" srcOrd="3" destOrd="0" presId="urn:microsoft.com/office/officeart/2005/8/layout/list1"/>
    <dgm:cxn modelId="{A0050F88-FDD9-4DD3-895C-A07379FDF8B8}" type="presParOf" srcId="{A4AB9F7C-484C-4C10-A69D-987CED96D528}" destId="{D8B32C85-B201-4970-A16F-85F23C98F54E}" srcOrd="4" destOrd="0" presId="urn:microsoft.com/office/officeart/2005/8/layout/list1"/>
    <dgm:cxn modelId="{3A2E6978-A3A9-4012-ADDB-58FA8B2226C0}" type="presParOf" srcId="{D8B32C85-B201-4970-A16F-85F23C98F54E}" destId="{0E1640E3-50F7-40DD-A37E-571B09E30E45}" srcOrd="0" destOrd="0" presId="urn:microsoft.com/office/officeart/2005/8/layout/list1"/>
    <dgm:cxn modelId="{BE307B10-CC37-48E5-BB3A-3E63CCB311C1}" type="presParOf" srcId="{D8B32C85-B201-4970-A16F-85F23C98F54E}" destId="{A29E605A-61CB-46D1-BC71-44A75D067C0C}" srcOrd="1" destOrd="0" presId="urn:microsoft.com/office/officeart/2005/8/layout/list1"/>
    <dgm:cxn modelId="{C9113683-3EE1-49AE-9C9D-6B4813421407}" type="presParOf" srcId="{A4AB9F7C-484C-4C10-A69D-987CED96D528}" destId="{1EC2D15D-0C96-46C0-A88E-82BB0E52455C}" srcOrd="5" destOrd="0" presId="urn:microsoft.com/office/officeart/2005/8/layout/list1"/>
    <dgm:cxn modelId="{C3757983-BFE1-437E-9157-A6943C669F35}" type="presParOf" srcId="{A4AB9F7C-484C-4C10-A69D-987CED96D528}" destId="{588A5F47-02BA-45EF-BFC8-7C317E64FA39}" srcOrd="6" destOrd="0" presId="urn:microsoft.com/office/officeart/2005/8/layout/list1"/>
    <dgm:cxn modelId="{5019C533-53B1-4F49-9543-84E753BF8E07}" type="presParOf" srcId="{A4AB9F7C-484C-4C10-A69D-987CED96D528}" destId="{F2D6286F-EEBE-4B84-A78D-F57F4AB0F378}" srcOrd="7" destOrd="0" presId="urn:microsoft.com/office/officeart/2005/8/layout/list1"/>
    <dgm:cxn modelId="{24F1AAE5-FDDD-4FA7-BC9D-5C52C52442ED}" type="presParOf" srcId="{A4AB9F7C-484C-4C10-A69D-987CED96D528}" destId="{4B09810D-EEB1-4D5A-9CD9-715E9894D161}" srcOrd="8" destOrd="0" presId="urn:microsoft.com/office/officeart/2005/8/layout/list1"/>
    <dgm:cxn modelId="{40B59FAE-5B88-4878-AF61-15C34195EF08}" type="presParOf" srcId="{4B09810D-EEB1-4D5A-9CD9-715E9894D161}" destId="{43314EB0-EA0F-430C-9E80-7A68BD245C7F}" srcOrd="0" destOrd="0" presId="urn:microsoft.com/office/officeart/2005/8/layout/list1"/>
    <dgm:cxn modelId="{DD3E6447-8A0C-415D-9BAD-3D0931363FD4}" type="presParOf" srcId="{4B09810D-EEB1-4D5A-9CD9-715E9894D161}" destId="{9CDC3486-F29F-42B9-8611-97150D4565D9}" srcOrd="1" destOrd="0" presId="urn:microsoft.com/office/officeart/2005/8/layout/list1"/>
    <dgm:cxn modelId="{5C17D446-74FD-49AE-8361-FE6302EB5CC3}" type="presParOf" srcId="{A4AB9F7C-484C-4C10-A69D-987CED96D528}" destId="{66066327-F888-4D19-92F1-79344608962F}" srcOrd="9" destOrd="0" presId="urn:microsoft.com/office/officeart/2005/8/layout/list1"/>
    <dgm:cxn modelId="{F1C4FA98-054A-4942-9D9B-FF567628DD77}" type="presParOf" srcId="{A4AB9F7C-484C-4C10-A69D-987CED96D528}" destId="{1F418530-A06A-408C-9A24-1211288A42E2}" srcOrd="10" destOrd="0" presId="urn:microsoft.com/office/officeart/2005/8/layout/list1"/>
    <dgm:cxn modelId="{32A12871-7205-46EB-AE15-23923CAD1B13}" type="presParOf" srcId="{A4AB9F7C-484C-4C10-A69D-987CED96D528}" destId="{F7A5B2EA-0E69-4390-A0E3-B711E48FFC42}" srcOrd="11" destOrd="0" presId="urn:microsoft.com/office/officeart/2005/8/layout/list1"/>
    <dgm:cxn modelId="{466DCCBF-F4C0-4DD1-AD58-BCF65FB81A59}" type="presParOf" srcId="{A4AB9F7C-484C-4C10-A69D-987CED96D528}" destId="{E30865C6-5B3D-4247-8B2D-0678F5E49A79}" srcOrd="12" destOrd="0" presId="urn:microsoft.com/office/officeart/2005/8/layout/list1"/>
    <dgm:cxn modelId="{798FF12B-E20A-42B8-92E3-110BB8C86D9C}" type="presParOf" srcId="{E30865C6-5B3D-4247-8B2D-0678F5E49A79}" destId="{EA463195-D94D-458F-8045-1C3FFF8AF627}" srcOrd="0" destOrd="0" presId="urn:microsoft.com/office/officeart/2005/8/layout/list1"/>
    <dgm:cxn modelId="{719EDAF0-B235-401F-900B-3FAAC566FF7E}" type="presParOf" srcId="{E30865C6-5B3D-4247-8B2D-0678F5E49A79}" destId="{ACCBDAAE-CC64-4452-9731-A11B8DA3BD53}" srcOrd="1" destOrd="0" presId="urn:microsoft.com/office/officeart/2005/8/layout/list1"/>
    <dgm:cxn modelId="{DEA05ED4-21CF-486C-BFD9-1F5BC29B3810}" type="presParOf" srcId="{A4AB9F7C-484C-4C10-A69D-987CED96D528}" destId="{462FDF62-20EC-4377-BE76-94DAC258545A}" srcOrd="13" destOrd="0" presId="urn:microsoft.com/office/officeart/2005/8/layout/list1"/>
    <dgm:cxn modelId="{DC7FBA36-6C3E-47DE-9001-2E6DB0C24CE8}" type="presParOf" srcId="{A4AB9F7C-484C-4C10-A69D-987CED96D528}" destId="{D282D576-95DD-4842-9AD3-51BFEA95AEC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BAB6BA-C3E1-4FA8-999C-563CCC1CD489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F723C596-70B5-4591-9079-B391DDD97DBB}">
      <dgm:prSet/>
      <dgm:spPr/>
      <dgm:t>
        <a:bodyPr/>
        <a:lstStyle/>
        <a:p>
          <a:pPr rtl="0"/>
          <a:r>
            <a:rPr lang="cs-CZ" b="1" dirty="0"/>
            <a:t>Přivlastnění</a:t>
          </a:r>
          <a:endParaRPr lang="cs-CZ" dirty="0"/>
        </a:p>
      </dgm:t>
    </dgm:pt>
    <dgm:pt modelId="{B1395F1E-32ED-4248-B3CA-7469331B1A26}" type="parTrans" cxnId="{CD87DB05-67A7-4AC7-B6D4-A05D15AB18D7}">
      <dgm:prSet/>
      <dgm:spPr/>
      <dgm:t>
        <a:bodyPr/>
        <a:lstStyle/>
        <a:p>
          <a:endParaRPr lang="cs-CZ"/>
        </a:p>
      </dgm:t>
    </dgm:pt>
    <dgm:pt modelId="{B3ABA767-76D6-44FD-AF66-597F364AA439}" type="sibTrans" cxnId="{CD87DB05-67A7-4AC7-B6D4-A05D15AB18D7}">
      <dgm:prSet/>
      <dgm:spPr/>
      <dgm:t>
        <a:bodyPr/>
        <a:lstStyle/>
        <a:p>
          <a:endParaRPr lang="cs-CZ"/>
        </a:p>
      </dgm:t>
    </dgm:pt>
    <dgm:pt modelId="{E8A420C0-5030-4BDB-9459-6A56EE99D76D}">
      <dgm:prSet/>
      <dgm:spPr/>
      <dgm:t>
        <a:bodyPr/>
        <a:lstStyle/>
        <a:p>
          <a:pPr rtl="0"/>
          <a:r>
            <a:rPr lang="cs-CZ" b="1" dirty="0"/>
            <a:t>Přirozený přírůstek</a:t>
          </a:r>
          <a:endParaRPr lang="cs-CZ" dirty="0"/>
        </a:p>
      </dgm:t>
    </dgm:pt>
    <dgm:pt modelId="{50CDBC38-7CFD-4971-9750-8E335C9D9EBF}" type="parTrans" cxnId="{55E6624E-1184-42E5-8D50-D55B59FF02E0}">
      <dgm:prSet/>
      <dgm:spPr/>
      <dgm:t>
        <a:bodyPr/>
        <a:lstStyle/>
        <a:p>
          <a:endParaRPr lang="cs-CZ"/>
        </a:p>
      </dgm:t>
    </dgm:pt>
    <dgm:pt modelId="{BFF304A7-701B-4108-8B1B-D48BB13D3EF4}" type="sibTrans" cxnId="{55E6624E-1184-42E5-8D50-D55B59FF02E0}">
      <dgm:prSet/>
      <dgm:spPr/>
      <dgm:t>
        <a:bodyPr/>
        <a:lstStyle/>
        <a:p>
          <a:endParaRPr lang="cs-CZ"/>
        </a:p>
      </dgm:t>
    </dgm:pt>
    <dgm:pt modelId="{95D196C4-98D1-4D92-B04D-840C79EDA462}">
      <dgm:prSet/>
      <dgm:spPr/>
      <dgm:t>
        <a:bodyPr/>
        <a:lstStyle/>
        <a:p>
          <a:pPr rtl="0"/>
          <a:r>
            <a:rPr lang="cs-CZ" b="1"/>
            <a:t>Umělý přírůstek</a:t>
          </a:r>
          <a:endParaRPr lang="cs-CZ"/>
        </a:p>
      </dgm:t>
    </dgm:pt>
    <dgm:pt modelId="{1536C9B7-BF4B-432C-A652-37FBCEA3CA44}" type="parTrans" cxnId="{792176AA-8A1F-446B-8266-13492F84DAEE}">
      <dgm:prSet/>
      <dgm:spPr/>
      <dgm:t>
        <a:bodyPr/>
        <a:lstStyle/>
        <a:p>
          <a:endParaRPr lang="cs-CZ"/>
        </a:p>
      </dgm:t>
    </dgm:pt>
    <dgm:pt modelId="{A503694E-2DC7-4A64-BAA1-DDA253AA9443}" type="sibTrans" cxnId="{792176AA-8A1F-446B-8266-13492F84DAEE}">
      <dgm:prSet/>
      <dgm:spPr/>
      <dgm:t>
        <a:bodyPr/>
        <a:lstStyle/>
        <a:p>
          <a:endParaRPr lang="cs-CZ"/>
        </a:p>
      </dgm:t>
    </dgm:pt>
    <dgm:pt modelId="{FB0B367C-CE04-43BD-AF62-C9FDE47DE5F3}">
      <dgm:prSet/>
      <dgm:spPr/>
      <dgm:t>
        <a:bodyPr/>
        <a:lstStyle/>
        <a:p>
          <a:pPr rtl="0"/>
          <a:r>
            <a:rPr lang="cs-CZ"/>
            <a:t>Zpracování, smísení, stavba</a:t>
          </a:r>
        </a:p>
      </dgm:t>
    </dgm:pt>
    <dgm:pt modelId="{55C57CF7-7178-4DA5-B5F2-9802DE40A190}" type="parTrans" cxnId="{628E349F-08E5-4139-BDD8-B55B61956E92}">
      <dgm:prSet/>
      <dgm:spPr/>
      <dgm:t>
        <a:bodyPr/>
        <a:lstStyle/>
        <a:p>
          <a:endParaRPr lang="cs-CZ"/>
        </a:p>
      </dgm:t>
    </dgm:pt>
    <dgm:pt modelId="{C52DF199-BE11-49E0-B017-71BF4B1E4EF7}" type="sibTrans" cxnId="{628E349F-08E5-4139-BDD8-B55B61956E92}">
      <dgm:prSet/>
      <dgm:spPr/>
      <dgm:t>
        <a:bodyPr/>
        <a:lstStyle/>
        <a:p>
          <a:endParaRPr lang="cs-CZ"/>
        </a:p>
      </dgm:t>
    </dgm:pt>
    <dgm:pt modelId="{67FEC4C7-31D0-4704-8C18-29263D2F4D63}">
      <dgm:prSet/>
      <dgm:spPr/>
      <dgm:t>
        <a:bodyPr/>
        <a:lstStyle/>
        <a:p>
          <a:pPr rtl="0"/>
          <a:r>
            <a:rPr lang="cs-CZ" b="1" dirty="0"/>
            <a:t>Vydržení</a:t>
          </a:r>
          <a:endParaRPr lang="cs-CZ" dirty="0"/>
        </a:p>
      </dgm:t>
    </dgm:pt>
    <dgm:pt modelId="{A2119EE3-7B3E-4566-B60C-11C722299532}" type="parTrans" cxnId="{BE0F8430-26DA-4A95-BECD-447A2A058A24}">
      <dgm:prSet/>
      <dgm:spPr/>
      <dgm:t>
        <a:bodyPr/>
        <a:lstStyle/>
        <a:p>
          <a:endParaRPr lang="cs-CZ"/>
        </a:p>
      </dgm:t>
    </dgm:pt>
    <dgm:pt modelId="{05094A50-72C7-4B99-A76D-01D8826C7B28}" type="sibTrans" cxnId="{BE0F8430-26DA-4A95-BECD-447A2A058A24}">
      <dgm:prSet/>
      <dgm:spPr/>
      <dgm:t>
        <a:bodyPr/>
        <a:lstStyle/>
        <a:p>
          <a:endParaRPr lang="cs-CZ"/>
        </a:p>
      </dgm:t>
    </dgm:pt>
    <dgm:pt modelId="{7DAE786A-C905-4472-B20C-6759E800D14E}">
      <dgm:prSet/>
      <dgm:spPr/>
      <dgm:t>
        <a:bodyPr/>
        <a:lstStyle/>
        <a:p>
          <a:pPr rtl="0"/>
          <a:r>
            <a:rPr lang="cs-CZ" b="1"/>
            <a:t>Převod vlastnického práva</a:t>
          </a:r>
          <a:endParaRPr lang="cs-CZ"/>
        </a:p>
      </dgm:t>
    </dgm:pt>
    <dgm:pt modelId="{8E54DEC1-5934-491F-AD01-0CBABB667A49}" type="parTrans" cxnId="{C90FAC25-2F7D-4F52-8FBC-5B398B3BBBA4}">
      <dgm:prSet/>
      <dgm:spPr/>
      <dgm:t>
        <a:bodyPr/>
        <a:lstStyle/>
        <a:p>
          <a:endParaRPr lang="cs-CZ"/>
        </a:p>
      </dgm:t>
    </dgm:pt>
    <dgm:pt modelId="{0A09DF26-2EA3-42D9-A445-31DF0BE82B88}" type="sibTrans" cxnId="{C90FAC25-2F7D-4F52-8FBC-5B398B3BBBA4}">
      <dgm:prSet/>
      <dgm:spPr/>
      <dgm:t>
        <a:bodyPr/>
        <a:lstStyle/>
        <a:p>
          <a:endParaRPr lang="cs-CZ"/>
        </a:p>
      </dgm:t>
    </dgm:pt>
    <dgm:pt modelId="{82821A7D-1DC5-4130-8058-A791C9134DA1}">
      <dgm:prSet/>
      <dgm:spPr/>
      <dgm:t>
        <a:bodyPr/>
        <a:lstStyle/>
        <a:p>
          <a:pPr rtl="0"/>
          <a:r>
            <a:rPr lang="cs-CZ" b="0" dirty="0"/>
            <a:t>Movitá věc/Nemovitá věc</a:t>
          </a:r>
        </a:p>
      </dgm:t>
    </dgm:pt>
    <dgm:pt modelId="{493A9947-7E69-4266-9423-F043C6EC0047}" type="parTrans" cxnId="{F2B6CF7B-7661-48F0-867C-7FEDED20B2A9}">
      <dgm:prSet/>
      <dgm:spPr/>
      <dgm:t>
        <a:bodyPr/>
        <a:lstStyle/>
        <a:p>
          <a:endParaRPr lang="cs-CZ"/>
        </a:p>
      </dgm:t>
    </dgm:pt>
    <dgm:pt modelId="{5CA7D79E-867E-42AD-AFC5-6CA8FCDA9709}" type="sibTrans" cxnId="{F2B6CF7B-7661-48F0-867C-7FEDED20B2A9}">
      <dgm:prSet/>
      <dgm:spPr/>
      <dgm:t>
        <a:bodyPr/>
        <a:lstStyle/>
        <a:p>
          <a:endParaRPr lang="cs-CZ"/>
        </a:p>
      </dgm:t>
    </dgm:pt>
    <dgm:pt modelId="{5CD440E1-1A51-44D2-9FC3-E09F251E643D}">
      <dgm:prSet/>
      <dgm:spPr/>
      <dgm:t>
        <a:bodyPr/>
        <a:lstStyle/>
        <a:p>
          <a:pPr rtl="0"/>
          <a:r>
            <a:rPr lang="cs-CZ" b="0" dirty="0"/>
            <a:t>Smlouvy – kupní, darovací </a:t>
          </a:r>
        </a:p>
      </dgm:t>
    </dgm:pt>
    <dgm:pt modelId="{1594ABBA-6A21-4640-A1BA-407408786B61}" type="parTrans" cxnId="{446970FB-9F9B-4BB2-ABAB-BB6CE4130A4A}">
      <dgm:prSet/>
      <dgm:spPr/>
      <dgm:t>
        <a:bodyPr/>
        <a:lstStyle/>
        <a:p>
          <a:endParaRPr lang="cs-CZ"/>
        </a:p>
      </dgm:t>
    </dgm:pt>
    <dgm:pt modelId="{7FE2E24B-37F5-4704-A17B-47D31A2290DF}" type="sibTrans" cxnId="{446970FB-9F9B-4BB2-ABAB-BB6CE4130A4A}">
      <dgm:prSet/>
      <dgm:spPr/>
      <dgm:t>
        <a:bodyPr/>
        <a:lstStyle/>
        <a:p>
          <a:endParaRPr lang="cs-CZ"/>
        </a:p>
      </dgm:t>
    </dgm:pt>
    <dgm:pt modelId="{8E166228-543D-416A-BE9F-485819F642D2}">
      <dgm:prSet/>
      <dgm:spPr/>
      <dgm:t>
        <a:bodyPr/>
        <a:lstStyle/>
        <a:p>
          <a:pPr rtl="0"/>
          <a:r>
            <a:rPr lang="cs-CZ" b="1" dirty="0"/>
            <a:t>Rozhodnutí orgánu veřejné moci</a:t>
          </a:r>
          <a:endParaRPr lang="cs-CZ" dirty="0"/>
        </a:p>
      </dgm:t>
    </dgm:pt>
    <dgm:pt modelId="{9D46682E-32EE-40EF-A520-CCA4B7A12BA6}" type="parTrans" cxnId="{95CE9F18-0492-4F65-8ED6-88D3FF2746E3}">
      <dgm:prSet/>
      <dgm:spPr/>
      <dgm:t>
        <a:bodyPr/>
        <a:lstStyle/>
        <a:p>
          <a:endParaRPr lang="cs-CZ"/>
        </a:p>
      </dgm:t>
    </dgm:pt>
    <dgm:pt modelId="{F178848C-FFB4-4F3F-8B0B-F6E35B979248}" type="sibTrans" cxnId="{95CE9F18-0492-4F65-8ED6-88D3FF2746E3}">
      <dgm:prSet/>
      <dgm:spPr/>
      <dgm:t>
        <a:bodyPr/>
        <a:lstStyle/>
        <a:p>
          <a:endParaRPr lang="cs-CZ"/>
        </a:p>
      </dgm:t>
    </dgm:pt>
    <dgm:pt modelId="{84802F5F-2CA6-4F65-B805-753BABAB0CA2}">
      <dgm:prSet/>
      <dgm:spPr/>
      <dgm:t>
        <a:bodyPr/>
        <a:lstStyle/>
        <a:p>
          <a:pPr rtl="0"/>
          <a:r>
            <a:rPr lang="cs-CZ" dirty="0"/>
            <a:t>Věc bez vlastníka</a:t>
          </a:r>
        </a:p>
      </dgm:t>
    </dgm:pt>
    <dgm:pt modelId="{20423875-25CB-4358-ABA8-F7DCDC502E48}" type="parTrans" cxnId="{F98A1F84-939F-462B-A0D4-C1F82476FD9B}">
      <dgm:prSet/>
      <dgm:spPr/>
      <dgm:t>
        <a:bodyPr/>
        <a:lstStyle/>
        <a:p>
          <a:endParaRPr lang="cs-CZ"/>
        </a:p>
      </dgm:t>
    </dgm:pt>
    <dgm:pt modelId="{83A0AC8D-BB03-4EE8-8266-2DB75CCC8640}" type="sibTrans" cxnId="{F98A1F84-939F-462B-A0D4-C1F82476FD9B}">
      <dgm:prSet/>
      <dgm:spPr/>
      <dgm:t>
        <a:bodyPr/>
        <a:lstStyle/>
        <a:p>
          <a:endParaRPr lang="cs-CZ"/>
        </a:p>
      </dgm:t>
    </dgm:pt>
    <dgm:pt modelId="{27F10EDF-4595-46AD-9BF0-774AC3C4181C}">
      <dgm:prSet/>
      <dgm:spPr/>
      <dgm:t>
        <a:bodyPr/>
        <a:lstStyle/>
        <a:p>
          <a:pPr rtl="0"/>
          <a:r>
            <a:rPr lang="cs-CZ" dirty="0"/>
            <a:t>Plody, naplaveniny</a:t>
          </a:r>
        </a:p>
      </dgm:t>
    </dgm:pt>
    <dgm:pt modelId="{544D1BC3-D52A-499E-8094-7EDEBA8AA5EE}" type="parTrans" cxnId="{889ABDB8-8C94-4237-ACF0-D97A5FADC138}">
      <dgm:prSet/>
      <dgm:spPr/>
      <dgm:t>
        <a:bodyPr/>
        <a:lstStyle/>
        <a:p>
          <a:endParaRPr lang="cs-CZ"/>
        </a:p>
      </dgm:t>
    </dgm:pt>
    <dgm:pt modelId="{8051DABD-744A-4CB6-9280-FCB475F75BDB}" type="sibTrans" cxnId="{889ABDB8-8C94-4237-ACF0-D97A5FADC138}">
      <dgm:prSet/>
      <dgm:spPr/>
      <dgm:t>
        <a:bodyPr/>
        <a:lstStyle/>
        <a:p>
          <a:endParaRPr lang="cs-CZ"/>
        </a:p>
      </dgm:t>
    </dgm:pt>
    <dgm:pt modelId="{7A61DAFD-5F72-4D24-BE38-E0C7DAA67080}">
      <dgm:prSet/>
      <dgm:spPr/>
      <dgm:t>
        <a:bodyPr/>
        <a:lstStyle/>
        <a:p>
          <a:pPr rtl="0"/>
          <a:r>
            <a:rPr lang="cs-CZ" b="0" dirty="0"/>
            <a:t>3 roky movitosti</a:t>
          </a:r>
        </a:p>
        <a:p>
          <a:pPr rtl="0"/>
          <a:r>
            <a:rPr lang="cs-CZ" b="0" dirty="0"/>
            <a:t>10 let  nemovitosti</a:t>
          </a:r>
        </a:p>
      </dgm:t>
    </dgm:pt>
    <dgm:pt modelId="{93B19813-AF20-45A4-97D1-3A77D1247523}" type="parTrans" cxnId="{373BC3DB-5A31-4979-98BD-2C6C140FEADD}">
      <dgm:prSet/>
      <dgm:spPr/>
      <dgm:t>
        <a:bodyPr/>
        <a:lstStyle/>
        <a:p>
          <a:endParaRPr lang="cs-CZ"/>
        </a:p>
      </dgm:t>
    </dgm:pt>
    <dgm:pt modelId="{66DC1C2C-C2ED-4980-B224-DF32D5363B26}" type="sibTrans" cxnId="{373BC3DB-5A31-4979-98BD-2C6C140FEADD}">
      <dgm:prSet/>
      <dgm:spPr/>
      <dgm:t>
        <a:bodyPr/>
        <a:lstStyle/>
        <a:p>
          <a:endParaRPr lang="cs-CZ"/>
        </a:p>
      </dgm:t>
    </dgm:pt>
    <dgm:pt modelId="{2DB5CBD2-E806-4FF8-885A-195751F857D2}">
      <dgm:prSet/>
      <dgm:spPr/>
      <dgm:t>
        <a:bodyPr/>
        <a:lstStyle/>
        <a:p>
          <a:pPr rtl="0"/>
          <a:r>
            <a:rPr lang="cs-CZ" dirty="0"/>
            <a:t>Soudní rozhodnutí</a:t>
          </a:r>
        </a:p>
      </dgm:t>
    </dgm:pt>
    <dgm:pt modelId="{242BAF56-4F8D-4BBD-9EC8-97B9D0CD86FB}" type="parTrans" cxnId="{87F5537B-E5B9-42FF-B8E6-1F69839BCFDC}">
      <dgm:prSet/>
      <dgm:spPr/>
      <dgm:t>
        <a:bodyPr/>
        <a:lstStyle/>
        <a:p>
          <a:endParaRPr lang="cs-CZ"/>
        </a:p>
      </dgm:t>
    </dgm:pt>
    <dgm:pt modelId="{DEFB3D8D-CFB8-4696-BC1A-8B5F4CF525C4}" type="sibTrans" cxnId="{87F5537B-E5B9-42FF-B8E6-1F69839BCFDC}">
      <dgm:prSet/>
      <dgm:spPr/>
      <dgm:t>
        <a:bodyPr/>
        <a:lstStyle/>
        <a:p>
          <a:endParaRPr lang="cs-CZ"/>
        </a:p>
      </dgm:t>
    </dgm:pt>
    <dgm:pt modelId="{98D11DF0-BA79-4B00-AE81-580447F90ED8}" type="pres">
      <dgm:prSet presAssocID="{7FBAB6BA-C3E1-4FA8-999C-563CCC1CD489}" presName="vert0" presStyleCnt="0">
        <dgm:presLayoutVars>
          <dgm:dir/>
          <dgm:animOne val="branch"/>
          <dgm:animLvl val="lvl"/>
        </dgm:presLayoutVars>
      </dgm:prSet>
      <dgm:spPr/>
    </dgm:pt>
    <dgm:pt modelId="{20598DA8-7D64-4CEC-AEBC-3884402E1B50}" type="pres">
      <dgm:prSet presAssocID="{F723C596-70B5-4591-9079-B391DDD97DBB}" presName="thickLine" presStyleLbl="alignNode1" presStyleIdx="0" presStyleCnt="6"/>
      <dgm:spPr/>
    </dgm:pt>
    <dgm:pt modelId="{19EFFC5E-0869-483E-99D6-0771EB902061}" type="pres">
      <dgm:prSet presAssocID="{F723C596-70B5-4591-9079-B391DDD97DBB}" presName="horz1" presStyleCnt="0"/>
      <dgm:spPr/>
    </dgm:pt>
    <dgm:pt modelId="{98BEE0F2-F069-4720-B249-CCE1CF331D56}" type="pres">
      <dgm:prSet presAssocID="{F723C596-70B5-4591-9079-B391DDD97DBB}" presName="tx1" presStyleLbl="revTx" presStyleIdx="0" presStyleCnt="13"/>
      <dgm:spPr/>
    </dgm:pt>
    <dgm:pt modelId="{4F1AB577-998A-4D3F-8FF0-56462BD710C6}" type="pres">
      <dgm:prSet presAssocID="{F723C596-70B5-4591-9079-B391DDD97DBB}" presName="vert1" presStyleCnt="0"/>
      <dgm:spPr/>
    </dgm:pt>
    <dgm:pt modelId="{F6AF3DB5-8FB1-4AD4-AD62-B542D226DDAD}" type="pres">
      <dgm:prSet presAssocID="{84802F5F-2CA6-4F65-B805-753BABAB0CA2}" presName="vertSpace2a" presStyleCnt="0"/>
      <dgm:spPr/>
    </dgm:pt>
    <dgm:pt modelId="{8031CA62-62F6-42C9-9E03-18D89A76C257}" type="pres">
      <dgm:prSet presAssocID="{84802F5F-2CA6-4F65-B805-753BABAB0CA2}" presName="horz2" presStyleCnt="0"/>
      <dgm:spPr/>
    </dgm:pt>
    <dgm:pt modelId="{A7842B2B-2747-46E0-8F8C-C4188F586FEA}" type="pres">
      <dgm:prSet presAssocID="{84802F5F-2CA6-4F65-B805-753BABAB0CA2}" presName="horzSpace2" presStyleCnt="0"/>
      <dgm:spPr/>
    </dgm:pt>
    <dgm:pt modelId="{30E04D85-E880-4873-BB57-A11245898A74}" type="pres">
      <dgm:prSet presAssocID="{84802F5F-2CA6-4F65-B805-753BABAB0CA2}" presName="tx2" presStyleLbl="revTx" presStyleIdx="1" presStyleCnt="13"/>
      <dgm:spPr/>
    </dgm:pt>
    <dgm:pt modelId="{191685F0-1214-45A7-91A0-2E310CD7B696}" type="pres">
      <dgm:prSet presAssocID="{84802F5F-2CA6-4F65-B805-753BABAB0CA2}" presName="vert2" presStyleCnt="0"/>
      <dgm:spPr/>
    </dgm:pt>
    <dgm:pt modelId="{0DB33E0F-C1C6-4F59-854C-AB9FF5EE0139}" type="pres">
      <dgm:prSet presAssocID="{84802F5F-2CA6-4F65-B805-753BABAB0CA2}" presName="thinLine2b" presStyleLbl="callout" presStyleIdx="0" presStyleCnt="7"/>
      <dgm:spPr/>
    </dgm:pt>
    <dgm:pt modelId="{3AF70987-3FBB-43C6-BA74-808FDBE74D60}" type="pres">
      <dgm:prSet presAssocID="{84802F5F-2CA6-4F65-B805-753BABAB0CA2}" presName="vertSpace2b" presStyleCnt="0"/>
      <dgm:spPr/>
    </dgm:pt>
    <dgm:pt modelId="{7E0D4A77-3822-4EAD-9CBD-A200B0D8136E}" type="pres">
      <dgm:prSet presAssocID="{E8A420C0-5030-4BDB-9459-6A56EE99D76D}" presName="thickLine" presStyleLbl="alignNode1" presStyleIdx="1" presStyleCnt="6"/>
      <dgm:spPr/>
    </dgm:pt>
    <dgm:pt modelId="{C919407E-B3AB-4775-91E2-750DE2F24928}" type="pres">
      <dgm:prSet presAssocID="{E8A420C0-5030-4BDB-9459-6A56EE99D76D}" presName="horz1" presStyleCnt="0"/>
      <dgm:spPr/>
    </dgm:pt>
    <dgm:pt modelId="{1A4A7BE1-401B-4A09-AFA7-8CE1B28F94C7}" type="pres">
      <dgm:prSet presAssocID="{E8A420C0-5030-4BDB-9459-6A56EE99D76D}" presName="tx1" presStyleLbl="revTx" presStyleIdx="2" presStyleCnt="13"/>
      <dgm:spPr/>
    </dgm:pt>
    <dgm:pt modelId="{6BD39887-7C82-4924-8184-F917888A21B8}" type="pres">
      <dgm:prSet presAssocID="{E8A420C0-5030-4BDB-9459-6A56EE99D76D}" presName="vert1" presStyleCnt="0"/>
      <dgm:spPr/>
    </dgm:pt>
    <dgm:pt modelId="{152165C3-92EF-4854-AC43-9ABFF3416093}" type="pres">
      <dgm:prSet presAssocID="{27F10EDF-4595-46AD-9BF0-774AC3C4181C}" presName="vertSpace2a" presStyleCnt="0"/>
      <dgm:spPr/>
    </dgm:pt>
    <dgm:pt modelId="{2B389A56-AB51-4B7E-8588-EF41714396F7}" type="pres">
      <dgm:prSet presAssocID="{27F10EDF-4595-46AD-9BF0-774AC3C4181C}" presName="horz2" presStyleCnt="0"/>
      <dgm:spPr/>
    </dgm:pt>
    <dgm:pt modelId="{D5235B46-81FD-4784-954F-8C79CF39B282}" type="pres">
      <dgm:prSet presAssocID="{27F10EDF-4595-46AD-9BF0-774AC3C4181C}" presName="horzSpace2" presStyleCnt="0"/>
      <dgm:spPr/>
    </dgm:pt>
    <dgm:pt modelId="{16EFCD37-14E9-4139-B7E3-1731E5B8B227}" type="pres">
      <dgm:prSet presAssocID="{27F10EDF-4595-46AD-9BF0-774AC3C4181C}" presName="tx2" presStyleLbl="revTx" presStyleIdx="3" presStyleCnt="13"/>
      <dgm:spPr/>
    </dgm:pt>
    <dgm:pt modelId="{6760F45A-09AD-40EF-A5E5-4B1FAFC8D317}" type="pres">
      <dgm:prSet presAssocID="{27F10EDF-4595-46AD-9BF0-774AC3C4181C}" presName="vert2" presStyleCnt="0"/>
      <dgm:spPr/>
    </dgm:pt>
    <dgm:pt modelId="{FEE88F05-CC2F-445E-A290-CB3107B0B060}" type="pres">
      <dgm:prSet presAssocID="{27F10EDF-4595-46AD-9BF0-774AC3C4181C}" presName="thinLine2b" presStyleLbl="callout" presStyleIdx="1" presStyleCnt="7"/>
      <dgm:spPr/>
    </dgm:pt>
    <dgm:pt modelId="{56424EF3-9DE5-4531-AD4B-F073856512F2}" type="pres">
      <dgm:prSet presAssocID="{27F10EDF-4595-46AD-9BF0-774AC3C4181C}" presName="vertSpace2b" presStyleCnt="0"/>
      <dgm:spPr/>
    </dgm:pt>
    <dgm:pt modelId="{96BA23CD-A8F3-4302-AB57-B00D61463D4D}" type="pres">
      <dgm:prSet presAssocID="{95D196C4-98D1-4D92-B04D-840C79EDA462}" presName="thickLine" presStyleLbl="alignNode1" presStyleIdx="2" presStyleCnt="6"/>
      <dgm:spPr/>
    </dgm:pt>
    <dgm:pt modelId="{168B2C3F-A5C7-4131-9D92-886AE6514952}" type="pres">
      <dgm:prSet presAssocID="{95D196C4-98D1-4D92-B04D-840C79EDA462}" presName="horz1" presStyleCnt="0"/>
      <dgm:spPr/>
    </dgm:pt>
    <dgm:pt modelId="{AB751FAB-D90B-4535-8DF8-6DE84ACF54A2}" type="pres">
      <dgm:prSet presAssocID="{95D196C4-98D1-4D92-B04D-840C79EDA462}" presName="tx1" presStyleLbl="revTx" presStyleIdx="4" presStyleCnt="13"/>
      <dgm:spPr/>
    </dgm:pt>
    <dgm:pt modelId="{1667AA34-3BC3-410C-BC82-1ED92F1BF5CA}" type="pres">
      <dgm:prSet presAssocID="{95D196C4-98D1-4D92-B04D-840C79EDA462}" presName="vert1" presStyleCnt="0"/>
      <dgm:spPr/>
    </dgm:pt>
    <dgm:pt modelId="{3C04F54B-4C03-436D-B657-C057D4773EA1}" type="pres">
      <dgm:prSet presAssocID="{FB0B367C-CE04-43BD-AF62-C9FDE47DE5F3}" presName="vertSpace2a" presStyleCnt="0"/>
      <dgm:spPr/>
    </dgm:pt>
    <dgm:pt modelId="{86C835F3-A586-43D5-9E24-28AEC3722DB5}" type="pres">
      <dgm:prSet presAssocID="{FB0B367C-CE04-43BD-AF62-C9FDE47DE5F3}" presName="horz2" presStyleCnt="0"/>
      <dgm:spPr/>
    </dgm:pt>
    <dgm:pt modelId="{F04A0284-5BDB-41E2-98F4-735965730AF4}" type="pres">
      <dgm:prSet presAssocID="{FB0B367C-CE04-43BD-AF62-C9FDE47DE5F3}" presName="horzSpace2" presStyleCnt="0"/>
      <dgm:spPr/>
    </dgm:pt>
    <dgm:pt modelId="{F210EF9B-6345-4F26-AC8E-7A7A066DE139}" type="pres">
      <dgm:prSet presAssocID="{FB0B367C-CE04-43BD-AF62-C9FDE47DE5F3}" presName="tx2" presStyleLbl="revTx" presStyleIdx="5" presStyleCnt="13"/>
      <dgm:spPr/>
    </dgm:pt>
    <dgm:pt modelId="{6599F1D0-435E-4DBD-8C81-EA824BA8D438}" type="pres">
      <dgm:prSet presAssocID="{FB0B367C-CE04-43BD-AF62-C9FDE47DE5F3}" presName="vert2" presStyleCnt="0"/>
      <dgm:spPr/>
    </dgm:pt>
    <dgm:pt modelId="{9A9BF2F3-B21E-43B9-85F3-197DFCE6AFC6}" type="pres">
      <dgm:prSet presAssocID="{FB0B367C-CE04-43BD-AF62-C9FDE47DE5F3}" presName="thinLine2b" presStyleLbl="callout" presStyleIdx="2" presStyleCnt="7"/>
      <dgm:spPr/>
    </dgm:pt>
    <dgm:pt modelId="{3C85173A-7231-471E-88D0-0CE2A34C1C55}" type="pres">
      <dgm:prSet presAssocID="{FB0B367C-CE04-43BD-AF62-C9FDE47DE5F3}" presName="vertSpace2b" presStyleCnt="0"/>
      <dgm:spPr/>
    </dgm:pt>
    <dgm:pt modelId="{0EA7EBD2-EF26-4ED1-9D13-DB0C8CE58889}" type="pres">
      <dgm:prSet presAssocID="{67FEC4C7-31D0-4704-8C18-29263D2F4D63}" presName="thickLine" presStyleLbl="alignNode1" presStyleIdx="3" presStyleCnt="6"/>
      <dgm:spPr/>
    </dgm:pt>
    <dgm:pt modelId="{E0023B37-C666-4B59-9233-16E0D1E01406}" type="pres">
      <dgm:prSet presAssocID="{67FEC4C7-31D0-4704-8C18-29263D2F4D63}" presName="horz1" presStyleCnt="0"/>
      <dgm:spPr/>
    </dgm:pt>
    <dgm:pt modelId="{75A200FB-5A48-4E3C-B08B-7CDD5998DF88}" type="pres">
      <dgm:prSet presAssocID="{67FEC4C7-31D0-4704-8C18-29263D2F4D63}" presName="tx1" presStyleLbl="revTx" presStyleIdx="6" presStyleCnt="13"/>
      <dgm:spPr/>
    </dgm:pt>
    <dgm:pt modelId="{D32ECFD0-8C56-41ED-BD1E-5354614990BE}" type="pres">
      <dgm:prSet presAssocID="{67FEC4C7-31D0-4704-8C18-29263D2F4D63}" presName="vert1" presStyleCnt="0"/>
      <dgm:spPr/>
    </dgm:pt>
    <dgm:pt modelId="{30F6AF22-6493-480D-AD64-4A2F4469A765}" type="pres">
      <dgm:prSet presAssocID="{7A61DAFD-5F72-4D24-BE38-E0C7DAA67080}" presName="vertSpace2a" presStyleCnt="0"/>
      <dgm:spPr/>
    </dgm:pt>
    <dgm:pt modelId="{98B44C4A-A4CE-40F2-ACE0-0AB6AD2EBD6E}" type="pres">
      <dgm:prSet presAssocID="{7A61DAFD-5F72-4D24-BE38-E0C7DAA67080}" presName="horz2" presStyleCnt="0"/>
      <dgm:spPr/>
    </dgm:pt>
    <dgm:pt modelId="{722167D8-F2BC-4C58-88AD-3448EDD3579C}" type="pres">
      <dgm:prSet presAssocID="{7A61DAFD-5F72-4D24-BE38-E0C7DAA67080}" presName="horzSpace2" presStyleCnt="0"/>
      <dgm:spPr/>
    </dgm:pt>
    <dgm:pt modelId="{312F8859-81BE-47D9-AA1A-AB900CBD0239}" type="pres">
      <dgm:prSet presAssocID="{7A61DAFD-5F72-4D24-BE38-E0C7DAA67080}" presName="tx2" presStyleLbl="revTx" presStyleIdx="7" presStyleCnt="13"/>
      <dgm:spPr/>
    </dgm:pt>
    <dgm:pt modelId="{8A55FB2A-74DF-437F-8F86-B2F596B17E59}" type="pres">
      <dgm:prSet presAssocID="{7A61DAFD-5F72-4D24-BE38-E0C7DAA67080}" presName="vert2" presStyleCnt="0"/>
      <dgm:spPr/>
    </dgm:pt>
    <dgm:pt modelId="{E6E9784C-1614-4936-9751-520F863EDBA6}" type="pres">
      <dgm:prSet presAssocID="{7A61DAFD-5F72-4D24-BE38-E0C7DAA67080}" presName="thinLine2b" presStyleLbl="callout" presStyleIdx="3" presStyleCnt="7"/>
      <dgm:spPr/>
    </dgm:pt>
    <dgm:pt modelId="{D5B0508C-CD63-41E5-AC2A-96144C6A588E}" type="pres">
      <dgm:prSet presAssocID="{7A61DAFD-5F72-4D24-BE38-E0C7DAA67080}" presName="vertSpace2b" presStyleCnt="0"/>
      <dgm:spPr/>
    </dgm:pt>
    <dgm:pt modelId="{630438AC-E85D-4D00-80DD-0621AA58A96C}" type="pres">
      <dgm:prSet presAssocID="{7DAE786A-C905-4472-B20C-6759E800D14E}" presName="thickLine" presStyleLbl="alignNode1" presStyleIdx="4" presStyleCnt="6"/>
      <dgm:spPr/>
    </dgm:pt>
    <dgm:pt modelId="{FC621112-7220-4648-994A-C7863B91769F}" type="pres">
      <dgm:prSet presAssocID="{7DAE786A-C905-4472-B20C-6759E800D14E}" presName="horz1" presStyleCnt="0"/>
      <dgm:spPr/>
    </dgm:pt>
    <dgm:pt modelId="{A22B41CF-4BB4-4C97-879C-9B3DED36769B}" type="pres">
      <dgm:prSet presAssocID="{7DAE786A-C905-4472-B20C-6759E800D14E}" presName="tx1" presStyleLbl="revTx" presStyleIdx="8" presStyleCnt="13"/>
      <dgm:spPr/>
    </dgm:pt>
    <dgm:pt modelId="{E6D21035-7824-4349-80F5-0D6EE7D0E173}" type="pres">
      <dgm:prSet presAssocID="{7DAE786A-C905-4472-B20C-6759E800D14E}" presName="vert1" presStyleCnt="0"/>
      <dgm:spPr/>
    </dgm:pt>
    <dgm:pt modelId="{20FA21D4-1802-48C1-BF01-E273EEDD2734}" type="pres">
      <dgm:prSet presAssocID="{82821A7D-1DC5-4130-8058-A791C9134DA1}" presName="vertSpace2a" presStyleCnt="0"/>
      <dgm:spPr/>
    </dgm:pt>
    <dgm:pt modelId="{23AF8729-EEE7-47DA-8302-302F65349909}" type="pres">
      <dgm:prSet presAssocID="{82821A7D-1DC5-4130-8058-A791C9134DA1}" presName="horz2" presStyleCnt="0"/>
      <dgm:spPr/>
    </dgm:pt>
    <dgm:pt modelId="{39EFC5DB-5481-4D63-84D7-7D717D280A2F}" type="pres">
      <dgm:prSet presAssocID="{82821A7D-1DC5-4130-8058-A791C9134DA1}" presName="horzSpace2" presStyleCnt="0"/>
      <dgm:spPr/>
    </dgm:pt>
    <dgm:pt modelId="{59FB269F-E753-4C3E-9208-7D182332105B}" type="pres">
      <dgm:prSet presAssocID="{82821A7D-1DC5-4130-8058-A791C9134DA1}" presName="tx2" presStyleLbl="revTx" presStyleIdx="9" presStyleCnt="13"/>
      <dgm:spPr/>
    </dgm:pt>
    <dgm:pt modelId="{0F303277-A501-4E30-8795-CA1D51FC6FB3}" type="pres">
      <dgm:prSet presAssocID="{82821A7D-1DC5-4130-8058-A791C9134DA1}" presName="vert2" presStyleCnt="0"/>
      <dgm:spPr/>
    </dgm:pt>
    <dgm:pt modelId="{D0E8E17D-D115-4540-9841-01255EAAC0B6}" type="pres">
      <dgm:prSet presAssocID="{82821A7D-1DC5-4130-8058-A791C9134DA1}" presName="thinLine2b" presStyleLbl="callout" presStyleIdx="4" presStyleCnt="7"/>
      <dgm:spPr/>
    </dgm:pt>
    <dgm:pt modelId="{B061BF2D-1297-4A88-8410-D48FBE253E79}" type="pres">
      <dgm:prSet presAssocID="{82821A7D-1DC5-4130-8058-A791C9134DA1}" presName="vertSpace2b" presStyleCnt="0"/>
      <dgm:spPr/>
    </dgm:pt>
    <dgm:pt modelId="{71214E9C-45A0-4F82-B2F8-9D24EE8921AE}" type="pres">
      <dgm:prSet presAssocID="{5CD440E1-1A51-44D2-9FC3-E09F251E643D}" presName="horz2" presStyleCnt="0"/>
      <dgm:spPr/>
    </dgm:pt>
    <dgm:pt modelId="{0111CB09-1EC9-4981-9E7E-485EA9AEA687}" type="pres">
      <dgm:prSet presAssocID="{5CD440E1-1A51-44D2-9FC3-E09F251E643D}" presName="horzSpace2" presStyleCnt="0"/>
      <dgm:spPr/>
    </dgm:pt>
    <dgm:pt modelId="{A51A7A00-0A09-4D8F-AAAD-F2671DDC5B55}" type="pres">
      <dgm:prSet presAssocID="{5CD440E1-1A51-44D2-9FC3-E09F251E643D}" presName="tx2" presStyleLbl="revTx" presStyleIdx="10" presStyleCnt="13"/>
      <dgm:spPr/>
    </dgm:pt>
    <dgm:pt modelId="{0C195263-C893-4703-82C2-C3AAC8D3A579}" type="pres">
      <dgm:prSet presAssocID="{5CD440E1-1A51-44D2-9FC3-E09F251E643D}" presName="vert2" presStyleCnt="0"/>
      <dgm:spPr/>
    </dgm:pt>
    <dgm:pt modelId="{4EEDB05D-50F5-4837-9F93-FCEFDC1C7FE2}" type="pres">
      <dgm:prSet presAssocID="{5CD440E1-1A51-44D2-9FC3-E09F251E643D}" presName="thinLine2b" presStyleLbl="callout" presStyleIdx="5" presStyleCnt="7"/>
      <dgm:spPr/>
    </dgm:pt>
    <dgm:pt modelId="{1302ACE7-0294-4119-83A0-BB00E64DDAEC}" type="pres">
      <dgm:prSet presAssocID="{5CD440E1-1A51-44D2-9FC3-E09F251E643D}" presName="vertSpace2b" presStyleCnt="0"/>
      <dgm:spPr/>
    </dgm:pt>
    <dgm:pt modelId="{54CAD757-4A67-4D36-BC76-E16461321C61}" type="pres">
      <dgm:prSet presAssocID="{8E166228-543D-416A-BE9F-485819F642D2}" presName="thickLine" presStyleLbl="alignNode1" presStyleIdx="5" presStyleCnt="6"/>
      <dgm:spPr/>
    </dgm:pt>
    <dgm:pt modelId="{F82E01DE-E014-4545-A0B6-E3376D022993}" type="pres">
      <dgm:prSet presAssocID="{8E166228-543D-416A-BE9F-485819F642D2}" presName="horz1" presStyleCnt="0"/>
      <dgm:spPr/>
    </dgm:pt>
    <dgm:pt modelId="{18BBE1CF-D517-4C68-AEA2-E9BD57B7357F}" type="pres">
      <dgm:prSet presAssocID="{8E166228-543D-416A-BE9F-485819F642D2}" presName="tx1" presStyleLbl="revTx" presStyleIdx="11" presStyleCnt="13"/>
      <dgm:spPr/>
    </dgm:pt>
    <dgm:pt modelId="{0E4A6D27-E61E-4EF0-A3E5-92B4980F5D3B}" type="pres">
      <dgm:prSet presAssocID="{8E166228-543D-416A-BE9F-485819F642D2}" presName="vert1" presStyleCnt="0"/>
      <dgm:spPr/>
    </dgm:pt>
    <dgm:pt modelId="{8AF6B641-2332-429C-96B5-7AA1001FA902}" type="pres">
      <dgm:prSet presAssocID="{2DB5CBD2-E806-4FF8-885A-195751F857D2}" presName="vertSpace2a" presStyleCnt="0"/>
      <dgm:spPr/>
    </dgm:pt>
    <dgm:pt modelId="{5E70A5AC-397C-409E-B0DC-C49471EDDA36}" type="pres">
      <dgm:prSet presAssocID="{2DB5CBD2-E806-4FF8-885A-195751F857D2}" presName="horz2" presStyleCnt="0"/>
      <dgm:spPr/>
    </dgm:pt>
    <dgm:pt modelId="{7A227F8D-5BDE-4354-8259-C9E5B892E621}" type="pres">
      <dgm:prSet presAssocID="{2DB5CBD2-E806-4FF8-885A-195751F857D2}" presName="horzSpace2" presStyleCnt="0"/>
      <dgm:spPr/>
    </dgm:pt>
    <dgm:pt modelId="{8AE03EE4-0379-410B-9874-523CFD2D66C3}" type="pres">
      <dgm:prSet presAssocID="{2DB5CBD2-E806-4FF8-885A-195751F857D2}" presName="tx2" presStyleLbl="revTx" presStyleIdx="12" presStyleCnt="13"/>
      <dgm:spPr/>
    </dgm:pt>
    <dgm:pt modelId="{45E48E09-A9BE-428A-9C99-235EBF377E3E}" type="pres">
      <dgm:prSet presAssocID="{2DB5CBD2-E806-4FF8-885A-195751F857D2}" presName="vert2" presStyleCnt="0"/>
      <dgm:spPr/>
    </dgm:pt>
    <dgm:pt modelId="{0D999898-2AD1-48E9-A1F2-86BD63815A35}" type="pres">
      <dgm:prSet presAssocID="{2DB5CBD2-E806-4FF8-885A-195751F857D2}" presName="thinLine2b" presStyleLbl="callout" presStyleIdx="6" presStyleCnt="7"/>
      <dgm:spPr/>
    </dgm:pt>
    <dgm:pt modelId="{B8D46AE4-5E95-47DC-8CED-810F253BC7B4}" type="pres">
      <dgm:prSet presAssocID="{2DB5CBD2-E806-4FF8-885A-195751F857D2}" presName="vertSpace2b" presStyleCnt="0"/>
      <dgm:spPr/>
    </dgm:pt>
  </dgm:ptLst>
  <dgm:cxnLst>
    <dgm:cxn modelId="{CD87DB05-67A7-4AC7-B6D4-A05D15AB18D7}" srcId="{7FBAB6BA-C3E1-4FA8-999C-563CCC1CD489}" destId="{F723C596-70B5-4591-9079-B391DDD97DBB}" srcOrd="0" destOrd="0" parTransId="{B1395F1E-32ED-4248-B3CA-7469331B1A26}" sibTransId="{B3ABA767-76D6-44FD-AF66-597F364AA439}"/>
    <dgm:cxn modelId="{1F19880D-7D24-460B-A43A-7CA2B521FA50}" type="presOf" srcId="{FB0B367C-CE04-43BD-AF62-C9FDE47DE5F3}" destId="{F210EF9B-6345-4F26-AC8E-7A7A066DE139}" srcOrd="0" destOrd="0" presId="urn:microsoft.com/office/officeart/2008/layout/LinedList"/>
    <dgm:cxn modelId="{8F514E0F-F62F-4936-BF1D-2BCD6B76BAFE}" type="presOf" srcId="{7FBAB6BA-C3E1-4FA8-999C-563CCC1CD489}" destId="{98D11DF0-BA79-4B00-AE81-580447F90ED8}" srcOrd="0" destOrd="0" presId="urn:microsoft.com/office/officeart/2008/layout/LinedList"/>
    <dgm:cxn modelId="{634A5E13-FF42-4BFE-9C66-5109059FCFFE}" type="presOf" srcId="{82821A7D-1DC5-4130-8058-A791C9134DA1}" destId="{59FB269F-E753-4C3E-9208-7D182332105B}" srcOrd="0" destOrd="0" presId="urn:microsoft.com/office/officeart/2008/layout/LinedList"/>
    <dgm:cxn modelId="{95CE9F18-0492-4F65-8ED6-88D3FF2746E3}" srcId="{7FBAB6BA-C3E1-4FA8-999C-563CCC1CD489}" destId="{8E166228-543D-416A-BE9F-485819F642D2}" srcOrd="5" destOrd="0" parTransId="{9D46682E-32EE-40EF-A520-CCA4B7A12BA6}" sibTransId="{F178848C-FFB4-4F3F-8B0B-F6E35B979248}"/>
    <dgm:cxn modelId="{A97DDB20-CE7E-48D6-87B5-D192DEA9F064}" type="presOf" srcId="{7DAE786A-C905-4472-B20C-6759E800D14E}" destId="{A22B41CF-4BB4-4C97-879C-9B3DED36769B}" srcOrd="0" destOrd="0" presId="urn:microsoft.com/office/officeart/2008/layout/LinedList"/>
    <dgm:cxn modelId="{C81BC924-5866-4600-B484-64B6A1BEB8F9}" type="presOf" srcId="{95D196C4-98D1-4D92-B04D-840C79EDA462}" destId="{AB751FAB-D90B-4535-8DF8-6DE84ACF54A2}" srcOrd="0" destOrd="0" presId="urn:microsoft.com/office/officeart/2008/layout/LinedList"/>
    <dgm:cxn modelId="{C90FAC25-2F7D-4F52-8FBC-5B398B3BBBA4}" srcId="{7FBAB6BA-C3E1-4FA8-999C-563CCC1CD489}" destId="{7DAE786A-C905-4472-B20C-6759E800D14E}" srcOrd="4" destOrd="0" parTransId="{8E54DEC1-5934-491F-AD01-0CBABB667A49}" sibTransId="{0A09DF26-2EA3-42D9-A445-31DF0BE82B88}"/>
    <dgm:cxn modelId="{BE0F8430-26DA-4A95-BECD-447A2A058A24}" srcId="{7FBAB6BA-C3E1-4FA8-999C-563CCC1CD489}" destId="{67FEC4C7-31D0-4704-8C18-29263D2F4D63}" srcOrd="3" destOrd="0" parTransId="{A2119EE3-7B3E-4566-B60C-11C722299532}" sibTransId="{05094A50-72C7-4B99-A76D-01D8826C7B28}"/>
    <dgm:cxn modelId="{36ECBE38-E8D9-4EBD-821B-3E5232D7DAD3}" type="presOf" srcId="{67FEC4C7-31D0-4704-8C18-29263D2F4D63}" destId="{75A200FB-5A48-4E3C-B08B-7CDD5998DF88}" srcOrd="0" destOrd="0" presId="urn:microsoft.com/office/officeart/2008/layout/LinedList"/>
    <dgm:cxn modelId="{6EAE343C-D91F-4B06-A849-2699AA698620}" type="presOf" srcId="{7A61DAFD-5F72-4D24-BE38-E0C7DAA67080}" destId="{312F8859-81BE-47D9-AA1A-AB900CBD0239}" srcOrd="0" destOrd="0" presId="urn:microsoft.com/office/officeart/2008/layout/LinedList"/>
    <dgm:cxn modelId="{5C5D963C-5118-452D-9BFC-7B9AE81157EE}" type="presOf" srcId="{27F10EDF-4595-46AD-9BF0-774AC3C4181C}" destId="{16EFCD37-14E9-4139-B7E3-1731E5B8B227}" srcOrd="0" destOrd="0" presId="urn:microsoft.com/office/officeart/2008/layout/LinedList"/>
    <dgm:cxn modelId="{55E6624E-1184-42E5-8D50-D55B59FF02E0}" srcId="{7FBAB6BA-C3E1-4FA8-999C-563CCC1CD489}" destId="{E8A420C0-5030-4BDB-9459-6A56EE99D76D}" srcOrd="1" destOrd="0" parTransId="{50CDBC38-7CFD-4971-9750-8E335C9D9EBF}" sibTransId="{BFF304A7-701B-4108-8B1B-D48BB13D3EF4}"/>
    <dgm:cxn modelId="{8187CE53-4E5E-4323-88C7-7D22A4AD546A}" type="presOf" srcId="{E8A420C0-5030-4BDB-9459-6A56EE99D76D}" destId="{1A4A7BE1-401B-4A09-AFA7-8CE1B28F94C7}" srcOrd="0" destOrd="0" presId="urn:microsoft.com/office/officeart/2008/layout/LinedList"/>
    <dgm:cxn modelId="{87F5537B-E5B9-42FF-B8E6-1F69839BCFDC}" srcId="{8E166228-543D-416A-BE9F-485819F642D2}" destId="{2DB5CBD2-E806-4FF8-885A-195751F857D2}" srcOrd="0" destOrd="0" parTransId="{242BAF56-4F8D-4BBD-9EC8-97B9D0CD86FB}" sibTransId="{DEFB3D8D-CFB8-4696-BC1A-8B5F4CF525C4}"/>
    <dgm:cxn modelId="{F2B6CF7B-7661-48F0-867C-7FEDED20B2A9}" srcId="{7DAE786A-C905-4472-B20C-6759E800D14E}" destId="{82821A7D-1DC5-4130-8058-A791C9134DA1}" srcOrd="0" destOrd="0" parTransId="{493A9947-7E69-4266-9423-F043C6EC0047}" sibTransId="{5CA7D79E-867E-42AD-AFC5-6CA8FCDA9709}"/>
    <dgm:cxn modelId="{F98A1F84-939F-462B-A0D4-C1F82476FD9B}" srcId="{F723C596-70B5-4591-9079-B391DDD97DBB}" destId="{84802F5F-2CA6-4F65-B805-753BABAB0CA2}" srcOrd="0" destOrd="0" parTransId="{20423875-25CB-4358-ABA8-F7DCDC502E48}" sibTransId="{83A0AC8D-BB03-4EE8-8266-2DB75CCC8640}"/>
    <dgm:cxn modelId="{628E349F-08E5-4139-BDD8-B55B61956E92}" srcId="{95D196C4-98D1-4D92-B04D-840C79EDA462}" destId="{FB0B367C-CE04-43BD-AF62-C9FDE47DE5F3}" srcOrd="0" destOrd="0" parTransId="{55C57CF7-7178-4DA5-B5F2-9802DE40A190}" sibTransId="{C52DF199-BE11-49E0-B017-71BF4B1E4EF7}"/>
    <dgm:cxn modelId="{9696D7A4-9E66-4316-89C1-288DBD7A8E64}" type="presOf" srcId="{2DB5CBD2-E806-4FF8-885A-195751F857D2}" destId="{8AE03EE4-0379-410B-9874-523CFD2D66C3}" srcOrd="0" destOrd="0" presId="urn:microsoft.com/office/officeart/2008/layout/LinedList"/>
    <dgm:cxn modelId="{792176AA-8A1F-446B-8266-13492F84DAEE}" srcId="{7FBAB6BA-C3E1-4FA8-999C-563CCC1CD489}" destId="{95D196C4-98D1-4D92-B04D-840C79EDA462}" srcOrd="2" destOrd="0" parTransId="{1536C9B7-BF4B-432C-A652-37FBCEA3CA44}" sibTransId="{A503694E-2DC7-4A64-BAA1-DDA253AA9443}"/>
    <dgm:cxn modelId="{A90112AF-A268-4B1C-8D53-7E58895513D0}" type="presOf" srcId="{8E166228-543D-416A-BE9F-485819F642D2}" destId="{18BBE1CF-D517-4C68-AEA2-E9BD57B7357F}" srcOrd="0" destOrd="0" presId="urn:microsoft.com/office/officeart/2008/layout/LinedList"/>
    <dgm:cxn modelId="{889ABDB8-8C94-4237-ACF0-D97A5FADC138}" srcId="{E8A420C0-5030-4BDB-9459-6A56EE99D76D}" destId="{27F10EDF-4595-46AD-9BF0-774AC3C4181C}" srcOrd="0" destOrd="0" parTransId="{544D1BC3-D52A-499E-8094-7EDEBA8AA5EE}" sibTransId="{8051DABD-744A-4CB6-9280-FCB475F75BDB}"/>
    <dgm:cxn modelId="{4F7042BE-58BE-4EE5-9BBB-C5C72026B591}" type="presOf" srcId="{84802F5F-2CA6-4F65-B805-753BABAB0CA2}" destId="{30E04D85-E880-4873-BB57-A11245898A74}" srcOrd="0" destOrd="0" presId="urn:microsoft.com/office/officeart/2008/layout/LinedList"/>
    <dgm:cxn modelId="{373BC3DB-5A31-4979-98BD-2C6C140FEADD}" srcId="{67FEC4C7-31D0-4704-8C18-29263D2F4D63}" destId="{7A61DAFD-5F72-4D24-BE38-E0C7DAA67080}" srcOrd="0" destOrd="0" parTransId="{93B19813-AF20-45A4-97D1-3A77D1247523}" sibTransId="{66DC1C2C-C2ED-4980-B224-DF32D5363B26}"/>
    <dgm:cxn modelId="{EF60FDE6-6218-4D8F-B23A-0AE841B5ED0E}" type="presOf" srcId="{F723C596-70B5-4591-9079-B391DDD97DBB}" destId="{98BEE0F2-F069-4720-B249-CCE1CF331D56}" srcOrd="0" destOrd="0" presId="urn:microsoft.com/office/officeart/2008/layout/LinedList"/>
    <dgm:cxn modelId="{446970FB-9F9B-4BB2-ABAB-BB6CE4130A4A}" srcId="{7DAE786A-C905-4472-B20C-6759E800D14E}" destId="{5CD440E1-1A51-44D2-9FC3-E09F251E643D}" srcOrd="1" destOrd="0" parTransId="{1594ABBA-6A21-4640-A1BA-407408786B61}" sibTransId="{7FE2E24B-37F5-4704-A17B-47D31A2290DF}"/>
    <dgm:cxn modelId="{D7A566FF-616A-4437-B213-09CA0E4C6C4B}" type="presOf" srcId="{5CD440E1-1A51-44D2-9FC3-E09F251E643D}" destId="{A51A7A00-0A09-4D8F-AAAD-F2671DDC5B55}" srcOrd="0" destOrd="0" presId="urn:microsoft.com/office/officeart/2008/layout/LinedList"/>
    <dgm:cxn modelId="{26B33CA8-D208-4B4E-A305-719162EE6EEB}" type="presParOf" srcId="{98D11DF0-BA79-4B00-AE81-580447F90ED8}" destId="{20598DA8-7D64-4CEC-AEBC-3884402E1B50}" srcOrd="0" destOrd="0" presId="urn:microsoft.com/office/officeart/2008/layout/LinedList"/>
    <dgm:cxn modelId="{2A262540-1F97-42F1-A0EC-D6AD63F536E9}" type="presParOf" srcId="{98D11DF0-BA79-4B00-AE81-580447F90ED8}" destId="{19EFFC5E-0869-483E-99D6-0771EB902061}" srcOrd="1" destOrd="0" presId="urn:microsoft.com/office/officeart/2008/layout/LinedList"/>
    <dgm:cxn modelId="{3751F723-76F5-45E7-AB76-5B322AAE16FD}" type="presParOf" srcId="{19EFFC5E-0869-483E-99D6-0771EB902061}" destId="{98BEE0F2-F069-4720-B249-CCE1CF331D56}" srcOrd="0" destOrd="0" presId="urn:microsoft.com/office/officeart/2008/layout/LinedList"/>
    <dgm:cxn modelId="{9CBE0510-A574-491F-B9E0-0743FA6672A7}" type="presParOf" srcId="{19EFFC5E-0869-483E-99D6-0771EB902061}" destId="{4F1AB577-998A-4D3F-8FF0-56462BD710C6}" srcOrd="1" destOrd="0" presId="urn:microsoft.com/office/officeart/2008/layout/LinedList"/>
    <dgm:cxn modelId="{B31FFFA4-22FB-4E67-953C-01240B01D5C5}" type="presParOf" srcId="{4F1AB577-998A-4D3F-8FF0-56462BD710C6}" destId="{F6AF3DB5-8FB1-4AD4-AD62-B542D226DDAD}" srcOrd="0" destOrd="0" presId="urn:microsoft.com/office/officeart/2008/layout/LinedList"/>
    <dgm:cxn modelId="{A4A6383A-6F9E-4191-BDA9-9849207A7A99}" type="presParOf" srcId="{4F1AB577-998A-4D3F-8FF0-56462BD710C6}" destId="{8031CA62-62F6-42C9-9E03-18D89A76C257}" srcOrd="1" destOrd="0" presId="urn:microsoft.com/office/officeart/2008/layout/LinedList"/>
    <dgm:cxn modelId="{0A452B76-44F7-4860-A59B-F389051B5570}" type="presParOf" srcId="{8031CA62-62F6-42C9-9E03-18D89A76C257}" destId="{A7842B2B-2747-46E0-8F8C-C4188F586FEA}" srcOrd="0" destOrd="0" presId="urn:microsoft.com/office/officeart/2008/layout/LinedList"/>
    <dgm:cxn modelId="{61A47367-A7C4-4A82-B100-A70622556B61}" type="presParOf" srcId="{8031CA62-62F6-42C9-9E03-18D89A76C257}" destId="{30E04D85-E880-4873-BB57-A11245898A74}" srcOrd="1" destOrd="0" presId="urn:microsoft.com/office/officeart/2008/layout/LinedList"/>
    <dgm:cxn modelId="{4C62D13E-66B2-4AC7-B1D8-0EEF0A2CB762}" type="presParOf" srcId="{8031CA62-62F6-42C9-9E03-18D89A76C257}" destId="{191685F0-1214-45A7-91A0-2E310CD7B696}" srcOrd="2" destOrd="0" presId="urn:microsoft.com/office/officeart/2008/layout/LinedList"/>
    <dgm:cxn modelId="{666B03C6-772A-4CF8-B7C4-8AE3F5F95FE7}" type="presParOf" srcId="{4F1AB577-998A-4D3F-8FF0-56462BD710C6}" destId="{0DB33E0F-C1C6-4F59-854C-AB9FF5EE0139}" srcOrd="2" destOrd="0" presId="urn:microsoft.com/office/officeart/2008/layout/LinedList"/>
    <dgm:cxn modelId="{6331437D-71F2-437C-A6BA-F96A826DF041}" type="presParOf" srcId="{4F1AB577-998A-4D3F-8FF0-56462BD710C6}" destId="{3AF70987-3FBB-43C6-BA74-808FDBE74D60}" srcOrd="3" destOrd="0" presId="urn:microsoft.com/office/officeart/2008/layout/LinedList"/>
    <dgm:cxn modelId="{B08DC0D7-37FA-43B6-967D-E6272C54BA5B}" type="presParOf" srcId="{98D11DF0-BA79-4B00-AE81-580447F90ED8}" destId="{7E0D4A77-3822-4EAD-9CBD-A200B0D8136E}" srcOrd="2" destOrd="0" presId="urn:microsoft.com/office/officeart/2008/layout/LinedList"/>
    <dgm:cxn modelId="{7E1BE3F7-A24D-4927-86D2-3E2552DD27A5}" type="presParOf" srcId="{98D11DF0-BA79-4B00-AE81-580447F90ED8}" destId="{C919407E-B3AB-4775-91E2-750DE2F24928}" srcOrd="3" destOrd="0" presId="urn:microsoft.com/office/officeart/2008/layout/LinedList"/>
    <dgm:cxn modelId="{54953521-B2EE-4F84-A04F-A977286BB235}" type="presParOf" srcId="{C919407E-B3AB-4775-91E2-750DE2F24928}" destId="{1A4A7BE1-401B-4A09-AFA7-8CE1B28F94C7}" srcOrd="0" destOrd="0" presId="urn:microsoft.com/office/officeart/2008/layout/LinedList"/>
    <dgm:cxn modelId="{9F359D8B-CF77-4CD2-89C1-6FA7AC9C201F}" type="presParOf" srcId="{C919407E-B3AB-4775-91E2-750DE2F24928}" destId="{6BD39887-7C82-4924-8184-F917888A21B8}" srcOrd="1" destOrd="0" presId="urn:microsoft.com/office/officeart/2008/layout/LinedList"/>
    <dgm:cxn modelId="{AC43AF1F-AA16-48CB-85BB-574CA383C166}" type="presParOf" srcId="{6BD39887-7C82-4924-8184-F917888A21B8}" destId="{152165C3-92EF-4854-AC43-9ABFF3416093}" srcOrd="0" destOrd="0" presId="urn:microsoft.com/office/officeart/2008/layout/LinedList"/>
    <dgm:cxn modelId="{6ADFD764-9916-4FBF-A70C-F030E050772D}" type="presParOf" srcId="{6BD39887-7C82-4924-8184-F917888A21B8}" destId="{2B389A56-AB51-4B7E-8588-EF41714396F7}" srcOrd="1" destOrd="0" presId="urn:microsoft.com/office/officeart/2008/layout/LinedList"/>
    <dgm:cxn modelId="{E18BF254-0FDC-404E-B9EF-4BA3E45BABFA}" type="presParOf" srcId="{2B389A56-AB51-4B7E-8588-EF41714396F7}" destId="{D5235B46-81FD-4784-954F-8C79CF39B282}" srcOrd="0" destOrd="0" presId="urn:microsoft.com/office/officeart/2008/layout/LinedList"/>
    <dgm:cxn modelId="{D5F438EE-5F8D-4E10-B970-D1C85C0D95A3}" type="presParOf" srcId="{2B389A56-AB51-4B7E-8588-EF41714396F7}" destId="{16EFCD37-14E9-4139-B7E3-1731E5B8B227}" srcOrd="1" destOrd="0" presId="urn:microsoft.com/office/officeart/2008/layout/LinedList"/>
    <dgm:cxn modelId="{1CDB1180-344F-480E-8D55-7FFBCC9F717C}" type="presParOf" srcId="{2B389A56-AB51-4B7E-8588-EF41714396F7}" destId="{6760F45A-09AD-40EF-A5E5-4B1FAFC8D317}" srcOrd="2" destOrd="0" presId="urn:microsoft.com/office/officeart/2008/layout/LinedList"/>
    <dgm:cxn modelId="{E2A575AD-4AE2-490F-BED3-DDCEBCAF903F}" type="presParOf" srcId="{6BD39887-7C82-4924-8184-F917888A21B8}" destId="{FEE88F05-CC2F-445E-A290-CB3107B0B060}" srcOrd="2" destOrd="0" presId="urn:microsoft.com/office/officeart/2008/layout/LinedList"/>
    <dgm:cxn modelId="{5A6B415E-9E5B-4A8B-94E9-8E53FA009E89}" type="presParOf" srcId="{6BD39887-7C82-4924-8184-F917888A21B8}" destId="{56424EF3-9DE5-4531-AD4B-F073856512F2}" srcOrd="3" destOrd="0" presId="urn:microsoft.com/office/officeart/2008/layout/LinedList"/>
    <dgm:cxn modelId="{788F2778-9469-436C-A9B9-D4F1463A0CB8}" type="presParOf" srcId="{98D11DF0-BA79-4B00-AE81-580447F90ED8}" destId="{96BA23CD-A8F3-4302-AB57-B00D61463D4D}" srcOrd="4" destOrd="0" presId="urn:microsoft.com/office/officeart/2008/layout/LinedList"/>
    <dgm:cxn modelId="{F3120324-C4E9-4AB6-9637-344FA1AE1373}" type="presParOf" srcId="{98D11DF0-BA79-4B00-AE81-580447F90ED8}" destId="{168B2C3F-A5C7-4131-9D92-886AE6514952}" srcOrd="5" destOrd="0" presId="urn:microsoft.com/office/officeart/2008/layout/LinedList"/>
    <dgm:cxn modelId="{BE1480C8-3514-4E9A-94D2-6197909D9937}" type="presParOf" srcId="{168B2C3F-A5C7-4131-9D92-886AE6514952}" destId="{AB751FAB-D90B-4535-8DF8-6DE84ACF54A2}" srcOrd="0" destOrd="0" presId="urn:microsoft.com/office/officeart/2008/layout/LinedList"/>
    <dgm:cxn modelId="{311BD965-5E6D-4D0E-9B6F-117D576DD91E}" type="presParOf" srcId="{168B2C3F-A5C7-4131-9D92-886AE6514952}" destId="{1667AA34-3BC3-410C-BC82-1ED92F1BF5CA}" srcOrd="1" destOrd="0" presId="urn:microsoft.com/office/officeart/2008/layout/LinedList"/>
    <dgm:cxn modelId="{EE227F6E-08BB-4E92-ABD9-5FA97243280C}" type="presParOf" srcId="{1667AA34-3BC3-410C-BC82-1ED92F1BF5CA}" destId="{3C04F54B-4C03-436D-B657-C057D4773EA1}" srcOrd="0" destOrd="0" presId="urn:microsoft.com/office/officeart/2008/layout/LinedList"/>
    <dgm:cxn modelId="{075A4EB2-E432-4561-9A71-595C54FF5F08}" type="presParOf" srcId="{1667AA34-3BC3-410C-BC82-1ED92F1BF5CA}" destId="{86C835F3-A586-43D5-9E24-28AEC3722DB5}" srcOrd="1" destOrd="0" presId="urn:microsoft.com/office/officeart/2008/layout/LinedList"/>
    <dgm:cxn modelId="{83CA5E94-1CAD-400B-8FCE-A70EC6114A70}" type="presParOf" srcId="{86C835F3-A586-43D5-9E24-28AEC3722DB5}" destId="{F04A0284-5BDB-41E2-98F4-735965730AF4}" srcOrd="0" destOrd="0" presId="urn:microsoft.com/office/officeart/2008/layout/LinedList"/>
    <dgm:cxn modelId="{9BBE6500-6D67-4EE9-886D-F314D27781B0}" type="presParOf" srcId="{86C835F3-A586-43D5-9E24-28AEC3722DB5}" destId="{F210EF9B-6345-4F26-AC8E-7A7A066DE139}" srcOrd="1" destOrd="0" presId="urn:microsoft.com/office/officeart/2008/layout/LinedList"/>
    <dgm:cxn modelId="{553EB790-F6B4-44E4-AEE6-2935E9ABA19D}" type="presParOf" srcId="{86C835F3-A586-43D5-9E24-28AEC3722DB5}" destId="{6599F1D0-435E-4DBD-8C81-EA824BA8D438}" srcOrd="2" destOrd="0" presId="urn:microsoft.com/office/officeart/2008/layout/LinedList"/>
    <dgm:cxn modelId="{483FFAAA-42CA-4C00-936B-49459777913E}" type="presParOf" srcId="{1667AA34-3BC3-410C-BC82-1ED92F1BF5CA}" destId="{9A9BF2F3-B21E-43B9-85F3-197DFCE6AFC6}" srcOrd="2" destOrd="0" presId="urn:microsoft.com/office/officeart/2008/layout/LinedList"/>
    <dgm:cxn modelId="{128CBA41-F5AD-4181-88B1-67273C75795C}" type="presParOf" srcId="{1667AA34-3BC3-410C-BC82-1ED92F1BF5CA}" destId="{3C85173A-7231-471E-88D0-0CE2A34C1C55}" srcOrd="3" destOrd="0" presId="urn:microsoft.com/office/officeart/2008/layout/LinedList"/>
    <dgm:cxn modelId="{5B56C8FA-AE77-4419-B834-E0452BED850A}" type="presParOf" srcId="{98D11DF0-BA79-4B00-AE81-580447F90ED8}" destId="{0EA7EBD2-EF26-4ED1-9D13-DB0C8CE58889}" srcOrd="6" destOrd="0" presId="urn:microsoft.com/office/officeart/2008/layout/LinedList"/>
    <dgm:cxn modelId="{7AE1F628-6142-4B05-94D2-2B528EC0C843}" type="presParOf" srcId="{98D11DF0-BA79-4B00-AE81-580447F90ED8}" destId="{E0023B37-C666-4B59-9233-16E0D1E01406}" srcOrd="7" destOrd="0" presId="urn:microsoft.com/office/officeart/2008/layout/LinedList"/>
    <dgm:cxn modelId="{226596E9-EF11-46CF-B51F-C7BD899AC713}" type="presParOf" srcId="{E0023B37-C666-4B59-9233-16E0D1E01406}" destId="{75A200FB-5A48-4E3C-B08B-7CDD5998DF88}" srcOrd="0" destOrd="0" presId="urn:microsoft.com/office/officeart/2008/layout/LinedList"/>
    <dgm:cxn modelId="{C79EBA62-CD58-45AA-99C4-CEB141C5D4B1}" type="presParOf" srcId="{E0023B37-C666-4B59-9233-16E0D1E01406}" destId="{D32ECFD0-8C56-41ED-BD1E-5354614990BE}" srcOrd="1" destOrd="0" presId="urn:microsoft.com/office/officeart/2008/layout/LinedList"/>
    <dgm:cxn modelId="{4CDAEE8C-36E5-48F2-A69F-C403705F991D}" type="presParOf" srcId="{D32ECFD0-8C56-41ED-BD1E-5354614990BE}" destId="{30F6AF22-6493-480D-AD64-4A2F4469A765}" srcOrd="0" destOrd="0" presId="urn:microsoft.com/office/officeart/2008/layout/LinedList"/>
    <dgm:cxn modelId="{18708507-0800-4E3E-80BE-C6219E646BC0}" type="presParOf" srcId="{D32ECFD0-8C56-41ED-BD1E-5354614990BE}" destId="{98B44C4A-A4CE-40F2-ACE0-0AB6AD2EBD6E}" srcOrd="1" destOrd="0" presId="urn:microsoft.com/office/officeart/2008/layout/LinedList"/>
    <dgm:cxn modelId="{1BFD1558-9F7A-4702-AD6D-3B13B7A5221C}" type="presParOf" srcId="{98B44C4A-A4CE-40F2-ACE0-0AB6AD2EBD6E}" destId="{722167D8-F2BC-4C58-88AD-3448EDD3579C}" srcOrd="0" destOrd="0" presId="urn:microsoft.com/office/officeart/2008/layout/LinedList"/>
    <dgm:cxn modelId="{ABF7EA93-F02B-4A39-86D4-17CADD331383}" type="presParOf" srcId="{98B44C4A-A4CE-40F2-ACE0-0AB6AD2EBD6E}" destId="{312F8859-81BE-47D9-AA1A-AB900CBD0239}" srcOrd="1" destOrd="0" presId="urn:microsoft.com/office/officeart/2008/layout/LinedList"/>
    <dgm:cxn modelId="{C51E5EDD-8C0D-46FF-AE8A-19CA2948D6C9}" type="presParOf" srcId="{98B44C4A-A4CE-40F2-ACE0-0AB6AD2EBD6E}" destId="{8A55FB2A-74DF-437F-8F86-B2F596B17E59}" srcOrd="2" destOrd="0" presId="urn:microsoft.com/office/officeart/2008/layout/LinedList"/>
    <dgm:cxn modelId="{432D7313-DB49-4C70-B8B4-7D1822F1C41A}" type="presParOf" srcId="{D32ECFD0-8C56-41ED-BD1E-5354614990BE}" destId="{E6E9784C-1614-4936-9751-520F863EDBA6}" srcOrd="2" destOrd="0" presId="urn:microsoft.com/office/officeart/2008/layout/LinedList"/>
    <dgm:cxn modelId="{976DD1EA-CF37-4F53-9458-8EF0DBFE1CD2}" type="presParOf" srcId="{D32ECFD0-8C56-41ED-BD1E-5354614990BE}" destId="{D5B0508C-CD63-41E5-AC2A-96144C6A588E}" srcOrd="3" destOrd="0" presId="urn:microsoft.com/office/officeart/2008/layout/LinedList"/>
    <dgm:cxn modelId="{D1A3CCB0-03DC-481B-B1D6-A372A5CC1B19}" type="presParOf" srcId="{98D11DF0-BA79-4B00-AE81-580447F90ED8}" destId="{630438AC-E85D-4D00-80DD-0621AA58A96C}" srcOrd="8" destOrd="0" presId="urn:microsoft.com/office/officeart/2008/layout/LinedList"/>
    <dgm:cxn modelId="{8FF037C8-697C-4A65-B9D9-C4DB39D0FA44}" type="presParOf" srcId="{98D11DF0-BA79-4B00-AE81-580447F90ED8}" destId="{FC621112-7220-4648-994A-C7863B91769F}" srcOrd="9" destOrd="0" presId="urn:microsoft.com/office/officeart/2008/layout/LinedList"/>
    <dgm:cxn modelId="{4F05B14D-C094-4F83-B8D7-CBF9BD19C953}" type="presParOf" srcId="{FC621112-7220-4648-994A-C7863B91769F}" destId="{A22B41CF-4BB4-4C97-879C-9B3DED36769B}" srcOrd="0" destOrd="0" presId="urn:microsoft.com/office/officeart/2008/layout/LinedList"/>
    <dgm:cxn modelId="{EEF45C8B-41FA-4814-AB0B-432C6B1C14E9}" type="presParOf" srcId="{FC621112-7220-4648-994A-C7863B91769F}" destId="{E6D21035-7824-4349-80F5-0D6EE7D0E173}" srcOrd="1" destOrd="0" presId="urn:microsoft.com/office/officeart/2008/layout/LinedList"/>
    <dgm:cxn modelId="{95AA0D95-D8BB-4E2B-B48C-406CC3D9A75E}" type="presParOf" srcId="{E6D21035-7824-4349-80F5-0D6EE7D0E173}" destId="{20FA21D4-1802-48C1-BF01-E273EEDD2734}" srcOrd="0" destOrd="0" presId="urn:microsoft.com/office/officeart/2008/layout/LinedList"/>
    <dgm:cxn modelId="{3318CC38-C426-4DDF-B55B-5F145F972C9E}" type="presParOf" srcId="{E6D21035-7824-4349-80F5-0D6EE7D0E173}" destId="{23AF8729-EEE7-47DA-8302-302F65349909}" srcOrd="1" destOrd="0" presId="urn:microsoft.com/office/officeart/2008/layout/LinedList"/>
    <dgm:cxn modelId="{71430985-0190-49F2-9F4B-26528DF15E31}" type="presParOf" srcId="{23AF8729-EEE7-47DA-8302-302F65349909}" destId="{39EFC5DB-5481-4D63-84D7-7D717D280A2F}" srcOrd="0" destOrd="0" presId="urn:microsoft.com/office/officeart/2008/layout/LinedList"/>
    <dgm:cxn modelId="{27FD1282-AB38-4159-BFA0-5CB500221850}" type="presParOf" srcId="{23AF8729-EEE7-47DA-8302-302F65349909}" destId="{59FB269F-E753-4C3E-9208-7D182332105B}" srcOrd="1" destOrd="0" presId="urn:microsoft.com/office/officeart/2008/layout/LinedList"/>
    <dgm:cxn modelId="{83A723F9-1842-4979-BB6C-FA43889F9016}" type="presParOf" srcId="{23AF8729-EEE7-47DA-8302-302F65349909}" destId="{0F303277-A501-4E30-8795-CA1D51FC6FB3}" srcOrd="2" destOrd="0" presId="urn:microsoft.com/office/officeart/2008/layout/LinedList"/>
    <dgm:cxn modelId="{F9B295FA-184A-4F0F-A88F-9D930D079171}" type="presParOf" srcId="{E6D21035-7824-4349-80F5-0D6EE7D0E173}" destId="{D0E8E17D-D115-4540-9841-01255EAAC0B6}" srcOrd="2" destOrd="0" presId="urn:microsoft.com/office/officeart/2008/layout/LinedList"/>
    <dgm:cxn modelId="{A795E90A-C500-4306-A24B-611153DBFAA4}" type="presParOf" srcId="{E6D21035-7824-4349-80F5-0D6EE7D0E173}" destId="{B061BF2D-1297-4A88-8410-D48FBE253E79}" srcOrd="3" destOrd="0" presId="urn:microsoft.com/office/officeart/2008/layout/LinedList"/>
    <dgm:cxn modelId="{71D2F47A-1E98-49B0-8896-650663F9CAF3}" type="presParOf" srcId="{E6D21035-7824-4349-80F5-0D6EE7D0E173}" destId="{71214E9C-45A0-4F82-B2F8-9D24EE8921AE}" srcOrd="4" destOrd="0" presId="urn:microsoft.com/office/officeart/2008/layout/LinedList"/>
    <dgm:cxn modelId="{349F7556-25A2-4D46-8494-65A81B49A4EB}" type="presParOf" srcId="{71214E9C-45A0-4F82-B2F8-9D24EE8921AE}" destId="{0111CB09-1EC9-4981-9E7E-485EA9AEA687}" srcOrd="0" destOrd="0" presId="urn:microsoft.com/office/officeart/2008/layout/LinedList"/>
    <dgm:cxn modelId="{D2EA2CC0-C3B5-4FC8-B236-22203580B8DD}" type="presParOf" srcId="{71214E9C-45A0-4F82-B2F8-9D24EE8921AE}" destId="{A51A7A00-0A09-4D8F-AAAD-F2671DDC5B55}" srcOrd="1" destOrd="0" presId="urn:microsoft.com/office/officeart/2008/layout/LinedList"/>
    <dgm:cxn modelId="{681B504B-C88D-4730-8828-24311DBF68E3}" type="presParOf" srcId="{71214E9C-45A0-4F82-B2F8-9D24EE8921AE}" destId="{0C195263-C893-4703-82C2-C3AAC8D3A579}" srcOrd="2" destOrd="0" presId="urn:microsoft.com/office/officeart/2008/layout/LinedList"/>
    <dgm:cxn modelId="{2141922D-ADD5-4913-A901-C6950579B00A}" type="presParOf" srcId="{E6D21035-7824-4349-80F5-0D6EE7D0E173}" destId="{4EEDB05D-50F5-4837-9F93-FCEFDC1C7FE2}" srcOrd="5" destOrd="0" presId="urn:microsoft.com/office/officeart/2008/layout/LinedList"/>
    <dgm:cxn modelId="{3AAF6882-4833-4D7D-85D4-ABD7E6826442}" type="presParOf" srcId="{E6D21035-7824-4349-80F5-0D6EE7D0E173}" destId="{1302ACE7-0294-4119-83A0-BB00E64DDAEC}" srcOrd="6" destOrd="0" presId="urn:microsoft.com/office/officeart/2008/layout/LinedList"/>
    <dgm:cxn modelId="{116338E7-BB85-46D0-8511-8C615F339795}" type="presParOf" srcId="{98D11DF0-BA79-4B00-AE81-580447F90ED8}" destId="{54CAD757-4A67-4D36-BC76-E16461321C61}" srcOrd="10" destOrd="0" presId="urn:microsoft.com/office/officeart/2008/layout/LinedList"/>
    <dgm:cxn modelId="{567F2F0C-5D9B-40AD-A3CF-1710F13E9E42}" type="presParOf" srcId="{98D11DF0-BA79-4B00-AE81-580447F90ED8}" destId="{F82E01DE-E014-4545-A0B6-E3376D022993}" srcOrd="11" destOrd="0" presId="urn:microsoft.com/office/officeart/2008/layout/LinedList"/>
    <dgm:cxn modelId="{8705D1FA-FA70-4F18-9C69-4D706A296E88}" type="presParOf" srcId="{F82E01DE-E014-4545-A0B6-E3376D022993}" destId="{18BBE1CF-D517-4C68-AEA2-E9BD57B7357F}" srcOrd="0" destOrd="0" presId="urn:microsoft.com/office/officeart/2008/layout/LinedList"/>
    <dgm:cxn modelId="{01EDB2D6-7C49-4ECC-8282-450BF2845848}" type="presParOf" srcId="{F82E01DE-E014-4545-A0B6-E3376D022993}" destId="{0E4A6D27-E61E-4EF0-A3E5-92B4980F5D3B}" srcOrd="1" destOrd="0" presId="urn:microsoft.com/office/officeart/2008/layout/LinedList"/>
    <dgm:cxn modelId="{33CBA4DF-96F9-40BD-A632-FB51E0534A79}" type="presParOf" srcId="{0E4A6D27-E61E-4EF0-A3E5-92B4980F5D3B}" destId="{8AF6B641-2332-429C-96B5-7AA1001FA902}" srcOrd="0" destOrd="0" presId="urn:microsoft.com/office/officeart/2008/layout/LinedList"/>
    <dgm:cxn modelId="{E509194A-B53D-44D0-A924-71DA8A326F75}" type="presParOf" srcId="{0E4A6D27-E61E-4EF0-A3E5-92B4980F5D3B}" destId="{5E70A5AC-397C-409E-B0DC-C49471EDDA36}" srcOrd="1" destOrd="0" presId="urn:microsoft.com/office/officeart/2008/layout/LinedList"/>
    <dgm:cxn modelId="{5297C604-301D-48CE-9FED-68B6F1125C03}" type="presParOf" srcId="{5E70A5AC-397C-409E-B0DC-C49471EDDA36}" destId="{7A227F8D-5BDE-4354-8259-C9E5B892E621}" srcOrd="0" destOrd="0" presId="urn:microsoft.com/office/officeart/2008/layout/LinedList"/>
    <dgm:cxn modelId="{7903B569-BEBC-4D74-9D19-312E85A9597C}" type="presParOf" srcId="{5E70A5AC-397C-409E-B0DC-C49471EDDA36}" destId="{8AE03EE4-0379-410B-9874-523CFD2D66C3}" srcOrd="1" destOrd="0" presId="urn:microsoft.com/office/officeart/2008/layout/LinedList"/>
    <dgm:cxn modelId="{D118E629-540A-435E-B2CA-DFF92D3012EF}" type="presParOf" srcId="{5E70A5AC-397C-409E-B0DC-C49471EDDA36}" destId="{45E48E09-A9BE-428A-9C99-235EBF377E3E}" srcOrd="2" destOrd="0" presId="urn:microsoft.com/office/officeart/2008/layout/LinedList"/>
    <dgm:cxn modelId="{4CFF40AA-BD94-4B74-95F7-6A373A52050D}" type="presParOf" srcId="{0E4A6D27-E61E-4EF0-A3E5-92B4980F5D3B}" destId="{0D999898-2AD1-48E9-A1F2-86BD63815A35}" srcOrd="2" destOrd="0" presId="urn:microsoft.com/office/officeart/2008/layout/LinedList"/>
    <dgm:cxn modelId="{5C9ED85C-6EF7-445E-A8C2-1A0A43B65963}" type="presParOf" srcId="{0E4A6D27-E61E-4EF0-A3E5-92B4980F5D3B}" destId="{B8D46AE4-5E95-47DC-8CED-810F253BC7B4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DCE968-5465-4FC9-A8C1-25AC2C46BB9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CC331D8-B6C1-42A6-ABF3-AAFC7DBB466E}">
      <dgm:prSet/>
      <dgm:spPr/>
      <dgm:t>
        <a:bodyPr/>
        <a:lstStyle/>
        <a:p>
          <a:r>
            <a:rPr lang="cs-CZ"/>
            <a:t>Závazkový vztah </a:t>
          </a:r>
          <a:endParaRPr lang="en-US"/>
        </a:p>
      </dgm:t>
    </dgm:pt>
    <dgm:pt modelId="{D770B490-7A32-4B10-B260-ECB6055C0F8C}" type="parTrans" cxnId="{8631F794-092E-48AD-A955-07420D8D8F79}">
      <dgm:prSet/>
      <dgm:spPr/>
      <dgm:t>
        <a:bodyPr/>
        <a:lstStyle/>
        <a:p>
          <a:endParaRPr lang="en-US"/>
        </a:p>
      </dgm:t>
    </dgm:pt>
    <dgm:pt modelId="{7A5875B1-C3D3-4BA2-9B5F-0E3B8DBFA2B1}" type="sibTrans" cxnId="{8631F794-092E-48AD-A955-07420D8D8F79}">
      <dgm:prSet/>
      <dgm:spPr/>
      <dgm:t>
        <a:bodyPr/>
        <a:lstStyle/>
        <a:p>
          <a:endParaRPr lang="en-US"/>
        </a:p>
      </dgm:t>
    </dgm:pt>
    <dgm:pt modelId="{EEA8436D-229E-4F13-B0BB-BDDA22F3391B}">
      <dgm:prSet/>
      <dgm:spPr/>
      <dgm:t>
        <a:bodyPr/>
        <a:lstStyle/>
        <a:p>
          <a:r>
            <a:rPr lang="cs-CZ"/>
            <a:t>Dlužník má dluh</a:t>
          </a:r>
          <a:endParaRPr lang="en-US"/>
        </a:p>
      </dgm:t>
    </dgm:pt>
    <dgm:pt modelId="{80450C3F-603A-4EF5-88BC-A03F829E0A81}" type="parTrans" cxnId="{F3D48221-EA02-42FF-8BE8-14FCE87A0E7E}">
      <dgm:prSet/>
      <dgm:spPr/>
      <dgm:t>
        <a:bodyPr/>
        <a:lstStyle/>
        <a:p>
          <a:endParaRPr lang="en-US"/>
        </a:p>
      </dgm:t>
    </dgm:pt>
    <dgm:pt modelId="{F4976057-9ED1-4C2B-95AB-649BE5B06173}" type="sibTrans" cxnId="{F3D48221-EA02-42FF-8BE8-14FCE87A0E7E}">
      <dgm:prSet/>
      <dgm:spPr/>
      <dgm:t>
        <a:bodyPr/>
        <a:lstStyle/>
        <a:p>
          <a:endParaRPr lang="en-US"/>
        </a:p>
      </dgm:t>
    </dgm:pt>
    <dgm:pt modelId="{295CB0E8-E7C4-48A9-B473-B94FC7F4388F}">
      <dgm:prSet/>
      <dgm:spPr/>
      <dgm:t>
        <a:bodyPr/>
        <a:lstStyle/>
        <a:p>
          <a:r>
            <a:rPr lang="cs-CZ"/>
            <a:t>Věřitel má pohledávku</a:t>
          </a:r>
          <a:endParaRPr lang="en-US"/>
        </a:p>
      </dgm:t>
    </dgm:pt>
    <dgm:pt modelId="{E9C373C1-2212-4C62-BB52-291C34AA58B4}" type="parTrans" cxnId="{32A35DE9-FE19-4BAC-A1F5-F7E2D29FFBA1}">
      <dgm:prSet/>
      <dgm:spPr/>
      <dgm:t>
        <a:bodyPr/>
        <a:lstStyle/>
        <a:p>
          <a:endParaRPr lang="en-US"/>
        </a:p>
      </dgm:t>
    </dgm:pt>
    <dgm:pt modelId="{35D6490C-02B2-4E99-AAA1-D33CC873FF82}" type="sibTrans" cxnId="{32A35DE9-FE19-4BAC-A1F5-F7E2D29FFBA1}">
      <dgm:prSet/>
      <dgm:spPr/>
      <dgm:t>
        <a:bodyPr/>
        <a:lstStyle/>
        <a:p>
          <a:endParaRPr lang="en-US"/>
        </a:p>
      </dgm:t>
    </dgm:pt>
    <dgm:pt modelId="{D5224D52-A2E6-4661-BA4D-B9F79AEF0812}">
      <dgm:prSet/>
      <dgm:spPr/>
      <dgm:t>
        <a:bodyPr/>
        <a:lstStyle/>
        <a:p>
          <a:r>
            <a:rPr lang="cs-CZ"/>
            <a:t>Závazek vzniká: </a:t>
          </a:r>
          <a:endParaRPr lang="en-US"/>
        </a:p>
      </dgm:t>
    </dgm:pt>
    <dgm:pt modelId="{79152162-95E5-41AC-BDB9-50AA5DD7A50B}" type="parTrans" cxnId="{6FEC0303-E927-4037-8257-CB54E2E8F128}">
      <dgm:prSet/>
      <dgm:spPr/>
      <dgm:t>
        <a:bodyPr/>
        <a:lstStyle/>
        <a:p>
          <a:endParaRPr lang="en-US"/>
        </a:p>
      </dgm:t>
    </dgm:pt>
    <dgm:pt modelId="{F5B8CA8D-E5BD-4A32-BB90-A84E6EDB5FD1}" type="sibTrans" cxnId="{6FEC0303-E927-4037-8257-CB54E2E8F128}">
      <dgm:prSet/>
      <dgm:spPr/>
      <dgm:t>
        <a:bodyPr/>
        <a:lstStyle/>
        <a:p>
          <a:endParaRPr lang="en-US"/>
        </a:p>
      </dgm:t>
    </dgm:pt>
    <dgm:pt modelId="{E70ADF57-9548-49E7-B92B-D7188C177D52}">
      <dgm:prSet/>
      <dgm:spPr/>
      <dgm:t>
        <a:bodyPr/>
        <a:lstStyle/>
        <a:p>
          <a:r>
            <a:rPr lang="cs-CZ"/>
            <a:t>ze smlouvy, </a:t>
          </a:r>
          <a:endParaRPr lang="en-US"/>
        </a:p>
      </dgm:t>
    </dgm:pt>
    <dgm:pt modelId="{DB78B925-1D1E-467D-9E2E-396C38DEC113}" type="parTrans" cxnId="{56C0CDC7-53B7-4D69-AD18-16935954AE73}">
      <dgm:prSet/>
      <dgm:spPr/>
      <dgm:t>
        <a:bodyPr/>
        <a:lstStyle/>
        <a:p>
          <a:endParaRPr lang="en-US"/>
        </a:p>
      </dgm:t>
    </dgm:pt>
    <dgm:pt modelId="{3BCA0A8E-50F9-4ED2-8FD7-3D30A0E24507}" type="sibTrans" cxnId="{56C0CDC7-53B7-4D69-AD18-16935954AE73}">
      <dgm:prSet/>
      <dgm:spPr/>
      <dgm:t>
        <a:bodyPr/>
        <a:lstStyle/>
        <a:p>
          <a:endParaRPr lang="en-US"/>
        </a:p>
      </dgm:t>
    </dgm:pt>
    <dgm:pt modelId="{A21CE0D9-6E66-4C3B-87BD-33F764498ECC}">
      <dgm:prSet/>
      <dgm:spPr/>
      <dgm:t>
        <a:bodyPr/>
        <a:lstStyle/>
        <a:p>
          <a:r>
            <a:rPr lang="cs-CZ"/>
            <a:t>z protiprávního činu, </a:t>
          </a:r>
          <a:endParaRPr lang="en-US"/>
        </a:p>
      </dgm:t>
    </dgm:pt>
    <dgm:pt modelId="{D0D62E56-CF54-4915-87E2-2BDA1B497AE9}" type="parTrans" cxnId="{043314E4-357C-4387-B063-F1C789382A0C}">
      <dgm:prSet/>
      <dgm:spPr/>
      <dgm:t>
        <a:bodyPr/>
        <a:lstStyle/>
        <a:p>
          <a:endParaRPr lang="en-US"/>
        </a:p>
      </dgm:t>
    </dgm:pt>
    <dgm:pt modelId="{B46E708A-569A-460D-953C-CF9D3AB5E4EB}" type="sibTrans" cxnId="{043314E4-357C-4387-B063-F1C789382A0C}">
      <dgm:prSet/>
      <dgm:spPr/>
      <dgm:t>
        <a:bodyPr/>
        <a:lstStyle/>
        <a:p>
          <a:endParaRPr lang="en-US"/>
        </a:p>
      </dgm:t>
    </dgm:pt>
    <dgm:pt modelId="{4B74CC75-30CA-4B39-8EC3-726AACCA5DA0}">
      <dgm:prSet/>
      <dgm:spPr/>
      <dgm:t>
        <a:bodyPr/>
        <a:lstStyle/>
        <a:p>
          <a:r>
            <a:rPr lang="cs-CZ"/>
            <a:t>nebo z jiné právní skutečnosti, která je k tomu podle právního řádu způsobilá.</a:t>
          </a:r>
          <a:endParaRPr lang="en-US"/>
        </a:p>
      </dgm:t>
    </dgm:pt>
    <dgm:pt modelId="{982D34B3-E706-4866-B3A5-02D847C0753E}" type="parTrans" cxnId="{22AA29B6-C0C3-4EA9-A29F-654100F1FE10}">
      <dgm:prSet/>
      <dgm:spPr/>
      <dgm:t>
        <a:bodyPr/>
        <a:lstStyle/>
        <a:p>
          <a:endParaRPr lang="en-US"/>
        </a:p>
      </dgm:t>
    </dgm:pt>
    <dgm:pt modelId="{F22A2D92-63FC-46FB-A916-C531D3E857C1}" type="sibTrans" cxnId="{22AA29B6-C0C3-4EA9-A29F-654100F1FE10}">
      <dgm:prSet/>
      <dgm:spPr/>
      <dgm:t>
        <a:bodyPr/>
        <a:lstStyle/>
        <a:p>
          <a:endParaRPr lang="en-US"/>
        </a:p>
      </dgm:t>
    </dgm:pt>
    <dgm:pt modelId="{E9DC9BD1-DEF8-4FF1-A621-79DD6B0982A5}">
      <dgm:prSet/>
      <dgm:spPr/>
      <dgm:t>
        <a:bodyPr/>
        <a:lstStyle/>
        <a:p>
          <a:r>
            <a:rPr lang="cs-CZ"/>
            <a:t>Ze závazku je dlužník povinen něco dát, něco konat, něčeho se zdržet nebo něco strpět a věřitel je oprávněn to od něho požadovat.</a:t>
          </a:r>
          <a:endParaRPr lang="en-US"/>
        </a:p>
      </dgm:t>
    </dgm:pt>
    <dgm:pt modelId="{CF0DBBAC-4CFA-4660-8BE4-ADEB09F4CCA1}" type="parTrans" cxnId="{4F3CB66D-AC88-43B7-957D-8CF63A4033BF}">
      <dgm:prSet/>
      <dgm:spPr/>
      <dgm:t>
        <a:bodyPr/>
        <a:lstStyle/>
        <a:p>
          <a:endParaRPr lang="en-US"/>
        </a:p>
      </dgm:t>
    </dgm:pt>
    <dgm:pt modelId="{5ACD96E4-CD37-46F1-9D72-E1A972D85524}" type="sibTrans" cxnId="{4F3CB66D-AC88-43B7-957D-8CF63A4033BF}">
      <dgm:prSet/>
      <dgm:spPr/>
      <dgm:t>
        <a:bodyPr/>
        <a:lstStyle/>
        <a:p>
          <a:endParaRPr lang="en-US"/>
        </a:p>
      </dgm:t>
    </dgm:pt>
    <dgm:pt modelId="{8E42D984-369F-4357-83B3-135C19A95F3E}" type="pres">
      <dgm:prSet presAssocID="{EFDCE968-5465-4FC9-A8C1-25AC2C46BB99}" presName="linear" presStyleCnt="0">
        <dgm:presLayoutVars>
          <dgm:animLvl val="lvl"/>
          <dgm:resizeHandles val="exact"/>
        </dgm:presLayoutVars>
      </dgm:prSet>
      <dgm:spPr/>
    </dgm:pt>
    <dgm:pt modelId="{5018A5A6-F4A5-44A6-BA4F-AF4C72D1C718}" type="pres">
      <dgm:prSet presAssocID="{9CC331D8-B6C1-42A6-ABF3-AAFC7DBB466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E85054F-173B-4388-8FA3-A4FF7353625D}" type="pres">
      <dgm:prSet presAssocID="{9CC331D8-B6C1-42A6-ABF3-AAFC7DBB466E}" presName="childText" presStyleLbl="revTx" presStyleIdx="0" presStyleCnt="2">
        <dgm:presLayoutVars>
          <dgm:bulletEnabled val="1"/>
        </dgm:presLayoutVars>
      </dgm:prSet>
      <dgm:spPr/>
    </dgm:pt>
    <dgm:pt modelId="{6E25824A-B340-42A3-9510-E911D140DE7C}" type="pres">
      <dgm:prSet presAssocID="{D5224D52-A2E6-4661-BA4D-B9F79AEF081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ED25780-3927-4489-9C7F-7EBF39DDF523}" type="pres">
      <dgm:prSet presAssocID="{D5224D52-A2E6-4661-BA4D-B9F79AEF0812}" presName="childText" presStyleLbl="revTx" presStyleIdx="1" presStyleCnt="2">
        <dgm:presLayoutVars>
          <dgm:bulletEnabled val="1"/>
        </dgm:presLayoutVars>
      </dgm:prSet>
      <dgm:spPr/>
    </dgm:pt>
    <dgm:pt modelId="{46FF4B06-EB3A-435F-B90C-CA3E9FCA6C87}" type="pres">
      <dgm:prSet presAssocID="{E9DC9BD1-DEF8-4FF1-A621-79DD6B0982A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FEC0303-E927-4037-8257-CB54E2E8F128}" srcId="{EFDCE968-5465-4FC9-A8C1-25AC2C46BB99}" destId="{D5224D52-A2E6-4661-BA4D-B9F79AEF0812}" srcOrd="1" destOrd="0" parTransId="{79152162-95E5-41AC-BDB9-50AA5DD7A50B}" sibTransId="{F5B8CA8D-E5BD-4A32-BB90-A84E6EDB5FD1}"/>
    <dgm:cxn modelId="{B70BC40C-0780-4E5D-8B91-E7E824EA79A0}" type="presOf" srcId="{4B74CC75-30CA-4B39-8EC3-726AACCA5DA0}" destId="{2ED25780-3927-4489-9C7F-7EBF39DDF523}" srcOrd="0" destOrd="2" presId="urn:microsoft.com/office/officeart/2005/8/layout/vList2"/>
    <dgm:cxn modelId="{F3D48221-EA02-42FF-8BE8-14FCE87A0E7E}" srcId="{9CC331D8-B6C1-42A6-ABF3-AAFC7DBB466E}" destId="{EEA8436D-229E-4F13-B0BB-BDDA22F3391B}" srcOrd="0" destOrd="0" parTransId="{80450C3F-603A-4EF5-88BC-A03F829E0A81}" sibTransId="{F4976057-9ED1-4C2B-95AB-649BE5B06173}"/>
    <dgm:cxn modelId="{9413892F-3B4D-4BED-8670-4C05539ED215}" type="presOf" srcId="{A21CE0D9-6E66-4C3B-87BD-33F764498ECC}" destId="{2ED25780-3927-4489-9C7F-7EBF39DDF523}" srcOrd="0" destOrd="1" presId="urn:microsoft.com/office/officeart/2005/8/layout/vList2"/>
    <dgm:cxn modelId="{74B1DF35-2E06-4F72-B3AC-243B050EC460}" type="presOf" srcId="{E70ADF57-9548-49E7-B92B-D7188C177D52}" destId="{2ED25780-3927-4489-9C7F-7EBF39DDF523}" srcOrd="0" destOrd="0" presId="urn:microsoft.com/office/officeart/2005/8/layout/vList2"/>
    <dgm:cxn modelId="{1F5A5869-791C-4767-B5EC-C3C96D550E99}" type="presOf" srcId="{9CC331D8-B6C1-42A6-ABF3-AAFC7DBB466E}" destId="{5018A5A6-F4A5-44A6-BA4F-AF4C72D1C718}" srcOrd="0" destOrd="0" presId="urn:microsoft.com/office/officeart/2005/8/layout/vList2"/>
    <dgm:cxn modelId="{2007A84A-70BB-480B-A89E-FB4A62E3EB57}" type="presOf" srcId="{D5224D52-A2E6-4661-BA4D-B9F79AEF0812}" destId="{6E25824A-B340-42A3-9510-E911D140DE7C}" srcOrd="0" destOrd="0" presId="urn:microsoft.com/office/officeart/2005/8/layout/vList2"/>
    <dgm:cxn modelId="{4F3CB66D-AC88-43B7-957D-8CF63A4033BF}" srcId="{EFDCE968-5465-4FC9-A8C1-25AC2C46BB99}" destId="{E9DC9BD1-DEF8-4FF1-A621-79DD6B0982A5}" srcOrd="2" destOrd="0" parTransId="{CF0DBBAC-4CFA-4660-8BE4-ADEB09F4CCA1}" sibTransId="{5ACD96E4-CD37-46F1-9D72-E1A972D85524}"/>
    <dgm:cxn modelId="{553B537C-2C49-48CE-83A5-29D350F2A16E}" type="presOf" srcId="{295CB0E8-E7C4-48A9-B473-B94FC7F4388F}" destId="{AE85054F-173B-4388-8FA3-A4FF7353625D}" srcOrd="0" destOrd="1" presId="urn:microsoft.com/office/officeart/2005/8/layout/vList2"/>
    <dgm:cxn modelId="{8631F794-092E-48AD-A955-07420D8D8F79}" srcId="{EFDCE968-5465-4FC9-A8C1-25AC2C46BB99}" destId="{9CC331D8-B6C1-42A6-ABF3-AAFC7DBB466E}" srcOrd="0" destOrd="0" parTransId="{D770B490-7A32-4B10-B260-ECB6055C0F8C}" sibTransId="{7A5875B1-C3D3-4BA2-9B5F-0E3B8DBFA2B1}"/>
    <dgm:cxn modelId="{22AA29B6-C0C3-4EA9-A29F-654100F1FE10}" srcId="{D5224D52-A2E6-4661-BA4D-B9F79AEF0812}" destId="{4B74CC75-30CA-4B39-8EC3-726AACCA5DA0}" srcOrd="2" destOrd="0" parTransId="{982D34B3-E706-4866-B3A5-02D847C0753E}" sibTransId="{F22A2D92-63FC-46FB-A916-C531D3E857C1}"/>
    <dgm:cxn modelId="{56C0CDC7-53B7-4D69-AD18-16935954AE73}" srcId="{D5224D52-A2E6-4661-BA4D-B9F79AEF0812}" destId="{E70ADF57-9548-49E7-B92B-D7188C177D52}" srcOrd="0" destOrd="0" parTransId="{DB78B925-1D1E-467D-9E2E-396C38DEC113}" sibTransId="{3BCA0A8E-50F9-4ED2-8FD7-3D30A0E24507}"/>
    <dgm:cxn modelId="{3B4C74CD-D1B7-4226-8D2C-3D5FD952AE12}" type="presOf" srcId="{EEA8436D-229E-4F13-B0BB-BDDA22F3391B}" destId="{AE85054F-173B-4388-8FA3-A4FF7353625D}" srcOrd="0" destOrd="0" presId="urn:microsoft.com/office/officeart/2005/8/layout/vList2"/>
    <dgm:cxn modelId="{043314E4-357C-4387-B063-F1C789382A0C}" srcId="{D5224D52-A2E6-4661-BA4D-B9F79AEF0812}" destId="{A21CE0D9-6E66-4C3B-87BD-33F764498ECC}" srcOrd="1" destOrd="0" parTransId="{D0D62E56-CF54-4915-87E2-2BDA1B497AE9}" sibTransId="{B46E708A-569A-460D-953C-CF9D3AB5E4EB}"/>
    <dgm:cxn modelId="{75E459E7-EAD6-44E2-B110-51A5D2E6B628}" type="presOf" srcId="{E9DC9BD1-DEF8-4FF1-A621-79DD6B0982A5}" destId="{46FF4B06-EB3A-435F-B90C-CA3E9FCA6C87}" srcOrd="0" destOrd="0" presId="urn:microsoft.com/office/officeart/2005/8/layout/vList2"/>
    <dgm:cxn modelId="{32A35DE9-FE19-4BAC-A1F5-F7E2D29FFBA1}" srcId="{9CC331D8-B6C1-42A6-ABF3-AAFC7DBB466E}" destId="{295CB0E8-E7C4-48A9-B473-B94FC7F4388F}" srcOrd="1" destOrd="0" parTransId="{E9C373C1-2212-4C62-BB52-291C34AA58B4}" sibTransId="{35D6490C-02B2-4E99-AAA1-D33CC873FF82}"/>
    <dgm:cxn modelId="{26C8E7FF-2EE8-4F83-830C-13DED3BFF5C9}" type="presOf" srcId="{EFDCE968-5465-4FC9-A8C1-25AC2C46BB99}" destId="{8E42D984-369F-4357-83B3-135C19A95F3E}" srcOrd="0" destOrd="0" presId="urn:microsoft.com/office/officeart/2005/8/layout/vList2"/>
    <dgm:cxn modelId="{0A099A20-403A-49ED-851A-3094EC1DDD9A}" type="presParOf" srcId="{8E42D984-369F-4357-83B3-135C19A95F3E}" destId="{5018A5A6-F4A5-44A6-BA4F-AF4C72D1C718}" srcOrd="0" destOrd="0" presId="urn:microsoft.com/office/officeart/2005/8/layout/vList2"/>
    <dgm:cxn modelId="{6533C1F7-351D-4E22-89D3-97633163CD63}" type="presParOf" srcId="{8E42D984-369F-4357-83B3-135C19A95F3E}" destId="{AE85054F-173B-4388-8FA3-A4FF7353625D}" srcOrd="1" destOrd="0" presId="urn:microsoft.com/office/officeart/2005/8/layout/vList2"/>
    <dgm:cxn modelId="{B98C0AA3-28BB-4927-9D2C-7D69C9310152}" type="presParOf" srcId="{8E42D984-369F-4357-83B3-135C19A95F3E}" destId="{6E25824A-B340-42A3-9510-E911D140DE7C}" srcOrd="2" destOrd="0" presId="urn:microsoft.com/office/officeart/2005/8/layout/vList2"/>
    <dgm:cxn modelId="{2CD316D2-8F51-49BA-A6E4-23480F892D73}" type="presParOf" srcId="{8E42D984-369F-4357-83B3-135C19A95F3E}" destId="{2ED25780-3927-4489-9C7F-7EBF39DDF523}" srcOrd="3" destOrd="0" presId="urn:microsoft.com/office/officeart/2005/8/layout/vList2"/>
    <dgm:cxn modelId="{33A6B7CD-7C60-4D32-95B5-8553C4879C86}" type="presParOf" srcId="{8E42D984-369F-4357-83B3-135C19A95F3E}" destId="{46FF4B06-EB3A-435F-B90C-CA3E9FCA6C8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A46637-D5BD-4A02-8CE4-FE31E07DEF4E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E5E4A61-FAC9-4D48-8A14-F88CD1C51475}">
      <dgm:prSet/>
      <dgm:spPr/>
      <dgm:t>
        <a:bodyPr/>
        <a:lstStyle/>
        <a:p>
          <a:r>
            <a:rPr lang="cs-CZ"/>
            <a:t>Banality nemají až takový dopad</a:t>
          </a:r>
          <a:endParaRPr lang="en-US"/>
        </a:p>
      </dgm:t>
    </dgm:pt>
    <dgm:pt modelId="{61FF96B1-2483-4721-9948-C8057BBFD4C9}" type="parTrans" cxnId="{7E3F6B90-7146-416E-AC5F-0CCBFF3848D5}">
      <dgm:prSet/>
      <dgm:spPr/>
      <dgm:t>
        <a:bodyPr/>
        <a:lstStyle/>
        <a:p>
          <a:endParaRPr lang="en-US"/>
        </a:p>
      </dgm:t>
    </dgm:pt>
    <dgm:pt modelId="{B85C2750-A9FC-4922-9323-55F60E518FA8}" type="sibTrans" cxnId="{7E3F6B90-7146-416E-AC5F-0CCBFF3848D5}">
      <dgm:prSet/>
      <dgm:spPr/>
      <dgm:t>
        <a:bodyPr/>
        <a:lstStyle/>
        <a:p>
          <a:endParaRPr lang="en-US"/>
        </a:p>
      </dgm:t>
    </dgm:pt>
    <dgm:pt modelId="{F65B846B-3256-4BA7-B920-CD3E0375F654}">
      <dgm:prSet/>
      <dgm:spPr/>
      <dgm:t>
        <a:bodyPr/>
        <a:lstStyle/>
        <a:p>
          <a:r>
            <a:rPr lang="cs-CZ" b="0" i="0"/>
            <a:t>Na právní jednání je třeba spíše hledět jako na platné než jako na neplatné.</a:t>
          </a:r>
          <a:endParaRPr lang="en-US"/>
        </a:p>
      </dgm:t>
    </dgm:pt>
    <dgm:pt modelId="{CEEF9C71-A5A0-42CD-A5B0-96CEE1FC7666}" type="parTrans" cxnId="{408310C5-A663-40B2-8077-B3878378FC5E}">
      <dgm:prSet/>
      <dgm:spPr/>
      <dgm:t>
        <a:bodyPr/>
        <a:lstStyle/>
        <a:p>
          <a:endParaRPr lang="en-US"/>
        </a:p>
      </dgm:t>
    </dgm:pt>
    <dgm:pt modelId="{9215E2C3-48CA-4852-86BD-AEE59519FEEF}" type="sibTrans" cxnId="{408310C5-A663-40B2-8077-B3878378FC5E}">
      <dgm:prSet/>
      <dgm:spPr/>
      <dgm:t>
        <a:bodyPr/>
        <a:lstStyle/>
        <a:p>
          <a:endParaRPr lang="en-US"/>
        </a:p>
      </dgm:t>
    </dgm:pt>
    <dgm:pt modelId="{F2106466-58C3-4AAE-B211-746FDFEB7184}">
      <dgm:prSet/>
      <dgm:spPr/>
      <dgm:t>
        <a:bodyPr/>
        <a:lstStyle/>
        <a:p>
          <a:r>
            <a:rPr lang="cs-CZ" b="0" i="0"/>
            <a:t>Týká-li se důvod neplatnosti jen takové části právního jednání, kterou lze od jeho ostatního obsahu oddělit, je neplatnou jen tato část</a:t>
          </a:r>
          <a:r>
            <a:rPr lang="cs-CZ"/>
            <a:t>.</a:t>
          </a:r>
          <a:endParaRPr lang="en-US"/>
        </a:p>
      </dgm:t>
    </dgm:pt>
    <dgm:pt modelId="{4ED07829-355B-4772-95DB-9303C652D5C2}" type="parTrans" cxnId="{6F503E94-731C-4D03-84E1-A64B83B0B876}">
      <dgm:prSet/>
      <dgm:spPr/>
      <dgm:t>
        <a:bodyPr/>
        <a:lstStyle/>
        <a:p>
          <a:endParaRPr lang="en-US"/>
        </a:p>
      </dgm:t>
    </dgm:pt>
    <dgm:pt modelId="{2E649CDD-B836-4E9B-875A-DC3BB5DD8EAC}" type="sibTrans" cxnId="{6F503E94-731C-4D03-84E1-A64B83B0B876}">
      <dgm:prSet/>
      <dgm:spPr/>
      <dgm:t>
        <a:bodyPr/>
        <a:lstStyle/>
        <a:p>
          <a:endParaRPr lang="en-US"/>
        </a:p>
      </dgm:t>
    </dgm:pt>
    <dgm:pt modelId="{51D60D82-A2B5-4549-A4F1-94ED443A23B4}">
      <dgm:prSet/>
      <dgm:spPr/>
      <dgm:t>
        <a:bodyPr/>
        <a:lstStyle/>
        <a:p>
          <a:r>
            <a:rPr lang="cs-CZ" b="0" i="0"/>
            <a:t>Chyby v psaní nebo v počtech nejsou právnímu jednání na újmu, je-li jeho význam nepochybný.</a:t>
          </a:r>
          <a:endParaRPr lang="en-US"/>
        </a:p>
      </dgm:t>
    </dgm:pt>
    <dgm:pt modelId="{94E948AA-9D46-4622-9563-857D4567B918}" type="parTrans" cxnId="{DFFCD70F-06E5-4783-9258-C1F59AB9A26B}">
      <dgm:prSet/>
      <dgm:spPr/>
      <dgm:t>
        <a:bodyPr/>
        <a:lstStyle/>
        <a:p>
          <a:endParaRPr lang="en-US"/>
        </a:p>
      </dgm:t>
    </dgm:pt>
    <dgm:pt modelId="{9EC3669B-56BC-472B-9497-5F1315237DC5}" type="sibTrans" cxnId="{DFFCD70F-06E5-4783-9258-C1F59AB9A26B}">
      <dgm:prSet/>
      <dgm:spPr/>
      <dgm:t>
        <a:bodyPr/>
        <a:lstStyle/>
        <a:p>
          <a:endParaRPr lang="en-US"/>
        </a:p>
      </dgm:t>
    </dgm:pt>
    <dgm:pt modelId="{447B4476-B473-4665-8163-02C601D2735F}">
      <dgm:prSet/>
      <dgm:spPr/>
      <dgm:t>
        <a:bodyPr/>
        <a:lstStyle/>
        <a:p>
          <a:r>
            <a:rPr lang="cs-CZ"/>
            <a:t>Problémy jsou jinde</a:t>
          </a:r>
          <a:endParaRPr lang="en-US"/>
        </a:p>
      </dgm:t>
    </dgm:pt>
    <dgm:pt modelId="{CF09894E-D150-4745-BB33-324FF5BE34A7}" type="parTrans" cxnId="{4FE4440D-7737-43D8-BAE4-BFC1D5A360D7}">
      <dgm:prSet/>
      <dgm:spPr/>
      <dgm:t>
        <a:bodyPr/>
        <a:lstStyle/>
        <a:p>
          <a:endParaRPr lang="en-US"/>
        </a:p>
      </dgm:t>
    </dgm:pt>
    <dgm:pt modelId="{FD049CAC-D0C9-4D80-8160-E36A9E948C6D}" type="sibTrans" cxnId="{4FE4440D-7737-43D8-BAE4-BFC1D5A360D7}">
      <dgm:prSet/>
      <dgm:spPr/>
      <dgm:t>
        <a:bodyPr/>
        <a:lstStyle/>
        <a:p>
          <a:endParaRPr lang="en-US"/>
        </a:p>
      </dgm:t>
    </dgm:pt>
    <dgm:pt modelId="{BE62926E-7791-4693-A5C2-2DDB456D17CC}">
      <dgm:prSet/>
      <dgm:spPr/>
      <dgm:t>
        <a:bodyPr/>
        <a:lstStyle/>
        <a:p>
          <a:r>
            <a:rPr lang="cs-CZ" b="0" i="0"/>
            <a:t>příčí dobrým mravům, </a:t>
          </a:r>
          <a:endParaRPr lang="en-US"/>
        </a:p>
      </dgm:t>
    </dgm:pt>
    <dgm:pt modelId="{1D91F6D8-3C44-47BB-971D-2340E7CD58C5}" type="parTrans" cxnId="{FD130692-7F41-4D32-B95B-C12FB49086F4}">
      <dgm:prSet/>
      <dgm:spPr/>
      <dgm:t>
        <a:bodyPr/>
        <a:lstStyle/>
        <a:p>
          <a:endParaRPr lang="en-US"/>
        </a:p>
      </dgm:t>
    </dgm:pt>
    <dgm:pt modelId="{43797487-C96B-4B66-922C-4CFE8234C29C}" type="sibTrans" cxnId="{FD130692-7F41-4D32-B95B-C12FB49086F4}">
      <dgm:prSet/>
      <dgm:spPr/>
      <dgm:t>
        <a:bodyPr/>
        <a:lstStyle/>
        <a:p>
          <a:endParaRPr lang="en-US"/>
        </a:p>
      </dgm:t>
    </dgm:pt>
    <dgm:pt modelId="{88805093-34E0-4DEE-9C95-B1E24FD5F57F}">
      <dgm:prSet/>
      <dgm:spPr/>
      <dgm:t>
        <a:bodyPr/>
        <a:lstStyle/>
        <a:p>
          <a:r>
            <a:rPr lang="cs-CZ" b="0" i="0"/>
            <a:t>odporuje zákonu,</a:t>
          </a:r>
          <a:endParaRPr lang="en-US"/>
        </a:p>
      </dgm:t>
    </dgm:pt>
    <dgm:pt modelId="{2669527F-6510-4627-AB88-1A5C58D92264}" type="parTrans" cxnId="{F6F2B09A-DD41-4DA0-A9B6-1EB50D2351E2}">
      <dgm:prSet/>
      <dgm:spPr/>
      <dgm:t>
        <a:bodyPr/>
        <a:lstStyle/>
        <a:p>
          <a:endParaRPr lang="en-US"/>
        </a:p>
      </dgm:t>
    </dgm:pt>
    <dgm:pt modelId="{132348AD-AEF5-4234-894E-C3DFA4A517CA}" type="sibTrans" cxnId="{F6F2B09A-DD41-4DA0-A9B6-1EB50D2351E2}">
      <dgm:prSet/>
      <dgm:spPr/>
      <dgm:t>
        <a:bodyPr/>
        <a:lstStyle/>
        <a:p>
          <a:endParaRPr lang="en-US"/>
        </a:p>
      </dgm:t>
    </dgm:pt>
    <dgm:pt modelId="{966859E8-8D79-4E7B-9947-8C97FFC1A05A}">
      <dgm:prSet/>
      <dgm:spPr/>
      <dgm:t>
        <a:bodyPr/>
        <a:lstStyle/>
        <a:p>
          <a:r>
            <a:rPr lang="cs-CZ"/>
            <a:t>závazek k nemožnému</a:t>
          </a:r>
          <a:endParaRPr lang="en-US"/>
        </a:p>
      </dgm:t>
    </dgm:pt>
    <dgm:pt modelId="{CF9E4DAF-A6E0-4BC3-9572-EC395F1619BA}" type="parTrans" cxnId="{0B8095DC-D8DD-4425-8E8E-07377BAF0967}">
      <dgm:prSet/>
      <dgm:spPr/>
      <dgm:t>
        <a:bodyPr/>
        <a:lstStyle/>
        <a:p>
          <a:endParaRPr lang="en-US"/>
        </a:p>
      </dgm:t>
    </dgm:pt>
    <dgm:pt modelId="{4754D7A7-B8E6-41D7-A44E-31EA5AEEAC50}" type="sibTrans" cxnId="{0B8095DC-D8DD-4425-8E8E-07377BAF0967}">
      <dgm:prSet/>
      <dgm:spPr/>
      <dgm:t>
        <a:bodyPr/>
        <a:lstStyle/>
        <a:p>
          <a:endParaRPr lang="en-US"/>
        </a:p>
      </dgm:t>
    </dgm:pt>
    <dgm:pt modelId="{79B39F73-BB5E-40A2-8F68-6B53A22391A8}">
      <dgm:prSet/>
      <dgm:spPr/>
      <dgm:t>
        <a:bodyPr/>
        <a:lstStyle/>
        <a:p>
          <a:r>
            <a:rPr lang="cs-CZ" dirty="0"/>
            <a:t>Nesvéprávnost</a:t>
          </a:r>
          <a:endParaRPr lang="en-US" dirty="0"/>
        </a:p>
      </dgm:t>
    </dgm:pt>
    <dgm:pt modelId="{D0A1099C-6551-444B-AEF4-98D090155014}" type="parTrans" cxnId="{89920079-83C5-4091-836C-9DD318A057B0}">
      <dgm:prSet/>
      <dgm:spPr/>
      <dgm:t>
        <a:bodyPr/>
        <a:lstStyle/>
        <a:p>
          <a:endParaRPr lang="en-US"/>
        </a:p>
      </dgm:t>
    </dgm:pt>
    <dgm:pt modelId="{CF8787D8-8A24-4242-85B1-114E91440B43}" type="sibTrans" cxnId="{89920079-83C5-4091-836C-9DD318A057B0}">
      <dgm:prSet/>
      <dgm:spPr/>
      <dgm:t>
        <a:bodyPr/>
        <a:lstStyle/>
        <a:p>
          <a:endParaRPr lang="en-US"/>
        </a:p>
      </dgm:t>
    </dgm:pt>
    <dgm:pt modelId="{BFE5A8ED-0F2C-4537-B1CB-1CE0B149CD8D}">
      <dgm:prSet/>
      <dgm:spPr/>
      <dgm:t>
        <a:bodyPr/>
        <a:lstStyle/>
        <a:p>
          <a:r>
            <a:rPr lang="cs-CZ" dirty="0"/>
            <a:t>Uvedení v omyl</a:t>
          </a:r>
          <a:endParaRPr lang="en-US" dirty="0"/>
        </a:p>
      </dgm:t>
    </dgm:pt>
    <dgm:pt modelId="{FBD70E68-1182-4D8E-B9CC-020FB0C17E24}" type="parTrans" cxnId="{AB438101-9FF7-4E1A-804D-32A108A2DF27}">
      <dgm:prSet/>
      <dgm:spPr/>
    </dgm:pt>
    <dgm:pt modelId="{318B6E7F-AF22-4117-BA34-5B0975CB53A3}" type="sibTrans" cxnId="{AB438101-9FF7-4E1A-804D-32A108A2DF27}">
      <dgm:prSet/>
      <dgm:spPr/>
    </dgm:pt>
    <dgm:pt modelId="{E14BAD36-A25F-4662-B2EA-FDCDC3F69241}" type="pres">
      <dgm:prSet presAssocID="{45A46637-D5BD-4A02-8CE4-FE31E07DEF4E}" presName="linear" presStyleCnt="0">
        <dgm:presLayoutVars>
          <dgm:dir/>
          <dgm:animLvl val="lvl"/>
          <dgm:resizeHandles val="exact"/>
        </dgm:presLayoutVars>
      </dgm:prSet>
      <dgm:spPr/>
    </dgm:pt>
    <dgm:pt modelId="{BA3B1BF1-64BB-4C9F-A624-DD59AD822BA0}" type="pres">
      <dgm:prSet presAssocID="{CE5E4A61-FAC9-4D48-8A14-F88CD1C51475}" presName="parentLin" presStyleCnt="0"/>
      <dgm:spPr/>
    </dgm:pt>
    <dgm:pt modelId="{434E098D-DA9B-4C41-888B-7DC0866FF85D}" type="pres">
      <dgm:prSet presAssocID="{CE5E4A61-FAC9-4D48-8A14-F88CD1C51475}" presName="parentLeftMargin" presStyleLbl="node1" presStyleIdx="0" presStyleCnt="2"/>
      <dgm:spPr/>
    </dgm:pt>
    <dgm:pt modelId="{99D5938A-9F6A-40D6-A879-DCFF5A9BE811}" type="pres">
      <dgm:prSet presAssocID="{CE5E4A61-FAC9-4D48-8A14-F88CD1C5147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748DBE8-54F1-4D30-82C9-48817B34B1A0}" type="pres">
      <dgm:prSet presAssocID="{CE5E4A61-FAC9-4D48-8A14-F88CD1C51475}" presName="negativeSpace" presStyleCnt="0"/>
      <dgm:spPr/>
    </dgm:pt>
    <dgm:pt modelId="{82831117-46BD-4BF9-8341-B26D25843ABD}" type="pres">
      <dgm:prSet presAssocID="{CE5E4A61-FAC9-4D48-8A14-F88CD1C51475}" presName="childText" presStyleLbl="conFgAcc1" presStyleIdx="0" presStyleCnt="2">
        <dgm:presLayoutVars>
          <dgm:bulletEnabled val="1"/>
        </dgm:presLayoutVars>
      </dgm:prSet>
      <dgm:spPr/>
    </dgm:pt>
    <dgm:pt modelId="{42987082-4BB8-43D7-9E00-CEECD9DA80B5}" type="pres">
      <dgm:prSet presAssocID="{B85C2750-A9FC-4922-9323-55F60E518FA8}" presName="spaceBetweenRectangles" presStyleCnt="0"/>
      <dgm:spPr/>
    </dgm:pt>
    <dgm:pt modelId="{F91CA842-110B-4937-8C87-41057B10DE62}" type="pres">
      <dgm:prSet presAssocID="{447B4476-B473-4665-8163-02C601D2735F}" presName="parentLin" presStyleCnt="0"/>
      <dgm:spPr/>
    </dgm:pt>
    <dgm:pt modelId="{63CF36D2-A78A-43EE-80AC-B74BE69F6D78}" type="pres">
      <dgm:prSet presAssocID="{447B4476-B473-4665-8163-02C601D2735F}" presName="parentLeftMargin" presStyleLbl="node1" presStyleIdx="0" presStyleCnt="2"/>
      <dgm:spPr/>
    </dgm:pt>
    <dgm:pt modelId="{E273500E-663A-4A7A-BA79-033D5B204204}" type="pres">
      <dgm:prSet presAssocID="{447B4476-B473-4665-8163-02C601D2735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DA30A55-EC4B-4A37-B76E-B8BC6758BAA3}" type="pres">
      <dgm:prSet presAssocID="{447B4476-B473-4665-8163-02C601D2735F}" presName="negativeSpace" presStyleCnt="0"/>
      <dgm:spPr/>
    </dgm:pt>
    <dgm:pt modelId="{95241186-A998-462D-B978-C3720402B5AA}" type="pres">
      <dgm:prSet presAssocID="{447B4476-B473-4665-8163-02C601D2735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B438101-9FF7-4E1A-804D-32A108A2DF27}" srcId="{447B4476-B473-4665-8163-02C601D2735F}" destId="{BFE5A8ED-0F2C-4537-B1CB-1CE0B149CD8D}" srcOrd="4" destOrd="0" parTransId="{FBD70E68-1182-4D8E-B9CC-020FB0C17E24}" sibTransId="{318B6E7F-AF22-4117-BA34-5B0975CB53A3}"/>
    <dgm:cxn modelId="{68D87A0A-2C6A-45F5-B2B7-A40BD4147B8F}" type="presOf" srcId="{CE5E4A61-FAC9-4D48-8A14-F88CD1C51475}" destId="{99D5938A-9F6A-40D6-A879-DCFF5A9BE811}" srcOrd="1" destOrd="0" presId="urn:microsoft.com/office/officeart/2005/8/layout/list1"/>
    <dgm:cxn modelId="{4FE4440D-7737-43D8-BAE4-BFC1D5A360D7}" srcId="{45A46637-D5BD-4A02-8CE4-FE31E07DEF4E}" destId="{447B4476-B473-4665-8163-02C601D2735F}" srcOrd="1" destOrd="0" parTransId="{CF09894E-D150-4745-BB33-324FF5BE34A7}" sibTransId="{FD049CAC-D0C9-4D80-8160-E36A9E948C6D}"/>
    <dgm:cxn modelId="{DFFCD70F-06E5-4783-9258-C1F59AB9A26B}" srcId="{CE5E4A61-FAC9-4D48-8A14-F88CD1C51475}" destId="{51D60D82-A2B5-4549-A4F1-94ED443A23B4}" srcOrd="2" destOrd="0" parTransId="{94E948AA-9D46-4622-9563-857D4567B918}" sibTransId="{9EC3669B-56BC-472B-9497-5F1315237DC5}"/>
    <dgm:cxn modelId="{49771B15-C780-4E43-97ED-36D69B721F2A}" type="presOf" srcId="{447B4476-B473-4665-8163-02C601D2735F}" destId="{E273500E-663A-4A7A-BA79-033D5B204204}" srcOrd="1" destOrd="0" presId="urn:microsoft.com/office/officeart/2005/8/layout/list1"/>
    <dgm:cxn modelId="{A7305D37-5264-43BA-BB6E-933151F3C419}" type="presOf" srcId="{F2106466-58C3-4AAE-B211-746FDFEB7184}" destId="{82831117-46BD-4BF9-8341-B26D25843ABD}" srcOrd="0" destOrd="1" presId="urn:microsoft.com/office/officeart/2005/8/layout/list1"/>
    <dgm:cxn modelId="{0AE1D760-D390-45A6-8489-F58DE7C1F7A9}" type="presOf" srcId="{51D60D82-A2B5-4549-A4F1-94ED443A23B4}" destId="{82831117-46BD-4BF9-8341-B26D25843ABD}" srcOrd="0" destOrd="2" presId="urn:microsoft.com/office/officeart/2005/8/layout/list1"/>
    <dgm:cxn modelId="{89920079-83C5-4091-836C-9DD318A057B0}" srcId="{447B4476-B473-4665-8163-02C601D2735F}" destId="{79B39F73-BB5E-40A2-8F68-6B53A22391A8}" srcOrd="3" destOrd="0" parTransId="{D0A1099C-6551-444B-AEF4-98D090155014}" sibTransId="{CF8787D8-8A24-4242-85B1-114E91440B43}"/>
    <dgm:cxn modelId="{95797583-EEBD-4915-A204-7413C735B43D}" type="presOf" srcId="{447B4476-B473-4665-8163-02C601D2735F}" destId="{63CF36D2-A78A-43EE-80AC-B74BE69F6D78}" srcOrd="0" destOrd="0" presId="urn:microsoft.com/office/officeart/2005/8/layout/list1"/>
    <dgm:cxn modelId="{7E3F6B90-7146-416E-AC5F-0CCBFF3848D5}" srcId="{45A46637-D5BD-4A02-8CE4-FE31E07DEF4E}" destId="{CE5E4A61-FAC9-4D48-8A14-F88CD1C51475}" srcOrd="0" destOrd="0" parTransId="{61FF96B1-2483-4721-9948-C8057BBFD4C9}" sibTransId="{B85C2750-A9FC-4922-9323-55F60E518FA8}"/>
    <dgm:cxn modelId="{FD130692-7F41-4D32-B95B-C12FB49086F4}" srcId="{447B4476-B473-4665-8163-02C601D2735F}" destId="{BE62926E-7791-4693-A5C2-2DDB456D17CC}" srcOrd="0" destOrd="0" parTransId="{1D91F6D8-3C44-47BB-971D-2340E7CD58C5}" sibTransId="{43797487-C96B-4B66-922C-4CFE8234C29C}"/>
    <dgm:cxn modelId="{6F503E94-731C-4D03-84E1-A64B83B0B876}" srcId="{CE5E4A61-FAC9-4D48-8A14-F88CD1C51475}" destId="{F2106466-58C3-4AAE-B211-746FDFEB7184}" srcOrd="1" destOrd="0" parTransId="{4ED07829-355B-4772-95DB-9303C652D5C2}" sibTransId="{2E649CDD-B836-4E9B-875A-DC3BB5DD8EAC}"/>
    <dgm:cxn modelId="{F6F2B09A-DD41-4DA0-A9B6-1EB50D2351E2}" srcId="{447B4476-B473-4665-8163-02C601D2735F}" destId="{88805093-34E0-4DEE-9C95-B1E24FD5F57F}" srcOrd="1" destOrd="0" parTransId="{2669527F-6510-4627-AB88-1A5C58D92264}" sibTransId="{132348AD-AEF5-4234-894E-C3DFA4A517CA}"/>
    <dgm:cxn modelId="{8CB9E5AA-9E5C-4270-A6BD-B91F2325F759}" type="presOf" srcId="{966859E8-8D79-4E7B-9947-8C97FFC1A05A}" destId="{95241186-A998-462D-B978-C3720402B5AA}" srcOrd="0" destOrd="2" presId="urn:microsoft.com/office/officeart/2005/8/layout/list1"/>
    <dgm:cxn modelId="{408310C5-A663-40B2-8077-B3878378FC5E}" srcId="{CE5E4A61-FAC9-4D48-8A14-F88CD1C51475}" destId="{F65B846B-3256-4BA7-B920-CD3E0375F654}" srcOrd="0" destOrd="0" parTransId="{CEEF9C71-A5A0-42CD-A5B0-96CEE1FC7666}" sibTransId="{9215E2C3-48CA-4852-86BD-AEE59519FEEF}"/>
    <dgm:cxn modelId="{1659B4C6-9A7F-4170-81D8-B631F216D5AE}" type="presOf" srcId="{88805093-34E0-4DEE-9C95-B1E24FD5F57F}" destId="{95241186-A998-462D-B978-C3720402B5AA}" srcOrd="0" destOrd="1" presId="urn:microsoft.com/office/officeart/2005/8/layout/list1"/>
    <dgm:cxn modelId="{44072AC7-9928-425D-BF6C-F17014F55D2E}" type="presOf" srcId="{BE62926E-7791-4693-A5C2-2DDB456D17CC}" destId="{95241186-A998-462D-B978-C3720402B5AA}" srcOrd="0" destOrd="0" presId="urn:microsoft.com/office/officeart/2005/8/layout/list1"/>
    <dgm:cxn modelId="{EA7BCAD4-E90D-4643-ADEA-6AA9E7CC5FF7}" type="presOf" srcId="{BFE5A8ED-0F2C-4537-B1CB-1CE0B149CD8D}" destId="{95241186-A998-462D-B978-C3720402B5AA}" srcOrd="0" destOrd="4" presId="urn:microsoft.com/office/officeart/2005/8/layout/list1"/>
    <dgm:cxn modelId="{0987D5DB-BD1F-47D5-9530-67E5649182F0}" type="presOf" srcId="{CE5E4A61-FAC9-4D48-8A14-F88CD1C51475}" destId="{434E098D-DA9B-4C41-888B-7DC0866FF85D}" srcOrd="0" destOrd="0" presId="urn:microsoft.com/office/officeart/2005/8/layout/list1"/>
    <dgm:cxn modelId="{0F9FDEDB-203A-4B6D-A85B-C8135981F89B}" type="presOf" srcId="{45A46637-D5BD-4A02-8CE4-FE31E07DEF4E}" destId="{E14BAD36-A25F-4662-B2EA-FDCDC3F69241}" srcOrd="0" destOrd="0" presId="urn:microsoft.com/office/officeart/2005/8/layout/list1"/>
    <dgm:cxn modelId="{0B8095DC-D8DD-4425-8E8E-07377BAF0967}" srcId="{447B4476-B473-4665-8163-02C601D2735F}" destId="{966859E8-8D79-4E7B-9947-8C97FFC1A05A}" srcOrd="2" destOrd="0" parTransId="{CF9E4DAF-A6E0-4BC3-9572-EC395F1619BA}" sibTransId="{4754D7A7-B8E6-41D7-A44E-31EA5AEEAC50}"/>
    <dgm:cxn modelId="{399953E4-F916-4062-82F4-87848E58BB6D}" type="presOf" srcId="{F65B846B-3256-4BA7-B920-CD3E0375F654}" destId="{82831117-46BD-4BF9-8341-B26D25843ABD}" srcOrd="0" destOrd="0" presId="urn:microsoft.com/office/officeart/2005/8/layout/list1"/>
    <dgm:cxn modelId="{1C845FEB-8661-41ED-8A4B-7177378D54D7}" type="presOf" srcId="{79B39F73-BB5E-40A2-8F68-6B53A22391A8}" destId="{95241186-A998-462D-B978-C3720402B5AA}" srcOrd="0" destOrd="3" presId="urn:microsoft.com/office/officeart/2005/8/layout/list1"/>
    <dgm:cxn modelId="{85A7270C-4425-41F9-8612-DF21CD1E6C59}" type="presParOf" srcId="{E14BAD36-A25F-4662-B2EA-FDCDC3F69241}" destId="{BA3B1BF1-64BB-4C9F-A624-DD59AD822BA0}" srcOrd="0" destOrd="0" presId="urn:microsoft.com/office/officeart/2005/8/layout/list1"/>
    <dgm:cxn modelId="{54E41110-C1A9-47D6-801F-159FBBF56618}" type="presParOf" srcId="{BA3B1BF1-64BB-4C9F-A624-DD59AD822BA0}" destId="{434E098D-DA9B-4C41-888B-7DC0866FF85D}" srcOrd="0" destOrd="0" presId="urn:microsoft.com/office/officeart/2005/8/layout/list1"/>
    <dgm:cxn modelId="{D8A5DAAE-C0B3-429B-BF68-E38ACE1937A9}" type="presParOf" srcId="{BA3B1BF1-64BB-4C9F-A624-DD59AD822BA0}" destId="{99D5938A-9F6A-40D6-A879-DCFF5A9BE811}" srcOrd="1" destOrd="0" presId="urn:microsoft.com/office/officeart/2005/8/layout/list1"/>
    <dgm:cxn modelId="{764EF402-C12B-4860-9C2E-5D72548FEB20}" type="presParOf" srcId="{E14BAD36-A25F-4662-B2EA-FDCDC3F69241}" destId="{7748DBE8-54F1-4D30-82C9-48817B34B1A0}" srcOrd="1" destOrd="0" presId="urn:microsoft.com/office/officeart/2005/8/layout/list1"/>
    <dgm:cxn modelId="{43D42473-7690-4228-83A3-89740B8FA392}" type="presParOf" srcId="{E14BAD36-A25F-4662-B2EA-FDCDC3F69241}" destId="{82831117-46BD-4BF9-8341-B26D25843ABD}" srcOrd="2" destOrd="0" presId="urn:microsoft.com/office/officeart/2005/8/layout/list1"/>
    <dgm:cxn modelId="{4B100311-130B-4222-86A8-8DDBDE746584}" type="presParOf" srcId="{E14BAD36-A25F-4662-B2EA-FDCDC3F69241}" destId="{42987082-4BB8-43D7-9E00-CEECD9DA80B5}" srcOrd="3" destOrd="0" presId="urn:microsoft.com/office/officeart/2005/8/layout/list1"/>
    <dgm:cxn modelId="{D9E823BC-43F4-416F-A9E9-DE2B19FD0A1E}" type="presParOf" srcId="{E14BAD36-A25F-4662-B2EA-FDCDC3F69241}" destId="{F91CA842-110B-4937-8C87-41057B10DE62}" srcOrd="4" destOrd="0" presId="urn:microsoft.com/office/officeart/2005/8/layout/list1"/>
    <dgm:cxn modelId="{B9F74968-EBD8-4F4E-91C7-EE42EB6D17B6}" type="presParOf" srcId="{F91CA842-110B-4937-8C87-41057B10DE62}" destId="{63CF36D2-A78A-43EE-80AC-B74BE69F6D78}" srcOrd="0" destOrd="0" presId="urn:microsoft.com/office/officeart/2005/8/layout/list1"/>
    <dgm:cxn modelId="{5C3190BD-CA33-429C-9E3C-21BFDD5FAC3E}" type="presParOf" srcId="{F91CA842-110B-4937-8C87-41057B10DE62}" destId="{E273500E-663A-4A7A-BA79-033D5B204204}" srcOrd="1" destOrd="0" presId="urn:microsoft.com/office/officeart/2005/8/layout/list1"/>
    <dgm:cxn modelId="{328B97A7-CBE0-4CB6-91DA-435E9AAD802E}" type="presParOf" srcId="{E14BAD36-A25F-4662-B2EA-FDCDC3F69241}" destId="{EDA30A55-EC4B-4A37-B76E-B8BC6758BAA3}" srcOrd="5" destOrd="0" presId="urn:microsoft.com/office/officeart/2005/8/layout/list1"/>
    <dgm:cxn modelId="{54682731-7F38-42F3-9452-C66AE7A77493}" type="presParOf" srcId="{E14BAD36-A25F-4662-B2EA-FDCDC3F69241}" destId="{95241186-A998-462D-B978-C3720402B5A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8E2D28-B9D7-4D8B-9F8E-C089BC54AF5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E6DD175-680B-47D9-ABC9-B9397CC37F59}">
      <dgm:prSet/>
      <dgm:spPr/>
      <dgm:t>
        <a:bodyPr/>
        <a:lstStyle/>
        <a:p>
          <a:r>
            <a:rPr lang="cs-CZ"/>
            <a:t>Vybrané typy smluv</a:t>
          </a:r>
          <a:endParaRPr lang="en-US"/>
        </a:p>
      </dgm:t>
    </dgm:pt>
    <dgm:pt modelId="{07A7057D-EC90-43F5-B097-D8DF15183058}" type="parTrans" cxnId="{A930908D-A849-446B-8434-EB35945CD284}">
      <dgm:prSet/>
      <dgm:spPr/>
      <dgm:t>
        <a:bodyPr/>
        <a:lstStyle/>
        <a:p>
          <a:endParaRPr lang="en-US"/>
        </a:p>
      </dgm:t>
    </dgm:pt>
    <dgm:pt modelId="{79C3CBAB-3D3C-4058-A570-D376BA234DF4}" type="sibTrans" cxnId="{A930908D-A849-446B-8434-EB35945CD284}">
      <dgm:prSet/>
      <dgm:spPr/>
      <dgm:t>
        <a:bodyPr/>
        <a:lstStyle/>
        <a:p>
          <a:endParaRPr lang="en-US"/>
        </a:p>
      </dgm:t>
    </dgm:pt>
    <dgm:pt modelId="{7AC3FD1D-00DA-4287-8398-4838B0D97769}">
      <dgm:prSet/>
      <dgm:spPr/>
      <dgm:t>
        <a:bodyPr/>
        <a:lstStyle/>
        <a:p>
          <a:r>
            <a:rPr lang="cs-CZ"/>
            <a:t>Darování</a:t>
          </a:r>
          <a:endParaRPr lang="en-US"/>
        </a:p>
      </dgm:t>
    </dgm:pt>
    <dgm:pt modelId="{7AD3C571-0658-42B6-9066-A80794E58074}" type="parTrans" cxnId="{9EF1B586-2785-4430-BD05-C90F95FF803A}">
      <dgm:prSet/>
      <dgm:spPr/>
      <dgm:t>
        <a:bodyPr/>
        <a:lstStyle/>
        <a:p>
          <a:endParaRPr lang="en-US"/>
        </a:p>
      </dgm:t>
    </dgm:pt>
    <dgm:pt modelId="{2965FB29-4679-48D4-A352-B588CE2B9596}" type="sibTrans" cxnId="{9EF1B586-2785-4430-BD05-C90F95FF803A}">
      <dgm:prSet/>
      <dgm:spPr/>
      <dgm:t>
        <a:bodyPr/>
        <a:lstStyle/>
        <a:p>
          <a:endParaRPr lang="en-US"/>
        </a:p>
      </dgm:t>
    </dgm:pt>
    <dgm:pt modelId="{77BE660E-098A-483D-9737-9F9994678116}">
      <dgm:prSet/>
      <dgm:spPr/>
      <dgm:t>
        <a:bodyPr/>
        <a:lstStyle/>
        <a:p>
          <a:r>
            <a:rPr lang="cs-CZ"/>
            <a:t>Koupě</a:t>
          </a:r>
          <a:endParaRPr lang="en-US"/>
        </a:p>
      </dgm:t>
    </dgm:pt>
    <dgm:pt modelId="{10B76194-E054-4424-A701-0C7AA0510EF6}" type="parTrans" cxnId="{B9082582-6D87-4054-939E-33ECAB82C230}">
      <dgm:prSet/>
      <dgm:spPr/>
      <dgm:t>
        <a:bodyPr/>
        <a:lstStyle/>
        <a:p>
          <a:endParaRPr lang="en-US"/>
        </a:p>
      </dgm:t>
    </dgm:pt>
    <dgm:pt modelId="{DCD62417-7842-404F-B79B-240D9ACE8A3C}" type="sibTrans" cxnId="{B9082582-6D87-4054-939E-33ECAB82C230}">
      <dgm:prSet/>
      <dgm:spPr/>
      <dgm:t>
        <a:bodyPr/>
        <a:lstStyle/>
        <a:p>
          <a:endParaRPr lang="en-US"/>
        </a:p>
      </dgm:t>
    </dgm:pt>
    <dgm:pt modelId="{3CBDB9F2-3B0E-47B4-9457-F29F435B954E}">
      <dgm:prSet/>
      <dgm:spPr/>
      <dgm:t>
        <a:bodyPr/>
        <a:lstStyle/>
        <a:p>
          <a:r>
            <a:rPr lang="cs-CZ"/>
            <a:t>Výpůjčka</a:t>
          </a:r>
          <a:endParaRPr lang="en-US"/>
        </a:p>
      </dgm:t>
    </dgm:pt>
    <dgm:pt modelId="{EBD08BA3-6A49-47CB-A4A4-A7900125EF9A}" type="parTrans" cxnId="{3A76C662-AA6E-455E-977B-4DC3DF052E3A}">
      <dgm:prSet/>
      <dgm:spPr/>
      <dgm:t>
        <a:bodyPr/>
        <a:lstStyle/>
        <a:p>
          <a:endParaRPr lang="en-US"/>
        </a:p>
      </dgm:t>
    </dgm:pt>
    <dgm:pt modelId="{5899F0FD-D46E-49BC-8EF4-971027BD78DF}" type="sibTrans" cxnId="{3A76C662-AA6E-455E-977B-4DC3DF052E3A}">
      <dgm:prSet/>
      <dgm:spPr/>
      <dgm:t>
        <a:bodyPr/>
        <a:lstStyle/>
        <a:p>
          <a:endParaRPr lang="en-US"/>
        </a:p>
      </dgm:t>
    </dgm:pt>
    <dgm:pt modelId="{9A5FAE38-6B0A-47BC-9C64-8462B39044D2}">
      <dgm:prSet/>
      <dgm:spPr/>
      <dgm:t>
        <a:bodyPr/>
        <a:lstStyle/>
        <a:p>
          <a:r>
            <a:rPr lang="cs-CZ"/>
            <a:t>Nájem</a:t>
          </a:r>
          <a:endParaRPr lang="en-US"/>
        </a:p>
      </dgm:t>
    </dgm:pt>
    <dgm:pt modelId="{098772E9-02BF-4193-B075-F48C1740770E}" type="parTrans" cxnId="{C2EAD6E2-43DC-4BC9-A26A-B2C33F4245E4}">
      <dgm:prSet/>
      <dgm:spPr/>
      <dgm:t>
        <a:bodyPr/>
        <a:lstStyle/>
        <a:p>
          <a:endParaRPr lang="en-US"/>
        </a:p>
      </dgm:t>
    </dgm:pt>
    <dgm:pt modelId="{465806A0-1A2D-41CE-B367-3169454B471A}" type="sibTrans" cxnId="{C2EAD6E2-43DC-4BC9-A26A-B2C33F4245E4}">
      <dgm:prSet/>
      <dgm:spPr/>
      <dgm:t>
        <a:bodyPr/>
        <a:lstStyle/>
        <a:p>
          <a:endParaRPr lang="en-US"/>
        </a:p>
      </dgm:t>
    </dgm:pt>
    <dgm:pt modelId="{7186A552-4000-4073-9D07-8E4773557C36}">
      <dgm:prSet/>
      <dgm:spPr/>
      <dgm:t>
        <a:bodyPr/>
        <a:lstStyle/>
        <a:p>
          <a:r>
            <a:rPr lang="cs-CZ"/>
            <a:t>Úvěr</a:t>
          </a:r>
          <a:endParaRPr lang="en-US"/>
        </a:p>
      </dgm:t>
    </dgm:pt>
    <dgm:pt modelId="{9C9BC9D8-7FEC-444B-8F4F-993906A8BC01}" type="parTrans" cxnId="{52DC7D1E-65B5-472A-B946-1AD42193AFD7}">
      <dgm:prSet/>
      <dgm:spPr/>
      <dgm:t>
        <a:bodyPr/>
        <a:lstStyle/>
        <a:p>
          <a:endParaRPr lang="en-US"/>
        </a:p>
      </dgm:t>
    </dgm:pt>
    <dgm:pt modelId="{B9415B78-FCA9-498E-9759-813483F574BC}" type="sibTrans" cxnId="{52DC7D1E-65B5-472A-B946-1AD42193AFD7}">
      <dgm:prSet/>
      <dgm:spPr/>
      <dgm:t>
        <a:bodyPr/>
        <a:lstStyle/>
        <a:p>
          <a:endParaRPr lang="en-US"/>
        </a:p>
      </dgm:t>
    </dgm:pt>
    <dgm:pt modelId="{4D0D6B54-5E53-4C6A-86BF-3CDE0C892723}">
      <dgm:prSet/>
      <dgm:spPr/>
      <dgm:t>
        <a:bodyPr/>
        <a:lstStyle/>
        <a:p>
          <a:r>
            <a:rPr lang="cs-CZ"/>
            <a:t>Skladování</a:t>
          </a:r>
          <a:endParaRPr lang="en-US"/>
        </a:p>
      </dgm:t>
    </dgm:pt>
    <dgm:pt modelId="{6ABCD6BC-4724-4468-835E-3FEE8E6CE5EF}" type="parTrans" cxnId="{3DF2E886-9058-4A41-84E6-31E8934EE2FD}">
      <dgm:prSet/>
      <dgm:spPr/>
      <dgm:t>
        <a:bodyPr/>
        <a:lstStyle/>
        <a:p>
          <a:endParaRPr lang="en-US"/>
        </a:p>
      </dgm:t>
    </dgm:pt>
    <dgm:pt modelId="{A5767104-5252-4C98-B264-B617714E10EB}" type="sibTrans" cxnId="{3DF2E886-9058-4A41-84E6-31E8934EE2FD}">
      <dgm:prSet/>
      <dgm:spPr/>
      <dgm:t>
        <a:bodyPr/>
        <a:lstStyle/>
        <a:p>
          <a:endParaRPr lang="en-US"/>
        </a:p>
      </dgm:t>
    </dgm:pt>
    <dgm:pt modelId="{5B0D0D04-BEF0-4C48-BA8E-A32C69E8B49F}">
      <dgm:prSet/>
      <dgm:spPr/>
      <dgm:t>
        <a:bodyPr/>
        <a:lstStyle/>
        <a:p>
          <a:r>
            <a:rPr lang="cs-CZ"/>
            <a:t>Příkaz </a:t>
          </a:r>
          <a:endParaRPr lang="en-US"/>
        </a:p>
      </dgm:t>
    </dgm:pt>
    <dgm:pt modelId="{96C2E5D1-B6AC-4749-97F0-28FC868A1CB8}" type="parTrans" cxnId="{1D74C1C0-7FE9-446B-9DCB-5DBC9C62E7BB}">
      <dgm:prSet/>
      <dgm:spPr/>
      <dgm:t>
        <a:bodyPr/>
        <a:lstStyle/>
        <a:p>
          <a:endParaRPr lang="en-US"/>
        </a:p>
      </dgm:t>
    </dgm:pt>
    <dgm:pt modelId="{F14F4156-D475-402A-8620-BCB774906FFD}" type="sibTrans" cxnId="{1D74C1C0-7FE9-446B-9DCB-5DBC9C62E7BB}">
      <dgm:prSet/>
      <dgm:spPr/>
      <dgm:t>
        <a:bodyPr/>
        <a:lstStyle/>
        <a:p>
          <a:endParaRPr lang="en-US"/>
        </a:p>
      </dgm:t>
    </dgm:pt>
    <dgm:pt modelId="{E003A269-976F-49BD-9B54-426DC004833F}">
      <dgm:prSet/>
      <dgm:spPr/>
      <dgm:t>
        <a:bodyPr/>
        <a:lstStyle/>
        <a:p>
          <a:r>
            <a:rPr lang="cs-CZ"/>
            <a:t>Zprostředkování</a:t>
          </a:r>
          <a:endParaRPr lang="en-US"/>
        </a:p>
      </dgm:t>
    </dgm:pt>
    <dgm:pt modelId="{3F6BC39C-C988-46C9-9C51-3D56A3088C0D}" type="parTrans" cxnId="{3869274C-A150-4903-8562-0883274ACB0F}">
      <dgm:prSet/>
      <dgm:spPr/>
      <dgm:t>
        <a:bodyPr/>
        <a:lstStyle/>
        <a:p>
          <a:endParaRPr lang="en-US"/>
        </a:p>
      </dgm:t>
    </dgm:pt>
    <dgm:pt modelId="{A9FE3296-E9AB-40B4-AA22-A79650BDC119}" type="sibTrans" cxnId="{3869274C-A150-4903-8562-0883274ACB0F}">
      <dgm:prSet/>
      <dgm:spPr/>
      <dgm:t>
        <a:bodyPr/>
        <a:lstStyle/>
        <a:p>
          <a:endParaRPr lang="en-US"/>
        </a:p>
      </dgm:t>
    </dgm:pt>
    <dgm:pt modelId="{3DAFCEDE-18D6-4A15-B47C-0180650D3BC2}">
      <dgm:prSet/>
      <dgm:spPr/>
      <dgm:t>
        <a:bodyPr/>
        <a:lstStyle/>
        <a:p>
          <a:r>
            <a:rPr lang="cs-CZ"/>
            <a:t>Komise</a:t>
          </a:r>
          <a:endParaRPr lang="en-US"/>
        </a:p>
      </dgm:t>
    </dgm:pt>
    <dgm:pt modelId="{95A75166-C0C2-4BC8-ABAD-8AC972CEB8BF}" type="parTrans" cxnId="{705B57FD-0217-4CC9-9135-70D9868E2704}">
      <dgm:prSet/>
      <dgm:spPr/>
      <dgm:t>
        <a:bodyPr/>
        <a:lstStyle/>
        <a:p>
          <a:endParaRPr lang="en-US"/>
        </a:p>
      </dgm:t>
    </dgm:pt>
    <dgm:pt modelId="{294CBA86-A02E-4CCC-A530-E5A8831D6D76}" type="sibTrans" cxnId="{705B57FD-0217-4CC9-9135-70D9868E2704}">
      <dgm:prSet/>
      <dgm:spPr/>
      <dgm:t>
        <a:bodyPr/>
        <a:lstStyle/>
        <a:p>
          <a:endParaRPr lang="en-US"/>
        </a:p>
      </dgm:t>
    </dgm:pt>
    <dgm:pt modelId="{6F96B849-F66A-45BE-8FC9-153EDC913F66}" type="pres">
      <dgm:prSet presAssocID="{308E2D28-B9D7-4D8B-9F8E-C089BC54AF58}" presName="linear" presStyleCnt="0">
        <dgm:presLayoutVars>
          <dgm:animLvl val="lvl"/>
          <dgm:resizeHandles val="exact"/>
        </dgm:presLayoutVars>
      </dgm:prSet>
      <dgm:spPr/>
    </dgm:pt>
    <dgm:pt modelId="{D5BDF5F1-0774-415A-86BB-04ABB0790EB9}" type="pres">
      <dgm:prSet presAssocID="{CE6DD175-680B-47D9-ABC9-B9397CC37F5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D0602004-28FF-4228-8431-58539E94C6C3}" type="pres">
      <dgm:prSet presAssocID="{CE6DD175-680B-47D9-ABC9-B9397CC37F5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58EBB1A-7B5D-4E3B-9CAB-2152DEA4ECAB}" type="presOf" srcId="{3DAFCEDE-18D6-4A15-B47C-0180650D3BC2}" destId="{D0602004-28FF-4228-8431-58539E94C6C3}" srcOrd="0" destOrd="8" presId="urn:microsoft.com/office/officeart/2005/8/layout/vList2"/>
    <dgm:cxn modelId="{52DC7D1E-65B5-472A-B946-1AD42193AFD7}" srcId="{CE6DD175-680B-47D9-ABC9-B9397CC37F59}" destId="{7186A552-4000-4073-9D07-8E4773557C36}" srcOrd="4" destOrd="0" parTransId="{9C9BC9D8-7FEC-444B-8F4F-993906A8BC01}" sibTransId="{B9415B78-FCA9-498E-9759-813483F574BC}"/>
    <dgm:cxn modelId="{E2B3772C-0631-4FAF-BB6B-166E4D0B1A9D}" type="presOf" srcId="{3CBDB9F2-3B0E-47B4-9457-F29F435B954E}" destId="{D0602004-28FF-4228-8431-58539E94C6C3}" srcOrd="0" destOrd="2" presId="urn:microsoft.com/office/officeart/2005/8/layout/vList2"/>
    <dgm:cxn modelId="{A943453D-C21D-45A7-AF88-B89827FEA2A8}" type="presOf" srcId="{7186A552-4000-4073-9D07-8E4773557C36}" destId="{D0602004-28FF-4228-8431-58539E94C6C3}" srcOrd="0" destOrd="4" presId="urn:microsoft.com/office/officeart/2005/8/layout/vList2"/>
    <dgm:cxn modelId="{9FD9F55B-6862-4001-B138-695CF1A21738}" type="presOf" srcId="{77BE660E-098A-483D-9737-9F9994678116}" destId="{D0602004-28FF-4228-8431-58539E94C6C3}" srcOrd="0" destOrd="1" presId="urn:microsoft.com/office/officeart/2005/8/layout/vList2"/>
    <dgm:cxn modelId="{1E079242-ECC7-46AC-8C25-705CF79DC8C4}" type="presOf" srcId="{308E2D28-B9D7-4D8B-9F8E-C089BC54AF58}" destId="{6F96B849-F66A-45BE-8FC9-153EDC913F66}" srcOrd="0" destOrd="0" presId="urn:microsoft.com/office/officeart/2005/8/layout/vList2"/>
    <dgm:cxn modelId="{3A76C662-AA6E-455E-977B-4DC3DF052E3A}" srcId="{CE6DD175-680B-47D9-ABC9-B9397CC37F59}" destId="{3CBDB9F2-3B0E-47B4-9457-F29F435B954E}" srcOrd="2" destOrd="0" parTransId="{EBD08BA3-6A49-47CB-A4A4-A7900125EF9A}" sibTransId="{5899F0FD-D46E-49BC-8EF4-971027BD78DF}"/>
    <dgm:cxn modelId="{3869274C-A150-4903-8562-0883274ACB0F}" srcId="{CE6DD175-680B-47D9-ABC9-B9397CC37F59}" destId="{E003A269-976F-49BD-9B54-426DC004833F}" srcOrd="7" destOrd="0" parTransId="{3F6BC39C-C988-46C9-9C51-3D56A3088C0D}" sibTransId="{A9FE3296-E9AB-40B4-AA22-A79650BDC119}"/>
    <dgm:cxn modelId="{C9A3AC4C-4E16-412F-86BD-C735E951724E}" type="presOf" srcId="{7AC3FD1D-00DA-4287-8398-4838B0D97769}" destId="{D0602004-28FF-4228-8431-58539E94C6C3}" srcOrd="0" destOrd="0" presId="urn:microsoft.com/office/officeart/2005/8/layout/vList2"/>
    <dgm:cxn modelId="{5BCBB055-DF8B-4065-B99F-F9E62BB224B6}" type="presOf" srcId="{CE6DD175-680B-47D9-ABC9-B9397CC37F59}" destId="{D5BDF5F1-0774-415A-86BB-04ABB0790EB9}" srcOrd="0" destOrd="0" presId="urn:microsoft.com/office/officeart/2005/8/layout/vList2"/>
    <dgm:cxn modelId="{B9082582-6D87-4054-939E-33ECAB82C230}" srcId="{CE6DD175-680B-47D9-ABC9-B9397CC37F59}" destId="{77BE660E-098A-483D-9737-9F9994678116}" srcOrd="1" destOrd="0" parTransId="{10B76194-E054-4424-A701-0C7AA0510EF6}" sibTransId="{DCD62417-7842-404F-B79B-240D9ACE8A3C}"/>
    <dgm:cxn modelId="{9EF1B586-2785-4430-BD05-C90F95FF803A}" srcId="{CE6DD175-680B-47D9-ABC9-B9397CC37F59}" destId="{7AC3FD1D-00DA-4287-8398-4838B0D97769}" srcOrd="0" destOrd="0" parTransId="{7AD3C571-0658-42B6-9066-A80794E58074}" sibTransId="{2965FB29-4679-48D4-A352-B588CE2B9596}"/>
    <dgm:cxn modelId="{3DF2E886-9058-4A41-84E6-31E8934EE2FD}" srcId="{CE6DD175-680B-47D9-ABC9-B9397CC37F59}" destId="{4D0D6B54-5E53-4C6A-86BF-3CDE0C892723}" srcOrd="5" destOrd="0" parTransId="{6ABCD6BC-4724-4468-835E-3FEE8E6CE5EF}" sibTransId="{A5767104-5252-4C98-B264-B617714E10EB}"/>
    <dgm:cxn modelId="{A930908D-A849-446B-8434-EB35945CD284}" srcId="{308E2D28-B9D7-4D8B-9F8E-C089BC54AF58}" destId="{CE6DD175-680B-47D9-ABC9-B9397CC37F59}" srcOrd="0" destOrd="0" parTransId="{07A7057D-EC90-43F5-B097-D8DF15183058}" sibTransId="{79C3CBAB-3D3C-4058-A570-D376BA234DF4}"/>
    <dgm:cxn modelId="{55C0F08D-5B88-4C1E-BCF3-044F24FE5918}" type="presOf" srcId="{9A5FAE38-6B0A-47BC-9C64-8462B39044D2}" destId="{D0602004-28FF-4228-8431-58539E94C6C3}" srcOrd="0" destOrd="3" presId="urn:microsoft.com/office/officeart/2005/8/layout/vList2"/>
    <dgm:cxn modelId="{52A3F1A8-4AEE-4420-BB0F-16233B11D6FE}" type="presOf" srcId="{4D0D6B54-5E53-4C6A-86BF-3CDE0C892723}" destId="{D0602004-28FF-4228-8431-58539E94C6C3}" srcOrd="0" destOrd="5" presId="urn:microsoft.com/office/officeart/2005/8/layout/vList2"/>
    <dgm:cxn modelId="{AA4F8CAF-7DA7-4ED8-86E2-3E622C5B6BF9}" type="presOf" srcId="{5B0D0D04-BEF0-4C48-BA8E-A32C69E8B49F}" destId="{D0602004-28FF-4228-8431-58539E94C6C3}" srcOrd="0" destOrd="6" presId="urn:microsoft.com/office/officeart/2005/8/layout/vList2"/>
    <dgm:cxn modelId="{C9A511B9-613B-474A-AFF3-F6C7D3547C09}" type="presOf" srcId="{E003A269-976F-49BD-9B54-426DC004833F}" destId="{D0602004-28FF-4228-8431-58539E94C6C3}" srcOrd="0" destOrd="7" presId="urn:microsoft.com/office/officeart/2005/8/layout/vList2"/>
    <dgm:cxn modelId="{1D74C1C0-7FE9-446B-9DCB-5DBC9C62E7BB}" srcId="{CE6DD175-680B-47D9-ABC9-B9397CC37F59}" destId="{5B0D0D04-BEF0-4C48-BA8E-A32C69E8B49F}" srcOrd="6" destOrd="0" parTransId="{96C2E5D1-B6AC-4749-97F0-28FC868A1CB8}" sibTransId="{F14F4156-D475-402A-8620-BCB774906FFD}"/>
    <dgm:cxn modelId="{C2EAD6E2-43DC-4BC9-A26A-B2C33F4245E4}" srcId="{CE6DD175-680B-47D9-ABC9-B9397CC37F59}" destId="{9A5FAE38-6B0A-47BC-9C64-8462B39044D2}" srcOrd="3" destOrd="0" parTransId="{098772E9-02BF-4193-B075-F48C1740770E}" sibTransId="{465806A0-1A2D-41CE-B367-3169454B471A}"/>
    <dgm:cxn modelId="{705B57FD-0217-4CC9-9135-70D9868E2704}" srcId="{CE6DD175-680B-47D9-ABC9-B9397CC37F59}" destId="{3DAFCEDE-18D6-4A15-B47C-0180650D3BC2}" srcOrd="8" destOrd="0" parTransId="{95A75166-C0C2-4BC8-ABAD-8AC972CEB8BF}" sibTransId="{294CBA86-A02E-4CCC-A530-E5A8831D6D76}"/>
    <dgm:cxn modelId="{4A960790-F933-48B5-B25B-5635B3255A54}" type="presParOf" srcId="{6F96B849-F66A-45BE-8FC9-153EDC913F66}" destId="{D5BDF5F1-0774-415A-86BB-04ABB0790EB9}" srcOrd="0" destOrd="0" presId="urn:microsoft.com/office/officeart/2005/8/layout/vList2"/>
    <dgm:cxn modelId="{3460D6CF-8706-429F-A0E1-F46CB4B22A45}" type="presParOf" srcId="{6F96B849-F66A-45BE-8FC9-153EDC913F66}" destId="{D0602004-28FF-4228-8431-58539E94C6C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F6DA7D-349C-4370-9F2A-79DCE88ACABF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B61CF53A-23D6-4842-8FCE-C9164D7ADD10}">
      <dgm:prSet phldrT="[Text]"/>
      <dgm:spPr/>
      <dgm:t>
        <a:bodyPr/>
        <a:lstStyle/>
        <a:p>
          <a:r>
            <a:rPr lang="cs-CZ" dirty="0"/>
            <a:t>Kogentní ustanovení</a:t>
          </a:r>
        </a:p>
      </dgm:t>
    </dgm:pt>
    <dgm:pt modelId="{D1A12990-FCF1-4ABD-B29F-68703681D7BD}" type="parTrans" cxnId="{D9AF68B2-D3B2-49FF-AFBA-7C295B4711B4}">
      <dgm:prSet/>
      <dgm:spPr/>
      <dgm:t>
        <a:bodyPr/>
        <a:lstStyle/>
        <a:p>
          <a:endParaRPr lang="cs-CZ"/>
        </a:p>
      </dgm:t>
    </dgm:pt>
    <dgm:pt modelId="{C7A83AD4-0B99-42F2-9771-19240F8313D3}" type="sibTrans" cxnId="{D9AF68B2-D3B2-49FF-AFBA-7C295B4711B4}">
      <dgm:prSet/>
      <dgm:spPr/>
      <dgm:t>
        <a:bodyPr/>
        <a:lstStyle/>
        <a:p>
          <a:endParaRPr lang="cs-CZ"/>
        </a:p>
      </dgm:t>
    </dgm:pt>
    <dgm:pt modelId="{340EC4DF-40FD-451F-A7D7-487110ED0314}">
      <dgm:prSet phldrT="[Text]"/>
      <dgm:spPr/>
      <dgm:t>
        <a:bodyPr/>
        <a:lstStyle/>
        <a:p>
          <a:r>
            <a:rPr lang="cs-CZ" dirty="0"/>
            <a:t>Nelze se odlišit ani na základě dohody</a:t>
          </a:r>
        </a:p>
      </dgm:t>
    </dgm:pt>
    <dgm:pt modelId="{B092CEC0-5EB2-44F6-BF7C-5F722E4DACB9}" type="parTrans" cxnId="{181EA698-0A75-48D9-AB8B-8E0A13DAF414}">
      <dgm:prSet/>
      <dgm:spPr/>
      <dgm:t>
        <a:bodyPr/>
        <a:lstStyle/>
        <a:p>
          <a:endParaRPr lang="cs-CZ"/>
        </a:p>
      </dgm:t>
    </dgm:pt>
    <dgm:pt modelId="{15DD8868-09C1-4DCB-8122-F6FA5762022E}" type="sibTrans" cxnId="{181EA698-0A75-48D9-AB8B-8E0A13DAF414}">
      <dgm:prSet/>
      <dgm:spPr/>
      <dgm:t>
        <a:bodyPr/>
        <a:lstStyle/>
        <a:p>
          <a:endParaRPr lang="cs-CZ"/>
        </a:p>
      </dgm:t>
    </dgm:pt>
    <dgm:pt modelId="{1B404241-DCB4-4D37-9A9F-7B4DAAD84ED5}">
      <dgm:prSet phldrT="[Text]"/>
      <dgm:spPr/>
      <dgm:t>
        <a:bodyPr/>
        <a:lstStyle/>
        <a:p>
          <a:r>
            <a:rPr lang="cs-CZ" dirty="0"/>
            <a:t>Dispozitivní ustanovení</a:t>
          </a:r>
        </a:p>
      </dgm:t>
    </dgm:pt>
    <dgm:pt modelId="{EB2E7D78-3D36-46EA-ACA2-BDB520ECD7E2}" type="parTrans" cxnId="{BF93ACA7-F863-47EB-894A-766853580F40}">
      <dgm:prSet/>
      <dgm:spPr/>
      <dgm:t>
        <a:bodyPr/>
        <a:lstStyle/>
        <a:p>
          <a:endParaRPr lang="cs-CZ"/>
        </a:p>
      </dgm:t>
    </dgm:pt>
    <dgm:pt modelId="{727EC26A-3BB4-4382-93C5-C7151C846515}" type="sibTrans" cxnId="{BF93ACA7-F863-47EB-894A-766853580F40}">
      <dgm:prSet/>
      <dgm:spPr/>
      <dgm:t>
        <a:bodyPr/>
        <a:lstStyle/>
        <a:p>
          <a:endParaRPr lang="cs-CZ"/>
        </a:p>
      </dgm:t>
    </dgm:pt>
    <dgm:pt modelId="{201EE77B-61EE-42E7-AD22-F28031D3B5F3}">
      <dgm:prSet phldrT="[Text]"/>
      <dgm:spPr/>
      <dgm:t>
        <a:bodyPr/>
        <a:lstStyle/>
        <a:p>
          <a:r>
            <a:rPr lang="cs-CZ" dirty="0"/>
            <a:t>Použije se v případě, že se smluvní strany nedomluví jinak</a:t>
          </a:r>
        </a:p>
      </dgm:t>
    </dgm:pt>
    <dgm:pt modelId="{27EC44C4-902F-4C42-B46F-9D1CB000598A}" type="parTrans" cxnId="{5345F527-E21E-45B8-87E7-3DEC93825C4E}">
      <dgm:prSet/>
      <dgm:spPr/>
      <dgm:t>
        <a:bodyPr/>
        <a:lstStyle/>
        <a:p>
          <a:endParaRPr lang="cs-CZ"/>
        </a:p>
      </dgm:t>
    </dgm:pt>
    <dgm:pt modelId="{FD1A8518-44D2-46BA-AB4A-553E78E9BD0E}" type="sibTrans" cxnId="{5345F527-E21E-45B8-87E7-3DEC93825C4E}">
      <dgm:prSet/>
      <dgm:spPr/>
      <dgm:t>
        <a:bodyPr/>
        <a:lstStyle/>
        <a:p>
          <a:endParaRPr lang="cs-CZ"/>
        </a:p>
      </dgm:t>
    </dgm:pt>
    <dgm:pt modelId="{E9F41D19-FF85-4997-A60E-44C52BDFB4A6}" type="pres">
      <dgm:prSet presAssocID="{58F6DA7D-349C-4370-9F2A-79DCE88ACABF}" presName="Name0" presStyleCnt="0">
        <dgm:presLayoutVars>
          <dgm:dir/>
          <dgm:animLvl val="lvl"/>
          <dgm:resizeHandles val="exact"/>
        </dgm:presLayoutVars>
      </dgm:prSet>
      <dgm:spPr/>
    </dgm:pt>
    <dgm:pt modelId="{D2611DB7-F2FB-4639-8FB8-DB9DC8F544ED}" type="pres">
      <dgm:prSet presAssocID="{B61CF53A-23D6-4842-8FCE-C9164D7ADD10}" presName="composite" presStyleCnt="0"/>
      <dgm:spPr/>
    </dgm:pt>
    <dgm:pt modelId="{73152A81-9903-4AFC-8E2C-F315FABCC04A}" type="pres">
      <dgm:prSet presAssocID="{B61CF53A-23D6-4842-8FCE-C9164D7ADD1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4D41D7A7-BEBA-440C-8CED-81D48A0F8951}" type="pres">
      <dgm:prSet presAssocID="{B61CF53A-23D6-4842-8FCE-C9164D7ADD10}" presName="desTx" presStyleLbl="alignAccFollowNode1" presStyleIdx="0" presStyleCnt="2">
        <dgm:presLayoutVars>
          <dgm:bulletEnabled val="1"/>
        </dgm:presLayoutVars>
      </dgm:prSet>
      <dgm:spPr/>
    </dgm:pt>
    <dgm:pt modelId="{C6DA666C-74D1-4A4A-ACB1-26596CAA0D11}" type="pres">
      <dgm:prSet presAssocID="{C7A83AD4-0B99-42F2-9771-19240F8313D3}" presName="space" presStyleCnt="0"/>
      <dgm:spPr/>
    </dgm:pt>
    <dgm:pt modelId="{F423707A-6C2E-42D7-BEFE-8C938262B5CF}" type="pres">
      <dgm:prSet presAssocID="{1B404241-DCB4-4D37-9A9F-7B4DAAD84ED5}" presName="composite" presStyleCnt="0"/>
      <dgm:spPr/>
    </dgm:pt>
    <dgm:pt modelId="{8C225F59-67AC-4E28-98D0-FD63C84B20A3}" type="pres">
      <dgm:prSet presAssocID="{1B404241-DCB4-4D37-9A9F-7B4DAAD84ED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F9CF585-11F1-4B85-8703-815A614A0863}" type="pres">
      <dgm:prSet presAssocID="{1B404241-DCB4-4D37-9A9F-7B4DAAD84ED5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5345F527-E21E-45B8-87E7-3DEC93825C4E}" srcId="{1B404241-DCB4-4D37-9A9F-7B4DAAD84ED5}" destId="{201EE77B-61EE-42E7-AD22-F28031D3B5F3}" srcOrd="0" destOrd="0" parTransId="{27EC44C4-902F-4C42-B46F-9D1CB000598A}" sibTransId="{FD1A8518-44D2-46BA-AB4A-553E78E9BD0E}"/>
    <dgm:cxn modelId="{4D00E541-396B-4AB0-A408-3847FB691FB8}" type="presOf" srcId="{340EC4DF-40FD-451F-A7D7-487110ED0314}" destId="{4D41D7A7-BEBA-440C-8CED-81D48A0F8951}" srcOrd="0" destOrd="0" presId="urn:microsoft.com/office/officeart/2005/8/layout/hList1"/>
    <dgm:cxn modelId="{0105F970-9761-4E5F-BF7B-3E5D676CD46F}" type="presOf" srcId="{1B404241-DCB4-4D37-9A9F-7B4DAAD84ED5}" destId="{8C225F59-67AC-4E28-98D0-FD63C84B20A3}" srcOrd="0" destOrd="0" presId="urn:microsoft.com/office/officeart/2005/8/layout/hList1"/>
    <dgm:cxn modelId="{F438AA92-1D16-4EF8-B7A6-F2BDF6054EE1}" type="presOf" srcId="{58F6DA7D-349C-4370-9F2A-79DCE88ACABF}" destId="{E9F41D19-FF85-4997-A60E-44C52BDFB4A6}" srcOrd="0" destOrd="0" presId="urn:microsoft.com/office/officeart/2005/8/layout/hList1"/>
    <dgm:cxn modelId="{A7AC1196-0E50-4057-9AD4-EDC90514E3D9}" type="presOf" srcId="{201EE77B-61EE-42E7-AD22-F28031D3B5F3}" destId="{FF9CF585-11F1-4B85-8703-815A614A0863}" srcOrd="0" destOrd="0" presId="urn:microsoft.com/office/officeart/2005/8/layout/hList1"/>
    <dgm:cxn modelId="{181EA698-0A75-48D9-AB8B-8E0A13DAF414}" srcId="{B61CF53A-23D6-4842-8FCE-C9164D7ADD10}" destId="{340EC4DF-40FD-451F-A7D7-487110ED0314}" srcOrd="0" destOrd="0" parTransId="{B092CEC0-5EB2-44F6-BF7C-5F722E4DACB9}" sibTransId="{15DD8868-09C1-4DCB-8122-F6FA5762022E}"/>
    <dgm:cxn modelId="{BF93ACA7-F863-47EB-894A-766853580F40}" srcId="{58F6DA7D-349C-4370-9F2A-79DCE88ACABF}" destId="{1B404241-DCB4-4D37-9A9F-7B4DAAD84ED5}" srcOrd="1" destOrd="0" parTransId="{EB2E7D78-3D36-46EA-ACA2-BDB520ECD7E2}" sibTransId="{727EC26A-3BB4-4382-93C5-C7151C846515}"/>
    <dgm:cxn modelId="{D9AF68B2-D3B2-49FF-AFBA-7C295B4711B4}" srcId="{58F6DA7D-349C-4370-9F2A-79DCE88ACABF}" destId="{B61CF53A-23D6-4842-8FCE-C9164D7ADD10}" srcOrd="0" destOrd="0" parTransId="{D1A12990-FCF1-4ABD-B29F-68703681D7BD}" sibTransId="{C7A83AD4-0B99-42F2-9771-19240F8313D3}"/>
    <dgm:cxn modelId="{06F800E7-634D-4C26-8618-F704E313DDFA}" type="presOf" srcId="{B61CF53A-23D6-4842-8FCE-C9164D7ADD10}" destId="{73152A81-9903-4AFC-8E2C-F315FABCC04A}" srcOrd="0" destOrd="0" presId="urn:microsoft.com/office/officeart/2005/8/layout/hList1"/>
    <dgm:cxn modelId="{27BC5BDD-6DDA-4117-9FF4-DA5B27058A41}" type="presParOf" srcId="{E9F41D19-FF85-4997-A60E-44C52BDFB4A6}" destId="{D2611DB7-F2FB-4639-8FB8-DB9DC8F544ED}" srcOrd="0" destOrd="0" presId="urn:microsoft.com/office/officeart/2005/8/layout/hList1"/>
    <dgm:cxn modelId="{18850997-172C-40EA-8668-8843EA1073BC}" type="presParOf" srcId="{D2611DB7-F2FB-4639-8FB8-DB9DC8F544ED}" destId="{73152A81-9903-4AFC-8E2C-F315FABCC04A}" srcOrd="0" destOrd="0" presId="urn:microsoft.com/office/officeart/2005/8/layout/hList1"/>
    <dgm:cxn modelId="{D620C06B-187E-4466-9F38-0B56CC1F6A45}" type="presParOf" srcId="{D2611DB7-F2FB-4639-8FB8-DB9DC8F544ED}" destId="{4D41D7A7-BEBA-440C-8CED-81D48A0F8951}" srcOrd="1" destOrd="0" presId="urn:microsoft.com/office/officeart/2005/8/layout/hList1"/>
    <dgm:cxn modelId="{B0EAA079-B7E4-478E-83CC-90E75A1EA4A4}" type="presParOf" srcId="{E9F41D19-FF85-4997-A60E-44C52BDFB4A6}" destId="{C6DA666C-74D1-4A4A-ACB1-26596CAA0D11}" srcOrd="1" destOrd="0" presId="urn:microsoft.com/office/officeart/2005/8/layout/hList1"/>
    <dgm:cxn modelId="{A4F4DEC5-2B41-4A44-AB7A-DFE026B271CE}" type="presParOf" srcId="{E9F41D19-FF85-4997-A60E-44C52BDFB4A6}" destId="{F423707A-6C2E-42D7-BEFE-8C938262B5CF}" srcOrd="2" destOrd="0" presId="urn:microsoft.com/office/officeart/2005/8/layout/hList1"/>
    <dgm:cxn modelId="{4CFD8405-2DDF-4E94-9300-2D33056CF89B}" type="presParOf" srcId="{F423707A-6C2E-42D7-BEFE-8C938262B5CF}" destId="{8C225F59-67AC-4E28-98D0-FD63C84B20A3}" srcOrd="0" destOrd="0" presId="urn:microsoft.com/office/officeart/2005/8/layout/hList1"/>
    <dgm:cxn modelId="{C73E5209-AD2F-43E1-8DF4-955952A589D6}" type="presParOf" srcId="{F423707A-6C2E-42D7-BEFE-8C938262B5CF}" destId="{FF9CF585-11F1-4B85-8703-815A614A086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68D5622-5205-4EE0-8508-59F756A85723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9788B35E-C853-45E2-A9B7-9E56B49E6576}">
      <dgm:prSet phldrT="[Text]"/>
      <dgm:spPr/>
      <dgm:t>
        <a:bodyPr/>
        <a:lstStyle/>
        <a:p>
          <a:r>
            <a:rPr lang="cs-CZ" dirty="0"/>
            <a:t>Fyzické osoby </a:t>
          </a:r>
        </a:p>
      </dgm:t>
    </dgm:pt>
    <dgm:pt modelId="{7F59A65E-44B5-4B38-B366-5F436C765713}" type="parTrans" cxnId="{6DAAD7E1-CCFB-4528-82DD-8192E4680159}">
      <dgm:prSet/>
      <dgm:spPr/>
      <dgm:t>
        <a:bodyPr/>
        <a:lstStyle/>
        <a:p>
          <a:endParaRPr lang="cs-CZ"/>
        </a:p>
      </dgm:t>
    </dgm:pt>
    <dgm:pt modelId="{4F20E93D-A080-498B-B218-F52AA1CD5051}" type="sibTrans" cxnId="{6DAAD7E1-CCFB-4528-82DD-8192E4680159}">
      <dgm:prSet/>
      <dgm:spPr/>
      <dgm:t>
        <a:bodyPr/>
        <a:lstStyle/>
        <a:p>
          <a:endParaRPr lang="cs-CZ"/>
        </a:p>
      </dgm:t>
    </dgm:pt>
    <dgm:pt modelId="{2D1289D3-BFA9-4DAB-8CC7-74DC40FC984E}">
      <dgm:prSet phldrT="[Text]"/>
      <dgm:spPr/>
      <dgm:t>
        <a:bodyPr/>
        <a:lstStyle/>
        <a:p>
          <a:r>
            <a:rPr lang="cs-CZ" dirty="0"/>
            <a:t>Právnické osoby</a:t>
          </a:r>
        </a:p>
      </dgm:t>
    </dgm:pt>
    <dgm:pt modelId="{CDA1C82C-2C3C-48D6-B188-FC846A5F8C83}" type="parTrans" cxnId="{B35072A7-8F5F-4687-A244-DC8F13A2F5F7}">
      <dgm:prSet/>
      <dgm:spPr/>
      <dgm:t>
        <a:bodyPr/>
        <a:lstStyle/>
        <a:p>
          <a:endParaRPr lang="cs-CZ"/>
        </a:p>
      </dgm:t>
    </dgm:pt>
    <dgm:pt modelId="{D15AE915-15F9-45DD-95D2-0469003EB9B9}" type="sibTrans" cxnId="{B35072A7-8F5F-4687-A244-DC8F13A2F5F7}">
      <dgm:prSet/>
      <dgm:spPr/>
      <dgm:t>
        <a:bodyPr/>
        <a:lstStyle/>
        <a:p>
          <a:endParaRPr lang="cs-CZ"/>
        </a:p>
      </dgm:t>
    </dgm:pt>
    <dgm:pt modelId="{0E62BB46-6E95-4D12-8C41-85A147F603CC}">
      <dgm:prSet phldrT="[Text]"/>
      <dgm:spPr/>
      <dgm:t>
        <a:bodyPr/>
        <a:lstStyle/>
        <a:p>
          <a:r>
            <a:rPr lang="cs-CZ" b="0" i="0"/>
            <a:t>Právnická osoba je organizovaný útvar, o kterém zákon stanoví, že má právní osobnost, nebo jehož právní osobnost zákon uzná. </a:t>
          </a:r>
          <a:endParaRPr lang="cs-CZ" dirty="0"/>
        </a:p>
      </dgm:t>
    </dgm:pt>
    <dgm:pt modelId="{081EFA5E-0458-4B39-A27F-951A4BD27FBA}" type="parTrans" cxnId="{207E26B4-F551-4393-9DE0-D2677C8115C8}">
      <dgm:prSet/>
      <dgm:spPr/>
      <dgm:t>
        <a:bodyPr/>
        <a:lstStyle/>
        <a:p>
          <a:endParaRPr lang="cs-CZ"/>
        </a:p>
      </dgm:t>
    </dgm:pt>
    <dgm:pt modelId="{83523608-DF44-4EEB-BFCD-C10698D4708E}" type="sibTrans" cxnId="{207E26B4-F551-4393-9DE0-D2677C8115C8}">
      <dgm:prSet/>
      <dgm:spPr/>
      <dgm:t>
        <a:bodyPr/>
        <a:lstStyle/>
        <a:p>
          <a:endParaRPr lang="cs-CZ"/>
        </a:p>
      </dgm:t>
    </dgm:pt>
    <dgm:pt modelId="{EB1A1E6E-DC88-4173-B83D-1B2D4EDD170B}">
      <dgm:prSet phldrT="[Text]"/>
      <dgm:spPr/>
      <dgm:t>
        <a:bodyPr/>
        <a:lstStyle/>
        <a:p>
          <a:r>
            <a:rPr lang="cs-CZ" b="0" i="0" dirty="0"/>
            <a:t>Každý člověk má vrozená, již samotným rozumem a citem poznatelná přirozená práva, a tudíž se považuje za osobu.</a:t>
          </a:r>
          <a:endParaRPr lang="cs-CZ" dirty="0"/>
        </a:p>
      </dgm:t>
    </dgm:pt>
    <dgm:pt modelId="{8B26B04D-86B0-4D8F-B796-1006CE0D72E1}" type="parTrans" cxnId="{10DE32FE-E04D-43C2-81FB-58408B2BE163}">
      <dgm:prSet/>
      <dgm:spPr/>
      <dgm:t>
        <a:bodyPr/>
        <a:lstStyle/>
        <a:p>
          <a:endParaRPr lang="cs-CZ"/>
        </a:p>
      </dgm:t>
    </dgm:pt>
    <dgm:pt modelId="{ABBD6B27-8473-453D-9B8A-EE66D0AC6562}" type="sibTrans" cxnId="{10DE32FE-E04D-43C2-81FB-58408B2BE163}">
      <dgm:prSet/>
      <dgm:spPr/>
      <dgm:t>
        <a:bodyPr/>
        <a:lstStyle/>
        <a:p>
          <a:endParaRPr lang="cs-CZ"/>
        </a:p>
      </dgm:t>
    </dgm:pt>
    <dgm:pt modelId="{E1363588-95C3-4C4A-97FC-3892576C6A06}" type="pres">
      <dgm:prSet presAssocID="{868D5622-5205-4EE0-8508-59F756A85723}" presName="linear" presStyleCnt="0">
        <dgm:presLayoutVars>
          <dgm:dir/>
          <dgm:animLvl val="lvl"/>
          <dgm:resizeHandles val="exact"/>
        </dgm:presLayoutVars>
      </dgm:prSet>
      <dgm:spPr/>
    </dgm:pt>
    <dgm:pt modelId="{E1E8A0B7-61EE-4433-BF65-770BF417EA8E}" type="pres">
      <dgm:prSet presAssocID="{9788B35E-C853-45E2-A9B7-9E56B49E6576}" presName="parentLin" presStyleCnt="0"/>
      <dgm:spPr/>
    </dgm:pt>
    <dgm:pt modelId="{7EC4BF74-D681-4916-BFA8-DB38B16A71DA}" type="pres">
      <dgm:prSet presAssocID="{9788B35E-C853-45E2-A9B7-9E56B49E6576}" presName="parentLeftMargin" presStyleLbl="node1" presStyleIdx="0" presStyleCnt="2"/>
      <dgm:spPr/>
    </dgm:pt>
    <dgm:pt modelId="{8329B0B3-2F61-4529-A59D-DF6A283F5BA0}" type="pres">
      <dgm:prSet presAssocID="{9788B35E-C853-45E2-A9B7-9E56B49E657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D799E68-BE8F-4C40-97D1-D9641E0988D3}" type="pres">
      <dgm:prSet presAssocID="{9788B35E-C853-45E2-A9B7-9E56B49E6576}" presName="negativeSpace" presStyleCnt="0"/>
      <dgm:spPr/>
    </dgm:pt>
    <dgm:pt modelId="{9333F549-B572-44A8-9B2F-AA5B09FE30D5}" type="pres">
      <dgm:prSet presAssocID="{9788B35E-C853-45E2-A9B7-9E56B49E6576}" presName="childText" presStyleLbl="conFgAcc1" presStyleIdx="0" presStyleCnt="2">
        <dgm:presLayoutVars>
          <dgm:bulletEnabled val="1"/>
        </dgm:presLayoutVars>
      </dgm:prSet>
      <dgm:spPr/>
    </dgm:pt>
    <dgm:pt modelId="{D391E633-ABAE-4628-9258-740A2CB5D476}" type="pres">
      <dgm:prSet presAssocID="{4F20E93D-A080-498B-B218-F52AA1CD5051}" presName="spaceBetweenRectangles" presStyleCnt="0"/>
      <dgm:spPr/>
    </dgm:pt>
    <dgm:pt modelId="{3CCDF938-6613-4E16-9CEA-80E50F0E62C7}" type="pres">
      <dgm:prSet presAssocID="{2D1289D3-BFA9-4DAB-8CC7-74DC40FC984E}" presName="parentLin" presStyleCnt="0"/>
      <dgm:spPr/>
    </dgm:pt>
    <dgm:pt modelId="{217B6B12-3CBD-412C-92CB-A0823478DC6B}" type="pres">
      <dgm:prSet presAssocID="{2D1289D3-BFA9-4DAB-8CC7-74DC40FC984E}" presName="parentLeftMargin" presStyleLbl="node1" presStyleIdx="0" presStyleCnt="2"/>
      <dgm:spPr/>
    </dgm:pt>
    <dgm:pt modelId="{91A899EA-FCCE-4358-99FE-E0293863F2AD}" type="pres">
      <dgm:prSet presAssocID="{2D1289D3-BFA9-4DAB-8CC7-74DC40FC984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FF46170-1098-47B6-8C74-4CB6894B0A89}" type="pres">
      <dgm:prSet presAssocID="{2D1289D3-BFA9-4DAB-8CC7-74DC40FC984E}" presName="negativeSpace" presStyleCnt="0"/>
      <dgm:spPr/>
    </dgm:pt>
    <dgm:pt modelId="{B3FEC63E-3CB5-439D-ACCB-8B4B8A4AFC2E}" type="pres">
      <dgm:prSet presAssocID="{2D1289D3-BFA9-4DAB-8CC7-74DC40FC984E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F9A742C-6E5A-4246-9DC7-9899C06089BF}" type="presOf" srcId="{2D1289D3-BFA9-4DAB-8CC7-74DC40FC984E}" destId="{217B6B12-3CBD-412C-92CB-A0823478DC6B}" srcOrd="0" destOrd="0" presId="urn:microsoft.com/office/officeart/2005/8/layout/list1"/>
    <dgm:cxn modelId="{E9D70030-232A-4AFE-B548-708A9E61154E}" type="presOf" srcId="{0E62BB46-6E95-4D12-8C41-85A147F603CC}" destId="{B3FEC63E-3CB5-439D-ACCB-8B4B8A4AFC2E}" srcOrd="0" destOrd="0" presId="urn:microsoft.com/office/officeart/2005/8/layout/list1"/>
    <dgm:cxn modelId="{36533646-A830-4696-9A3D-B35462DE562B}" type="presOf" srcId="{9788B35E-C853-45E2-A9B7-9E56B49E6576}" destId="{8329B0B3-2F61-4529-A59D-DF6A283F5BA0}" srcOrd="1" destOrd="0" presId="urn:microsoft.com/office/officeart/2005/8/layout/list1"/>
    <dgm:cxn modelId="{25579C8C-864F-4492-B03C-FB605D34315C}" type="presOf" srcId="{868D5622-5205-4EE0-8508-59F756A85723}" destId="{E1363588-95C3-4C4A-97FC-3892576C6A06}" srcOrd="0" destOrd="0" presId="urn:microsoft.com/office/officeart/2005/8/layout/list1"/>
    <dgm:cxn modelId="{CF547C90-DFCF-4955-AB5D-81DB039E3406}" type="presOf" srcId="{2D1289D3-BFA9-4DAB-8CC7-74DC40FC984E}" destId="{91A899EA-FCCE-4358-99FE-E0293863F2AD}" srcOrd="1" destOrd="0" presId="urn:microsoft.com/office/officeart/2005/8/layout/list1"/>
    <dgm:cxn modelId="{B35072A7-8F5F-4687-A244-DC8F13A2F5F7}" srcId="{868D5622-5205-4EE0-8508-59F756A85723}" destId="{2D1289D3-BFA9-4DAB-8CC7-74DC40FC984E}" srcOrd="1" destOrd="0" parTransId="{CDA1C82C-2C3C-48D6-B188-FC846A5F8C83}" sibTransId="{D15AE915-15F9-45DD-95D2-0469003EB9B9}"/>
    <dgm:cxn modelId="{207E26B4-F551-4393-9DE0-D2677C8115C8}" srcId="{2D1289D3-BFA9-4DAB-8CC7-74DC40FC984E}" destId="{0E62BB46-6E95-4D12-8C41-85A147F603CC}" srcOrd="0" destOrd="0" parTransId="{081EFA5E-0458-4B39-A27F-951A4BD27FBA}" sibTransId="{83523608-DF44-4EEB-BFCD-C10698D4708E}"/>
    <dgm:cxn modelId="{010A96D1-34BA-4069-88D3-CC4631C74752}" type="presOf" srcId="{9788B35E-C853-45E2-A9B7-9E56B49E6576}" destId="{7EC4BF74-D681-4916-BFA8-DB38B16A71DA}" srcOrd="0" destOrd="0" presId="urn:microsoft.com/office/officeart/2005/8/layout/list1"/>
    <dgm:cxn modelId="{6DAAD7E1-CCFB-4528-82DD-8192E4680159}" srcId="{868D5622-5205-4EE0-8508-59F756A85723}" destId="{9788B35E-C853-45E2-A9B7-9E56B49E6576}" srcOrd="0" destOrd="0" parTransId="{7F59A65E-44B5-4B38-B366-5F436C765713}" sibTransId="{4F20E93D-A080-498B-B218-F52AA1CD5051}"/>
    <dgm:cxn modelId="{2A24F1F0-C006-4283-BED1-8FF1BE361F0F}" type="presOf" srcId="{EB1A1E6E-DC88-4173-B83D-1B2D4EDD170B}" destId="{9333F549-B572-44A8-9B2F-AA5B09FE30D5}" srcOrd="0" destOrd="0" presId="urn:microsoft.com/office/officeart/2005/8/layout/list1"/>
    <dgm:cxn modelId="{10DE32FE-E04D-43C2-81FB-58408B2BE163}" srcId="{9788B35E-C853-45E2-A9B7-9E56B49E6576}" destId="{EB1A1E6E-DC88-4173-B83D-1B2D4EDD170B}" srcOrd="0" destOrd="0" parTransId="{8B26B04D-86B0-4D8F-B796-1006CE0D72E1}" sibTransId="{ABBD6B27-8473-453D-9B8A-EE66D0AC6562}"/>
    <dgm:cxn modelId="{5C89B84C-9205-416D-8A74-66A7F9D9CF9F}" type="presParOf" srcId="{E1363588-95C3-4C4A-97FC-3892576C6A06}" destId="{E1E8A0B7-61EE-4433-BF65-770BF417EA8E}" srcOrd="0" destOrd="0" presId="urn:microsoft.com/office/officeart/2005/8/layout/list1"/>
    <dgm:cxn modelId="{69E5458C-E8ED-4303-A625-C45913504F73}" type="presParOf" srcId="{E1E8A0B7-61EE-4433-BF65-770BF417EA8E}" destId="{7EC4BF74-D681-4916-BFA8-DB38B16A71DA}" srcOrd="0" destOrd="0" presId="urn:microsoft.com/office/officeart/2005/8/layout/list1"/>
    <dgm:cxn modelId="{CB03F24C-9BA7-402E-A471-5A1F02461809}" type="presParOf" srcId="{E1E8A0B7-61EE-4433-BF65-770BF417EA8E}" destId="{8329B0B3-2F61-4529-A59D-DF6A283F5BA0}" srcOrd="1" destOrd="0" presId="urn:microsoft.com/office/officeart/2005/8/layout/list1"/>
    <dgm:cxn modelId="{F52AB40D-0C8A-4F02-887B-34A4E5AC1F88}" type="presParOf" srcId="{E1363588-95C3-4C4A-97FC-3892576C6A06}" destId="{BD799E68-BE8F-4C40-97D1-D9641E0988D3}" srcOrd="1" destOrd="0" presId="urn:microsoft.com/office/officeart/2005/8/layout/list1"/>
    <dgm:cxn modelId="{0B5A4E1D-AF80-47CD-9B2D-FE95F08FDE52}" type="presParOf" srcId="{E1363588-95C3-4C4A-97FC-3892576C6A06}" destId="{9333F549-B572-44A8-9B2F-AA5B09FE30D5}" srcOrd="2" destOrd="0" presId="urn:microsoft.com/office/officeart/2005/8/layout/list1"/>
    <dgm:cxn modelId="{A909C53C-A0D3-4F68-B0C5-EB85B29ECC90}" type="presParOf" srcId="{E1363588-95C3-4C4A-97FC-3892576C6A06}" destId="{D391E633-ABAE-4628-9258-740A2CB5D476}" srcOrd="3" destOrd="0" presId="urn:microsoft.com/office/officeart/2005/8/layout/list1"/>
    <dgm:cxn modelId="{87EA4F32-1A0D-4392-853E-9102EE40434B}" type="presParOf" srcId="{E1363588-95C3-4C4A-97FC-3892576C6A06}" destId="{3CCDF938-6613-4E16-9CEA-80E50F0E62C7}" srcOrd="4" destOrd="0" presId="urn:microsoft.com/office/officeart/2005/8/layout/list1"/>
    <dgm:cxn modelId="{DC18A576-5846-476D-A343-5B0683CAFA5C}" type="presParOf" srcId="{3CCDF938-6613-4E16-9CEA-80E50F0E62C7}" destId="{217B6B12-3CBD-412C-92CB-A0823478DC6B}" srcOrd="0" destOrd="0" presId="urn:microsoft.com/office/officeart/2005/8/layout/list1"/>
    <dgm:cxn modelId="{993EB76D-572D-4805-A0E2-C3C6C3BD748E}" type="presParOf" srcId="{3CCDF938-6613-4E16-9CEA-80E50F0E62C7}" destId="{91A899EA-FCCE-4358-99FE-E0293863F2AD}" srcOrd="1" destOrd="0" presId="urn:microsoft.com/office/officeart/2005/8/layout/list1"/>
    <dgm:cxn modelId="{DD3F4C21-9E26-4A8F-8575-2912921B3F6E}" type="presParOf" srcId="{E1363588-95C3-4C4A-97FC-3892576C6A06}" destId="{4FF46170-1098-47B6-8C74-4CB6894B0A89}" srcOrd="5" destOrd="0" presId="urn:microsoft.com/office/officeart/2005/8/layout/list1"/>
    <dgm:cxn modelId="{4ADEAB5E-933E-4D56-BD4B-78342E163673}" type="presParOf" srcId="{E1363588-95C3-4C4A-97FC-3892576C6A06}" destId="{B3FEC63E-3CB5-439D-ACCB-8B4B8A4AFC2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472FC2F-921D-4C61-A2BF-D41AE84728DD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cs-CZ"/>
        </a:p>
      </dgm:t>
    </dgm:pt>
    <dgm:pt modelId="{F669B00C-FB76-4CA2-8322-141732695D7A}">
      <dgm:prSet/>
      <dgm:spPr/>
      <dgm:t>
        <a:bodyPr/>
        <a:lstStyle/>
        <a:p>
          <a:r>
            <a:rPr lang="cs-CZ"/>
            <a:t>Ustanovení</a:t>
          </a:r>
        </a:p>
      </dgm:t>
    </dgm:pt>
    <dgm:pt modelId="{F07EBB50-2AF2-4ABE-AE2C-1D95419DCB71}" type="parTrans" cxnId="{CDCF7B62-AC1F-4DB4-B8A7-6261A014EA38}">
      <dgm:prSet/>
      <dgm:spPr/>
      <dgm:t>
        <a:bodyPr/>
        <a:lstStyle/>
        <a:p>
          <a:endParaRPr lang="cs-CZ"/>
        </a:p>
      </dgm:t>
    </dgm:pt>
    <dgm:pt modelId="{A31EF9AB-0222-4924-AD5A-19F44E191C99}" type="sibTrans" cxnId="{CDCF7B62-AC1F-4DB4-B8A7-6261A014EA38}">
      <dgm:prSet/>
      <dgm:spPr/>
      <dgm:t>
        <a:bodyPr/>
        <a:lstStyle/>
        <a:p>
          <a:endParaRPr lang="cs-CZ"/>
        </a:p>
      </dgm:t>
    </dgm:pt>
    <dgm:pt modelId="{F319CB31-3F47-4320-869F-D784CE87D5CF}">
      <dgm:prSet/>
      <dgm:spPr/>
      <dgm:t>
        <a:bodyPr/>
        <a:lstStyle/>
        <a:p>
          <a:r>
            <a:rPr lang="cs-CZ"/>
            <a:t>lze ustavit zakladatelským právním jednáním,</a:t>
          </a:r>
        </a:p>
      </dgm:t>
    </dgm:pt>
    <dgm:pt modelId="{74CDDE2B-4B55-4799-B087-1BF40943B6DB}" type="parTrans" cxnId="{0D687CE7-2A59-4285-90FD-874220A134F1}">
      <dgm:prSet/>
      <dgm:spPr/>
      <dgm:t>
        <a:bodyPr/>
        <a:lstStyle/>
        <a:p>
          <a:endParaRPr lang="cs-CZ"/>
        </a:p>
      </dgm:t>
    </dgm:pt>
    <dgm:pt modelId="{3D806C78-F454-47BC-9EC8-4756B8C61640}" type="sibTrans" cxnId="{0D687CE7-2A59-4285-90FD-874220A134F1}">
      <dgm:prSet/>
      <dgm:spPr/>
      <dgm:t>
        <a:bodyPr/>
        <a:lstStyle/>
        <a:p>
          <a:endParaRPr lang="cs-CZ"/>
        </a:p>
      </dgm:t>
    </dgm:pt>
    <dgm:pt modelId="{792342CF-D7CE-4713-8630-44AF122495DA}">
      <dgm:prSet/>
      <dgm:spPr/>
      <dgm:t>
        <a:bodyPr/>
        <a:lstStyle/>
        <a:p>
          <a:r>
            <a:rPr lang="cs-CZ"/>
            <a:t>zákonem, </a:t>
          </a:r>
        </a:p>
      </dgm:t>
    </dgm:pt>
    <dgm:pt modelId="{E4B14330-3334-4AC5-B3D0-1C469B588D19}" type="parTrans" cxnId="{79CFC292-BB86-4932-B54D-B25003588B4C}">
      <dgm:prSet/>
      <dgm:spPr/>
      <dgm:t>
        <a:bodyPr/>
        <a:lstStyle/>
        <a:p>
          <a:endParaRPr lang="cs-CZ"/>
        </a:p>
      </dgm:t>
    </dgm:pt>
    <dgm:pt modelId="{D2C5DBF7-156A-4A56-8FBC-FD13CF0DFC02}" type="sibTrans" cxnId="{79CFC292-BB86-4932-B54D-B25003588B4C}">
      <dgm:prSet/>
      <dgm:spPr/>
      <dgm:t>
        <a:bodyPr/>
        <a:lstStyle/>
        <a:p>
          <a:endParaRPr lang="cs-CZ"/>
        </a:p>
      </dgm:t>
    </dgm:pt>
    <dgm:pt modelId="{9E0F7F15-899F-4004-BB1D-EE59A03C1F8C}">
      <dgm:prSet/>
      <dgm:spPr/>
      <dgm:t>
        <a:bodyPr/>
        <a:lstStyle/>
        <a:p>
          <a:r>
            <a:rPr lang="cs-CZ"/>
            <a:t>rozhodnutím orgánu veřejné moci</a:t>
          </a:r>
        </a:p>
      </dgm:t>
    </dgm:pt>
    <dgm:pt modelId="{EB7BA689-47C2-48CF-A868-85CAA05A4191}" type="parTrans" cxnId="{AB64668F-195F-4240-8DB1-4A84AC820333}">
      <dgm:prSet/>
      <dgm:spPr/>
      <dgm:t>
        <a:bodyPr/>
        <a:lstStyle/>
        <a:p>
          <a:endParaRPr lang="cs-CZ"/>
        </a:p>
      </dgm:t>
    </dgm:pt>
    <dgm:pt modelId="{FF354C7A-56DE-4901-98DD-4A44E13FC022}" type="sibTrans" cxnId="{AB64668F-195F-4240-8DB1-4A84AC820333}">
      <dgm:prSet/>
      <dgm:spPr/>
      <dgm:t>
        <a:bodyPr/>
        <a:lstStyle/>
        <a:p>
          <a:endParaRPr lang="cs-CZ"/>
        </a:p>
      </dgm:t>
    </dgm:pt>
    <dgm:pt modelId="{50B9431E-B1F8-4DD1-9244-2B96A6882019}">
      <dgm:prSet/>
      <dgm:spPr/>
      <dgm:t>
        <a:bodyPr/>
        <a:lstStyle/>
        <a:p>
          <a:r>
            <a:rPr lang="cs-CZ"/>
            <a:t>Právnická osoba vzniká dnem zápisu do veřejného rejstříku.</a:t>
          </a:r>
        </a:p>
      </dgm:t>
    </dgm:pt>
    <dgm:pt modelId="{C1DBA8CD-F155-4EB9-87BF-116578849DF6}" type="parTrans" cxnId="{1E21F7A1-0012-4C0C-ABF8-00D56E587E89}">
      <dgm:prSet/>
      <dgm:spPr/>
      <dgm:t>
        <a:bodyPr/>
        <a:lstStyle/>
        <a:p>
          <a:endParaRPr lang="cs-CZ"/>
        </a:p>
      </dgm:t>
    </dgm:pt>
    <dgm:pt modelId="{5AC60235-FF8D-46CD-939F-165856CBF294}" type="sibTrans" cxnId="{1E21F7A1-0012-4C0C-ABF8-00D56E587E89}">
      <dgm:prSet/>
      <dgm:spPr/>
      <dgm:t>
        <a:bodyPr/>
        <a:lstStyle/>
        <a:p>
          <a:endParaRPr lang="cs-CZ"/>
        </a:p>
      </dgm:t>
    </dgm:pt>
    <dgm:pt modelId="{ACFB7DA0-F957-41F4-A74D-3B89E1234F03}">
      <dgm:prSet/>
      <dgm:spPr/>
      <dgm:t>
        <a:bodyPr/>
        <a:lstStyle/>
        <a:p>
          <a:r>
            <a:rPr lang="cs-CZ"/>
            <a:t>Orgány</a:t>
          </a:r>
        </a:p>
      </dgm:t>
    </dgm:pt>
    <dgm:pt modelId="{8648DFE8-F7DA-4FE3-9EE3-4CEBF2AC906C}" type="parTrans" cxnId="{66B205A1-C458-4A1A-B754-A2C8C88D6D9D}">
      <dgm:prSet/>
      <dgm:spPr/>
      <dgm:t>
        <a:bodyPr/>
        <a:lstStyle/>
        <a:p>
          <a:endParaRPr lang="cs-CZ"/>
        </a:p>
      </dgm:t>
    </dgm:pt>
    <dgm:pt modelId="{6951A94D-12C2-4F53-B645-9DF102B3E58E}" type="sibTrans" cxnId="{66B205A1-C458-4A1A-B754-A2C8C88D6D9D}">
      <dgm:prSet/>
      <dgm:spPr/>
      <dgm:t>
        <a:bodyPr/>
        <a:lstStyle/>
        <a:p>
          <a:endParaRPr lang="cs-CZ"/>
        </a:p>
      </dgm:t>
    </dgm:pt>
    <dgm:pt modelId="{579C8A65-43C3-40D8-B4E5-0C8600CB5797}">
      <dgm:prSet/>
      <dgm:spPr/>
      <dgm:t>
        <a:bodyPr/>
        <a:lstStyle/>
        <a:p>
          <a:r>
            <a:rPr lang="cs-CZ"/>
            <a:t>Závisí od typu osoby </a:t>
          </a:r>
        </a:p>
      </dgm:t>
    </dgm:pt>
    <dgm:pt modelId="{8E650CFE-FCE9-4180-9BC6-27E5BB1C3209}" type="parTrans" cxnId="{56A60DD8-D6F4-44C9-B2DF-B2D64F92334D}">
      <dgm:prSet/>
      <dgm:spPr/>
      <dgm:t>
        <a:bodyPr/>
        <a:lstStyle/>
        <a:p>
          <a:endParaRPr lang="cs-CZ"/>
        </a:p>
      </dgm:t>
    </dgm:pt>
    <dgm:pt modelId="{CF225824-1482-4F31-B70C-D41114DEE23D}" type="sibTrans" cxnId="{56A60DD8-D6F4-44C9-B2DF-B2D64F92334D}">
      <dgm:prSet/>
      <dgm:spPr/>
      <dgm:t>
        <a:bodyPr/>
        <a:lstStyle/>
        <a:p>
          <a:endParaRPr lang="cs-CZ"/>
        </a:p>
      </dgm:t>
    </dgm:pt>
    <dgm:pt modelId="{A0E1DACC-E334-426D-9E37-18FCBC29CA11}">
      <dgm:prSet/>
      <dgm:spPr/>
      <dgm:t>
        <a:bodyPr/>
        <a:lstStyle/>
        <a:p>
          <a:r>
            <a:rPr lang="cs-CZ"/>
            <a:t>Jednatel, Ředitel, Předseda představenstva?</a:t>
          </a:r>
        </a:p>
      </dgm:t>
    </dgm:pt>
    <dgm:pt modelId="{7B74A1EB-2169-4210-8505-4E9C3A312C8E}" type="parTrans" cxnId="{9804232D-A660-4847-AB4F-1FA7F1ED0B71}">
      <dgm:prSet/>
      <dgm:spPr/>
      <dgm:t>
        <a:bodyPr/>
        <a:lstStyle/>
        <a:p>
          <a:endParaRPr lang="cs-CZ"/>
        </a:p>
      </dgm:t>
    </dgm:pt>
    <dgm:pt modelId="{85FEE0AA-7609-4A74-BEB9-4BF268C4E1C5}" type="sibTrans" cxnId="{9804232D-A660-4847-AB4F-1FA7F1ED0B71}">
      <dgm:prSet/>
      <dgm:spPr/>
      <dgm:t>
        <a:bodyPr/>
        <a:lstStyle/>
        <a:p>
          <a:endParaRPr lang="cs-CZ"/>
        </a:p>
      </dgm:t>
    </dgm:pt>
    <dgm:pt modelId="{0BFEC948-9A1B-4521-B11F-5D5ACAB9209C}" type="pres">
      <dgm:prSet presAssocID="{D472FC2F-921D-4C61-A2BF-D41AE84728DD}" presName="linear" presStyleCnt="0">
        <dgm:presLayoutVars>
          <dgm:animLvl val="lvl"/>
          <dgm:resizeHandles val="exact"/>
        </dgm:presLayoutVars>
      </dgm:prSet>
      <dgm:spPr/>
    </dgm:pt>
    <dgm:pt modelId="{F69E2212-CA5A-4F58-A4BE-ECD3839851AA}" type="pres">
      <dgm:prSet presAssocID="{F669B00C-FB76-4CA2-8322-141732695D7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2472E64-E3E5-4641-A5D5-11ACA1BFD56F}" type="pres">
      <dgm:prSet presAssocID="{F669B00C-FB76-4CA2-8322-141732695D7A}" presName="childText" presStyleLbl="revTx" presStyleIdx="0" presStyleCnt="2">
        <dgm:presLayoutVars>
          <dgm:bulletEnabled val="1"/>
        </dgm:presLayoutVars>
      </dgm:prSet>
      <dgm:spPr/>
    </dgm:pt>
    <dgm:pt modelId="{4AFA56BC-46D8-4E4A-9B9A-2543CC882814}" type="pres">
      <dgm:prSet presAssocID="{50B9431E-B1F8-4DD1-9244-2B96A688201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0ED63B0-2923-49B7-AEAE-B1AE65A99205}" type="pres">
      <dgm:prSet presAssocID="{5AC60235-FF8D-46CD-939F-165856CBF294}" presName="spacer" presStyleCnt="0"/>
      <dgm:spPr/>
    </dgm:pt>
    <dgm:pt modelId="{2BDD8EE5-EE0C-420E-BD75-10EFF09C1F8F}" type="pres">
      <dgm:prSet presAssocID="{ACFB7DA0-F957-41F4-A74D-3B89E1234F0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D839EB2-73DA-4A90-BA38-C60886A79280}" type="pres">
      <dgm:prSet presAssocID="{ACFB7DA0-F957-41F4-A74D-3B89E1234F0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28BB613-7F42-40E2-A27D-947610A7176E}" type="presOf" srcId="{792342CF-D7CE-4713-8630-44AF122495DA}" destId="{62472E64-E3E5-4641-A5D5-11ACA1BFD56F}" srcOrd="0" destOrd="1" presId="urn:microsoft.com/office/officeart/2005/8/layout/vList2"/>
    <dgm:cxn modelId="{9804232D-A660-4847-AB4F-1FA7F1ED0B71}" srcId="{ACFB7DA0-F957-41F4-A74D-3B89E1234F03}" destId="{A0E1DACC-E334-426D-9E37-18FCBC29CA11}" srcOrd="1" destOrd="0" parTransId="{7B74A1EB-2169-4210-8505-4E9C3A312C8E}" sibTransId="{85FEE0AA-7609-4A74-BEB9-4BF268C4E1C5}"/>
    <dgm:cxn modelId="{31C0672F-B64E-4EEB-995C-B8676E74FDA7}" type="presOf" srcId="{F319CB31-3F47-4320-869F-D784CE87D5CF}" destId="{62472E64-E3E5-4641-A5D5-11ACA1BFD56F}" srcOrd="0" destOrd="0" presId="urn:microsoft.com/office/officeart/2005/8/layout/vList2"/>
    <dgm:cxn modelId="{FADFA93A-28A8-4C81-BEEC-23AF50D9BE66}" type="presOf" srcId="{50B9431E-B1F8-4DD1-9244-2B96A6882019}" destId="{4AFA56BC-46D8-4E4A-9B9A-2543CC882814}" srcOrd="0" destOrd="0" presId="urn:microsoft.com/office/officeart/2005/8/layout/vList2"/>
    <dgm:cxn modelId="{CDCF7B62-AC1F-4DB4-B8A7-6261A014EA38}" srcId="{D472FC2F-921D-4C61-A2BF-D41AE84728DD}" destId="{F669B00C-FB76-4CA2-8322-141732695D7A}" srcOrd="0" destOrd="0" parTransId="{F07EBB50-2AF2-4ABE-AE2C-1D95419DCB71}" sibTransId="{A31EF9AB-0222-4924-AD5A-19F44E191C99}"/>
    <dgm:cxn modelId="{DEFE3575-5A57-4F12-8110-DFB51071F2A2}" type="presOf" srcId="{F669B00C-FB76-4CA2-8322-141732695D7A}" destId="{F69E2212-CA5A-4F58-A4BE-ECD3839851AA}" srcOrd="0" destOrd="0" presId="urn:microsoft.com/office/officeart/2005/8/layout/vList2"/>
    <dgm:cxn modelId="{FFE9EE57-2F72-412E-BEEA-3D3499F237A4}" type="presOf" srcId="{ACFB7DA0-F957-41F4-A74D-3B89E1234F03}" destId="{2BDD8EE5-EE0C-420E-BD75-10EFF09C1F8F}" srcOrd="0" destOrd="0" presId="urn:microsoft.com/office/officeart/2005/8/layout/vList2"/>
    <dgm:cxn modelId="{14FAC65A-B664-43EC-85F0-E8B2CEBC4F85}" type="presOf" srcId="{9E0F7F15-899F-4004-BB1D-EE59A03C1F8C}" destId="{62472E64-E3E5-4641-A5D5-11ACA1BFD56F}" srcOrd="0" destOrd="2" presId="urn:microsoft.com/office/officeart/2005/8/layout/vList2"/>
    <dgm:cxn modelId="{0D9E0489-6B2E-4FE0-A4AD-A6F39E2CD6D1}" type="presOf" srcId="{A0E1DACC-E334-426D-9E37-18FCBC29CA11}" destId="{2D839EB2-73DA-4A90-BA38-C60886A79280}" srcOrd="0" destOrd="1" presId="urn:microsoft.com/office/officeart/2005/8/layout/vList2"/>
    <dgm:cxn modelId="{AB64668F-195F-4240-8DB1-4A84AC820333}" srcId="{F669B00C-FB76-4CA2-8322-141732695D7A}" destId="{9E0F7F15-899F-4004-BB1D-EE59A03C1F8C}" srcOrd="2" destOrd="0" parTransId="{EB7BA689-47C2-48CF-A868-85CAA05A4191}" sibTransId="{FF354C7A-56DE-4901-98DD-4A44E13FC022}"/>
    <dgm:cxn modelId="{79CFC292-BB86-4932-B54D-B25003588B4C}" srcId="{F669B00C-FB76-4CA2-8322-141732695D7A}" destId="{792342CF-D7CE-4713-8630-44AF122495DA}" srcOrd="1" destOrd="0" parTransId="{E4B14330-3334-4AC5-B3D0-1C469B588D19}" sibTransId="{D2C5DBF7-156A-4A56-8FBC-FD13CF0DFC02}"/>
    <dgm:cxn modelId="{66B205A1-C458-4A1A-B754-A2C8C88D6D9D}" srcId="{D472FC2F-921D-4C61-A2BF-D41AE84728DD}" destId="{ACFB7DA0-F957-41F4-A74D-3B89E1234F03}" srcOrd="2" destOrd="0" parTransId="{8648DFE8-F7DA-4FE3-9EE3-4CEBF2AC906C}" sibTransId="{6951A94D-12C2-4F53-B645-9DF102B3E58E}"/>
    <dgm:cxn modelId="{1E21F7A1-0012-4C0C-ABF8-00D56E587E89}" srcId="{D472FC2F-921D-4C61-A2BF-D41AE84728DD}" destId="{50B9431E-B1F8-4DD1-9244-2B96A6882019}" srcOrd="1" destOrd="0" parTransId="{C1DBA8CD-F155-4EB9-87BF-116578849DF6}" sibTransId="{5AC60235-FF8D-46CD-939F-165856CBF294}"/>
    <dgm:cxn modelId="{58E1C4A6-14F9-4B92-8F9D-538099DD2D60}" type="presOf" srcId="{D472FC2F-921D-4C61-A2BF-D41AE84728DD}" destId="{0BFEC948-9A1B-4521-B11F-5D5ACAB9209C}" srcOrd="0" destOrd="0" presId="urn:microsoft.com/office/officeart/2005/8/layout/vList2"/>
    <dgm:cxn modelId="{2DC943D6-ABEC-4F16-A299-64895CB7244A}" type="presOf" srcId="{579C8A65-43C3-40D8-B4E5-0C8600CB5797}" destId="{2D839EB2-73DA-4A90-BA38-C60886A79280}" srcOrd="0" destOrd="0" presId="urn:microsoft.com/office/officeart/2005/8/layout/vList2"/>
    <dgm:cxn modelId="{56A60DD8-D6F4-44C9-B2DF-B2D64F92334D}" srcId="{ACFB7DA0-F957-41F4-A74D-3B89E1234F03}" destId="{579C8A65-43C3-40D8-B4E5-0C8600CB5797}" srcOrd="0" destOrd="0" parTransId="{8E650CFE-FCE9-4180-9BC6-27E5BB1C3209}" sibTransId="{CF225824-1482-4F31-B70C-D41114DEE23D}"/>
    <dgm:cxn modelId="{0D687CE7-2A59-4285-90FD-874220A134F1}" srcId="{F669B00C-FB76-4CA2-8322-141732695D7A}" destId="{F319CB31-3F47-4320-869F-D784CE87D5CF}" srcOrd="0" destOrd="0" parTransId="{74CDDE2B-4B55-4799-B087-1BF40943B6DB}" sibTransId="{3D806C78-F454-47BC-9EC8-4756B8C61640}"/>
    <dgm:cxn modelId="{B048EE24-EE87-4111-B151-D6B46698D198}" type="presParOf" srcId="{0BFEC948-9A1B-4521-B11F-5D5ACAB9209C}" destId="{F69E2212-CA5A-4F58-A4BE-ECD3839851AA}" srcOrd="0" destOrd="0" presId="urn:microsoft.com/office/officeart/2005/8/layout/vList2"/>
    <dgm:cxn modelId="{AC514BD5-57B4-41DA-9094-F7BEE3EF45C1}" type="presParOf" srcId="{0BFEC948-9A1B-4521-B11F-5D5ACAB9209C}" destId="{62472E64-E3E5-4641-A5D5-11ACA1BFD56F}" srcOrd="1" destOrd="0" presId="urn:microsoft.com/office/officeart/2005/8/layout/vList2"/>
    <dgm:cxn modelId="{F7C456A4-F8E3-449E-A8A5-7A278F0D3BCA}" type="presParOf" srcId="{0BFEC948-9A1B-4521-B11F-5D5ACAB9209C}" destId="{4AFA56BC-46D8-4E4A-9B9A-2543CC882814}" srcOrd="2" destOrd="0" presId="urn:microsoft.com/office/officeart/2005/8/layout/vList2"/>
    <dgm:cxn modelId="{0F84165B-A3CA-4762-BE78-8FF6D3D2293E}" type="presParOf" srcId="{0BFEC948-9A1B-4521-B11F-5D5ACAB9209C}" destId="{D0ED63B0-2923-49B7-AEAE-B1AE65A99205}" srcOrd="3" destOrd="0" presId="urn:microsoft.com/office/officeart/2005/8/layout/vList2"/>
    <dgm:cxn modelId="{1FD06532-32A8-4173-A5DA-FDDBB6C48E1E}" type="presParOf" srcId="{0BFEC948-9A1B-4521-B11F-5D5ACAB9209C}" destId="{2BDD8EE5-EE0C-420E-BD75-10EFF09C1F8F}" srcOrd="4" destOrd="0" presId="urn:microsoft.com/office/officeart/2005/8/layout/vList2"/>
    <dgm:cxn modelId="{DEACE723-9D88-40F3-B00B-4AF56DE77775}" type="presParOf" srcId="{0BFEC948-9A1B-4521-B11F-5D5ACAB9209C}" destId="{2D839EB2-73DA-4A90-BA38-C60886A79280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D3DAB-C158-4877-80EC-C8E9DDFDF5CD}">
      <dsp:nvSpPr>
        <dsp:cNvPr id="0" name=""/>
        <dsp:cNvSpPr/>
      </dsp:nvSpPr>
      <dsp:spPr>
        <a:xfrm>
          <a:off x="0" y="4584475"/>
          <a:ext cx="6245265" cy="10029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Vlastníku se zakazuje nad míru přiměřenou poměrům závažně rušit práva jiných osob, jakož i vykonávat takové činy, jejichž hlavním účelem je jiné osoby obtěžovat nebo poškodit.</a:t>
          </a:r>
          <a:endParaRPr lang="en-US" sz="1700" kern="1200"/>
        </a:p>
      </dsp:txBody>
      <dsp:txXfrm>
        <a:off x="0" y="4584475"/>
        <a:ext cx="6245265" cy="1002971"/>
      </dsp:txXfrm>
    </dsp:sp>
    <dsp:sp modelId="{0D5715C7-6FFD-4957-A61F-1D36996D6C02}">
      <dsp:nvSpPr>
        <dsp:cNvPr id="0" name=""/>
        <dsp:cNvSpPr/>
      </dsp:nvSpPr>
      <dsp:spPr>
        <a:xfrm rot="10800000">
          <a:off x="0" y="3056950"/>
          <a:ext cx="6245265" cy="1542569"/>
        </a:xfrm>
        <a:prstGeom prst="upArrowCallou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Vlastník má právo se svým vlastnictvím v mezích právního řádu libovolně nakládat a jiné osoby z toho vyloučit. </a:t>
          </a:r>
          <a:endParaRPr lang="en-US" sz="1700" kern="1200"/>
        </a:p>
      </dsp:txBody>
      <dsp:txXfrm rot="10800000">
        <a:off x="0" y="3056950"/>
        <a:ext cx="6245265" cy="1002315"/>
      </dsp:txXfrm>
    </dsp:sp>
    <dsp:sp modelId="{9E573915-14F5-44A5-886B-D1E4BF37A3F0}">
      <dsp:nvSpPr>
        <dsp:cNvPr id="0" name=""/>
        <dsp:cNvSpPr/>
      </dsp:nvSpPr>
      <dsp:spPr>
        <a:xfrm rot="10800000">
          <a:off x="0" y="1529425"/>
          <a:ext cx="6245265" cy="1542569"/>
        </a:xfrm>
        <a:prstGeom prst="upArrowCallou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Předmětem vlastnictví může být:</a:t>
          </a:r>
          <a:endParaRPr lang="en-US" sz="1700" kern="1200"/>
        </a:p>
      </dsp:txBody>
      <dsp:txXfrm rot="-10800000">
        <a:off x="0" y="1529425"/>
        <a:ext cx="6245265" cy="541441"/>
      </dsp:txXfrm>
    </dsp:sp>
    <dsp:sp modelId="{979BABD8-A543-4FC3-9932-E322D6948594}">
      <dsp:nvSpPr>
        <dsp:cNvPr id="0" name=""/>
        <dsp:cNvSpPr/>
      </dsp:nvSpPr>
      <dsp:spPr>
        <a:xfrm>
          <a:off x="0" y="2070867"/>
          <a:ext cx="3122632" cy="46122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Věc hmotná</a:t>
          </a:r>
          <a:endParaRPr lang="en-US" sz="2700" kern="1200"/>
        </a:p>
      </dsp:txBody>
      <dsp:txXfrm>
        <a:off x="0" y="2070867"/>
        <a:ext cx="3122632" cy="461228"/>
      </dsp:txXfrm>
    </dsp:sp>
    <dsp:sp modelId="{CD275822-C386-4801-BA93-0EB79920F939}">
      <dsp:nvSpPr>
        <dsp:cNvPr id="0" name=""/>
        <dsp:cNvSpPr/>
      </dsp:nvSpPr>
      <dsp:spPr>
        <a:xfrm>
          <a:off x="3122632" y="2070867"/>
          <a:ext cx="3122632" cy="461228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Věc nehmotná</a:t>
          </a:r>
          <a:endParaRPr lang="en-US" sz="2700" kern="1200"/>
        </a:p>
      </dsp:txBody>
      <dsp:txXfrm>
        <a:off x="3122632" y="2070867"/>
        <a:ext cx="3122632" cy="461228"/>
      </dsp:txXfrm>
    </dsp:sp>
    <dsp:sp modelId="{E5FB25A7-C6AD-4767-B8BB-3F284820CFE2}">
      <dsp:nvSpPr>
        <dsp:cNvPr id="0" name=""/>
        <dsp:cNvSpPr/>
      </dsp:nvSpPr>
      <dsp:spPr>
        <a:xfrm rot="10800000">
          <a:off x="0" y="1900"/>
          <a:ext cx="6245265" cy="1542569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Absolutní věcné právo - Působí proti všem </a:t>
          </a:r>
          <a:endParaRPr lang="en-US" sz="1700" kern="1200"/>
        </a:p>
      </dsp:txBody>
      <dsp:txXfrm rot="10800000">
        <a:off x="0" y="1900"/>
        <a:ext cx="6245265" cy="100231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D4F75-B75B-4A6E-BDEB-571ECEF202FA}">
      <dsp:nvSpPr>
        <dsp:cNvPr id="0" name=""/>
        <dsp:cNvSpPr/>
      </dsp:nvSpPr>
      <dsp:spPr>
        <a:xfrm>
          <a:off x="0" y="383969"/>
          <a:ext cx="6589260" cy="144209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Mělo by být patrno z obchodního rejstříku</a:t>
          </a:r>
          <a:endParaRPr lang="en-US" sz="2600" kern="1200"/>
        </a:p>
      </dsp:txBody>
      <dsp:txXfrm>
        <a:off x="70397" y="454366"/>
        <a:ext cx="6448466" cy="1301304"/>
      </dsp:txXfrm>
    </dsp:sp>
    <dsp:sp modelId="{B75398E5-1421-4219-8E8E-435E2AC461D6}">
      <dsp:nvSpPr>
        <dsp:cNvPr id="0" name=""/>
        <dsp:cNvSpPr/>
      </dsp:nvSpPr>
      <dsp:spPr>
        <a:xfrm>
          <a:off x="0" y="1900947"/>
          <a:ext cx="6589260" cy="1442098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Kdo právnickou osobu zastupuje, dá najevo, co ho k tomu opravňuje, neplyne-li to již z okolností. </a:t>
          </a:r>
          <a:endParaRPr lang="en-US" sz="2600" kern="1200"/>
        </a:p>
      </dsp:txBody>
      <dsp:txXfrm>
        <a:off x="70397" y="1971344"/>
        <a:ext cx="6448466" cy="1301304"/>
      </dsp:txXfrm>
    </dsp:sp>
    <dsp:sp modelId="{567D0919-0767-4771-A0B4-64C4F0C19242}">
      <dsp:nvSpPr>
        <dsp:cNvPr id="0" name=""/>
        <dsp:cNvSpPr/>
      </dsp:nvSpPr>
      <dsp:spPr>
        <a:xfrm>
          <a:off x="0" y="3417925"/>
          <a:ext cx="6589260" cy="144209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Kdo za právnickou osobu podepisuje, připojí k jejímu názvu svůj podpis, popřípadě i údaj o své funkci nebo o svém pracovním zařazení. </a:t>
          </a:r>
          <a:endParaRPr lang="en-US" sz="2600" kern="1200"/>
        </a:p>
      </dsp:txBody>
      <dsp:txXfrm>
        <a:off x="70397" y="3488322"/>
        <a:ext cx="6448466" cy="130130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ADA77-AC5D-41A3-B3F2-E702C4F7F9DE}">
      <dsp:nvSpPr>
        <dsp:cNvPr id="0" name=""/>
        <dsp:cNvSpPr/>
      </dsp:nvSpPr>
      <dsp:spPr>
        <a:xfrm>
          <a:off x="3520" y="1005515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A7A27-5481-4426-9102-5ED41E43C629}">
      <dsp:nvSpPr>
        <dsp:cNvPr id="0" name=""/>
        <dsp:cNvSpPr/>
      </dsp:nvSpPr>
      <dsp:spPr>
        <a:xfrm>
          <a:off x="3520" y="1926173"/>
          <a:ext cx="2320312" cy="435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400" b="1" kern="1200" cap="none" spc="0"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Obchodní</a:t>
          </a:r>
          <a:r>
            <a:rPr lang="cs-CZ" sz="1400" kern="1200"/>
            <a:t> Korporace</a:t>
          </a:r>
        </a:p>
      </dsp:txBody>
      <dsp:txXfrm>
        <a:off x="3520" y="1926173"/>
        <a:ext cx="2320312" cy="435058"/>
      </dsp:txXfrm>
    </dsp:sp>
    <dsp:sp modelId="{C81A9AB5-657D-4B63-A030-5249A891FAAD}">
      <dsp:nvSpPr>
        <dsp:cNvPr id="0" name=""/>
        <dsp:cNvSpPr/>
      </dsp:nvSpPr>
      <dsp:spPr>
        <a:xfrm>
          <a:off x="3520" y="2411719"/>
          <a:ext cx="2320312" cy="1118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v.o.s.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k.s.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s.r.o.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a.s.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družstvo</a:t>
          </a:r>
        </a:p>
      </dsp:txBody>
      <dsp:txXfrm>
        <a:off x="3520" y="2411719"/>
        <a:ext cx="2320312" cy="1118188"/>
      </dsp:txXfrm>
    </dsp:sp>
    <dsp:sp modelId="{D12DAC74-684D-47CD-9EDB-AD2D876D567F}">
      <dsp:nvSpPr>
        <dsp:cNvPr id="0" name=""/>
        <dsp:cNvSpPr/>
      </dsp:nvSpPr>
      <dsp:spPr>
        <a:xfrm>
          <a:off x="2729888" y="1005515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E90C2-52F1-4E66-9BA9-561BD1EF1D8E}">
      <dsp:nvSpPr>
        <dsp:cNvPr id="0" name=""/>
        <dsp:cNvSpPr/>
      </dsp:nvSpPr>
      <dsp:spPr>
        <a:xfrm>
          <a:off x="2729888" y="1926173"/>
          <a:ext cx="2320312" cy="435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400" kern="1200"/>
            <a:t>Korporace občanské společnosti</a:t>
          </a:r>
        </a:p>
      </dsp:txBody>
      <dsp:txXfrm>
        <a:off x="2729888" y="1926173"/>
        <a:ext cx="2320312" cy="435058"/>
      </dsp:txXfrm>
    </dsp:sp>
    <dsp:sp modelId="{E0307BDD-DEBF-4550-9E0C-FE7835DD5A89}">
      <dsp:nvSpPr>
        <dsp:cNvPr id="0" name=""/>
        <dsp:cNvSpPr/>
      </dsp:nvSpPr>
      <dsp:spPr>
        <a:xfrm>
          <a:off x="2729888" y="2411719"/>
          <a:ext cx="2320312" cy="1118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Spolek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Ústav</a:t>
          </a:r>
        </a:p>
      </dsp:txBody>
      <dsp:txXfrm>
        <a:off x="2729888" y="2411719"/>
        <a:ext cx="2320312" cy="1118188"/>
      </dsp:txXfrm>
    </dsp:sp>
    <dsp:sp modelId="{B6515B9D-0421-409E-9684-F37C69D2F6BD}">
      <dsp:nvSpPr>
        <dsp:cNvPr id="0" name=""/>
        <dsp:cNvSpPr/>
      </dsp:nvSpPr>
      <dsp:spPr>
        <a:xfrm>
          <a:off x="5456255" y="1005515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84C08F-0762-4CEB-A8D1-299B360B574D}">
      <dsp:nvSpPr>
        <dsp:cNvPr id="0" name=""/>
        <dsp:cNvSpPr/>
      </dsp:nvSpPr>
      <dsp:spPr>
        <a:xfrm>
          <a:off x="5456255" y="1926173"/>
          <a:ext cx="2320312" cy="435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400" kern="1200"/>
            <a:t>Veřejnoprávní korporace </a:t>
          </a:r>
        </a:p>
      </dsp:txBody>
      <dsp:txXfrm>
        <a:off x="5456255" y="1926173"/>
        <a:ext cx="2320312" cy="435058"/>
      </dsp:txXfrm>
    </dsp:sp>
    <dsp:sp modelId="{2738E5C5-2367-4F56-94F4-47162CF87FFC}">
      <dsp:nvSpPr>
        <dsp:cNvPr id="0" name=""/>
        <dsp:cNvSpPr/>
      </dsp:nvSpPr>
      <dsp:spPr>
        <a:xfrm>
          <a:off x="5456255" y="2411719"/>
          <a:ext cx="2320312" cy="1118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Stát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Kraje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Obce</a:t>
          </a:r>
        </a:p>
      </dsp:txBody>
      <dsp:txXfrm>
        <a:off x="5456255" y="2411719"/>
        <a:ext cx="2320312" cy="1118188"/>
      </dsp:txXfrm>
    </dsp:sp>
    <dsp:sp modelId="{9E3883F1-7E5A-448E-81CC-7ABE6CCD60A2}">
      <dsp:nvSpPr>
        <dsp:cNvPr id="0" name=""/>
        <dsp:cNvSpPr/>
      </dsp:nvSpPr>
      <dsp:spPr>
        <a:xfrm>
          <a:off x="8182622" y="1005515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84265-B39A-4F87-A3E9-804C03B6D8DE}">
      <dsp:nvSpPr>
        <dsp:cNvPr id="0" name=""/>
        <dsp:cNvSpPr/>
      </dsp:nvSpPr>
      <dsp:spPr>
        <a:xfrm>
          <a:off x="8182622" y="1926173"/>
          <a:ext cx="2320312" cy="435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400" kern="1200"/>
            <a:t>Další PO</a:t>
          </a:r>
        </a:p>
      </dsp:txBody>
      <dsp:txXfrm>
        <a:off x="8182622" y="1926173"/>
        <a:ext cx="2320312" cy="435058"/>
      </dsp:txXfrm>
    </dsp:sp>
    <dsp:sp modelId="{BFA98C11-F14E-41B2-958D-6898C73FF01C}">
      <dsp:nvSpPr>
        <dsp:cNvPr id="0" name=""/>
        <dsp:cNvSpPr/>
      </dsp:nvSpPr>
      <dsp:spPr>
        <a:xfrm>
          <a:off x="8182622" y="2411719"/>
          <a:ext cx="2320312" cy="1118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Církve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Vysoké školy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Samosprávy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ČT, Čro ….. </a:t>
          </a:r>
        </a:p>
      </dsp:txBody>
      <dsp:txXfrm>
        <a:off x="8182622" y="2411719"/>
        <a:ext cx="2320312" cy="111818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58319-8FFB-4314-A148-E1BC4449A87E}">
      <dsp:nvSpPr>
        <dsp:cNvPr id="0" name=""/>
        <dsp:cNvSpPr/>
      </dsp:nvSpPr>
      <dsp:spPr>
        <a:xfrm>
          <a:off x="0" y="378323"/>
          <a:ext cx="6263640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458216" rIns="486128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/>
            <a:t>vlastním majetkem za cizí dluhy</a:t>
          </a:r>
          <a:endParaRPr lang="en-US" sz="2200" kern="1200"/>
        </a:p>
      </dsp:txBody>
      <dsp:txXfrm>
        <a:off x="0" y="378323"/>
        <a:ext cx="6263640" cy="935550"/>
      </dsp:txXfrm>
    </dsp:sp>
    <dsp:sp modelId="{3891900F-9578-492F-9D46-1E01CC53BC1D}">
      <dsp:nvSpPr>
        <dsp:cNvPr id="0" name=""/>
        <dsp:cNvSpPr/>
      </dsp:nvSpPr>
      <dsp:spPr>
        <a:xfrm>
          <a:off x="313182" y="53603"/>
          <a:ext cx="4384548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Ručení</a:t>
          </a:r>
          <a:endParaRPr lang="en-US" sz="2200" kern="1200"/>
        </a:p>
      </dsp:txBody>
      <dsp:txXfrm>
        <a:off x="344885" y="85306"/>
        <a:ext cx="4321142" cy="586034"/>
      </dsp:txXfrm>
    </dsp:sp>
    <dsp:sp modelId="{1D8C40A7-611B-4A7E-B02E-0092386E29EE}">
      <dsp:nvSpPr>
        <dsp:cNvPr id="0" name=""/>
        <dsp:cNvSpPr/>
      </dsp:nvSpPr>
      <dsp:spPr>
        <a:xfrm>
          <a:off x="0" y="1757394"/>
          <a:ext cx="6263640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458216" rIns="486128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/>
            <a:t>Ručení vlastním majetkem za vlastní dluhy</a:t>
          </a:r>
          <a:endParaRPr lang="en-US" sz="2200" kern="1200"/>
        </a:p>
      </dsp:txBody>
      <dsp:txXfrm>
        <a:off x="0" y="1757394"/>
        <a:ext cx="6263640" cy="935550"/>
      </dsp:txXfrm>
    </dsp:sp>
    <dsp:sp modelId="{55C41A5F-7BE5-4F52-BE49-4AF7D876A494}">
      <dsp:nvSpPr>
        <dsp:cNvPr id="0" name=""/>
        <dsp:cNvSpPr/>
      </dsp:nvSpPr>
      <dsp:spPr>
        <a:xfrm>
          <a:off x="313182" y="1432673"/>
          <a:ext cx="4384548" cy="64944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Zástava</a:t>
          </a:r>
          <a:endParaRPr lang="en-US" sz="2200" kern="1200"/>
        </a:p>
      </dsp:txBody>
      <dsp:txXfrm>
        <a:off x="344885" y="1464376"/>
        <a:ext cx="4321142" cy="586034"/>
      </dsp:txXfrm>
    </dsp:sp>
    <dsp:sp modelId="{5B7AEEA9-4515-407E-8363-91CD68402E33}">
      <dsp:nvSpPr>
        <dsp:cNvPr id="0" name=""/>
        <dsp:cNvSpPr/>
      </dsp:nvSpPr>
      <dsp:spPr>
        <a:xfrm>
          <a:off x="0" y="3136464"/>
          <a:ext cx="6263640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458216" rIns="486128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/>
            <a:t>Případně exekuce i bez dohody</a:t>
          </a:r>
          <a:endParaRPr lang="en-US" sz="2200" kern="1200"/>
        </a:p>
      </dsp:txBody>
      <dsp:txXfrm>
        <a:off x="0" y="3136464"/>
        <a:ext cx="6263640" cy="935550"/>
      </dsp:txXfrm>
    </dsp:sp>
    <dsp:sp modelId="{AD179B3E-8317-4AAF-8250-85BF2F04F859}">
      <dsp:nvSpPr>
        <dsp:cNvPr id="0" name=""/>
        <dsp:cNvSpPr/>
      </dsp:nvSpPr>
      <dsp:spPr>
        <a:xfrm>
          <a:off x="313182" y="2811744"/>
          <a:ext cx="4384548" cy="64944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Dohoda o srážkách ze mzdy</a:t>
          </a:r>
          <a:endParaRPr lang="en-US" sz="2200" kern="1200"/>
        </a:p>
      </dsp:txBody>
      <dsp:txXfrm>
        <a:off x="344885" y="2843447"/>
        <a:ext cx="4321142" cy="586034"/>
      </dsp:txXfrm>
    </dsp:sp>
    <dsp:sp modelId="{0CA4CA4A-1CEF-4A7D-8BB6-246363BF5F2D}">
      <dsp:nvSpPr>
        <dsp:cNvPr id="0" name=""/>
        <dsp:cNvSpPr/>
      </dsp:nvSpPr>
      <dsp:spPr>
        <a:xfrm>
          <a:off x="0" y="4515534"/>
          <a:ext cx="6263640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458216" rIns="486128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/>
            <a:t>Musí být sjednána, jinak zákonné úroky</a:t>
          </a:r>
          <a:endParaRPr lang="en-US" sz="2200" kern="1200"/>
        </a:p>
      </dsp:txBody>
      <dsp:txXfrm>
        <a:off x="0" y="4515534"/>
        <a:ext cx="6263640" cy="935550"/>
      </dsp:txXfrm>
    </dsp:sp>
    <dsp:sp modelId="{EDC2BD0B-7DC5-4C58-A9E0-9FB54E577029}">
      <dsp:nvSpPr>
        <dsp:cNvPr id="0" name=""/>
        <dsp:cNvSpPr/>
      </dsp:nvSpPr>
      <dsp:spPr>
        <a:xfrm>
          <a:off x="313182" y="4190814"/>
          <a:ext cx="4384548" cy="6494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Smluvní pokuta</a:t>
          </a:r>
          <a:endParaRPr lang="en-US" sz="2200" kern="1200"/>
        </a:p>
      </dsp:txBody>
      <dsp:txXfrm>
        <a:off x="344885" y="4222517"/>
        <a:ext cx="4321142" cy="5860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24CFFF-5560-4C99-B2DE-2BF82B4A48F8}">
      <dsp:nvSpPr>
        <dsp:cNvPr id="0" name=""/>
        <dsp:cNvSpPr/>
      </dsp:nvSpPr>
      <dsp:spPr>
        <a:xfrm>
          <a:off x="806410" y="0"/>
          <a:ext cx="9139317" cy="41402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EF2D1B-605B-4017-B23F-B4C04BD07358}">
      <dsp:nvSpPr>
        <dsp:cNvPr id="0" name=""/>
        <dsp:cNvSpPr/>
      </dsp:nvSpPr>
      <dsp:spPr>
        <a:xfrm>
          <a:off x="11550" y="1242060"/>
          <a:ext cx="3460844" cy="16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Porušení právní povinnosti</a:t>
          </a:r>
        </a:p>
      </dsp:txBody>
      <dsp:txXfrm>
        <a:off x="92393" y="1322903"/>
        <a:ext cx="3299158" cy="1494394"/>
      </dsp:txXfrm>
    </dsp:sp>
    <dsp:sp modelId="{0B6DEE88-26D3-4E3C-87B5-AACEE19339F2}">
      <dsp:nvSpPr>
        <dsp:cNvPr id="0" name=""/>
        <dsp:cNvSpPr/>
      </dsp:nvSpPr>
      <dsp:spPr>
        <a:xfrm>
          <a:off x="3645646" y="1242060"/>
          <a:ext cx="3460844" cy="16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Příčinná souvislost</a:t>
          </a:r>
        </a:p>
      </dsp:txBody>
      <dsp:txXfrm>
        <a:off x="3726489" y="1322903"/>
        <a:ext cx="3299158" cy="1494394"/>
      </dsp:txXfrm>
    </dsp:sp>
    <dsp:sp modelId="{8BC8222D-62E4-4BB0-897C-BE098E1E161B}">
      <dsp:nvSpPr>
        <dsp:cNvPr id="0" name=""/>
        <dsp:cNvSpPr/>
      </dsp:nvSpPr>
      <dsp:spPr>
        <a:xfrm>
          <a:off x="7279743" y="1242060"/>
          <a:ext cx="3460844" cy="16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Škoda/porušení právem chráněného zájmu </a:t>
          </a:r>
        </a:p>
      </dsp:txBody>
      <dsp:txXfrm>
        <a:off x="7360586" y="1322903"/>
        <a:ext cx="3299158" cy="149439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62558-1BC2-43EC-9D57-C716349960D0}">
      <dsp:nvSpPr>
        <dsp:cNvPr id="0" name=""/>
        <dsp:cNvSpPr/>
      </dsp:nvSpPr>
      <dsp:spPr>
        <a:xfrm rot="5400000">
          <a:off x="6503629" y="-2430853"/>
          <a:ext cx="1615648" cy="688136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285750" lvl="1" indent="-285750" algn="l" defTabSz="1866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4200" kern="1200"/>
            <a:t>Ze Smlouvy </a:t>
          </a:r>
        </a:p>
        <a:p>
          <a:pPr marL="285750" lvl="1" indent="-285750" algn="l" defTabSz="1866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4200" kern="1200"/>
            <a:t>Ze Zákona</a:t>
          </a:r>
        </a:p>
      </dsp:txBody>
      <dsp:txXfrm rot="-5400000">
        <a:off x="3870770" y="280875"/>
        <a:ext cx="6802499" cy="1457910"/>
      </dsp:txXfrm>
    </dsp:sp>
    <dsp:sp modelId="{E0350528-6D67-4391-9A72-78FE494ED76B}">
      <dsp:nvSpPr>
        <dsp:cNvPr id="0" name=""/>
        <dsp:cNvSpPr/>
      </dsp:nvSpPr>
      <dsp:spPr>
        <a:xfrm>
          <a:off x="0" y="50"/>
          <a:ext cx="3870769" cy="201956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108585" rIns="217170" bIns="108585" numCol="1" spcCol="1270" anchor="ctr" anchorCtr="0">
          <a:noAutofit/>
        </a:bodyPr>
        <a:lstStyle/>
        <a:p>
          <a:pPr marL="0" lvl="0" indent="0" algn="ctr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700" kern="1200" dirty="0">
              <a:solidFill>
                <a:schemeClr val="bg1"/>
              </a:solidFill>
            </a:rPr>
            <a:t>Povinnost daná</a:t>
          </a:r>
        </a:p>
      </dsp:txBody>
      <dsp:txXfrm>
        <a:off x="98587" y="98637"/>
        <a:ext cx="3673595" cy="1822386"/>
      </dsp:txXfrm>
    </dsp:sp>
    <dsp:sp modelId="{72CD7713-2025-449F-9F53-E1DB2AF1AF29}">
      <dsp:nvSpPr>
        <dsp:cNvPr id="0" name=""/>
        <dsp:cNvSpPr/>
      </dsp:nvSpPr>
      <dsp:spPr>
        <a:xfrm rot="5400000">
          <a:off x="6503629" y="-310314"/>
          <a:ext cx="1615648" cy="688136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285750" lvl="1" indent="-285750" algn="l" defTabSz="1866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4200" kern="1200"/>
            <a:t>Úmysl</a:t>
          </a:r>
        </a:p>
        <a:p>
          <a:pPr marL="285750" lvl="1" indent="-285750" algn="l" defTabSz="1866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4200" kern="1200"/>
            <a:t>Nedbalost</a:t>
          </a:r>
        </a:p>
      </dsp:txBody>
      <dsp:txXfrm rot="-5400000">
        <a:off x="3870770" y="2401414"/>
        <a:ext cx="6802499" cy="1457910"/>
      </dsp:txXfrm>
    </dsp:sp>
    <dsp:sp modelId="{FA4A756A-16F7-4591-B7B1-AB2FE5B8F4AC}">
      <dsp:nvSpPr>
        <dsp:cNvPr id="0" name=""/>
        <dsp:cNvSpPr/>
      </dsp:nvSpPr>
      <dsp:spPr>
        <a:xfrm>
          <a:off x="0" y="2120164"/>
          <a:ext cx="3870769" cy="201956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108585" rIns="217170" bIns="108585" numCol="1" spcCol="1270" anchor="ctr" anchorCtr="0">
          <a:noAutofit/>
        </a:bodyPr>
        <a:lstStyle/>
        <a:p>
          <a:pPr marL="0" lvl="0" indent="0" algn="ctr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700" kern="1200" dirty="0">
              <a:solidFill>
                <a:schemeClr val="bg1"/>
              </a:solidFill>
            </a:rPr>
            <a:t>Typy zavinění</a:t>
          </a:r>
        </a:p>
      </dsp:txBody>
      <dsp:txXfrm>
        <a:off x="98587" y="2218751"/>
        <a:ext cx="3673595" cy="182238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30724-C447-4545-9BA5-11B1F884A852}">
      <dsp:nvSpPr>
        <dsp:cNvPr id="0" name=""/>
        <dsp:cNvSpPr/>
      </dsp:nvSpPr>
      <dsp:spPr>
        <a:xfrm>
          <a:off x="3645027" y="1665486"/>
          <a:ext cx="1994731" cy="692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193"/>
              </a:lnTo>
              <a:lnTo>
                <a:pt x="1994731" y="346193"/>
              </a:lnTo>
              <a:lnTo>
                <a:pt x="1994731" y="6923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381B64-D9EB-4308-A53D-256A7702C7C1}">
      <dsp:nvSpPr>
        <dsp:cNvPr id="0" name=""/>
        <dsp:cNvSpPr/>
      </dsp:nvSpPr>
      <dsp:spPr>
        <a:xfrm>
          <a:off x="1650295" y="1665486"/>
          <a:ext cx="1994731" cy="692386"/>
        </a:xfrm>
        <a:custGeom>
          <a:avLst/>
          <a:gdLst/>
          <a:ahLst/>
          <a:cxnLst/>
          <a:rect l="0" t="0" r="0" b="0"/>
          <a:pathLst>
            <a:path>
              <a:moveTo>
                <a:pt x="1994731" y="0"/>
              </a:moveTo>
              <a:lnTo>
                <a:pt x="1994731" y="346193"/>
              </a:lnTo>
              <a:lnTo>
                <a:pt x="0" y="346193"/>
              </a:lnTo>
              <a:lnTo>
                <a:pt x="0" y="6923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8557EA-3EE0-4D7E-AA64-78E03FD21936}">
      <dsp:nvSpPr>
        <dsp:cNvPr id="0" name=""/>
        <dsp:cNvSpPr/>
      </dsp:nvSpPr>
      <dsp:spPr>
        <a:xfrm>
          <a:off x="1996489" y="16948"/>
          <a:ext cx="3297076" cy="16485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700" kern="1200" dirty="0"/>
            <a:t>Újma</a:t>
          </a:r>
        </a:p>
      </dsp:txBody>
      <dsp:txXfrm>
        <a:off x="1996489" y="16948"/>
        <a:ext cx="3297076" cy="1648538"/>
      </dsp:txXfrm>
    </dsp:sp>
    <dsp:sp modelId="{5C6D1F2C-4270-41FC-9559-8BCFBF72FC01}">
      <dsp:nvSpPr>
        <dsp:cNvPr id="0" name=""/>
        <dsp:cNvSpPr/>
      </dsp:nvSpPr>
      <dsp:spPr>
        <a:xfrm>
          <a:off x="1757" y="2357873"/>
          <a:ext cx="3297076" cy="16485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700" kern="1200" dirty="0"/>
            <a:t>Majetková Škoda</a:t>
          </a:r>
        </a:p>
      </dsp:txBody>
      <dsp:txXfrm>
        <a:off x="1757" y="2357873"/>
        <a:ext cx="3297076" cy="1648538"/>
      </dsp:txXfrm>
    </dsp:sp>
    <dsp:sp modelId="{D2DAC25E-AD0B-4668-9A20-E8C91F9143A3}">
      <dsp:nvSpPr>
        <dsp:cNvPr id="0" name=""/>
        <dsp:cNvSpPr/>
      </dsp:nvSpPr>
      <dsp:spPr>
        <a:xfrm>
          <a:off x="3991220" y="2357873"/>
          <a:ext cx="3297076" cy="16485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700" kern="1200" dirty="0"/>
            <a:t>Nemajetková Újma</a:t>
          </a:r>
        </a:p>
      </dsp:txBody>
      <dsp:txXfrm>
        <a:off x="3991220" y="2357873"/>
        <a:ext cx="3297076" cy="164853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3B596-80D8-482A-9589-E0FA1B575557}">
      <dsp:nvSpPr>
        <dsp:cNvPr id="0" name=""/>
        <dsp:cNvSpPr/>
      </dsp:nvSpPr>
      <dsp:spPr>
        <a:xfrm>
          <a:off x="0" y="2319"/>
          <a:ext cx="6245265" cy="11757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E792AC-714A-4DE5-B2CB-A0F74DBE0D75}">
      <dsp:nvSpPr>
        <dsp:cNvPr id="0" name=""/>
        <dsp:cNvSpPr/>
      </dsp:nvSpPr>
      <dsp:spPr>
        <a:xfrm>
          <a:off x="355657" y="266858"/>
          <a:ext cx="646650" cy="646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E672E-6704-4A23-B89B-41845530BDC0}">
      <dsp:nvSpPr>
        <dsp:cNvPr id="0" name=""/>
        <dsp:cNvSpPr/>
      </dsp:nvSpPr>
      <dsp:spPr>
        <a:xfrm>
          <a:off x="1357965" y="231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a) poskytne-li předmět plnění, který nemá stanovené nebo ujednané vlastnosti,</a:t>
          </a:r>
          <a:endParaRPr lang="en-US" sz="2000" kern="1200"/>
        </a:p>
      </dsp:txBody>
      <dsp:txXfrm>
        <a:off x="1357965" y="2319"/>
        <a:ext cx="4887299" cy="1175727"/>
      </dsp:txXfrm>
    </dsp:sp>
    <dsp:sp modelId="{9DA56A98-B4DB-4ABE-A83D-0303B77F55B6}">
      <dsp:nvSpPr>
        <dsp:cNvPr id="0" name=""/>
        <dsp:cNvSpPr/>
      </dsp:nvSpPr>
      <dsp:spPr>
        <a:xfrm>
          <a:off x="0" y="1471979"/>
          <a:ext cx="6245265" cy="11757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46B4ED-2481-4033-B5B9-E6505CD7D65C}">
      <dsp:nvSpPr>
        <dsp:cNvPr id="0" name=""/>
        <dsp:cNvSpPr/>
      </dsp:nvSpPr>
      <dsp:spPr>
        <a:xfrm>
          <a:off x="355657" y="1736518"/>
          <a:ext cx="646650" cy="6466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589CD5-6F32-43B7-8F32-C59563F07C06}">
      <dsp:nvSpPr>
        <dsp:cNvPr id="0" name=""/>
        <dsp:cNvSpPr/>
      </dsp:nvSpPr>
      <dsp:spPr>
        <a:xfrm>
          <a:off x="1357965" y="147197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b) neupozorní-li na vady, které předmět plnění má, ač se při takovém předmětu obvykle nevyskytují,</a:t>
          </a:r>
          <a:endParaRPr lang="en-US" sz="2000" kern="1200"/>
        </a:p>
      </dsp:txBody>
      <dsp:txXfrm>
        <a:off x="1357965" y="1471979"/>
        <a:ext cx="4887299" cy="1175727"/>
      </dsp:txXfrm>
    </dsp:sp>
    <dsp:sp modelId="{8ED9AD77-CC76-4A16-B651-0F0028287CBB}">
      <dsp:nvSpPr>
        <dsp:cNvPr id="0" name=""/>
        <dsp:cNvSpPr/>
      </dsp:nvSpPr>
      <dsp:spPr>
        <a:xfrm>
          <a:off x="0" y="2941639"/>
          <a:ext cx="6245265" cy="11757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5EA8AB-16A5-4E56-A9ED-D4D2E9F0BF23}">
      <dsp:nvSpPr>
        <dsp:cNvPr id="0" name=""/>
        <dsp:cNvSpPr/>
      </dsp:nvSpPr>
      <dsp:spPr>
        <a:xfrm>
          <a:off x="355657" y="3206178"/>
          <a:ext cx="646650" cy="6466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053604-70DD-471F-9082-5E540FBAD199}">
      <dsp:nvSpPr>
        <dsp:cNvPr id="0" name=""/>
        <dsp:cNvSpPr/>
      </dsp:nvSpPr>
      <dsp:spPr>
        <a:xfrm>
          <a:off x="1357965" y="294163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c) ujistí-li věřitele v rozporu se skutečností, že předmět plnění nemá žádné vady, anebo že se věc hodí k určitému užívání, nebo</a:t>
          </a:r>
          <a:endParaRPr lang="en-US" sz="2000" kern="1200"/>
        </a:p>
      </dsp:txBody>
      <dsp:txXfrm>
        <a:off x="1357965" y="2941639"/>
        <a:ext cx="4887299" cy="1175727"/>
      </dsp:txXfrm>
    </dsp:sp>
    <dsp:sp modelId="{4730C26B-D2ED-47A4-88E1-517D7907AF5B}">
      <dsp:nvSpPr>
        <dsp:cNvPr id="0" name=""/>
        <dsp:cNvSpPr/>
      </dsp:nvSpPr>
      <dsp:spPr>
        <a:xfrm>
          <a:off x="0" y="4411299"/>
          <a:ext cx="6245265" cy="11757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7BB72-34D9-42F5-9E8B-CD981A0E9E8C}">
      <dsp:nvSpPr>
        <dsp:cNvPr id="0" name=""/>
        <dsp:cNvSpPr/>
      </dsp:nvSpPr>
      <dsp:spPr>
        <a:xfrm>
          <a:off x="355657" y="4675838"/>
          <a:ext cx="646650" cy="6466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F53861-BEDD-4496-A695-FF37D17B37C9}">
      <dsp:nvSpPr>
        <dsp:cNvPr id="0" name=""/>
        <dsp:cNvSpPr/>
      </dsp:nvSpPr>
      <dsp:spPr>
        <a:xfrm>
          <a:off x="1357965" y="441129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d) zcizí-li cizí věc neoprávněně jako svoji.</a:t>
          </a:r>
          <a:endParaRPr lang="en-US" sz="2000" kern="1200"/>
        </a:p>
      </dsp:txBody>
      <dsp:txXfrm>
        <a:off x="1357965" y="4411299"/>
        <a:ext cx="4887299" cy="117572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2C4197-7D26-2B46-BE4D-2C6E4D6ACE6E}">
      <dsp:nvSpPr>
        <dsp:cNvPr id="0" name=""/>
        <dsp:cNvSpPr/>
      </dsp:nvSpPr>
      <dsp:spPr>
        <a:xfrm>
          <a:off x="0" y="270543"/>
          <a:ext cx="5614060" cy="10489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5713" tIns="374904" rIns="43571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Nedělá co má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Poškozený nosič</a:t>
          </a:r>
        </a:p>
      </dsp:txBody>
      <dsp:txXfrm>
        <a:off x="0" y="270543"/>
        <a:ext cx="5614060" cy="1048950"/>
      </dsp:txXfrm>
    </dsp:sp>
    <dsp:sp modelId="{E033B460-4456-854D-9F4D-66709F92D2AC}">
      <dsp:nvSpPr>
        <dsp:cNvPr id="0" name=""/>
        <dsp:cNvSpPr/>
      </dsp:nvSpPr>
      <dsp:spPr>
        <a:xfrm>
          <a:off x="280703" y="4863"/>
          <a:ext cx="3929842" cy="53136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539" tIns="0" rIns="14853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Faktická vada</a:t>
          </a:r>
        </a:p>
      </dsp:txBody>
      <dsp:txXfrm>
        <a:off x="306642" y="30802"/>
        <a:ext cx="3877964" cy="479482"/>
      </dsp:txXfrm>
    </dsp:sp>
    <dsp:sp modelId="{06EE4E4C-BAF3-1A4C-BA30-943B97812304}">
      <dsp:nvSpPr>
        <dsp:cNvPr id="0" name=""/>
        <dsp:cNvSpPr/>
      </dsp:nvSpPr>
      <dsp:spPr>
        <a:xfrm>
          <a:off x="0" y="1682373"/>
          <a:ext cx="5614060" cy="7654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5713" tIns="374904" rIns="43571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Neměl právo dát licenci k plnění</a:t>
          </a:r>
        </a:p>
      </dsp:txBody>
      <dsp:txXfrm>
        <a:off x="0" y="1682373"/>
        <a:ext cx="5614060" cy="765450"/>
      </dsp:txXfrm>
    </dsp:sp>
    <dsp:sp modelId="{3B7309B2-B297-844E-89DA-93BFB839AB5F}">
      <dsp:nvSpPr>
        <dsp:cNvPr id="0" name=""/>
        <dsp:cNvSpPr/>
      </dsp:nvSpPr>
      <dsp:spPr>
        <a:xfrm>
          <a:off x="280703" y="1416693"/>
          <a:ext cx="3929842" cy="53136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539" tIns="0" rIns="14853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Právní vada</a:t>
          </a:r>
        </a:p>
      </dsp:txBody>
      <dsp:txXfrm>
        <a:off x="306642" y="1442632"/>
        <a:ext cx="3877964" cy="47948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1E2C6-AA08-6B43-B7BD-43FE0D867578}">
      <dsp:nvSpPr>
        <dsp:cNvPr id="0" name=""/>
        <dsp:cNvSpPr/>
      </dsp:nvSpPr>
      <dsp:spPr>
        <a:xfrm>
          <a:off x="0" y="336856"/>
          <a:ext cx="4697730" cy="3748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596" tIns="354076" rIns="364596" bIns="120904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Poruší-li strana smlouvu podstatným způsobem, může druhá strana bez zbytečného odkladu od smlouvy odstoupit. 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Podstatné je takové porušení povinnosti, o němž strana porušující smlouvu již při uzavření smlouvy věděla nebo musela vědět, že by druhá strana smlouvu neuzavřela, pokud by toto porušení předvídala; 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v ostatních případech se má za to, že porušení podstatné není.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Odstoupením od smlouvy se závazek zrušuje od počátku.</a:t>
          </a:r>
        </a:p>
      </dsp:txBody>
      <dsp:txXfrm>
        <a:off x="0" y="336856"/>
        <a:ext cx="4697730" cy="3748500"/>
      </dsp:txXfrm>
    </dsp:sp>
    <dsp:sp modelId="{97B9B070-4B9C-4F46-B843-5517B23D7EA8}">
      <dsp:nvSpPr>
        <dsp:cNvPr id="0" name=""/>
        <dsp:cNvSpPr/>
      </dsp:nvSpPr>
      <dsp:spPr>
        <a:xfrm>
          <a:off x="234886" y="85936"/>
          <a:ext cx="3288411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Odstoupení</a:t>
          </a:r>
        </a:p>
      </dsp:txBody>
      <dsp:txXfrm>
        <a:off x="259384" y="110434"/>
        <a:ext cx="3239415" cy="452844"/>
      </dsp:txXfrm>
    </dsp:sp>
    <dsp:sp modelId="{3BC26D0F-AEC3-E146-B661-78C7BCEE8404}">
      <dsp:nvSpPr>
        <dsp:cNvPr id="0" name=""/>
        <dsp:cNvSpPr/>
      </dsp:nvSpPr>
      <dsp:spPr>
        <a:xfrm>
          <a:off x="0" y="4428076"/>
          <a:ext cx="4697730" cy="9906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596" tIns="354076" rIns="364596" bIns="120904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Ukončení smlouvy v čase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Lze vypovědět smlouvu na dobu neurčitou</a:t>
          </a:r>
        </a:p>
      </dsp:txBody>
      <dsp:txXfrm>
        <a:off x="0" y="4428076"/>
        <a:ext cx="4697730" cy="990675"/>
      </dsp:txXfrm>
    </dsp:sp>
    <dsp:sp modelId="{39B970CC-3EE3-B543-A92A-88188967CA61}">
      <dsp:nvSpPr>
        <dsp:cNvPr id="0" name=""/>
        <dsp:cNvSpPr/>
      </dsp:nvSpPr>
      <dsp:spPr>
        <a:xfrm>
          <a:off x="234886" y="4177156"/>
          <a:ext cx="3288411" cy="5018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Výpověď</a:t>
          </a:r>
        </a:p>
      </dsp:txBody>
      <dsp:txXfrm>
        <a:off x="259384" y="4201654"/>
        <a:ext cx="3239415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4CEB7-7653-4EA4-AD99-E126E418EA31}">
      <dsp:nvSpPr>
        <dsp:cNvPr id="0" name=""/>
        <dsp:cNvSpPr/>
      </dsp:nvSpPr>
      <dsp:spPr>
        <a:xfrm>
          <a:off x="0" y="589313"/>
          <a:ext cx="624526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277C8-F411-4049-844B-4BA05EFBB50F}">
      <dsp:nvSpPr>
        <dsp:cNvPr id="0" name=""/>
        <dsp:cNvSpPr/>
      </dsp:nvSpPr>
      <dsp:spPr>
        <a:xfrm>
          <a:off x="312263" y="353153"/>
          <a:ext cx="4371685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239" tIns="0" rIns="16523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Vše, co je rozdílné od osoby a slouží potřebě lidí.</a:t>
          </a:r>
          <a:endParaRPr lang="en-US" sz="1600" kern="1200" dirty="0"/>
        </a:p>
      </dsp:txBody>
      <dsp:txXfrm>
        <a:off x="335320" y="376210"/>
        <a:ext cx="4325571" cy="426206"/>
      </dsp:txXfrm>
    </dsp:sp>
    <dsp:sp modelId="{588A5F47-02BA-45EF-BFC8-7C317E64FA39}">
      <dsp:nvSpPr>
        <dsp:cNvPr id="0" name=""/>
        <dsp:cNvSpPr/>
      </dsp:nvSpPr>
      <dsp:spPr>
        <a:xfrm>
          <a:off x="0" y="1315073"/>
          <a:ext cx="6245265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702" tIns="333248" rIns="48470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/>
            <a:t>ovladatelná část vnějšího světa, která má povahu samostatného předmětu.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/>
            <a:t>Movité, nemovité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/>
            <a:t>Také ovladatelné přírodní síly </a:t>
          </a:r>
          <a:endParaRPr lang="en-US" sz="1600" kern="1200"/>
        </a:p>
      </dsp:txBody>
      <dsp:txXfrm>
        <a:off x="0" y="1315073"/>
        <a:ext cx="6245265" cy="1436400"/>
      </dsp:txXfrm>
    </dsp:sp>
    <dsp:sp modelId="{A29E605A-61CB-46D1-BC71-44A75D067C0C}">
      <dsp:nvSpPr>
        <dsp:cNvPr id="0" name=""/>
        <dsp:cNvSpPr/>
      </dsp:nvSpPr>
      <dsp:spPr>
        <a:xfrm>
          <a:off x="312263" y="1078913"/>
          <a:ext cx="4371685" cy="47232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239" tIns="0" rIns="16523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Věci hmotné </a:t>
          </a:r>
          <a:endParaRPr lang="en-US" sz="1600" kern="1200"/>
        </a:p>
      </dsp:txBody>
      <dsp:txXfrm>
        <a:off x="335320" y="1101970"/>
        <a:ext cx="4325571" cy="426206"/>
      </dsp:txXfrm>
    </dsp:sp>
    <dsp:sp modelId="{1F418530-A06A-408C-9A24-1211288A42E2}">
      <dsp:nvSpPr>
        <dsp:cNvPr id="0" name=""/>
        <dsp:cNvSpPr/>
      </dsp:nvSpPr>
      <dsp:spPr>
        <a:xfrm>
          <a:off x="0" y="3074033"/>
          <a:ext cx="6245265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702" tIns="333248" rIns="48470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/>
            <a:t>práva, jejichž povaha to připouští, a jiné věci bez hmotné podstaty.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/>
            <a:t>Pohledávky a duševní vlastnictví</a:t>
          </a:r>
          <a:endParaRPr lang="en-US" sz="1600" kern="1200"/>
        </a:p>
      </dsp:txBody>
      <dsp:txXfrm>
        <a:off x="0" y="3074033"/>
        <a:ext cx="6245265" cy="1159200"/>
      </dsp:txXfrm>
    </dsp:sp>
    <dsp:sp modelId="{9CDC3486-F29F-42B9-8611-97150D4565D9}">
      <dsp:nvSpPr>
        <dsp:cNvPr id="0" name=""/>
        <dsp:cNvSpPr/>
      </dsp:nvSpPr>
      <dsp:spPr>
        <a:xfrm>
          <a:off x="312263" y="2837873"/>
          <a:ext cx="4371685" cy="47232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239" tIns="0" rIns="16523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Věci nehmotné</a:t>
          </a:r>
          <a:endParaRPr lang="en-US" sz="1600" kern="1200"/>
        </a:p>
      </dsp:txBody>
      <dsp:txXfrm>
        <a:off x="335320" y="2860930"/>
        <a:ext cx="4325571" cy="426206"/>
      </dsp:txXfrm>
    </dsp:sp>
    <dsp:sp modelId="{D282D576-95DD-4842-9AD3-51BFEA95AECA}">
      <dsp:nvSpPr>
        <dsp:cNvPr id="0" name=""/>
        <dsp:cNvSpPr/>
      </dsp:nvSpPr>
      <dsp:spPr>
        <a:xfrm>
          <a:off x="0" y="4555793"/>
          <a:ext cx="6245265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702" tIns="333248" rIns="48470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/>
            <a:t>50 g zlata vs. 50 gramový snubní prstýnek</a:t>
          </a:r>
          <a:endParaRPr lang="en-US" sz="1600" kern="1200"/>
        </a:p>
      </dsp:txBody>
      <dsp:txXfrm>
        <a:off x="0" y="4555793"/>
        <a:ext cx="6245265" cy="680400"/>
      </dsp:txXfrm>
    </dsp:sp>
    <dsp:sp modelId="{ACCBDAAE-CC64-4452-9731-A11B8DA3BD53}">
      <dsp:nvSpPr>
        <dsp:cNvPr id="0" name=""/>
        <dsp:cNvSpPr/>
      </dsp:nvSpPr>
      <dsp:spPr>
        <a:xfrm>
          <a:off x="312263" y="4319633"/>
          <a:ext cx="4371685" cy="4723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239" tIns="0" rIns="16523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Věci Zastupitelné vs. Nezastupitelné  </a:t>
          </a:r>
          <a:endParaRPr lang="en-US" sz="1600" kern="1200"/>
        </a:p>
      </dsp:txBody>
      <dsp:txXfrm>
        <a:off x="335320" y="4342690"/>
        <a:ext cx="4325571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98DA8-7D64-4CEC-AEBC-3884402E1B50}">
      <dsp:nvSpPr>
        <dsp:cNvPr id="0" name=""/>
        <dsp:cNvSpPr/>
      </dsp:nvSpPr>
      <dsp:spPr>
        <a:xfrm>
          <a:off x="0" y="2125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BEE0F2-F069-4720-B249-CCE1CF331D56}">
      <dsp:nvSpPr>
        <dsp:cNvPr id="0" name=""/>
        <dsp:cNvSpPr/>
      </dsp:nvSpPr>
      <dsp:spPr>
        <a:xfrm>
          <a:off x="0" y="2125"/>
          <a:ext cx="2103120" cy="724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Přivlastnění</a:t>
          </a:r>
          <a:endParaRPr lang="cs-CZ" sz="1900" kern="1200" dirty="0"/>
        </a:p>
      </dsp:txBody>
      <dsp:txXfrm>
        <a:off x="0" y="2125"/>
        <a:ext cx="2103120" cy="724715"/>
      </dsp:txXfrm>
    </dsp:sp>
    <dsp:sp modelId="{30E04D85-E880-4873-BB57-A11245898A74}">
      <dsp:nvSpPr>
        <dsp:cNvPr id="0" name=""/>
        <dsp:cNvSpPr/>
      </dsp:nvSpPr>
      <dsp:spPr>
        <a:xfrm>
          <a:off x="2260854" y="35034"/>
          <a:ext cx="8254746" cy="658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Věc bez vlastníka</a:t>
          </a:r>
        </a:p>
      </dsp:txBody>
      <dsp:txXfrm>
        <a:off x="2260854" y="35034"/>
        <a:ext cx="8254746" cy="658188"/>
      </dsp:txXfrm>
    </dsp:sp>
    <dsp:sp modelId="{0DB33E0F-C1C6-4F59-854C-AB9FF5EE0139}">
      <dsp:nvSpPr>
        <dsp:cNvPr id="0" name=""/>
        <dsp:cNvSpPr/>
      </dsp:nvSpPr>
      <dsp:spPr>
        <a:xfrm>
          <a:off x="2103120" y="693223"/>
          <a:ext cx="84124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0D4A77-3822-4EAD-9CBD-A200B0D8136E}">
      <dsp:nvSpPr>
        <dsp:cNvPr id="0" name=""/>
        <dsp:cNvSpPr/>
      </dsp:nvSpPr>
      <dsp:spPr>
        <a:xfrm>
          <a:off x="0" y="726840"/>
          <a:ext cx="10515600" cy="0"/>
        </a:xfrm>
        <a:prstGeom prst="line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4A7BE1-401B-4A09-AFA7-8CE1B28F94C7}">
      <dsp:nvSpPr>
        <dsp:cNvPr id="0" name=""/>
        <dsp:cNvSpPr/>
      </dsp:nvSpPr>
      <dsp:spPr>
        <a:xfrm>
          <a:off x="0" y="726840"/>
          <a:ext cx="2103120" cy="724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Přirozený přírůstek</a:t>
          </a:r>
          <a:endParaRPr lang="cs-CZ" sz="1900" kern="1200" dirty="0"/>
        </a:p>
      </dsp:txBody>
      <dsp:txXfrm>
        <a:off x="0" y="726840"/>
        <a:ext cx="2103120" cy="724715"/>
      </dsp:txXfrm>
    </dsp:sp>
    <dsp:sp modelId="{16EFCD37-14E9-4139-B7E3-1731E5B8B227}">
      <dsp:nvSpPr>
        <dsp:cNvPr id="0" name=""/>
        <dsp:cNvSpPr/>
      </dsp:nvSpPr>
      <dsp:spPr>
        <a:xfrm>
          <a:off x="2260854" y="759750"/>
          <a:ext cx="8254746" cy="658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Plody, naplaveniny</a:t>
          </a:r>
        </a:p>
      </dsp:txBody>
      <dsp:txXfrm>
        <a:off x="2260854" y="759750"/>
        <a:ext cx="8254746" cy="658188"/>
      </dsp:txXfrm>
    </dsp:sp>
    <dsp:sp modelId="{FEE88F05-CC2F-445E-A290-CB3107B0B060}">
      <dsp:nvSpPr>
        <dsp:cNvPr id="0" name=""/>
        <dsp:cNvSpPr/>
      </dsp:nvSpPr>
      <dsp:spPr>
        <a:xfrm>
          <a:off x="2103120" y="1417939"/>
          <a:ext cx="84124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BA23CD-A8F3-4302-AB57-B00D61463D4D}">
      <dsp:nvSpPr>
        <dsp:cNvPr id="0" name=""/>
        <dsp:cNvSpPr/>
      </dsp:nvSpPr>
      <dsp:spPr>
        <a:xfrm>
          <a:off x="0" y="1451556"/>
          <a:ext cx="10515600" cy="0"/>
        </a:xfrm>
        <a:prstGeom prst="lin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751FAB-D90B-4535-8DF8-6DE84ACF54A2}">
      <dsp:nvSpPr>
        <dsp:cNvPr id="0" name=""/>
        <dsp:cNvSpPr/>
      </dsp:nvSpPr>
      <dsp:spPr>
        <a:xfrm>
          <a:off x="0" y="1451556"/>
          <a:ext cx="2103120" cy="724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Umělý přírůstek</a:t>
          </a:r>
          <a:endParaRPr lang="cs-CZ" sz="1900" kern="1200"/>
        </a:p>
      </dsp:txBody>
      <dsp:txXfrm>
        <a:off x="0" y="1451556"/>
        <a:ext cx="2103120" cy="724715"/>
      </dsp:txXfrm>
    </dsp:sp>
    <dsp:sp modelId="{F210EF9B-6345-4F26-AC8E-7A7A066DE139}">
      <dsp:nvSpPr>
        <dsp:cNvPr id="0" name=""/>
        <dsp:cNvSpPr/>
      </dsp:nvSpPr>
      <dsp:spPr>
        <a:xfrm>
          <a:off x="2260854" y="1484465"/>
          <a:ext cx="8254746" cy="658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Zpracování, smísení, stavba</a:t>
          </a:r>
        </a:p>
      </dsp:txBody>
      <dsp:txXfrm>
        <a:off x="2260854" y="1484465"/>
        <a:ext cx="8254746" cy="658188"/>
      </dsp:txXfrm>
    </dsp:sp>
    <dsp:sp modelId="{9A9BF2F3-B21E-43B9-85F3-197DFCE6AFC6}">
      <dsp:nvSpPr>
        <dsp:cNvPr id="0" name=""/>
        <dsp:cNvSpPr/>
      </dsp:nvSpPr>
      <dsp:spPr>
        <a:xfrm>
          <a:off x="2103120" y="2142654"/>
          <a:ext cx="84124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7EBD2-EF26-4ED1-9D13-DB0C8CE58889}">
      <dsp:nvSpPr>
        <dsp:cNvPr id="0" name=""/>
        <dsp:cNvSpPr/>
      </dsp:nvSpPr>
      <dsp:spPr>
        <a:xfrm>
          <a:off x="0" y="2176271"/>
          <a:ext cx="10515600" cy="0"/>
        </a:xfrm>
        <a:prstGeom prst="line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200FB-5A48-4E3C-B08B-7CDD5998DF88}">
      <dsp:nvSpPr>
        <dsp:cNvPr id="0" name=""/>
        <dsp:cNvSpPr/>
      </dsp:nvSpPr>
      <dsp:spPr>
        <a:xfrm>
          <a:off x="0" y="2176271"/>
          <a:ext cx="2103120" cy="724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Vydržení</a:t>
          </a:r>
          <a:endParaRPr lang="cs-CZ" sz="1900" kern="1200" dirty="0"/>
        </a:p>
      </dsp:txBody>
      <dsp:txXfrm>
        <a:off x="0" y="2176271"/>
        <a:ext cx="2103120" cy="724715"/>
      </dsp:txXfrm>
    </dsp:sp>
    <dsp:sp modelId="{312F8859-81BE-47D9-AA1A-AB900CBD0239}">
      <dsp:nvSpPr>
        <dsp:cNvPr id="0" name=""/>
        <dsp:cNvSpPr/>
      </dsp:nvSpPr>
      <dsp:spPr>
        <a:xfrm>
          <a:off x="2260854" y="2209181"/>
          <a:ext cx="8254746" cy="658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dirty="0"/>
            <a:t>3 roky movitosti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dirty="0"/>
            <a:t>10 let  nemovitosti</a:t>
          </a:r>
        </a:p>
      </dsp:txBody>
      <dsp:txXfrm>
        <a:off x="2260854" y="2209181"/>
        <a:ext cx="8254746" cy="658188"/>
      </dsp:txXfrm>
    </dsp:sp>
    <dsp:sp modelId="{E6E9784C-1614-4936-9751-520F863EDBA6}">
      <dsp:nvSpPr>
        <dsp:cNvPr id="0" name=""/>
        <dsp:cNvSpPr/>
      </dsp:nvSpPr>
      <dsp:spPr>
        <a:xfrm>
          <a:off x="2103120" y="2867370"/>
          <a:ext cx="84124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0438AC-E85D-4D00-80DD-0621AA58A96C}">
      <dsp:nvSpPr>
        <dsp:cNvPr id="0" name=""/>
        <dsp:cNvSpPr/>
      </dsp:nvSpPr>
      <dsp:spPr>
        <a:xfrm>
          <a:off x="0" y="2900987"/>
          <a:ext cx="10515600" cy="0"/>
        </a:xfrm>
        <a:prstGeom prst="lin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B41CF-4BB4-4C97-879C-9B3DED36769B}">
      <dsp:nvSpPr>
        <dsp:cNvPr id="0" name=""/>
        <dsp:cNvSpPr/>
      </dsp:nvSpPr>
      <dsp:spPr>
        <a:xfrm>
          <a:off x="0" y="2900987"/>
          <a:ext cx="2103120" cy="724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Převod vlastnického práva</a:t>
          </a:r>
          <a:endParaRPr lang="cs-CZ" sz="1900" kern="1200"/>
        </a:p>
      </dsp:txBody>
      <dsp:txXfrm>
        <a:off x="0" y="2900987"/>
        <a:ext cx="2103120" cy="724715"/>
      </dsp:txXfrm>
    </dsp:sp>
    <dsp:sp modelId="{59FB269F-E753-4C3E-9208-7D182332105B}">
      <dsp:nvSpPr>
        <dsp:cNvPr id="0" name=""/>
        <dsp:cNvSpPr/>
      </dsp:nvSpPr>
      <dsp:spPr>
        <a:xfrm>
          <a:off x="2260854" y="2917831"/>
          <a:ext cx="8254746" cy="336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dirty="0"/>
            <a:t>Movitá věc/Nemovitá věc</a:t>
          </a:r>
        </a:p>
      </dsp:txBody>
      <dsp:txXfrm>
        <a:off x="2260854" y="2917831"/>
        <a:ext cx="8254746" cy="336879"/>
      </dsp:txXfrm>
    </dsp:sp>
    <dsp:sp modelId="{D0E8E17D-D115-4540-9841-01255EAAC0B6}">
      <dsp:nvSpPr>
        <dsp:cNvPr id="0" name=""/>
        <dsp:cNvSpPr/>
      </dsp:nvSpPr>
      <dsp:spPr>
        <a:xfrm>
          <a:off x="2103120" y="3254711"/>
          <a:ext cx="84124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A7A00-0A09-4D8F-AAAD-F2671DDC5B55}">
      <dsp:nvSpPr>
        <dsp:cNvPr id="0" name=""/>
        <dsp:cNvSpPr/>
      </dsp:nvSpPr>
      <dsp:spPr>
        <a:xfrm>
          <a:off x="2260854" y="3271555"/>
          <a:ext cx="8254746" cy="336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dirty="0"/>
            <a:t>Smlouvy – kupní, darovací </a:t>
          </a:r>
        </a:p>
      </dsp:txBody>
      <dsp:txXfrm>
        <a:off x="2260854" y="3271555"/>
        <a:ext cx="8254746" cy="336879"/>
      </dsp:txXfrm>
    </dsp:sp>
    <dsp:sp modelId="{4EEDB05D-50F5-4837-9F93-FCEFDC1C7FE2}">
      <dsp:nvSpPr>
        <dsp:cNvPr id="0" name=""/>
        <dsp:cNvSpPr/>
      </dsp:nvSpPr>
      <dsp:spPr>
        <a:xfrm>
          <a:off x="2103120" y="3608434"/>
          <a:ext cx="84124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CAD757-4A67-4D36-BC76-E16461321C61}">
      <dsp:nvSpPr>
        <dsp:cNvPr id="0" name=""/>
        <dsp:cNvSpPr/>
      </dsp:nvSpPr>
      <dsp:spPr>
        <a:xfrm>
          <a:off x="0" y="3625703"/>
          <a:ext cx="1051560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BBE1CF-D517-4C68-AEA2-E9BD57B7357F}">
      <dsp:nvSpPr>
        <dsp:cNvPr id="0" name=""/>
        <dsp:cNvSpPr/>
      </dsp:nvSpPr>
      <dsp:spPr>
        <a:xfrm>
          <a:off x="0" y="3625703"/>
          <a:ext cx="2103120" cy="724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Rozhodnutí orgánu veřejné moci</a:t>
          </a:r>
          <a:endParaRPr lang="cs-CZ" sz="1900" kern="1200" dirty="0"/>
        </a:p>
      </dsp:txBody>
      <dsp:txXfrm>
        <a:off x="0" y="3625703"/>
        <a:ext cx="2103120" cy="724715"/>
      </dsp:txXfrm>
    </dsp:sp>
    <dsp:sp modelId="{8AE03EE4-0379-410B-9874-523CFD2D66C3}">
      <dsp:nvSpPr>
        <dsp:cNvPr id="0" name=""/>
        <dsp:cNvSpPr/>
      </dsp:nvSpPr>
      <dsp:spPr>
        <a:xfrm>
          <a:off x="2260854" y="3658612"/>
          <a:ext cx="8254746" cy="658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Soudní rozhodnutí</a:t>
          </a:r>
        </a:p>
      </dsp:txBody>
      <dsp:txXfrm>
        <a:off x="2260854" y="3658612"/>
        <a:ext cx="8254746" cy="658188"/>
      </dsp:txXfrm>
    </dsp:sp>
    <dsp:sp modelId="{0D999898-2AD1-48E9-A1F2-86BD63815A35}">
      <dsp:nvSpPr>
        <dsp:cNvPr id="0" name=""/>
        <dsp:cNvSpPr/>
      </dsp:nvSpPr>
      <dsp:spPr>
        <a:xfrm>
          <a:off x="2103120" y="4316801"/>
          <a:ext cx="84124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8A5A6-F4A5-44A6-BA4F-AF4C72D1C718}">
      <dsp:nvSpPr>
        <dsp:cNvPr id="0" name=""/>
        <dsp:cNvSpPr/>
      </dsp:nvSpPr>
      <dsp:spPr>
        <a:xfrm>
          <a:off x="0" y="31488"/>
          <a:ext cx="10515600" cy="9136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Závazkový vztah </a:t>
          </a:r>
          <a:endParaRPr lang="en-US" sz="2300" kern="1200"/>
        </a:p>
      </dsp:txBody>
      <dsp:txXfrm>
        <a:off x="44602" y="76090"/>
        <a:ext cx="10426396" cy="824474"/>
      </dsp:txXfrm>
    </dsp:sp>
    <dsp:sp modelId="{AE85054F-173B-4388-8FA3-A4FF7353625D}">
      <dsp:nvSpPr>
        <dsp:cNvPr id="0" name=""/>
        <dsp:cNvSpPr/>
      </dsp:nvSpPr>
      <dsp:spPr>
        <a:xfrm>
          <a:off x="0" y="945167"/>
          <a:ext cx="10515600" cy="618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Dlužník má dluh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Věřitel má pohledávku</a:t>
          </a:r>
          <a:endParaRPr lang="en-US" sz="1800" kern="1200"/>
        </a:p>
      </dsp:txBody>
      <dsp:txXfrm>
        <a:off x="0" y="945167"/>
        <a:ext cx="10515600" cy="618930"/>
      </dsp:txXfrm>
    </dsp:sp>
    <dsp:sp modelId="{6E25824A-B340-42A3-9510-E911D140DE7C}">
      <dsp:nvSpPr>
        <dsp:cNvPr id="0" name=""/>
        <dsp:cNvSpPr/>
      </dsp:nvSpPr>
      <dsp:spPr>
        <a:xfrm>
          <a:off x="0" y="1564097"/>
          <a:ext cx="10515600" cy="9136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Závazek vzniká: </a:t>
          </a:r>
          <a:endParaRPr lang="en-US" sz="2300" kern="1200"/>
        </a:p>
      </dsp:txBody>
      <dsp:txXfrm>
        <a:off x="44602" y="1608699"/>
        <a:ext cx="10426396" cy="824474"/>
      </dsp:txXfrm>
    </dsp:sp>
    <dsp:sp modelId="{2ED25780-3927-4489-9C7F-7EBF39DDF523}">
      <dsp:nvSpPr>
        <dsp:cNvPr id="0" name=""/>
        <dsp:cNvSpPr/>
      </dsp:nvSpPr>
      <dsp:spPr>
        <a:xfrm>
          <a:off x="0" y="2477775"/>
          <a:ext cx="10515600" cy="928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ze smlouvy,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z protiprávního činu,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nebo z jiné právní skutečnosti, která je k tomu podle právního řádu způsobilá.</a:t>
          </a:r>
          <a:endParaRPr lang="en-US" sz="1800" kern="1200"/>
        </a:p>
      </dsp:txBody>
      <dsp:txXfrm>
        <a:off x="0" y="2477775"/>
        <a:ext cx="10515600" cy="928395"/>
      </dsp:txXfrm>
    </dsp:sp>
    <dsp:sp modelId="{46FF4B06-EB3A-435F-B90C-CA3E9FCA6C87}">
      <dsp:nvSpPr>
        <dsp:cNvPr id="0" name=""/>
        <dsp:cNvSpPr/>
      </dsp:nvSpPr>
      <dsp:spPr>
        <a:xfrm>
          <a:off x="0" y="3406170"/>
          <a:ext cx="10515600" cy="9136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Ze závazku je dlužník povinen něco dát, něco konat, něčeho se zdržet nebo něco strpět a věřitel je oprávněn to od něho požadovat.</a:t>
          </a:r>
          <a:endParaRPr lang="en-US" sz="2300" kern="1200"/>
        </a:p>
      </dsp:txBody>
      <dsp:txXfrm>
        <a:off x="44602" y="3450772"/>
        <a:ext cx="10426396" cy="8244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31117-46BD-4BF9-8341-B26D25843ABD}">
      <dsp:nvSpPr>
        <dsp:cNvPr id="0" name=""/>
        <dsp:cNvSpPr/>
      </dsp:nvSpPr>
      <dsp:spPr>
        <a:xfrm>
          <a:off x="0" y="346673"/>
          <a:ext cx="6245265" cy="264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702" tIns="416560" rIns="484702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b="0" i="0" kern="1200"/>
            <a:t>Na právní jednání je třeba spíše hledět jako na platné než jako na neplatné.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b="0" i="0" kern="1200"/>
            <a:t>Týká-li se důvod neplatnosti jen takové části právního jednání, kterou lze od jeho ostatního obsahu oddělit, je neplatnou jen tato část</a:t>
          </a:r>
          <a:r>
            <a:rPr lang="cs-CZ" sz="2000" kern="1200"/>
            <a:t>.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b="0" i="0" kern="1200"/>
            <a:t>Chyby v psaní nebo v počtech nejsou právnímu jednání na újmu, je-li jeho význam nepochybný.</a:t>
          </a:r>
          <a:endParaRPr lang="en-US" sz="2000" kern="1200"/>
        </a:p>
      </dsp:txBody>
      <dsp:txXfrm>
        <a:off x="0" y="346673"/>
        <a:ext cx="6245265" cy="2646000"/>
      </dsp:txXfrm>
    </dsp:sp>
    <dsp:sp modelId="{99D5938A-9F6A-40D6-A879-DCFF5A9BE811}">
      <dsp:nvSpPr>
        <dsp:cNvPr id="0" name=""/>
        <dsp:cNvSpPr/>
      </dsp:nvSpPr>
      <dsp:spPr>
        <a:xfrm>
          <a:off x="312263" y="51473"/>
          <a:ext cx="4371685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239" tIns="0" rIns="16523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Banality nemají až takový dopad</a:t>
          </a:r>
          <a:endParaRPr lang="en-US" sz="2000" kern="1200"/>
        </a:p>
      </dsp:txBody>
      <dsp:txXfrm>
        <a:off x="341084" y="80294"/>
        <a:ext cx="4314043" cy="532758"/>
      </dsp:txXfrm>
    </dsp:sp>
    <dsp:sp modelId="{95241186-A998-462D-B978-C3720402B5AA}">
      <dsp:nvSpPr>
        <dsp:cNvPr id="0" name=""/>
        <dsp:cNvSpPr/>
      </dsp:nvSpPr>
      <dsp:spPr>
        <a:xfrm>
          <a:off x="0" y="3395873"/>
          <a:ext cx="6245265" cy="214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702" tIns="416560" rIns="484702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b="0" i="0" kern="1200"/>
            <a:t>příčí dobrým mravům, 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b="0" i="0" kern="1200"/>
            <a:t>odporuje zákonu,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/>
            <a:t>závazek k nemožnému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Nesvéprávnost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Uvedení v omyl</a:t>
          </a:r>
          <a:endParaRPr lang="en-US" sz="2000" kern="1200" dirty="0"/>
        </a:p>
      </dsp:txBody>
      <dsp:txXfrm>
        <a:off x="0" y="3395873"/>
        <a:ext cx="6245265" cy="2142000"/>
      </dsp:txXfrm>
    </dsp:sp>
    <dsp:sp modelId="{E273500E-663A-4A7A-BA79-033D5B204204}">
      <dsp:nvSpPr>
        <dsp:cNvPr id="0" name=""/>
        <dsp:cNvSpPr/>
      </dsp:nvSpPr>
      <dsp:spPr>
        <a:xfrm>
          <a:off x="312263" y="3100673"/>
          <a:ext cx="4371685" cy="5904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239" tIns="0" rIns="16523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Problémy jsou jinde</a:t>
          </a:r>
          <a:endParaRPr lang="en-US" sz="2000" kern="1200"/>
        </a:p>
      </dsp:txBody>
      <dsp:txXfrm>
        <a:off x="341084" y="3129494"/>
        <a:ext cx="4314043" cy="5327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DF5F1-0774-415A-86BB-04ABB0790EB9}">
      <dsp:nvSpPr>
        <dsp:cNvPr id="0" name=""/>
        <dsp:cNvSpPr/>
      </dsp:nvSpPr>
      <dsp:spPr>
        <a:xfrm>
          <a:off x="0" y="18488"/>
          <a:ext cx="6245265" cy="9114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/>
            <a:t>Vybrané typy smluv</a:t>
          </a:r>
          <a:endParaRPr lang="en-US" sz="3800" kern="1200"/>
        </a:p>
      </dsp:txBody>
      <dsp:txXfrm>
        <a:off x="44492" y="62980"/>
        <a:ext cx="6156281" cy="822446"/>
      </dsp:txXfrm>
    </dsp:sp>
    <dsp:sp modelId="{D0602004-28FF-4228-8431-58539E94C6C3}">
      <dsp:nvSpPr>
        <dsp:cNvPr id="0" name=""/>
        <dsp:cNvSpPr/>
      </dsp:nvSpPr>
      <dsp:spPr>
        <a:xfrm>
          <a:off x="0" y="929918"/>
          <a:ext cx="6245265" cy="4640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000" kern="1200"/>
            <a:t>Darování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000" kern="1200"/>
            <a:t>Koupě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000" kern="1200"/>
            <a:t>Výpůjčka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000" kern="1200"/>
            <a:t>Nájem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000" kern="1200"/>
            <a:t>Úvěr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000" kern="1200"/>
            <a:t>Skladování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000" kern="1200"/>
            <a:t>Příkaz 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000" kern="1200"/>
            <a:t>Zprostředkování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000" kern="1200"/>
            <a:t>Komise</a:t>
          </a:r>
          <a:endParaRPr lang="en-US" sz="3000" kern="1200"/>
        </a:p>
      </dsp:txBody>
      <dsp:txXfrm>
        <a:off x="0" y="929918"/>
        <a:ext cx="6245265" cy="46409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52A81-9903-4AFC-8E2C-F315FABCC04A}">
      <dsp:nvSpPr>
        <dsp:cNvPr id="0" name=""/>
        <dsp:cNvSpPr/>
      </dsp:nvSpPr>
      <dsp:spPr>
        <a:xfrm>
          <a:off x="30" y="599805"/>
          <a:ext cx="2926905" cy="11551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Kogentní ustanovení</a:t>
          </a:r>
        </a:p>
      </dsp:txBody>
      <dsp:txXfrm>
        <a:off x="30" y="599805"/>
        <a:ext cx="2926905" cy="1155189"/>
      </dsp:txXfrm>
    </dsp:sp>
    <dsp:sp modelId="{4D41D7A7-BEBA-440C-8CED-81D48A0F8951}">
      <dsp:nvSpPr>
        <dsp:cNvPr id="0" name=""/>
        <dsp:cNvSpPr/>
      </dsp:nvSpPr>
      <dsp:spPr>
        <a:xfrm>
          <a:off x="30" y="1754995"/>
          <a:ext cx="2926905" cy="314988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200" kern="1200" dirty="0"/>
            <a:t>Nelze se odlišit ani na základě dohody</a:t>
          </a:r>
        </a:p>
      </dsp:txBody>
      <dsp:txXfrm>
        <a:off x="30" y="1754995"/>
        <a:ext cx="2926905" cy="3149887"/>
      </dsp:txXfrm>
    </dsp:sp>
    <dsp:sp modelId="{8C225F59-67AC-4E28-98D0-FD63C84B20A3}">
      <dsp:nvSpPr>
        <dsp:cNvPr id="0" name=""/>
        <dsp:cNvSpPr/>
      </dsp:nvSpPr>
      <dsp:spPr>
        <a:xfrm>
          <a:off x="3336703" y="599805"/>
          <a:ext cx="2926905" cy="1155189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Dispozitivní ustanovení</a:t>
          </a:r>
        </a:p>
      </dsp:txBody>
      <dsp:txXfrm>
        <a:off x="3336703" y="599805"/>
        <a:ext cx="2926905" cy="1155189"/>
      </dsp:txXfrm>
    </dsp:sp>
    <dsp:sp modelId="{FF9CF585-11F1-4B85-8703-815A614A0863}">
      <dsp:nvSpPr>
        <dsp:cNvPr id="0" name=""/>
        <dsp:cNvSpPr/>
      </dsp:nvSpPr>
      <dsp:spPr>
        <a:xfrm>
          <a:off x="3336703" y="1754995"/>
          <a:ext cx="2926905" cy="3149887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200" kern="1200" dirty="0"/>
            <a:t>Použije se v případě, že se smluvní strany nedomluví jinak</a:t>
          </a:r>
        </a:p>
      </dsp:txBody>
      <dsp:txXfrm>
        <a:off x="3336703" y="1754995"/>
        <a:ext cx="2926905" cy="31498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3F549-B572-44A8-9B2F-AA5B09FE30D5}">
      <dsp:nvSpPr>
        <dsp:cNvPr id="0" name=""/>
        <dsp:cNvSpPr/>
      </dsp:nvSpPr>
      <dsp:spPr>
        <a:xfrm>
          <a:off x="0" y="470843"/>
          <a:ext cx="6263640" cy="2211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541528" rIns="486128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600" b="0" i="0" kern="1200" dirty="0"/>
            <a:t>Každý člověk má vrozená, již samotným rozumem a citem poznatelná přirozená práva, a tudíž se považuje za osobu.</a:t>
          </a:r>
          <a:endParaRPr lang="cs-CZ" sz="2600" kern="1200" dirty="0"/>
        </a:p>
      </dsp:txBody>
      <dsp:txXfrm>
        <a:off x="0" y="470843"/>
        <a:ext cx="6263640" cy="2211300"/>
      </dsp:txXfrm>
    </dsp:sp>
    <dsp:sp modelId="{8329B0B3-2F61-4529-A59D-DF6A283F5BA0}">
      <dsp:nvSpPr>
        <dsp:cNvPr id="0" name=""/>
        <dsp:cNvSpPr/>
      </dsp:nvSpPr>
      <dsp:spPr>
        <a:xfrm>
          <a:off x="313182" y="87083"/>
          <a:ext cx="4384548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Fyzické osoby </a:t>
          </a:r>
        </a:p>
      </dsp:txBody>
      <dsp:txXfrm>
        <a:off x="350649" y="124550"/>
        <a:ext cx="4309614" cy="692586"/>
      </dsp:txXfrm>
    </dsp:sp>
    <dsp:sp modelId="{B3FEC63E-3CB5-439D-ACCB-8B4B8A4AFC2E}">
      <dsp:nvSpPr>
        <dsp:cNvPr id="0" name=""/>
        <dsp:cNvSpPr/>
      </dsp:nvSpPr>
      <dsp:spPr>
        <a:xfrm>
          <a:off x="0" y="3206303"/>
          <a:ext cx="6263640" cy="2211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541528" rIns="486128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600" b="0" i="0" kern="1200"/>
            <a:t>Právnická osoba je organizovaný útvar, o kterém zákon stanoví, že má právní osobnost, nebo jehož právní osobnost zákon uzná. </a:t>
          </a:r>
          <a:endParaRPr lang="cs-CZ" sz="2600" kern="1200" dirty="0"/>
        </a:p>
      </dsp:txBody>
      <dsp:txXfrm>
        <a:off x="0" y="3206303"/>
        <a:ext cx="6263640" cy="2211300"/>
      </dsp:txXfrm>
    </dsp:sp>
    <dsp:sp modelId="{91A899EA-FCCE-4358-99FE-E0293863F2AD}">
      <dsp:nvSpPr>
        <dsp:cNvPr id="0" name=""/>
        <dsp:cNvSpPr/>
      </dsp:nvSpPr>
      <dsp:spPr>
        <a:xfrm>
          <a:off x="313182" y="2822544"/>
          <a:ext cx="4384548" cy="7675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Právnické osoby</a:t>
          </a:r>
        </a:p>
      </dsp:txBody>
      <dsp:txXfrm>
        <a:off x="350649" y="2860011"/>
        <a:ext cx="4309614" cy="6925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E2212-CA5A-4F58-A4BE-ECD3839851AA}">
      <dsp:nvSpPr>
        <dsp:cNvPr id="0" name=""/>
        <dsp:cNvSpPr/>
      </dsp:nvSpPr>
      <dsp:spPr>
        <a:xfrm>
          <a:off x="0" y="52384"/>
          <a:ext cx="10515600" cy="7195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Ustanovení</a:t>
          </a:r>
        </a:p>
      </dsp:txBody>
      <dsp:txXfrm>
        <a:off x="35125" y="87509"/>
        <a:ext cx="10445350" cy="649299"/>
      </dsp:txXfrm>
    </dsp:sp>
    <dsp:sp modelId="{62472E64-E3E5-4641-A5D5-11ACA1BFD56F}">
      <dsp:nvSpPr>
        <dsp:cNvPr id="0" name=""/>
        <dsp:cNvSpPr/>
      </dsp:nvSpPr>
      <dsp:spPr>
        <a:xfrm>
          <a:off x="0" y="771934"/>
          <a:ext cx="10515600" cy="1210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300" kern="1200"/>
            <a:t>lze ustavit zakladatelským právním jednáním,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300" kern="1200"/>
            <a:t>zákonem,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300" kern="1200"/>
            <a:t>rozhodnutím orgánu veřejné moci</a:t>
          </a:r>
        </a:p>
      </dsp:txBody>
      <dsp:txXfrm>
        <a:off x="0" y="771934"/>
        <a:ext cx="10515600" cy="1210950"/>
      </dsp:txXfrm>
    </dsp:sp>
    <dsp:sp modelId="{4AFA56BC-46D8-4E4A-9B9A-2543CC882814}">
      <dsp:nvSpPr>
        <dsp:cNvPr id="0" name=""/>
        <dsp:cNvSpPr/>
      </dsp:nvSpPr>
      <dsp:spPr>
        <a:xfrm>
          <a:off x="0" y="1982884"/>
          <a:ext cx="10515600" cy="7195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Právnická osoba vzniká dnem zápisu do veřejného rejstříku.</a:t>
          </a:r>
        </a:p>
      </dsp:txBody>
      <dsp:txXfrm>
        <a:off x="35125" y="2018009"/>
        <a:ext cx="10445350" cy="649299"/>
      </dsp:txXfrm>
    </dsp:sp>
    <dsp:sp modelId="{2BDD8EE5-EE0C-420E-BD75-10EFF09C1F8F}">
      <dsp:nvSpPr>
        <dsp:cNvPr id="0" name=""/>
        <dsp:cNvSpPr/>
      </dsp:nvSpPr>
      <dsp:spPr>
        <a:xfrm>
          <a:off x="0" y="2788834"/>
          <a:ext cx="10515600" cy="7195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Orgány</a:t>
          </a:r>
        </a:p>
      </dsp:txBody>
      <dsp:txXfrm>
        <a:off x="35125" y="2823959"/>
        <a:ext cx="10445350" cy="649299"/>
      </dsp:txXfrm>
    </dsp:sp>
    <dsp:sp modelId="{2D839EB2-73DA-4A90-BA38-C60886A79280}">
      <dsp:nvSpPr>
        <dsp:cNvPr id="0" name=""/>
        <dsp:cNvSpPr/>
      </dsp:nvSpPr>
      <dsp:spPr>
        <a:xfrm>
          <a:off x="0" y="3508384"/>
          <a:ext cx="10515600" cy="791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300" kern="1200"/>
            <a:t>Závisí od typu osoby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300" kern="1200"/>
            <a:t>Jednatel, Ředitel, Předseda představenstva?</a:t>
          </a:r>
        </a:p>
      </dsp:txBody>
      <dsp:txXfrm>
        <a:off x="0" y="3508384"/>
        <a:ext cx="10515600" cy="791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93E33-A769-4428-8A0A-C057C888F661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94CB9-B316-4BA0-9223-8209DE26C5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78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79A5FF-F5D3-48F7-986E-5EB0E9F3F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970873-E71A-4914-9EE9-F402FB9BF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4E8F2E-524D-4958-B305-B28C93D05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BFE2-5AE8-4FA4-AF9D-8F7F0E5E71A5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5D49F0-100A-4380-9892-7433587B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76157D-8ACD-4C4D-A61A-5CAD3B00D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5BE9-7494-4FA4-A6A1-5F4BB2E0DC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061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436D5-F49D-4830-A348-33AD48C68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F3F4E20-1719-45CE-8A18-50D9EF388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1370C0-123A-4F71-801C-3C0E3060C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BFE2-5AE8-4FA4-AF9D-8F7F0E5E71A5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082C4E-43A4-472F-B23A-02DB34870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4C201F-64E5-4067-A304-253AFC83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5BE9-7494-4FA4-A6A1-5F4BB2E0DC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44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9590954-2746-4D4C-A682-60A1505D8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92B6B44-E64D-4BBE-ABC8-A71568EAB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D792F9-52AA-4261-9467-055A6D684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BFE2-5AE8-4FA4-AF9D-8F7F0E5E71A5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1990D6-9397-4C89-8C25-C2BB16F51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B0212C-3721-4DEA-9D21-2A0EB663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5BE9-7494-4FA4-A6A1-5F4BB2E0DC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8716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1655828-74E8-4C8C-9A46-D37055D42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0" name="Zástupný symbol pro text 7">
            <a:extLst>
              <a:ext uri="{FF2B5EF4-FFF2-40B4-BE49-F238E27FC236}">
                <a16:creationId xmlns:a16="http://schemas.microsoft.com/office/drawing/2014/main" id="{75DC10B1-1F87-4724-A431-B37F17D5C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id="{AC2C2C02-70BC-4CA2-A448-691E5EA5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250CC6C-D8E6-4BFA-8121-125E87CAF9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7031899D-0AAE-4B99-AEF8-0822F14C8E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5" name="Zástupný symbol pro číslo snímku 2">
            <a:extLst>
              <a:ext uri="{FF2B5EF4-FFF2-40B4-BE49-F238E27FC236}">
                <a16:creationId xmlns:a16="http://schemas.microsoft.com/office/drawing/2014/main" id="{D92A2384-FACF-4740-A29F-249FD2ADB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0812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4459DC-7C92-4A47-9D62-72E65D8E8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928D9-15E7-4479-8DBF-A66AD46EC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56421C-9187-4AEB-8B23-C75C24DC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BFE2-5AE8-4FA4-AF9D-8F7F0E5E71A5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50F5-979A-4917-B543-9769F4679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84E740-9B23-4489-9A79-CD865E23C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5BE9-7494-4FA4-A6A1-5F4BB2E0DC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748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3719C3-88BC-45A7-BEB9-20B80CBE3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0B5102-7E7E-4888-A767-F99F9DE8D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AB4542-6ACB-4B7B-A85A-B4A9198F9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BFE2-5AE8-4FA4-AF9D-8F7F0E5E71A5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5D5E97-0B7A-4F71-8CB7-59AB241A5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6ECFBA-B750-4E84-BC36-8F03E9C6E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5BE9-7494-4FA4-A6A1-5F4BB2E0DC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17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D309F9-24B9-4450-9331-0845F59C8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E724D6-AA36-4DA0-948F-DABFF4DB8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9E9E4F-FD22-49EC-94C8-31034625A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929A30-6C02-495B-9549-322BD301E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BFE2-5AE8-4FA4-AF9D-8F7F0E5E71A5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E39F7DD-F291-4536-B742-BB0A6008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CF61773-4F85-4C97-B930-B21533F4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5BE9-7494-4FA4-A6A1-5F4BB2E0DC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534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BFA0AC-AB0C-4325-AB6D-BDBECC630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26A955-669D-4929-9AE3-42DD54282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7EBA1E-28A9-4DA6-AF9B-96E6FB91F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C9A9593-0EFB-4458-BB09-7A9AC1BFF5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B2BA9FE-58B9-40D9-A772-3BB4D4E5D0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FAF47C7-DB87-4771-9A32-90F89996F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BFE2-5AE8-4FA4-AF9D-8F7F0E5E71A5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8649A04-0D3E-40AF-936A-FC27402FE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EF8999E-3A4A-4886-BE7D-BA059C6B3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5BE9-7494-4FA4-A6A1-5F4BB2E0DC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97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9D8AF1-E3F4-46DC-A305-693955B10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010F362-B952-4F24-A019-5373F6ECF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BFE2-5AE8-4FA4-AF9D-8F7F0E5E71A5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5D62213-B4D0-4187-AD3F-4B87883FC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267082E-2092-4430-85DE-B91A7FC06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5BE9-7494-4FA4-A6A1-5F4BB2E0DC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176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32D728D-A1CD-4B7E-BDF3-9E9EE3295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BFE2-5AE8-4FA4-AF9D-8F7F0E5E71A5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53369C7-F533-4E76-845A-B830A19DE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BF0169-8D4F-4D48-B91C-CCFEDA9AA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5BE9-7494-4FA4-A6A1-5F4BB2E0DC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808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35AC37-46E8-480D-89D0-9E4FB7D25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64962F-4789-4C15-9D03-65BFC3FD8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340B107-7F53-43C2-9B85-451E37E90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E37047-9A38-47B6-A745-79718E0A8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BFE2-5AE8-4FA4-AF9D-8F7F0E5E71A5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B4CB7F-6B2A-4B97-ABE8-3224B670C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BCD195F-D1E8-449E-9549-465A14CBE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5BE9-7494-4FA4-A6A1-5F4BB2E0DC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00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9CFD60-1CC1-4AEE-A374-77B46E562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F444686-9A01-4F98-BBC0-5D4D5BD9E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EED5358-5A6E-47D8-9667-C975D0545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72CFF00-49DF-44F2-99BF-8F7AE6DB1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BFE2-5AE8-4FA4-AF9D-8F7F0E5E71A5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4BC1E7F-536F-425C-AC48-2A3E11F9B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1022C7-181D-4665-930F-138BCABA4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5BE9-7494-4FA4-A6A1-5F4BB2E0DC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373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86F628F-B47E-4914-ABF1-1530C2A6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70DEB1-96A2-4B0D-BA91-C0B76C3CE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300FB9-A3E3-450F-AC57-80BF05E07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DBFE2-5AE8-4FA4-AF9D-8F7F0E5E71A5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E435F9-5753-436E-9577-665EB3658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088F3B-6199-4484-9D65-72D5C1080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95BE9-7494-4FA4-A6A1-5F4BB2E0DC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03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ww.stock-free.org/make-money-dollar-usd-page-4.html" TargetMode="External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hyperlink" Target="https://commons.wikimedia.org/wiki/File:Bluescreen_of_death.jpg" TargetMode="External"/><Relationship Id="rId7" Type="http://schemas.openxmlformats.org/officeDocument/2006/relationships/diagramColors" Target="../diagrams/colors17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openxmlformats.org/officeDocument/2006/relationships/hyperlink" Target="https://creativecommons.org/licenses/by-sa/3.0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Praktické smluvní právo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8687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Závazek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EAF547A7-4637-400F-9EF2-1D2CB2EDA38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1286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Smlouva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Smlouvou projevují strany vůli zřídit mezi sebou závazek a řídit se obsahem smlouvy.</a:t>
            </a:r>
          </a:p>
          <a:p>
            <a:r>
              <a:rPr lang="cs-CZ" dirty="0"/>
              <a:t>Smlouva je uzavřena, jakmile si strany ujednaly její obsah. </a:t>
            </a:r>
          </a:p>
          <a:p>
            <a:r>
              <a:rPr lang="cs-CZ" dirty="0"/>
              <a:t>V mezích právního řádu je stranám ponecháno na vůli svobodně si smlouvu ujednat a určit její obsah.</a:t>
            </a:r>
          </a:p>
        </p:txBody>
      </p:sp>
    </p:spTree>
    <p:extLst>
      <p:ext uri="{BB962C8B-B14F-4D97-AF65-F5344CB8AC3E}">
        <p14:creationId xmlns:p14="http://schemas.microsoft.com/office/powerpoint/2010/main" val="244789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uzavření smlouvy je potřeba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Návrh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musí být zřejmé, že ten, kdo jej činí, má úmysl uzavřít určitou smlouvu s osobou, vůči níž nabídku činí.</a:t>
            </a:r>
          </a:p>
          <a:p>
            <a:r>
              <a:rPr lang="cs-CZ" dirty="0"/>
              <a:t>obsahuje </a:t>
            </a:r>
            <a:r>
              <a:rPr lang="cs-CZ" b="1" u="sng" dirty="0"/>
              <a:t>podstatné náležitosti </a:t>
            </a:r>
            <a:r>
              <a:rPr lang="cs-CZ" dirty="0"/>
              <a:t>smlouvy tak, aby smlouva mohla být uzavřena jeho jednoduchým a nepodmíněným přijetím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Přijetí návrhu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Projeví včas vůči navrhovateli souhlas. </a:t>
            </a:r>
          </a:p>
          <a:p>
            <a:r>
              <a:rPr lang="cs-CZ" dirty="0"/>
              <a:t>Nabídka učiněná ústně musí být přijata bezodkladně, </a:t>
            </a:r>
          </a:p>
          <a:p>
            <a:r>
              <a:rPr lang="cs-CZ" dirty="0"/>
              <a:t>Nabídka učiněná v písemné formě vůči nepřítomné osobě musí být přijata ve lhůtě uvedené v nabídce.</a:t>
            </a:r>
          </a:p>
          <a:p>
            <a:r>
              <a:rPr lang="cs-CZ" dirty="0"/>
              <a:t>Nabídka s výhradou je novým návrhem</a:t>
            </a:r>
          </a:p>
        </p:txBody>
      </p:sp>
    </p:spTree>
    <p:extLst>
      <p:ext uri="{BB962C8B-B14F-4D97-AF65-F5344CB8AC3E}">
        <p14:creationId xmlns:p14="http://schemas.microsoft.com/office/powerpoint/2010/main" val="1986949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CFC7B8C-513C-4764-9BC8-3030F01FB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cs-CZ" sz="5600"/>
              <a:t>(Ne)platnost smlouvy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Zástupný obsah 7">
            <a:extLst>
              <a:ext uri="{FF2B5EF4-FFF2-40B4-BE49-F238E27FC236}">
                <a16:creationId xmlns:a16="http://schemas.microsoft.com/office/drawing/2014/main" id="{C6677605-EBD0-43AD-B91F-17D5F09A1A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0380453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8817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Podstatné náležitosti?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 Zákonná ustanovení upravující jednotlivé typy smluv se použijí na smlouvy, jejichž obsah zahrnuje podstatné náležitosti smlouvy stanovené v základním ustanovení pro každou z těchto smluv.</a:t>
            </a:r>
          </a:p>
          <a:p>
            <a:r>
              <a:rPr lang="cs-CZ" dirty="0"/>
              <a:t>Strany mohou uzavřít i takovou smlouvu, která není zvláště jako typ smlouvy upravena.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2153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Podstatné náležitosti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Jsou to náležitosti jež vyplývají z konkrétního smluvního typu</a:t>
            </a:r>
          </a:p>
          <a:p>
            <a:r>
              <a:rPr lang="cs-CZ" dirty="0"/>
              <a:t>Například: </a:t>
            </a:r>
          </a:p>
          <a:p>
            <a:pPr lvl="2"/>
            <a:r>
              <a:rPr lang="cs-CZ" dirty="0"/>
              <a:t>Darovací smlouvou </a:t>
            </a:r>
            <a:r>
              <a:rPr lang="cs-CZ" u="sng" dirty="0">
                <a:solidFill>
                  <a:srgbClr val="FF0000"/>
                </a:solidFill>
              </a:rPr>
              <a:t>dárce bezplatně převádí vlastnické právo </a:t>
            </a:r>
            <a:r>
              <a:rPr lang="cs-CZ" dirty="0"/>
              <a:t>k věci nebo se zavazuje obdarovanému věc bezplatně převést do vlastnictví a </a:t>
            </a:r>
            <a:r>
              <a:rPr lang="cs-CZ" b="1" u="sng" dirty="0">
                <a:solidFill>
                  <a:srgbClr val="FF0000"/>
                </a:solidFill>
              </a:rPr>
              <a:t>obdarovaný dar nebo nabídku přijímá.</a:t>
            </a:r>
          </a:p>
          <a:p>
            <a:pPr lvl="2"/>
            <a:r>
              <a:rPr lang="cs-CZ" dirty="0"/>
              <a:t>Kupní smlouvou se prodávající zavazuje, že </a:t>
            </a:r>
            <a:r>
              <a:rPr lang="cs-CZ" b="1" u="sng" dirty="0">
                <a:solidFill>
                  <a:srgbClr val="FF0000"/>
                </a:solidFill>
              </a:rPr>
              <a:t>kupujícímu odevzdá věc</a:t>
            </a:r>
            <a:r>
              <a:rPr lang="cs-CZ" dirty="0"/>
              <a:t>, která je předmětem koupě, a </a:t>
            </a:r>
            <a:r>
              <a:rPr lang="cs-CZ" b="1" u="sng" dirty="0">
                <a:solidFill>
                  <a:srgbClr val="FF0000"/>
                </a:solidFill>
              </a:rPr>
              <a:t>umožní mu nabýt vlastnické právo k ní</a:t>
            </a:r>
            <a:r>
              <a:rPr lang="cs-CZ" dirty="0"/>
              <a:t>, a </a:t>
            </a:r>
            <a:r>
              <a:rPr lang="cs-CZ" b="1" u="sng" dirty="0">
                <a:solidFill>
                  <a:srgbClr val="FF0000"/>
                </a:solidFill>
              </a:rPr>
              <a:t>kupující se zavazuje, že věc převezme a zaplatí prodávajícímu kupní cenu</a:t>
            </a:r>
            <a:r>
              <a:rPr lang="cs-CZ" dirty="0"/>
              <a:t>.</a:t>
            </a:r>
            <a:endParaRPr lang="cs-CZ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46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cs-CZ" sz="8000"/>
              <a:t>Smluvní typ</a:t>
            </a: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Zástupný symbol pro obsah 2">
            <a:extLst>
              <a:ext uri="{FF2B5EF4-FFF2-40B4-BE49-F238E27FC236}">
                <a16:creationId xmlns:a16="http://schemas.microsoft.com/office/drawing/2014/main" id="{CD350495-4F73-4542-A67C-D83C0024EE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7315844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9514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6410EA-540A-46BB-A605-30C3C13B7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Spotřebitel vs. Podnikatel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A4DC05-0478-4988-B4DF-949460A0C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Fyzická osoba, která nenakupuje pro své podnikání má zvláštní práva</a:t>
            </a:r>
          </a:p>
          <a:p>
            <a:r>
              <a:rPr lang="cs-CZ" dirty="0"/>
              <a:t>Co do smluvních podmínek nesmí být omezena na právech</a:t>
            </a:r>
          </a:p>
          <a:p>
            <a:r>
              <a:rPr lang="cs-CZ" dirty="0"/>
              <a:t>Co do prodeje zboží v obchodě má spotřebitel minimální záruční lhůtu</a:t>
            </a:r>
          </a:p>
          <a:p>
            <a:r>
              <a:rPr lang="cs-CZ" dirty="0"/>
              <a:t>Co do prodeje zboží přes internet (distančně) má spotřebitel navíc možnost od smlouvy odstoupit</a:t>
            </a:r>
          </a:p>
          <a:p>
            <a:r>
              <a:rPr lang="cs-CZ" dirty="0"/>
              <a:t>Zvláštní práva spotřebitele u finančních produktů</a:t>
            </a:r>
          </a:p>
        </p:txBody>
      </p:sp>
    </p:spTree>
    <p:extLst>
      <p:ext uri="{BB962C8B-B14F-4D97-AF65-F5344CB8AC3E}">
        <p14:creationId xmlns:p14="http://schemas.microsoft.com/office/powerpoint/2010/main" val="1143780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cs-CZ" sz="5200"/>
              <a:t>Pamatujte si rozdíl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88446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3791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Právnické osoby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9184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7C2EE1-D2EC-456D-ACE8-137C48092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anchor="t">
            <a:normAutofit/>
          </a:bodyPr>
          <a:lstStyle/>
          <a:p>
            <a:r>
              <a:rPr lang="cs-CZ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Hlavní dělení právních odvětví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54BDE46-475D-4DE5-BC2A-CBD7E0AF0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1607" y="1412489"/>
            <a:ext cx="3443466" cy="4363844"/>
          </a:xfrm>
        </p:spPr>
        <p:txBody>
          <a:bodyPr>
            <a:normAutofit/>
          </a:bodyPr>
          <a:lstStyle/>
          <a:p>
            <a:r>
              <a:rPr lang="cs-CZ" sz="2000" b="1" dirty="0"/>
              <a:t>Veřejné právo</a:t>
            </a:r>
          </a:p>
          <a:p>
            <a:pPr lvl="1"/>
            <a:r>
              <a:rPr lang="cs-CZ" sz="2000" dirty="0"/>
              <a:t>Stát a veřejná moc</a:t>
            </a:r>
          </a:p>
          <a:p>
            <a:pPr lvl="1"/>
            <a:r>
              <a:rPr lang="cs-CZ" sz="2000" dirty="0"/>
              <a:t>Veřejná moc (donucení)</a:t>
            </a:r>
          </a:p>
          <a:p>
            <a:pPr lvl="1"/>
            <a:r>
              <a:rPr lang="cs-CZ" sz="2000" dirty="0"/>
              <a:t>Vláda práva</a:t>
            </a:r>
          </a:p>
          <a:p>
            <a:pPr lvl="1"/>
            <a:r>
              <a:rPr lang="cs-CZ" sz="2000" dirty="0"/>
              <a:t>Co není povoleno, je zakázáno (kompetence)</a:t>
            </a:r>
          </a:p>
          <a:p>
            <a:pPr lvl="1"/>
            <a:endParaRPr lang="cs-CZ" sz="200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2BB019C-A4A7-49E4-B0D0-C06120CA9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2926080" cy="4363844"/>
          </a:xfrm>
        </p:spPr>
        <p:txBody>
          <a:bodyPr>
            <a:normAutofit/>
          </a:bodyPr>
          <a:lstStyle/>
          <a:p>
            <a:r>
              <a:rPr lang="cs-CZ" sz="2000" b="1" dirty="0"/>
              <a:t>Soukromé právo</a:t>
            </a:r>
          </a:p>
          <a:p>
            <a:pPr lvl="1"/>
            <a:r>
              <a:rPr lang="cs-CZ" sz="2000" dirty="0"/>
              <a:t>Jednotlivec</a:t>
            </a:r>
          </a:p>
          <a:p>
            <a:pPr lvl="1"/>
            <a:r>
              <a:rPr lang="cs-CZ" sz="2000" dirty="0"/>
              <a:t>Rovnost </a:t>
            </a:r>
          </a:p>
          <a:p>
            <a:pPr lvl="1"/>
            <a:r>
              <a:rPr lang="cs-CZ" sz="2000" dirty="0"/>
              <a:t>Autonomie vůle</a:t>
            </a:r>
          </a:p>
          <a:p>
            <a:pPr lvl="1"/>
            <a:r>
              <a:rPr lang="cs-CZ" sz="2000" dirty="0"/>
              <a:t>Co není zakázáno je povoleno</a:t>
            </a:r>
          </a:p>
          <a:p>
            <a:pPr lvl="1"/>
            <a:endParaRPr lang="cs-CZ" sz="2000" dirty="0"/>
          </a:p>
          <a:p>
            <a:pPr lvl="1"/>
            <a:endParaRPr lang="cs-CZ" sz="2000" dirty="0"/>
          </a:p>
        </p:txBody>
      </p:sp>
      <p:pic>
        <p:nvPicPr>
          <p:cNvPr id="9" name="Grafický objekt 8" descr="Soudní kladívko">
            <a:extLst>
              <a:ext uri="{FF2B5EF4-FFF2-40B4-BE49-F238E27FC236}">
                <a16:creationId xmlns:a16="http://schemas.microsoft.com/office/drawing/2014/main" id="{9FFB24BE-A073-4DC3-8786-0AAA04B8B7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4833" y="4221690"/>
            <a:ext cx="914400" cy="914400"/>
          </a:xfrm>
          <a:prstGeom prst="rect">
            <a:avLst/>
          </a:prstGeom>
        </p:spPr>
      </p:pic>
      <p:pic>
        <p:nvPicPr>
          <p:cNvPr id="11" name="Grafický objekt 10" descr="Podání ruky">
            <a:extLst>
              <a:ext uri="{FF2B5EF4-FFF2-40B4-BE49-F238E27FC236}">
                <a16:creationId xmlns:a16="http://schemas.microsoft.com/office/drawing/2014/main" id="{42EC0E7B-9292-4BF0-A89C-AD2FA5C144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7444" y="42216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33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cs-CZ" sz="5200"/>
              <a:t>Dělení osob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7073743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19914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cs-CZ" sz="5200"/>
              <a:t>Základní informace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9068811D-6C98-46D1-8A60-64D25AD374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8781170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24925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43451" y="1248213"/>
            <a:ext cx="5413238" cy="432633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967" y="675564"/>
            <a:ext cx="3609833" cy="5204085"/>
          </a:xfrm>
        </p:spPr>
        <p:txBody>
          <a:bodyPr>
            <a:normAutofit/>
          </a:bodyPr>
          <a:lstStyle/>
          <a:p>
            <a:r>
              <a:rPr lang="cs-CZ"/>
              <a:t>Jednání za právnickou osobu</a:t>
            </a:r>
            <a:endParaRPr lang="cs-CZ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9E6F5964-7440-4FD3-B238-4072A15625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0223459"/>
              </p:ext>
            </p:extLst>
          </p:nvPr>
        </p:nvGraphicFramePr>
        <p:xfrm>
          <a:off x="4776730" y="819369"/>
          <a:ext cx="6589260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63840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cs-CZ" sz="4000"/>
              <a:t>Typy právnických osob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0402762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98574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39E884-672E-4E05-9CAC-CEDC34889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Zánik závazku (pojmy)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EAE329-D93C-45E4-9CA8-1FBCF6B91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Splnění:</a:t>
            </a:r>
          </a:p>
          <a:p>
            <a:pPr lvl="1"/>
            <a:r>
              <a:rPr lang="cs-CZ" dirty="0"/>
              <a:t>Čas – pokud se nestanoví tak na výzvu (nebo i bez výzvy)</a:t>
            </a:r>
          </a:p>
          <a:p>
            <a:pPr lvl="1"/>
            <a:r>
              <a:rPr lang="cs-CZ" dirty="0"/>
              <a:t>Místo – nepeněžitý dluh v místě dlužníka (provozovna´), peněžitý na účet nebo v místě věřitele</a:t>
            </a:r>
          </a:p>
          <a:p>
            <a:r>
              <a:rPr lang="cs-CZ" dirty="0"/>
              <a:t>Dohoda/Započtení/Prominutí</a:t>
            </a:r>
          </a:p>
          <a:p>
            <a:r>
              <a:rPr lang="cs-CZ" dirty="0"/>
              <a:t>Výpověď/Odstoupení/Odstupné</a:t>
            </a:r>
          </a:p>
          <a:p>
            <a:r>
              <a:rPr lang="cs-CZ" dirty="0"/>
              <a:t>Prodlení </a:t>
            </a:r>
          </a:p>
          <a:p>
            <a:pPr lvl="1"/>
            <a:r>
              <a:rPr lang="cs-CZ" dirty="0"/>
              <a:t>Dlužník, který svůj dluh řádně a včas neplní, je v prodlení. </a:t>
            </a:r>
          </a:p>
          <a:p>
            <a:pPr lvl="1"/>
            <a:r>
              <a:rPr lang="cs-CZ" dirty="0"/>
              <a:t>Dlužník není za prodlení odpovědný, nemůže-li plnit v důsledku prodlení věřitele.</a:t>
            </a:r>
          </a:p>
        </p:txBody>
      </p:sp>
    </p:spTree>
    <p:extLst>
      <p:ext uri="{BB962C8B-B14F-4D97-AF65-F5344CB8AC3E}">
        <p14:creationId xmlns:p14="http://schemas.microsoft.com/office/powerpoint/2010/main" val="2441072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D65F71-0833-4668-AA8E-13C712EE4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cs-CZ" sz="5200"/>
              <a:t>Zajištění dluhu</a:t>
            </a:r>
          </a:p>
        </p:txBody>
      </p:sp>
      <p:graphicFrame>
        <p:nvGraphicFramePr>
          <p:cNvPr id="16" name="Zástupný obsah 2">
            <a:extLst>
              <a:ext uri="{FF2B5EF4-FFF2-40B4-BE49-F238E27FC236}">
                <a16:creationId xmlns:a16="http://schemas.microsoft.com/office/drawing/2014/main" id="{05B77F5D-4792-480B-BCC6-CB423393AC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5658209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4341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Zástavní právo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zajištění dluhu zástavním právem vznikne věřiteli oprávnění, nesplní-li dlužník dluh řádně a včas, uspokojit se z výtěžku zpeněžení zástavy</a:t>
            </a:r>
          </a:p>
          <a:p>
            <a:r>
              <a:rPr lang="cs-CZ" dirty="0"/>
              <a:t>zástavou může být každá věc, s níž lze obchodovat.</a:t>
            </a:r>
          </a:p>
          <a:p>
            <a:r>
              <a:rPr lang="cs-CZ" dirty="0"/>
              <a:t>Zřizuje se smlouvou, nelze vzít do zástavy nuceně</a:t>
            </a:r>
          </a:p>
          <a:p>
            <a:pPr lvl="1"/>
            <a:r>
              <a:rPr lang="cs-CZ" dirty="0"/>
              <a:t>Neplést se zadržovacím právem</a:t>
            </a:r>
          </a:p>
          <a:p>
            <a:r>
              <a:rPr lang="cs-CZ" dirty="0"/>
              <a:t>Výkon práva </a:t>
            </a:r>
          </a:p>
          <a:p>
            <a:pPr lvl="1"/>
            <a:r>
              <a:rPr lang="cs-CZ" dirty="0"/>
              <a:t>Obvykle zpeněžením v dražbě</a:t>
            </a:r>
          </a:p>
          <a:p>
            <a:r>
              <a:rPr lang="cs-CZ" dirty="0"/>
              <a:t>Zástavní právo zaniká se zajištěným dluhem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699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ideo 6">
            <a:extLst>
              <a:ext uri="{FF2B5EF4-FFF2-40B4-BE49-F238E27FC236}">
                <a16:creationId xmlns:a16="http://schemas.microsoft.com/office/drawing/2014/main" id="{969893F3-55E1-4172-8C9C-AE8842D6F1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089" b="1008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 dirty="0">
                <a:solidFill>
                  <a:srgbClr val="FFFFFF"/>
                </a:solidFill>
              </a:rPr>
              <a:t>Závazky z deliktů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4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Závazek z deliktu (opakování)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Povinnost nahradit jinému újmu zahrnuje vždy povinnost k náhradě újmy na jmění (škody).</a:t>
            </a:r>
          </a:p>
          <a:p>
            <a:r>
              <a:rPr lang="cs-CZ" dirty="0"/>
              <a:t>Vyžadují-li to okolnosti případu nebo zvyklosti soukromého života, je každý povinen počínat si při svém konání tak, aby nedošlo k nedůvodné újmě na svobodě, životě, zdraví nebo na vlastnictví jiného.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904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1DCE567-6239-4424-BE8E-7FE0DA0DBC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Porušení smlouvy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E45A1F9-0F38-493D-9119-75F9C1C64B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552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Vlastnictví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Absolutní majetkové právo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191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720725" y="1692275"/>
          <a:ext cx="10752138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Předpoklady vzniku odpovědnosti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98043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Porušení právní povinnosti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graphicFrame>
        <p:nvGraphicFramePr>
          <p:cNvPr id="7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720725" y="1692275"/>
          <a:ext cx="10752138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6762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Náhrada újmy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2292097" y="2286000"/>
          <a:ext cx="7290055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3158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500" dirty="0"/>
              <a:t>Vadné plnění smlouvy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1700" dirty="0">
              <a:solidFill>
                <a:srgbClr val="000000"/>
              </a:solidFill>
            </a:endParaRPr>
          </a:p>
          <a:p>
            <a:r>
              <a:rPr lang="cs-CZ" sz="1700" dirty="0">
                <a:solidFill>
                  <a:srgbClr val="000000"/>
                </a:solidFill>
              </a:rPr>
              <a:t>(1) Kdo plní za úplatu jinému, je zavázán plnit bez vad s vlastnostmi vymíněnými nebo obvyklými tak, aby bylo možné použít předmět plnění podle smlouvy, a je-li stranám znám, i podle účelu smlouvy.</a:t>
            </a:r>
          </a:p>
          <a:p>
            <a:endParaRPr lang="cs-CZ" sz="1700" dirty="0">
              <a:solidFill>
                <a:srgbClr val="000000"/>
              </a:solidFill>
            </a:endParaRPr>
          </a:p>
          <a:p>
            <a:r>
              <a:rPr lang="cs-CZ" sz="1700" dirty="0">
                <a:solidFill>
                  <a:srgbClr val="000000"/>
                </a:solidFill>
              </a:rPr>
              <a:t>(2) Je-li splněno vadně, má příjemce práva z vadného plnění.</a:t>
            </a:r>
          </a:p>
        </p:txBody>
      </p:sp>
    </p:spTree>
    <p:extLst>
      <p:ext uri="{BB962C8B-B14F-4D97-AF65-F5344CB8AC3E}">
        <p14:creationId xmlns:p14="http://schemas.microsoft.com/office/powerpoint/2010/main" val="3668531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cs-CZ" sz="6200" dirty="0"/>
              <a:t>Vada:</a:t>
            </a:r>
            <a:br>
              <a:rPr lang="cs-CZ" sz="6200" dirty="0"/>
            </a:br>
            <a:r>
              <a:rPr lang="cs-CZ" sz="6200" dirty="0"/>
              <a:t> Dlužník plní vadně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0F121107-C82E-4D5D-B75D-506D7E030C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1190179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3681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4759" y="3752850"/>
            <a:ext cx="2468166" cy="2452687"/>
          </a:xfrm>
        </p:spPr>
        <p:txBody>
          <a:bodyPr anchor="ctr">
            <a:normAutofit/>
          </a:bodyPr>
          <a:lstStyle/>
          <a:p>
            <a:r>
              <a:rPr lang="cs-CZ" sz="3100"/>
              <a:t>Povaha vady</a:t>
            </a:r>
          </a:p>
        </p:txBody>
      </p:sp>
      <p:pic>
        <p:nvPicPr>
          <p:cNvPr id="6" name="Picture 5" descr="Obsah obrázku text&#10;&#10;Popis byl vytvořen automaticky">
            <a:extLst>
              <a:ext uri="{FF2B5EF4-FFF2-40B4-BE49-F238E27FC236}">
                <a16:creationId xmlns:a16="http://schemas.microsoft.com/office/drawing/2014/main" id="{C55E70BF-9D0C-40E3-9B7E-9B15361DB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353" b="11353"/>
          <a:stretch/>
        </p:blipFill>
        <p:spPr>
          <a:xfrm>
            <a:off x="1524020" y="11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2154246"/>
              </p:ext>
            </p:extLst>
          </p:nvPr>
        </p:nvGraphicFramePr>
        <p:xfrm>
          <a:off x="4691986" y="3752851"/>
          <a:ext cx="5614060" cy="245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C65C0B3C-06EE-BD4E-9987-42E65D1CFCE1}"/>
              </a:ext>
            </a:extLst>
          </p:cNvPr>
          <p:cNvSpPr txBox="1"/>
          <p:nvPr/>
        </p:nvSpPr>
        <p:spPr>
          <a:xfrm>
            <a:off x="8489198" y="6657946"/>
            <a:ext cx="217880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3" tooltip="https://commons.wikimedia.org/wiki/File:Bluescreen_of_death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9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cs-CZ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038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hrug It's not a bug, it's a feature. Programmer Excuse Black Design'  Essential T-Shirt by ramiro | Programmer humor, Programmer, Work quotes">
            <a:extLst>
              <a:ext uri="{FF2B5EF4-FFF2-40B4-BE49-F238E27FC236}">
                <a16:creationId xmlns:a16="http://schemas.microsoft.com/office/drawing/2014/main" id="{BF4A14E8-7E29-6143-92C1-DE2405BE70A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0466" y="643467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208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557190"/>
            <a:ext cx="2530602" cy="5567891"/>
          </a:xfrm>
        </p:spPr>
        <p:txBody>
          <a:bodyPr>
            <a:normAutofit/>
          </a:bodyPr>
          <a:lstStyle/>
          <a:p>
            <a:r>
              <a:rPr lang="cs-CZ" sz="3800"/>
              <a:t>Odstoupení vs. Výpověď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020312"/>
              </p:ext>
            </p:extLst>
          </p:nvPr>
        </p:nvGraphicFramePr>
        <p:xfrm>
          <a:off x="5343906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1697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</a:rPr>
              <a:t>Podstatné vs. Nepodstatné porušení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cs-CZ" sz="2000" b="1"/>
              <a:t>Podstatný </a:t>
            </a:r>
          </a:p>
          <a:p>
            <a:pPr lvl="1"/>
            <a:r>
              <a:rPr lang="cs-CZ" sz="2000"/>
              <a:t>Odstoupení</a:t>
            </a:r>
          </a:p>
          <a:p>
            <a:pPr marL="128016" lvl="1" indent="0">
              <a:buNone/>
            </a:pPr>
            <a:endParaRPr lang="cs-CZ" sz="2000" b="1"/>
          </a:p>
          <a:p>
            <a:pPr marL="128016" lvl="1" indent="0">
              <a:buNone/>
            </a:pPr>
            <a:r>
              <a:rPr lang="cs-CZ" sz="2000" b="1"/>
              <a:t>Nepodstatný</a:t>
            </a:r>
          </a:p>
          <a:p>
            <a:pPr lvl="1">
              <a:buFontTx/>
              <a:buChar char="-"/>
            </a:pPr>
            <a:r>
              <a:rPr lang="cs-CZ" sz="2000"/>
              <a:t>oprava</a:t>
            </a:r>
          </a:p>
          <a:p>
            <a:pPr lvl="1">
              <a:buFontTx/>
              <a:buChar char="-"/>
            </a:pPr>
            <a:r>
              <a:rPr lang="cs-CZ" sz="2000"/>
              <a:t>doplnění toho, co chybí, </a:t>
            </a:r>
          </a:p>
          <a:p>
            <a:pPr lvl="1">
              <a:buFontTx/>
              <a:buChar char="-"/>
            </a:pPr>
            <a:r>
              <a:rPr lang="cs-CZ" sz="2000"/>
              <a:t>přiměřené slevy z ceny. </a:t>
            </a:r>
          </a:p>
          <a:p>
            <a:pPr lvl="1">
              <a:buFontTx/>
              <a:buChar char="-"/>
            </a:pPr>
            <a:endParaRPr lang="cs-CZ" sz="2000" b="1"/>
          </a:p>
          <a:p>
            <a:pPr marL="128016" lvl="1" indent="0">
              <a:buNone/>
            </a:pPr>
            <a:r>
              <a:rPr lang="cs-CZ" sz="2000"/>
              <a:t>Nelze-li vadu odstranit a nelze-li pro ni předmět řádně užívat, může nabyvatel buď odstoupit od smlouvy, anebo se domáhat přiměřené slevy z ceny.</a:t>
            </a:r>
          </a:p>
          <a:p>
            <a:pPr marL="128016" lvl="1" indent="0">
              <a:buNone/>
            </a:pPr>
            <a:r>
              <a:rPr lang="cs-CZ" sz="2000" b="1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988497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16B420-264B-4A29-A304-0787B915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</a:rPr>
              <a:t>Nepodstatné porušení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F0E405-6536-43CE-8807-2F9DAC6B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cs-CZ" sz="2000" dirty="0"/>
              <a:t>Je-li vadné plnění nepodstatným porušením smlouvy, má kupující právo na </a:t>
            </a:r>
            <a:r>
              <a:rPr lang="cs-CZ" sz="2000" b="1" dirty="0"/>
              <a:t>odstranění vady, anebo na přiměřenou slevu z kupní ceny.</a:t>
            </a:r>
          </a:p>
          <a:p>
            <a:endParaRPr lang="cs-CZ" sz="2000" dirty="0"/>
          </a:p>
          <a:p>
            <a:r>
              <a:rPr lang="cs-CZ" sz="2000" dirty="0"/>
              <a:t>Dokud kupující neuplatní právo na slevu z kupní ceny nebo neodstoupí od smlouvy, může prodávající dodat to, co chybí, nebo odstranit právní vadu. </a:t>
            </a:r>
          </a:p>
          <a:p>
            <a:r>
              <a:rPr lang="cs-CZ" sz="2000" dirty="0"/>
              <a:t>Jiné vady může prodávající odstranit podle své volby opravou věci nebo dodáním nové věci; volba nesmí kupujícímu způsobit nepřiměřené náklady.</a:t>
            </a:r>
          </a:p>
        </p:txBody>
      </p:sp>
    </p:spTree>
    <p:extLst>
      <p:ext uri="{BB962C8B-B14F-4D97-AF65-F5344CB8AC3E}">
        <p14:creationId xmlns:p14="http://schemas.microsoft.com/office/powerpoint/2010/main" val="3711014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cs-CZ" sz="6800"/>
              <a:t>Vlastnictví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Zástupný symbol pro obsah 6">
            <a:extLst>
              <a:ext uri="{FF2B5EF4-FFF2-40B4-BE49-F238E27FC236}">
                <a16:creationId xmlns:a16="http://schemas.microsoft.com/office/drawing/2014/main" id="{68B512C5-028E-47F2-A0C0-8D90803C5C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28183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32756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cs-CZ" sz="8000"/>
              <a:t>Věci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BFFBDB4C-FC3A-4ED1-A062-EBD312D2A7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255256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94552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cs-CZ" sz="5200"/>
              <a:t>Nabytí vlastnictví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8986324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886359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Spoluvlastnictví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Každý spoluvlastník má právo k celé věci. </a:t>
            </a:r>
          </a:p>
          <a:p>
            <a:r>
              <a:rPr lang="cs-CZ" dirty="0"/>
              <a:t>Každý ze spoluvlastníků je úplným vlastníkem svého podílu.</a:t>
            </a:r>
          </a:p>
          <a:p>
            <a:r>
              <a:rPr lang="cs-CZ" dirty="0"/>
              <a:t>Při rozhodování o společné věci se hlasy spoluvlastníků počítají podle velikosti jejich podílů.</a:t>
            </a:r>
          </a:p>
          <a:p>
            <a:r>
              <a:rPr lang="cs-CZ" dirty="0"/>
              <a:t>Každý ze spoluvlastníků může kdykoli žádat o své oddělení ze spoluvlastnictví, </a:t>
            </a:r>
          </a:p>
          <a:p>
            <a:r>
              <a:rPr lang="cs-CZ" dirty="0"/>
              <a:t>Není-li rozdělení společné věci dobře možné, přikáže ji soud za přiměřenou náhradu jednomu nebo více spoluvlastníkům.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4577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Vlastnictví ve zdravotní péči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Lidské tělo ani jeho části, třebaže byly od těla odděleny, nejsou věcí. </a:t>
            </a:r>
          </a:p>
          <a:p>
            <a:r>
              <a:rPr lang="cs-CZ" dirty="0"/>
              <a:t>Nelze s nimi obchodovat, nelze se soudit o jejich vydání</a:t>
            </a:r>
          </a:p>
          <a:p>
            <a:pPr lvl="1"/>
            <a:r>
              <a:rPr lang="cs-CZ" dirty="0"/>
              <a:t>Lze použít k Vědu a Výzkum pouze se souhlasem</a:t>
            </a:r>
          </a:p>
          <a:p>
            <a:pPr lvl="1"/>
            <a:r>
              <a:rPr lang="cs-CZ" dirty="0"/>
              <a:t>Jinak nakládání pouze v režimu stanovených zvláštními předpisy</a:t>
            </a:r>
          </a:p>
        </p:txBody>
      </p:sp>
    </p:spTree>
    <p:extLst>
      <p:ext uri="{BB962C8B-B14F-4D97-AF65-F5344CB8AC3E}">
        <p14:creationId xmlns:p14="http://schemas.microsoft.com/office/powerpoint/2010/main" val="2625505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ideo 6">
            <a:extLst>
              <a:ext uri="{FF2B5EF4-FFF2-40B4-BE49-F238E27FC236}">
                <a16:creationId xmlns:a16="http://schemas.microsoft.com/office/drawing/2014/main" id="{E633E13A-D603-40FE-B362-355B53F958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>
                <a:solidFill>
                  <a:srgbClr val="FFFFFF"/>
                </a:solidFill>
              </a:rPr>
              <a:t>Smluvní právo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8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8E22D467BD6394890839F134F1D7ED7" ma:contentTypeVersion="13" ma:contentTypeDescription="Vytvoří nový dokument" ma:contentTypeScope="" ma:versionID="087e53c795fe530a4054799c840d18d2">
  <xsd:schema xmlns:xsd="http://www.w3.org/2001/XMLSchema" xmlns:xs="http://www.w3.org/2001/XMLSchema" xmlns:p="http://schemas.microsoft.com/office/2006/metadata/properties" xmlns:ns3="29726392-0747-4bf0-abc5-25453ffb13fa" xmlns:ns4="fd501932-2290-45a7-8c8d-276020c65a55" targetNamespace="http://schemas.microsoft.com/office/2006/metadata/properties" ma:root="true" ma:fieldsID="9c56d0780653ba933bc421d502c18f3d" ns3:_="" ns4:_="">
    <xsd:import namespace="29726392-0747-4bf0-abc5-25453ffb13fa"/>
    <xsd:import namespace="fd501932-2290-45a7-8c8d-276020c65a55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edWithUser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726392-0747-4bf0-abc5-25453ffb13fa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Hodnota hash upozornění na sdílení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501932-2290-45a7-8c8d-276020c65a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58B2D1-DDC8-4C92-9AAF-AB542E56B0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726392-0747-4bf0-abc5-25453ffb13fa"/>
    <ds:schemaRef ds:uri="fd501932-2290-45a7-8c8d-276020c65a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7D4C93-E02A-4D76-8CA1-1DB58B346E52}">
  <ds:schemaRefs>
    <ds:schemaRef ds:uri="http://purl.org/dc/terms/"/>
    <ds:schemaRef ds:uri="fd501932-2290-45a7-8c8d-276020c65a55"/>
    <ds:schemaRef ds:uri="http://schemas.openxmlformats.org/package/2006/metadata/core-properties"/>
    <ds:schemaRef ds:uri="29726392-0747-4bf0-abc5-25453ffb13fa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F8E203B-4CCF-4F42-B110-EAE12842AB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1644</Words>
  <Application>Microsoft Office PowerPoint</Application>
  <PresentationFormat>Širokoúhlá obrazovka</PresentationFormat>
  <Paragraphs>251</Paragraphs>
  <Slides>39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Motiv Office</vt:lpstr>
      <vt:lpstr>Praktické smluvní právo</vt:lpstr>
      <vt:lpstr>Hlavní dělení právních odvětví</vt:lpstr>
      <vt:lpstr>Vlastnictví</vt:lpstr>
      <vt:lpstr>Vlastnictví</vt:lpstr>
      <vt:lpstr>Věci</vt:lpstr>
      <vt:lpstr>Nabytí vlastnictví</vt:lpstr>
      <vt:lpstr>Spoluvlastnictví</vt:lpstr>
      <vt:lpstr>Vlastnictví ve zdravotní péči</vt:lpstr>
      <vt:lpstr>Smluvní právo</vt:lpstr>
      <vt:lpstr>Závazek</vt:lpstr>
      <vt:lpstr>Smlouva</vt:lpstr>
      <vt:lpstr>K uzavření smlouvy je potřeba</vt:lpstr>
      <vt:lpstr>(Ne)platnost smlouvy</vt:lpstr>
      <vt:lpstr>Podstatné náležitosti?</vt:lpstr>
      <vt:lpstr>Podstatné náležitosti</vt:lpstr>
      <vt:lpstr>Smluvní typ</vt:lpstr>
      <vt:lpstr>Spotřebitel vs. Podnikatel</vt:lpstr>
      <vt:lpstr>Pamatujte si rozdíl</vt:lpstr>
      <vt:lpstr>Právnické osoby</vt:lpstr>
      <vt:lpstr>Dělení osob</vt:lpstr>
      <vt:lpstr>Základní informace</vt:lpstr>
      <vt:lpstr>Jednání za právnickou osobu</vt:lpstr>
      <vt:lpstr>Typy právnických osob</vt:lpstr>
      <vt:lpstr>Zánik závazku (pojmy)</vt:lpstr>
      <vt:lpstr>Zajištění dluhu</vt:lpstr>
      <vt:lpstr>Zástavní právo</vt:lpstr>
      <vt:lpstr>Závazky z deliktů</vt:lpstr>
      <vt:lpstr>Závazek z deliktu (opakování)</vt:lpstr>
      <vt:lpstr>Porušení smlouvy</vt:lpstr>
      <vt:lpstr>Předpoklady vzniku odpovědnosti</vt:lpstr>
      <vt:lpstr>Porušení právní povinnosti</vt:lpstr>
      <vt:lpstr>Náhrada újmy</vt:lpstr>
      <vt:lpstr>Vadné plnění smlouvy</vt:lpstr>
      <vt:lpstr>Vada:  Dlužník plní vadně</vt:lpstr>
      <vt:lpstr>Povaha vady</vt:lpstr>
      <vt:lpstr>Prezentace aplikace PowerPoint</vt:lpstr>
      <vt:lpstr>Odstoupení vs. Výpověď</vt:lpstr>
      <vt:lpstr>Podstatné vs. Nepodstatné porušení</vt:lpstr>
      <vt:lpstr>Nepodstatné porušení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PRÁVO VE ZDRAVOTNICTVÍ</dc:title>
  <dc:creator>Michal Koščík</dc:creator>
  <cp:lastModifiedBy>Jaroslav Divoký</cp:lastModifiedBy>
  <cp:revision>11</cp:revision>
  <dcterms:created xsi:type="dcterms:W3CDTF">2019-10-24T21:41:22Z</dcterms:created>
  <dcterms:modified xsi:type="dcterms:W3CDTF">2023-10-26T19:00:14Z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0x01010058E22D467BD6394890839F134F1D7ED7</vt:lpwstr>
  </property>
</Properties>
</file>