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329" r:id="rId4"/>
    <p:sldId id="330" r:id="rId5"/>
    <p:sldId id="280" r:id="rId6"/>
    <p:sldId id="259" r:id="rId7"/>
    <p:sldId id="281" r:id="rId8"/>
    <p:sldId id="289" r:id="rId9"/>
    <p:sldId id="321" r:id="rId10"/>
    <p:sldId id="322" r:id="rId11"/>
    <p:sldId id="290" r:id="rId12"/>
    <p:sldId id="291" r:id="rId13"/>
    <p:sldId id="292" r:id="rId14"/>
    <p:sldId id="301" r:id="rId15"/>
    <p:sldId id="323" r:id="rId16"/>
    <p:sldId id="324" r:id="rId17"/>
    <p:sldId id="325" r:id="rId18"/>
    <p:sldId id="302" r:id="rId19"/>
    <p:sldId id="303" r:id="rId20"/>
    <p:sldId id="304" r:id="rId21"/>
    <p:sldId id="305" r:id="rId22"/>
    <p:sldId id="306" r:id="rId23"/>
    <p:sldId id="284" r:id="rId24"/>
    <p:sldId id="307" r:id="rId25"/>
    <p:sldId id="308" r:id="rId26"/>
    <p:sldId id="309" r:id="rId27"/>
    <p:sldId id="311" r:id="rId28"/>
    <p:sldId id="312" r:id="rId29"/>
    <p:sldId id="313" r:id="rId30"/>
    <p:sldId id="314" r:id="rId31"/>
    <p:sldId id="300" r:id="rId32"/>
    <p:sldId id="277" r:id="rId33"/>
    <p:sldId id="315" r:id="rId34"/>
    <p:sldId id="316" r:id="rId35"/>
    <p:sldId id="317" r:id="rId36"/>
    <p:sldId id="326" r:id="rId37"/>
    <p:sldId id="331" r:id="rId38"/>
    <p:sldId id="282" r:id="rId39"/>
    <p:sldId id="287" r:id="rId40"/>
    <p:sldId id="283" r:id="rId41"/>
    <p:sldId id="285" r:id="rId42"/>
    <p:sldId id="288" r:id="rId43"/>
    <p:sldId id="286" r:id="rId44"/>
    <p:sldId id="318" r:id="rId45"/>
    <p:sldId id="319" r:id="rId46"/>
    <p:sldId id="320" r:id="rId47"/>
    <p:sldId id="293" r:id="rId48"/>
    <p:sldId id="294" r:id="rId49"/>
    <p:sldId id="295" r:id="rId50"/>
    <p:sldId id="296" r:id="rId51"/>
    <p:sldId id="297" r:id="rId52"/>
    <p:sldId id="298" r:id="rId53"/>
    <p:sldId id="278" r:id="rId54"/>
    <p:sldId id="257" r:id="rId55"/>
    <p:sldId id="265" r:id="rId56"/>
    <p:sldId id="258" r:id="rId57"/>
    <p:sldId id="262" r:id="rId58"/>
    <p:sldId id="261" r:id="rId59"/>
    <p:sldId id="260" r:id="rId60"/>
    <p:sldId id="263" r:id="rId61"/>
    <p:sldId id="266" r:id="rId62"/>
    <p:sldId id="264" r:id="rId63"/>
    <p:sldId id="267" r:id="rId64"/>
    <p:sldId id="268" r:id="rId65"/>
    <p:sldId id="269" r:id="rId66"/>
    <p:sldId id="270" r:id="rId67"/>
    <p:sldId id="271" r:id="rId68"/>
    <p:sldId id="310" r:id="rId69"/>
    <p:sldId id="272" r:id="rId70"/>
    <p:sldId id="273" r:id="rId71"/>
    <p:sldId id="274" r:id="rId72"/>
    <p:sldId id="275" r:id="rId73"/>
    <p:sldId id="276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CF4A80-D6F0-4393-A132-49F9C8E57069}">
          <p14:sldIdLst>
            <p14:sldId id="256"/>
            <p14:sldId id="328"/>
            <p14:sldId id="329"/>
            <p14:sldId id="330"/>
            <p14:sldId id="280"/>
            <p14:sldId id="259"/>
            <p14:sldId id="281"/>
            <p14:sldId id="289"/>
            <p14:sldId id="321"/>
            <p14:sldId id="322"/>
            <p14:sldId id="290"/>
            <p14:sldId id="291"/>
            <p14:sldId id="292"/>
            <p14:sldId id="301"/>
            <p14:sldId id="323"/>
            <p14:sldId id="324"/>
            <p14:sldId id="325"/>
            <p14:sldId id="302"/>
            <p14:sldId id="303"/>
            <p14:sldId id="304"/>
            <p14:sldId id="305"/>
            <p14:sldId id="306"/>
            <p14:sldId id="284"/>
            <p14:sldId id="307"/>
            <p14:sldId id="308"/>
            <p14:sldId id="309"/>
            <p14:sldId id="311"/>
            <p14:sldId id="312"/>
            <p14:sldId id="313"/>
            <p14:sldId id="314"/>
            <p14:sldId id="300"/>
            <p14:sldId id="277"/>
            <p14:sldId id="315"/>
            <p14:sldId id="316"/>
            <p14:sldId id="317"/>
            <p14:sldId id="326"/>
            <p14:sldId id="331"/>
            <p14:sldId id="282"/>
            <p14:sldId id="287"/>
            <p14:sldId id="283"/>
            <p14:sldId id="285"/>
            <p14:sldId id="288"/>
            <p14:sldId id="286"/>
            <p14:sldId id="318"/>
            <p14:sldId id="319"/>
            <p14:sldId id="320"/>
            <p14:sldId id="293"/>
            <p14:sldId id="294"/>
            <p14:sldId id="295"/>
            <p14:sldId id="296"/>
            <p14:sldId id="297"/>
            <p14:sldId id="298"/>
            <p14:sldId id="278"/>
            <p14:sldId id="257"/>
            <p14:sldId id="265"/>
            <p14:sldId id="258"/>
            <p14:sldId id="262"/>
            <p14:sldId id="261"/>
            <p14:sldId id="260"/>
            <p14:sldId id="263"/>
            <p14:sldId id="266"/>
            <p14:sldId id="264"/>
            <p14:sldId id="267"/>
            <p14:sldId id="268"/>
            <p14:sldId id="269"/>
            <p14:sldId id="270"/>
            <p14:sldId id="271"/>
            <p14:sldId id="310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Koščík" initials="MK" lastIdx="1" clrIdx="0">
    <p:extLst>
      <p:ext uri="{19B8F6BF-5375-455C-9EA6-DF929625EA0E}">
        <p15:presenceInfo xmlns:p15="http://schemas.microsoft.com/office/powerpoint/2012/main" userId="cc9a5ffbceef82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BDB602-6503-4869-B5B6-C89343FD061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E9BC449-2A05-4AA5-B949-B8C858952167}">
      <dgm:prSet/>
      <dgm:spPr/>
      <dgm:t>
        <a:bodyPr/>
        <a:lstStyle/>
        <a:p>
          <a:r>
            <a:rPr lang="cs-CZ"/>
            <a:t>Strach o individuální bezpečnost </a:t>
          </a:r>
        </a:p>
      </dgm:t>
    </dgm:pt>
    <dgm:pt modelId="{A13A1D0C-8D67-487A-9AF7-E23012514F1A}" type="parTrans" cxnId="{96B513EA-F4FD-4029-9650-ECC0199177E7}">
      <dgm:prSet/>
      <dgm:spPr/>
      <dgm:t>
        <a:bodyPr/>
        <a:lstStyle/>
        <a:p>
          <a:endParaRPr lang="cs-CZ"/>
        </a:p>
      </dgm:t>
    </dgm:pt>
    <dgm:pt modelId="{987361E1-E418-487A-8D33-68B536E6E124}" type="sibTrans" cxnId="{96B513EA-F4FD-4029-9650-ECC0199177E7}">
      <dgm:prSet/>
      <dgm:spPr/>
      <dgm:t>
        <a:bodyPr/>
        <a:lstStyle/>
        <a:p>
          <a:endParaRPr lang="cs-CZ"/>
        </a:p>
      </dgm:t>
    </dgm:pt>
    <dgm:pt modelId="{F0015BCD-BE05-4E0D-AEF1-1E5241C9959A}">
      <dgm:prSet/>
      <dgm:spPr/>
      <dgm:t>
        <a:bodyPr/>
        <a:lstStyle/>
        <a:p>
          <a:r>
            <a:rPr lang="cs-CZ" dirty="0"/>
            <a:t>Je technologie bezpečná ?</a:t>
          </a:r>
        </a:p>
      </dgm:t>
    </dgm:pt>
    <dgm:pt modelId="{8D7B32D3-DA9D-4A02-A8EE-7360C02B1EDD}" type="parTrans" cxnId="{55799C43-D5E1-44AE-870E-A9FAA88CDCF7}">
      <dgm:prSet/>
      <dgm:spPr/>
      <dgm:t>
        <a:bodyPr/>
        <a:lstStyle/>
        <a:p>
          <a:endParaRPr lang="cs-CZ"/>
        </a:p>
      </dgm:t>
    </dgm:pt>
    <dgm:pt modelId="{E77A33B9-A23C-4910-A198-A9AF27E4DAE4}" type="sibTrans" cxnId="{55799C43-D5E1-44AE-870E-A9FAA88CDCF7}">
      <dgm:prSet/>
      <dgm:spPr/>
      <dgm:t>
        <a:bodyPr/>
        <a:lstStyle/>
        <a:p>
          <a:endParaRPr lang="cs-CZ"/>
        </a:p>
      </dgm:t>
    </dgm:pt>
    <dgm:pt modelId="{31BD2E14-0EA8-4AAB-B0D5-F9F1F3066C9A}">
      <dgm:prSet/>
      <dgm:spPr/>
      <dgm:t>
        <a:bodyPr/>
        <a:lstStyle/>
        <a:p>
          <a:r>
            <a:rPr lang="cs-CZ"/>
            <a:t>Strach o veřejnou bezpečnost</a:t>
          </a:r>
        </a:p>
      </dgm:t>
    </dgm:pt>
    <dgm:pt modelId="{92D25F1B-6FAE-4B50-A08B-804D9F4A06CB}" type="parTrans" cxnId="{953D47BB-1923-4696-8542-2D7D9BD8705E}">
      <dgm:prSet/>
      <dgm:spPr/>
      <dgm:t>
        <a:bodyPr/>
        <a:lstStyle/>
        <a:p>
          <a:endParaRPr lang="cs-CZ"/>
        </a:p>
      </dgm:t>
    </dgm:pt>
    <dgm:pt modelId="{6E7E8749-8E1E-4530-9AEE-4B846BD81856}" type="sibTrans" cxnId="{953D47BB-1923-4696-8542-2D7D9BD8705E}">
      <dgm:prSet/>
      <dgm:spPr/>
      <dgm:t>
        <a:bodyPr/>
        <a:lstStyle/>
        <a:p>
          <a:endParaRPr lang="cs-CZ"/>
        </a:p>
      </dgm:t>
    </dgm:pt>
    <dgm:pt modelId="{E6D623F5-A6D6-477E-8AA3-FD782D08C141}">
      <dgm:prSet/>
      <dgm:spPr/>
      <dgm:t>
        <a:bodyPr/>
        <a:lstStyle/>
        <a:p>
          <a:r>
            <a:rPr lang="cs-CZ" dirty="0"/>
            <a:t>Získají ostatní národy/teroristé/</a:t>
          </a:r>
          <a:r>
            <a:rPr lang="cs-CZ" dirty="0" err="1"/>
            <a:t>záporáci</a:t>
          </a:r>
          <a:r>
            <a:rPr lang="cs-CZ" dirty="0"/>
            <a:t> převahu?</a:t>
          </a:r>
        </a:p>
      </dgm:t>
    </dgm:pt>
    <dgm:pt modelId="{D3E03496-BE10-42DE-8671-F169BFAB59E4}" type="parTrans" cxnId="{57F0F1A7-5D21-424B-BC08-8B0AB817C58C}">
      <dgm:prSet/>
      <dgm:spPr/>
      <dgm:t>
        <a:bodyPr/>
        <a:lstStyle/>
        <a:p>
          <a:endParaRPr lang="cs-CZ"/>
        </a:p>
      </dgm:t>
    </dgm:pt>
    <dgm:pt modelId="{53AC1AEF-2EA7-46D1-B466-14700227F7AA}" type="sibTrans" cxnId="{57F0F1A7-5D21-424B-BC08-8B0AB817C58C}">
      <dgm:prSet/>
      <dgm:spPr/>
      <dgm:t>
        <a:bodyPr/>
        <a:lstStyle/>
        <a:p>
          <a:endParaRPr lang="cs-CZ"/>
        </a:p>
      </dgm:t>
    </dgm:pt>
    <dgm:pt modelId="{CC3E32BD-1C61-4E28-A636-50A465A2F7BF}">
      <dgm:prSet/>
      <dgm:spPr/>
      <dgm:t>
        <a:bodyPr/>
        <a:lstStyle/>
        <a:p>
          <a:r>
            <a:rPr lang="cs-CZ"/>
            <a:t>Strach o společenský řád</a:t>
          </a:r>
        </a:p>
      </dgm:t>
    </dgm:pt>
    <dgm:pt modelId="{B17D2E02-3C80-472F-BAD0-3A9E26723AA3}" type="parTrans" cxnId="{5796FFCD-0D8B-454D-897D-C2D1DB9A5FBA}">
      <dgm:prSet/>
      <dgm:spPr/>
      <dgm:t>
        <a:bodyPr/>
        <a:lstStyle/>
        <a:p>
          <a:endParaRPr lang="cs-CZ"/>
        </a:p>
      </dgm:t>
    </dgm:pt>
    <dgm:pt modelId="{F1EA0881-23B8-4851-BA22-844CF7E5BC72}" type="sibTrans" cxnId="{5796FFCD-0D8B-454D-897D-C2D1DB9A5FBA}">
      <dgm:prSet/>
      <dgm:spPr/>
      <dgm:t>
        <a:bodyPr/>
        <a:lstStyle/>
        <a:p>
          <a:endParaRPr lang="cs-CZ"/>
        </a:p>
      </dgm:t>
    </dgm:pt>
    <dgm:pt modelId="{C2975016-5F7F-4C59-8C1E-E1CFDB48EC4A}">
      <dgm:prSet/>
      <dgm:spPr/>
      <dgm:t>
        <a:bodyPr/>
        <a:lstStyle/>
        <a:p>
          <a:r>
            <a:rPr lang="cs-CZ" dirty="0" err="1"/>
            <a:t>Změní to </a:t>
          </a:r>
          <a:r>
            <a:rPr lang="cs-CZ" dirty="0"/>
            <a:t>společnost?</a:t>
          </a:r>
        </a:p>
      </dgm:t>
    </dgm:pt>
    <dgm:pt modelId="{7FDE3091-5BD1-4C33-9A82-BBD8B1AE880E}" type="parTrans" cxnId="{55120AB0-52AF-437C-A29E-78D807616013}">
      <dgm:prSet/>
      <dgm:spPr/>
      <dgm:t>
        <a:bodyPr/>
        <a:lstStyle/>
        <a:p>
          <a:endParaRPr lang="cs-CZ"/>
        </a:p>
      </dgm:t>
    </dgm:pt>
    <dgm:pt modelId="{90EDB2F5-528F-49C2-AE9F-E9670B209E7B}" type="sibTrans" cxnId="{55120AB0-52AF-437C-A29E-78D807616013}">
      <dgm:prSet/>
      <dgm:spPr/>
      <dgm:t>
        <a:bodyPr/>
        <a:lstStyle/>
        <a:p>
          <a:endParaRPr lang="cs-CZ"/>
        </a:p>
      </dgm:t>
    </dgm:pt>
    <dgm:pt modelId="{AF455806-E2DD-4CAC-A67C-405E624BD83B}">
      <dgm:prSet/>
      <dgm:spPr/>
      <dgm:t>
        <a:bodyPr/>
        <a:lstStyle/>
        <a:p>
          <a:r>
            <a:rPr lang="cs-CZ" dirty="0"/>
            <a:t>Bude </a:t>
          </a:r>
          <a:r>
            <a:rPr lang="cs-CZ" dirty="0" err="1"/>
            <a:t>zenužita</a:t>
          </a:r>
          <a:r>
            <a:rPr lang="cs-CZ" dirty="0"/>
            <a:t>?</a:t>
          </a:r>
        </a:p>
      </dgm:t>
    </dgm:pt>
    <dgm:pt modelId="{12AD02A4-F2A5-43BD-8CE9-7F4C264EC735}" type="parTrans" cxnId="{35447AAC-E44D-477C-BBA5-FF81186E053E}">
      <dgm:prSet/>
      <dgm:spPr/>
      <dgm:t>
        <a:bodyPr/>
        <a:lstStyle/>
        <a:p>
          <a:endParaRPr lang="cs-CZ"/>
        </a:p>
      </dgm:t>
    </dgm:pt>
    <dgm:pt modelId="{B09516BF-1B3E-44B7-962D-4F206AA78965}" type="sibTrans" cxnId="{35447AAC-E44D-477C-BBA5-FF81186E053E}">
      <dgm:prSet/>
      <dgm:spPr/>
      <dgm:t>
        <a:bodyPr/>
        <a:lstStyle/>
        <a:p>
          <a:endParaRPr lang="cs-CZ"/>
        </a:p>
      </dgm:t>
    </dgm:pt>
    <dgm:pt modelId="{08A1131C-09C8-4668-B021-12DA1643F05C}" type="pres">
      <dgm:prSet presAssocID="{44BDB602-6503-4869-B5B6-C89343FD061A}" presName="linear" presStyleCnt="0">
        <dgm:presLayoutVars>
          <dgm:dir/>
          <dgm:animLvl val="lvl"/>
          <dgm:resizeHandles val="exact"/>
        </dgm:presLayoutVars>
      </dgm:prSet>
      <dgm:spPr/>
    </dgm:pt>
    <dgm:pt modelId="{85C114E0-FF41-4B9B-8BB7-1C8D9156EAA5}" type="pres">
      <dgm:prSet presAssocID="{1E9BC449-2A05-4AA5-B949-B8C858952167}" presName="parentLin" presStyleCnt="0"/>
      <dgm:spPr/>
    </dgm:pt>
    <dgm:pt modelId="{04009D4C-85F3-4400-B30B-7A4753BE176F}" type="pres">
      <dgm:prSet presAssocID="{1E9BC449-2A05-4AA5-B949-B8C858952167}" presName="parentLeftMargin" presStyleLbl="node1" presStyleIdx="0" presStyleCnt="3"/>
      <dgm:spPr/>
    </dgm:pt>
    <dgm:pt modelId="{E8F2C74D-4271-4B04-A7F4-6F889C474DD2}" type="pres">
      <dgm:prSet presAssocID="{1E9BC449-2A05-4AA5-B949-B8C8589521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71B221-2962-4876-9D83-2E6423663998}" type="pres">
      <dgm:prSet presAssocID="{1E9BC449-2A05-4AA5-B949-B8C858952167}" presName="negativeSpace" presStyleCnt="0"/>
      <dgm:spPr/>
    </dgm:pt>
    <dgm:pt modelId="{1F4EEC6C-13E9-45B5-AE44-7D5A10D28AA4}" type="pres">
      <dgm:prSet presAssocID="{1E9BC449-2A05-4AA5-B949-B8C858952167}" presName="childText" presStyleLbl="conFgAcc1" presStyleIdx="0" presStyleCnt="3">
        <dgm:presLayoutVars>
          <dgm:bulletEnabled val="1"/>
        </dgm:presLayoutVars>
      </dgm:prSet>
      <dgm:spPr/>
    </dgm:pt>
    <dgm:pt modelId="{B4C84BED-E697-42F7-9FA2-E3CDD32E892E}" type="pres">
      <dgm:prSet presAssocID="{987361E1-E418-487A-8D33-68B536E6E124}" presName="spaceBetweenRectangles" presStyleCnt="0"/>
      <dgm:spPr/>
    </dgm:pt>
    <dgm:pt modelId="{7363ADFA-0928-4A00-A877-5E7815804B5A}" type="pres">
      <dgm:prSet presAssocID="{31BD2E14-0EA8-4AAB-B0D5-F9F1F3066C9A}" presName="parentLin" presStyleCnt="0"/>
      <dgm:spPr/>
    </dgm:pt>
    <dgm:pt modelId="{4BE69EF9-55C6-46E2-B11D-55C4BAD04375}" type="pres">
      <dgm:prSet presAssocID="{31BD2E14-0EA8-4AAB-B0D5-F9F1F3066C9A}" presName="parentLeftMargin" presStyleLbl="node1" presStyleIdx="0" presStyleCnt="3"/>
      <dgm:spPr/>
    </dgm:pt>
    <dgm:pt modelId="{3FDED5F0-7929-418F-A7D9-67EA85006903}" type="pres">
      <dgm:prSet presAssocID="{31BD2E14-0EA8-4AAB-B0D5-F9F1F3066C9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2775C5-1BC4-4AA8-9D29-225602722B2F}" type="pres">
      <dgm:prSet presAssocID="{31BD2E14-0EA8-4AAB-B0D5-F9F1F3066C9A}" presName="negativeSpace" presStyleCnt="0"/>
      <dgm:spPr/>
    </dgm:pt>
    <dgm:pt modelId="{D0E895A2-69AE-4E90-BA00-94EB4C7A2E33}" type="pres">
      <dgm:prSet presAssocID="{31BD2E14-0EA8-4AAB-B0D5-F9F1F3066C9A}" presName="childText" presStyleLbl="conFgAcc1" presStyleIdx="1" presStyleCnt="3">
        <dgm:presLayoutVars>
          <dgm:bulletEnabled val="1"/>
        </dgm:presLayoutVars>
      </dgm:prSet>
      <dgm:spPr/>
    </dgm:pt>
    <dgm:pt modelId="{659F6EC9-01E7-4553-BEE7-60A5A760FEEC}" type="pres">
      <dgm:prSet presAssocID="{6E7E8749-8E1E-4530-9AEE-4B846BD81856}" presName="spaceBetweenRectangles" presStyleCnt="0"/>
      <dgm:spPr/>
    </dgm:pt>
    <dgm:pt modelId="{902B5424-ADC5-4BC2-9559-F51D95E61166}" type="pres">
      <dgm:prSet presAssocID="{CC3E32BD-1C61-4E28-A636-50A465A2F7BF}" presName="parentLin" presStyleCnt="0"/>
      <dgm:spPr/>
    </dgm:pt>
    <dgm:pt modelId="{EC3566D3-8DB1-440C-9147-683D52B96403}" type="pres">
      <dgm:prSet presAssocID="{CC3E32BD-1C61-4E28-A636-50A465A2F7BF}" presName="parentLeftMargin" presStyleLbl="node1" presStyleIdx="1" presStyleCnt="3"/>
      <dgm:spPr/>
    </dgm:pt>
    <dgm:pt modelId="{FC566599-7BD4-4D83-9FB5-C9847EFDAA2A}" type="pres">
      <dgm:prSet presAssocID="{CC3E32BD-1C61-4E28-A636-50A465A2F7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82CCFC1-8168-43A2-848D-2CBE8D6E2542}" type="pres">
      <dgm:prSet presAssocID="{CC3E32BD-1C61-4E28-A636-50A465A2F7BF}" presName="negativeSpace" presStyleCnt="0"/>
      <dgm:spPr/>
    </dgm:pt>
    <dgm:pt modelId="{4C1BC715-182F-4F01-AA0F-E86E08D8D395}" type="pres">
      <dgm:prSet presAssocID="{CC3E32BD-1C61-4E28-A636-50A465A2F7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5338717-8549-4F67-82CD-BCBFE5F4A8EF}" type="presOf" srcId="{44BDB602-6503-4869-B5B6-C89343FD061A}" destId="{08A1131C-09C8-4668-B021-12DA1643F05C}" srcOrd="0" destOrd="0" presId="urn:microsoft.com/office/officeart/2005/8/layout/list1"/>
    <dgm:cxn modelId="{51ADBD1C-E63A-42C5-B1E9-26ACA11C36FB}" type="presOf" srcId="{AF455806-E2DD-4CAC-A67C-405E624BD83B}" destId="{D0E895A2-69AE-4E90-BA00-94EB4C7A2E33}" srcOrd="0" destOrd="0" presId="urn:microsoft.com/office/officeart/2005/8/layout/list1"/>
    <dgm:cxn modelId="{349E7232-C9FF-4710-8DE7-B750D8D48F34}" type="presOf" srcId="{CC3E32BD-1C61-4E28-A636-50A465A2F7BF}" destId="{FC566599-7BD4-4D83-9FB5-C9847EFDAA2A}" srcOrd="1" destOrd="0" presId="urn:microsoft.com/office/officeart/2005/8/layout/list1"/>
    <dgm:cxn modelId="{A244865D-C4B1-43FD-BB13-4E1B16FACFFD}" type="presOf" srcId="{E6D623F5-A6D6-477E-8AA3-FD782D08C141}" destId="{D0E895A2-69AE-4E90-BA00-94EB4C7A2E33}" srcOrd="0" destOrd="1" presId="urn:microsoft.com/office/officeart/2005/8/layout/list1"/>
    <dgm:cxn modelId="{55799C43-D5E1-44AE-870E-A9FAA88CDCF7}" srcId="{1E9BC449-2A05-4AA5-B949-B8C858952167}" destId="{F0015BCD-BE05-4E0D-AEF1-1E5241C9959A}" srcOrd="0" destOrd="0" parTransId="{8D7B32D3-DA9D-4A02-A8EE-7360C02B1EDD}" sibTransId="{E77A33B9-A23C-4910-A198-A9AF27E4DAE4}"/>
    <dgm:cxn modelId="{2D8D4974-E4FA-4369-BE80-5A07DDE4684D}" type="presOf" srcId="{1E9BC449-2A05-4AA5-B949-B8C858952167}" destId="{04009D4C-85F3-4400-B30B-7A4753BE176F}" srcOrd="0" destOrd="0" presId="urn:microsoft.com/office/officeart/2005/8/layout/list1"/>
    <dgm:cxn modelId="{F8321990-D6FD-4756-8FED-A6C99BAAC265}" type="presOf" srcId="{31BD2E14-0EA8-4AAB-B0D5-F9F1F3066C9A}" destId="{4BE69EF9-55C6-46E2-B11D-55C4BAD04375}" srcOrd="0" destOrd="0" presId="urn:microsoft.com/office/officeart/2005/8/layout/list1"/>
    <dgm:cxn modelId="{57F0F1A7-5D21-424B-BC08-8B0AB817C58C}" srcId="{31BD2E14-0EA8-4AAB-B0D5-F9F1F3066C9A}" destId="{E6D623F5-A6D6-477E-8AA3-FD782D08C141}" srcOrd="1" destOrd="0" parTransId="{D3E03496-BE10-42DE-8671-F169BFAB59E4}" sibTransId="{53AC1AEF-2EA7-46D1-B466-14700227F7AA}"/>
    <dgm:cxn modelId="{35447AAC-E44D-477C-BBA5-FF81186E053E}" srcId="{31BD2E14-0EA8-4AAB-B0D5-F9F1F3066C9A}" destId="{AF455806-E2DD-4CAC-A67C-405E624BD83B}" srcOrd="0" destOrd="0" parTransId="{12AD02A4-F2A5-43BD-8CE9-7F4C264EC735}" sibTransId="{B09516BF-1B3E-44B7-962D-4F206AA78965}"/>
    <dgm:cxn modelId="{55120AB0-52AF-437C-A29E-78D807616013}" srcId="{CC3E32BD-1C61-4E28-A636-50A465A2F7BF}" destId="{C2975016-5F7F-4C59-8C1E-E1CFDB48EC4A}" srcOrd="0" destOrd="0" parTransId="{7FDE3091-5BD1-4C33-9A82-BBD8B1AE880E}" sibTransId="{90EDB2F5-528F-49C2-AE9F-E9670B209E7B}"/>
    <dgm:cxn modelId="{953D47BB-1923-4696-8542-2D7D9BD8705E}" srcId="{44BDB602-6503-4869-B5B6-C89343FD061A}" destId="{31BD2E14-0EA8-4AAB-B0D5-F9F1F3066C9A}" srcOrd="1" destOrd="0" parTransId="{92D25F1B-6FAE-4B50-A08B-804D9F4A06CB}" sibTransId="{6E7E8749-8E1E-4530-9AEE-4B846BD81856}"/>
    <dgm:cxn modelId="{D247F5BD-292E-4E68-A1EF-DB3616EC3C40}" type="presOf" srcId="{C2975016-5F7F-4C59-8C1E-E1CFDB48EC4A}" destId="{4C1BC715-182F-4F01-AA0F-E86E08D8D395}" srcOrd="0" destOrd="0" presId="urn:microsoft.com/office/officeart/2005/8/layout/list1"/>
    <dgm:cxn modelId="{6775ADC9-37C0-4553-A5D9-28ADDD71B47C}" type="presOf" srcId="{1E9BC449-2A05-4AA5-B949-B8C858952167}" destId="{E8F2C74D-4271-4B04-A7F4-6F889C474DD2}" srcOrd="1" destOrd="0" presId="urn:microsoft.com/office/officeart/2005/8/layout/list1"/>
    <dgm:cxn modelId="{5796FFCD-0D8B-454D-897D-C2D1DB9A5FBA}" srcId="{44BDB602-6503-4869-B5B6-C89343FD061A}" destId="{CC3E32BD-1C61-4E28-A636-50A465A2F7BF}" srcOrd="2" destOrd="0" parTransId="{B17D2E02-3C80-472F-BAD0-3A9E26723AA3}" sibTransId="{F1EA0881-23B8-4851-BA22-844CF7E5BC72}"/>
    <dgm:cxn modelId="{CFDDDED8-307A-492C-9008-744C9CDAB8A2}" type="presOf" srcId="{CC3E32BD-1C61-4E28-A636-50A465A2F7BF}" destId="{EC3566D3-8DB1-440C-9147-683D52B96403}" srcOrd="0" destOrd="0" presId="urn:microsoft.com/office/officeart/2005/8/layout/list1"/>
    <dgm:cxn modelId="{8264D1D9-37E1-4AE7-ABE0-51F065E27AC2}" type="presOf" srcId="{31BD2E14-0EA8-4AAB-B0D5-F9F1F3066C9A}" destId="{3FDED5F0-7929-418F-A7D9-67EA85006903}" srcOrd="1" destOrd="0" presId="urn:microsoft.com/office/officeart/2005/8/layout/list1"/>
    <dgm:cxn modelId="{E206FBE1-A80E-4BFB-9006-729C53BC2E8A}" type="presOf" srcId="{F0015BCD-BE05-4E0D-AEF1-1E5241C9959A}" destId="{1F4EEC6C-13E9-45B5-AE44-7D5A10D28AA4}" srcOrd="0" destOrd="0" presId="urn:microsoft.com/office/officeart/2005/8/layout/list1"/>
    <dgm:cxn modelId="{96B513EA-F4FD-4029-9650-ECC0199177E7}" srcId="{44BDB602-6503-4869-B5B6-C89343FD061A}" destId="{1E9BC449-2A05-4AA5-B949-B8C858952167}" srcOrd="0" destOrd="0" parTransId="{A13A1D0C-8D67-487A-9AF7-E23012514F1A}" sibTransId="{987361E1-E418-487A-8D33-68B536E6E124}"/>
    <dgm:cxn modelId="{ED980541-79FA-43EF-BF26-4A36A8434DB8}" type="presParOf" srcId="{08A1131C-09C8-4668-B021-12DA1643F05C}" destId="{85C114E0-FF41-4B9B-8BB7-1C8D9156EAA5}" srcOrd="0" destOrd="0" presId="urn:microsoft.com/office/officeart/2005/8/layout/list1"/>
    <dgm:cxn modelId="{D73EF60C-B26A-4C3A-B931-69FE7B3C5B64}" type="presParOf" srcId="{85C114E0-FF41-4B9B-8BB7-1C8D9156EAA5}" destId="{04009D4C-85F3-4400-B30B-7A4753BE176F}" srcOrd="0" destOrd="0" presId="urn:microsoft.com/office/officeart/2005/8/layout/list1"/>
    <dgm:cxn modelId="{FEA364EE-7048-4BC3-9419-A6DD27FBE53B}" type="presParOf" srcId="{85C114E0-FF41-4B9B-8BB7-1C8D9156EAA5}" destId="{E8F2C74D-4271-4B04-A7F4-6F889C474DD2}" srcOrd="1" destOrd="0" presId="urn:microsoft.com/office/officeart/2005/8/layout/list1"/>
    <dgm:cxn modelId="{244E9BD2-948D-4197-B4F3-3E5CC01B8097}" type="presParOf" srcId="{08A1131C-09C8-4668-B021-12DA1643F05C}" destId="{A571B221-2962-4876-9D83-2E6423663998}" srcOrd="1" destOrd="0" presId="urn:microsoft.com/office/officeart/2005/8/layout/list1"/>
    <dgm:cxn modelId="{2EE944CE-4985-431A-832A-B7FFE16F78E5}" type="presParOf" srcId="{08A1131C-09C8-4668-B021-12DA1643F05C}" destId="{1F4EEC6C-13E9-45B5-AE44-7D5A10D28AA4}" srcOrd="2" destOrd="0" presId="urn:microsoft.com/office/officeart/2005/8/layout/list1"/>
    <dgm:cxn modelId="{3D932FA2-C770-48FE-B00C-933EC455F690}" type="presParOf" srcId="{08A1131C-09C8-4668-B021-12DA1643F05C}" destId="{B4C84BED-E697-42F7-9FA2-E3CDD32E892E}" srcOrd="3" destOrd="0" presId="urn:microsoft.com/office/officeart/2005/8/layout/list1"/>
    <dgm:cxn modelId="{43C7D0F3-3801-455B-BA9A-E8070A3FCAFA}" type="presParOf" srcId="{08A1131C-09C8-4668-B021-12DA1643F05C}" destId="{7363ADFA-0928-4A00-A877-5E7815804B5A}" srcOrd="4" destOrd="0" presId="urn:microsoft.com/office/officeart/2005/8/layout/list1"/>
    <dgm:cxn modelId="{6B04AD7D-9F2E-4F0F-A284-1A7C421613E7}" type="presParOf" srcId="{7363ADFA-0928-4A00-A877-5E7815804B5A}" destId="{4BE69EF9-55C6-46E2-B11D-55C4BAD04375}" srcOrd="0" destOrd="0" presId="urn:microsoft.com/office/officeart/2005/8/layout/list1"/>
    <dgm:cxn modelId="{C94BE788-AB07-4D44-A4EA-3603E90F929D}" type="presParOf" srcId="{7363ADFA-0928-4A00-A877-5E7815804B5A}" destId="{3FDED5F0-7929-418F-A7D9-67EA85006903}" srcOrd="1" destOrd="0" presId="urn:microsoft.com/office/officeart/2005/8/layout/list1"/>
    <dgm:cxn modelId="{0B5C62EB-9610-49B0-A48F-DCF8106DEC63}" type="presParOf" srcId="{08A1131C-09C8-4668-B021-12DA1643F05C}" destId="{242775C5-1BC4-4AA8-9D29-225602722B2F}" srcOrd="5" destOrd="0" presId="urn:microsoft.com/office/officeart/2005/8/layout/list1"/>
    <dgm:cxn modelId="{FF4A304D-312D-42FE-9E12-4DCF086404E8}" type="presParOf" srcId="{08A1131C-09C8-4668-B021-12DA1643F05C}" destId="{D0E895A2-69AE-4E90-BA00-94EB4C7A2E33}" srcOrd="6" destOrd="0" presId="urn:microsoft.com/office/officeart/2005/8/layout/list1"/>
    <dgm:cxn modelId="{BBDE687D-466F-454F-BAD4-FCC207E6944E}" type="presParOf" srcId="{08A1131C-09C8-4668-B021-12DA1643F05C}" destId="{659F6EC9-01E7-4553-BEE7-60A5A760FEEC}" srcOrd="7" destOrd="0" presId="urn:microsoft.com/office/officeart/2005/8/layout/list1"/>
    <dgm:cxn modelId="{9417E10B-E58F-41DD-8492-3253B6CD90D8}" type="presParOf" srcId="{08A1131C-09C8-4668-B021-12DA1643F05C}" destId="{902B5424-ADC5-4BC2-9559-F51D95E61166}" srcOrd="8" destOrd="0" presId="urn:microsoft.com/office/officeart/2005/8/layout/list1"/>
    <dgm:cxn modelId="{6BDA5CCC-B6C9-4F3E-BFAB-8022AD835391}" type="presParOf" srcId="{902B5424-ADC5-4BC2-9559-F51D95E61166}" destId="{EC3566D3-8DB1-440C-9147-683D52B96403}" srcOrd="0" destOrd="0" presId="urn:microsoft.com/office/officeart/2005/8/layout/list1"/>
    <dgm:cxn modelId="{FB79113A-2548-4D51-ABAD-CB13CA0D1BDC}" type="presParOf" srcId="{902B5424-ADC5-4BC2-9559-F51D95E61166}" destId="{FC566599-7BD4-4D83-9FB5-C9847EFDAA2A}" srcOrd="1" destOrd="0" presId="urn:microsoft.com/office/officeart/2005/8/layout/list1"/>
    <dgm:cxn modelId="{3898A24D-81A8-40DA-A987-8C700358B21F}" type="presParOf" srcId="{08A1131C-09C8-4668-B021-12DA1643F05C}" destId="{282CCFC1-8168-43A2-848D-2CBE8D6E2542}" srcOrd="9" destOrd="0" presId="urn:microsoft.com/office/officeart/2005/8/layout/list1"/>
    <dgm:cxn modelId="{E9BB5B1E-5692-4217-85A7-12B0B9DC9E6E}" type="presParOf" srcId="{08A1131C-09C8-4668-B021-12DA1643F05C}" destId="{4C1BC715-182F-4F01-AA0F-E86E08D8D3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0F80DA-6440-4D83-AF46-4FDB596921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3133C47-3765-462F-BAA0-B942B984EEC9}">
      <dgm:prSet/>
      <dgm:spPr/>
      <dgm:t>
        <a:bodyPr/>
        <a:lstStyle/>
        <a:p>
          <a:pPr rtl="0"/>
          <a:r>
            <a:rPr lang="cs-CZ"/>
            <a:t>Patent látkový</a:t>
          </a:r>
        </a:p>
      </dgm:t>
    </dgm:pt>
    <dgm:pt modelId="{B0E4FE44-1AB0-41CA-AD07-5E5FF3FE91C4}" type="parTrans" cxnId="{2EEEC329-6E08-47FD-95EC-72025010B5DC}">
      <dgm:prSet/>
      <dgm:spPr/>
      <dgm:t>
        <a:bodyPr/>
        <a:lstStyle/>
        <a:p>
          <a:endParaRPr lang="cs-CZ"/>
        </a:p>
      </dgm:t>
    </dgm:pt>
    <dgm:pt modelId="{618E797B-FA4A-494C-A4FD-C063F2C86B24}" type="sibTrans" cxnId="{2EEEC329-6E08-47FD-95EC-72025010B5DC}">
      <dgm:prSet/>
      <dgm:spPr/>
      <dgm:t>
        <a:bodyPr/>
        <a:lstStyle/>
        <a:p>
          <a:endParaRPr lang="cs-CZ"/>
        </a:p>
      </dgm:t>
    </dgm:pt>
    <dgm:pt modelId="{C3C1E19F-6A08-414F-B3CA-820575383C52}">
      <dgm:prSet/>
      <dgm:spPr/>
      <dgm:t>
        <a:bodyPr/>
        <a:lstStyle/>
        <a:p>
          <a:pPr rtl="0"/>
          <a:r>
            <a:rPr lang="cs-CZ"/>
            <a:t>Patentuje se „molekula“ </a:t>
          </a:r>
        </a:p>
      </dgm:t>
    </dgm:pt>
    <dgm:pt modelId="{5FEB24AA-8084-43D4-A314-663909209DDD}" type="parTrans" cxnId="{E96CC486-C028-44CB-88CF-024E65B05E2E}">
      <dgm:prSet/>
      <dgm:spPr/>
      <dgm:t>
        <a:bodyPr/>
        <a:lstStyle/>
        <a:p>
          <a:endParaRPr lang="cs-CZ"/>
        </a:p>
      </dgm:t>
    </dgm:pt>
    <dgm:pt modelId="{C230EAE5-0670-40B4-ACBA-3697136868C4}" type="sibTrans" cxnId="{E96CC486-C028-44CB-88CF-024E65B05E2E}">
      <dgm:prSet/>
      <dgm:spPr/>
      <dgm:t>
        <a:bodyPr/>
        <a:lstStyle/>
        <a:p>
          <a:endParaRPr lang="cs-CZ"/>
        </a:p>
      </dgm:t>
    </dgm:pt>
    <dgm:pt modelId="{382BA12E-6BDC-4924-9FAF-80F8132C258E}">
      <dgm:prSet/>
      <dgm:spPr/>
      <dgm:t>
        <a:bodyPr/>
        <a:lstStyle/>
        <a:p>
          <a:pPr rtl="0"/>
          <a:r>
            <a:rPr lang="cs-CZ"/>
            <a:t>Chemický vzorec v kombinaci s definicí nemoci kterou léčí</a:t>
          </a:r>
        </a:p>
      </dgm:t>
    </dgm:pt>
    <dgm:pt modelId="{1D348FBD-482A-4697-9D84-B59F538DFC50}" type="parTrans" cxnId="{AF3DD8CB-41BC-4022-9DC9-C811B4184E1E}">
      <dgm:prSet/>
      <dgm:spPr/>
      <dgm:t>
        <a:bodyPr/>
        <a:lstStyle/>
        <a:p>
          <a:endParaRPr lang="cs-CZ"/>
        </a:p>
      </dgm:t>
    </dgm:pt>
    <dgm:pt modelId="{224A6581-25BF-4CC0-918B-376F868216B2}" type="sibTrans" cxnId="{AF3DD8CB-41BC-4022-9DC9-C811B4184E1E}">
      <dgm:prSet/>
      <dgm:spPr/>
      <dgm:t>
        <a:bodyPr/>
        <a:lstStyle/>
        <a:p>
          <a:endParaRPr lang="cs-CZ"/>
        </a:p>
      </dgm:t>
    </dgm:pt>
    <dgm:pt modelId="{2F3DC427-284C-476C-A497-857801EE29A1}">
      <dgm:prSet/>
      <dgm:spPr/>
      <dgm:t>
        <a:bodyPr/>
        <a:lstStyle/>
        <a:p>
          <a:pPr rtl="0"/>
          <a:r>
            <a:rPr lang="cs-CZ"/>
            <a:t>Patent postupový/ patent způsobový</a:t>
          </a:r>
        </a:p>
      </dgm:t>
    </dgm:pt>
    <dgm:pt modelId="{F6908C36-B2F4-4E96-8380-C344D57C3BC2}" type="parTrans" cxnId="{1605DD7E-55C4-48AF-A34D-C801D8311B2E}">
      <dgm:prSet/>
      <dgm:spPr/>
      <dgm:t>
        <a:bodyPr/>
        <a:lstStyle/>
        <a:p>
          <a:endParaRPr lang="cs-CZ"/>
        </a:p>
      </dgm:t>
    </dgm:pt>
    <dgm:pt modelId="{E6CCA235-3571-496E-8192-72605F6557D5}" type="sibTrans" cxnId="{1605DD7E-55C4-48AF-A34D-C801D8311B2E}">
      <dgm:prSet/>
      <dgm:spPr/>
      <dgm:t>
        <a:bodyPr/>
        <a:lstStyle/>
        <a:p>
          <a:endParaRPr lang="cs-CZ"/>
        </a:p>
      </dgm:t>
    </dgm:pt>
    <dgm:pt modelId="{57610C21-C669-4B2E-91E3-8591FAD65F63}">
      <dgm:prSet/>
      <dgm:spPr/>
      <dgm:t>
        <a:bodyPr/>
        <a:lstStyle/>
        <a:p>
          <a:pPr rtl="0"/>
          <a:r>
            <a:rPr lang="cs-CZ"/>
            <a:t>Patentuje se postup, jak účinnou látku vyrobit</a:t>
          </a:r>
        </a:p>
      </dgm:t>
    </dgm:pt>
    <dgm:pt modelId="{FA80F410-CEFC-460F-A2AF-8B65B2CDD4A4}" type="parTrans" cxnId="{77481D0A-A27F-406C-9F2B-479F1EEBCBD7}">
      <dgm:prSet/>
      <dgm:spPr/>
      <dgm:t>
        <a:bodyPr/>
        <a:lstStyle/>
        <a:p>
          <a:endParaRPr lang="cs-CZ"/>
        </a:p>
      </dgm:t>
    </dgm:pt>
    <dgm:pt modelId="{36D8D4A5-7464-4E30-B253-3C65A39E6E78}" type="sibTrans" cxnId="{77481D0A-A27F-406C-9F2B-479F1EEBCBD7}">
      <dgm:prSet/>
      <dgm:spPr/>
      <dgm:t>
        <a:bodyPr/>
        <a:lstStyle/>
        <a:p>
          <a:endParaRPr lang="cs-CZ"/>
        </a:p>
      </dgm:t>
    </dgm:pt>
    <dgm:pt modelId="{32D2E9A4-0C8B-435E-B279-EC46985E80B4}" type="pres">
      <dgm:prSet presAssocID="{AC0F80DA-6440-4D83-AF46-4FDB59692164}" presName="linear" presStyleCnt="0">
        <dgm:presLayoutVars>
          <dgm:animLvl val="lvl"/>
          <dgm:resizeHandles val="exact"/>
        </dgm:presLayoutVars>
      </dgm:prSet>
      <dgm:spPr/>
    </dgm:pt>
    <dgm:pt modelId="{E6AA13C9-022D-446F-BA96-19D5F726F7A3}" type="pres">
      <dgm:prSet presAssocID="{63133C47-3765-462F-BAA0-B942B984EE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5A43875-E844-4407-89AF-70EC7B555D1E}" type="pres">
      <dgm:prSet presAssocID="{63133C47-3765-462F-BAA0-B942B984EEC9}" presName="childText" presStyleLbl="revTx" presStyleIdx="0" presStyleCnt="2">
        <dgm:presLayoutVars>
          <dgm:bulletEnabled val="1"/>
        </dgm:presLayoutVars>
      </dgm:prSet>
      <dgm:spPr/>
    </dgm:pt>
    <dgm:pt modelId="{7ADF491F-A580-4BEE-9567-81063DFA3089}" type="pres">
      <dgm:prSet presAssocID="{2F3DC427-284C-476C-A497-857801EE29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F3536D-982E-4DB9-BC4B-B760C88AC60D}" type="pres">
      <dgm:prSet presAssocID="{2F3DC427-284C-476C-A497-857801EE29A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7481D0A-A27F-406C-9F2B-479F1EEBCBD7}" srcId="{2F3DC427-284C-476C-A497-857801EE29A1}" destId="{57610C21-C669-4B2E-91E3-8591FAD65F63}" srcOrd="0" destOrd="0" parTransId="{FA80F410-CEFC-460F-A2AF-8B65B2CDD4A4}" sibTransId="{36D8D4A5-7464-4E30-B253-3C65A39E6E78}"/>
    <dgm:cxn modelId="{96290510-907D-4E27-AA73-9CE1E82130AB}" type="presOf" srcId="{63133C47-3765-462F-BAA0-B942B984EEC9}" destId="{E6AA13C9-022D-446F-BA96-19D5F726F7A3}" srcOrd="0" destOrd="0" presId="urn:microsoft.com/office/officeart/2005/8/layout/vList2"/>
    <dgm:cxn modelId="{2EEEC329-6E08-47FD-95EC-72025010B5DC}" srcId="{AC0F80DA-6440-4D83-AF46-4FDB59692164}" destId="{63133C47-3765-462F-BAA0-B942B984EEC9}" srcOrd="0" destOrd="0" parTransId="{B0E4FE44-1AB0-41CA-AD07-5E5FF3FE91C4}" sibTransId="{618E797B-FA4A-494C-A4FD-C063F2C86B24}"/>
    <dgm:cxn modelId="{B6CC1C49-0572-47C7-A99B-1CDA8A610CC3}" type="presOf" srcId="{57610C21-C669-4B2E-91E3-8591FAD65F63}" destId="{B7F3536D-982E-4DB9-BC4B-B760C88AC60D}" srcOrd="0" destOrd="0" presId="urn:microsoft.com/office/officeart/2005/8/layout/vList2"/>
    <dgm:cxn modelId="{1EA81870-AB08-421A-B531-7054608AB36A}" type="presOf" srcId="{382BA12E-6BDC-4924-9FAF-80F8132C258E}" destId="{85A43875-E844-4407-89AF-70EC7B555D1E}" srcOrd="0" destOrd="1" presId="urn:microsoft.com/office/officeart/2005/8/layout/vList2"/>
    <dgm:cxn modelId="{7D831777-ADDB-4A27-8083-3DFE30C02E8D}" type="presOf" srcId="{C3C1E19F-6A08-414F-B3CA-820575383C52}" destId="{85A43875-E844-4407-89AF-70EC7B555D1E}" srcOrd="0" destOrd="0" presId="urn:microsoft.com/office/officeart/2005/8/layout/vList2"/>
    <dgm:cxn modelId="{1605DD7E-55C4-48AF-A34D-C801D8311B2E}" srcId="{AC0F80DA-6440-4D83-AF46-4FDB59692164}" destId="{2F3DC427-284C-476C-A497-857801EE29A1}" srcOrd="1" destOrd="0" parTransId="{F6908C36-B2F4-4E96-8380-C344D57C3BC2}" sibTransId="{E6CCA235-3571-496E-8192-72605F6557D5}"/>
    <dgm:cxn modelId="{E96CC486-C028-44CB-88CF-024E65B05E2E}" srcId="{63133C47-3765-462F-BAA0-B942B984EEC9}" destId="{C3C1E19F-6A08-414F-B3CA-820575383C52}" srcOrd="0" destOrd="0" parTransId="{5FEB24AA-8084-43D4-A314-663909209DDD}" sibTransId="{C230EAE5-0670-40B4-ACBA-3697136868C4}"/>
    <dgm:cxn modelId="{335A4698-2F35-4527-AC99-8D69A49421F5}" type="presOf" srcId="{2F3DC427-284C-476C-A497-857801EE29A1}" destId="{7ADF491F-A580-4BEE-9567-81063DFA3089}" srcOrd="0" destOrd="0" presId="urn:microsoft.com/office/officeart/2005/8/layout/vList2"/>
    <dgm:cxn modelId="{AF3DD8CB-41BC-4022-9DC9-C811B4184E1E}" srcId="{63133C47-3765-462F-BAA0-B942B984EEC9}" destId="{382BA12E-6BDC-4924-9FAF-80F8132C258E}" srcOrd="1" destOrd="0" parTransId="{1D348FBD-482A-4697-9D84-B59F538DFC50}" sibTransId="{224A6581-25BF-4CC0-918B-376F868216B2}"/>
    <dgm:cxn modelId="{68177FDF-B40D-4BE4-BABD-C4B082EAD8F8}" type="presOf" srcId="{AC0F80DA-6440-4D83-AF46-4FDB59692164}" destId="{32D2E9A4-0C8B-435E-B279-EC46985E80B4}" srcOrd="0" destOrd="0" presId="urn:microsoft.com/office/officeart/2005/8/layout/vList2"/>
    <dgm:cxn modelId="{5C1A68D7-D454-4C2D-AAD9-86524255EDAF}" type="presParOf" srcId="{32D2E9A4-0C8B-435E-B279-EC46985E80B4}" destId="{E6AA13C9-022D-446F-BA96-19D5F726F7A3}" srcOrd="0" destOrd="0" presId="urn:microsoft.com/office/officeart/2005/8/layout/vList2"/>
    <dgm:cxn modelId="{47D35F24-2D4C-4AD6-9F04-7D6FF4C5A5FD}" type="presParOf" srcId="{32D2E9A4-0C8B-435E-B279-EC46985E80B4}" destId="{85A43875-E844-4407-89AF-70EC7B555D1E}" srcOrd="1" destOrd="0" presId="urn:microsoft.com/office/officeart/2005/8/layout/vList2"/>
    <dgm:cxn modelId="{3B5EB37B-D16C-4AFF-ADF8-DE1BA5E74C68}" type="presParOf" srcId="{32D2E9A4-0C8B-435E-B279-EC46985E80B4}" destId="{7ADF491F-A580-4BEE-9567-81063DFA3089}" srcOrd="2" destOrd="0" presId="urn:microsoft.com/office/officeart/2005/8/layout/vList2"/>
    <dgm:cxn modelId="{4A6D8913-54CC-4B1D-B708-281116311BEB}" type="presParOf" srcId="{32D2E9A4-0C8B-435E-B279-EC46985E80B4}" destId="{B7F3536D-982E-4DB9-BC4B-B760C88AC60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5A66CC-2FB6-45F1-B5B5-99F8041FC6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12CAA3C-989D-4CA4-B400-D6AC6D4D96BA}">
      <dgm:prSet/>
      <dgm:spPr/>
      <dgm:t>
        <a:bodyPr/>
        <a:lstStyle/>
        <a:p>
          <a:r>
            <a:rPr lang="cs-CZ" b="1"/>
            <a:t>Obecné pravidlo</a:t>
          </a:r>
          <a:endParaRPr lang="cs-CZ"/>
        </a:p>
      </dgm:t>
    </dgm:pt>
    <dgm:pt modelId="{0F0BFB27-F5BA-4410-83B9-813AFDCAF193}" type="parTrans" cxnId="{AA834613-BDC1-4004-8BBB-54521C310687}">
      <dgm:prSet/>
      <dgm:spPr/>
      <dgm:t>
        <a:bodyPr/>
        <a:lstStyle/>
        <a:p>
          <a:endParaRPr lang="cs-CZ"/>
        </a:p>
      </dgm:t>
    </dgm:pt>
    <dgm:pt modelId="{6EF4EEE8-BDC6-4249-84DF-66BBE9AF6490}" type="sibTrans" cxnId="{AA834613-BDC1-4004-8BBB-54521C310687}">
      <dgm:prSet/>
      <dgm:spPr/>
      <dgm:t>
        <a:bodyPr/>
        <a:lstStyle/>
        <a:p>
          <a:endParaRPr lang="cs-CZ"/>
        </a:p>
      </dgm:t>
    </dgm:pt>
    <dgm:pt modelId="{E8309C0F-7108-4958-989F-9FF626D9DDB0}">
      <dgm:prSet/>
      <dgm:spPr/>
      <dgm:t>
        <a:bodyPr/>
        <a:lstStyle/>
        <a:p>
          <a:r>
            <a:rPr lang="cs-CZ"/>
            <a:t>Vědecký výzkum v oblasti biologie a medicíny bude prováděn svobodně při respektování ustanovení této Úmluvy a v souladu s dalšími právními předpisy, které slouží ochraně lidské bytosti.</a:t>
          </a:r>
        </a:p>
      </dgm:t>
    </dgm:pt>
    <dgm:pt modelId="{F0C8BB66-7310-4C38-AED7-DA596225D64D}" type="parTrans" cxnId="{6E36B92C-A691-42E1-AB2B-4DE7594A449B}">
      <dgm:prSet/>
      <dgm:spPr/>
      <dgm:t>
        <a:bodyPr/>
        <a:lstStyle/>
        <a:p>
          <a:endParaRPr lang="cs-CZ"/>
        </a:p>
      </dgm:t>
    </dgm:pt>
    <dgm:pt modelId="{307BB523-6A0C-45A5-A630-60E38EA7ED39}" type="sibTrans" cxnId="{6E36B92C-A691-42E1-AB2B-4DE7594A449B}">
      <dgm:prSet/>
      <dgm:spPr/>
      <dgm:t>
        <a:bodyPr/>
        <a:lstStyle/>
        <a:p>
          <a:endParaRPr lang="cs-CZ"/>
        </a:p>
      </dgm:t>
    </dgm:pt>
    <dgm:pt modelId="{D272EC6B-44D7-43D1-90B8-CA3456FBE99E}">
      <dgm:prSet/>
      <dgm:spPr/>
      <dgm:t>
        <a:bodyPr/>
        <a:lstStyle/>
        <a:p>
          <a:r>
            <a:rPr lang="cs-CZ"/>
            <a:t>Vědecký výzkum na člověku lze provádět pouze tehdy, pokud jsou splněny všechny následující podmínky:</a:t>
          </a:r>
        </a:p>
      </dgm:t>
    </dgm:pt>
    <dgm:pt modelId="{666BF558-3C7F-4049-A92E-10783567AE2A}" type="parTrans" cxnId="{EF4774DD-C1D7-4938-8A13-C88B29D4CE4C}">
      <dgm:prSet/>
      <dgm:spPr/>
      <dgm:t>
        <a:bodyPr/>
        <a:lstStyle/>
        <a:p>
          <a:endParaRPr lang="cs-CZ"/>
        </a:p>
      </dgm:t>
    </dgm:pt>
    <dgm:pt modelId="{4783857D-7165-462C-9E9D-4195798BCEE2}" type="sibTrans" cxnId="{EF4774DD-C1D7-4938-8A13-C88B29D4CE4C}">
      <dgm:prSet/>
      <dgm:spPr/>
      <dgm:t>
        <a:bodyPr/>
        <a:lstStyle/>
        <a:p>
          <a:endParaRPr lang="cs-CZ"/>
        </a:p>
      </dgm:t>
    </dgm:pt>
    <dgm:pt modelId="{D51FFF14-3E1D-4539-8F84-FA60A3696F6F}">
      <dgm:prSet/>
      <dgm:spPr/>
      <dgm:t>
        <a:bodyPr/>
        <a:lstStyle/>
        <a:p>
          <a:r>
            <a:rPr lang="cs-CZ"/>
            <a:t>i) k výzkumu na člověku neexistuje žádná alternativa srovnatelného účinku;</a:t>
          </a:r>
        </a:p>
      </dgm:t>
    </dgm:pt>
    <dgm:pt modelId="{6D7B2350-E3A3-4A14-BEBE-35AD0DD314BF}" type="parTrans" cxnId="{EEEAC75D-FA70-4752-B0AB-D807D2B2E829}">
      <dgm:prSet/>
      <dgm:spPr/>
      <dgm:t>
        <a:bodyPr/>
        <a:lstStyle/>
        <a:p>
          <a:endParaRPr lang="cs-CZ"/>
        </a:p>
      </dgm:t>
    </dgm:pt>
    <dgm:pt modelId="{2995FB47-C570-45EB-8B3C-C2B21229156E}" type="sibTrans" cxnId="{EEEAC75D-FA70-4752-B0AB-D807D2B2E829}">
      <dgm:prSet/>
      <dgm:spPr/>
      <dgm:t>
        <a:bodyPr/>
        <a:lstStyle/>
        <a:p>
          <a:endParaRPr lang="cs-CZ"/>
        </a:p>
      </dgm:t>
    </dgm:pt>
    <dgm:pt modelId="{6A414092-A9B3-4A6D-831C-B569B97BE866}">
      <dgm:prSet/>
      <dgm:spPr/>
      <dgm:t>
        <a:bodyPr/>
        <a:lstStyle/>
        <a:p>
          <a:r>
            <a:rPr lang="cs-CZ"/>
            <a:t>ii) rizika výzkumu, kterým by mohla být vystavena dotyčná osoba, nejsou neúměrně vysoká vzhledem k možnému prospěchu z výzkumu;</a:t>
          </a:r>
        </a:p>
      </dgm:t>
    </dgm:pt>
    <dgm:pt modelId="{6BEE1897-63EE-48C7-92FD-B98687E51E83}" type="parTrans" cxnId="{0BD969BA-7090-4086-A2E2-499F402013FC}">
      <dgm:prSet/>
      <dgm:spPr/>
      <dgm:t>
        <a:bodyPr/>
        <a:lstStyle/>
        <a:p>
          <a:endParaRPr lang="cs-CZ"/>
        </a:p>
      </dgm:t>
    </dgm:pt>
    <dgm:pt modelId="{EC4A9ABE-7A03-4A1A-99EF-5159CBC11C46}" type="sibTrans" cxnId="{0BD969BA-7090-4086-A2E2-499F402013FC}">
      <dgm:prSet/>
      <dgm:spPr/>
      <dgm:t>
        <a:bodyPr/>
        <a:lstStyle/>
        <a:p>
          <a:endParaRPr lang="cs-CZ"/>
        </a:p>
      </dgm:t>
    </dgm:pt>
    <dgm:pt modelId="{5976349C-0917-4B24-AF87-5FDE0B3C189B}">
      <dgm:prSet/>
      <dgm:spPr/>
      <dgm:t>
        <a:bodyPr/>
        <a:lstStyle/>
        <a:p>
          <a:r>
            <a:rPr lang="cs-CZ"/>
            <a:t>iii) výzkumný projekt byl schválen příslušným orgánem po nezávislém posouzení jeho vědeckého přínosu včetně zhodnocení významu cíle výzkumu a multidisciplinárního posouzení jeho etické přijatelnosti;</a:t>
          </a:r>
        </a:p>
      </dgm:t>
    </dgm:pt>
    <dgm:pt modelId="{6D29553D-239D-45C3-924F-D70E03B61E4D}" type="parTrans" cxnId="{FB46D208-E833-4EFD-8C41-06E9FD520C74}">
      <dgm:prSet/>
      <dgm:spPr/>
      <dgm:t>
        <a:bodyPr/>
        <a:lstStyle/>
        <a:p>
          <a:endParaRPr lang="cs-CZ"/>
        </a:p>
      </dgm:t>
    </dgm:pt>
    <dgm:pt modelId="{F8A19ECE-A268-4C73-B720-60571E15C895}" type="sibTrans" cxnId="{FB46D208-E833-4EFD-8C41-06E9FD520C74}">
      <dgm:prSet/>
      <dgm:spPr/>
      <dgm:t>
        <a:bodyPr/>
        <a:lstStyle/>
        <a:p>
          <a:endParaRPr lang="cs-CZ"/>
        </a:p>
      </dgm:t>
    </dgm:pt>
    <dgm:pt modelId="{6336CF05-0669-49D4-B0C3-2D059A8512A7}">
      <dgm:prSet/>
      <dgm:spPr/>
      <dgm:t>
        <a:bodyPr/>
        <a:lstStyle/>
        <a:p>
          <a:r>
            <a:rPr lang="cs-CZ"/>
            <a:t>iv) osoby zapojené do výzkumu byly informovány o svých právech a zárukách, které zákon stanoví na jejich ochranu;</a:t>
          </a:r>
        </a:p>
      </dgm:t>
    </dgm:pt>
    <dgm:pt modelId="{89C4CC0E-BDE2-426F-8F47-5AA5E20B8A13}" type="parTrans" cxnId="{5441D4DC-900A-40C4-A78C-50189D622FFA}">
      <dgm:prSet/>
      <dgm:spPr/>
      <dgm:t>
        <a:bodyPr/>
        <a:lstStyle/>
        <a:p>
          <a:endParaRPr lang="cs-CZ"/>
        </a:p>
      </dgm:t>
    </dgm:pt>
    <dgm:pt modelId="{2A6546E2-08AC-4273-9D4D-07E9DBE1A7EE}" type="sibTrans" cxnId="{5441D4DC-900A-40C4-A78C-50189D622FFA}">
      <dgm:prSet/>
      <dgm:spPr/>
      <dgm:t>
        <a:bodyPr/>
        <a:lstStyle/>
        <a:p>
          <a:endParaRPr lang="cs-CZ"/>
        </a:p>
      </dgm:t>
    </dgm:pt>
    <dgm:pt modelId="{7D40C9A7-7CA6-4EA4-969B-7E818B94DA72}">
      <dgm:prSet/>
      <dgm:spPr/>
      <dgm:t>
        <a:bodyPr/>
        <a:lstStyle/>
        <a:p>
          <a:r>
            <a:rPr lang="cs-CZ"/>
            <a:t>v) nezbytný souhlas podle článku 5 byl dán výslovně, konkrétně a je zdokumentován. Takový souhlas lze kdykoliv svobodně odvolat.</a:t>
          </a:r>
        </a:p>
      </dgm:t>
    </dgm:pt>
    <dgm:pt modelId="{7DCCA525-4929-476B-8ADB-FB840ACA1CF0}" type="parTrans" cxnId="{A10D1AAD-BC9F-471B-9224-4D12B44C484D}">
      <dgm:prSet/>
      <dgm:spPr/>
      <dgm:t>
        <a:bodyPr/>
        <a:lstStyle/>
        <a:p>
          <a:endParaRPr lang="cs-CZ"/>
        </a:p>
      </dgm:t>
    </dgm:pt>
    <dgm:pt modelId="{4519248C-81AA-4B36-AC8A-0BE74D4A484D}" type="sibTrans" cxnId="{A10D1AAD-BC9F-471B-9224-4D12B44C484D}">
      <dgm:prSet/>
      <dgm:spPr/>
      <dgm:t>
        <a:bodyPr/>
        <a:lstStyle/>
        <a:p>
          <a:endParaRPr lang="cs-CZ"/>
        </a:p>
      </dgm:t>
    </dgm:pt>
    <dgm:pt modelId="{F8AF9586-864D-4223-AF0C-EBC0678EAC48}">
      <dgm:prSet/>
      <dgm:spPr/>
      <dgm:t>
        <a:bodyPr/>
        <a:lstStyle/>
        <a:p>
          <a:r>
            <a:rPr lang="cs-CZ" b="1"/>
            <a:t>Ochrana osob neschopných dát souhlas k výzkumu</a:t>
          </a:r>
          <a:endParaRPr lang="cs-CZ"/>
        </a:p>
      </dgm:t>
    </dgm:pt>
    <dgm:pt modelId="{374FC98D-6A90-4574-A5FF-6197C607588B}" type="parTrans" cxnId="{DF7F52B7-448B-42C7-B5E0-158B9B979642}">
      <dgm:prSet/>
      <dgm:spPr/>
      <dgm:t>
        <a:bodyPr/>
        <a:lstStyle/>
        <a:p>
          <a:endParaRPr lang="cs-CZ"/>
        </a:p>
      </dgm:t>
    </dgm:pt>
    <dgm:pt modelId="{C888AE73-71F3-4B43-BC9B-51E0B54348F6}" type="sibTrans" cxnId="{DF7F52B7-448B-42C7-B5E0-158B9B979642}">
      <dgm:prSet/>
      <dgm:spPr/>
      <dgm:t>
        <a:bodyPr/>
        <a:lstStyle/>
        <a:p>
          <a:endParaRPr lang="cs-CZ"/>
        </a:p>
      </dgm:t>
    </dgm:pt>
    <dgm:pt modelId="{7D9901EB-1778-4F4D-A2CF-D4EEE60EC92C}" type="pres">
      <dgm:prSet presAssocID="{375A66CC-2FB6-45F1-B5B5-99F8041FC671}" presName="linear" presStyleCnt="0">
        <dgm:presLayoutVars>
          <dgm:animLvl val="lvl"/>
          <dgm:resizeHandles val="exact"/>
        </dgm:presLayoutVars>
      </dgm:prSet>
      <dgm:spPr/>
    </dgm:pt>
    <dgm:pt modelId="{2B80558A-CF9D-410C-B46C-1FD7576FD630}" type="pres">
      <dgm:prSet presAssocID="{112CAA3C-989D-4CA4-B400-D6AC6D4D96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4B257C-4946-4D18-8702-4A33819B1C72}" type="pres">
      <dgm:prSet presAssocID="{112CAA3C-989D-4CA4-B400-D6AC6D4D96BA}" presName="childText" presStyleLbl="revTx" presStyleIdx="0" presStyleCnt="2">
        <dgm:presLayoutVars>
          <dgm:bulletEnabled val="1"/>
        </dgm:presLayoutVars>
      </dgm:prSet>
      <dgm:spPr/>
    </dgm:pt>
    <dgm:pt modelId="{8EEE046E-FDB5-40EA-8D39-85C7A58B2A0D}" type="pres">
      <dgm:prSet presAssocID="{D272EC6B-44D7-43D1-90B8-CA3456FBE9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4A684B-D4EB-4492-B01E-5E9D3DF0DA62}" type="pres">
      <dgm:prSet presAssocID="{D272EC6B-44D7-43D1-90B8-CA3456FBE99E}" presName="childText" presStyleLbl="revTx" presStyleIdx="1" presStyleCnt="2">
        <dgm:presLayoutVars>
          <dgm:bulletEnabled val="1"/>
        </dgm:presLayoutVars>
      </dgm:prSet>
      <dgm:spPr/>
    </dgm:pt>
    <dgm:pt modelId="{78119817-5F69-43A5-9CE6-B61382333D90}" type="pres">
      <dgm:prSet presAssocID="{F8AF9586-864D-4223-AF0C-EBC0678EAC4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D83C01-5B6F-4B51-9504-205B2E2CFC71}" type="presOf" srcId="{375A66CC-2FB6-45F1-B5B5-99F8041FC671}" destId="{7D9901EB-1778-4F4D-A2CF-D4EEE60EC92C}" srcOrd="0" destOrd="0" presId="urn:microsoft.com/office/officeart/2005/8/layout/vList2"/>
    <dgm:cxn modelId="{FB46D208-E833-4EFD-8C41-06E9FD520C74}" srcId="{D272EC6B-44D7-43D1-90B8-CA3456FBE99E}" destId="{5976349C-0917-4B24-AF87-5FDE0B3C189B}" srcOrd="2" destOrd="0" parTransId="{6D29553D-239D-45C3-924F-D70E03B61E4D}" sibTransId="{F8A19ECE-A268-4C73-B720-60571E15C895}"/>
    <dgm:cxn modelId="{AA834613-BDC1-4004-8BBB-54521C310687}" srcId="{375A66CC-2FB6-45F1-B5B5-99F8041FC671}" destId="{112CAA3C-989D-4CA4-B400-D6AC6D4D96BA}" srcOrd="0" destOrd="0" parTransId="{0F0BFB27-F5BA-4410-83B9-813AFDCAF193}" sibTransId="{6EF4EEE8-BDC6-4249-84DF-66BBE9AF6490}"/>
    <dgm:cxn modelId="{6E36B92C-A691-42E1-AB2B-4DE7594A449B}" srcId="{112CAA3C-989D-4CA4-B400-D6AC6D4D96BA}" destId="{E8309C0F-7108-4958-989F-9FF626D9DDB0}" srcOrd="0" destOrd="0" parTransId="{F0C8BB66-7310-4C38-AED7-DA596225D64D}" sibTransId="{307BB523-6A0C-45A5-A630-60E38EA7ED39}"/>
    <dgm:cxn modelId="{EEE5DC32-5D07-496A-B408-0CDA0172131A}" type="presOf" srcId="{D272EC6B-44D7-43D1-90B8-CA3456FBE99E}" destId="{8EEE046E-FDB5-40EA-8D39-85C7A58B2A0D}" srcOrd="0" destOrd="0" presId="urn:microsoft.com/office/officeart/2005/8/layout/vList2"/>
    <dgm:cxn modelId="{EEEAC75D-FA70-4752-B0AB-D807D2B2E829}" srcId="{D272EC6B-44D7-43D1-90B8-CA3456FBE99E}" destId="{D51FFF14-3E1D-4539-8F84-FA60A3696F6F}" srcOrd="0" destOrd="0" parTransId="{6D7B2350-E3A3-4A14-BEBE-35AD0DD314BF}" sibTransId="{2995FB47-C570-45EB-8B3C-C2B21229156E}"/>
    <dgm:cxn modelId="{E842BF51-212F-4703-8E4D-684CE3891BDF}" type="presOf" srcId="{F8AF9586-864D-4223-AF0C-EBC0678EAC48}" destId="{78119817-5F69-43A5-9CE6-B61382333D90}" srcOrd="0" destOrd="0" presId="urn:microsoft.com/office/officeart/2005/8/layout/vList2"/>
    <dgm:cxn modelId="{3DC2A99F-66AB-4E79-9088-64A2997E6CDF}" type="presOf" srcId="{D51FFF14-3E1D-4539-8F84-FA60A3696F6F}" destId="{1E4A684B-D4EB-4492-B01E-5E9D3DF0DA62}" srcOrd="0" destOrd="0" presId="urn:microsoft.com/office/officeart/2005/8/layout/vList2"/>
    <dgm:cxn modelId="{252CDCA7-D183-4E29-9AB2-F3763166AA9B}" type="presOf" srcId="{6336CF05-0669-49D4-B0C3-2D059A8512A7}" destId="{1E4A684B-D4EB-4492-B01E-5E9D3DF0DA62}" srcOrd="0" destOrd="3" presId="urn:microsoft.com/office/officeart/2005/8/layout/vList2"/>
    <dgm:cxn modelId="{A10D1AAD-BC9F-471B-9224-4D12B44C484D}" srcId="{D272EC6B-44D7-43D1-90B8-CA3456FBE99E}" destId="{7D40C9A7-7CA6-4EA4-969B-7E818B94DA72}" srcOrd="4" destOrd="0" parTransId="{7DCCA525-4929-476B-8ADB-FB840ACA1CF0}" sibTransId="{4519248C-81AA-4B36-AC8A-0BE74D4A484D}"/>
    <dgm:cxn modelId="{DF7F52B7-448B-42C7-B5E0-158B9B979642}" srcId="{375A66CC-2FB6-45F1-B5B5-99F8041FC671}" destId="{F8AF9586-864D-4223-AF0C-EBC0678EAC48}" srcOrd="2" destOrd="0" parTransId="{374FC98D-6A90-4574-A5FF-6197C607588B}" sibTransId="{C888AE73-71F3-4B43-BC9B-51E0B54348F6}"/>
    <dgm:cxn modelId="{0BD969BA-7090-4086-A2E2-499F402013FC}" srcId="{D272EC6B-44D7-43D1-90B8-CA3456FBE99E}" destId="{6A414092-A9B3-4A6D-831C-B569B97BE866}" srcOrd="1" destOrd="0" parTransId="{6BEE1897-63EE-48C7-92FD-B98687E51E83}" sibTransId="{EC4A9ABE-7A03-4A1A-99EF-5159CBC11C46}"/>
    <dgm:cxn modelId="{3D6030C8-C1F5-4923-8F00-5451F9CAEDD2}" type="presOf" srcId="{112CAA3C-989D-4CA4-B400-D6AC6D4D96BA}" destId="{2B80558A-CF9D-410C-B46C-1FD7576FD630}" srcOrd="0" destOrd="0" presId="urn:microsoft.com/office/officeart/2005/8/layout/vList2"/>
    <dgm:cxn modelId="{63F8A3D8-B2B0-4B6E-B2DF-68D89CA58DD1}" type="presOf" srcId="{7D40C9A7-7CA6-4EA4-969B-7E818B94DA72}" destId="{1E4A684B-D4EB-4492-B01E-5E9D3DF0DA62}" srcOrd="0" destOrd="4" presId="urn:microsoft.com/office/officeart/2005/8/layout/vList2"/>
    <dgm:cxn modelId="{5441D4DC-900A-40C4-A78C-50189D622FFA}" srcId="{D272EC6B-44D7-43D1-90B8-CA3456FBE99E}" destId="{6336CF05-0669-49D4-B0C3-2D059A8512A7}" srcOrd="3" destOrd="0" parTransId="{89C4CC0E-BDE2-426F-8F47-5AA5E20B8A13}" sibTransId="{2A6546E2-08AC-4273-9D4D-07E9DBE1A7EE}"/>
    <dgm:cxn modelId="{EF4774DD-C1D7-4938-8A13-C88B29D4CE4C}" srcId="{375A66CC-2FB6-45F1-B5B5-99F8041FC671}" destId="{D272EC6B-44D7-43D1-90B8-CA3456FBE99E}" srcOrd="1" destOrd="0" parTransId="{666BF558-3C7F-4049-A92E-10783567AE2A}" sibTransId="{4783857D-7165-462C-9E9D-4195798BCEE2}"/>
    <dgm:cxn modelId="{5D8F96F4-6139-4828-ABE9-B0370A2DBA08}" type="presOf" srcId="{5976349C-0917-4B24-AF87-5FDE0B3C189B}" destId="{1E4A684B-D4EB-4492-B01E-5E9D3DF0DA62}" srcOrd="0" destOrd="2" presId="urn:microsoft.com/office/officeart/2005/8/layout/vList2"/>
    <dgm:cxn modelId="{42C006F6-AFC0-40F3-8699-09B7E7F77FCC}" type="presOf" srcId="{6A414092-A9B3-4A6D-831C-B569B97BE866}" destId="{1E4A684B-D4EB-4492-B01E-5E9D3DF0DA62}" srcOrd="0" destOrd="1" presId="urn:microsoft.com/office/officeart/2005/8/layout/vList2"/>
    <dgm:cxn modelId="{BF388BFB-E271-4364-AB06-5D10C7E91208}" type="presOf" srcId="{E8309C0F-7108-4958-989F-9FF626D9DDB0}" destId="{514B257C-4946-4D18-8702-4A33819B1C72}" srcOrd="0" destOrd="0" presId="urn:microsoft.com/office/officeart/2005/8/layout/vList2"/>
    <dgm:cxn modelId="{41470139-5E2C-4C33-B1F0-14EA4846D225}" type="presParOf" srcId="{7D9901EB-1778-4F4D-A2CF-D4EEE60EC92C}" destId="{2B80558A-CF9D-410C-B46C-1FD7576FD630}" srcOrd="0" destOrd="0" presId="urn:microsoft.com/office/officeart/2005/8/layout/vList2"/>
    <dgm:cxn modelId="{4E9F8B84-125A-4C76-9FF2-6EBAF7376EDF}" type="presParOf" srcId="{7D9901EB-1778-4F4D-A2CF-D4EEE60EC92C}" destId="{514B257C-4946-4D18-8702-4A33819B1C72}" srcOrd="1" destOrd="0" presId="urn:microsoft.com/office/officeart/2005/8/layout/vList2"/>
    <dgm:cxn modelId="{361C2239-45EF-4B37-BE71-98F2121F87FA}" type="presParOf" srcId="{7D9901EB-1778-4F4D-A2CF-D4EEE60EC92C}" destId="{8EEE046E-FDB5-40EA-8D39-85C7A58B2A0D}" srcOrd="2" destOrd="0" presId="urn:microsoft.com/office/officeart/2005/8/layout/vList2"/>
    <dgm:cxn modelId="{7D1A3F9A-CC9E-499D-A3EA-A3B2528DEE86}" type="presParOf" srcId="{7D9901EB-1778-4F4D-A2CF-D4EEE60EC92C}" destId="{1E4A684B-D4EB-4492-B01E-5E9D3DF0DA62}" srcOrd="3" destOrd="0" presId="urn:microsoft.com/office/officeart/2005/8/layout/vList2"/>
    <dgm:cxn modelId="{28D9B1EE-6313-46B5-9571-219CACE1FD35}" type="presParOf" srcId="{7D9901EB-1778-4F4D-A2CF-D4EEE60EC92C}" destId="{78119817-5F69-43A5-9CE6-B61382333D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B7E9B5-A33E-4372-BD22-B20865F64C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4CA5F7D7-C173-4FE5-9753-809BA084F17C}">
      <dgm:prSet/>
      <dgm:spPr/>
      <dgm:t>
        <a:bodyPr/>
        <a:lstStyle/>
        <a:p>
          <a:r>
            <a:rPr lang="cs-CZ"/>
            <a:t>Helsinská deklarace</a:t>
          </a:r>
        </a:p>
      </dgm:t>
    </dgm:pt>
    <dgm:pt modelId="{0F806D4A-239F-4DC0-8CEB-FDF0BC3615CF}" type="parTrans" cxnId="{E64C7BAC-651A-471E-A868-AA55AB19CCF2}">
      <dgm:prSet/>
      <dgm:spPr/>
      <dgm:t>
        <a:bodyPr/>
        <a:lstStyle/>
        <a:p>
          <a:endParaRPr lang="cs-CZ"/>
        </a:p>
      </dgm:t>
    </dgm:pt>
    <dgm:pt modelId="{E3760A55-B122-4EA4-BDE2-82B8BDC59A46}" type="sibTrans" cxnId="{E64C7BAC-651A-471E-A868-AA55AB19CCF2}">
      <dgm:prSet/>
      <dgm:spPr/>
      <dgm:t>
        <a:bodyPr/>
        <a:lstStyle/>
        <a:p>
          <a:endParaRPr lang="cs-CZ"/>
        </a:p>
      </dgm:t>
    </dgm:pt>
    <dgm:pt modelId="{47F65480-DAC4-4FD5-B677-164B8F731F01}">
      <dgm:prSet/>
      <dgm:spPr/>
      <dgm:t>
        <a:bodyPr/>
        <a:lstStyle/>
        <a:p>
          <a:r>
            <a:rPr lang="cs-CZ"/>
            <a:t>Rizika, zátěže a prospěch</a:t>
          </a:r>
        </a:p>
      </dgm:t>
    </dgm:pt>
    <dgm:pt modelId="{C0F0A964-3645-439E-99E3-ADBD5DF23708}" type="parTrans" cxnId="{82A2E951-4538-4A60-8C5D-6E9783079F4C}">
      <dgm:prSet/>
      <dgm:spPr/>
      <dgm:t>
        <a:bodyPr/>
        <a:lstStyle/>
        <a:p>
          <a:endParaRPr lang="cs-CZ"/>
        </a:p>
      </dgm:t>
    </dgm:pt>
    <dgm:pt modelId="{35D80091-01D0-4970-97DD-A17183262DE1}" type="sibTrans" cxnId="{82A2E951-4538-4A60-8C5D-6E9783079F4C}">
      <dgm:prSet/>
      <dgm:spPr/>
      <dgm:t>
        <a:bodyPr/>
        <a:lstStyle/>
        <a:p>
          <a:endParaRPr lang="cs-CZ"/>
        </a:p>
      </dgm:t>
    </dgm:pt>
    <dgm:pt modelId="{79DA0AD4-DC81-43E1-8FEA-D203DE39B91A}">
      <dgm:prSet/>
      <dgm:spPr/>
      <dgm:t>
        <a:bodyPr/>
        <a:lstStyle/>
        <a:p>
          <a:r>
            <a:rPr lang="cs-CZ"/>
            <a:t>Ohrožené skupiny a jednotlivci</a:t>
          </a:r>
        </a:p>
      </dgm:t>
    </dgm:pt>
    <dgm:pt modelId="{B36F24FE-64DB-4ADF-B4DD-0786293069F8}" type="parTrans" cxnId="{6E009BDD-38A3-4BA3-88B5-5D9E2EDD1030}">
      <dgm:prSet/>
      <dgm:spPr/>
      <dgm:t>
        <a:bodyPr/>
        <a:lstStyle/>
        <a:p>
          <a:endParaRPr lang="cs-CZ"/>
        </a:p>
      </dgm:t>
    </dgm:pt>
    <dgm:pt modelId="{92330502-32B5-4752-A8DB-B76C596B7A33}" type="sibTrans" cxnId="{6E009BDD-38A3-4BA3-88B5-5D9E2EDD1030}">
      <dgm:prSet/>
      <dgm:spPr/>
      <dgm:t>
        <a:bodyPr/>
        <a:lstStyle/>
        <a:p>
          <a:endParaRPr lang="cs-CZ"/>
        </a:p>
      </dgm:t>
    </dgm:pt>
    <dgm:pt modelId="{C03FE68E-EEA1-4943-B0AE-0FBBF928E36F}">
      <dgm:prSet/>
      <dgm:spPr/>
      <dgm:t>
        <a:bodyPr/>
        <a:lstStyle/>
        <a:p>
          <a:r>
            <a:rPr lang="cs-CZ"/>
            <a:t>Vědecké požadavky a protokol o výzkumu</a:t>
          </a:r>
        </a:p>
      </dgm:t>
    </dgm:pt>
    <dgm:pt modelId="{CB61CCED-800E-4F01-92B9-99EDE7EBBDE0}" type="parTrans" cxnId="{CEC4CE3B-AE43-4BF3-A6D1-6781C22E2DA7}">
      <dgm:prSet/>
      <dgm:spPr/>
      <dgm:t>
        <a:bodyPr/>
        <a:lstStyle/>
        <a:p>
          <a:endParaRPr lang="cs-CZ"/>
        </a:p>
      </dgm:t>
    </dgm:pt>
    <dgm:pt modelId="{6734CFC3-0C4C-4840-8DBB-8FE27DAC7F2E}" type="sibTrans" cxnId="{CEC4CE3B-AE43-4BF3-A6D1-6781C22E2DA7}">
      <dgm:prSet/>
      <dgm:spPr/>
      <dgm:t>
        <a:bodyPr/>
        <a:lstStyle/>
        <a:p>
          <a:endParaRPr lang="cs-CZ"/>
        </a:p>
      </dgm:t>
    </dgm:pt>
    <dgm:pt modelId="{7AA6E915-11F2-4D69-A04D-092166E052BD}">
      <dgm:prSet/>
      <dgm:spPr/>
      <dgm:t>
        <a:bodyPr/>
        <a:lstStyle/>
        <a:p>
          <a:r>
            <a:rPr lang="cs-CZ"/>
            <a:t>Etické komise ve výzkumu</a:t>
          </a:r>
        </a:p>
      </dgm:t>
    </dgm:pt>
    <dgm:pt modelId="{3CA2B839-F5D5-4B41-B8CE-EC53470D9332}" type="parTrans" cxnId="{2A498609-8C05-4A25-A85A-F32E873FF3A0}">
      <dgm:prSet/>
      <dgm:spPr/>
      <dgm:t>
        <a:bodyPr/>
        <a:lstStyle/>
        <a:p>
          <a:endParaRPr lang="cs-CZ"/>
        </a:p>
      </dgm:t>
    </dgm:pt>
    <dgm:pt modelId="{1BBB102B-5CA5-4EE0-82D1-C2B3D981A9D0}" type="sibTrans" cxnId="{2A498609-8C05-4A25-A85A-F32E873FF3A0}">
      <dgm:prSet/>
      <dgm:spPr/>
      <dgm:t>
        <a:bodyPr/>
        <a:lstStyle/>
        <a:p>
          <a:endParaRPr lang="cs-CZ"/>
        </a:p>
      </dgm:t>
    </dgm:pt>
    <dgm:pt modelId="{8719938E-EBB6-4CE2-9323-310D37E7A6FB}">
      <dgm:prSet/>
      <dgm:spPr/>
      <dgm:t>
        <a:bodyPr/>
        <a:lstStyle/>
        <a:p>
          <a:r>
            <a:rPr lang="cs-CZ"/>
            <a:t>Ochrana soukromí a zachování mlčenlivosti</a:t>
          </a:r>
        </a:p>
      </dgm:t>
    </dgm:pt>
    <dgm:pt modelId="{0F0A6234-1FF9-48BC-A04F-A8221937501B}" type="parTrans" cxnId="{EE1A26E0-CE46-44F0-9C39-2599231DA74F}">
      <dgm:prSet/>
      <dgm:spPr/>
      <dgm:t>
        <a:bodyPr/>
        <a:lstStyle/>
        <a:p>
          <a:endParaRPr lang="cs-CZ"/>
        </a:p>
      </dgm:t>
    </dgm:pt>
    <dgm:pt modelId="{3DA626D2-97BC-4329-8288-9AAF1C811A80}" type="sibTrans" cxnId="{EE1A26E0-CE46-44F0-9C39-2599231DA74F}">
      <dgm:prSet/>
      <dgm:spPr/>
      <dgm:t>
        <a:bodyPr/>
        <a:lstStyle/>
        <a:p>
          <a:endParaRPr lang="cs-CZ"/>
        </a:p>
      </dgm:t>
    </dgm:pt>
    <dgm:pt modelId="{8DF352BF-4B10-4705-8FF2-D38053F1F657}">
      <dgm:prSet/>
      <dgm:spPr/>
      <dgm:t>
        <a:bodyPr/>
        <a:lstStyle/>
        <a:p>
          <a:r>
            <a:rPr lang="cs-CZ"/>
            <a:t>Informovaný souhlas</a:t>
          </a:r>
        </a:p>
      </dgm:t>
    </dgm:pt>
    <dgm:pt modelId="{6C08C02F-6980-412F-A092-892E84B98881}" type="parTrans" cxnId="{DC0B6967-2A4A-4D8A-88F7-64FEF34768E1}">
      <dgm:prSet/>
      <dgm:spPr/>
      <dgm:t>
        <a:bodyPr/>
        <a:lstStyle/>
        <a:p>
          <a:endParaRPr lang="cs-CZ"/>
        </a:p>
      </dgm:t>
    </dgm:pt>
    <dgm:pt modelId="{B1EA1B70-62B7-4471-954C-20D1C25B2F03}" type="sibTrans" cxnId="{DC0B6967-2A4A-4D8A-88F7-64FEF34768E1}">
      <dgm:prSet/>
      <dgm:spPr/>
      <dgm:t>
        <a:bodyPr/>
        <a:lstStyle/>
        <a:p>
          <a:endParaRPr lang="cs-CZ"/>
        </a:p>
      </dgm:t>
    </dgm:pt>
    <dgm:pt modelId="{EC9BFC89-2CA3-41B1-AAD0-149058DDCB03}">
      <dgm:prSet/>
      <dgm:spPr/>
      <dgm:t>
        <a:bodyPr/>
        <a:lstStyle/>
        <a:p>
          <a:r>
            <a:rPr lang="cs-CZ"/>
            <a:t>Použití placeba</a:t>
          </a:r>
        </a:p>
      </dgm:t>
    </dgm:pt>
    <dgm:pt modelId="{1AB74967-E61B-4835-9B0C-2F7EEED139F1}" type="parTrans" cxnId="{F10C5F7A-2F08-43F0-8FF4-E19D01FEE2FE}">
      <dgm:prSet/>
      <dgm:spPr/>
      <dgm:t>
        <a:bodyPr/>
        <a:lstStyle/>
        <a:p>
          <a:endParaRPr lang="cs-CZ"/>
        </a:p>
      </dgm:t>
    </dgm:pt>
    <dgm:pt modelId="{B3A4731A-B687-43B5-A844-2BA665EC6E78}" type="sibTrans" cxnId="{F10C5F7A-2F08-43F0-8FF4-E19D01FEE2FE}">
      <dgm:prSet/>
      <dgm:spPr/>
      <dgm:t>
        <a:bodyPr/>
        <a:lstStyle/>
        <a:p>
          <a:endParaRPr lang="cs-CZ"/>
        </a:p>
      </dgm:t>
    </dgm:pt>
    <dgm:pt modelId="{30CAB901-5262-4190-A105-9283ABC788D7}">
      <dgm:prSet/>
      <dgm:spPr/>
      <dgm:t>
        <a:bodyPr/>
        <a:lstStyle/>
        <a:p>
          <a:r>
            <a:rPr lang="cs-CZ"/>
            <a:t>Opatření přijímaná po ukončení testování</a:t>
          </a:r>
        </a:p>
      </dgm:t>
    </dgm:pt>
    <dgm:pt modelId="{59ADA36D-FBCB-44F2-850A-D15E08616FB0}" type="parTrans" cxnId="{D780247A-ADAB-483B-B95A-D693CA823D17}">
      <dgm:prSet/>
      <dgm:spPr/>
      <dgm:t>
        <a:bodyPr/>
        <a:lstStyle/>
        <a:p>
          <a:endParaRPr lang="cs-CZ"/>
        </a:p>
      </dgm:t>
    </dgm:pt>
    <dgm:pt modelId="{8EDDBAA0-2186-447F-B3EC-29231634E8E9}" type="sibTrans" cxnId="{D780247A-ADAB-483B-B95A-D693CA823D17}">
      <dgm:prSet/>
      <dgm:spPr/>
      <dgm:t>
        <a:bodyPr/>
        <a:lstStyle/>
        <a:p>
          <a:endParaRPr lang="cs-CZ"/>
        </a:p>
      </dgm:t>
    </dgm:pt>
    <dgm:pt modelId="{260BC55B-975F-4464-B63D-4CD3A3E44D24}">
      <dgm:prSet/>
      <dgm:spPr/>
      <dgm:t>
        <a:bodyPr/>
        <a:lstStyle/>
        <a:p>
          <a:r>
            <a:rPr lang="cs-CZ"/>
            <a:t>Zaregistrování výzkumu a publikování a šíření výsledků</a:t>
          </a:r>
        </a:p>
      </dgm:t>
    </dgm:pt>
    <dgm:pt modelId="{FDE53295-6850-4852-9974-040413413E20}" type="parTrans" cxnId="{53E798A5-4E88-4B25-AC18-E79FC709BE3D}">
      <dgm:prSet/>
      <dgm:spPr/>
      <dgm:t>
        <a:bodyPr/>
        <a:lstStyle/>
        <a:p>
          <a:endParaRPr lang="cs-CZ"/>
        </a:p>
      </dgm:t>
    </dgm:pt>
    <dgm:pt modelId="{AA93038C-99FB-437D-ABC6-9133087246E4}" type="sibTrans" cxnId="{53E798A5-4E88-4B25-AC18-E79FC709BE3D}">
      <dgm:prSet/>
      <dgm:spPr/>
      <dgm:t>
        <a:bodyPr/>
        <a:lstStyle/>
        <a:p>
          <a:endParaRPr lang="cs-CZ"/>
        </a:p>
      </dgm:t>
    </dgm:pt>
    <dgm:pt modelId="{B334208F-A069-4257-B1B6-A7E23AD52067}">
      <dgm:prSet/>
      <dgm:spPr/>
      <dgm:t>
        <a:bodyPr/>
        <a:lstStyle/>
        <a:p>
          <a:r>
            <a:rPr lang="cs-CZ"/>
            <a:t>Neověřené zákroky v klinické praxi</a:t>
          </a:r>
        </a:p>
      </dgm:t>
    </dgm:pt>
    <dgm:pt modelId="{E1383A0E-522A-43AD-B53B-1A61957CC1CD}" type="parTrans" cxnId="{937023E7-864A-4D4E-9361-1BBCE94C7AC0}">
      <dgm:prSet/>
      <dgm:spPr/>
      <dgm:t>
        <a:bodyPr/>
        <a:lstStyle/>
        <a:p>
          <a:endParaRPr lang="cs-CZ"/>
        </a:p>
      </dgm:t>
    </dgm:pt>
    <dgm:pt modelId="{EA0DCD76-32E0-42F8-A986-718B413C5FBB}" type="sibTrans" cxnId="{937023E7-864A-4D4E-9361-1BBCE94C7AC0}">
      <dgm:prSet/>
      <dgm:spPr/>
      <dgm:t>
        <a:bodyPr/>
        <a:lstStyle/>
        <a:p>
          <a:endParaRPr lang="cs-CZ"/>
        </a:p>
      </dgm:t>
    </dgm:pt>
    <dgm:pt modelId="{2E158FDF-95C0-45DB-82AB-5B1D56E2D04F}" type="pres">
      <dgm:prSet presAssocID="{B0B7E9B5-A33E-4372-BD22-B20865F64C73}" presName="linear" presStyleCnt="0">
        <dgm:presLayoutVars>
          <dgm:animLvl val="lvl"/>
          <dgm:resizeHandles val="exact"/>
        </dgm:presLayoutVars>
      </dgm:prSet>
      <dgm:spPr/>
    </dgm:pt>
    <dgm:pt modelId="{A033C9AA-6F7F-4C31-8E86-B529814BC8AE}" type="pres">
      <dgm:prSet presAssocID="{4CA5F7D7-C173-4FE5-9753-809BA084F1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A879518-72AA-4A7F-B290-839B0D27F7A1}" type="pres">
      <dgm:prSet presAssocID="{4CA5F7D7-C173-4FE5-9753-809BA084F1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227A600-C541-4026-A668-53A7D791AAB3}" type="presOf" srcId="{7AA6E915-11F2-4D69-A04D-092166E052BD}" destId="{8A879518-72AA-4A7F-B290-839B0D27F7A1}" srcOrd="0" destOrd="3" presId="urn:microsoft.com/office/officeart/2005/8/layout/vList2"/>
    <dgm:cxn modelId="{2A498609-8C05-4A25-A85A-F32E873FF3A0}" srcId="{4CA5F7D7-C173-4FE5-9753-809BA084F17C}" destId="{7AA6E915-11F2-4D69-A04D-092166E052BD}" srcOrd="3" destOrd="0" parTransId="{3CA2B839-F5D5-4B41-B8CE-EC53470D9332}" sibTransId="{1BBB102B-5CA5-4EE0-82D1-C2B3D981A9D0}"/>
    <dgm:cxn modelId="{D852BC15-1729-4B48-A38D-2C9D59F11EB5}" type="presOf" srcId="{EC9BFC89-2CA3-41B1-AAD0-149058DDCB03}" destId="{8A879518-72AA-4A7F-B290-839B0D27F7A1}" srcOrd="0" destOrd="6" presId="urn:microsoft.com/office/officeart/2005/8/layout/vList2"/>
    <dgm:cxn modelId="{CEC4CE3B-AE43-4BF3-A6D1-6781C22E2DA7}" srcId="{4CA5F7D7-C173-4FE5-9753-809BA084F17C}" destId="{C03FE68E-EEA1-4943-B0AE-0FBBF928E36F}" srcOrd="2" destOrd="0" parTransId="{CB61CCED-800E-4F01-92B9-99EDE7EBBDE0}" sibTransId="{6734CFC3-0C4C-4840-8DBB-8FE27DAC7F2E}"/>
    <dgm:cxn modelId="{97C7AB3D-6CFD-4966-845C-D9D58551AA1E}" type="presOf" srcId="{79DA0AD4-DC81-43E1-8FEA-D203DE39B91A}" destId="{8A879518-72AA-4A7F-B290-839B0D27F7A1}" srcOrd="0" destOrd="1" presId="urn:microsoft.com/office/officeart/2005/8/layout/vList2"/>
    <dgm:cxn modelId="{8288C841-FD6D-431E-B2BD-76D4A896AD73}" type="presOf" srcId="{8DF352BF-4B10-4705-8FF2-D38053F1F657}" destId="{8A879518-72AA-4A7F-B290-839B0D27F7A1}" srcOrd="0" destOrd="5" presId="urn:microsoft.com/office/officeart/2005/8/layout/vList2"/>
    <dgm:cxn modelId="{33EC7D64-98C2-4312-931D-AC31C6476040}" type="presOf" srcId="{B334208F-A069-4257-B1B6-A7E23AD52067}" destId="{8A879518-72AA-4A7F-B290-839B0D27F7A1}" srcOrd="0" destOrd="9" presId="urn:microsoft.com/office/officeart/2005/8/layout/vList2"/>
    <dgm:cxn modelId="{DC0B6967-2A4A-4D8A-88F7-64FEF34768E1}" srcId="{4CA5F7D7-C173-4FE5-9753-809BA084F17C}" destId="{8DF352BF-4B10-4705-8FF2-D38053F1F657}" srcOrd="5" destOrd="0" parTransId="{6C08C02F-6980-412F-A092-892E84B98881}" sibTransId="{B1EA1B70-62B7-4471-954C-20D1C25B2F03}"/>
    <dgm:cxn modelId="{FD052768-419D-40A4-984B-BAFE8BB43871}" type="presOf" srcId="{4CA5F7D7-C173-4FE5-9753-809BA084F17C}" destId="{A033C9AA-6F7F-4C31-8E86-B529814BC8AE}" srcOrd="0" destOrd="0" presId="urn:microsoft.com/office/officeart/2005/8/layout/vList2"/>
    <dgm:cxn modelId="{B8BF316B-CB01-4A2A-9175-CE4A510F3E92}" type="presOf" srcId="{260BC55B-975F-4464-B63D-4CD3A3E44D24}" destId="{8A879518-72AA-4A7F-B290-839B0D27F7A1}" srcOrd="0" destOrd="8" presId="urn:microsoft.com/office/officeart/2005/8/layout/vList2"/>
    <dgm:cxn modelId="{82A2E951-4538-4A60-8C5D-6E9783079F4C}" srcId="{4CA5F7D7-C173-4FE5-9753-809BA084F17C}" destId="{47F65480-DAC4-4FD5-B677-164B8F731F01}" srcOrd="0" destOrd="0" parTransId="{C0F0A964-3645-439E-99E3-ADBD5DF23708}" sibTransId="{35D80091-01D0-4970-97DD-A17183262DE1}"/>
    <dgm:cxn modelId="{E67AFD53-B59B-4F26-8C3A-31BDABE027CB}" type="presOf" srcId="{B0B7E9B5-A33E-4372-BD22-B20865F64C73}" destId="{2E158FDF-95C0-45DB-82AB-5B1D56E2D04F}" srcOrd="0" destOrd="0" presId="urn:microsoft.com/office/officeart/2005/8/layout/vList2"/>
    <dgm:cxn modelId="{DD0A0858-14FC-4090-935F-3826F4EFEC4B}" type="presOf" srcId="{C03FE68E-EEA1-4943-B0AE-0FBBF928E36F}" destId="{8A879518-72AA-4A7F-B290-839B0D27F7A1}" srcOrd="0" destOrd="2" presId="urn:microsoft.com/office/officeart/2005/8/layout/vList2"/>
    <dgm:cxn modelId="{D780247A-ADAB-483B-B95A-D693CA823D17}" srcId="{4CA5F7D7-C173-4FE5-9753-809BA084F17C}" destId="{30CAB901-5262-4190-A105-9283ABC788D7}" srcOrd="7" destOrd="0" parTransId="{59ADA36D-FBCB-44F2-850A-D15E08616FB0}" sibTransId="{8EDDBAA0-2186-447F-B3EC-29231634E8E9}"/>
    <dgm:cxn modelId="{F10C5F7A-2F08-43F0-8FF4-E19D01FEE2FE}" srcId="{4CA5F7D7-C173-4FE5-9753-809BA084F17C}" destId="{EC9BFC89-2CA3-41B1-AAD0-149058DDCB03}" srcOrd="6" destOrd="0" parTransId="{1AB74967-E61B-4835-9B0C-2F7EEED139F1}" sibTransId="{B3A4731A-B687-43B5-A844-2BA665EC6E78}"/>
    <dgm:cxn modelId="{043AF18C-C128-45FB-80A9-C89C11BBAAB3}" type="presOf" srcId="{30CAB901-5262-4190-A105-9283ABC788D7}" destId="{8A879518-72AA-4A7F-B290-839B0D27F7A1}" srcOrd="0" destOrd="7" presId="urn:microsoft.com/office/officeart/2005/8/layout/vList2"/>
    <dgm:cxn modelId="{400BDFA0-A1CC-470D-9050-19D664771AC0}" type="presOf" srcId="{8719938E-EBB6-4CE2-9323-310D37E7A6FB}" destId="{8A879518-72AA-4A7F-B290-839B0D27F7A1}" srcOrd="0" destOrd="4" presId="urn:microsoft.com/office/officeart/2005/8/layout/vList2"/>
    <dgm:cxn modelId="{53E798A5-4E88-4B25-AC18-E79FC709BE3D}" srcId="{4CA5F7D7-C173-4FE5-9753-809BA084F17C}" destId="{260BC55B-975F-4464-B63D-4CD3A3E44D24}" srcOrd="8" destOrd="0" parTransId="{FDE53295-6850-4852-9974-040413413E20}" sibTransId="{AA93038C-99FB-437D-ABC6-9133087246E4}"/>
    <dgm:cxn modelId="{E64C7BAC-651A-471E-A868-AA55AB19CCF2}" srcId="{B0B7E9B5-A33E-4372-BD22-B20865F64C73}" destId="{4CA5F7D7-C173-4FE5-9753-809BA084F17C}" srcOrd="0" destOrd="0" parTransId="{0F806D4A-239F-4DC0-8CEB-FDF0BC3615CF}" sibTransId="{E3760A55-B122-4EA4-BDE2-82B8BDC59A46}"/>
    <dgm:cxn modelId="{6E009BDD-38A3-4BA3-88B5-5D9E2EDD1030}" srcId="{4CA5F7D7-C173-4FE5-9753-809BA084F17C}" destId="{79DA0AD4-DC81-43E1-8FEA-D203DE39B91A}" srcOrd="1" destOrd="0" parTransId="{B36F24FE-64DB-4ADF-B4DD-0786293069F8}" sibTransId="{92330502-32B5-4752-A8DB-B76C596B7A33}"/>
    <dgm:cxn modelId="{EE1A26E0-CE46-44F0-9C39-2599231DA74F}" srcId="{4CA5F7D7-C173-4FE5-9753-809BA084F17C}" destId="{8719938E-EBB6-4CE2-9323-310D37E7A6FB}" srcOrd="4" destOrd="0" parTransId="{0F0A6234-1FF9-48BC-A04F-A8221937501B}" sibTransId="{3DA626D2-97BC-4329-8288-9AAF1C811A80}"/>
    <dgm:cxn modelId="{937023E7-864A-4D4E-9361-1BBCE94C7AC0}" srcId="{4CA5F7D7-C173-4FE5-9753-809BA084F17C}" destId="{B334208F-A069-4257-B1B6-A7E23AD52067}" srcOrd="9" destOrd="0" parTransId="{E1383A0E-522A-43AD-B53B-1A61957CC1CD}" sibTransId="{EA0DCD76-32E0-42F8-A986-718B413C5FBB}"/>
    <dgm:cxn modelId="{2CCA2FED-DD75-4863-9393-E247FBE107D7}" type="presOf" srcId="{47F65480-DAC4-4FD5-B677-164B8F731F01}" destId="{8A879518-72AA-4A7F-B290-839B0D27F7A1}" srcOrd="0" destOrd="0" presId="urn:microsoft.com/office/officeart/2005/8/layout/vList2"/>
    <dgm:cxn modelId="{8767198C-B890-4673-8DA1-3C61D720B61D}" type="presParOf" srcId="{2E158FDF-95C0-45DB-82AB-5B1D56E2D04F}" destId="{A033C9AA-6F7F-4C31-8E86-B529814BC8AE}" srcOrd="0" destOrd="0" presId="urn:microsoft.com/office/officeart/2005/8/layout/vList2"/>
    <dgm:cxn modelId="{7C0EC112-2BD2-4A33-949B-162ACC5ECF1B}" type="presParOf" srcId="{2E158FDF-95C0-45DB-82AB-5B1D56E2D04F}" destId="{8A879518-72AA-4A7F-B290-839B0D27F7A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923F332-3ED2-47EF-8ADE-E7A80D04CB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9A9AE68-29B9-4CE7-8E93-BBA26B4D6B4D}">
      <dgm:prSet/>
      <dgm:spPr/>
      <dgm:t>
        <a:bodyPr/>
        <a:lstStyle/>
        <a:p>
          <a:pPr rtl="0"/>
          <a:r>
            <a:rPr lang="cs-CZ" dirty="0"/>
            <a:t>ZOL- §25 - Léčivý přípravek nesmí být uveden na trh v České republice, pokud mu nebyla udělena registrace SÚKL</a:t>
          </a:r>
        </a:p>
      </dgm:t>
    </dgm:pt>
    <dgm:pt modelId="{D84D533F-7D34-4099-8F6B-9056E69CC1BD}" type="parTrans" cxnId="{8B7E0DA2-EA09-4627-8898-B7E218CF68F1}">
      <dgm:prSet/>
      <dgm:spPr/>
      <dgm:t>
        <a:bodyPr/>
        <a:lstStyle/>
        <a:p>
          <a:endParaRPr lang="cs-CZ"/>
        </a:p>
      </dgm:t>
    </dgm:pt>
    <dgm:pt modelId="{E3725C7E-0D94-41CA-AEFB-9110970AAC08}" type="sibTrans" cxnId="{8B7E0DA2-EA09-4627-8898-B7E218CF68F1}">
      <dgm:prSet/>
      <dgm:spPr/>
      <dgm:t>
        <a:bodyPr/>
        <a:lstStyle/>
        <a:p>
          <a:endParaRPr lang="cs-CZ"/>
        </a:p>
      </dgm:t>
    </dgm:pt>
    <dgm:pt modelId="{96316BE1-C3CE-4736-806E-7B8765BA8862}">
      <dgm:prSet/>
      <dgm:spPr/>
      <dgm:t>
        <a:bodyPr/>
        <a:lstStyle/>
        <a:p>
          <a:pPr rtl="0"/>
          <a:r>
            <a:rPr lang="cs-CZ"/>
            <a:t>K žádosti se přikládají výsledky:</a:t>
          </a:r>
        </a:p>
      </dgm:t>
    </dgm:pt>
    <dgm:pt modelId="{32C4D8E4-ACF2-4FB7-A687-E35C3F36407F}" type="parTrans" cxnId="{BCD33196-F50A-4ECA-8FA1-161128A66513}">
      <dgm:prSet/>
      <dgm:spPr/>
      <dgm:t>
        <a:bodyPr/>
        <a:lstStyle/>
        <a:p>
          <a:endParaRPr lang="cs-CZ"/>
        </a:p>
      </dgm:t>
    </dgm:pt>
    <dgm:pt modelId="{ACC7A124-63D5-46BC-BC28-0FC8288DB0CD}" type="sibTrans" cxnId="{BCD33196-F50A-4ECA-8FA1-161128A66513}">
      <dgm:prSet/>
      <dgm:spPr/>
      <dgm:t>
        <a:bodyPr/>
        <a:lstStyle/>
        <a:p>
          <a:endParaRPr lang="cs-CZ"/>
        </a:p>
      </dgm:t>
    </dgm:pt>
    <dgm:pt modelId="{3201864A-1CA0-46D8-9E1A-0A52F66A2101}">
      <dgm:prSet/>
      <dgm:spPr/>
      <dgm:t>
        <a:bodyPr/>
        <a:lstStyle/>
        <a:p>
          <a:pPr rtl="0"/>
          <a:r>
            <a:rPr lang="cs-CZ" dirty="0"/>
            <a:t>1. farmaceutických zkoušek (fyzikálně-chemické, biologické či mikrobiologické),</a:t>
          </a:r>
        </a:p>
      </dgm:t>
    </dgm:pt>
    <dgm:pt modelId="{901EA2B8-8535-46A4-B68A-46DF8DD977CC}" type="parTrans" cxnId="{653233A1-ADDE-42C4-9584-4F72A5DA710D}">
      <dgm:prSet/>
      <dgm:spPr/>
      <dgm:t>
        <a:bodyPr/>
        <a:lstStyle/>
        <a:p>
          <a:endParaRPr lang="cs-CZ"/>
        </a:p>
      </dgm:t>
    </dgm:pt>
    <dgm:pt modelId="{ED3DCCA1-CE82-46C9-978A-FD193E6B24AB}" type="sibTrans" cxnId="{653233A1-ADDE-42C4-9584-4F72A5DA710D}">
      <dgm:prSet/>
      <dgm:spPr/>
      <dgm:t>
        <a:bodyPr/>
        <a:lstStyle/>
        <a:p>
          <a:endParaRPr lang="cs-CZ"/>
        </a:p>
      </dgm:t>
    </dgm:pt>
    <dgm:pt modelId="{997DA75E-880C-4CFF-B767-7E5A36AA8FDA}">
      <dgm:prSet/>
      <dgm:spPr/>
      <dgm:t>
        <a:bodyPr/>
        <a:lstStyle/>
        <a:p>
          <a:pPr rtl="0"/>
          <a:r>
            <a:rPr lang="cs-CZ" dirty="0"/>
            <a:t>2. </a:t>
          </a:r>
          <a:r>
            <a:rPr lang="cs-CZ" dirty="0" err="1"/>
            <a:t>předklinických</a:t>
          </a:r>
          <a:r>
            <a:rPr lang="cs-CZ" dirty="0"/>
            <a:t> zkoušek toxikologické a farmakologické, (zvířata)</a:t>
          </a:r>
        </a:p>
      </dgm:t>
    </dgm:pt>
    <dgm:pt modelId="{A1940B25-2674-4237-B77E-6F821E14EBE0}" type="parTrans" cxnId="{0572B31B-5671-4B14-B0FC-D2DBEA210C53}">
      <dgm:prSet/>
      <dgm:spPr/>
      <dgm:t>
        <a:bodyPr/>
        <a:lstStyle/>
        <a:p>
          <a:endParaRPr lang="cs-CZ"/>
        </a:p>
      </dgm:t>
    </dgm:pt>
    <dgm:pt modelId="{DB8B2688-25AE-4BBD-A24D-2D6CED41D0DA}" type="sibTrans" cxnId="{0572B31B-5671-4B14-B0FC-D2DBEA210C53}">
      <dgm:prSet/>
      <dgm:spPr/>
      <dgm:t>
        <a:bodyPr/>
        <a:lstStyle/>
        <a:p>
          <a:endParaRPr lang="cs-CZ"/>
        </a:p>
      </dgm:t>
    </dgm:pt>
    <dgm:pt modelId="{8155B3B3-9E39-4C54-B86F-69339B722423}">
      <dgm:prSet/>
      <dgm:spPr/>
      <dgm:t>
        <a:bodyPr/>
        <a:lstStyle/>
        <a:p>
          <a:pPr rtl="0"/>
          <a:r>
            <a:rPr lang="cs-CZ" dirty="0"/>
            <a:t>3. klinických hodnocení,</a:t>
          </a:r>
        </a:p>
      </dgm:t>
    </dgm:pt>
    <dgm:pt modelId="{3776FA12-716A-4D5B-B560-F5111ED3A4E0}" type="parTrans" cxnId="{7151A5CE-9757-4359-84EB-657312E93335}">
      <dgm:prSet/>
      <dgm:spPr/>
      <dgm:t>
        <a:bodyPr/>
        <a:lstStyle/>
        <a:p>
          <a:endParaRPr lang="cs-CZ"/>
        </a:p>
      </dgm:t>
    </dgm:pt>
    <dgm:pt modelId="{F2F747F4-6F47-4BFC-BCC9-213FC028F6C6}" type="sibTrans" cxnId="{7151A5CE-9757-4359-84EB-657312E93335}">
      <dgm:prSet/>
      <dgm:spPr/>
      <dgm:t>
        <a:bodyPr/>
        <a:lstStyle/>
        <a:p>
          <a:endParaRPr lang="cs-CZ"/>
        </a:p>
      </dgm:t>
    </dgm:pt>
    <dgm:pt modelId="{7977A7AB-6613-44AA-8785-247156F92AC9}">
      <dgm:prSet/>
      <dgm:spPr/>
      <dgm:t>
        <a:bodyPr/>
        <a:lstStyle/>
        <a:p>
          <a:pPr rtl="0"/>
          <a:r>
            <a:rPr lang="cs-CZ" dirty="0"/>
            <a:t>Bezpečnost, Účinnost, Multicentrická studie</a:t>
          </a:r>
        </a:p>
      </dgm:t>
    </dgm:pt>
    <dgm:pt modelId="{934C625C-80D4-40B5-8B5F-2841C0880426}" type="parTrans" cxnId="{F624DB1E-337F-4147-BDA7-D40C81A44F6B}">
      <dgm:prSet/>
      <dgm:spPr/>
      <dgm:t>
        <a:bodyPr/>
        <a:lstStyle/>
        <a:p>
          <a:endParaRPr lang="cs-CZ"/>
        </a:p>
      </dgm:t>
    </dgm:pt>
    <dgm:pt modelId="{4FB40F5A-982C-493C-918A-1BED68F5D88D}" type="sibTrans" cxnId="{F624DB1E-337F-4147-BDA7-D40C81A44F6B}">
      <dgm:prSet/>
      <dgm:spPr/>
      <dgm:t>
        <a:bodyPr/>
        <a:lstStyle/>
        <a:p>
          <a:endParaRPr lang="cs-CZ"/>
        </a:p>
      </dgm:t>
    </dgm:pt>
    <dgm:pt modelId="{0745AED6-283B-469F-8636-11758D367234}">
      <dgm:prSet/>
      <dgm:spPr/>
      <dgm:t>
        <a:bodyPr/>
        <a:lstStyle/>
        <a:p>
          <a:pPr rtl="0"/>
          <a:r>
            <a:rPr lang="cs-CZ" dirty="0" err="1"/>
            <a:t>Postmarketingové</a:t>
          </a:r>
          <a:r>
            <a:rPr lang="cs-CZ" dirty="0"/>
            <a:t> monitorování </a:t>
          </a:r>
        </a:p>
      </dgm:t>
    </dgm:pt>
    <dgm:pt modelId="{740D3D29-A44B-4D90-B494-2DDDD18BC607}" type="parTrans" cxnId="{93857484-6FAE-4462-9345-74F0CD61AC9C}">
      <dgm:prSet/>
      <dgm:spPr/>
      <dgm:t>
        <a:bodyPr/>
        <a:lstStyle/>
        <a:p>
          <a:endParaRPr lang="cs-CZ"/>
        </a:p>
      </dgm:t>
    </dgm:pt>
    <dgm:pt modelId="{12B871E0-3414-4BFB-9B27-1D8899624DA3}" type="sibTrans" cxnId="{93857484-6FAE-4462-9345-74F0CD61AC9C}">
      <dgm:prSet/>
      <dgm:spPr/>
      <dgm:t>
        <a:bodyPr/>
        <a:lstStyle/>
        <a:p>
          <a:endParaRPr lang="cs-CZ"/>
        </a:p>
      </dgm:t>
    </dgm:pt>
    <dgm:pt modelId="{F0605AEB-74B5-40B4-8A66-592B48E80525}" type="pres">
      <dgm:prSet presAssocID="{E923F332-3ED2-47EF-8ADE-E7A80D04CBF8}" presName="linear" presStyleCnt="0">
        <dgm:presLayoutVars>
          <dgm:animLvl val="lvl"/>
          <dgm:resizeHandles val="exact"/>
        </dgm:presLayoutVars>
      </dgm:prSet>
      <dgm:spPr/>
    </dgm:pt>
    <dgm:pt modelId="{807E7C9A-3CC7-4D97-8500-C59BB1CEA20D}" type="pres">
      <dgm:prSet presAssocID="{59A9AE68-29B9-4CE7-8E93-BBA26B4D6B4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7C12AAB-93C0-43D3-BECC-283DDD456F8D}" type="pres">
      <dgm:prSet presAssocID="{E3725C7E-0D94-41CA-AEFB-9110970AAC08}" presName="spacer" presStyleCnt="0"/>
      <dgm:spPr/>
    </dgm:pt>
    <dgm:pt modelId="{3D02DFAB-38C9-442A-A06B-6AD12978C7A1}" type="pres">
      <dgm:prSet presAssocID="{96316BE1-C3CE-4736-806E-7B8765BA886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6AF9A79-D07E-4096-9508-A6EDDFE60CE2}" type="pres">
      <dgm:prSet presAssocID="{96316BE1-C3CE-4736-806E-7B8765BA886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E975C0B-D247-4F3E-8E41-F6FE64AD97C9}" type="presOf" srcId="{E923F332-3ED2-47EF-8ADE-E7A80D04CBF8}" destId="{F0605AEB-74B5-40B4-8A66-592B48E80525}" srcOrd="0" destOrd="0" presId="urn:microsoft.com/office/officeart/2005/8/layout/vList2"/>
    <dgm:cxn modelId="{0572B31B-5671-4B14-B0FC-D2DBEA210C53}" srcId="{96316BE1-C3CE-4736-806E-7B8765BA8862}" destId="{997DA75E-880C-4CFF-B767-7E5A36AA8FDA}" srcOrd="1" destOrd="0" parTransId="{A1940B25-2674-4237-B77E-6F821E14EBE0}" sibTransId="{DB8B2688-25AE-4BBD-A24D-2D6CED41D0DA}"/>
    <dgm:cxn modelId="{F624DB1E-337F-4147-BDA7-D40C81A44F6B}" srcId="{8155B3B3-9E39-4C54-B86F-69339B722423}" destId="{7977A7AB-6613-44AA-8785-247156F92AC9}" srcOrd="0" destOrd="0" parTransId="{934C625C-80D4-40B5-8B5F-2841C0880426}" sibTransId="{4FB40F5A-982C-493C-918A-1BED68F5D88D}"/>
    <dgm:cxn modelId="{33379627-CF37-489E-8EDD-376882EB5031}" type="presOf" srcId="{96316BE1-C3CE-4736-806E-7B8765BA8862}" destId="{3D02DFAB-38C9-442A-A06B-6AD12978C7A1}" srcOrd="0" destOrd="0" presId="urn:microsoft.com/office/officeart/2005/8/layout/vList2"/>
    <dgm:cxn modelId="{A016113A-7644-4ACF-A9BC-B894364C5B80}" type="presOf" srcId="{0745AED6-283B-469F-8636-11758D367234}" destId="{F6AF9A79-D07E-4096-9508-A6EDDFE60CE2}" srcOrd="0" destOrd="4" presId="urn:microsoft.com/office/officeart/2005/8/layout/vList2"/>
    <dgm:cxn modelId="{21354F59-B290-4DBB-8A9D-54C1278F9CD1}" type="presOf" srcId="{7977A7AB-6613-44AA-8785-247156F92AC9}" destId="{F6AF9A79-D07E-4096-9508-A6EDDFE60CE2}" srcOrd="0" destOrd="3" presId="urn:microsoft.com/office/officeart/2005/8/layout/vList2"/>
    <dgm:cxn modelId="{93857484-6FAE-4462-9345-74F0CD61AC9C}" srcId="{8155B3B3-9E39-4C54-B86F-69339B722423}" destId="{0745AED6-283B-469F-8636-11758D367234}" srcOrd="1" destOrd="0" parTransId="{740D3D29-A44B-4D90-B494-2DDDD18BC607}" sibTransId="{12B871E0-3414-4BFB-9B27-1D8899624DA3}"/>
    <dgm:cxn modelId="{8066078E-47F7-4C8F-91B8-FC03C6AECE7C}" type="presOf" srcId="{3201864A-1CA0-46D8-9E1A-0A52F66A2101}" destId="{F6AF9A79-D07E-4096-9508-A6EDDFE60CE2}" srcOrd="0" destOrd="0" presId="urn:microsoft.com/office/officeart/2005/8/layout/vList2"/>
    <dgm:cxn modelId="{BCD33196-F50A-4ECA-8FA1-161128A66513}" srcId="{E923F332-3ED2-47EF-8ADE-E7A80D04CBF8}" destId="{96316BE1-C3CE-4736-806E-7B8765BA8862}" srcOrd="1" destOrd="0" parTransId="{32C4D8E4-ACF2-4FB7-A687-E35C3F36407F}" sibTransId="{ACC7A124-63D5-46BC-BC28-0FC8288DB0CD}"/>
    <dgm:cxn modelId="{E70F1BA1-EE1D-480C-B2DD-FC051598B69A}" type="presOf" srcId="{997DA75E-880C-4CFF-B767-7E5A36AA8FDA}" destId="{F6AF9A79-D07E-4096-9508-A6EDDFE60CE2}" srcOrd="0" destOrd="1" presId="urn:microsoft.com/office/officeart/2005/8/layout/vList2"/>
    <dgm:cxn modelId="{653233A1-ADDE-42C4-9584-4F72A5DA710D}" srcId="{96316BE1-C3CE-4736-806E-7B8765BA8862}" destId="{3201864A-1CA0-46D8-9E1A-0A52F66A2101}" srcOrd="0" destOrd="0" parTransId="{901EA2B8-8535-46A4-B68A-46DF8DD977CC}" sibTransId="{ED3DCCA1-CE82-46C9-978A-FD193E6B24AB}"/>
    <dgm:cxn modelId="{8B7E0DA2-EA09-4627-8898-B7E218CF68F1}" srcId="{E923F332-3ED2-47EF-8ADE-E7A80D04CBF8}" destId="{59A9AE68-29B9-4CE7-8E93-BBA26B4D6B4D}" srcOrd="0" destOrd="0" parTransId="{D84D533F-7D34-4099-8F6B-9056E69CC1BD}" sibTransId="{E3725C7E-0D94-41CA-AEFB-9110970AAC08}"/>
    <dgm:cxn modelId="{26EE3FAD-D1BF-4D64-83A5-83CB84369E71}" type="presOf" srcId="{59A9AE68-29B9-4CE7-8E93-BBA26B4D6B4D}" destId="{807E7C9A-3CC7-4D97-8500-C59BB1CEA20D}" srcOrd="0" destOrd="0" presId="urn:microsoft.com/office/officeart/2005/8/layout/vList2"/>
    <dgm:cxn modelId="{7151A5CE-9757-4359-84EB-657312E93335}" srcId="{96316BE1-C3CE-4736-806E-7B8765BA8862}" destId="{8155B3B3-9E39-4C54-B86F-69339B722423}" srcOrd="2" destOrd="0" parTransId="{3776FA12-716A-4D5B-B560-F5111ED3A4E0}" sibTransId="{F2F747F4-6F47-4BFC-BCC9-213FC028F6C6}"/>
    <dgm:cxn modelId="{6D6404F6-AF81-4537-919F-C4776A5FD39D}" type="presOf" srcId="{8155B3B3-9E39-4C54-B86F-69339B722423}" destId="{F6AF9A79-D07E-4096-9508-A6EDDFE60CE2}" srcOrd="0" destOrd="2" presId="urn:microsoft.com/office/officeart/2005/8/layout/vList2"/>
    <dgm:cxn modelId="{46A59A3F-EB8C-472A-8E95-903346D54C95}" type="presParOf" srcId="{F0605AEB-74B5-40B4-8A66-592B48E80525}" destId="{807E7C9A-3CC7-4D97-8500-C59BB1CEA20D}" srcOrd="0" destOrd="0" presId="urn:microsoft.com/office/officeart/2005/8/layout/vList2"/>
    <dgm:cxn modelId="{CDD4680E-F4E1-42C6-BC74-3A2CAA1D0869}" type="presParOf" srcId="{F0605AEB-74B5-40B4-8A66-592B48E80525}" destId="{67C12AAB-93C0-43D3-BECC-283DDD456F8D}" srcOrd="1" destOrd="0" presId="urn:microsoft.com/office/officeart/2005/8/layout/vList2"/>
    <dgm:cxn modelId="{4F9ACE9A-0745-4371-ACEF-545E432B685C}" type="presParOf" srcId="{F0605AEB-74B5-40B4-8A66-592B48E80525}" destId="{3D02DFAB-38C9-442A-A06B-6AD12978C7A1}" srcOrd="2" destOrd="0" presId="urn:microsoft.com/office/officeart/2005/8/layout/vList2"/>
    <dgm:cxn modelId="{D5616817-4D74-4D66-8816-ECBBB0B5F089}" type="presParOf" srcId="{F0605AEB-74B5-40B4-8A66-592B48E80525}" destId="{F6AF9A79-D07E-4096-9508-A6EDDFE60CE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E973C03-6B23-4C34-8E70-4DE59AEB4D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9324473-622A-4323-9E51-4B93DF409339}">
      <dgm:prSet/>
      <dgm:spPr/>
      <dgm:t>
        <a:bodyPr/>
        <a:lstStyle/>
        <a:p>
          <a:pPr rtl="0"/>
          <a:r>
            <a:rPr lang="cs-CZ" dirty="0"/>
            <a:t>TZV. Zdravotní tvrzení</a:t>
          </a:r>
        </a:p>
      </dgm:t>
    </dgm:pt>
    <dgm:pt modelId="{7C922B8D-FE6A-4623-B6AC-E9E0A1473D26}" type="parTrans" cxnId="{04E1C872-40EF-4B1B-B287-6168500556B6}">
      <dgm:prSet/>
      <dgm:spPr/>
      <dgm:t>
        <a:bodyPr/>
        <a:lstStyle/>
        <a:p>
          <a:endParaRPr lang="cs-CZ"/>
        </a:p>
      </dgm:t>
    </dgm:pt>
    <dgm:pt modelId="{1D81448A-CE02-4E7C-BB91-CEB455DF9402}" type="sibTrans" cxnId="{04E1C872-40EF-4B1B-B287-6168500556B6}">
      <dgm:prSet/>
      <dgm:spPr/>
      <dgm:t>
        <a:bodyPr/>
        <a:lstStyle/>
        <a:p>
          <a:endParaRPr lang="cs-CZ"/>
        </a:p>
      </dgm:t>
    </dgm:pt>
    <dgm:pt modelId="{D41B65E9-1A76-478A-8FED-E6A7E6BAF218}" type="pres">
      <dgm:prSet presAssocID="{3E973C03-6B23-4C34-8E70-4DE59AEB4D4C}" presName="linear" presStyleCnt="0">
        <dgm:presLayoutVars>
          <dgm:animLvl val="lvl"/>
          <dgm:resizeHandles val="exact"/>
        </dgm:presLayoutVars>
      </dgm:prSet>
      <dgm:spPr/>
    </dgm:pt>
    <dgm:pt modelId="{E0066D69-38AA-4262-9C37-EC19EF209A31}" type="pres">
      <dgm:prSet presAssocID="{19324473-622A-4323-9E51-4B93DF409339}" presName="parentText" presStyleLbl="node1" presStyleIdx="0" presStyleCnt="1" custLinFactX="100000" custLinFactNeighborX="131383" custLinFactNeighborY="58006">
        <dgm:presLayoutVars>
          <dgm:chMax val="0"/>
          <dgm:bulletEnabled val="1"/>
        </dgm:presLayoutVars>
      </dgm:prSet>
      <dgm:spPr/>
    </dgm:pt>
  </dgm:ptLst>
  <dgm:cxnLst>
    <dgm:cxn modelId="{C1D4DE61-EEFA-4E78-B284-8FA4B8C82984}" type="presOf" srcId="{3E973C03-6B23-4C34-8E70-4DE59AEB4D4C}" destId="{D41B65E9-1A76-478A-8FED-E6A7E6BAF218}" srcOrd="0" destOrd="0" presId="urn:microsoft.com/office/officeart/2005/8/layout/vList2"/>
    <dgm:cxn modelId="{04E1C872-40EF-4B1B-B287-6168500556B6}" srcId="{3E973C03-6B23-4C34-8E70-4DE59AEB4D4C}" destId="{19324473-622A-4323-9E51-4B93DF409339}" srcOrd="0" destOrd="0" parTransId="{7C922B8D-FE6A-4623-B6AC-E9E0A1473D26}" sibTransId="{1D81448A-CE02-4E7C-BB91-CEB455DF9402}"/>
    <dgm:cxn modelId="{DE5022F5-9E2E-44A9-9B17-416BB40F45A7}" type="presOf" srcId="{19324473-622A-4323-9E51-4B93DF409339}" destId="{E0066D69-38AA-4262-9C37-EC19EF209A31}" srcOrd="0" destOrd="0" presId="urn:microsoft.com/office/officeart/2005/8/layout/vList2"/>
    <dgm:cxn modelId="{C8A12FFC-D036-47BD-B66A-62FE2E767D60}" type="presParOf" srcId="{D41B65E9-1A76-478A-8FED-E6A7E6BAF218}" destId="{E0066D69-38AA-4262-9C37-EC19EF209A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B79C66-9B5C-4EBE-BEF3-6E5CB7EA93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3560FA9-E8E4-4D60-8A8E-8B3C425FD687}">
      <dgm:prSet/>
      <dgm:spPr/>
      <dgm:t>
        <a:bodyPr/>
        <a:lstStyle/>
        <a:p>
          <a:pPr rtl="0"/>
          <a:r>
            <a:rPr lang="cs-CZ" dirty="0"/>
            <a:t>(1) Zdravotnickým prostředkem se rozumí nástroj, přístroj, zařízení, programové vybavení .., materiál nebo jiný předmět, určené výrobcem pro použití u člověka za účelem</a:t>
          </a:r>
        </a:p>
      </dgm:t>
    </dgm:pt>
    <dgm:pt modelId="{9848D04E-1FEF-41E6-B5E7-D03C3BFBAF95}" type="parTrans" cxnId="{C88434AF-E153-464B-9059-9E0F4AF8C4DA}">
      <dgm:prSet/>
      <dgm:spPr/>
      <dgm:t>
        <a:bodyPr/>
        <a:lstStyle/>
        <a:p>
          <a:endParaRPr lang="cs-CZ"/>
        </a:p>
      </dgm:t>
    </dgm:pt>
    <dgm:pt modelId="{8A75DCF7-E394-4032-B1AB-05EEAB182E8D}" type="sibTrans" cxnId="{C88434AF-E153-464B-9059-9E0F4AF8C4DA}">
      <dgm:prSet/>
      <dgm:spPr/>
      <dgm:t>
        <a:bodyPr/>
        <a:lstStyle/>
        <a:p>
          <a:endParaRPr lang="cs-CZ"/>
        </a:p>
      </dgm:t>
    </dgm:pt>
    <dgm:pt modelId="{2D556A06-CE60-4637-932B-EB11308BD26D}">
      <dgm:prSet/>
      <dgm:spPr/>
      <dgm:t>
        <a:bodyPr/>
        <a:lstStyle/>
        <a:p>
          <a:pPr rtl="0"/>
          <a:r>
            <a:rPr lang="cs-CZ"/>
            <a:t>a) stanovení diagnózy, prevence, monitorování, léčby nebo mírnění onemocnění,</a:t>
          </a:r>
        </a:p>
      </dgm:t>
    </dgm:pt>
    <dgm:pt modelId="{5692A3FD-BEFA-4E3A-84A8-EEF17EACD879}" type="parTrans" cxnId="{FF2EA8CC-35DB-45AD-97AE-EB381E495630}">
      <dgm:prSet/>
      <dgm:spPr/>
      <dgm:t>
        <a:bodyPr/>
        <a:lstStyle/>
        <a:p>
          <a:endParaRPr lang="cs-CZ"/>
        </a:p>
      </dgm:t>
    </dgm:pt>
    <dgm:pt modelId="{A8CF1A1F-75DB-47D5-A23B-3834354BC17A}" type="sibTrans" cxnId="{FF2EA8CC-35DB-45AD-97AE-EB381E495630}">
      <dgm:prSet/>
      <dgm:spPr/>
      <dgm:t>
        <a:bodyPr/>
        <a:lstStyle/>
        <a:p>
          <a:endParaRPr lang="cs-CZ"/>
        </a:p>
      </dgm:t>
    </dgm:pt>
    <dgm:pt modelId="{9B2A4646-DAA7-44D0-8B4B-5B5B472E6C10}">
      <dgm:prSet/>
      <dgm:spPr/>
      <dgm:t>
        <a:bodyPr/>
        <a:lstStyle/>
        <a:p>
          <a:pPr rtl="0"/>
          <a:r>
            <a:rPr lang="cs-CZ"/>
            <a:t>b) stanovení diagnózy, monitorování, léčby, mírnění nebo kompenzace poranění nebo zdravotního postižení,</a:t>
          </a:r>
        </a:p>
      </dgm:t>
    </dgm:pt>
    <dgm:pt modelId="{B1F791E3-C0AD-40BF-A25E-B5BFB0D93BE9}" type="parTrans" cxnId="{9E04A3A6-73A9-45F1-9839-2268B3CE4C00}">
      <dgm:prSet/>
      <dgm:spPr/>
      <dgm:t>
        <a:bodyPr/>
        <a:lstStyle/>
        <a:p>
          <a:endParaRPr lang="cs-CZ"/>
        </a:p>
      </dgm:t>
    </dgm:pt>
    <dgm:pt modelId="{74819876-B4C5-4B65-A741-A3FEC4DB6135}" type="sibTrans" cxnId="{9E04A3A6-73A9-45F1-9839-2268B3CE4C00}">
      <dgm:prSet/>
      <dgm:spPr/>
      <dgm:t>
        <a:bodyPr/>
        <a:lstStyle/>
        <a:p>
          <a:endParaRPr lang="cs-CZ"/>
        </a:p>
      </dgm:t>
    </dgm:pt>
    <dgm:pt modelId="{EC668681-CCF7-4D2F-A27A-3F6823CE34FD}">
      <dgm:prSet/>
      <dgm:spPr/>
      <dgm:t>
        <a:bodyPr/>
        <a:lstStyle/>
        <a:p>
          <a:pPr rtl="0"/>
          <a:r>
            <a:rPr lang="cs-CZ"/>
            <a:t>c) vyšetřování, náhrady nebo modifikace anatomické struktury nebo fyziologického procesu, nebo</a:t>
          </a:r>
        </a:p>
      </dgm:t>
    </dgm:pt>
    <dgm:pt modelId="{FEEBE5ED-846F-4750-B250-489BAE2CB231}" type="parTrans" cxnId="{9E6909CE-46D1-437E-AEEA-F2E3BA5F8A9F}">
      <dgm:prSet/>
      <dgm:spPr/>
      <dgm:t>
        <a:bodyPr/>
        <a:lstStyle/>
        <a:p>
          <a:endParaRPr lang="cs-CZ"/>
        </a:p>
      </dgm:t>
    </dgm:pt>
    <dgm:pt modelId="{D09ECB98-848D-4959-8BDA-C98574EF36EA}" type="sibTrans" cxnId="{9E6909CE-46D1-437E-AEEA-F2E3BA5F8A9F}">
      <dgm:prSet/>
      <dgm:spPr/>
      <dgm:t>
        <a:bodyPr/>
        <a:lstStyle/>
        <a:p>
          <a:endParaRPr lang="cs-CZ"/>
        </a:p>
      </dgm:t>
    </dgm:pt>
    <dgm:pt modelId="{B26F34FA-6D48-48CD-B604-BCAE777675CA}">
      <dgm:prSet/>
      <dgm:spPr/>
      <dgm:t>
        <a:bodyPr/>
        <a:lstStyle/>
        <a:p>
          <a:pPr rtl="0"/>
          <a:r>
            <a:rPr lang="cs-CZ"/>
            <a:t>d) kontroly početí,</a:t>
          </a:r>
        </a:p>
      </dgm:t>
    </dgm:pt>
    <dgm:pt modelId="{08EEE3C2-6FAA-4DC6-8BE5-26EA8FCB64F9}" type="parTrans" cxnId="{DFEDE95A-11CB-4C57-B743-FED564C7F3D4}">
      <dgm:prSet/>
      <dgm:spPr/>
      <dgm:t>
        <a:bodyPr/>
        <a:lstStyle/>
        <a:p>
          <a:endParaRPr lang="cs-CZ"/>
        </a:p>
      </dgm:t>
    </dgm:pt>
    <dgm:pt modelId="{CB258BD9-875E-4075-89D2-57E8D64A99B3}" type="sibTrans" cxnId="{DFEDE95A-11CB-4C57-B743-FED564C7F3D4}">
      <dgm:prSet/>
      <dgm:spPr/>
      <dgm:t>
        <a:bodyPr/>
        <a:lstStyle/>
        <a:p>
          <a:endParaRPr lang="cs-CZ"/>
        </a:p>
      </dgm:t>
    </dgm:pt>
    <dgm:pt modelId="{D2BED41A-5431-408A-A85C-083A0A300A01}">
      <dgm:prSet/>
      <dgm:spPr/>
      <dgm:t>
        <a:bodyPr/>
        <a:lstStyle/>
        <a:p>
          <a:pPr rtl="0"/>
          <a:r>
            <a:rPr lang="cs-CZ"/>
            <a:t>a které nedosahují své hlavní zamýšlené funkce v lidském těle nebo na jeho povrchu farmakologickým, imunologickým nebo metabolickým účinkem; jejich funkce však může být takovými účinky podpořena.</a:t>
          </a:r>
        </a:p>
      </dgm:t>
    </dgm:pt>
    <dgm:pt modelId="{28D64F53-BE07-461F-A519-A0D4EC3E645B}" type="parTrans" cxnId="{EADAC13A-AE79-44D6-9EC6-695C1A366C33}">
      <dgm:prSet/>
      <dgm:spPr/>
      <dgm:t>
        <a:bodyPr/>
        <a:lstStyle/>
        <a:p>
          <a:endParaRPr lang="cs-CZ"/>
        </a:p>
      </dgm:t>
    </dgm:pt>
    <dgm:pt modelId="{3D7BA783-580F-43FF-B0C5-2E18F49CAF4A}" type="sibTrans" cxnId="{EADAC13A-AE79-44D6-9EC6-695C1A366C33}">
      <dgm:prSet/>
      <dgm:spPr/>
      <dgm:t>
        <a:bodyPr/>
        <a:lstStyle/>
        <a:p>
          <a:endParaRPr lang="cs-CZ"/>
        </a:p>
      </dgm:t>
    </dgm:pt>
    <dgm:pt modelId="{9211EA33-E365-46C5-99E7-0DD8EF1B327C}" type="pres">
      <dgm:prSet presAssocID="{67B79C66-9B5C-4EBE-BEF3-6E5CB7EA9303}" presName="linear" presStyleCnt="0">
        <dgm:presLayoutVars>
          <dgm:animLvl val="lvl"/>
          <dgm:resizeHandles val="exact"/>
        </dgm:presLayoutVars>
      </dgm:prSet>
      <dgm:spPr/>
    </dgm:pt>
    <dgm:pt modelId="{7A93FB6B-4FD0-41C3-920A-D8D51FA7B935}" type="pres">
      <dgm:prSet presAssocID="{63560FA9-E8E4-4D60-8A8E-8B3C425FD68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1CB014-C8FB-4DE3-851A-5400DDD5D06D}" type="pres">
      <dgm:prSet presAssocID="{63560FA9-E8E4-4D60-8A8E-8B3C425FD687}" presName="childText" presStyleLbl="revTx" presStyleIdx="0" presStyleCnt="1">
        <dgm:presLayoutVars>
          <dgm:bulletEnabled val="1"/>
        </dgm:presLayoutVars>
      </dgm:prSet>
      <dgm:spPr/>
    </dgm:pt>
    <dgm:pt modelId="{F4456F4A-C527-4D13-953E-8BB15B8C3DB9}" type="pres">
      <dgm:prSet presAssocID="{D2BED41A-5431-408A-A85C-083A0A300A0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ADAC13A-AE79-44D6-9EC6-695C1A366C33}" srcId="{67B79C66-9B5C-4EBE-BEF3-6E5CB7EA9303}" destId="{D2BED41A-5431-408A-A85C-083A0A300A01}" srcOrd="1" destOrd="0" parTransId="{28D64F53-BE07-461F-A519-A0D4EC3E645B}" sibTransId="{3D7BA783-580F-43FF-B0C5-2E18F49CAF4A}"/>
    <dgm:cxn modelId="{1AABF96B-E700-4B9E-AAB4-57B052093334}" type="presOf" srcId="{EC668681-CCF7-4D2F-A27A-3F6823CE34FD}" destId="{BA1CB014-C8FB-4DE3-851A-5400DDD5D06D}" srcOrd="0" destOrd="2" presId="urn:microsoft.com/office/officeart/2005/8/layout/vList2"/>
    <dgm:cxn modelId="{3E878C71-5834-4812-81D7-C266FE33AFC1}" type="presOf" srcId="{B26F34FA-6D48-48CD-B604-BCAE777675CA}" destId="{BA1CB014-C8FB-4DE3-851A-5400DDD5D06D}" srcOrd="0" destOrd="3" presId="urn:microsoft.com/office/officeart/2005/8/layout/vList2"/>
    <dgm:cxn modelId="{DFEDE95A-11CB-4C57-B743-FED564C7F3D4}" srcId="{63560FA9-E8E4-4D60-8A8E-8B3C425FD687}" destId="{B26F34FA-6D48-48CD-B604-BCAE777675CA}" srcOrd="3" destOrd="0" parTransId="{08EEE3C2-6FAA-4DC6-8BE5-26EA8FCB64F9}" sibTransId="{CB258BD9-875E-4075-89D2-57E8D64A99B3}"/>
    <dgm:cxn modelId="{ED927380-865C-47CA-B890-5C935991F65E}" type="presOf" srcId="{67B79C66-9B5C-4EBE-BEF3-6E5CB7EA9303}" destId="{9211EA33-E365-46C5-99E7-0DD8EF1B327C}" srcOrd="0" destOrd="0" presId="urn:microsoft.com/office/officeart/2005/8/layout/vList2"/>
    <dgm:cxn modelId="{F7B45A98-B5E4-4CE8-A198-A9F6EB82A8DA}" type="presOf" srcId="{D2BED41A-5431-408A-A85C-083A0A300A01}" destId="{F4456F4A-C527-4D13-953E-8BB15B8C3DB9}" srcOrd="0" destOrd="0" presId="urn:microsoft.com/office/officeart/2005/8/layout/vList2"/>
    <dgm:cxn modelId="{E398B8A3-1C3C-45E1-8A4C-40EE9FAC9B7A}" type="presOf" srcId="{63560FA9-E8E4-4D60-8A8E-8B3C425FD687}" destId="{7A93FB6B-4FD0-41C3-920A-D8D51FA7B935}" srcOrd="0" destOrd="0" presId="urn:microsoft.com/office/officeart/2005/8/layout/vList2"/>
    <dgm:cxn modelId="{9E04A3A6-73A9-45F1-9839-2268B3CE4C00}" srcId="{63560FA9-E8E4-4D60-8A8E-8B3C425FD687}" destId="{9B2A4646-DAA7-44D0-8B4B-5B5B472E6C10}" srcOrd="1" destOrd="0" parTransId="{B1F791E3-C0AD-40BF-A25E-B5BFB0D93BE9}" sibTransId="{74819876-B4C5-4B65-A741-A3FEC4DB6135}"/>
    <dgm:cxn modelId="{C88434AF-E153-464B-9059-9E0F4AF8C4DA}" srcId="{67B79C66-9B5C-4EBE-BEF3-6E5CB7EA9303}" destId="{63560FA9-E8E4-4D60-8A8E-8B3C425FD687}" srcOrd="0" destOrd="0" parTransId="{9848D04E-1FEF-41E6-B5E7-D03C3BFBAF95}" sibTransId="{8A75DCF7-E394-4032-B1AB-05EEAB182E8D}"/>
    <dgm:cxn modelId="{FF2EA8CC-35DB-45AD-97AE-EB381E495630}" srcId="{63560FA9-E8E4-4D60-8A8E-8B3C425FD687}" destId="{2D556A06-CE60-4637-932B-EB11308BD26D}" srcOrd="0" destOrd="0" parTransId="{5692A3FD-BEFA-4E3A-84A8-EEF17EACD879}" sibTransId="{A8CF1A1F-75DB-47D5-A23B-3834354BC17A}"/>
    <dgm:cxn modelId="{9E6909CE-46D1-437E-AEEA-F2E3BA5F8A9F}" srcId="{63560FA9-E8E4-4D60-8A8E-8B3C425FD687}" destId="{EC668681-CCF7-4D2F-A27A-3F6823CE34FD}" srcOrd="2" destOrd="0" parTransId="{FEEBE5ED-846F-4750-B250-489BAE2CB231}" sibTransId="{D09ECB98-848D-4959-8BDA-C98574EF36EA}"/>
    <dgm:cxn modelId="{A59CB7E6-EBCA-479E-8F5C-E8D981B52898}" type="presOf" srcId="{9B2A4646-DAA7-44D0-8B4B-5B5B472E6C10}" destId="{BA1CB014-C8FB-4DE3-851A-5400DDD5D06D}" srcOrd="0" destOrd="1" presId="urn:microsoft.com/office/officeart/2005/8/layout/vList2"/>
    <dgm:cxn modelId="{3DFCC0E6-7BE6-4F4D-8A53-99C8F3B8B755}" type="presOf" srcId="{2D556A06-CE60-4637-932B-EB11308BD26D}" destId="{BA1CB014-C8FB-4DE3-851A-5400DDD5D06D}" srcOrd="0" destOrd="0" presId="urn:microsoft.com/office/officeart/2005/8/layout/vList2"/>
    <dgm:cxn modelId="{1261E0D8-B7B4-44C9-B2B9-982B297556E1}" type="presParOf" srcId="{9211EA33-E365-46C5-99E7-0DD8EF1B327C}" destId="{7A93FB6B-4FD0-41C3-920A-D8D51FA7B935}" srcOrd="0" destOrd="0" presId="urn:microsoft.com/office/officeart/2005/8/layout/vList2"/>
    <dgm:cxn modelId="{B46BFD75-3BEC-443C-ACDD-4653EFBD5BA1}" type="presParOf" srcId="{9211EA33-E365-46C5-99E7-0DD8EF1B327C}" destId="{BA1CB014-C8FB-4DE3-851A-5400DDD5D06D}" srcOrd="1" destOrd="0" presId="urn:microsoft.com/office/officeart/2005/8/layout/vList2"/>
    <dgm:cxn modelId="{696A372D-E36A-4BB6-B2FB-BD206EAE1F90}" type="presParOf" srcId="{9211EA33-E365-46C5-99E7-0DD8EF1B327C}" destId="{F4456F4A-C527-4D13-953E-8BB15B8C3D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74FBBD-8CA8-4E2F-A7B1-47E95C7557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9F67964-C3FE-4029-B2D6-1E04ADAB593D}">
      <dgm:prSet/>
      <dgm:spPr/>
      <dgm:t>
        <a:bodyPr/>
        <a:lstStyle/>
        <a:p>
          <a:r>
            <a:rPr lang="cs-CZ"/>
            <a:t>„Posouzení shody“ s právními předpisy</a:t>
          </a:r>
        </a:p>
      </dgm:t>
    </dgm:pt>
    <dgm:pt modelId="{9155F330-0588-4765-94B9-3204304ED4CC}" type="parTrans" cxnId="{FC5D108F-0C54-467D-BCF0-3290E72828F8}">
      <dgm:prSet/>
      <dgm:spPr/>
      <dgm:t>
        <a:bodyPr/>
        <a:lstStyle/>
        <a:p>
          <a:endParaRPr lang="cs-CZ"/>
        </a:p>
      </dgm:t>
    </dgm:pt>
    <dgm:pt modelId="{B3F830D1-738D-4B18-8333-0FEA3AABD194}" type="sibTrans" cxnId="{FC5D108F-0C54-467D-BCF0-3290E72828F8}">
      <dgm:prSet/>
      <dgm:spPr/>
      <dgm:t>
        <a:bodyPr/>
        <a:lstStyle/>
        <a:p>
          <a:endParaRPr lang="cs-CZ"/>
        </a:p>
      </dgm:t>
    </dgm:pt>
    <dgm:pt modelId="{9450869F-8394-4743-92FF-4F21D5B035CB}">
      <dgm:prSet/>
      <dgm:spPr/>
      <dgm:t>
        <a:bodyPr/>
        <a:lstStyle/>
        <a:p>
          <a:r>
            <a:rPr lang="cs-CZ"/>
            <a:t>Zdravotnické prostředky</a:t>
          </a:r>
        </a:p>
      </dgm:t>
    </dgm:pt>
    <dgm:pt modelId="{C5D3E425-75D8-4F9F-BD48-ECD787749616}" type="parTrans" cxnId="{03B34827-6057-4E30-9786-38FDBB0245BB}">
      <dgm:prSet/>
      <dgm:spPr/>
      <dgm:t>
        <a:bodyPr/>
        <a:lstStyle/>
        <a:p>
          <a:endParaRPr lang="cs-CZ"/>
        </a:p>
      </dgm:t>
    </dgm:pt>
    <dgm:pt modelId="{33FBC7F8-8A54-476D-99DB-DE56D6E5399B}" type="sibTrans" cxnId="{03B34827-6057-4E30-9786-38FDBB0245BB}">
      <dgm:prSet/>
      <dgm:spPr/>
      <dgm:t>
        <a:bodyPr/>
        <a:lstStyle/>
        <a:p>
          <a:endParaRPr lang="cs-CZ"/>
        </a:p>
      </dgm:t>
    </dgm:pt>
    <dgm:pt modelId="{CE7BFDA0-B83E-4545-8CA3-B14B8AE551C8}">
      <dgm:prSet/>
      <dgm:spPr/>
      <dgm:t>
        <a:bodyPr/>
        <a:lstStyle/>
        <a:p>
          <a:r>
            <a:rPr lang="cs-CZ"/>
            <a:t>Klinická zkouška</a:t>
          </a:r>
        </a:p>
      </dgm:t>
    </dgm:pt>
    <dgm:pt modelId="{90D35596-E354-4B70-BF83-850A35719E0C}" type="parTrans" cxnId="{B67A1E06-2DCA-4C40-8E08-F3BD527CF920}">
      <dgm:prSet/>
      <dgm:spPr/>
      <dgm:t>
        <a:bodyPr/>
        <a:lstStyle/>
        <a:p>
          <a:endParaRPr lang="cs-CZ"/>
        </a:p>
      </dgm:t>
    </dgm:pt>
    <dgm:pt modelId="{BC923D6F-1911-43E0-A77B-86A021BDF003}" type="sibTrans" cxnId="{B67A1E06-2DCA-4C40-8E08-F3BD527CF920}">
      <dgm:prSet/>
      <dgm:spPr/>
      <dgm:t>
        <a:bodyPr/>
        <a:lstStyle/>
        <a:p>
          <a:endParaRPr lang="cs-CZ"/>
        </a:p>
      </dgm:t>
    </dgm:pt>
    <dgm:pt modelId="{ADC3136A-BE17-4550-8FBC-633C46C5D389}">
      <dgm:prSet/>
      <dgm:spPr/>
      <dgm:t>
        <a:bodyPr/>
        <a:lstStyle/>
        <a:p>
          <a:r>
            <a:rPr lang="cs-CZ"/>
            <a:t>Na základě povolení SÚKL</a:t>
          </a:r>
        </a:p>
      </dgm:t>
    </dgm:pt>
    <dgm:pt modelId="{C1C176E6-A80E-48C0-8CB3-658F4516076B}" type="parTrans" cxnId="{74BFA9B4-52CE-4DDB-96BE-55D6FBB37961}">
      <dgm:prSet/>
      <dgm:spPr/>
      <dgm:t>
        <a:bodyPr/>
        <a:lstStyle/>
        <a:p>
          <a:endParaRPr lang="cs-CZ"/>
        </a:p>
      </dgm:t>
    </dgm:pt>
    <dgm:pt modelId="{C8A698DD-2573-471F-848E-ABE023A29A7E}" type="sibTrans" cxnId="{74BFA9B4-52CE-4DDB-96BE-55D6FBB37961}">
      <dgm:prSet/>
      <dgm:spPr/>
      <dgm:t>
        <a:bodyPr/>
        <a:lstStyle/>
        <a:p>
          <a:endParaRPr lang="cs-CZ"/>
        </a:p>
      </dgm:t>
    </dgm:pt>
    <dgm:pt modelId="{361AC3E6-BB27-44A0-B587-53395DED49CF}">
      <dgm:prSet/>
      <dgm:spPr/>
      <dgm:t>
        <a:bodyPr/>
        <a:lstStyle/>
        <a:p>
          <a:r>
            <a:rPr lang="cs-CZ"/>
            <a:t>Obdobná jako u léčiv</a:t>
          </a:r>
        </a:p>
      </dgm:t>
    </dgm:pt>
    <dgm:pt modelId="{F68C0825-E00F-41C3-91D9-31C7D36CB2CE}" type="parTrans" cxnId="{2C91A88E-FB91-4B9A-8336-43278EBEDCCD}">
      <dgm:prSet/>
      <dgm:spPr/>
      <dgm:t>
        <a:bodyPr/>
        <a:lstStyle/>
        <a:p>
          <a:endParaRPr lang="cs-CZ"/>
        </a:p>
      </dgm:t>
    </dgm:pt>
    <dgm:pt modelId="{994F0935-B06E-4FEB-9781-4C9A93B0F6AB}" type="sibTrans" cxnId="{2C91A88E-FB91-4B9A-8336-43278EBEDCCD}">
      <dgm:prSet/>
      <dgm:spPr/>
      <dgm:t>
        <a:bodyPr/>
        <a:lstStyle/>
        <a:p>
          <a:endParaRPr lang="cs-CZ"/>
        </a:p>
      </dgm:t>
    </dgm:pt>
    <dgm:pt modelId="{6A844D18-45D1-43BB-B512-46EE266B0B96}">
      <dgm:prSet/>
      <dgm:spPr/>
      <dgm:t>
        <a:bodyPr/>
        <a:lstStyle/>
        <a:p>
          <a:r>
            <a:rPr lang="cs-CZ"/>
            <a:t>Hodnocení funkční způsobilosti,</a:t>
          </a:r>
        </a:p>
      </dgm:t>
    </dgm:pt>
    <dgm:pt modelId="{426D24E1-B48F-4FDC-B035-467724C76C39}" type="parTrans" cxnId="{03DBDCDA-10F3-4E49-A7DE-6B5F56860097}">
      <dgm:prSet/>
      <dgm:spPr/>
      <dgm:t>
        <a:bodyPr/>
        <a:lstStyle/>
        <a:p>
          <a:endParaRPr lang="cs-CZ"/>
        </a:p>
      </dgm:t>
    </dgm:pt>
    <dgm:pt modelId="{2C159A35-FF6D-4D97-A21E-62F0F552ADF9}" type="sibTrans" cxnId="{03DBDCDA-10F3-4E49-A7DE-6B5F56860097}">
      <dgm:prSet/>
      <dgm:spPr/>
      <dgm:t>
        <a:bodyPr/>
        <a:lstStyle/>
        <a:p>
          <a:endParaRPr lang="cs-CZ"/>
        </a:p>
      </dgm:t>
    </dgm:pt>
    <dgm:pt modelId="{EDFDD4B4-B37D-420D-AC17-07BF2465A00C}">
      <dgm:prSet/>
      <dgm:spPr/>
      <dgm:t>
        <a:bodyPr/>
        <a:lstStyle/>
        <a:p>
          <a:r>
            <a:rPr lang="cs-CZ"/>
            <a:t>Podle § 24  zákona č. 268/2014 Sb., o zdravotnických prostředcích </a:t>
          </a:r>
        </a:p>
      </dgm:t>
    </dgm:pt>
    <dgm:pt modelId="{3503A5D0-EBCC-4FFF-AC5E-6EEFBEFF7F81}" type="parTrans" cxnId="{A4B2F423-F43E-4A67-B761-1E09769F1015}">
      <dgm:prSet/>
      <dgm:spPr/>
      <dgm:t>
        <a:bodyPr/>
        <a:lstStyle/>
        <a:p>
          <a:endParaRPr lang="cs-CZ"/>
        </a:p>
      </dgm:t>
    </dgm:pt>
    <dgm:pt modelId="{4FD16730-39C9-4157-B456-C617E76B7075}" type="sibTrans" cxnId="{A4B2F423-F43E-4A67-B761-1E09769F1015}">
      <dgm:prSet/>
      <dgm:spPr/>
      <dgm:t>
        <a:bodyPr/>
        <a:lstStyle/>
        <a:p>
          <a:endParaRPr lang="cs-CZ"/>
        </a:p>
      </dgm:t>
    </dgm:pt>
    <dgm:pt modelId="{84C86B40-12A6-4B5E-93F6-16882A6EEFDC}">
      <dgm:prSet/>
      <dgm:spPr/>
      <dgm:t>
        <a:bodyPr/>
        <a:lstStyle/>
        <a:p>
          <a:r>
            <a:rPr lang="cs-CZ"/>
            <a:t>Hodnocení funkční způsobilosti diagnostického zdravotnického prostředku in vitro, který není opatřen označením CE nebo který je v rámci hodnocení funkční způsobilosti použit k jinému než původnímu určenému účelu, </a:t>
          </a:r>
        </a:p>
      </dgm:t>
    </dgm:pt>
    <dgm:pt modelId="{2651A457-FB0C-4500-B8B8-B4747959C910}" type="parTrans" cxnId="{E7BA8799-2E9D-42A5-8A43-795B9823EFF4}">
      <dgm:prSet/>
      <dgm:spPr/>
      <dgm:t>
        <a:bodyPr/>
        <a:lstStyle/>
        <a:p>
          <a:endParaRPr lang="cs-CZ"/>
        </a:p>
      </dgm:t>
    </dgm:pt>
    <dgm:pt modelId="{FC8D5711-C346-414D-AC8F-0C9FA3F75241}" type="sibTrans" cxnId="{E7BA8799-2E9D-42A5-8A43-795B9823EFF4}">
      <dgm:prSet/>
      <dgm:spPr/>
      <dgm:t>
        <a:bodyPr/>
        <a:lstStyle/>
        <a:p>
          <a:endParaRPr lang="cs-CZ"/>
        </a:p>
      </dgm:t>
    </dgm:pt>
    <dgm:pt modelId="{A97A62A1-33C1-45A1-9C1F-67625654C4CD}" type="pres">
      <dgm:prSet presAssocID="{8174FBBD-8CA8-4E2F-A7B1-47E95C755729}" presName="linear" presStyleCnt="0">
        <dgm:presLayoutVars>
          <dgm:animLvl val="lvl"/>
          <dgm:resizeHandles val="exact"/>
        </dgm:presLayoutVars>
      </dgm:prSet>
      <dgm:spPr/>
    </dgm:pt>
    <dgm:pt modelId="{219B6F6C-37FE-464C-ACB5-BC91872DC559}" type="pres">
      <dgm:prSet presAssocID="{79F67964-C3FE-4029-B2D6-1E04ADAB593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93AC6A-582D-430C-BD3D-D2ABF9AF09A5}" type="pres">
      <dgm:prSet presAssocID="{79F67964-C3FE-4029-B2D6-1E04ADAB593D}" presName="childText" presStyleLbl="revTx" presStyleIdx="0" presStyleCnt="3">
        <dgm:presLayoutVars>
          <dgm:bulletEnabled val="1"/>
        </dgm:presLayoutVars>
      </dgm:prSet>
      <dgm:spPr/>
    </dgm:pt>
    <dgm:pt modelId="{22E5A5CD-653D-4EFD-8985-B45DC31A84A6}" type="pres">
      <dgm:prSet presAssocID="{CE7BFDA0-B83E-4545-8CA3-B14B8AE551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437F2D-D01D-4A01-BEF3-0C1F621A487C}" type="pres">
      <dgm:prSet presAssocID="{CE7BFDA0-B83E-4545-8CA3-B14B8AE551C8}" presName="childText" presStyleLbl="revTx" presStyleIdx="1" presStyleCnt="3">
        <dgm:presLayoutVars>
          <dgm:bulletEnabled val="1"/>
        </dgm:presLayoutVars>
      </dgm:prSet>
      <dgm:spPr/>
    </dgm:pt>
    <dgm:pt modelId="{9D7226B6-4DE3-4936-BFCC-9400B5F91CB0}" type="pres">
      <dgm:prSet presAssocID="{6A844D18-45D1-43BB-B512-46EE266B0B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037DA2-7409-4454-ABAB-B9C199B9B493}" type="pres">
      <dgm:prSet presAssocID="{6A844D18-45D1-43BB-B512-46EE266B0B9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6018002-6130-48A6-A529-C314F82C3A39}" type="presOf" srcId="{8174FBBD-8CA8-4E2F-A7B1-47E95C755729}" destId="{A97A62A1-33C1-45A1-9C1F-67625654C4CD}" srcOrd="0" destOrd="0" presId="urn:microsoft.com/office/officeart/2005/8/layout/vList2"/>
    <dgm:cxn modelId="{5A3A0606-F0BD-4161-92EB-8621A9FD026B}" type="presOf" srcId="{CE7BFDA0-B83E-4545-8CA3-B14B8AE551C8}" destId="{22E5A5CD-653D-4EFD-8985-B45DC31A84A6}" srcOrd="0" destOrd="0" presId="urn:microsoft.com/office/officeart/2005/8/layout/vList2"/>
    <dgm:cxn modelId="{B67A1E06-2DCA-4C40-8E08-F3BD527CF920}" srcId="{8174FBBD-8CA8-4E2F-A7B1-47E95C755729}" destId="{CE7BFDA0-B83E-4545-8CA3-B14B8AE551C8}" srcOrd="1" destOrd="0" parTransId="{90D35596-E354-4B70-BF83-850A35719E0C}" sibTransId="{BC923D6F-1911-43E0-A77B-86A021BDF003}"/>
    <dgm:cxn modelId="{34CCDE08-BD2D-4446-ABCE-00CCFEFAE199}" type="presOf" srcId="{ADC3136A-BE17-4550-8FBC-633C46C5D389}" destId="{68437F2D-D01D-4A01-BEF3-0C1F621A487C}" srcOrd="0" destOrd="0" presId="urn:microsoft.com/office/officeart/2005/8/layout/vList2"/>
    <dgm:cxn modelId="{A4B2F423-F43E-4A67-B761-1E09769F1015}" srcId="{6A844D18-45D1-43BB-B512-46EE266B0B96}" destId="{EDFDD4B4-B37D-420D-AC17-07BF2465A00C}" srcOrd="0" destOrd="0" parTransId="{3503A5D0-EBCC-4FFF-AC5E-6EEFBEFF7F81}" sibTransId="{4FD16730-39C9-4157-B456-C617E76B7075}"/>
    <dgm:cxn modelId="{03B34827-6057-4E30-9786-38FDBB0245BB}" srcId="{79F67964-C3FE-4029-B2D6-1E04ADAB593D}" destId="{9450869F-8394-4743-92FF-4F21D5B035CB}" srcOrd="0" destOrd="0" parTransId="{C5D3E425-75D8-4F9F-BD48-ECD787749616}" sibTransId="{33FBC7F8-8A54-476D-99DB-DE56D6E5399B}"/>
    <dgm:cxn modelId="{9B2E7A6C-7A45-4109-8970-258BA73F5F9C}" type="presOf" srcId="{EDFDD4B4-B37D-420D-AC17-07BF2465A00C}" destId="{6A037DA2-7409-4454-ABAB-B9C199B9B493}" srcOrd="0" destOrd="0" presId="urn:microsoft.com/office/officeart/2005/8/layout/vList2"/>
    <dgm:cxn modelId="{350FED53-9A15-4AAA-B1F5-65776FAD7196}" type="presOf" srcId="{84C86B40-12A6-4B5E-93F6-16882A6EEFDC}" destId="{6A037DA2-7409-4454-ABAB-B9C199B9B493}" srcOrd="0" destOrd="1" presId="urn:microsoft.com/office/officeart/2005/8/layout/vList2"/>
    <dgm:cxn modelId="{D6C1B679-FE04-4431-A78E-1FDE63D0AA8E}" type="presOf" srcId="{6A844D18-45D1-43BB-B512-46EE266B0B96}" destId="{9D7226B6-4DE3-4936-BFCC-9400B5F91CB0}" srcOrd="0" destOrd="0" presId="urn:microsoft.com/office/officeart/2005/8/layout/vList2"/>
    <dgm:cxn modelId="{2C91A88E-FB91-4B9A-8336-43278EBEDCCD}" srcId="{CE7BFDA0-B83E-4545-8CA3-B14B8AE551C8}" destId="{361AC3E6-BB27-44A0-B587-53395DED49CF}" srcOrd="1" destOrd="0" parTransId="{F68C0825-E00F-41C3-91D9-31C7D36CB2CE}" sibTransId="{994F0935-B06E-4FEB-9781-4C9A93B0F6AB}"/>
    <dgm:cxn modelId="{FC5D108F-0C54-467D-BCF0-3290E72828F8}" srcId="{8174FBBD-8CA8-4E2F-A7B1-47E95C755729}" destId="{79F67964-C3FE-4029-B2D6-1E04ADAB593D}" srcOrd="0" destOrd="0" parTransId="{9155F330-0588-4765-94B9-3204304ED4CC}" sibTransId="{B3F830D1-738D-4B18-8333-0FEA3AABD194}"/>
    <dgm:cxn modelId="{E7BA8799-2E9D-42A5-8A43-795B9823EFF4}" srcId="{6A844D18-45D1-43BB-B512-46EE266B0B96}" destId="{84C86B40-12A6-4B5E-93F6-16882A6EEFDC}" srcOrd="1" destOrd="0" parTransId="{2651A457-FB0C-4500-B8B8-B4747959C910}" sibTransId="{FC8D5711-C346-414D-AC8F-0C9FA3F75241}"/>
    <dgm:cxn modelId="{08CCC8AD-F2BE-47AD-B4CD-99E5198A28A6}" type="presOf" srcId="{9450869F-8394-4743-92FF-4F21D5B035CB}" destId="{3A93AC6A-582D-430C-BD3D-D2ABF9AF09A5}" srcOrd="0" destOrd="0" presId="urn:microsoft.com/office/officeart/2005/8/layout/vList2"/>
    <dgm:cxn modelId="{74BFA9B4-52CE-4DDB-96BE-55D6FBB37961}" srcId="{CE7BFDA0-B83E-4545-8CA3-B14B8AE551C8}" destId="{ADC3136A-BE17-4550-8FBC-633C46C5D389}" srcOrd="0" destOrd="0" parTransId="{C1C176E6-A80E-48C0-8CB3-658F4516076B}" sibTransId="{C8A698DD-2573-471F-848E-ABE023A29A7E}"/>
    <dgm:cxn modelId="{E55086C6-078A-4D90-A76D-4B6E67C12658}" type="presOf" srcId="{79F67964-C3FE-4029-B2D6-1E04ADAB593D}" destId="{219B6F6C-37FE-464C-ACB5-BC91872DC559}" srcOrd="0" destOrd="0" presId="urn:microsoft.com/office/officeart/2005/8/layout/vList2"/>
    <dgm:cxn modelId="{03DBDCDA-10F3-4E49-A7DE-6B5F56860097}" srcId="{8174FBBD-8CA8-4E2F-A7B1-47E95C755729}" destId="{6A844D18-45D1-43BB-B512-46EE266B0B96}" srcOrd="2" destOrd="0" parTransId="{426D24E1-B48F-4FDC-B035-467724C76C39}" sibTransId="{2C159A35-FF6D-4D97-A21E-62F0F552ADF9}"/>
    <dgm:cxn modelId="{2771BAE6-DD3D-47E9-83B7-B3A4847190AD}" type="presOf" srcId="{361AC3E6-BB27-44A0-B587-53395DED49CF}" destId="{68437F2D-D01D-4A01-BEF3-0C1F621A487C}" srcOrd="0" destOrd="1" presId="urn:microsoft.com/office/officeart/2005/8/layout/vList2"/>
    <dgm:cxn modelId="{4910EB01-EF24-41C7-B7AE-42D492F81874}" type="presParOf" srcId="{A97A62A1-33C1-45A1-9C1F-67625654C4CD}" destId="{219B6F6C-37FE-464C-ACB5-BC91872DC559}" srcOrd="0" destOrd="0" presId="urn:microsoft.com/office/officeart/2005/8/layout/vList2"/>
    <dgm:cxn modelId="{2ED09A2F-6FA0-471F-BB26-6A1DC2910B83}" type="presParOf" srcId="{A97A62A1-33C1-45A1-9C1F-67625654C4CD}" destId="{3A93AC6A-582D-430C-BD3D-D2ABF9AF09A5}" srcOrd="1" destOrd="0" presId="urn:microsoft.com/office/officeart/2005/8/layout/vList2"/>
    <dgm:cxn modelId="{8707F444-38ED-4F1D-979B-260A0C098B25}" type="presParOf" srcId="{A97A62A1-33C1-45A1-9C1F-67625654C4CD}" destId="{22E5A5CD-653D-4EFD-8985-B45DC31A84A6}" srcOrd="2" destOrd="0" presId="urn:microsoft.com/office/officeart/2005/8/layout/vList2"/>
    <dgm:cxn modelId="{CF888A16-4CA3-4BB7-AEE9-49383E2EB0B0}" type="presParOf" srcId="{A97A62A1-33C1-45A1-9C1F-67625654C4CD}" destId="{68437F2D-D01D-4A01-BEF3-0C1F621A487C}" srcOrd="3" destOrd="0" presId="urn:microsoft.com/office/officeart/2005/8/layout/vList2"/>
    <dgm:cxn modelId="{BD7EC143-D7EC-4E9F-9E09-98D6CD750937}" type="presParOf" srcId="{A97A62A1-33C1-45A1-9C1F-67625654C4CD}" destId="{9D7226B6-4DE3-4936-BFCC-9400B5F91CB0}" srcOrd="4" destOrd="0" presId="urn:microsoft.com/office/officeart/2005/8/layout/vList2"/>
    <dgm:cxn modelId="{CAF1E029-E272-481C-9102-1467428F86C3}" type="presParOf" srcId="{A97A62A1-33C1-45A1-9C1F-67625654C4CD}" destId="{6A037DA2-7409-4454-ABAB-B9C199B9B49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FFAC121-584A-4820-838F-066EEEA029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CF223813-81FD-4F4E-A85B-8EC3D1A77AE6}">
      <dgm:prSet/>
      <dgm:spPr/>
      <dgm:t>
        <a:bodyPr/>
        <a:lstStyle/>
        <a:p>
          <a:pPr rtl="0"/>
          <a:r>
            <a:rPr lang="cs-CZ"/>
            <a:t>Ověřování nezavedené metody lze provádět pouze za předpokladu, že</a:t>
          </a:r>
        </a:p>
      </dgm:t>
    </dgm:pt>
    <dgm:pt modelId="{D4985539-BE55-4CB1-B9CD-62C5EE74CFBE}" type="parTrans" cxnId="{CB500A8E-C790-45AB-8079-C9CCC83BD90E}">
      <dgm:prSet/>
      <dgm:spPr/>
      <dgm:t>
        <a:bodyPr/>
        <a:lstStyle/>
        <a:p>
          <a:endParaRPr lang="cs-CZ"/>
        </a:p>
      </dgm:t>
    </dgm:pt>
    <dgm:pt modelId="{2009EB0B-3DA6-455D-A780-C445025ED49D}" type="sibTrans" cxnId="{CB500A8E-C790-45AB-8079-C9CCC83BD90E}">
      <dgm:prSet/>
      <dgm:spPr/>
      <dgm:t>
        <a:bodyPr/>
        <a:lstStyle/>
        <a:p>
          <a:endParaRPr lang="cs-CZ"/>
        </a:p>
      </dgm:t>
    </dgm:pt>
    <dgm:pt modelId="{DF7D0C96-96E4-4D1F-9BA2-6BA5B4CFC82E}">
      <dgm:prSet/>
      <dgm:spPr/>
      <dgm:t>
        <a:bodyPr/>
        <a:lstStyle/>
        <a:p>
          <a:pPr rtl="0"/>
          <a:r>
            <a:rPr lang="cs-CZ"/>
            <a:t>a) pacient, na němž má být nezavedená metoda ověřována, udělil na základě informace podle § 34 odst. 1 písemný souhlas s ověřováním nezavedené metody,</a:t>
          </a:r>
        </a:p>
      </dgm:t>
    </dgm:pt>
    <dgm:pt modelId="{5A59A5B9-939B-470A-ACCA-70ECD87D3644}" type="parTrans" cxnId="{C8B92AA2-5A7A-4B55-99CB-062CB11FF7C4}">
      <dgm:prSet/>
      <dgm:spPr/>
      <dgm:t>
        <a:bodyPr/>
        <a:lstStyle/>
        <a:p>
          <a:endParaRPr lang="cs-CZ"/>
        </a:p>
      </dgm:t>
    </dgm:pt>
    <dgm:pt modelId="{21315668-625E-43FD-B4DA-5752950C508C}" type="sibTrans" cxnId="{C8B92AA2-5A7A-4B55-99CB-062CB11FF7C4}">
      <dgm:prSet/>
      <dgm:spPr/>
      <dgm:t>
        <a:bodyPr/>
        <a:lstStyle/>
        <a:p>
          <a:endParaRPr lang="cs-CZ"/>
        </a:p>
      </dgm:t>
    </dgm:pt>
    <dgm:pt modelId="{D70FAFA9-0EB1-4680-9BDE-C00A751AC89D}">
      <dgm:prSet/>
      <dgm:spPr/>
      <dgm:t>
        <a:bodyPr/>
        <a:lstStyle/>
        <a:p>
          <a:pPr rtl="0"/>
          <a:r>
            <a:rPr lang="cs-CZ"/>
            <a:t>b) lze očekávat, že nezavedená metoda přinese příznivé výsledky ve prospěch pacienta, na němž má být ověřována, a lze důvodně předpokládat, že se po úspěšném ověření stane novým způsobem prevence, diagnostiky nebo léčení,</a:t>
          </a:r>
        </a:p>
      </dgm:t>
    </dgm:pt>
    <dgm:pt modelId="{A44061CB-B499-43B7-B495-7A4D6DD9BD7C}" type="parTrans" cxnId="{B682F887-3B7F-4FDA-819D-C0F754F91817}">
      <dgm:prSet/>
      <dgm:spPr/>
      <dgm:t>
        <a:bodyPr/>
        <a:lstStyle/>
        <a:p>
          <a:endParaRPr lang="cs-CZ"/>
        </a:p>
      </dgm:t>
    </dgm:pt>
    <dgm:pt modelId="{47D8DD63-9EDD-488A-8A81-46924C382A6F}" type="sibTrans" cxnId="{B682F887-3B7F-4FDA-819D-C0F754F91817}">
      <dgm:prSet/>
      <dgm:spPr/>
      <dgm:t>
        <a:bodyPr/>
        <a:lstStyle/>
        <a:p>
          <a:endParaRPr lang="cs-CZ"/>
        </a:p>
      </dgm:t>
    </dgm:pt>
    <dgm:pt modelId="{AECCC315-F508-45C0-89DC-2B5E86ABE5F8}">
      <dgm:prSet/>
      <dgm:spPr/>
      <dgm:t>
        <a:bodyPr/>
        <a:lstStyle/>
        <a:p>
          <a:pPr rtl="0"/>
          <a:r>
            <a:rPr lang="cs-CZ" dirty="0"/>
            <a:t>c) ověření nezavedené metody nelze dosáhnout se srovnatelnou účinností jiným způsobem a</a:t>
          </a:r>
        </a:p>
      </dgm:t>
    </dgm:pt>
    <dgm:pt modelId="{674DA46A-F326-4F18-8DAE-E45C11C07A85}" type="parTrans" cxnId="{146400AE-BF81-4DF9-86EB-7FF213A426DA}">
      <dgm:prSet/>
      <dgm:spPr/>
      <dgm:t>
        <a:bodyPr/>
        <a:lstStyle/>
        <a:p>
          <a:endParaRPr lang="cs-CZ"/>
        </a:p>
      </dgm:t>
    </dgm:pt>
    <dgm:pt modelId="{6E26E8DA-C58B-4DF8-8221-32FFA6CC3C48}" type="sibTrans" cxnId="{146400AE-BF81-4DF9-86EB-7FF213A426DA}">
      <dgm:prSet/>
      <dgm:spPr/>
      <dgm:t>
        <a:bodyPr/>
        <a:lstStyle/>
        <a:p>
          <a:endParaRPr lang="cs-CZ"/>
        </a:p>
      </dgm:t>
    </dgm:pt>
    <dgm:pt modelId="{04208BC6-BE91-4B7D-BF2B-CF26B38393A8}">
      <dgm:prSet/>
      <dgm:spPr/>
      <dgm:t>
        <a:bodyPr/>
        <a:lstStyle/>
        <a:p>
          <a:pPr rtl="0"/>
          <a:r>
            <a:rPr lang="cs-CZ"/>
            <a:t>d) nehrozí opodstatněné nebezpečí, že následkem ověřování nezavedené metody dojde k dlouhodobému nebo vážnému poškození zdraví pacienta, na němž má být nezavedená metoda ověřována.</a:t>
          </a:r>
        </a:p>
      </dgm:t>
    </dgm:pt>
    <dgm:pt modelId="{DDFEFBEC-1785-4445-BA51-38BC85573348}" type="parTrans" cxnId="{BF579A31-7379-473D-A75B-ED6F169AF528}">
      <dgm:prSet/>
      <dgm:spPr/>
      <dgm:t>
        <a:bodyPr/>
        <a:lstStyle/>
        <a:p>
          <a:endParaRPr lang="cs-CZ"/>
        </a:p>
      </dgm:t>
    </dgm:pt>
    <dgm:pt modelId="{684379EE-CE73-4E83-93B9-45370A569A55}" type="sibTrans" cxnId="{BF579A31-7379-473D-A75B-ED6F169AF528}">
      <dgm:prSet/>
      <dgm:spPr/>
      <dgm:t>
        <a:bodyPr/>
        <a:lstStyle/>
        <a:p>
          <a:endParaRPr lang="cs-CZ"/>
        </a:p>
      </dgm:t>
    </dgm:pt>
    <dgm:pt modelId="{CA5A3CCF-1826-433E-A0E7-6E93D1B0E3D1}" type="pres">
      <dgm:prSet presAssocID="{0FFAC121-584A-4820-838F-066EEEA029ED}" presName="linear" presStyleCnt="0">
        <dgm:presLayoutVars>
          <dgm:animLvl val="lvl"/>
          <dgm:resizeHandles val="exact"/>
        </dgm:presLayoutVars>
      </dgm:prSet>
      <dgm:spPr/>
    </dgm:pt>
    <dgm:pt modelId="{20069409-7DC8-43A6-AEA7-3B967B228A7D}" type="pres">
      <dgm:prSet presAssocID="{CF223813-81FD-4F4E-A85B-8EC3D1A77AE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E0825E3-3246-4634-AE98-602FD7ED728D}" type="pres">
      <dgm:prSet presAssocID="{CF223813-81FD-4F4E-A85B-8EC3D1A77A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F579A31-7379-473D-A75B-ED6F169AF528}" srcId="{CF223813-81FD-4F4E-A85B-8EC3D1A77AE6}" destId="{04208BC6-BE91-4B7D-BF2B-CF26B38393A8}" srcOrd="3" destOrd="0" parTransId="{DDFEFBEC-1785-4445-BA51-38BC85573348}" sibTransId="{684379EE-CE73-4E83-93B9-45370A569A55}"/>
    <dgm:cxn modelId="{CE109137-1841-41D9-9DF3-2F54598FF645}" type="presOf" srcId="{04208BC6-BE91-4B7D-BF2B-CF26B38393A8}" destId="{BE0825E3-3246-4634-AE98-602FD7ED728D}" srcOrd="0" destOrd="3" presId="urn:microsoft.com/office/officeart/2005/8/layout/vList2"/>
    <dgm:cxn modelId="{35FE4D57-A78E-4BCB-9351-A8727DAF796A}" type="presOf" srcId="{DF7D0C96-96E4-4D1F-9BA2-6BA5B4CFC82E}" destId="{BE0825E3-3246-4634-AE98-602FD7ED728D}" srcOrd="0" destOrd="0" presId="urn:microsoft.com/office/officeart/2005/8/layout/vList2"/>
    <dgm:cxn modelId="{45EAAA57-4CEE-41C4-8EEC-A832714323F2}" type="presOf" srcId="{D70FAFA9-0EB1-4680-9BDE-C00A751AC89D}" destId="{BE0825E3-3246-4634-AE98-602FD7ED728D}" srcOrd="0" destOrd="1" presId="urn:microsoft.com/office/officeart/2005/8/layout/vList2"/>
    <dgm:cxn modelId="{9F160682-6020-4753-99D4-50A6C8860CFE}" type="presOf" srcId="{AECCC315-F508-45C0-89DC-2B5E86ABE5F8}" destId="{BE0825E3-3246-4634-AE98-602FD7ED728D}" srcOrd="0" destOrd="2" presId="urn:microsoft.com/office/officeart/2005/8/layout/vList2"/>
    <dgm:cxn modelId="{B682F887-3B7F-4FDA-819D-C0F754F91817}" srcId="{CF223813-81FD-4F4E-A85B-8EC3D1A77AE6}" destId="{D70FAFA9-0EB1-4680-9BDE-C00A751AC89D}" srcOrd="1" destOrd="0" parTransId="{A44061CB-B499-43B7-B495-7A4D6DD9BD7C}" sibTransId="{47D8DD63-9EDD-488A-8A81-46924C382A6F}"/>
    <dgm:cxn modelId="{CB500A8E-C790-45AB-8079-C9CCC83BD90E}" srcId="{0FFAC121-584A-4820-838F-066EEEA029ED}" destId="{CF223813-81FD-4F4E-A85B-8EC3D1A77AE6}" srcOrd="0" destOrd="0" parTransId="{D4985539-BE55-4CB1-B9CD-62C5EE74CFBE}" sibTransId="{2009EB0B-3DA6-455D-A780-C445025ED49D}"/>
    <dgm:cxn modelId="{C8B92AA2-5A7A-4B55-99CB-062CB11FF7C4}" srcId="{CF223813-81FD-4F4E-A85B-8EC3D1A77AE6}" destId="{DF7D0C96-96E4-4D1F-9BA2-6BA5B4CFC82E}" srcOrd="0" destOrd="0" parTransId="{5A59A5B9-939B-470A-ACCA-70ECD87D3644}" sibTransId="{21315668-625E-43FD-B4DA-5752950C508C}"/>
    <dgm:cxn modelId="{146400AE-BF81-4DF9-86EB-7FF213A426DA}" srcId="{CF223813-81FD-4F4E-A85B-8EC3D1A77AE6}" destId="{AECCC315-F508-45C0-89DC-2B5E86ABE5F8}" srcOrd="2" destOrd="0" parTransId="{674DA46A-F326-4F18-8DAE-E45C11C07A85}" sibTransId="{6E26E8DA-C58B-4DF8-8221-32FFA6CC3C48}"/>
    <dgm:cxn modelId="{6CCDE6CD-D9F7-4B3D-BB6B-2FA4B739CC2C}" type="presOf" srcId="{CF223813-81FD-4F4E-A85B-8EC3D1A77AE6}" destId="{20069409-7DC8-43A6-AEA7-3B967B228A7D}" srcOrd="0" destOrd="0" presId="urn:microsoft.com/office/officeart/2005/8/layout/vList2"/>
    <dgm:cxn modelId="{53DFB1D4-7E57-4595-9224-CA635A9B7AF5}" type="presOf" srcId="{0FFAC121-584A-4820-838F-066EEEA029ED}" destId="{CA5A3CCF-1826-433E-A0E7-6E93D1B0E3D1}" srcOrd="0" destOrd="0" presId="urn:microsoft.com/office/officeart/2005/8/layout/vList2"/>
    <dgm:cxn modelId="{DE0353AF-FD2B-4C7B-B43A-880E5B495804}" type="presParOf" srcId="{CA5A3CCF-1826-433E-A0E7-6E93D1B0E3D1}" destId="{20069409-7DC8-43A6-AEA7-3B967B228A7D}" srcOrd="0" destOrd="0" presId="urn:microsoft.com/office/officeart/2005/8/layout/vList2"/>
    <dgm:cxn modelId="{3D3BF827-5F63-4606-BB1C-1D3645FBA860}" type="presParOf" srcId="{CA5A3CCF-1826-433E-A0E7-6E93D1B0E3D1}" destId="{BE0825E3-3246-4634-AE98-602FD7ED72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8968824-AE19-4607-A237-E835103303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8AEC288-E840-4895-91D2-3247F1A2F522}">
      <dgm:prSet/>
      <dgm:spPr/>
      <dgm:t>
        <a:bodyPr/>
        <a:lstStyle/>
        <a:p>
          <a:pPr rtl="0"/>
          <a:r>
            <a:rPr lang="cs-CZ"/>
            <a:t>Ověřování nezavedené metody může provádět poskytovatel, kterému ministerstvo udělilo povolení k ověřování nezavedené metody. </a:t>
          </a:r>
        </a:p>
      </dgm:t>
    </dgm:pt>
    <dgm:pt modelId="{9EF0B21D-1880-4BCE-98D1-5CAA0E61A482}" type="parTrans" cxnId="{A897E1CF-C246-466F-80AE-58276A2E83A6}">
      <dgm:prSet/>
      <dgm:spPr/>
      <dgm:t>
        <a:bodyPr/>
        <a:lstStyle/>
        <a:p>
          <a:endParaRPr lang="cs-CZ"/>
        </a:p>
      </dgm:t>
    </dgm:pt>
    <dgm:pt modelId="{F7BDA7A7-5744-43F5-9AF1-40875768A71F}" type="sibTrans" cxnId="{A897E1CF-C246-466F-80AE-58276A2E83A6}">
      <dgm:prSet/>
      <dgm:spPr/>
      <dgm:t>
        <a:bodyPr/>
        <a:lstStyle/>
        <a:p>
          <a:endParaRPr lang="cs-CZ"/>
        </a:p>
      </dgm:t>
    </dgm:pt>
    <dgm:pt modelId="{EFB358FA-36BC-4F0B-A319-6B8F58C73FD5}">
      <dgm:prSet/>
      <dgm:spPr/>
      <dgm:t>
        <a:bodyPr/>
        <a:lstStyle/>
        <a:p>
          <a:pPr rtl="0"/>
          <a:r>
            <a:rPr lang="cs-CZ" dirty="0"/>
            <a:t>Ministerstvo na základě závěrečné zprávy o výsledku nezavedené metody:</a:t>
          </a:r>
        </a:p>
      </dgm:t>
    </dgm:pt>
    <dgm:pt modelId="{A223D337-189A-4868-9AB1-926D9A93B11A}" type="parTrans" cxnId="{A81AA3B4-DA54-4927-BD6D-3893E47F1681}">
      <dgm:prSet/>
      <dgm:spPr/>
      <dgm:t>
        <a:bodyPr/>
        <a:lstStyle/>
        <a:p>
          <a:endParaRPr lang="cs-CZ"/>
        </a:p>
      </dgm:t>
    </dgm:pt>
    <dgm:pt modelId="{55855F15-DF94-464C-82E1-3CF1AB2022D5}" type="sibTrans" cxnId="{A81AA3B4-DA54-4927-BD6D-3893E47F1681}">
      <dgm:prSet/>
      <dgm:spPr/>
      <dgm:t>
        <a:bodyPr/>
        <a:lstStyle/>
        <a:p>
          <a:endParaRPr lang="cs-CZ"/>
        </a:p>
      </dgm:t>
    </dgm:pt>
    <dgm:pt modelId="{FCABBF3E-7DB7-43DD-900A-D6005CB36C2D}">
      <dgm:prSet/>
      <dgm:spPr/>
      <dgm:t>
        <a:bodyPr/>
        <a:lstStyle/>
        <a:p>
          <a:pPr rtl="0"/>
          <a:r>
            <a:rPr lang="cs-CZ"/>
            <a:t>a) uzná jako standardní metodu, pokud na základě posouzení podle odstavce 1 učiní závěr, že byly splněny podmínky pro její zavedení do klinické praxe a nová standardní metoda přispěje ke zlepšení zdravotního stavu pacientů, nebo</a:t>
          </a:r>
        </a:p>
      </dgm:t>
    </dgm:pt>
    <dgm:pt modelId="{AD7F2EC9-A897-4EF8-940E-54C133DB61CB}" type="parTrans" cxnId="{E358FD2C-8EF1-4548-8626-5DCAE6B24E05}">
      <dgm:prSet/>
      <dgm:spPr/>
      <dgm:t>
        <a:bodyPr/>
        <a:lstStyle/>
        <a:p>
          <a:endParaRPr lang="cs-CZ"/>
        </a:p>
      </dgm:t>
    </dgm:pt>
    <dgm:pt modelId="{A8804EDA-64F0-414D-9D06-3391B28D3B44}" type="sibTrans" cxnId="{E358FD2C-8EF1-4548-8626-5DCAE6B24E05}">
      <dgm:prSet/>
      <dgm:spPr/>
      <dgm:t>
        <a:bodyPr/>
        <a:lstStyle/>
        <a:p>
          <a:endParaRPr lang="cs-CZ"/>
        </a:p>
      </dgm:t>
    </dgm:pt>
    <dgm:pt modelId="{6952016E-569C-49AB-84A8-9EDDE4904A1C}">
      <dgm:prSet/>
      <dgm:spPr/>
      <dgm:t>
        <a:bodyPr/>
        <a:lstStyle/>
        <a:p>
          <a:pPr rtl="0"/>
          <a:r>
            <a:rPr lang="cs-CZ"/>
            <a:t>b) neuzná jako standardní metodu, pokud na základě posouzení nezavedené metody učiní závěr, že nebyly splněny podmínky pro její zavedení do klinické praxe.</a:t>
          </a:r>
        </a:p>
      </dgm:t>
    </dgm:pt>
    <dgm:pt modelId="{E4A89117-5986-4B2F-B917-B362C22FB449}" type="parTrans" cxnId="{8F9DBA4C-48F4-46EA-B31F-5A16BDD0BD5A}">
      <dgm:prSet/>
      <dgm:spPr/>
      <dgm:t>
        <a:bodyPr/>
        <a:lstStyle/>
        <a:p>
          <a:endParaRPr lang="cs-CZ"/>
        </a:p>
      </dgm:t>
    </dgm:pt>
    <dgm:pt modelId="{84541F56-D42B-47FF-A2BB-E1CCD898D4DE}" type="sibTrans" cxnId="{8F9DBA4C-48F4-46EA-B31F-5A16BDD0BD5A}">
      <dgm:prSet/>
      <dgm:spPr/>
      <dgm:t>
        <a:bodyPr/>
        <a:lstStyle/>
        <a:p>
          <a:endParaRPr lang="cs-CZ"/>
        </a:p>
      </dgm:t>
    </dgm:pt>
    <dgm:pt modelId="{A0422E16-1A31-438F-81C3-403BFD92C9F1}" type="pres">
      <dgm:prSet presAssocID="{78968824-AE19-4607-A237-E835103303BB}" presName="linear" presStyleCnt="0">
        <dgm:presLayoutVars>
          <dgm:animLvl val="lvl"/>
          <dgm:resizeHandles val="exact"/>
        </dgm:presLayoutVars>
      </dgm:prSet>
      <dgm:spPr/>
    </dgm:pt>
    <dgm:pt modelId="{02C4F194-663E-43A0-A197-52192141F777}" type="pres">
      <dgm:prSet presAssocID="{F8AEC288-E840-4895-91D2-3247F1A2F52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E3A341-C483-4324-B702-0F54FAD8F75B}" type="pres">
      <dgm:prSet presAssocID="{F7BDA7A7-5744-43F5-9AF1-40875768A71F}" presName="spacer" presStyleCnt="0"/>
      <dgm:spPr/>
    </dgm:pt>
    <dgm:pt modelId="{B11E7E52-D9EE-4F11-9808-6F7028C4518B}" type="pres">
      <dgm:prSet presAssocID="{EFB358FA-36BC-4F0B-A319-6B8F58C73FD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8A5CEB1-2AA6-4FC0-878D-717B3A7E5AFD}" type="pres">
      <dgm:prSet presAssocID="{EFB358FA-36BC-4F0B-A319-6B8F58C73FD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358FD2C-8EF1-4548-8626-5DCAE6B24E05}" srcId="{EFB358FA-36BC-4F0B-A319-6B8F58C73FD5}" destId="{FCABBF3E-7DB7-43DD-900A-D6005CB36C2D}" srcOrd="0" destOrd="0" parTransId="{AD7F2EC9-A897-4EF8-940E-54C133DB61CB}" sibTransId="{A8804EDA-64F0-414D-9D06-3391B28D3B44}"/>
    <dgm:cxn modelId="{F04D182E-D5A0-4068-B6B6-DA834AE2FDFB}" type="presOf" srcId="{EFB358FA-36BC-4F0B-A319-6B8F58C73FD5}" destId="{B11E7E52-D9EE-4F11-9808-6F7028C4518B}" srcOrd="0" destOrd="0" presId="urn:microsoft.com/office/officeart/2005/8/layout/vList2"/>
    <dgm:cxn modelId="{2834AB48-0A22-4F92-87C8-29C05781C921}" type="presOf" srcId="{F8AEC288-E840-4895-91D2-3247F1A2F522}" destId="{02C4F194-663E-43A0-A197-52192141F777}" srcOrd="0" destOrd="0" presId="urn:microsoft.com/office/officeart/2005/8/layout/vList2"/>
    <dgm:cxn modelId="{8F9DBA4C-48F4-46EA-B31F-5A16BDD0BD5A}" srcId="{EFB358FA-36BC-4F0B-A319-6B8F58C73FD5}" destId="{6952016E-569C-49AB-84A8-9EDDE4904A1C}" srcOrd="1" destOrd="0" parTransId="{E4A89117-5986-4B2F-B917-B362C22FB449}" sibTransId="{84541F56-D42B-47FF-A2BB-E1CCD898D4DE}"/>
    <dgm:cxn modelId="{2D5FB198-2478-4309-B0C7-519FFA81AE33}" type="presOf" srcId="{78968824-AE19-4607-A237-E835103303BB}" destId="{A0422E16-1A31-438F-81C3-403BFD92C9F1}" srcOrd="0" destOrd="0" presId="urn:microsoft.com/office/officeart/2005/8/layout/vList2"/>
    <dgm:cxn modelId="{A81AA3B4-DA54-4927-BD6D-3893E47F1681}" srcId="{78968824-AE19-4607-A237-E835103303BB}" destId="{EFB358FA-36BC-4F0B-A319-6B8F58C73FD5}" srcOrd="1" destOrd="0" parTransId="{A223D337-189A-4868-9AB1-926D9A93B11A}" sibTransId="{55855F15-DF94-464C-82E1-3CF1AB2022D5}"/>
    <dgm:cxn modelId="{805ACDC6-F557-47B1-B5D1-E367A052CFF5}" type="presOf" srcId="{FCABBF3E-7DB7-43DD-900A-D6005CB36C2D}" destId="{38A5CEB1-2AA6-4FC0-878D-717B3A7E5AFD}" srcOrd="0" destOrd="0" presId="urn:microsoft.com/office/officeart/2005/8/layout/vList2"/>
    <dgm:cxn modelId="{94C815C8-B100-4AD7-AC44-BBF3C93F38CA}" type="presOf" srcId="{6952016E-569C-49AB-84A8-9EDDE4904A1C}" destId="{38A5CEB1-2AA6-4FC0-878D-717B3A7E5AFD}" srcOrd="0" destOrd="1" presId="urn:microsoft.com/office/officeart/2005/8/layout/vList2"/>
    <dgm:cxn modelId="{A897E1CF-C246-466F-80AE-58276A2E83A6}" srcId="{78968824-AE19-4607-A237-E835103303BB}" destId="{F8AEC288-E840-4895-91D2-3247F1A2F522}" srcOrd="0" destOrd="0" parTransId="{9EF0B21D-1880-4BCE-98D1-5CAA0E61A482}" sibTransId="{F7BDA7A7-5744-43F5-9AF1-40875768A71F}"/>
    <dgm:cxn modelId="{DAA08377-8801-4313-AFB4-A767846329CA}" type="presParOf" srcId="{A0422E16-1A31-438F-81C3-403BFD92C9F1}" destId="{02C4F194-663E-43A0-A197-52192141F777}" srcOrd="0" destOrd="0" presId="urn:microsoft.com/office/officeart/2005/8/layout/vList2"/>
    <dgm:cxn modelId="{257AEDC0-F4FA-4633-8E91-09EE79F32C1F}" type="presParOf" srcId="{A0422E16-1A31-438F-81C3-403BFD92C9F1}" destId="{74E3A341-C483-4324-B702-0F54FAD8F75B}" srcOrd="1" destOrd="0" presId="urn:microsoft.com/office/officeart/2005/8/layout/vList2"/>
    <dgm:cxn modelId="{BF3AC964-E6FB-44E4-851F-255927AF318B}" type="presParOf" srcId="{A0422E16-1A31-438F-81C3-403BFD92C9F1}" destId="{B11E7E52-D9EE-4F11-9808-6F7028C4518B}" srcOrd="2" destOrd="0" presId="urn:microsoft.com/office/officeart/2005/8/layout/vList2"/>
    <dgm:cxn modelId="{94FF2B6A-4844-42F1-8DDD-E8ADAC77DF1D}" type="presParOf" srcId="{A0422E16-1A31-438F-81C3-403BFD92C9F1}" destId="{38A5CEB1-2AA6-4FC0-878D-717B3A7E5AF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ED4367-AC27-4165-9681-5FDFCD9A2F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1F7588E-99EB-41C4-9820-5EF530A1883E}">
      <dgm:prSet/>
      <dgm:spPr/>
      <dgm:t>
        <a:bodyPr/>
        <a:lstStyle/>
        <a:p>
          <a:pPr rtl="0"/>
          <a:r>
            <a:rPr lang="cs-CZ"/>
            <a:t>Pojištěnec má právo:</a:t>
          </a:r>
        </a:p>
      </dgm:t>
    </dgm:pt>
    <dgm:pt modelId="{9AA594CD-19E4-4DA4-9E33-CD04E55FC053}" type="parTrans" cxnId="{74E44523-5B4F-4F56-9E55-74E5968DD7A6}">
      <dgm:prSet/>
      <dgm:spPr/>
      <dgm:t>
        <a:bodyPr/>
        <a:lstStyle/>
        <a:p>
          <a:endParaRPr lang="cs-CZ"/>
        </a:p>
      </dgm:t>
    </dgm:pt>
    <dgm:pt modelId="{4F113E11-686A-4FA3-9A6C-69ECDEBA9868}" type="sibTrans" cxnId="{74E44523-5B4F-4F56-9E55-74E5968DD7A6}">
      <dgm:prSet/>
      <dgm:spPr/>
      <dgm:t>
        <a:bodyPr/>
        <a:lstStyle/>
        <a:p>
          <a:endParaRPr lang="cs-CZ"/>
        </a:p>
      </dgm:t>
    </dgm:pt>
    <dgm:pt modelId="{59B598AE-E7DC-404F-A365-63E68C200D40}">
      <dgm:prSet/>
      <dgm:spPr/>
      <dgm:t>
        <a:bodyPr/>
        <a:lstStyle/>
        <a:p>
          <a:pPr rtl="0"/>
          <a:r>
            <a:rPr lang="cs-CZ"/>
            <a:t>d) na poskytnutí hrazených služeb v rozsahu a za podmínek stanovených tímto zákonem, přičemž poskytovatel nesmí za tyto hrazené služby přijmout od pojištěnce žádnou úhradu,</a:t>
          </a:r>
        </a:p>
      </dgm:t>
    </dgm:pt>
    <dgm:pt modelId="{31921273-FD5A-41B3-8FD7-9C1C4D519B59}" type="parTrans" cxnId="{FB05B949-AE03-48E8-860D-243EC34D2A38}">
      <dgm:prSet/>
      <dgm:spPr/>
      <dgm:t>
        <a:bodyPr/>
        <a:lstStyle/>
        <a:p>
          <a:endParaRPr lang="cs-CZ"/>
        </a:p>
      </dgm:t>
    </dgm:pt>
    <dgm:pt modelId="{729C78D8-B7F1-4E39-B8D2-6187D6497416}" type="sibTrans" cxnId="{FB05B949-AE03-48E8-860D-243EC34D2A38}">
      <dgm:prSet/>
      <dgm:spPr/>
      <dgm:t>
        <a:bodyPr/>
        <a:lstStyle/>
        <a:p>
          <a:endParaRPr lang="cs-CZ"/>
        </a:p>
      </dgm:t>
    </dgm:pt>
    <dgm:pt modelId="{54B136DB-93ED-4433-B387-65F3A2A2F3FA}">
      <dgm:prSet/>
      <dgm:spPr/>
      <dgm:t>
        <a:bodyPr/>
        <a:lstStyle/>
        <a:p>
          <a:pPr rtl="0"/>
          <a:r>
            <a:rPr lang="cs-CZ" dirty="0"/>
            <a:t>e) na léčivé přípravky a potraviny pro zvláštní lékařské účely bez přímé úhrady, jde-li o léčivé přípravky a potraviny pro zvláštní lékařské účely hrazené ze zdravotního pojištění a předepsané v souladu s tímto zákonem; to platí i v případech, kdy poskytovatel lékárenské péče nemá se zdravotní pojišťovnou pojištěnce dosud uzavřenou smlouvu,</a:t>
          </a:r>
        </a:p>
      </dgm:t>
    </dgm:pt>
    <dgm:pt modelId="{48206C88-A652-49D5-BF5F-21869A870118}" type="parTrans" cxnId="{E553467D-A448-49F8-88EE-919E0B1BC437}">
      <dgm:prSet/>
      <dgm:spPr/>
      <dgm:t>
        <a:bodyPr/>
        <a:lstStyle/>
        <a:p>
          <a:endParaRPr lang="cs-CZ"/>
        </a:p>
      </dgm:t>
    </dgm:pt>
    <dgm:pt modelId="{EFC4F529-4111-41E7-BB5C-B2CAB62D1A50}" type="sibTrans" cxnId="{E553467D-A448-49F8-88EE-919E0B1BC437}">
      <dgm:prSet/>
      <dgm:spPr/>
      <dgm:t>
        <a:bodyPr/>
        <a:lstStyle/>
        <a:p>
          <a:endParaRPr lang="cs-CZ"/>
        </a:p>
      </dgm:t>
    </dgm:pt>
    <dgm:pt modelId="{B4B573AA-63DE-4460-BED4-8FAA24209628}" type="pres">
      <dgm:prSet presAssocID="{3CED4367-AC27-4165-9681-5FDFCD9A2FDF}" presName="linear" presStyleCnt="0">
        <dgm:presLayoutVars>
          <dgm:animLvl val="lvl"/>
          <dgm:resizeHandles val="exact"/>
        </dgm:presLayoutVars>
      </dgm:prSet>
      <dgm:spPr/>
    </dgm:pt>
    <dgm:pt modelId="{B6534513-DBEF-4BD5-BC81-51D344B51A42}" type="pres">
      <dgm:prSet presAssocID="{11F7588E-99EB-41C4-9820-5EF530A1883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54C6150-A0F2-4D50-819F-0D97A0B4D853}" type="pres">
      <dgm:prSet presAssocID="{11F7588E-99EB-41C4-9820-5EF530A1883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D4B00F-A9F7-48C2-9DC3-4386BE57B9D8}" type="presOf" srcId="{11F7588E-99EB-41C4-9820-5EF530A1883E}" destId="{B6534513-DBEF-4BD5-BC81-51D344B51A42}" srcOrd="0" destOrd="0" presId="urn:microsoft.com/office/officeart/2005/8/layout/vList2"/>
    <dgm:cxn modelId="{E8D5F721-6475-4F57-A161-5FD87ABAA7CF}" type="presOf" srcId="{54B136DB-93ED-4433-B387-65F3A2A2F3FA}" destId="{454C6150-A0F2-4D50-819F-0D97A0B4D853}" srcOrd="0" destOrd="1" presId="urn:microsoft.com/office/officeart/2005/8/layout/vList2"/>
    <dgm:cxn modelId="{74E44523-5B4F-4F56-9E55-74E5968DD7A6}" srcId="{3CED4367-AC27-4165-9681-5FDFCD9A2FDF}" destId="{11F7588E-99EB-41C4-9820-5EF530A1883E}" srcOrd="0" destOrd="0" parTransId="{9AA594CD-19E4-4DA4-9E33-CD04E55FC053}" sibTransId="{4F113E11-686A-4FA3-9A6C-69ECDEBA9868}"/>
    <dgm:cxn modelId="{FB05B949-AE03-48E8-860D-243EC34D2A38}" srcId="{11F7588E-99EB-41C4-9820-5EF530A1883E}" destId="{59B598AE-E7DC-404F-A365-63E68C200D40}" srcOrd="0" destOrd="0" parTransId="{31921273-FD5A-41B3-8FD7-9C1C4D519B59}" sibTransId="{729C78D8-B7F1-4E39-B8D2-6187D6497416}"/>
    <dgm:cxn modelId="{E553467D-A448-49F8-88EE-919E0B1BC437}" srcId="{11F7588E-99EB-41C4-9820-5EF530A1883E}" destId="{54B136DB-93ED-4433-B387-65F3A2A2F3FA}" srcOrd="1" destOrd="0" parTransId="{48206C88-A652-49D5-BF5F-21869A870118}" sibTransId="{EFC4F529-4111-41E7-BB5C-B2CAB62D1A50}"/>
    <dgm:cxn modelId="{EDACADBA-B24F-4BEF-92E5-D23D02D2031A}" type="presOf" srcId="{3CED4367-AC27-4165-9681-5FDFCD9A2FDF}" destId="{B4B573AA-63DE-4460-BED4-8FAA24209628}" srcOrd="0" destOrd="0" presId="urn:microsoft.com/office/officeart/2005/8/layout/vList2"/>
    <dgm:cxn modelId="{C7C02FC1-4D2F-4EEA-92D3-49E361D36475}" type="presOf" srcId="{59B598AE-E7DC-404F-A365-63E68C200D40}" destId="{454C6150-A0F2-4D50-819F-0D97A0B4D853}" srcOrd="0" destOrd="0" presId="urn:microsoft.com/office/officeart/2005/8/layout/vList2"/>
    <dgm:cxn modelId="{44BC2456-F9EE-4739-8F1C-34D7FF39934A}" type="presParOf" srcId="{B4B573AA-63DE-4460-BED4-8FAA24209628}" destId="{B6534513-DBEF-4BD5-BC81-51D344B51A42}" srcOrd="0" destOrd="0" presId="urn:microsoft.com/office/officeart/2005/8/layout/vList2"/>
    <dgm:cxn modelId="{1C1CD416-17C6-4ED6-AACA-5F650A648140}" type="presParOf" srcId="{B4B573AA-63DE-4460-BED4-8FAA24209628}" destId="{454C6150-A0F2-4D50-819F-0D97A0B4D85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9261AD-F34B-4D6F-8E14-82465B8CAC4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413A1A9-AEFB-4019-94BA-A1F06A9C7A3F}">
      <dgm:prSet/>
      <dgm:spPr/>
      <dgm:t>
        <a:bodyPr/>
        <a:lstStyle/>
        <a:p>
          <a:r>
            <a:rPr lang="cs-CZ" dirty="0" err="1"/>
            <a:t>Strach o individuální </a:t>
          </a:r>
          <a:r>
            <a:rPr lang="cs-CZ" dirty="0"/>
            <a:t>bezpečnost </a:t>
          </a:r>
        </a:p>
      </dgm:t>
    </dgm:pt>
    <dgm:pt modelId="{1429C7DB-C213-4751-BB25-E74CBA2BABD8}" type="parTrans" cxnId="{69CB48C4-9F39-4671-BA61-FAD81E5314A5}">
      <dgm:prSet/>
      <dgm:spPr/>
      <dgm:t>
        <a:bodyPr/>
        <a:lstStyle/>
        <a:p>
          <a:endParaRPr lang="cs-CZ"/>
        </a:p>
      </dgm:t>
    </dgm:pt>
    <dgm:pt modelId="{18745959-6119-4F34-B9D2-0C7BD5E1F1DC}" type="sibTrans" cxnId="{69CB48C4-9F39-4671-BA61-FAD81E5314A5}">
      <dgm:prSet/>
      <dgm:spPr/>
      <dgm:t>
        <a:bodyPr/>
        <a:lstStyle/>
        <a:p>
          <a:endParaRPr lang="cs-CZ"/>
        </a:p>
      </dgm:t>
    </dgm:pt>
    <dgm:pt modelId="{09B63EAA-9DFC-4D61-A1C7-BF5093D9A08E}">
      <dgm:prSet/>
      <dgm:spPr/>
      <dgm:t>
        <a:bodyPr/>
        <a:lstStyle/>
        <a:p>
          <a:r>
            <a:rPr lang="cs-CZ" dirty="0"/>
            <a:t>Předpokládaná fyzická zranění</a:t>
          </a:r>
        </a:p>
      </dgm:t>
    </dgm:pt>
    <dgm:pt modelId="{6321FA73-8FFC-4DA2-8ABB-BBD0376F53AA}" type="parTrans" cxnId="{50CF7A13-F8F0-4619-9FB2-FD1C59CB6B6E}">
      <dgm:prSet/>
      <dgm:spPr/>
      <dgm:t>
        <a:bodyPr/>
        <a:lstStyle/>
        <a:p>
          <a:endParaRPr lang="cs-CZ"/>
        </a:p>
      </dgm:t>
    </dgm:pt>
    <dgm:pt modelId="{0FADEC1F-9325-4125-8430-50ACE4F8228C}" type="sibTrans" cxnId="{50CF7A13-F8F0-4619-9FB2-FD1C59CB6B6E}">
      <dgm:prSet/>
      <dgm:spPr/>
      <dgm:t>
        <a:bodyPr/>
        <a:lstStyle/>
        <a:p>
          <a:endParaRPr lang="cs-CZ"/>
        </a:p>
      </dgm:t>
    </dgm:pt>
    <dgm:pt modelId="{4AB40A9E-6E82-457B-9EE5-FBBA05F2AC9F}">
      <dgm:prSet/>
      <dgm:spPr/>
      <dgm:t>
        <a:bodyPr/>
        <a:lstStyle/>
        <a:p>
          <a:r>
            <a:rPr lang="cs-CZ" dirty="0" err="1"/>
            <a:t>Strach o </a:t>
          </a:r>
          <a:r>
            <a:rPr lang="cs-CZ" dirty="0"/>
            <a:t>veřejnou </a:t>
          </a:r>
          <a:r>
            <a:rPr lang="cs-CZ" dirty="0" err="1"/>
            <a:t>bezpečnost</a:t>
          </a:r>
          <a:endParaRPr lang="cs-CZ" dirty="0"/>
        </a:p>
      </dgm:t>
    </dgm:pt>
    <dgm:pt modelId="{1D5E0EE9-B323-4C62-B419-FA2276D4F94C}" type="parTrans" cxnId="{1C95579B-5EB9-4212-999D-9568F2CA9150}">
      <dgm:prSet/>
      <dgm:spPr/>
      <dgm:t>
        <a:bodyPr/>
        <a:lstStyle/>
        <a:p>
          <a:endParaRPr lang="cs-CZ"/>
        </a:p>
      </dgm:t>
    </dgm:pt>
    <dgm:pt modelId="{77991950-A67F-45D1-AD9D-02CF7E78B890}" type="sibTrans" cxnId="{1C95579B-5EB9-4212-999D-9568F2CA9150}">
      <dgm:prSet/>
      <dgm:spPr/>
      <dgm:t>
        <a:bodyPr/>
        <a:lstStyle/>
        <a:p>
          <a:endParaRPr lang="cs-CZ"/>
        </a:p>
      </dgm:t>
    </dgm:pt>
    <dgm:pt modelId="{65ADFBAA-A822-4E76-9A8F-35B3398BE79B}">
      <dgm:prSet/>
      <dgm:spPr/>
      <dgm:t>
        <a:bodyPr/>
        <a:lstStyle/>
        <a:p>
          <a:r>
            <a:rPr lang="cs-CZ" dirty="0"/>
            <a:t>Nepředpokládali změnu klimatu</a:t>
          </a:r>
        </a:p>
      </dgm:t>
    </dgm:pt>
    <dgm:pt modelId="{5DE759C5-121B-4540-99C7-5D9B847E431E}" type="parTrans" cxnId="{F84299BB-587E-4E24-B805-669D855F8B78}">
      <dgm:prSet/>
      <dgm:spPr/>
      <dgm:t>
        <a:bodyPr/>
        <a:lstStyle/>
        <a:p>
          <a:endParaRPr lang="cs-CZ"/>
        </a:p>
      </dgm:t>
    </dgm:pt>
    <dgm:pt modelId="{22811000-8075-4230-9B1C-BA9802FDAD52}" type="sibTrans" cxnId="{F84299BB-587E-4E24-B805-669D855F8B78}">
      <dgm:prSet/>
      <dgm:spPr/>
      <dgm:t>
        <a:bodyPr/>
        <a:lstStyle/>
        <a:p>
          <a:endParaRPr lang="cs-CZ"/>
        </a:p>
      </dgm:t>
    </dgm:pt>
    <dgm:pt modelId="{7BCDF396-A402-47E0-9F9D-762A8CDB0C2A}">
      <dgm:prSet/>
      <dgm:spPr/>
      <dgm:t>
        <a:bodyPr/>
        <a:lstStyle/>
        <a:p>
          <a:r>
            <a:rPr lang="cs-CZ"/>
            <a:t>Strach o společenský řád</a:t>
          </a:r>
        </a:p>
      </dgm:t>
    </dgm:pt>
    <dgm:pt modelId="{1001B4DA-B038-48E2-95F7-354DA04698D9}" type="parTrans" cxnId="{3F1F12D0-E7C2-4F42-9B8B-8C7B2C9B6105}">
      <dgm:prSet/>
      <dgm:spPr/>
      <dgm:t>
        <a:bodyPr/>
        <a:lstStyle/>
        <a:p>
          <a:endParaRPr lang="cs-CZ"/>
        </a:p>
      </dgm:t>
    </dgm:pt>
    <dgm:pt modelId="{B15B0310-EFF1-4549-8122-A152F65B87D7}" type="sibTrans" cxnId="{3F1F12D0-E7C2-4F42-9B8B-8C7B2C9B6105}">
      <dgm:prSet/>
      <dgm:spPr/>
      <dgm:t>
        <a:bodyPr/>
        <a:lstStyle/>
        <a:p>
          <a:endParaRPr lang="cs-CZ"/>
        </a:p>
      </dgm:t>
    </dgm:pt>
    <dgm:pt modelId="{25AD69FC-A16D-49B0-8391-9FB264AED1AA}">
      <dgm:prSet/>
      <dgm:spPr/>
      <dgm:t>
        <a:bodyPr/>
        <a:lstStyle/>
        <a:p>
          <a:r>
            <a:rPr lang="cs-CZ" dirty="0" err="1"/>
            <a:t>Nepředvídal problémy v silniční dopravě</a:t>
          </a:r>
          <a:endParaRPr lang="cs-CZ" dirty="0"/>
        </a:p>
      </dgm:t>
    </dgm:pt>
    <dgm:pt modelId="{09B6FB70-CF04-4F1B-AA62-1CD88D3E4B44}" type="parTrans" cxnId="{A04DC70F-8D74-4757-A835-19D78711703F}">
      <dgm:prSet/>
      <dgm:spPr/>
      <dgm:t>
        <a:bodyPr/>
        <a:lstStyle/>
        <a:p>
          <a:endParaRPr lang="cs-CZ"/>
        </a:p>
      </dgm:t>
    </dgm:pt>
    <dgm:pt modelId="{B86D1A06-CDB4-4760-B8B7-CE987A1F2BEC}" type="sibTrans" cxnId="{A04DC70F-8D74-4757-A835-19D78711703F}">
      <dgm:prSet/>
      <dgm:spPr/>
      <dgm:t>
        <a:bodyPr/>
        <a:lstStyle/>
        <a:p>
          <a:endParaRPr lang="cs-CZ"/>
        </a:p>
      </dgm:t>
    </dgm:pt>
    <dgm:pt modelId="{D5C747A6-57F5-4D01-8ADB-7BD1A8D6CAC8}">
      <dgm:prSet/>
      <dgm:spPr/>
      <dgm:t>
        <a:bodyPr/>
        <a:lstStyle/>
        <a:p>
          <a:r>
            <a:rPr lang="cs-CZ" dirty="0"/>
            <a:t>Předpokládali války a řešili: "uhlí a ocel"</a:t>
          </a:r>
        </a:p>
      </dgm:t>
    </dgm:pt>
    <dgm:pt modelId="{5CCFAB3A-B14A-4F28-A0F7-FB50EEAEC922}" type="parTrans" cxnId="{273FBC0B-EB96-4C6A-8216-038A735B8CBF}">
      <dgm:prSet/>
      <dgm:spPr/>
      <dgm:t>
        <a:bodyPr/>
        <a:lstStyle/>
        <a:p>
          <a:endParaRPr lang="cs-CZ"/>
        </a:p>
      </dgm:t>
    </dgm:pt>
    <dgm:pt modelId="{125FDD98-FBE1-4F5E-91A0-C2333B69EEBC}" type="sibTrans" cxnId="{273FBC0B-EB96-4C6A-8216-038A735B8CBF}">
      <dgm:prSet/>
      <dgm:spPr/>
      <dgm:t>
        <a:bodyPr/>
        <a:lstStyle/>
        <a:p>
          <a:endParaRPr lang="cs-CZ"/>
        </a:p>
      </dgm:t>
    </dgm:pt>
    <dgm:pt modelId="{FE933EFE-FD50-415E-96D8-42A4119E250B}">
      <dgm:prSet/>
      <dgm:spPr/>
      <dgm:t>
        <a:bodyPr/>
        <a:lstStyle/>
        <a:p>
          <a:r>
            <a:rPr lang="cs-CZ" dirty="0"/>
            <a:t>Zaměření</a:t>
          </a:r>
          <a:r>
            <a:rPr lang="cs-CZ" dirty="0" err="1"/>
            <a:t> na práva zaměstnanců</a:t>
          </a:r>
          <a:endParaRPr lang="cs-CZ" dirty="0"/>
        </a:p>
      </dgm:t>
    </dgm:pt>
    <dgm:pt modelId="{9D17A29F-1EFB-43FD-B502-927BDC9D9F2E}" type="parTrans" cxnId="{33F52694-5EAF-49A8-B832-0E1C2855FF94}">
      <dgm:prSet/>
      <dgm:spPr/>
      <dgm:t>
        <a:bodyPr/>
        <a:lstStyle/>
        <a:p>
          <a:endParaRPr lang="cs-CZ"/>
        </a:p>
      </dgm:t>
    </dgm:pt>
    <dgm:pt modelId="{2CF68BF7-1FA3-47EC-8B9B-4DEB4B9D8C29}" type="sibTrans" cxnId="{33F52694-5EAF-49A8-B832-0E1C2855FF94}">
      <dgm:prSet/>
      <dgm:spPr/>
      <dgm:t>
        <a:bodyPr/>
        <a:lstStyle/>
        <a:p>
          <a:endParaRPr lang="cs-CZ"/>
        </a:p>
      </dgm:t>
    </dgm:pt>
    <dgm:pt modelId="{89C135DB-3725-4FD9-B6A1-029FD7C4D30E}" type="pres">
      <dgm:prSet presAssocID="{869261AD-F34B-4D6F-8E14-82465B8CAC40}" presName="linear" presStyleCnt="0">
        <dgm:presLayoutVars>
          <dgm:dir/>
          <dgm:animLvl val="lvl"/>
          <dgm:resizeHandles val="exact"/>
        </dgm:presLayoutVars>
      </dgm:prSet>
      <dgm:spPr/>
    </dgm:pt>
    <dgm:pt modelId="{90A33E38-45AC-45D2-8F62-FAC2C5D2C5DA}" type="pres">
      <dgm:prSet presAssocID="{7413A1A9-AEFB-4019-94BA-A1F06A9C7A3F}" presName="parentLin" presStyleCnt="0"/>
      <dgm:spPr/>
    </dgm:pt>
    <dgm:pt modelId="{1C1108A2-8252-41D0-AB0A-EC59074C82F0}" type="pres">
      <dgm:prSet presAssocID="{7413A1A9-AEFB-4019-94BA-A1F06A9C7A3F}" presName="parentLeftMargin" presStyleLbl="node1" presStyleIdx="0" presStyleCnt="3"/>
      <dgm:spPr/>
    </dgm:pt>
    <dgm:pt modelId="{B7CCBAA7-9668-41E4-A077-BA304D1C0A2A}" type="pres">
      <dgm:prSet presAssocID="{7413A1A9-AEFB-4019-94BA-A1F06A9C7A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CEB505-2E56-4494-B1C3-68B40904FEF5}" type="pres">
      <dgm:prSet presAssocID="{7413A1A9-AEFB-4019-94BA-A1F06A9C7A3F}" presName="negativeSpace" presStyleCnt="0"/>
      <dgm:spPr/>
    </dgm:pt>
    <dgm:pt modelId="{276BB73F-DF52-49FB-811D-E894157AB374}" type="pres">
      <dgm:prSet presAssocID="{7413A1A9-AEFB-4019-94BA-A1F06A9C7A3F}" presName="childText" presStyleLbl="conFgAcc1" presStyleIdx="0" presStyleCnt="3">
        <dgm:presLayoutVars>
          <dgm:bulletEnabled val="1"/>
        </dgm:presLayoutVars>
      </dgm:prSet>
      <dgm:spPr/>
    </dgm:pt>
    <dgm:pt modelId="{730646B4-6585-4457-A0AB-F361DAD63B6D}" type="pres">
      <dgm:prSet presAssocID="{18745959-6119-4F34-B9D2-0C7BD5E1F1DC}" presName="spaceBetweenRectangles" presStyleCnt="0"/>
      <dgm:spPr/>
    </dgm:pt>
    <dgm:pt modelId="{42F6CC74-B6B8-4B39-ABB5-0394E58E8D28}" type="pres">
      <dgm:prSet presAssocID="{4AB40A9E-6E82-457B-9EE5-FBBA05F2AC9F}" presName="parentLin" presStyleCnt="0"/>
      <dgm:spPr/>
    </dgm:pt>
    <dgm:pt modelId="{019403B5-D861-438F-903B-AF5EC671BB06}" type="pres">
      <dgm:prSet presAssocID="{4AB40A9E-6E82-457B-9EE5-FBBA05F2AC9F}" presName="parentLeftMargin" presStyleLbl="node1" presStyleIdx="0" presStyleCnt="3"/>
      <dgm:spPr/>
    </dgm:pt>
    <dgm:pt modelId="{9BA10258-F950-4898-9FE2-0973E04031B4}" type="pres">
      <dgm:prSet presAssocID="{4AB40A9E-6E82-457B-9EE5-FBBA05F2AC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9EC731-BF32-4A4D-82D1-D5AC1031CB2F}" type="pres">
      <dgm:prSet presAssocID="{4AB40A9E-6E82-457B-9EE5-FBBA05F2AC9F}" presName="negativeSpace" presStyleCnt="0"/>
      <dgm:spPr/>
    </dgm:pt>
    <dgm:pt modelId="{FA71B084-CDBB-4CF5-9961-C545FD9841B8}" type="pres">
      <dgm:prSet presAssocID="{4AB40A9E-6E82-457B-9EE5-FBBA05F2AC9F}" presName="childText" presStyleLbl="conFgAcc1" presStyleIdx="1" presStyleCnt="3">
        <dgm:presLayoutVars>
          <dgm:bulletEnabled val="1"/>
        </dgm:presLayoutVars>
      </dgm:prSet>
      <dgm:spPr/>
    </dgm:pt>
    <dgm:pt modelId="{F89C0B33-B412-4835-BCA4-95E14690B7C7}" type="pres">
      <dgm:prSet presAssocID="{77991950-A67F-45D1-AD9D-02CF7E78B890}" presName="spaceBetweenRectangles" presStyleCnt="0"/>
      <dgm:spPr/>
    </dgm:pt>
    <dgm:pt modelId="{E106FD62-A5E9-474D-86B9-747141B098B1}" type="pres">
      <dgm:prSet presAssocID="{7BCDF396-A402-47E0-9F9D-762A8CDB0C2A}" presName="parentLin" presStyleCnt="0"/>
      <dgm:spPr/>
    </dgm:pt>
    <dgm:pt modelId="{D57143AB-4740-43F2-B27E-AB7D1A964966}" type="pres">
      <dgm:prSet presAssocID="{7BCDF396-A402-47E0-9F9D-762A8CDB0C2A}" presName="parentLeftMargin" presStyleLbl="node1" presStyleIdx="1" presStyleCnt="3"/>
      <dgm:spPr/>
    </dgm:pt>
    <dgm:pt modelId="{915258E8-688A-49E2-83C4-F8BABA9F4AEB}" type="pres">
      <dgm:prSet presAssocID="{7BCDF396-A402-47E0-9F9D-762A8CDB0C2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14970BB-37D6-48BA-9E9D-182C2187633F}" type="pres">
      <dgm:prSet presAssocID="{7BCDF396-A402-47E0-9F9D-762A8CDB0C2A}" presName="negativeSpace" presStyleCnt="0"/>
      <dgm:spPr/>
    </dgm:pt>
    <dgm:pt modelId="{7765B742-EB35-47B7-A75D-6732F1DFB4F9}" type="pres">
      <dgm:prSet presAssocID="{7BCDF396-A402-47E0-9F9D-762A8CDB0C2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73FBC0B-EB96-4C6A-8216-038A735B8CBF}" srcId="{4AB40A9E-6E82-457B-9EE5-FBBA05F2AC9F}" destId="{D5C747A6-57F5-4D01-8ADB-7BD1A8D6CAC8}" srcOrd="0" destOrd="0" parTransId="{5CCFAB3A-B14A-4F28-A0F7-FB50EEAEC922}" sibTransId="{125FDD98-FBE1-4F5E-91A0-C2333B69EEBC}"/>
    <dgm:cxn modelId="{A04DC70F-8D74-4757-A835-19D78711703F}" srcId="{7BCDF396-A402-47E0-9F9D-762A8CDB0C2A}" destId="{25AD69FC-A16D-49B0-8391-9FB264AED1AA}" srcOrd="1" destOrd="0" parTransId="{09B6FB70-CF04-4F1B-AA62-1CD88D3E4B44}" sibTransId="{B86D1A06-CDB4-4760-B8B7-CE987A1F2BEC}"/>
    <dgm:cxn modelId="{50CF7A13-F8F0-4619-9FB2-FD1C59CB6B6E}" srcId="{7413A1A9-AEFB-4019-94BA-A1F06A9C7A3F}" destId="{09B63EAA-9DFC-4D61-A1C7-BF5093D9A08E}" srcOrd="0" destOrd="0" parTransId="{6321FA73-8FFC-4DA2-8ABB-BBD0376F53AA}" sibTransId="{0FADEC1F-9325-4125-8430-50ACE4F8228C}"/>
    <dgm:cxn modelId="{9E23AE2D-9084-4689-9665-CCD8C8DDA0E6}" type="presOf" srcId="{4AB40A9E-6E82-457B-9EE5-FBBA05F2AC9F}" destId="{019403B5-D861-438F-903B-AF5EC671BB06}" srcOrd="0" destOrd="0" presId="urn:microsoft.com/office/officeart/2005/8/layout/list1"/>
    <dgm:cxn modelId="{2C95BA30-211E-4106-8D8B-2DB0016DFC24}" type="presOf" srcId="{4AB40A9E-6E82-457B-9EE5-FBBA05F2AC9F}" destId="{9BA10258-F950-4898-9FE2-0973E04031B4}" srcOrd="1" destOrd="0" presId="urn:microsoft.com/office/officeart/2005/8/layout/list1"/>
    <dgm:cxn modelId="{CAA34338-A5FA-4A3C-9D31-90B3F1CE2BC0}" type="presOf" srcId="{25AD69FC-A16D-49B0-8391-9FB264AED1AA}" destId="{7765B742-EB35-47B7-A75D-6732F1DFB4F9}" srcOrd="0" destOrd="1" presId="urn:microsoft.com/office/officeart/2005/8/layout/list1"/>
    <dgm:cxn modelId="{888DB168-BAA8-4E6F-921F-1E42F1FE44B3}" type="presOf" srcId="{FE933EFE-FD50-415E-96D8-42A4119E250B}" destId="{7765B742-EB35-47B7-A75D-6732F1DFB4F9}" srcOrd="0" destOrd="0" presId="urn:microsoft.com/office/officeart/2005/8/layout/list1"/>
    <dgm:cxn modelId="{F59FF951-6707-4B05-9DD1-BB122F1C47D8}" type="presOf" srcId="{7BCDF396-A402-47E0-9F9D-762A8CDB0C2A}" destId="{D57143AB-4740-43F2-B27E-AB7D1A964966}" srcOrd="0" destOrd="0" presId="urn:microsoft.com/office/officeart/2005/8/layout/list1"/>
    <dgm:cxn modelId="{898FA454-0C9B-4508-9BEF-D22DE3F54375}" type="presOf" srcId="{65ADFBAA-A822-4E76-9A8F-35B3398BE79B}" destId="{FA71B084-CDBB-4CF5-9961-C545FD9841B8}" srcOrd="0" destOrd="1" presId="urn:microsoft.com/office/officeart/2005/8/layout/list1"/>
    <dgm:cxn modelId="{0C889583-2D54-4EB1-8A85-677A611BD265}" type="presOf" srcId="{869261AD-F34B-4D6F-8E14-82465B8CAC40}" destId="{89C135DB-3725-4FD9-B6A1-029FD7C4D30E}" srcOrd="0" destOrd="0" presId="urn:microsoft.com/office/officeart/2005/8/layout/list1"/>
    <dgm:cxn modelId="{D799B392-BD9F-46F5-B895-B614117F77F6}" type="presOf" srcId="{7BCDF396-A402-47E0-9F9D-762A8CDB0C2A}" destId="{915258E8-688A-49E2-83C4-F8BABA9F4AEB}" srcOrd="1" destOrd="0" presId="urn:microsoft.com/office/officeart/2005/8/layout/list1"/>
    <dgm:cxn modelId="{8FEB4B93-2B59-4828-8E86-F754BAC71E3C}" type="presOf" srcId="{09B63EAA-9DFC-4D61-A1C7-BF5093D9A08E}" destId="{276BB73F-DF52-49FB-811D-E894157AB374}" srcOrd="0" destOrd="0" presId="urn:microsoft.com/office/officeart/2005/8/layout/list1"/>
    <dgm:cxn modelId="{33F52694-5EAF-49A8-B832-0E1C2855FF94}" srcId="{7BCDF396-A402-47E0-9F9D-762A8CDB0C2A}" destId="{FE933EFE-FD50-415E-96D8-42A4119E250B}" srcOrd="0" destOrd="0" parTransId="{9D17A29F-1EFB-43FD-B502-927BDC9D9F2E}" sibTransId="{2CF68BF7-1FA3-47EC-8B9B-4DEB4B9D8C29}"/>
    <dgm:cxn modelId="{1C95579B-5EB9-4212-999D-9568F2CA9150}" srcId="{869261AD-F34B-4D6F-8E14-82465B8CAC40}" destId="{4AB40A9E-6E82-457B-9EE5-FBBA05F2AC9F}" srcOrd="1" destOrd="0" parTransId="{1D5E0EE9-B323-4C62-B419-FA2276D4F94C}" sibTransId="{77991950-A67F-45D1-AD9D-02CF7E78B890}"/>
    <dgm:cxn modelId="{F84299BB-587E-4E24-B805-669D855F8B78}" srcId="{4AB40A9E-6E82-457B-9EE5-FBBA05F2AC9F}" destId="{65ADFBAA-A822-4E76-9A8F-35B3398BE79B}" srcOrd="1" destOrd="0" parTransId="{5DE759C5-121B-4540-99C7-5D9B847E431E}" sibTransId="{22811000-8075-4230-9B1C-BA9802FDAD52}"/>
    <dgm:cxn modelId="{69CB48C4-9F39-4671-BA61-FAD81E5314A5}" srcId="{869261AD-F34B-4D6F-8E14-82465B8CAC40}" destId="{7413A1A9-AEFB-4019-94BA-A1F06A9C7A3F}" srcOrd="0" destOrd="0" parTransId="{1429C7DB-C213-4751-BB25-E74CBA2BABD8}" sibTransId="{18745959-6119-4F34-B9D2-0C7BD5E1F1DC}"/>
    <dgm:cxn modelId="{583FDCCB-4677-41D3-8E69-3C5A996A870C}" type="presOf" srcId="{7413A1A9-AEFB-4019-94BA-A1F06A9C7A3F}" destId="{1C1108A2-8252-41D0-AB0A-EC59074C82F0}" srcOrd="0" destOrd="0" presId="urn:microsoft.com/office/officeart/2005/8/layout/list1"/>
    <dgm:cxn modelId="{3F1F12D0-E7C2-4F42-9B8B-8C7B2C9B6105}" srcId="{869261AD-F34B-4D6F-8E14-82465B8CAC40}" destId="{7BCDF396-A402-47E0-9F9D-762A8CDB0C2A}" srcOrd="2" destOrd="0" parTransId="{1001B4DA-B038-48E2-95F7-354DA04698D9}" sibTransId="{B15B0310-EFF1-4549-8122-A152F65B87D7}"/>
    <dgm:cxn modelId="{DFFC83D5-FF2D-43F8-865F-95F7BCACF349}" type="presOf" srcId="{7413A1A9-AEFB-4019-94BA-A1F06A9C7A3F}" destId="{B7CCBAA7-9668-41E4-A077-BA304D1C0A2A}" srcOrd="1" destOrd="0" presId="urn:microsoft.com/office/officeart/2005/8/layout/list1"/>
    <dgm:cxn modelId="{CCD6A3E9-C5AC-4F4C-B8F0-F288A5CFE3E3}" type="presOf" srcId="{D5C747A6-57F5-4D01-8ADB-7BD1A8D6CAC8}" destId="{FA71B084-CDBB-4CF5-9961-C545FD9841B8}" srcOrd="0" destOrd="0" presId="urn:microsoft.com/office/officeart/2005/8/layout/list1"/>
    <dgm:cxn modelId="{3B9BFDAA-7166-4F1E-BF00-531FC6B469D0}" type="presParOf" srcId="{89C135DB-3725-4FD9-B6A1-029FD7C4D30E}" destId="{90A33E38-45AC-45D2-8F62-FAC2C5D2C5DA}" srcOrd="0" destOrd="0" presId="urn:microsoft.com/office/officeart/2005/8/layout/list1"/>
    <dgm:cxn modelId="{B25DAD96-F29B-402F-BFB7-53D811934C6F}" type="presParOf" srcId="{90A33E38-45AC-45D2-8F62-FAC2C5D2C5DA}" destId="{1C1108A2-8252-41D0-AB0A-EC59074C82F0}" srcOrd="0" destOrd="0" presId="urn:microsoft.com/office/officeart/2005/8/layout/list1"/>
    <dgm:cxn modelId="{27FB2F21-1CFB-49F7-A131-8F338CA1D834}" type="presParOf" srcId="{90A33E38-45AC-45D2-8F62-FAC2C5D2C5DA}" destId="{B7CCBAA7-9668-41E4-A077-BA304D1C0A2A}" srcOrd="1" destOrd="0" presId="urn:microsoft.com/office/officeart/2005/8/layout/list1"/>
    <dgm:cxn modelId="{B69B95E8-6DCA-4D94-B15B-33567FC21DA6}" type="presParOf" srcId="{89C135DB-3725-4FD9-B6A1-029FD7C4D30E}" destId="{0DCEB505-2E56-4494-B1C3-68B40904FEF5}" srcOrd="1" destOrd="0" presId="urn:microsoft.com/office/officeart/2005/8/layout/list1"/>
    <dgm:cxn modelId="{44AA5774-3582-46F1-AFC7-4FE6E3C48862}" type="presParOf" srcId="{89C135DB-3725-4FD9-B6A1-029FD7C4D30E}" destId="{276BB73F-DF52-49FB-811D-E894157AB374}" srcOrd="2" destOrd="0" presId="urn:microsoft.com/office/officeart/2005/8/layout/list1"/>
    <dgm:cxn modelId="{88F8294E-C3EE-450F-8E50-63051CE1B01B}" type="presParOf" srcId="{89C135DB-3725-4FD9-B6A1-029FD7C4D30E}" destId="{730646B4-6585-4457-A0AB-F361DAD63B6D}" srcOrd="3" destOrd="0" presId="urn:microsoft.com/office/officeart/2005/8/layout/list1"/>
    <dgm:cxn modelId="{5F9BA618-CB73-4B61-A0F5-CB9FBBD31031}" type="presParOf" srcId="{89C135DB-3725-4FD9-B6A1-029FD7C4D30E}" destId="{42F6CC74-B6B8-4B39-ABB5-0394E58E8D28}" srcOrd="4" destOrd="0" presId="urn:microsoft.com/office/officeart/2005/8/layout/list1"/>
    <dgm:cxn modelId="{E69957CB-3C85-49F0-930D-8C832F83A3C0}" type="presParOf" srcId="{42F6CC74-B6B8-4B39-ABB5-0394E58E8D28}" destId="{019403B5-D861-438F-903B-AF5EC671BB06}" srcOrd="0" destOrd="0" presId="urn:microsoft.com/office/officeart/2005/8/layout/list1"/>
    <dgm:cxn modelId="{626092B6-45A4-4E05-89D9-E79314CCA310}" type="presParOf" srcId="{42F6CC74-B6B8-4B39-ABB5-0394E58E8D28}" destId="{9BA10258-F950-4898-9FE2-0973E04031B4}" srcOrd="1" destOrd="0" presId="urn:microsoft.com/office/officeart/2005/8/layout/list1"/>
    <dgm:cxn modelId="{B669B88A-5F39-4970-BCA9-D056D3081264}" type="presParOf" srcId="{89C135DB-3725-4FD9-B6A1-029FD7C4D30E}" destId="{E49EC731-BF32-4A4D-82D1-D5AC1031CB2F}" srcOrd="5" destOrd="0" presId="urn:microsoft.com/office/officeart/2005/8/layout/list1"/>
    <dgm:cxn modelId="{7E564942-62E3-42A9-93E0-41DEA297D431}" type="presParOf" srcId="{89C135DB-3725-4FD9-B6A1-029FD7C4D30E}" destId="{FA71B084-CDBB-4CF5-9961-C545FD9841B8}" srcOrd="6" destOrd="0" presId="urn:microsoft.com/office/officeart/2005/8/layout/list1"/>
    <dgm:cxn modelId="{BDF62938-0D22-4476-89FF-B15CDE536047}" type="presParOf" srcId="{89C135DB-3725-4FD9-B6A1-029FD7C4D30E}" destId="{F89C0B33-B412-4835-BCA4-95E14690B7C7}" srcOrd="7" destOrd="0" presId="urn:microsoft.com/office/officeart/2005/8/layout/list1"/>
    <dgm:cxn modelId="{99916B90-4287-4453-95E8-A3CAD515F7E3}" type="presParOf" srcId="{89C135DB-3725-4FD9-B6A1-029FD7C4D30E}" destId="{E106FD62-A5E9-474D-86B9-747141B098B1}" srcOrd="8" destOrd="0" presId="urn:microsoft.com/office/officeart/2005/8/layout/list1"/>
    <dgm:cxn modelId="{1A43B875-E457-49C1-9B51-26B79B94607A}" type="presParOf" srcId="{E106FD62-A5E9-474D-86B9-747141B098B1}" destId="{D57143AB-4740-43F2-B27E-AB7D1A964966}" srcOrd="0" destOrd="0" presId="urn:microsoft.com/office/officeart/2005/8/layout/list1"/>
    <dgm:cxn modelId="{02A4EE2A-6FAD-4E9D-877F-E20DB6B47CBA}" type="presParOf" srcId="{E106FD62-A5E9-474D-86B9-747141B098B1}" destId="{915258E8-688A-49E2-83C4-F8BABA9F4AEB}" srcOrd="1" destOrd="0" presId="urn:microsoft.com/office/officeart/2005/8/layout/list1"/>
    <dgm:cxn modelId="{23AF6A65-6790-40EF-8477-6795BABC8509}" type="presParOf" srcId="{89C135DB-3725-4FD9-B6A1-029FD7C4D30E}" destId="{114970BB-37D6-48BA-9E9D-182C2187633F}" srcOrd="9" destOrd="0" presId="urn:microsoft.com/office/officeart/2005/8/layout/list1"/>
    <dgm:cxn modelId="{AE0E0158-0AA3-4AF3-9433-677990947ED4}" type="presParOf" srcId="{89C135DB-3725-4FD9-B6A1-029FD7C4D30E}" destId="{7765B742-EB35-47B7-A75D-6732F1DFB4F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AF11765-C9AA-42B4-BEEE-3FB3DE1FB0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23FE54C-AD31-435D-8B41-07525A5BC8FA}">
      <dgm:prSet/>
      <dgm:spPr/>
      <dgm:t>
        <a:bodyPr/>
        <a:lstStyle/>
        <a:p>
          <a:pPr rtl="0"/>
          <a:r>
            <a:rPr lang="cs-CZ"/>
            <a:t>(1) Ze zdravotního pojištění se hradí zdravotní služby poskytnuté pojištěnci s cílem zlepšit nebo zachovat jeho zdravotní stav nebo zmírnit jeho utrpení, pokud</a:t>
          </a:r>
        </a:p>
      </dgm:t>
    </dgm:pt>
    <dgm:pt modelId="{07B4E511-3510-4346-9A03-A5CC102BC667}" type="parTrans" cxnId="{3FC05BD5-2CC4-4625-9528-8DEA7C87537B}">
      <dgm:prSet/>
      <dgm:spPr/>
      <dgm:t>
        <a:bodyPr/>
        <a:lstStyle/>
        <a:p>
          <a:endParaRPr lang="cs-CZ"/>
        </a:p>
      </dgm:t>
    </dgm:pt>
    <dgm:pt modelId="{0785ABF0-7953-441B-863D-38B2E78CB164}" type="sibTrans" cxnId="{3FC05BD5-2CC4-4625-9528-8DEA7C87537B}">
      <dgm:prSet/>
      <dgm:spPr/>
      <dgm:t>
        <a:bodyPr/>
        <a:lstStyle/>
        <a:p>
          <a:endParaRPr lang="cs-CZ"/>
        </a:p>
      </dgm:t>
    </dgm:pt>
    <dgm:pt modelId="{B127336F-ABAE-48E4-9586-0BFCD2075A73}">
      <dgm:prSet/>
      <dgm:spPr/>
      <dgm:t>
        <a:bodyPr/>
        <a:lstStyle/>
        <a:p>
          <a:pPr rtl="0"/>
          <a:r>
            <a:rPr lang="cs-CZ" dirty="0"/>
            <a:t>a) </a:t>
          </a:r>
          <a:r>
            <a:rPr lang="cs-CZ" u="sng" dirty="0"/>
            <a:t>odpovídají zdravotnímu stavu pojištěnce </a:t>
          </a:r>
          <a:r>
            <a:rPr lang="cs-CZ" dirty="0"/>
            <a:t>a účelu, jehož má být jejich poskytnutím dosaženo, a jsou pro pojištěnce přiměřeně bezpečné,</a:t>
          </a:r>
        </a:p>
      </dgm:t>
    </dgm:pt>
    <dgm:pt modelId="{C3D18297-5F67-4C2C-B59B-BEB635F6EC55}" type="parTrans" cxnId="{D500F0D2-5FCF-438A-B634-3DC9C7BB248B}">
      <dgm:prSet/>
      <dgm:spPr/>
      <dgm:t>
        <a:bodyPr/>
        <a:lstStyle/>
        <a:p>
          <a:endParaRPr lang="cs-CZ"/>
        </a:p>
      </dgm:t>
    </dgm:pt>
    <dgm:pt modelId="{6636BB21-266E-4E1A-9C33-4572ECC1F8EB}" type="sibTrans" cxnId="{D500F0D2-5FCF-438A-B634-3DC9C7BB248B}">
      <dgm:prSet/>
      <dgm:spPr/>
      <dgm:t>
        <a:bodyPr/>
        <a:lstStyle/>
        <a:p>
          <a:endParaRPr lang="cs-CZ"/>
        </a:p>
      </dgm:t>
    </dgm:pt>
    <dgm:pt modelId="{0208F08F-91E5-4BD7-BE81-54EE97FD9EB2}">
      <dgm:prSet/>
      <dgm:spPr/>
      <dgm:t>
        <a:bodyPr/>
        <a:lstStyle/>
        <a:p>
          <a:pPr rtl="0"/>
          <a:r>
            <a:rPr lang="cs-CZ" dirty="0"/>
            <a:t>b) jsou v souladu se současnými dostupnými poznatky lékařské vědy,</a:t>
          </a:r>
        </a:p>
      </dgm:t>
    </dgm:pt>
    <dgm:pt modelId="{DC459FF8-B53B-48EE-95CE-0B1DAC59CEA7}" type="parTrans" cxnId="{62D500BB-53FC-4AE1-9D70-ADD45AF79C3B}">
      <dgm:prSet/>
      <dgm:spPr/>
      <dgm:t>
        <a:bodyPr/>
        <a:lstStyle/>
        <a:p>
          <a:endParaRPr lang="cs-CZ"/>
        </a:p>
      </dgm:t>
    </dgm:pt>
    <dgm:pt modelId="{007FCDA1-46D1-4C0C-9823-60D84D96AB1B}" type="sibTrans" cxnId="{62D500BB-53FC-4AE1-9D70-ADD45AF79C3B}">
      <dgm:prSet/>
      <dgm:spPr/>
      <dgm:t>
        <a:bodyPr/>
        <a:lstStyle/>
        <a:p>
          <a:endParaRPr lang="cs-CZ"/>
        </a:p>
      </dgm:t>
    </dgm:pt>
    <dgm:pt modelId="{0305BE69-1809-441A-B6E6-7A5CB784860C}">
      <dgm:prSet/>
      <dgm:spPr/>
      <dgm:t>
        <a:bodyPr/>
        <a:lstStyle/>
        <a:p>
          <a:pPr rtl="0"/>
          <a:r>
            <a:rPr lang="cs-CZ" dirty="0"/>
            <a:t>c) </a:t>
          </a:r>
          <a:r>
            <a:rPr lang="cs-CZ" u="sng" dirty="0"/>
            <a:t>existují důkazy o jejich účinnosti </a:t>
          </a:r>
          <a:r>
            <a:rPr lang="cs-CZ" dirty="0"/>
            <a:t>vzhledem k účelu jejich poskytování.</a:t>
          </a:r>
        </a:p>
      </dgm:t>
    </dgm:pt>
    <dgm:pt modelId="{48B1E835-B72B-4532-AD39-AC325337B8BA}" type="parTrans" cxnId="{7077B353-901B-4068-8C43-E3206BB0726B}">
      <dgm:prSet/>
      <dgm:spPr/>
      <dgm:t>
        <a:bodyPr/>
        <a:lstStyle/>
        <a:p>
          <a:endParaRPr lang="cs-CZ"/>
        </a:p>
      </dgm:t>
    </dgm:pt>
    <dgm:pt modelId="{76B3B3A6-C586-4588-AF5D-C389BEAEC25B}" type="sibTrans" cxnId="{7077B353-901B-4068-8C43-E3206BB0726B}">
      <dgm:prSet/>
      <dgm:spPr/>
      <dgm:t>
        <a:bodyPr/>
        <a:lstStyle/>
        <a:p>
          <a:endParaRPr lang="cs-CZ"/>
        </a:p>
      </dgm:t>
    </dgm:pt>
    <dgm:pt modelId="{3F548E2B-1449-452D-88B4-61D8DBE61818}" type="pres">
      <dgm:prSet presAssocID="{4AF11765-C9AA-42B4-BEEE-3FB3DE1FB0EF}" presName="linear" presStyleCnt="0">
        <dgm:presLayoutVars>
          <dgm:animLvl val="lvl"/>
          <dgm:resizeHandles val="exact"/>
        </dgm:presLayoutVars>
      </dgm:prSet>
      <dgm:spPr/>
    </dgm:pt>
    <dgm:pt modelId="{FCC9089D-7441-461C-9190-2A66C6599668}" type="pres">
      <dgm:prSet presAssocID="{C23FE54C-AD31-435D-8B41-07525A5BC8F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156E203-A134-4D0F-9241-0848B51EB78D}" type="pres">
      <dgm:prSet presAssocID="{C23FE54C-AD31-435D-8B41-07525A5BC8F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EDA9234-12DE-4169-A0FA-439370943D64}" type="presOf" srcId="{0208F08F-91E5-4BD7-BE81-54EE97FD9EB2}" destId="{9156E203-A134-4D0F-9241-0848B51EB78D}" srcOrd="0" destOrd="1" presId="urn:microsoft.com/office/officeart/2005/8/layout/vList2"/>
    <dgm:cxn modelId="{16455B61-CF4A-46C2-A304-3106C8985834}" type="presOf" srcId="{C23FE54C-AD31-435D-8B41-07525A5BC8FA}" destId="{FCC9089D-7441-461C-9190-2A66C6599668}" srcOrd="0" destOrd="0" presId="urn:microsoft.com/office/officeart/2005/8/layout/vList2"/>
    <dgm:cxn modelId="{8B1DA269-9745-4FD7-AEAF-73A95B7C9EB5}" type="presOf" srcId="{0305BE69-1809-441A-B6E6-7A5CB784860C}" destId="{9156E203-A134-4D0F-9241-0848B51EB78D}" srcOrd="0" destOrd="2" presId="urn:microsoft.com/office/officeart/2005/8/layout/vList2"/>
    <dgm:cxn modelId="{7077B353-901B-4068-8C43-E3206BB0726B}" srcId="{C23FE54C-AD31-435D-8B41-07525A5BC8FA}" destId="{0305BE69-1809-441A-B6E6-7A5CB784860C}" srcOrd="2" destOrd="0" parTransId="{48B1E835-B72B-4532-AD39-AC325337B8BA}" sibTransId="{76B3B3A6-C586-4588-AF5D-C389BEAEC25B}"/>
    <dgm:cxn modelId="{A469FC5A-10E8-42DC-A039-129387760356}" type="presOf" srcId="{4AF11765-C9AA-42B4-BEEE-3FB3DE1FB0EF}" destId="{3F548E2B-1449-452D-88B4-61D8DBE61818}" srcOrd="0" destOrd="0" presId="urn:microsoft.com/office/officeart/2005/8/layout/vList2"/>
    <dgm:cxn modelId="{F0CEF684-8FEE-4A9A-B70B-D585B0BAADCA}" type="presOf" srcId="{B127336F-ABAE-48E4-9586-0BFCD2075A73}" destId="{9156E203-A134-4D0F-9241-0848B51EB78D}" srcOrd="0" destOrd="0" presId="urn:microsoft.com/office/officeart/2005/8/layout/vList2"/>
    <dgm:cxn modelId="{62D500BB-53FC-4AE1-9D70-ADD45AF79C3B}" srcId="{C23FE54C-AD31-435D-8B41-07525A5BC8FA}" destId="{0208F08F-91E5-4BD7-BE81-54EE97FD9EB2}" srcOrd="1" destOrd="0" parTransId="{DC459FF8-B53B-48EE-95CE-0B1DAC59CEA7}" sibTransId="{007FCDA1-46D1-4C0C-9823-60D84D96AB1B}"/>
    <dgm:cxn modelId="{D500F0D2-5FCF-438A-B634-3DC9C7BB248B}" srcId="{C23FE54C-AD31-435D-8B41-07525A5BC8FA}" destId="{B127336F-ABAE-48E4-9586-0BFCD2075A73}" srcOrd="0" destOrd="0" parTransId="{C3D18297-5F67-4C2C-B59B-BEB635F6EC55}" sibTransId="{6636BB21-266E-4E1A-9C33-4572ECC1F8EB}"/>
    <dgm:cxn modelId="{3FC05BD5-2CC4-4625-9528-8DEA7C87537B}" srcId="{4AF11765-C9AA-42B4-BEEE-3FB3DE1FB0EF}" destId="{C23FE54C-AD31-435D-8B41-07525A5BC8FA}" srcOrd="0" destOrd="0" parTransId="{07B4E511-3510-4346-9A03-A5CC102BC667}" sibTransId="{0785ABF0-7953-441B-863D-38B2E78CB164}"/>
    <dgm:cxn modelId="{985A0EC4-4792-4BB7-A666-94075BF86DFA}" type="presParOf" srcId="{3F548E2B-1449-452D-88B4-61D8DBE61818}" destId="{FCC9089D-7441-461C-9190-2A66C6599668}" srcOrd="0" destOrd="0" presId="urn:microsoft.com/office/officeart/2005/8/layout/vList2"/>
    <dgm:cxn modelId="{6D484B83-E9F2-447B-9AA3-EB45A887AA8A}" type="presParOf" srcId="{3F548E2B-1449-452D-88B4-61D8DBE61818}" destId="{9156E203-A134-4D0F-9241-0848B51EB7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96C556D-2506-4A6D-B42B-ACC8006EA2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923A398-7E0C-4DF2-A68F-C987606F14AA}">
      <dgm:prSet/>
      <dgm:spPr/>
      <dgm:t>
        <a:bodyPr/>
        <a:lstStyle/>
        <a:p>
          <a:pPr rtl="0"/>
          <a:r>
            <a:rPr lang="cs-CZ"/>
            <a:t>není distribuován nebo není v oběhu v ČR léčivý přípravek odpovídajícího složení nebo obdobných terapeutických vlastností, který je registrován, </a:t>
          </a:r>
        </a:p>
      </dgm:t>
    </dgm:pt>
    <dgm:pt modelId="{69B7FF55-B8EF-48A1-86CF-665EF548B6CB}" type="parTrans" cxnId="{BD701255-D3AA-44CD-8418-1AB8340D82EE}">
      <dgm:prSet/>
      <dgm:spPr/>
      <dgm:t>
        <a:bodyPr/>
        <a:lstStyle/>
        <a:p>
          <a:endParaRPr lang="cs-CZ"/>
        </a:p>
      </dgm:t>
    </dgm:pt>
    <dgm:pt modelId="{29D4AB44-74D4-4F66-87E3-216F76C80E72}" type="sibTrans" cxnId="{BD701255-D3AA-44CD-8418-1AB8340D82EE}">
      <dgm:prSet/>
      <dgm:spPr/>
      <dgm:t>
        <a:bodyPr/>
        <a:lstStyle/>
        <a:p>
          <a:endParaRPr lang="cs-CZ"/>
        </a:p>
      </dgm:t>
    </dgm:pt>
    <dgm:pt modelId="{9D6E4FDD-F0D6-4516-B610-C75AA52C1169}">
      <dgm:prSet/>
      <dgm:spPr/>
      <dgm:t>
        <a:bodyPr/>
        <a:lstStyle/>
        <a:p>
          <a:pPr rtl="0"/>
          <a:r>
            <a:rPr lang="cs-CZ"/>
            <a:t>jde o léčivý přípravek, který je</a:t>
          </a:r>
        </a:p>
      </dgm:t>
    </dgm:pt>
    <dgm:pt modelId="{57071606-90E9-4A84-AC4D-EA3BF2928FBD}" type="parTrans" cxnId="{02970EF5-A01F-4921-9A2A-A08FC38E2DFC}">
      <dgm:prSet/>
      <dgm:spPr/>
      <dgm:t>
        <a:bodyPr/>
        <a:lstStyle/>
        <a:p>
          <a:endParaRPr lang="cs-CZ"/>
        </a:p>
      </dgm:t>
    </dgm:pt>
    <dgm:pt modelId="{0C933CCF-07D8-4213-9993-D516EA3896EA}" type="sibTrans" cxnId="{02970EF5-A01F-4921-9A2A-A08FC38E2DFC}">
      <dgm:prSet/>
      <dgm:spPr/>
      <dgm:t>
        <a:bodyPr/>
        <a:lstStyle/>
        <a:p>
          <a:endParaRPr lang="cs-CZ"/>
        </a:p>
      </dgm:t>
    </dgm:pt>
    <dgm:pt modelId="{501FB5C7-F83C-4DCB-9D89-4AB27C19E29E}">
      <dgm:prSet/>
      <dgm:spPr/>
      <dgm:t>
        <a:bodyPr/>
        <a:lstStyle/>
        <a:p>
          <a:pPr rtl="0"/>
          <a:r>
            <a:rPr lang="cs-CZ" dirty="0"/>
            <a:t>1. již registrovaný v jiném státě, nebo</a:t>
          </a:r>
        </a:p>
      </dgm:t>
    </dgm:pt>
    <dgm:pt modelId="{B056B84F-265E-49C6-A02E-B7E10658CD60}" type="parTrans" cxnId="{611C9D38-4930-454B-ACF8-CC9F9113E618}">
      <dgm:prSet/>
      <dgm:spPr/>
      <dgm:t>
        <a:bodyPr/>
        <a:lstStyle/>
        <a:p>
          <a:endParaRPr lang="cs-CZ"/>
        </a:p>
      </dgm:t>
    </dgm:pt>
    <dgm:pt modelId="{4A19B187-4A4C-4BE2-A287-AEF66B55CF1E}" type="sibTrans" cxnId="{611C9D38-4930-454B-ACF8-CC9F9113E618}">
      <dgm:prSet/>
      <dgm:spPr/>
      <dgm:t>
        <a:bodyPr/>
        <a:lstStyle/>
        <a:p>
          <a:endParaRPr lang="cs-CZ"/>
        </a:p>
      </dgm:t>
    </dgm:pt>
    <dgm:pt modelId="{A1159909-733F-4CD8-89A3-2E15B9F0C685}">
      <dgm:prSet/>
      <dgm:spPr/>
      <dgm:t>
        <a:bodyPr/>
        <a:lstStyle/>
        <a:p>
          <a:pPr rtl="0"/>
          <a:r>
            <a:rPr lang="cs-CZ" dirty="0"/>
            <a:t>2. přípravkem pro moderní terapie, jehož výrobce je držitelem povolení k výrobě dané lékové formy v rozsahu odpovídajícím povolení k výrobě hodnocených léčivých přípravků vydaným SÚKL,</a:t>
          </a:r>
        </a:p>
      </dgm:t>
    </dgm:pt>
    <dgm:pt modelId="{C9808803-F74C-4025-AD63-48B52A4673C7}" type="parTrans" cxnId="{5F9AD9C1-0C0D-473E-B4FA-41E7A0A56E1A}">
      <dgm:prSet/>
      <dgm:spPr/>
      <dgm:t>
        <a:bodyPr/>
        <a:lstStyle/>
        <a:p>
          <a:endParaRPr lang="cs-CZ"/>
        </a:p>
      </dgm:t>
    </dgm:pt>
    <dgm:pt modelId="{CA3DFB6B-D52B-4975-89DF-55B3E8DB94E3}" type="sibTrans" cxnId="{5F9AD9C1-0C0D-473E-B4FA-41E7A0A56E1A}">
      <dgm:prSet/>
      <dgm:spPr/>
      <dgm:t>
        <a:bodyPr/>
        <a:lstStyle/>
        <a:p>
          <a:endParaRPr lang="cs-CZ"/>
        </a:p>
      </dgm:t>
    </dgm:pt>
    <dgm:pt modelId="{D9CFC14F-1BBA-48B2-B848-D7F162593000}">
      <dgm:prSet/>
      <dgm:spPr/>
      <dgm:t>
        <a:bodyPr/>
        <a:lstStyle/>
        <a:p>
          <a:pPr rtl="0"/>
          <a:r>
            <a:rPr lang="cs-CZ" dirty="0"/>
            <a:t>takový způsob je dostatečně odůvodněn vědeckými poznatky a nejde o léčivý přípravek obsahující geneticky modifikovaný organismus.</a:t>
          </a:r>
        </a:p>
      </dgm:t>
    </dgm:pt>
    <dgm:pt modelId="{832E9DC1-A751-42B6-8F7D-317093BA3B3B}" type="parTrans" cxnId="{6951660F-98CE-43CE-9C33-0DFE0C53CD34}">
      <dgm:prSet/>
      <dgm:spPr/>
      <dgm:t>
        <a:bodyPr/>
        <a:lstStyle/>
        <a:p>
          <a:endParaRPr lang="cs-CZ"/>
        </a:p>
      </dgm:t>
    </dgm:pt>
    <dgm:pt modelId="{FC10E6D4-CDE7-4542-9F42-35AEE1F33905}" type="sibTrans" cxnId="{6951660F-98CE-43CE-9C33-0DFE0C53CD34}">
      <dgm:prSet/>
      <dgm:spPr/>
      <dgm:t>
        <a:bodyPr/>
        <a:lstStyle/>
        <a:p>
          <a:endParaRPr lang="cs-CZ"/>
        </a:p>
      </dgm:t>
    </dgm:pt>
    <dgm:pt modelId="{738724EB-8419-4ED8-9E56-F770A9DFB004}" type="pres">
      <dgm:prSet presAssocID="{396C556D-2506-4A6D-B42B-ACC8006EA26E}" presName="linear" presStyleCnt="0">
        <dgm:presLayoutVars>
          <dgm:animLvl val="lvl"/>
          <dgm:resizeHandles val="exact"/>
        </dgm:presLayoutVars>
      </dgm:prSet>
      <dgm:spPr/>
    </dgm:pt>
    <dgm:pt modelId="{2FCEDD4B-355C-4102-A911-F91845309219}" type="pres">
      <dgm:prSet presAssocID="{A923A398-7E0C-4DF2-A68F-C987606F14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D09D7E-2231-45B3-9F89-BD8DC8C95B29}" type="pres">
      <dgm:prSet presAssocID="{29D4AB44-74D4-4F66-87E3-216F76C80E72}" presName="spacer" presStyleCnt="0"/>
      <dgm:spPr/>
    </dgm:pt>
    <dgm:pt modelId="{D7D428A4-2208-4ACC-AE9E-5B0482600AA7}" type="pres">
      <dgm:prSet presAssocID="{9D6E4FDD-F0D6-4516-B610-C75AA52C116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E58226-4B7F-4C2C-BF8D-52D3A4551FEE}" type="pres">
      <dgm:prSet presAssocID="{9D6E4FDD-F0D6-4516-B610-C75AA52C1169}" presName="childText" presStyleLbl="revTx" presStyleIdx="0" presStyleCnt="1">
        <dgm:presLayoutVars>
          <dgm:bulletEnabled val="1"/>
        </dgm:presLayoutVars>
      </dgm:prSet>
      <dgm:spPr/>
    </dgm:pt>
    <dgm:pt modelId="{3E1F5868-7449-4096-BF2A-2B794B8356D1}" type="pres">
      <dgm:prSet presAssocID="{D9CFC14F-1BBA-48B2-B848-D7F16259300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9AC0105-08DE-4F5D-8C6A-5CCBCB2B1AF1}" type="presOf" srcId="{396C556D-2506-4A6D-B42B-ACC8006EA26E}" destId="{738724EB-8419-4ED8-9E56-F770A9DFB004}" srcOrd="0" destOrd="0" presId="urn:microsoft.com/office/officeart/2005/8/layout/vList2"/>
    <dgm:cxn modelId="{B7B1120F-5591-40AA-8D5E-E09D2D4A88DE}" type="presOf" srcId="{501FB5C7-F83C-4DCB-9D89-4AB27C19E29E}" destId="{4DE58226-4B7F-4C2C-BF8D-52D3A4551FEE}" srcOrd="0" destOrd="0" presId="urn:microsoft.com/office/officeart/2005/8/layout/vList2"/>
    <dgm:cxn modelId="{6951660F-98CE-43CE-9C33-0DFE0C53CD34}" srcId="{396C556D-2506-4A6D-B42B-ACC8006EA26E}" destId="{D9CFC14F-1BBA-48B2-B848-D7F162593000}" srcOrd="2" destOrd="0" parTransId="{832E9DC1-A751-42B6-8F7D-317093BA3B3B}" sibTransId="{FC10E6D4-CDE7-4542-9F42-35AEE1F33905}"/>
    <dgm:cxn modelId="{A3A2E328-4EFD-4991-8430-88CD38D2C4F4}" type="presOf" srcId="{9D6E4FDD-F0D6-4516-B610-C75AA52C1169}" destId="{D7D428A4-2208-4ACC-AE9E-5B0482600AA7}" srcOrd="0" destOrd="0" presId="urn:microsoft.com/office/officeart/2005/8/layout/vList2"/>
    <dgm:cxn modelId="{611C9D38-4930-454B-ACF8-CC9F9113E618}" srcId="{9D6E4FDD-F0D6-4516-B610-C75AA52C1169}" destId="{501FB5C7-F83C-4DCB-9D89-4AB27C19E29E}" srcOrd="0" destOrd="0" parTransId="{B056B84F-265E-49C6-A02E-B7E10658CD60}" sibTransId="{4A19B187-4A4C-4BE2-A287-AEF66B55CF1E}"/>
    <dgm:cxn modelId="{BD701255-D3AA-44CD-8418-1AB8340D82EE}" srcId="{396C556D-2506-4A6D-B42B-ACC8006EA26E}" destId="{A923A398-7E0C-4DF2-A68F-C987606F14AA}" srcOrd="0" destOrd="0" parTransId="{69B7FF55-B8EF-48A1-86CF-665EF548B6CB}" sibTransId="{29D4AB44-74D4-4F66-87E3-216F76C80E72}"/>
    <dgm:cxn modelId="{A4D43875-8AFE-4A5A-843D-FE6C2F6B38F5}" type="presOf" srcId="{D9CFC14F-1BBA-48B2-B848-D7F162593000}" destId="{3E1F5868-7449-4096-BF2A-2B794B8356D1}" srcOrd="0" destOrd="0" presId="urn:microsoft.com/office/officeart/2005/8/layout/vList2"/>
    <dgm:cxn modelId="{DA156491-4A1A-4244-ACFA-BADCDD9FAD08}" type="presOf" srcId="{A1159909-733F-4CD8-89A3-2E15B9F0C685}" destId="{4DE58226-4B7F-4C2C-BF8D-52D3A4551FEE}" srcOrd="0" destOrd="1" presId="urn:microsoft.com/office/officeart/2005/8/layout/vList2"/>
    <dgm:cxn modelId="{5F9AD9C1-0C0D-473E-B4FA-41E7A0A56E1A}" srcId="{9D6E4FDD-F0D6-4516-B610-C75AA52C1169}" destId="{A1159909-733F-4CD8-89A3-2E15B9F0C685}" srcOrd="1" destOrd="0" parTransId="{C9808803-F74C-4025-AD63-48B52A4673C7}" sibTransId="{CA3DFB6B-D52B-4975-89DF-55B3E8DB94E3}"/>
    <dgm:cxn modelId="{02970EF5-A01F-4921-9A2A-A08FC38E2DFC}" srcId="{396C556D-2506-4A6D-B42B-ACC8006EA26E}" destId="{9D6E4FDD-F0D6-4516-B610-C75AA52C1169}" srcOrd="1" destOrd="0" parTransId="{57071606-90E9-4A84-AC4D-EA3BF2928FBD}" sibTransId="{0C933CCF-07D8-4213-9993-D516EA3896EA}"/>
    <dgm:cxn modelId="{68DC1AFF-18AF-41EF-8518-6716ABDCB938}" type="presOf" srcId="{A923A398-7E0C-4DF2-A68F-C987606F14AA}" destId="{2FCEDD4B-355C-4102-A911-F91845309219}" srcOrd="0" destOrd="0" presId="urn:microsoft.com/office/officeart/2005/8/layout/vList2"/>
    <dgm:cxn modelId="{6F13A032-0E5F-42E8-925B-D58B9DFC04C2}" type="presParOf" srcId="{738724EB-8419-4ED8-9E56-F770A9DFB004}" destId="{2FCEDD4B-355C-4102-A911-F91845309219}" srcOrd="0" destOrd="0" presId="urn:microsoft.com/office/officeart/2005/8/layout/vList2"/>
    <dgm:cxn modelId="{DAF04CCE-4D33-4A74-B11D-8B9AF09B4F10}" type="presParOf" srcId="{738724EB-8419-4ED8-9E56-F770A9DFB004}" destId="{BDD09D7E-2231-45B3-9F89-BD8DC8C95B29}" srcOrd="1" destOrd="0" presId="urn:microsoft.com/office/officeart/2005/8/layout/vList2"/>
    <dgm:cxn modelId="{0684D912-39C4-4690-A453-C5405D198262}" type="presParOf" srcId="{738724EB-8419-4ED8-9E56-F770A9DFB004}" destId="{D7D428A4-2208-4ACC-AE9E-5B0482600AA7}" srcOrd="2" destOrd="0" presId="urn:microsoft.com/office/officeart/2005/8/layout/vList2"/>
    <dgm:cxn modelId="{3C1179FD-E213-4C16-86F5-C9C4FCAE9147}" type="presParOf" srcId="{738724EB-8419-4ED8-9E56-F770A9DFB004}" destId="{4DE58226-4B7F-4C2C-BF8D-52D3A4551FEE}" srcOrd="3" destOrd="0" presId="urn:microsoft.com/office/officeart/2005/8/layout/vList2"/>
    <dgm:cxn modelId="{53F4A20E-740E-4CD4-A85F-61726E3AB7CE}" type="presParOf" srcId="{738724EB-8419-4ED8-9E56-F770A9DFB004}" destId="{3E1F5868-7449-4096-BF2A-2B794B8356D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F52DC4B-D784-427E-A876-26AA9124D88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FB6FB83-75B6-4509-AB4C-90BA8A7023A0}">
      <dgm:prSet phldrT="[Text]"/>
      <dgm:spPr/>
      <dgm:t>
        <a:bodyPr/>
        <a:lstStyle/>
        <a:p>
          <a:r>
            <a:rPr lang="cs-CZ" dirty="0"/>
            <a:t>1.</a:t>
          </a:r>
        </a:p>
      </dgm:t>
    </dgm:pt>
    <dgm:pt modelId="{552EC649-0FE5-4208-8A84-65774B892A73}" type="parTrans" cxnId="{FAC8A8D9-2D83-4854-A910-DC57F0FF08BA}">
      <dgm:prSet/>
      <dgm:spPr/>
      <dgm:t>
        <a:bodyPr/>
        <a:lstStyle/>
        <a:p>
          <a:endParaRPr lang="cs-CZ"/>
        </a:p>
      </dgm:t>
    </dgm:pt>
    <dgm:pt modelId="{D2FF2B96-CC0A-45E5-8D6D-1E63E756C43B}" type="sibTrans" cxnId="{FAC8A8D9-2D83-4854-A910-DC57F0FF08BA}">
      <dgm:prSet/>
      <dgm:spPr/>
      <dgm:t>
        <a:bodyPr/>
        <a:lstStyle/>
        <a:p>
          <a:endParaRPr lang="cs-CZ"/>
        </a:p>
      </dgm:t>
    </dgm:pt>
    <dgm:pt modelId="{5581F2BB-CF13-4C14-AA0A-229019211C1C}">
      <dgm:prSet phldrT="[Text]"/>
      <dgm:spPr/>
      <dgm:t>
        <a:bodyPr/>
        <a:lstStyle/>
        <a:p>
          <a:r>
            <a:rPr lang="cs-CZ" dirty="0"/>
            <a:t>2 </a:t>
          </a:r>
        </a:p>
      </dgm:t>
    </dgm:pt>
    <dgm:pt modelId="{640EA350-3DE9-45CA-A73F-354F1DFCBA6E}" type="parTrans" cxnId="{747CBC11-7F27-4B0E-8BBE-40DD2F730BB7}">
      <dgm:prSet/>
      <dgm:spPr/>
      <dgm:t>
        <a:bodyPr/>
        <a:lstStyle/>
        <a:p>
          <a:endParaRPr lang="cs-CZ"/>
        </a:p>
      </dgm:t>
    </dgm:pt>
    <dgm:pt modelId="{EB17C083-32D7-4FE3-AA8C-118C268E79C7}" type="sibTrans" cxnId="{747CBC11-7F27-4B0E-8BBE-40DD2F730BB7}">
      <dgm:prSet/>
      <dgm:spPr/>
      <dgm:t>
        <a:bodyPr/>
        <a:lstStyle/>
        <a:p>
          <a:endParaRPr lang="cs-CZ"/>
        </a:p>
      </dgm:t>
    </dgm:pt>
    <dgm:pt modelId="{A948F4F4-5C25-4C20-82D3-1CA64B81A887}">
      <dgm:prSet phldrT="[Text]"/>
      <dgm:spPr/>
      <dgm:t>
        <a:bodyPr/>
        <a:lstStyle/>
        <a:p>
          <a:r>
            <a:rPr lang="cs-CZ" dirty="0"/>
            <a:t>4.</a:t>
          </a:r>
        </a:p>
      </dgm:t>
    </dgm:pt>
    <dgm:pt modelId="{372A97AE-44AF-4BCA-BADA-2FDBDED5E44C}" type="parTrans" cxnId="{9D3145B9-3D89-477E-94D7-48A5B08FE53B}">
      <dgm:prSet/>
      <dgm:spPr/>
      <dgm:t>
        <a:bodyPr/>
        <a:lstStyle/>
        <a:p>
          <a:endParaRPr lang="cs-CZ"/>
        </a:p>
      </dgm:t>
    </dgm:pt>
    <dgm:pt modelId="{CAF55F19-50D4-48A5-81CA-56D01A21E6C7}" type="sibTrans" cxnId="{9D3145B9-3D89-477E-94D7-48A5B08FE53B}">
      <dgm:prSet/>
      <dgm:spPr/>
      <dgm:t>
        <a:bodyPr/>
        <a:lstStyle/>
        <a:p>
          <a:endParaRPr lang="cs-CZ"/>
        </a:p>
      </dgm:t>
    </dgm:pt>
    <dgm:pt modelId="{CA3D0FDB-18BE-452F-BB17-FA1E8B5A940B}">
      <dgm:prSet phldrT="[Text]"/>
      <dgm:spPr/>
      <dgm:t>
        <a:bodyPr/>
        <a:lstStyle/>
        <a:p>
          <a:r>
            <a:rPr lang="cs-CZ" dirty="0"/>
            <a:t>5. </a:t>
          </a:r>
        </a:p>
      </dgm:t>
    </dgm:pt>
    <dgm:pt modelId="{8904A813-54F7-44FA-BD04-D7CE7DF0D54B}" type="parTrans" cxnId="{BEDF1BAE-99ED-468D-AD3D-D8DB4C865ACE}">
      <dgm:prSet/>
      <dgm:spPr/>
      <dgm:t>
        <a:bodyPr/>
        <a:lstStyle/>
        <a:p>
          <a:endParaRPr lang="cs-CZ"/>
        </a:p>
      </dgm:t>
    </dgm:pt>
    <dgm:pt modelId="{1A90338C-A7C1-45B1-9169-DDA1A539E04C}" type="sibTrans" cxnId="{BEDF1BAE-99ED-468D-AD3D-D8DB4C865ACE}">
      <dgm:prSet/>
      <dgm:spPr/>
      <dgm:t>
        <a:bodyPr/>
        <a:lstStyle/>
        <a:p>
          <a:endParaRPr lang="cs-CZ"/>
        </a:p>
      </dgm:t>
    </dgm:pt>
    <dgm:pt modelId="{9EDFDFA1-8FE9-49BD-88CD-CCEC827AC451}">
      <dgm:prSet phldrT="[Text]"/>
      <dgm:spPr/>
      <dgm:t>
        <a:bodyPr/>
        <a:lstStyle/>
        <a:p>
          <a:r>
            <a:rPr lang="cs-CZ" dirty="0"/>
            <a:t>Klinické zkoušení</a:t>
          </a:r>
        </a:p>
      </dgm:t>
    </dgm:pt>
    <dgm:pt modelId="{C46437C3-5B9D-4147-8DCF-85372438BD07}" type="parTrans" cxnId="{B09F2ED8-E181-4205-859D-3CD41786AC80}">
      <dgm:prSet/>
      <dgm:spPr/>
      <dgm:t>
        <a:bodyPr/>
        <a:lstStyle/>
        <a:p>
          <a:endParaRPr lang="cs-CZ"/>
        </a:p>
      </dgm:t>
    </dgm:pt>
    <dgm:pt modelId="{00B3DC3A-2787-49C8-82E7-2E8C394E5F9A}" type="sibTrans" cxnId="{B09F2ED8-E181-4205-859D-3CD41786AC80}">
      <dgm:prSet/>
      <dgm:spPr/>
      <dgm:t>
        <a:bodyPr/>
        <a:lstStyle/>
        <a:p>
          <a:endParaRPr lang="cs-CZ"/>
        </a:p>
      </dgm:t>
    </dgm:pt>
    <dgm:pt modelId="{EF7EFB70-757C-4B5E-8FCE-77D0B9EA412C}">
      <dgm:prSet phldrT="[Text]"/>
      <dgm:spPr/>
      <dgm:t>
        <a:bodyPr/>
        <a:lstStyle/>
        <a:p>
          <a:r>
            <a:rPr lang="cs-CZ" dirty="0"/>
            <a:t>6.</a:t>
          </a:r>
        </a:p>
      </dgm:t>
    </dgm:pt>
    <dgm:pt modelId="{36FE0CEE-BC0E-4879-A2E0-99A779697FB7}" type="parTrans" cxnId="{387FAA45-37B4-42DD-B129-2663C2570DD4}">
      <dgm:prSet/>
      <dgm:spPr/>
      <dgm:t>
        <a:bodyPr/>
        <a:lstStyle/>
        <a:p>
          <a:endParaRPr lang="cs-CZ"/>
        </a:p>
      </dgm:t>
    </dgm:pt>
    <dgm:pt modelId="{C20A8601-C46F-4582-A970-1EB0EF0150A8}" type="sibTrans" cxnId="{387FAA45-37B4-42DD-B129-2663C2570DD4}">
      <dgm:prSet/>
      <dgm:spPr/>
      <dgm:t>
        <a:bodyPr/>
        <a:lstStyle/>
        <a:p>
          <a:endParaRPr lang="cs-CZ"/>
        </a:p>
      </dgm:t>
    </dgm:pt>
    <dgm:pt modelId="{83B0F5F7-F6E8-4852-BAA6-F0298B702A58}">
      <dgm:prSet phldrT="[Text]"/>
      <dgm:spPr/>
      <dgm:t>
        <a:bodyPr/>
        <a:lstStyle/>
        <a:p>
          <a:r>
            <a:rPr lang="cs-CZ" dirty="0"/>
            <a:t>Objev (základní výzkum)</a:t>
          </a:r>
        </a:p>
      </dgm:t>
    </dgm:pt>
    <dgm:pt modelId="{DC92B0F4-A6E8-4B87-A590-3793C286B5CA}" type="parTrans" cxnId="{57441DE3-D78A-4E5E-9DF6-77F1B2B82902}">
      <dgm:prSet/>
      <dgm:spPr/>
      <dgm:t>
        <a:bodyPr/>
        <a:lstStyle/>
        <a:p>
          <a:endParaRPr lang="cs-CZ"/>
        </a:p>
      </dgm:t>
    </dgm:pt>
    <dgm:pt modelId="{C24B6758-CEC2-4D36-8813-C8FE79736B1C}" type="sibTrans" cxnId="{57441DE3-D78A-4E5E-9DF6-77F1B2B82902}">
      <dgm:prSet/>
      <dgm:spPr/>
      <dgm:t>
        <a:bodyPr/>
        <a:lstStyle/>
        <a:p>
          <a:endParaRPr lang="cs-CZ"/>
        </a:p>
      </dgm:t>
    </dgm:pt>
    <dgm:pt modelId="{39EAACB9-B328-45E9-940E-C8BFE9A629A1}">
      <dgm:prSet phldrT="[Text]"/>
      <dgm:spPr/>
      <dgm:t>
        <a:bodyPr/>
        <a:lstStyle/>
        <a:p>
          <a:r>
            <a:rPr lang="cs-CZ" dirty="0"/>
            <a:t>Patentování</a:t>
          </a:r>
        </a:p>
      </dgm:t>
    </dgm:pt>
    <dgm:pt modelId="{3F62E3B2-C86B-43AF-BC37-A207F7F99D27}" type="parTrans" cxnId="{5D1CF261-5C15-43A8-A632-15F1558DDECD}">
      <dgm:prSet/>
      <dgm:spPr/>
      <dgm:t>
        <a:bodyPr/>
        <a:lstStyle/>
        <a:p>
          <a:endParaRPr lang="cs-CZ"/>
        </a:p>
      </dgm:t>
    </dgm:pt>
    <dgm:pt modelId="{AF217F2C-A3DE-4D60-8541-3B00281FFFD4}" type="sibTrans" cxnId="{5D1CF261-5C15-43A8-A632-15F1558DDECD}">
      <dgm:prSet/>
      <dgm:spPr/>
      <dgm:t>
        <a:bodyPr/>
        <a:lstStyle/>
        <a:p>
          <a:endParaRPr lang="cs-CZ"/>
        </a:p>
      </dgm:t>
    </dgm:pt>
    <dgm:pt modelId="{C080DD0A-85F2-4551-A181-A8397E320868}">
      <dgm:prSet phldrT="[Text]"/>
      <dgm:spPr/>
      <dgm:t>
        <a:bodyPr/>
        <a:lstStyle/>
        <a:p>
          <a:r>
            <a:rPr lang="cs-CZ" dirty="0"/>
            <a:t>3. </a:t>
          </a:r>
        </a:p>
      </dgm:t>
    </dgm:pt>
    <dgm:pt modelId="{9C9C716E-B594-4FA7-91A9-53AD6E2BAC4B}" type="parTrans" cxnId="{12A81480-B798-42BC-B93A-62B739F5EE33}">
      <dgm:prSet/>
      <dgm:spPr/>
      <dgm:t>
        <a:bodyPr/>
        <a:lstStyle/>
        <a:p>
          <a:endParaRPr lang="cs-CZ"/>
        </a:p>
      </dgm:t>
    </dgm:pt>
    <dgm:pt modelId="{644ACCF6-7193-4848-BB5B-88D24ACEEEF8}" type="sibTrans" cxnId="{12A81480-B798-42BC-B93A-62B739F5EE33}">
      <dgm:prSet/>
      <dgm:spPr/>
      <dgm:t>
        <a:bodyPr/>
        <a:lstStyle/>
        <a:p>
          <a:endParaRPr lang="cs-CZ"/>
        </a:p>
      </dgm:t>
    </dgm:pt>
    <dgm:pt modelId="{6396CB7A-4168-48DE-8FF5-AFB17380B856}">
      <dgm:prSet phldrT="[Text]"/>
      <dgm:spPr/>
      <dgm:t>
        <a:bodyPr/>
        <a:lstStyle/>
        <a:p>
          <a:r>
            <a:rPr lang="cs-CZ" dirty="0"/>
            <a:t>Převod patentu na investora</a:t>
          </a:r>
        </a:p>
      </dgm:t>
    </dgm:pt>
    <dgm:pt modelId="{69749928-5DC0-4A35-AF48-B77092F10DA2}" type="parTrans" cxnId="{6F59A84A-80D4-429C-83B8-C4CCB6ECB3E2}">
      <dgm:prSet/>
      <dgm:spPr/>
      <dgm:t>
        <a:bodyPr/>
        <a:lstStyle/>
        <a:p>
          <a:endParaRPr lang="cs-CZ"/>
        </a:p>
      </dgm:t>
    </dgm:pt>
    <dgm:pt modelId="{FBC543D8-9BF3-463F-9ED0-62A1E2448E0A}" type="sibTrans" cxnId="{6F59A84A-80D4-429C-83B8-C4CCB6ECB3E2}">
      <dgm:prSet/>
      <dgm:spPr/>
      <dgm:t>
        <a:bodyPr/>
        <a:lstStyle/>
        <a:p>
          <a:endParaRPr lang="cs-CZ"/>
        </a:p>
      </dgm:t>
    </dgm:pt>
    <dgm:pt modelId="{07DC4CDF-B178-47C9-B45F-32DF59AFC4C0}">
      <dgm:prSet phldrT="[Text]"/>
      <dgm:spPr/>
      <dgm:t>
        <a:bodyPr/>
        <a:lstStyle/>
        <a:p>
          <a:r>
            <a:rPr lang="cs-CZ" dirty="0"/>
            <a:t>Hledání trhu/ využití objevu</a:t>
          </a:r>
        </a:p>
      </dgm:t>
    </dgm:pt>
    <dgm:pt modelId="{73BBBDB6-4CE8-421C-836E-BB76B80B3AE2}" type="parTrans" cxnId="{A60944FE-9F58-4031-9883-BE6209AAA643}">
      <dgm:prSet/>
      <dgm:spPr/>
      <dgm:t>
        <a:bodyPr/>
        <a:lstStyle/>
        <a:p>
          <a:endParaRPr lang="cs-CZ"/>
        </a:p>
      </dgm:t>
    </dgm:pt>
    <dgm:pt modelId="{9B3A917D-AAFA-4777-83B8-46C8728CF7FC}" type="sibTrans" cxnId="{A60944FE-9F58-4031-9883-BE6209AAA643}">
      <dgm:prSet/>
      <dgm:spPr/>
      <dgm:t>
        <a:bodyPr/>
        <a:lstStyle/>
        <a:p>
          <a:endParaRPr lang="cs-CZ"/>
        </a:p>
      </dgm:t>
    </dgm:pt>
    <dgm:pt modelId="{87C5B3FE-6500-4E01-9CD8-430791C24C78}">
      <dgm:prSet phldrT="[Text]"/>
      <dgm:spPr/>
      <dgm:t>
        <a:bodyPr/>
        <a:lstStyle/>
        <a:p>
          <a:r>
            <a:rPr lang="cs-CZ" dirty="0"/>
            <a:t>7</a:t>
          </a:r>
          <a:r>
            <a:rPr lang="cs-CZ"/>
            <a:t>. </a:t>
          </a:r>
          <a:endParaRPr lang="cs-CZ" dirty="0"/>
        </a:p>
      </dgm:t>
    </dgm:pt>
    <dgm:pt modelId="{8410349D-205E-4817-938E-99992C1B3EE7}" type="parTrans" cxnId="{9E637D38-2A4F-493B-B118-3DA310A5D01E}">
      <dgm:prSet/>
      <dgm:spPr/>
      <dgm:t>
        <a:bodyPr/>
        <a:lstStyle/>
        <a:p>
          <a:endParaRPr lang="cs-CZ"/>
        </a:p>
      </dgm:t>
    </dgm:pt>
    <dgm:pt modelId="{CC52EB77-B981-4CBB-8407-8826FED92AB9}" type="sibTrans" cxnId="{9E637D38-2A4F-493B-B118-3DA310A5D01E}">
      <dgm:prSet/>
      <dgm:spPr/>
      <dgm:t>
        <a:bodyPr/>
        <a:lstStyle/>
        <a:p>
          <a:endParaRPr lang="cs-CZ"/>
        </a:p>
      </dgm:t>
    </dgm:pt>
    <dgm:pt modelId="{C38460CE-5748-4E7B-A35C-F4C2D22C3E4C}">
      <dgm:prSet phldrT="[Text]"/>
      <dgm:spPr/>
      <dgm:t>
        <a:bodyPr/>
        <a:lstStyle/>
        <a:p>
          <a:r>
            <a:rPr lang="cs-CZ" dirty="0"/>
            <a:t> Uvedení na trh</a:t>
          </a:r>
        </a:p>
      </dgm:t>
    </dgm:pt>
    <dgm:pt modelId="{6B56AA6A-5651-44F6-8C3F-1B2BBB86C821}" type="parTrans" cxnId="{520C99ED-22F0-498E-A54E-59C20644FF33}">
      <dgm:prSet/>
      <dgm:spPr/>
      <dgm:t>
        <a:bodyPr/>
        <a:lstStyle/>
        <a:p>
          <a:endParaRPr lang="cs-CZ"/>
        </a:p>
      </dgm:t>
    </dgm:pt>
    <dgm:pt modelId="{65DF0881-0E43-47D6-890C-967C2E7D9D9B}" type="sibTrans" cxnId="{520C99ED-22F0-498E-A54E-59C20644FF33}">
      <dgm:prSet/>
      <dgm:spPr/>
      <dgm:t>
        <a:bodyPr/>
        <a:lstStyle/>
        <a:p>
          <a:endParaRPr lang="cs-CZ"/>
        </a:p>
      </dgm:t>
    </dgm:pt>
    <dgm:pt modelId="{E9E68D8E-0265-4051-823E-783991BE2B38}">
      <dgm:prSet phldrT="[Text]"/>
      <dgm:spPr/>
      <dgm:t>
        <a:bodyPr/>
        <a:lstStyle/>
        <a:p>
          <a:r>
            <a:rPr lang="cs-CZ" dirty="0"/>
            <a:t>Zařazení pod veřejné zdravotní pojištění</a:t>
          </a:r>
        </a:p>
      </dgm:t>
    </dgm:pt>
    <dgm:pt modelId="{6618D10B-6D76-4FAF-A60B-47F63EBB25CB}" type="parTrans" cxnId="{ECF02CF7-33BA-4873-BF39-224B0B8985DF}">
      <dgm:prSet/>
      <dgm:spPr/>
      <dgm:t>
        <a:bodyPr/>
        <a:lstStyle/>
        <a:p>
          <a:endParaRPr lang="cs-CZ"/>
        </a:p>
      </dgm:t>
    </dgm:pt>
    <dgm:pt modelId="{886688DA-2286-404C-A124-03A1B177804E}" type="sibTrans" cxnId="{ECF02CF7-33BA-4873-BF39-224B0B8985DF}">
      <dgm:prSet/>
      <dgm:spPr/>
      <dgm:t>
        <a:bodyPr/>
        <a:lstStyle/>
        <a:p>
          <a:endParaRPr lang="cs-CZ"/>
        </a:p>
      </dgm:t>
    </dgm:pt>
    <dgm:pt modelId="{3A952EFF-A47F-4801-BF60-1EBC53904B47}">
      <dgm:prSet phldrT="[Text]"/>
      <dgm:spPr/>
      <dgm:t>
        <a:bodyPr/>
        <a:lstStyle/>
        <a:p>
          <a:r>
            <a:rPr lang="cs-CZ" dirty="0"/>
            <a:t>8.</a:t>
          </a:r>
        </a:p>
      </dgm:t>
    </dgm:pt>
    <dgm:pt modelId="{CB454FF0-42E1-49A6-A850-2B0F0A426FF8}" type="parTrans" cxnId="{8B3500F0-8328-4358-AD42-67B4418E4A5A}">
      <dgm:prSet/>
      <dgm:spPr/>
      <dgm:t>
        <a:bodyPr/>
        <a:lstStyle/>
        <a:p>
          <a:endParaRPr lang="cs-CZ"/>
        </a:p>
      </dgm:t>
    </dgm:pt>
    <dgm:pt modelId="{9BB8D18D-DB7E-4AC5-8AD0-7A17EF30DE68}" type="sibTrans" cxnId="{8B3500F0-8328-4358-AD42-67B4418E4A5A}">
      <dgm:prSet/>
      <dgm:spPr/>
      <dgm:t>
        <a:bodyPr/>
        <a:lstStyle/>
        <a:p>
          <a:endParaRPr lang="cs-CZ"/>
        </a:p>
      </dgm:t>
    </dgm:pt>
    <dgm:pt modelId="{CB20F810-E8D9-46FC-B7A2-4316873BCDA4}">
      <dgm:prSet phldrT="[Text]"/>
      <dgm:spPr/>
      <dgm:t>
        <a:bodyPr/>
        <a:lstStyle/>
        <a:p>
          <a:r>
            <a:rPr lang="cs-CZ" dirty="0"/>
            <a:t>Ochrana před padělateli/konkurencí</a:t>
          </a:r>
        </a:p>
      </dgm:t>
    </dgm:pt>
    <dgm:pt modelId="{0F99E3DA-6C30-4F47-99B7-282EE625E7EE}" type="parTrans" cxnId="{C225C52E-CB77-4861-9C4D-C5E7B79E4B45}">
      <dgm:prSet/>
      <dgm:spPr/>
      <dgm:t>
        <a:bodyPr/>
        <a:lstStyle/>
        <a:p>
          <a:endParaRPr lang="cs-CZ"/>
        </a:p>
      </dgm:t>
    </dgm:pt>
    <dgm:pt modelId="{9A3A2100-F461-4BB0-A7D7-18AF90936855}" type="sibTrans" cxnId="{C225C52E-CB77-4861-9C4D-C5E7B79E4B45}">
      <dgm:prSet/>
      <dgm:spPr/>
      <dgm:t>
        <a:bodyPr/>
        <a:lstStyle/>
        <a:p>
          <a:endParaRPr lang="cs-CZ"/>
        </a:p>
      </dgm:t>
    </dgm:pt>
    <dgm:pt modelId="{FD2C4A03-C6F5-4FAD-BACE-E3DCDF52347B}" type="pres">
      <dgm:prSet presAssocID="{2F52DC4B-D784-427E-A876-26AA9124D88E}" presName="linearFlow" presStyleCnt="0">
        <dgm:presLayoutVars>
          <dgm:dir/>
          <dgm:animLvl val="lvl"/>
          <dgm:resizeHandles val="exact"/>
        </dgm:presLayoutVars>
      </dgm:prSet>
      <dgm:spPr/>
    </dgm:pt>
    <dgm:pt modelId="{DB462ED6-F046-45EA-A825-970CBEE1CA2B}" type="pres">
      <dgm:prSet presAssocID="{4FB6FB83-75B6-4509-AB4C-90BA8A7023A0}" presName="composite" presStyleCnt="0"/>
      <dgm:spPr/>
    </dgm:pt>
    <dgm:pt modelId="{96623554-41F1-4F31-A41D-B2BA65493EB4}" type="pres">
      <dgm:prSet presAssocID="{4FB6FB83-75B6-4509-AB4C-90BA8A7023A0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7E5B2092-EEB8-444B-8082-13AEFF0DF7D1}" type="pres">
      <dgm:prSet presAssocID="{4FB6FB83-75B6-4509-AB4C-90BA8A7023A0}" presName="descendantText" presStyleLbl="alignAcc1" presStyleIdx="0" presStyleCnt="8">
        <dgm:presLayoutVars>
          <dgm:bulletEnabled val="1"/>
        </dgm:presLayoutVars>
      </dgm:prSet>
      <dgm:spPr/>
    </dgm:pt>
    <dgm:pt modelId="{AE358DB5-E632-4A78-8F73-4F75926C3BC5}" type="pres">
      <dgm:prSet presAssocID="{D2FF2B96-CC0A-45E5-8D6D-1E63E756C43B}" presName="sp" presStyleCnt="0"/>
      <dgm:spPr/>
    </dgm:pt>
    <dgm:pt modelId="{1C9D87EC-BDE6-4101-A751-B7936BBBCB76}" type="pres">
      <dgm:prSet presAssocID="{5581F2BB-CF13-4C14-AA0A-229019211C1C}" presName="composite" presStyleCnt="0"/>
      <dgm:spPr/>
    </dgm:pt>
    <dgm:pt modelId="{94257F9E-4060-4077-AA91-CE0009323043}" type="pres">
      <dgm:prSet presAssocID="{5581F2BB-CF13-4C14-AA0A-229019211C1C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564BACB8-A482-42BC-AB98-794C303F64E4}" type="pres">
      <dgm:prSet presAssocID="{5581F2BB-CF13-4C14-AA0A-229019211C1C}" presName="descendantText" presStyleLbl="alignAcc1" presStyleIdx="1" presStyleCnt="8">
        <dgm:presLayoutVars>
          <dgm:bulletEnabled val="1"/>
        </dgm:presLayoutVars>
      </dgm:prSet>
      <dgm:spPr/>
    </dgm:pt>
    <dgm:pt modelId="{F8FC9312-B31A-433D-9E5D-4B768C42CA44}" type="pres">
      <dgm:prSet presAssocID="{EB17C083-32D7-4FE3-AA8C-118C268E79C7}" presName="sp" presStyleCnt="0"/>
      <dgm:spPr/>
    </dgm:pt>
    <dgm:pt modelId="{D1C8E65A-BE86-428E-9D23-8056FEFE7DA0}" type="pres">
      <dgm:prSet presAssocID="{C080DD0A-85F2-4551-A181-A8397E320868}" presName="composite" presStyleCnt="0"/>
      <dgm:spPr/>
    </dgm:pt>
    <dgm:pt modelId="{4A3E9782-9645-4D3C-8C8A-8380B37AAE44}" type="pres">
      <dgm:prSet presAssocID="{C080DD0A-85F2-4551-A181-A8397E320868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02FF6113-17CC-4C4F-951E-9CF926CF9AF8}" type="pres">
      <dgm:prSet presAssocID="{C080DD0A-85F2-4551-A181-A8397E320868}" presName="descendantText" presStyleLbl="alignAcc1" presStyleIdx="2" presStyleCnt="8">
        <dgm:presLayoutVars>
          <dgm:bulletEnabled val="1"/>
        </dgm:presLayoutVars>
      </dgm:prSet>
      <dgm:spPr/>
    </dgm:pt>
    <dgm:pt modelId="{914264DE-853E-467C-AE66-876A62FB0C1F}" type="pres">
      <dgm:prSet presAssocID="{644ACCF6-7193-4848-BB5B-88D24ACEEEF8}" presName="sp" presStyleCnt="0"/>
      <dgm:spPr/>
    </dgm:pt>
    <dgm:pt modelId="{5C442404-3453-4229-93B6-4A6CE67ABA51}" type="pres">
      <dgm:prSet presAssocID="{A948F4F4-5C25-4C20-82D3-1CA64B81A887}" presName="composite" presStyleCnt="0"/>
      <dgm:spPr/>
    </dgm:pt>
    <dgm:pt modelId="{47E9E55F-F3F5-4BE1-9FA5-78B37F6DD82A}" type="pres">
      <dgm:prSet presAssocID="{A948F4F4-5C25-4C20-82D3-1CA64B81A887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80FD7E64-554F-4A56-8D59-FAA5B9A66B9C}" type="pres">
      <dgm:prSet presAssocID="{A948F4F4-5C25-4C20-82D3-1CA64B81A887}" presName="descendantText" presStyleLbl="alignAcc1" presStyleIdx="3" presStyleCnt="8">
        <dgm:presLayoutVars>
          <dgm:bulletEnabled val="1"/>
        </dgm:presLayoutVars>
      </dgm:prSet>
      <dgm:spPr/>
    </dgm:pt>
    <dgm:pt modelId="{DDACED00-A246-4C89-AD70-A7CBBABD00B7}" type="pres">
      <dgm:prSet presAssocID="{CAF55F19-50D4-48A5-81CA-56D01A21E6C7}" presName="sp" presStyleCnt="0"/>
      <dgm:spPr/>
    </dgm:pt>
    <dgm:pt modelId="{365B06C3-7F52-4A1E-B485-0CBB161C3580}" type="pres">
      <dgm:prSet presAssocID="{CA3D0FDB-18BE-452F-BB17-FA1E8B5A940B}" presName="composite" presStyleCnt="0"/>
      <dgm:spPr/>
    </dgm:pt>
    <dgm:pt modelId="{2F12C4F5-C1DE-4C07-A1CB-775023DECEC5}" type="pres">
      <dgm:prSet presAssocID="{CA3D0FDB-18BE-452F-BB17-FA1E8B5A940B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4F612F3E-80AF-4DF9-BC14-425D56BF9A01}" type="pres">
      <dgm:prSet presAssocID="{CA3D0FDB-18BE-452F-BB17-FA1E8B5A940B}" presName="descendantText" presStyleLbl="alignAcc1" presStyleIdx="4" presStyleCnt="8" custLinFactNeighborX="0" custLinFactNeighborY="6246">
        <dgm:presLayoutVars>
          <dgm:bulletEnabled val="1"/>
        </dgm:presLayoutVars>
      </dgm:prSet>
      <dgm:spPr/>
    </dgm:pt>
    <dgm:pt modelId="{34136E92-1296-4364-9A2F-8D6D91CCDD5A}" type="pres">
      <dgm:prSet presAssocID="{1A90338C-A7C1-45B1-9169-DDA1A539E04C}" presName="sp" presStyleCnt="0"/>
      <dgm:spPr/>
    </dgm:pt>
    <dgm:pt modelId="{3DEA8198-0720-4684-8D34-C8264C78E201}" type="pres">
      <dgm:prSet presAssocID="{EF7EFB70-757C-4B5E-8FCE-77D0B9EA412C}" presName="composite" presStyleCnt="0"/>
      <dgm:spPr/>
    </dgm:pt>
    <dgm:pt modelId="{017D2223-97D7-49FF-BF07-11CEF1FB2147}" type="pres">
      <dgm:prSet presAssocID="{EF7EFB70-757C-4B5E-8FCE-77D0B9EA412C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AEBD760D-053C-4E1A-9234-3D11C435CAAC}" type="pres">
      <dgm:prSet presAssocID="{EF7EFB70-757C-4B5E-8FCE-77D0B9EA412C}" presName="descendantText" presStyleLbl="alignAcc1" presStyleIdx="5" presStyleCnt="8">
        <dgm:presLayoutVars>
          <dgm:bulletEnabled val="1"/>
        </dgm:presLayoutVars>
      </dgm:prSet>
      <dgm:spPr/>
    </dgm:pt>
    <dgm:pt modelId="{00ED6134-8075-49AF-B7B4-2783A156C492}" type="pres">
      <dgm:prSet presAssocID="{C20A8601-C46F-4582-A970-1EB0EF0150A8}" presName="sp" presStyleCnt="0"/>
      <dgm:spPr/>
    </dgm:pt>
    <dgm:pt modelId="{75AD598A-8A52-434D-813D-23EFE779B58A}" type="pres">
      <dgm:prSet presAssocID="{87C5B3FE-6500-4E01-9CD8-430791C24C78}" presName="composite" presStyleCnt="0"/>
      <dgm:spPr/>
    </dgm:pt>
    <dgm:pt modelId="{567E4E15-251F-4F95-8D80-2EC33E8BCB3A}" type="pres">
      <dgm:prSet presAssocID="{87C5B3FE-6500-4E01-9CD8-430791C24C78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13326AA6-420C-4B2B-B4F7-FFA67F8D5340}" type="pres">
      <dgm:prSet presAssocID="{87C5B3FE-6500-4E01-9CD8-430791C24C78}" presName="descendantText" presStyleLbl="alignAcc1" presStyleIdx="6" presStyleCnt="8">
        <dgm:presLayoutVars>
          <dgm:bulletEnabled val="1"/>
        </dgm:presLayoutVars>
      </dgm:prSet>
      <dgm:spPr/>
    </dgm:pt>
    <dgm:pt modelId="{7F8FF09C-64E9-41FD-AF6B-CEC53D6248CE}" type="pres">
      <dgm:prSet presAssocID="{CC52EB77-B981-4CBB-8407-8826FED92AB9}" presName="sp" presStyleCnt="0"/>
      <dgm:spPr/>
    </dgm:pt>
    <dgm:pt modelId="{1BA25BEE-FD56-40BF-9311-309980B3D114}" type="pres">
      <dgm:prSet presAssocID="{3A952EFF-A47F-4801-BF60-1EBC53904B47}" presName="composite" presStyleCnt="0"/>
      <dgm:spPr/>
    </dgm:pt>
    <dgm:pt modelId="{931C366F-A77E-48B5-B6CE-A2C1E8B65F54}" type="pres">
      <dgm:prSet presAssocID="{3A952EFF-A47F-4801-BF60-1EBC53904B47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4CFACD53-7AB1-489E-B835-58E78281AF17}" type="pres">
      <dgm:prSet presAssocID="{3A952EFF-A47F-4801-BF60-1EBC53904B47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6F655A01-3EC8-4B28-9554-AB582786BD46}" type="presOf" srcId="{CA3D0FDB-18BE-452F-BB17-FA1E8B5A940B}" destId="{2F12C4F5-C1DE-4C07-A1CB-775023DECEC5}" srcOrd="0" destOrd="0" presId="urn:microsoft.com/office/officeart/2005/8/layout/chevron2"/>
    <dgm:cxn modelId="{50F87F08-A7AE-4A9E-88B6-0214F4EDE3C6}" type="presOf" srcId="{87C5B3FE-6500-4E01-9CD8-430791C24C78}" destId="{567E4E15-251F-4F95-8D80-2EC33E8BCB3A}" srcOrd="0" destOrd="0" presId="urn:microsoft.com/office/officeart/2005/8/layout/chevron2"/>
    <dgm:cxn modelId="{747CBC11-7F27-4B0E-8BBE-40DD2F730BB7}" srcId="{2F52DC4B-D784-427E-A876-26AA9124D88E}" destId="{5581F2BB-CF13-4C14-AA0A-229019211C1C}" srcOrd="1" destOrd="0" parTransId="{640EA350-3DE9-45CA-A73F-354F1DFCBA6E}" sibTransId="{EB17C083-32D7-4FE3-AA8C-118C268E79C7}"/>
    <dgm:cxn modelId="{2CD0282D-EE1B-4D88-85E3-D6FEF1E46D05}" type="presOf" srcId="{A948F4F4-5C25-4C20-82D3-1CA64B81A887}" destId="{47E9E55F-F3F5-4BE1-9FA5-78B37F6DD82A}" srcOrd="0" destOrd="0" presId="urn:microsoft.com/office/officeart/2005/8/layout/chevron2"/>
    <dgm:cxn modelId="{7B1A8B2D-4613-4307-BDEE-140EB998ECB9}" type="presOf" srcId="{C080DD0A-85F2-4551-A181-A8397E320868}" destId="{4A3E9782-9645-4D3C-8C8A-8380B37AAE44}" srcOrd="0" destOrd="0" presId="urn:microsoft.com/office/officeart/2005/8/layout/chevron2"/>
    <dgm:cxn modelId="{C225C52E-CB77-4861-9C4D-C5E7B79E4B45}" srcId="{3A952EFF-A47F-4801-BF60-1EBC53904B47}" destId="{CB20F810-E8D9-46FC-B7A2-4316873BCDA4}" srcOrd="0" destOrd="0" parTransId="{0F99E3DA-6C30-4F47-99B7-282EE625E7EE}" sibTransId="{9A3A2100-F461-4BB0-A7D7-18AF90936855}"/>
    <dgm:cxn modelId="{9E637D38-2A4F-493B-B118-3DA310A5D01E}" srcId="{2F52DC4B-D784-427E-A876-26AA9124D88E}" destId="{87C5B3FE-6500-4E01-9CD8-430791C24C78}" srcOrd="6" destOrd="0" parTransId="{8410349D-205E-4817-938E-99992C1B3EE7}" sibTransId="{CC52EB77-B981-4CBB-8407-8826FED92AB9}"/>
    <dgm:cxn modelId="{A70DCF3C-5E63-4189-9B59-A68035694E4D}" type="presOf" srcId="{5581F2BB-CF13-4C14-AA0A-229019211C1C}" destId="{94257F9E-4060-4077-AA91-CE0009323043}" srcOrd="0" destOrd="0" presId="urn:microsoft.com/office/officeart/2005/8/layout/chevron2"/>
    <dgm:cxn modelId="{5D1CF261-5C15-43A8-A632-15F1558DDECD}" srcId="{5581F2BB-CF13-4C14-AA0A-229019211C1C}" destId="{39EAACB9-B328-45E9-940E-C8BFE9A629A1}" srcOrd="0" destOrd="0" parTransId="{3F62E3B2-C86B-43AF-BC37-A207F7F99D27}" sibTransId="{AF217F2C-A3DE-4D60-8541-3B00281FFFD4}"/>
    <dgm:cxn modelId="{387FAA45-37B4-42DD-B129-2663C2570DD4}" srcId="{2F52DC4B-D784-427E-A876-26AA9124D88E}" destId="{EF7EFB70-757C-4B5E-8FCE-77D0B9EA412C}" srcOrd="5" destOrd="0" parTransId="{36FE0CEE-BC0E-4879-A2E0-99A779697FB7}" sibTransId="{C20A8601-C46F-4582-A970-1EB0EF0150A8}"/>
    <dgm:cxn modelId="{6F59A84A-80D4-429C-83B8-C4CCB6ECB3E2}" srcId="{C080DD0A-85F2-4551-A181-A8397E320868}" destId="{6396CB7A-4168-48DE-8FF5-AFB17380B856}" srcOrd="0" destOrd="0" parTransId="{69749928-5DC0-4A35-AF48-B77092F10DA2}" sibTransId="{FBC543D8-9BF3-463F-9ED0-62A1E2448E0A}"/>
    <dgm:cxn modelId="{9DAA8171-65D5-48EF-95C7-854A3418DDF5}" type="presOf" srcId="{9EDFDFA1-8FE9-49BD-88CD-CCEC827AC451}" destId="{4F612F3E-80AF-4DF9-BC14-425D56BF9A01}" srcOrd="0" destOrd="0" presId="urn:microsoft.com/office/officeart/2005/8/layout/chevron2"/>
    <dgm:cxn modelId="{AD0DDB71-70D7-467D-85CD-F75528DA00D7}" type="presOf" srcId="{83B0F5F7-F6E8-4852-BAA6-F0298B702A58}" destId="{7E5B2092-EEB8-444B-8082-13AEFF0DF7D1}" srcOrd="0" destOrd="0" presId="urn:microsoft.com/office/officeart/2005/8/layout/chevron2"/>
    <dgm:cxn modelId="{12A81480-B798-42BC-B93A-62B739F5EE33}" srcId="{2F52DC4B-D784-427E-A876-26AA9124D88E}" destId="{C080DD0A-85F2-4551-A181-A8397E320868}" srcOrd="2" destOrd="0" parTransId="{9C9C716E-B594-4FA7-91A9-53AD6E2BAC4B}" sibTransId="{644ACCF6-7193-4848-BB5B-88D24ACEEEF8}"/>
    <dgm:cxn modelId="{19BCC993-4CD3-4E60-ADC2-CDC2E43BB956}" type="presOf" srcId="{CB20F810-E8D9-46FC-B7A2-4316873BCDA4}" destId="{4CFACD53-7AB1-489E-B835-58E78281AF17}" srcOrd="0" destOrd="0" presId="urn:microsoft.com/office/officeart/2005/8/layout/chevron2"/>
    <dgm:cxn modelId="{E503989D-2CB5-4A4A-B80C-F67A03DB7E22}" type="presOf" srcId="{6396CB7A-4168-48DE-8FF5-AFB17380B856}" destId="{02FF6113-17CC-4C4F-951E-9CF926CF9AF8}" srcOrd="0" destOrd="0" presId="urn:microsoft.com/office/officeart/2005/8/layout/chevron2"/>
    <dgm:cxn modelId="{BEDF1BAE-99ED-468D-AD3D-D8DB4C865ACE}" srcId="{2F52DC4B-D784-427E-A876-26AA9124D88E}" destId="{CA3D0FDB-18BE-452F-BB17-FA1E8B5A940B}" srcOrd="4" destOrd="0" parTransId="{8904A813-54F7-44FA-BD04-D7CE7DF0D54B}" sibTransId="{1A90338C-A7C1-45B1-9169-DDA1A539E04C}"/>
    <dgm:cxn modelId="{FF027EAE-C710-40DC-9DA1-632007569A69}" type="presOf" srcId="{2F52DC4B-D784-427E-A876-26AA9124D88E}" destId="{FD2C4A03-C6F5-4FAD-BACE-E3DCDF52347B}" srcOrd="0" destOrd="0" presId="urn:microsoft.com/office/officeart/2005/8/layout/chevron2"/>
    <dgm:cxn modelId="{9D3145B9-3D89-477E-94D7-48A5B08FE53B}" srcId="{2F52DC4B-D784-427E-A876-26AA9124D88E}" destId="{A948F4F4-5C25-4C20-82D3-1CA64B81A887}" srcOrd="3" destOrd="0" parTransId="{372A97AE-44AF-4BCA-BADA-2FDBDED5E44C}" sibTransId="{CAF55F19-50D4-48A5-81CA-56D01A21E6C7}"/>
    <dgm:cxn modelId="{9D919EC2-E336-417D-844D-E29B025CC3F7}" type="presOf" srcId="{E9E68D8E-0265-4051-823E-783991BE2B38}" destId="{13326AA6-420C-4B2B-B4F7-FFA67F8D5340}" srcOrd="0" destOrd="0" presId="urn:microsoft.com/office/officeart/2005/8/layout/chevron2"/>
    <dgm:cxn modelId="{DA8DE5C8-A50F-4EFC-97D4-2D966A4792EF}" type="presOf" srcId="{EF7EFB70-757C-4B5E-8FCE-77D0B9EA412C}" destId="{017D2223-97D7-49FF-BF07-11CEF1FB2147}" srcOrd="0" destOrd="0" presId="urn:microsoft.com/office/officeart/2005/8/layout/chevron2"/>
    <dgm:cxn modelId="{FD5BA7CF-0787-4BD3-8A03-87FEAF081C65}" type="presOf" srcId="{07DC4CDF-B178-47C9-B45F-32DF59AFC4C0}" destId="{80FD7E64-554F-4A56-8D59-FAA5B9A66B9C}" srcOrd="0" destOrd="0" presId="urn:microsoft.com/office/officeart/2005/8/layout/chevron2"/>
    <dgm:cxn modelId="{B09F2ED8-E181-4205-859D-3CD41786AC80}" srcId="{CA3D0FDB-18BE-452F-BB17-FA1E8B5A940B}" destId="{9EDFDFA1-8FE9-49BD-88CD-CCEC827AC451}" srcOrd="0" destOrd="0" parTransId="{C46437C3-5B9D-4147-8DCF-85372438BD07}" sibTransId="{00B3DC3A-2787-49C8-82E7-2E8C394E5F9A}"/>
    <dgm:cxn modelId="{FAC8A8D9-2D83-4854-A910-DC57F0FF08BA}" srcId="{2F52DC4B-D784-427E-A876-26AA9124D88E}" destId="{4FB6FB83-75B6-4509-AB4C-90BA8A7023A0}" srcOrd="0" destOrd="0" parTransId="{552EC649-0FE5-4208-8A84-65774B892A73}" sibTransId="{D2FF2B96-CC0A-45E5-8D6D-1E63E756C43B}"/>
    <dgm:cxn modelId="{889D87E2-CDC8-4B7C-A95B-F4453D0E7D81}" type="presOf" srcId="{39EAACB9-B328-45E9-940E-C8BFE9A629A1}" destId="{564BACB8-A482-42BC-AB98-794C303F64E4}" srcOrd="0" destOrd="0" presId="urn:microsoft.com/office/officeart/2005/8/layout/chevron2"/>
    <dgm:cxn modelId="{57441DE3-D78A-4E5E-9DF6-77F1B2B82902}" srcId="{4FB6FB83-75B6-4509-AB4C-90BA8A7023A0}" destId="{83B0F5F7-F6E8-4852-BAA6-F0298B702A58}" srcOrd="0" destOrd="0" parTransId="{DC92B0F4-A6E8-4B87-A590-3793C286B5CA}" sibTransId="{C24B6758-CEC2-4D36-8813-C8FE79736B1C}"/>
    <dgm:cxn modelId="{268CDFE4-0C05-4BA9-B3EC-C41772AD4C9A}" type="presOf" srcId="{3A952EFF-A47F-4801-BF60-1EBC53904B47}" destId="{931C366F-A77E-48B5-B6CE-A2C1E8B65F54}" srcOrd="0" destOrd="0" presId="urn:microsoft.com/office/officeart/2005/8/layout/chevron2"/>
    <dgm:cxn modelId="{7D6766E6-6CF6-4B44-8094-43D4A49A1889}" type="presOf" srcId="{4FB6FB83-75B6-4509-AB4C-90BA8A7023A0}" destId="{96623554-41F1-4F31-A41D-B2BA65493EB4}" srcOrd="0" destOrd="0" presId="urn:microsoft.com/office/officeart/2005/8/layout/chevron2"/>
    <dgm:cxn modelId="{520C99ED-22F0-498E-A54E-59C20644FF33}" srcId="{EF7EFB70-757C-4B5E-8FCE-77D0B9EA412C}" destId="{C38460CE-5748-4E7B-A35C-F4C2D22C3E4C}" srcOrd="0" destOrd="0" parTransId="{6B56AA6A-5651-44F6-8C3F-1B2BBB86C821}" sibTransId="{65DF0881-0E43-47D6-890C-967C2E7D9D9B}"/>
    <dgm:cxn modelId="{8B3500F0-8328-4358-AD42-67B4418E4A5A}" srcId="{2F52DC4B-D784-427E-A876-26AA9124D88E}" destId="{3A952EFF-A47F-4801-BF60-1EBC53904B47}" srcOrd="7" destOrd="0" parTransId="{CB454FF0-42E1-49A6-A850-2B0F0A426FF8}" sibTransId="{9BB8D18D-DB7E-4AC5-8AD0-7A17EF30DE68}"/>
    <dgm:cxn modelId="{ECF02CF7-33BA-4873-BF39-224B0B8985DF}" srcId="{87C5B3FE-6500-4E01-9CD8-430791C24C78}" destId="{E9E68D8E-0265-4051-823E-783991BE2B38}" srcOrd="0" destOrd="0" parTransId="{6618D10B-6D76-4FAF-A60B-47F63EBB25CB}" sibTransId="{886688DA-2286-404C-A124-03A1B177804E}"/>
    <dgm:cxn modelId="{B4D032FB-71B6-4A58-BA60-BE0836B7D623}" type="presOf" srcId="{C38460CE-5748-4E7B-A35C-F4C2D22C3E4C}" destId="{AEBD760D-053C-4E1A-9234-3D11C435CAAC}" srcOrd="0" destOrd="0" presId="urn:microsoft.com/office/officeart/2005/8/layout/chevron2"/>
    <dgm:cxn modelId="{A60944FE-9F58-4031-9883-BE6209AAA643}" srcId="{A948F4F4-5C25-4C20-82D3-1CA64B81A887}" destId="{07DC4CDF-B178-47C9-B45F-32DF59AFC4C0}" srcOrd="0" destOrd="0" parTransId="{73BBBDB6-4CE8-421C-836E-BB76B80B3AE2}" sibTransId="{9B3A917D-AAFA-4777-83B8-46C8728CF7FC}"/>
    <dgm:cxn modelId="{D963305E-87D8-407F-ADEC-C0A6CC69D924}" type="presParOf" srcId="{FD2C4A03-C6F5-4FAD-BACE-E3DCDF52347B}" destId="{DB462ED6-F046-45EA-A825-970CBEE1CA2B}" srcOrd="0" destOrd="0" presId="urn:microsoft.com/office/officeart/2005/8/layout/chevron2"/>
    <dgm:cxn modelId="{2008CC70-2E31-4ABD-9152-A29D69E5AD78}" type="presParOf" srcId="{DB462ED6-F046-45EA-A825-970CBEE1CA2B}" destId="{96623554-41F1-4F31-A41D-B2BA65493EB4}" srcOrd="0" destOrd="0" presId="urn:microsoft.com/office/officeart/2005/8/layout/chevron2"/>
    <dgm:cxn modelId="{6567D469-C508-425B-9448-B0448F1CAF6C}" type="presParOf" srcId="{DB462ED6-F046-45EA-A825-970CBEE1CA2B}" destId="{7E5B2092-EEB8-444B-8082-13AEFF0DF7D1}" srcOrd="1" destOrd="0" presId="urn:microsoft.com/office/officeart/2005/8/layout/chevron2"/>
    <dgm:cxn modelId="{20201F22-F0EE-435A-9DBB-72CB6F98DB88}" type="presParOf" srcId="{FD2C4A03-C6F5-4FAD-BACE-E3DCDF52347B}" destId="{AE358DB5-E632-4A78-8F73-4F75926C3BC5}" srcOrd="1" destOrd="0" presId="urn:microsoft.com/office/officeart/2005/8/layout/chevron2"/>
    <dgm:cxn modelId="{83781895-43CD-4045-8F95-55730FD9FED5}" type="presParOf" srcId="{FD2C4A03-C6F5-4FAD-BACE-E3DCDF52347B}" destId="{1C9D87EC-BDE6-4101-A751-B7936BBBCB76}" srcOrd="2" destOrd="0" presId="urn:microsoft.com/office/officeart/2005/8/layout/chevron2"/>
    <dgm:cxn modelId="{0C01005B-5AFC-41AB-A891-22266C1C8D4E}" type="presParOf" srcId="{1C9D87EC-BDE6-4101-A751-B7936BBBCB76}" destId="{94257F9E-4060-4077-AA91-CE0009323043}" srcOrd="0" destOrd="0" presId="urn:microsoft.com/office/officeart/2005/8/layout/chevron2"/>
    <dgm:cxn modelId="{4BE77323-ABF4-4131-96BA-2E635CC3AF2D}" type="presParOf" srcId="{1C9D87EC-BDE6-4101-A751-B7936BBBCB76}" destId="{564BACB8-A482-42BC-AB98-794C303F64E4}" srcOrd="1" destOrd="0" presId="urn:microsoft.com/office/officeart/2005/8/layout/chevron2"/>
    <dgm:cxn modelId="{D3D4EBF7-74C4-41E0-884A-604C049133B1}" type="presParOf" srcId="{FD2C4A03-C6F5-4FAD-BACE-E3DCDF52347B}" destId="{F8FC9312-B31A-433D-9E5D-4B768C42CA44}" srcOrd="3" destOrd="0" presId="urn:microsoft.com/office/officeart/2005/8/layout/chevron2"/>
    <dgm:cxn modelId="{17DBD207-CC73-43A6-ACE6-4FC0EA761D03}" type="presParOf" srcId="{FD2C4A03-C6F5-4FAD-BACE-E3DCDF52347B}" destId="{D1C8E65A-BE86-428E-9D23-8056FEFE7DA0}" srcOrd="4" destOrd="0" presId="urn:microsoft.com/office/officeart/2005/8/layout/chevron2"/>
    <dgm:cxn modelId="{9FF918F1-20F4-470B-8C30-A945BBC63470}" type="presParOf" srcId="{D1C8E65A-BE86-428E-9D23-8056FEFE7DA0}" destId="{4A3E9782-9645-4D3C-8C8A-8380B37AAE44}" srcOrd="0" destOrd="0" presId="urn:microsoft.com/office/officeart/2005/8/layout/chevron2"/>
    <dgm:cxn modelId="{B591BE82-5816-443C-AA0C-60D01C53C52B}" type="presParOf" srcId="{D1C8E65A-BE86-428E-9D23-8056FEFE7DA0}" destId="{02FF6113-17CC-4C4F-951E-9CF926CF9AF8}" srcOrd="1" destOrd="0" presId="urn:microsoft.com/office/officeart/2005/8/layout/chevron2"/>
    <dgm:cxn modelId="{D6563858-2DFC-4D5A-BA63-0E55391399F8}" type="presParOf" srcId="{FD2C4A03-C6F5-4FAD-BACE-E3DCDF52347B}" destId="{914264DE-853E-467C-AE66-876A62FB0C1F}" srcOrd="5" destOrd="0" presId="urn:microsoft.com/office/officeart/2005/8/layout/chevron2"/>
    <dgm:cxn modelId="{7ADAE4B2-540F-4533-96EE-CEE4F37D6A82}" type="presParOf" srcId="{FD2C4A03-C6F5-4FAD-BACE-E3DCDF52347B}" destId="{5C442404-3453-4229-93B6-4A6CE67ABA51}" srcOrd="6" destOrd="0" presId="urn:microsoft.com/office/officeart/2005/8/layout/chevron2"/>
    <dgm:cxn modelId="{5B194D85-C9BE-4964-A18F-B6F7665639BC}" type="presParOf" srcId="{5C442404-3453-4229-93B6-4A6CE67ABA51}" destId="{47E9E55F-F3F5-4BE1-9FA5-78B37F6DD82A}" srcOrd="0" destOrd="0" presId="urn:microsoft.com/office/officeart/2005/8/layout/chevron2"/>
    <dgm:cxn modelId="{F969D7F6-D8CB-4F82-8AD2-AD57EDA4AA97}" type="presParOf" srcId="{5C442404-3453-4229-93B6-4A6CE67ABA51}" destId="{80FD7E64-554F-4A56-8D59-FAA5B9A66B9C}" srcOrd="1" destOrd="0" presId="urn:microsoft.com/office/officeart/2005/8/layout/chevron2"/>
    <dgm:cxn modelId="{3CC74704-5979-4DD9-A180-F150EEFB3ABD}" type="presParOf" srcId="{FD2C4A03-C6F5-4FAD-BACE-E3DCDF52347B}" destId="{DDACED00-A246-4C89-AD70-A7CBBABD00B7}" srcOrd="7" destOrd="0" presId="urn:microsoft.com/office/officeart/2005/8/layout/chevron2"/>
    <dgm:cxn modelId="{E2E2DBB8-00D9-495E-86FF-101130BF74D0}" type="presParOf" srcId="{FD2C4A03-C6F5-4FAD-BACE-E3DCDF52347B}" destId="{365B06C3-7F52-4A1E-B485-0CBB161C3580}" srcOrd="8" destOrd="0" presId="urn:microsoft.com/office/officeart/2005/8/layout/chevron2"/>
    <dgm:cxn modelId="{3B0B5747-983D-46A9-BB1C-2D5E8FC84F26}" type="presParOf" srcId="{365B06C3-7F52-4A1E-B485-0CBB161C3580}" destId="{2F12C4F5-C1DE-4C07-A1CB-775023DECEC5}" srcOrd="0" destOrd="0" presId="urn:microsoft.com/office/officeart/2005/8/layout/chevron2"/>
    <dgm:cxn modelId="{49839B59-223C-436B-ACDC-D3D2CB021391}" type="presParOf" srcId="{365B06C3-7F52-4A1E-B485-0CBB161C3580}" destId="{4F612F3E-80AF-4DF9-BC14-425D56BF9A01}" srcOrd="1" destOrd="0" presId="urn:microsoft.com/office/officeart/2005/8/layout/chevron2"/>
    <dgm:cxn modelId="{A810C876-5B17-403F-A140-CFFDDE8B2544}" type="presParOf" srcId="{FD2C4A03-C6F5-4FAD-BACE-E3DCDF52347B}" destId="{34136E92-1296-4364-9A2F-8D6D91CCDD5A}" srcOrd="9" destOrd="0" presId="urn:microsoft.com/office/officeart/2005/8/layout/chevron2"/>
    <dgm:cxn modelId="{A71871EF-B0AB-401A-A454-454566DF87A6}" type="presParOf" srcId="{FD2C4A03-C6F5-4FAD-BACE-E3DCDF52347B}" destId="{3DEA8198-0720-4684-8D34-C8264C78E201}" srcOrd="10" destOrd="0" presId="urn:microsoft.com/office/officeart/2005/8/layout/chevron2"/>
    <dgm:cxn modelId="{F341F31C-55AD-4F78-9424-AF0173498A3E}" type="presParOf" srcId="{3DEA8198-0720-4684-8D34-C8264C78E201}" destId="{017D2223-97D7-49FF-BF07-11CEF1FB2147}" srcOrd="0" destOrd="0" presId="urn:microsoft.com/office/officeart/2005/8/layout/chevron2"/>
    <dgm:cxn modelId="{EDDDF7CC-C3A3-4495-87A2-7FF57FE87921}" type="presParOf" srcId="{3DEA8198-0720-4684-8D34-C8264C78E201}" destId="{AEBD760D-053C-4E1A-9234-3D11C435CAAC}" srcOrd="1" destOrd="0" presId="urn:microsoft.com/office/officeart/2005/8/layout/chevron2"/>
    <dgm:cxn modelId="{9CCBCF6B-D9F0-4E86-84C4-52E1A8564BD9}" type="presParOf" srcId="{FD2C4A03-C6F5-4FAD-BACE-E3DCDF52347B}" destId="{00ED6134-8075-49AF-B7B4-2783A156C492}" srcOrd="11" destOrd="0" presId="urn:microsoft.com/office/officeart/2005/8/layout/chevron2"/>
    <dgm:cxn modelId="{5D2E2335-59D4-433A-B666-7E34FE7E690D}" type="presParOf" srcId="{FD2C4A03-C6F5-4FAD-BACE-E3DCDF52347B}" destId="{75AD598A-8A52-434D-813D-23EFE779B58A}" srcOrd="12" destOrd="0" presId="urn:microsoft.com/office/officeart/2005/8/layout/chevron2"/>
    <dgm:cxn modelId="{A178626B-7A81-47AE-89FC-5D6C58004310}" type="presParOf" srcId="{75AD598A-8A52-434D-813D-23EFE779B58A}" destId="{567E4E15-251F-4F95-8D80-2EC33E8BCB3A}" srcOrd="0" destOrd="0" presId="urn:microsoft.com/office/officeart/2005/8/layout/chevron2"/>
    <dgm:cxn modelId="{0AB73153-A3CF-49F4-A1C1-670B2EFC23C5}" type="presParOf" srcId="{75AD598A-8A52-434D-813D-23EFE779B58A}" destId="{13326AA6-420C-4B2B-B4F7-FFA67F8D5340}" srcOrd="1" destOrd="0" presId="urn:microsoft.com/office/officeart/2005/8/layout/chevron2"/>
    <dgm:cxn modelId="{1C04426A-DE14-4279-92EB-85820068B714}" type="presParOf" srcId="{FD2C4A03-C6F5-4FAD-BACE-E3DCDF52347B}" destId="{7F8FF09C-64E9-41FD-AF6B-CEC53D6248CE}" srcOrd="13" destOrd="0" presId="urn:microsoft.com/office/officeart/2005/8/layout/chevron2"/>
    <dgm:cxn modelId="{B769E454-CF9A-424A-994C-67955AF7D289}" type="presParOf" srcId="{FD2C4A03-C6F5-4FAD-BACE-E3DCDF52347B}" destId="{1BA25BEE-FD56-40BF-9311-309980B3D114}" srcOrd="14" destOrd="0" presId="urn:microsoft.com/office/officeart/2005/8/layout/chevron2"/>
    <dgm:cxn modelId="{C2DDB54D-7687-4055-BD16-92C2042531DB}" type="presParOf" srcId="{1BA25BEE-FD56-40BF-9311-309980B3D114}" destId="{931C366F-A77E-48B5-B6CE-A2C1E8B65F54}" srcOrd="0" destOrd="0" presId="urn:microsoft.com/office/officeart/2005/8/layout/chevron2"/>
    <dgm:cxn modelId="{D4A8D15B-6F47-404B-8A1A-2DF8DF4CF6D0}" type="presParOf" srcId="{1BA25BEE-FD56-40BF-9311-309980B3D114}" destId="{4CFACD53-7AB1-489E-B835-58E78281AF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839F197-A427-438F-A7AC-46449B4643F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4AF47E98-4E02-48B2-A5EA-0D6A2247723F}">
      <dgm:prSet/>
      <dgm:spPr/>
      <dgm:t>
        <a:bodyPr/>
        <a:lstStyle/>
        <a:p>
          <a:pPr rtl="0"/>
          <a:r>
            <a:rPr lang="cs-CZ"/>
            <a:t>Dle toho, co víme o léčivu či léčbě</a:t>
          </a:r>
        </a:p>
      </dgm:t>
    </dgm:pt>
    <dgm:pt modelId="{0F05ACEB-DA0F-44B0-B65B-7E07BFF5B731}" type="parTrans" cxnId="{5700CCC4-23A9-4678-8FC8-9E894748CDEF}">
      <dgm:prSet/>
      <dgm:spPr/>
      <dgm:t>
        <a:bodyPr/>
        <a:lstStyle/>
        <a:p>
          <a:endParaRPr lang="cs-CZ"/>
        </a:p>
      </dgm:t>
    </dgm:pt>
    <dgm:pt modelId="{15291273-7315-4E54-B708-03D0AEBF1FEF}" type="sibTrans" cxnId="{5700CCC4-23A9-4678-8FC8-9E894748CDEF}">
      <dgm:prSet/>
      <dgm:spPr/>
      <dgm:t>
        <a:bodyPr/>
        <a:lstStyle/>
        <a:p>
          <a:endParaRPr lang="cs-CZ"/>
        </a:p>
      </dgm:t>
    </dgm:pt>
    <dgm:pt modelId="{2FAF06B6-B89A-4D73-B611-CE5FE571C2F5}">
      <dgm:prSet/>
      <dgm:spPr/>
      <dgm:t>
        <a:bodyPr/>
        <a:lstStyle/>
        <a:p>
          <a:pPr rtl="0"/>
          <a:r>
            <a:rPr lang="cs-CZ"/>
            <a:t>Nezavedená/Experimentální </a:t>
          </a:r>
        </a:p>
      </dgm:t>
    </dgm:pt>
    <dgm:pt modelId="{F7ADFC26-68A1-486A-9013-2A8D4EA8F2CE}" type="parTrans" cxnId="{26AFF16E-A267-4B69-BCD3-5A7C8C9CB3E3}">
      <dgm:prSet/>
      <dgm:spPr/>
      <dgm:t>
        <a:bodyPr/>
        <a:lstStyle/>
        <a:p>
          <a:endParaRPr lang="cs-CZ"/>
        </a:p>
      </dgm:t>
    </dgm:pt>
    <dgm:pt modelId="{D24B5461-6C03-41B9-BE4B-ED85AD6E137D}" type="sibTrans" cxnId="{26AFF16E-A267-4B69-BCD3-5A7C8C9CB3E3}">
      <dgm:prSet/>
      <dgm:spPr/>
      <dgm:t>
        <a:bodyPr/>
        <a:lstStyle/>
        <a:p>
          <a:endParaRPr lang="cs-CZ"/>
        </a:p>
      </dgm:t>
    </dgm:pt>
    <dgm:pt modelId="{26DCFDFF-38D9-47BC-AAEB-ADB606C69EB6}">
      <dgm:prSet/>
      <dgm:spPr/>
      <dgm:t>
        <a:bodyPr/>
        <a:lstStyle/>
        <a:p>
          <a:pPr rtl="0"/>
          <a:r>
            <a:rPr lang="cs-CZ"/>
            <a:t>Inovativní</a:t>
          </a:r>
        </a:p>
      </dgm:t>
    </dgm:pt>
    <dgm:pt modelId="{E59B0EEB-687E-48F4-B4AB-6EB6A51156D3}" type="parTrans" cxnId="{5EBBC9A2-A46B-4341-A1EA-B9C67F641E04}">
      <dgm:prSet/>
      <dgm:spPr/>
      <dgm:t>
        <a:bodyPr/>
        <a:lstStyle/>
        <a:p>
          <a:endParaRPr lang="cs-CZ"/>
        </a:p>
      </dgm:t>
    </dgm:pt>
    <dgm:pt modelId="{2C623852-CDC6-4031-8EEB-3D2DFF865B93}" type="sibTrans" cxnId="{5EBBC9A2-A46B-4341-A1EA-B9C67F641E04}">
      <dgm:prSet/>
      <dgm:spPr/>
      <dgm:t>
        <a:bodyPr/>
        <a:lstStyle/>
        <a:p>
          <a:endParaRPr lang="cs-CZ"/>
        </a:p>
      </dgm:t>
    </dgm:pt>
    <dgm:pt modelId="{BFBC80E5-0FD9-446D-B093-45A54B54CB0B}">
      <dgm:prSet/>
      <dgm:spPr/>
      <dgm:t>
        <a:bodyPr/>
        <a:lstStyle/>
        <a:p>
          <a:pPr rtl="0"/>
          <a:r>
            <a:rPr lang="cs-CZ"/>
            <a:t>Zdroje financování </a:t>
          </a:r>
        </a:p>
      </dgm:t>
    </dgm:pt>
    <dgm:pt modelId="{C4972ED4-335E-467D-AC0B-0495FE04B219}" type="parTrans" cxnId="{5ACA7352-CA09-49DF-A9FE-FB61003549D0}">
      <dgm:prSet/>
      <dgm:spPr/>
      <dgm:t>
        <a:bodyPr/>
        <a:lstStyle/>
        <a:p>
          <a:endParaRPr lang="cs-CZ"/>
        </a:p>
      </dgm:t>
    </dgm:pt>
    <dgm:pt modelId="{7D87BB8C-8B8E-4E36-90E4-601285A3CDB9}" type="sibTrans" cxnId="{5ACA7352-CA09-49DF-A9FE-FB61003549D0}">
      <dgm:prSet/>
      <dgm:spPr/>
      <dgm:t>
        <a:bodyPr/>
        <a:lstStyle/>
        <a:p>
          <a:endParaRPr lang="cs-CZ"/>
        </a:p>
      </dgm:t>
    </dgm:pt>
    <dgm:pt modelId="{8B1AA727-87FB-4A19-B5AB-24AB99D05FD4}">
      <dgm:prSet/>
      <dgm:spPr/>
      <dgm:t>
        <a:bodyPr/>
        <a:lstStyle/>
        <a:p>
          <a:pPr rtl="0"/>
          <a:r>
            <a:rPr lang="cs-CZ"/>
            <a:t>Pacient:</a:t>
          </a:r>
        </a:p>
      </dgm:t>
    </dgm:pt>
    <dgm:pt modelId="{B607B9D6-FBAF-4FBA-B82D-AB46370B824E}" type="parTrans" cxnId="{44581A88-A086-41D3-B440-5A0F54BFA072}">
      <dgm:prSet/>
      <dgm:spPr/>
      <dgm:t>
        <a:bodyPr/>
        <a:lstStyle/>
        <a:p>
          <a:endParaRPr lang="cs-CZ"/>
        </a:p>
      </dgm:t>
    </dgm:pt>
    <dgm:pt modelId="{299D00EA-D85A-4A91-A10B-43878113754E}" type="sibTrans" cxnId="{44581A88-A086-41D3-B440-5A0F54BFA072}">
      <dgm:prSet/>
      <dgm:spPr/>
      <dgm:t>
        <a:bodyPr/>
        <a:lstStyle/>
        <a:p>
          <a:endParaRPr lang="cs-CZ"/>
        </a:p>
      </dgm:t>
    </dgm:pt>
    <dgm:pt modelId="{B3AA9CD8-D22E-426D-8718-2EC3BD0877CF}">
      <dgm:prSet/>
      <dgm:spPr/>
      <dgm:t>
        <a:bodyPr/>
        <a:lstStyle/>
        <a:p>
          <a:pPr rtl="0"/>
          <a:r>
            <a:rPr lang="cs-CZ"/>
            <a:t>Zkusit „poslední možnost“, neznámou alternativu ke známé léčbě</a:t>
          </a:r>
        </a:p>
      </dgm:t>
    </dgm:pt>
    <dgm:pt modelId="{E5CF4823-72E5-4407-BB03-9E81108FC827}" type="parTrans" cxnId="{D8D6E92F-55B7-4DDB-8E14-1E1586FA4E79}">
      <dgm:prSet/>
      <dgm:spPr/>
      <dgm:t>
        <a:bodyPr/>
        <a:lstStyle/>
        <a:p>
          <a:endParaRPr lang="cs-CZ"/>
        </a:p>
      </dgm:t>
    </dgm:pt>
    <dgm:pt modelId="{1DC2D295-14FF-4F44-B71A-14B3142930F7}" type="sibTrans" cxnId="{D8D6E92F-55B7-4DDB-8E14-1E1586FA4E79}">
      <dgm:prSet/>
      <dgm:spPr/>
      <dgm:t>
        <a:bodyPr/>
        <a:lstStyle/>
        <a:p>
          <a:endParaRPr lang="cs-CZ"/>
        </a:p>
      </dgm:t>
    </dgm:pt>
    <dgm:pt modelId="{913A85CD-E162-477C-9A11-619263DD3495}">
      <dgm:prSet/>
      <dgm:spPr/>
      <dgm:t>
        <a:bodyPr/>
        <a:lstStyle/>
        <a:p>
          <a:pPr rtl="0"/>
          <a:r>
            <a:rPr lang="cs-CZ"/>
            <a:t>Mít nadstandardní léčbu </a:t>
          </a:r>
        </a:p>
      </dgm:t>
    </dgm:pt>
    <dgm:pt modelId="{DDABBDF9-C9FB-4B28-8794-1CEB7024948C}" type="parTrans" cxnId="{7BFC412F-8B78-4201-BD7A-84EDC1EBC3FF}">
      <dgm:prSet/>
      <dgm:spPr/>
      <dgm:t>
        <a:bodyPr/>
        <a:lstStyle/>
        <a:p>
          <a:endParaRPr lang="cs-CZ"/>
        </a:p>
      </dgm:t>
    </dgm:pt>
    <dgm:pt modelId="{BC9C6807-FDFD-4438-9EA5-831B57861ED6}" type="sibTrans" cxnId="{7BFC412F-8B78-4201-BD7A-84EDC1EBC3FF}">
      <dgm:prSet/>
      <dgm:spPr/>
      <dgm:t>
        <a:bodyPr/>
        <a:lstStyle/>
        <a:p>
          <a:endParaRPr lang="cs-CZ"/>
        </a:p>
      </dgm:t>
    </dgm:pt>
    <dgm:pt modelId="{7F4D8002-F489-45F7-A13A-C319D8C1BAB5}">
      <dgm:prSet/>
      <dgm:spPr/>
      <dgm:t>
        <a:bodyPr/>
        <a:lstStyle/>
        <a:p>
          <a:pPr rtl="0"/>
          <a:r>
            <a:rPr lang="cs-CZ"/>
            <a:t>Mimo pacienta:</a:t>
          </a:r>
        </a:p>
      </dgm:t>
    </dgm:pt>
    <dgm:pt modelId="{2FD02355-CDA7-4155-95AC-A67879B638B4}" type="parTrans" cxnId="{CD0948F2-9E75-4609-A161-B6170B22A7D2}">
      <dgm:prSet/>
      <dgm:spPr/>
      <dgm:t>
        <a:bodyPr/>
        <a:lstStyle/>
        <a:p>
          <a:endParaRPr lang="cs-CZ"/>
        </a:p>
      </dgm:t>
    </dgm:pt>
    <dgm:pt modelId="{BAEF890A-DB20-4B08-8CA9-6CE90E2187DD}" type="sibTrans" cxnId="{CD0948F2-9E75-4609-A161-B6170B22A7D2}">
      <dgm:prSet/>
      <dgm:spPr/>
      <dgm:t>
        <a:bodyPr/>
        <a:lstStyle/>
        <a:p>
          <a:endParaRPr lang="cs-CZ"/>
        </a:p>
      </dgm:t>
    </dgm:pt>
    <dgm:pt modelId="{2299D766-A5D6-4E0A-90C2-95F132652C81}">
      <dgm:prSet/>
      <dgm:spPr/>
      <dgm:t>
        <a:bodyPr/>
        <a:lstStyle/>
        <a:p>
          <a:pPr rtl="0"/>
          <a:r>
            <a:rPr lang="cs-CZ"/>
            <a:t>Veřejný zájem</a:t>
          </a:r>
        </a:p>
      </dgm:t>
    </dgm:pt>
    <dgm:pt modelId="{AEDE1293-6B7E-4F40-8B30-F00F4F31382D}" type="parTrans" cxnId="{66DB236D-42FA-441B-9101-98EFCD90EC20}">
      <dgm:prSet/>
      <dgm:spPr/>
      <dgm:t>
        <a:bodyPr/>
        <a:lstStyle/>
        <a:p>
          <a:endParaRPr lang="cs-CZ"/>
        </a:p>
      </dgm:t>
    </dgm:pt>
    <dgm:pt modelId="{A3671A88-840B-4FB8-8DE5-0F11EE8D9E86}" type="sibTrans" cxnId="{66DB236D-42FA-441B-9101-98EFCD90EC20}">
      <dgm:prSet/>
      <dgm:spPr/>
      <dgm:t>
        <a:bodyPr/>
        <a:lstStyle/>
        <a:p>
          <a:endParaRPr lang="cs-CZ"/>
        </a:p>
      </dgm:t>
    </dgm:pt>
    <dgm:pt modelId="{12AD3D2F-D619-440B-998B-F6AE8A9C60F1}">
      <dgm:prSet/>
      <dgm:spPr/>
      <dgm:t>
        <a:bodyPr/>
        <a:lstStyle/>
        <a:p>
          <a:pPr rtl="0"/>
          <a:r>
            <a:rPr lang="cs-CZ"/>
            <a:t>Komerční zájem</a:t>
          </a:r>
        </a:p>
      </dgm:t>
    </dgm:pt>
    <dgm:pt modelId="{7EB1BF3B-A46D-4287-A797-33789E9B602B}" type="parTrans" cxnId="{5BE0CE43-F3A2-4A5B-B850-A322F794B0C0}">
      <dgm:prSet/>
      <dgm:spPr/>
      <dgm:t>
        <a:bodyPr/>
        <a:lstStyle/>
        <a:p>
          <a:endParaRPr lang="cs-CZ"/>
        </a:p>
      </dgm:t>
    </dgm:pt>
    <dgm:pt modelId="{54D9ACAB-C6D0-4866-AD6D-44D908AEF6F9}" type="sibTrans" cxnId="{5BE0CE43-F3A2-4A5B-B850-A322F794B0C0}">
      <dgm:prSet/>
      <dgm:spPr/>
      <dgm:t>
        <a:bodyPr/>
        <a:lstStyle/>
        <a:p>
          <a:endParaRPr lang="cs-CZ"/>
        </a:p>
      </dgm:t>
    </dgm:pt>
    <dgm:pt modelId="{CFD44886-C04F-434D-8DF9-03BE95D7ECCA}">
      <dgm:prSet/>
      <dgm:spPr/>
      <dgm:t>
        <a:bodyPr/>
        <a:lstStyle/>
        <a:p>
          <a:pPr rtl="0"/>
          <a:r>
            <a:rPr lang="cs-CZ"/>
            <a:t>Solidarita</a:t>
          </a:r>
        </a:p>
      </dgm:t>
    </dgm:pt>
    <dgm:pt modelId="{841D5C72-C055-40A7-BD92-2419E414DECA}" type="parTrans" cxnId="{E9E9D404-50D4-4085-997E-D2990618E95B}">
      <dgm:prSet/>
      <dgm:spPr/>
      <dgm:t>
        <a:bodyPr/>
        <a:lstStyle/>
        <a:p>
          <a:endParaRPr lang="cs-CZ"/>
        </a:p>
      </dgm:t>
    </dgm:pt>
    <dgm:pt modelId="{93D1F9AD-AF36-4F83-992B-F56787CD3740}" type="sibTrans" cxnId="{E9E9D404-50D4-4085-997E-D2990618E95B}">
      <dgm:prSet/>
      <dgm:spPr/>
      <dgm:t>
        <a:bodyPr/>
        <a:lstStyle/>
        <a:p>
          <a:endParaRPr lang="cs-CZ"/>
        </a:p>
      </dgm:t>
    </dgm:pt>
    <dgm:pt modelId="{3ED0DD48-0466-4F27-944E-B9A0331489DD}" type="pres">
      <dgm:prSet presAssocID="{C839F197-A427-438F-A7AC-46449B4643F5}" presName="linear" presStyleCnt="0">
        <dgm:presLayoutVars>
          <dgm:dir/>
          <dgm:animLvl val="lvl"/>
          <dgm:resizeHandles val="exact"/>
        </dgm:presLayoutVars>
      </dgm:prSet>
      <dgm:spPr/>
    </dgm:pt>
    <dgm:pt modelId="{2D8883ED-1749-455D-8AD7-D99EACC6C4BE}" type="pres">
      <dgm:prSet presAssocID="{4AF47E98-4E02-48B2-A5EA-0D6A2247723F}" presName="parentLin" presStyleCnt="0"/>
      <dgm:spPr/>
    </dgm:pt>
    <dgm:pt modelId="{E161E9EB-AEF2-417A-A603-601227581E03}" type="pres">
      <dgm:prSet presAssocID="{4AF47E98-4E02-48B2-A5EA-0D6A2247723F}" presName="parentLeftMargin" presStyleLbl="node1" presStyleIdx="0" presStyleCnt="2"/>
      <dgm:spPr/>
    </dgm:pt>
    <dgm:pt modelId="{6E04FE0C-032E-480B-A663-2FA71353A1C2}" type="pres">
      <dgm:prSet presAssocID="{4AF47E98-4E02-48B2-A5EA-0D6A224772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E00BE1C-09AD-42D7-AAC8-3F770AAE41DD}" type="pres">
      <dgm:prSet presAssocID="{4AF47E98-4E02-48B2-A5EA-0D6A2247723F}" presName="negativeSpace" presStyleCnt="0"/>
      <dgm:spPr/>
    </dgm:pt>
    <dgm:pt modelId="{A6FBE16D-ACAD-4BBE-8791-5883916D0EC1}" type="pres">
      <dgm:prSet presAssocID="{4AF47E98-4E02-48B2-A5EA-0D6A2247723F}" presName="childText" presStyleLbl="conFgAcc1" presStyleIdx="0" presStyleCnt="2">
        <dgm:presLayoutVars>
          <dgm:bulletEnabled val="1"/>
        </dgm:presLayoutVars>
      </dgm:prSet>
      <dgm:spPr/>
    </dgm:pt>
    <dgm:pt modelId="{8D84AAC2-6F71-4776-9243-039DCC906B88}" type="pres">
      <dgm:prSet presAssocID="{15291273-7315-4E54-B708-03D0AEBF1FEF}" presName="spaceBetweenRectangles" presStyleCnt="0"/>
      <dgm:spPr/>
    </dgm:pt>
    <dgm:pt modelId="{145E1CEC-49E0-4B28-88D9-E3700551A190}" type="pres">
      <dgm:prSet presAssocID="{BFBC80E5-0FD9-446D-B093-45A54B54CB0B}" presName="parentLin" presStyleCnt="0"/>
      <dgm:spPr/>
    </dgm:pt>
    <dgm:pt modelId="{BB2BCF6A-056B-4DED-898F-F01A94649ECA}" type="pres">
      <dgm:prSet presAssocID="{BFBC80E5-0FD9-446D-B093-45A54B54CB0B}" presName="parentLeftMargin" presStyleLbl="node1" presStyleIdx="0" presStyleCnt="2"/>
      <dgm:spPr/>
    </dgm:pt>
    <dgm:pt modelId="{A2E9DBE6-952B-4A94-928B-8B8970D54084}" type="pres">
      <dgm:prSet presAssocID="{BFBC80E5-0FD9-446D-B093-45A54B54CB0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F88DC4D-B32D-4D1B-9B2F-644661DD955F}" type="pres">
      <dgm:prSet presAssocID="{BFBC80E5-0FD9-446D-B093-45A54B54CB0B}" presName="negativeSpace" presStyleCnt="0"/>
      <dgm:spPr/>
    </dgm:pt>
    <dgm:pt modelId="{07F41CAB-80D7-4707-8762-3AEF68257A37}" type="pres">
      <dgm:prSet presAssocID="{BFBC80E5-0FD9-446D-B093-45A54B54CB0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9E9D404-50D4-4085-997E-D2990618E95B}" srcId="{7F4D8002-F489-45F7-A13A-C319D8C1BAB5}" destId="{CFD44886-C04F-434D-8DF9-03BE95D7ECCA}" srcOrd="2" destOrd="0" parTransId="{841D5C72-C055-40A7-BD92-2419E414DECA}" sibTransId="{93D1F9AD-AF36-4F83-992B-F56787CD3740}"/>
    <dgm:cxn modelId="{3DD2BB16-9075-4831-926C-52DF8A37E522}" type="presOf" srcId="{C839F197-A427-438F-A7AC-46449B4643F5}" destId="{3ED0DD48-0466-4F27-944E-B9A0331489DD}" srcOrd="0" destOrd="0" presId="urn:microsoft.com/office/officeart/2005/8/layout/list1"/>
    <dgm:cxn modelId="{97DFF21C-6ED5-4F75-B085-64E930974EC1}" type="presOf" srcId="{BFBC80E5-0FD9-446D-B093-45A54B54CB0B}" destId="{A2E9DBE6-952B-4A94-928B-8B8970D54084}" srcOrd="1" destOrd="0" presId="urn:microsoft.com/office/officeart/2005/8/layout/list1"/>
    <dgm:cxn modelId="{B088CA1F-81CC-4EE0-BA85-D04568AD1DF7}" type="presOf" srcId="{8B1AA727-87FB-4A19-B5AB-24AB99D05FD4}" destId="{07F41CAB-80D7-4707-8762-3AEF68257A37}" srcOrd="0" destOrd="0" presId="urn:microsoft.com/office/officeart/2005/8/layout/list1"/>
    <dgm:cxn modelId="{183BF821-B6DB-4D39-B1CF-188815CB897D}" type="presOf" srcId="{7F4D8002-F489-45F7-A13A-C319D8C1BAB5}" destId="{07F41CAB-80D7-4707-8762-3AEF68257A37}" srcOrd="0" destOrd="3" presId="urn:microsoft.com/office/officeart/2005/8/layout/list1"/>
    <dgm:cxn modelId="{5B2E6523-8718-460E-B0DC-4E8197E7B2D9}" type="presOf" srcId="{4AF47E98-4E02-48B2-A5EA-0D6A2247723F}" destId="{E161E9EB-AEF2-417A-A603-601227581E03}" srcOrd="0" destOrd="0" presId="urn:microsoft.com/office/officeart/2005/8/layout/list1"/>
    <dgm:cxn modelId="{7BFC412F-8B78-4201-BD7A-84EDC1EBC3FF}" srcId="{8B1AA727-87FB-4A19-B5AB-24AB99D05FD4}" destId="{913A85CD-E162-477C-9A11-619263DD3495}" srcOrd="1" destOrd="0" parTransId="{DDABBDF9-C9FB-4B28-8794-1CEB7024948C}" sibTransId="{BC9C6807-FDFD-4438-9EA5-831B57861ED6}"/>
    <dgm:cxn modelId="{D8D6E92F-55B7-4DDB-8E14-1E1586FA4E79}" srcId="{8B1AA727-87FB-4A19-B5AB-24AB99D05FD4}" destId="{B3AA9CD8-D22E-426D-8718-2EC3BD0877CF}" srcOrd="0" destOrd="0" parTransId="{E5CF4823-72E5-4407-BB03-9E81108FC827}" sibTransId="{1DC2D295-14FF-4F44-B71A-14B3142930F7}"/>
    <dgm:cxn modelId="{02A6AD38-F549-4135-A629-839A7BBE5696}" type="presOf" srcId="{B3AA9CD8-D22E-426D-8718-2EC3BD0877CF}" destId="{07F41CAB-80D7-4707-8762-3AEF68257A37}" srcOrd="0" destOrd="1" presId="urn:microsoft.com/office/officeart/2005/8/layout/list1"/>
    <dgm:cxn modelId="{99DB8642-6CB2-4577-803D-3CF4CD217C8B}" type="presOf" srcId="{4AF47E98-4E02-48B2-A5EA-0D6A2247723F}" destId="{6E04FE0C-032E-480B-A663-2FA71353A1C2}" srcOrd="1" destOrd="0" presId="urn:microsoft.com/office/officeart/2005/8/layout/list1"/>
    <dgm:cxn modelId="{5BE0CE43-F3A2-4A5B-B850-A322F794B0C0}" srcId="{7F4D8002-F489-45F7-A13A-C319D8C1BAB5}" destId="{12AD3D2F-D619-440B-998B-F6AE8A9C60F1}" srcOrd="1" destOrd="0" parTransId="{7EB1BF3B-A46D-4287-A797-33789E9B602B}" sibTransId="{54D9ACAB-C6D0-4866-AD6D-44D908AEF6F9}"/>
    <dgm:cxn modelId="{0878584B-3254-4ABE-9B64-33B640E6433B}" type="presOf" srcId="{CFD44886-C04F-434D-8DF9-03BE95D7ECCA}" destId="{07F41CAB-80D7-4707-8762-3AEF68257A37}" srcOrd="0" destOrd="6" presId="urn:microsoft.com/office/officeart/2005/8/layout/list1"/>
    <dgm:cxn modelId="{66DB236D-42FA-441B-9101-98EFCD90EC20}" srcId="{7F4D8002-F489-45F7-A13A-C319D8C1BAB5}" destId="{2299D766-A5D6-4E0A-90C2-95F132652C81}" srcOrd="0" destOrd="0" parTransId="{AEDE1293-6B7E-4F40-8B30-F00F4F31382D}" sibTransId="{A3671A88-840B-4FB8-8DE5-0F11EE8D9E86}"/>
    <dgm:cxn modelId="{E8D4A94D-8784-40CB-92C1-EE104F3D9571}" type="presOf" srcId="{26DCFDFF-38D9-47BC-AAEB-ADB606C69EB6}" destId="{A6FBE16D-ACAD-4BBE-8791-5883916D0EC1}" srcOrd="0" destOrd="1" presId="urn:microsoft.com/office/officeart/2005/8/layout/list1"/>
    <dgm:cxn modelId="{26AFF16E-A267-4B69-BCD3-5A7C8C9CB3E3}" srcId="{4AF47E98-4E02-48B2-A5EA-0D6A2247723F}" destId="{2FAF06B6-B89A-4D73-B611-CE5FE571C2F5}" srcOrd="0" destOrd="0" parTransId="{F7ADFC26-68A1-486A-9013-2A8D4EA8F2CE}" sibTransId="{D24B5461-6C03-41B9-BE4B-ED85AD6E137D}"/>
    <dgm:cxn modelId="{5ACA7352-CA09-49DF-A9FE-FB61003549D0}" srcId="{C839F197-A427-438F-A7AC-46449B4643F5}" destId="{BFBC80E5-0FD9-446D-B093-45A54B54CB0B}" srcOrd="1" destOrd="0" parTransId="{C4972ED4-335E-467D-AC0B-0495FE04B219}" sibTransId="{7D87BB8C-8B8E-4E36-90E4-601285A3CDB9}"/>
    <dgm:cxn modelId="{44581A88-A086-41D3-B440-5A0F54BFA072}" srcId="{BFBC80E5-0FD9-446D-B093-45A54B54CB0B}" destId="{8B1AA727-87FB-4A19-B5AB-24AB99D05FD4}" srcOrd="0" destOrd="0" parTransId="{B607B9D6-FBAF-4FBA-B82D-AB46370B824E}" sibTransId="{299D00EA-D85A-4A91-A10B-43878113754E}"/>
    <dgm:cxn modelId="{5EBBC9A2-A46B-4341-A1EA-B9C67F641E04}" srcId="{4AF47E98-4E02-48B2-A5EA-0D6A2247723F}" destId="{26DCFDFF-38D9-47BC-AAEB-ADB606C69EB6}" srcOrd="1" destOrd="0" parTransId="{E59B0EEB-687E-48F4-B4AB-6EB6A51156D3}" sibTransId="{2C623852-CDC6-4031-8EEB-3D2DFF865B93}"/>
    <dgm:cxn modelId="{14AFBCA5-3B38-4BCB-B40E-B49AF6A53850}" type="presOf" srcId="{12AD3D2F-D619-440B-998B-F6AE8A9C60F1}" destId="{07F41CAB-80D7-4707-8762-3AEF68257A37}" srcOrd="0" destOrd="5" presId="urn:microsoft.com/office/officeart/2005/8/layout/list1"/>
    <dgm:cxn modelId="{CB93C3B2-A8E1-4582-9674-C5CF4689A5C1}" type="presOf" srcId="{913A85CD-E162-477C-9A11-619263DD3495}" destId="{07F41CAB-80D7-4707-8762-3AEF68257A37}" srcOrd="0" destOrd="2" presId="urn:microsoft.com/office/officeart/2005/8/layout/list1"/>
    <dgm:cxn modelId="{5700CCC4-23A9-4678-8FC8-9E894748CDEF}" srcId="{C839F197-A427-438F-A7AC-46449B4643F5}" destId="{4AF47E98-4E02-48B2-A5EA-0D6A2247723F}" srcOrd="0" destOrd="0" parTransId="{0F05ACEB-DA0F-44B0-B65B-7E07BFF5B731}" sibTransId="{15291273-7315-4E54-B708-03D0AEBF1FEF}"/>
    <dgm:cxn modelId="{235BFFD1-754E-45A1-9970-F6A5DF88AE91}" type="presOf" srcId="{BFBC80E5-0FD9-446D-B093-45A54B54CB0B}" destId="{BB2BCF6A-056B-4DED-898F-F01A94649ECA}" srcOrd="0" destOrd="0" presId="urn:microsoft.com/office/officeart/2005/8/layout/list1"/>
    <dgm:cxn modelId="{F8E6DED9-3726-46E0-9F06-A9A4B057C5C5}" type="presOf" srcId="{2299D766-A5D6-4E0A-90C2-95F132652C81}" destId="{07F41CAB-80D7-4707-8762-3AEF68257A37}" srcOrd="0" destOrd="4" presId="urn:microsoft.com/office/officeart/2005/8/layout/list1"/>
    <dgm:cxn modelId="{CD0948F2-9E75-4609-A161-B6170B22A7D2}" srcId="{BFBC80E5-0FD9-446D-B093-45A54B54CB0B}" destId="{7F4D8002-F489-45F7-A13A-C319D8C1BAB5}" srcOrd="1" destOrd="0" parTransId="{2FD02355-CDA7-4155-95AC-A67879B638B4}" sibTransId="{BAEF890A-DB20-4B08-8CA9-6CE90E2187DD}"/>
    <dgm:cxn modelId="{8E7335FF-D63C-4679-BC8D-730AE3684761}" type="presOf" srcId="{2FAF06B6-B89A-4D73-B611-CE5FE571C2F5}" destId="{A6FBE16D-ACAD-4BBE-8791-5883916D0EC1}" srcOrd="0" destOrd="0" presId="urn:microsoft.com/office/officeart/2005/8/layout/list1"/>
    <dgm:cxn modelId="{8AD56311-B123-474C-B491-5F5ECE865DCE}" type="presParOf" srcId="{3ED0DD48-0466-4F27-944E-B9A0331489DD}" destId="{2D8883ED-1749-455D-8AD7-D99EACC6C4BE}" srcOrd="0" destOrd="0" presId="urn:microsoft.com/office/officeart/2005/8/layout/list1"/>
    <dgm:cxn modelId="{AEE70EBA-BEFE-4FC5-9C65-FCFCF1F16F59}" type="presParOf" srcId="{2D8883ED-1749-455D-8AD7-D99EACC6C4BE}" destId="{E161E9EB-AEF2-417A-A603-601227581E03}" srcOrd="0" destOrd="0" presId="urn:microsoft.com/office/officeart/2005/8/layout/list1"/>
    <dgm:cxn modelId="{4BE83E30-7771-47B5-9314-6BB54612CF28}" type="presParOf" srcId="{2D8883ED-1749-455D-8AD7-D99EACC6C4BE}" destId="{6E04FE0C-032E-480B-A663-2FA71353A1C2}" srcOrd="1" destOrd="0" presId="urn:microsoft.com/office/officeart/2005/8/layout/list1"/>
    <dgm:cxn modelId="{3680EF62-09F3-40D6-A19B-0095D8AEF221}" type="presParOf" srcId="{3ED0DD48-0466-4F27-944E-B9A0331489DD}" destId="{FE00BE1C-09AD-42D7-AAC8-3F770AAE41DD}" srcOrd="1" destOrd="0" presId="urn:microsoft.com/office/officeart/2005/8/layout/list1"/>
    <dgm:cxn modelId="{480DB33C-F4FB-40DE-B260-8E9EA302B977}" type="presParOf" srcId="{3ED0DD48-0466-4F27-944E-B9A0331489DD}" destId="{A6FBE16D-ACAD-4BBE-8791-5883916D0EC1}" srcOrd="2" destOrd="0" presId="urn:microsoft.com/office/officeart/2005/8/layout/list1"/>
    <dgm:cxn modelId="{523932D5-8111-4153-A811-EC1E9AF234D7}" type="presParOf" srcId="{3ED0DD48-0466-4F27-944E-B9A0331489DD}" destId="{8D84AAC2-6F71-4776-9243-039DCC906B88}" srcOrd="3" destOrd="0" presId="urn:microsoft.com/office/officeart/2005/8/layout/list1"/>
    <dgm:cxn modelId="{8D063309-24C2-43C9-9868-D68B960A757E}" type="presParOf" srcId="{3ED0DD48-0466-4F27-944E-B9A0331489DD}" destId="{145E1CEC-49E0-4B28-88D9-E3700551A190}" srcOrd="4" destOrd="0" presId="urn:microsoft.com/office/officeart/2005/8/layout/list1"/>
    <dgm:cxn modelId="{6719BD33-8659-4B13-8D1F-42ECDF7DA4FB}" type="presParOf" srcId="{145E1CEC-49E0-4B28-88D9-E3700551A190}" destId="{BB2BCF6A-056B-4DED-898F-F01A94649ECA}" srcOrd="0" destOrd="0" presId="urn:microsoft.com/office/officeart/2005/8/layout/list1"/>
    <dgm:cxn modelId="{10AA4192-9300-47AB-80E6-187CEFC56AE1}" type="presParOf" srcId="{145E1CEC-49E0-4B28-88D9-E3700551A190}" destId="{A2E9DBE6-952B-4A94-928B-8B8970D54084}" srcOrd="1" destOrd="0" presId="urn:microsoft.com/office/officeart/2005/8/layout/list1"/>
    <dgm:cxn modelId="{11F1A08A-3120-45F1-9FA7-58F2D41C2769}" type="presParOf" srcId="{3ED0DD48-0466-4F27-944E-B9A0331489DD}" destId="{7F88DC4D-B32D-4D1B-9B2F-644661DD955F}" srcOrd="5" destOrd="0" presId="urn:microsoft.com/office/officeart/2005/8/layout/list1"/>
    <dgm:cxn modelId="{CBF5A7BC-65DF-4D5F-AFA4-085EABF3DCB8}" type="presParOf" srcId="{3ED0DD48-0466-4F27-944E-B9A0331489DD}" destId="{07F41CAB-80D7-4707-8762-3AEF68257A3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859252C-5105-4383-A033-CA87090EB80C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C26681-4A0F-403D-BEC9-40F35B297137}">
      <dgm:prSet phldrT="[Text]"/>
      <dgm:spPr/>
      <dgm:t>
        <a:bodyPr/>
        <a:lstStyle/>
        <a:p>
          <a:r>
            <a:rPr lang="cs-CZ" dirty="0"/>
            <a:t>„Zkusím všechno“</a:t>
          </a:r>
        </a:p>
      </dgm:t>
    </dgm:pt>
    <dgm:pt modelId="{2B9EC2A1-1E7D-4DF2-8629-1BC20378C73F}" type="parTrans" cxnId="{95E57A6F-DC54-4866-BF9A-8E3EC313EAF0}">
      <dgm:prSet/>
      <dgm:spPr/>
      <dgm:t>
        <a:bodyPr/>
        <a:lstStyle/>
        <a:p>
          <a:endParaRPr lang="cs-CZ"/>
        </a:p>
      </dgm:t>
    </dgm:pt>
    <dgm:pt modelId="{C72EADF9-B9C2-44B1-81F8-544494F9B7B8}" type="sibTrans" cxnId="{95E57A6F-DC54-4866-BF9A-8E3EC313EAF0}">
      <dgm:prSet/>
      <dgm:spPr/>
      <dgm:t>
        <a:bodyPr/>
        <a:lstStyle/>
        <a:p>
          <a:endParaRPr lang="cs-CZ"/>
        </a:p>
      </dgm:t>
    </dgm:pt>
    <dgm:pt modelId="{25C64C8B-8852-40E9-B0F5-52FBE9F58F1C}">
      <dgm:prSet phldrT="[Text]"/>
      <dgm:spPr/>
      <dgm:t>
        <a:bodyPr/>
        <a:lstStyle/>
        <a:p>
          <a:r>
            <a:rPr lang="cs-CZ" dirty="0"/>
            <a:t>Nadstandard</a:t>
          </a:r>
        </a:p>
      </dgm:t>
    </dgm:pt>
    <dgm:pt modelId="{6F5CE415-2E28-48B0-B2B8-867CD87B81A4}" type="parTrans" cxnId="{7F99800A-5621-4955-ADBC-E74404766FE2}">
      <dgm:prSet/>
      <dgm:spPr/>
      <dgm:t>
        <a:bodyPr/>
        <a:lstStyle/>
        <a:p>
          <a:endParaRPr lang="cs-CZ"/>
        </a:p>
      </dgm:t>
    </dgm:pt>
    <dgm:pt modelId="{1C846A9E-BAF1-48A3-9720-FE395CA835CF}" type="sibTrans" cxnId="{7F99800A-5621-4955-ADBC-E74404766FE2}">
      <dgm:prSet/>
      <dgm:spPr/>
      <dgm:t>
        <a:bodyPr/>
        <a:lstStyle/>
        <a:p>
          <a:endParaRPr lang="cs-CZ"/>
        </a:p>
      </dgm:t>
    </dgm:pt>
    <dgm:pt modelId="{66FA47B1-4054-46D1-84C5-6AEDD04D563D}">
      <dgm:prSet phldrT="[Text]"/>
      <dgm:spPr/>
      <dgm:t>
        <a:bodyPr/>
        <a:lstStyle/>
        <a:p>
          <a:r>
            <a:rPr lang="cs-CZ" dirty="0"/>
            <a:t>Komerční výzkum,</a:t>
          </a:r>
        </a:p>
        <a:p>
          <a:r>
            <a:rPr lang="cs-CZ" dirty="0"/>
            <a:t>Veřejný výzkum, </a:t>
          </a:r>
        </a:p>
      </dgm:t>
    </dgm:pt>
    <dgm:pt modelId="{F72D5C14-2B55-4727-8E3A-6F21EE8A2C1A}" type="parTrans" cxnId="{43966B4E-1C3A-4207-ADAF-CE999CE036AD}">
      <dgm:prSet/>
      <dgm:spPr/>
      <dgm:t>
        <a:bodyPr/>
        <a:lstStyle/>
        <a:p>
          <a:endParaRPr lang="cs-CZ"/>
        </a:p>
      </dgm:t>
    </dgm:pt>
    <dgm:pt modelId="{A6166B86-CB1A-4BC7-8814-DDC15FE23A6A}" type="sibTrans" cxnId="{43966B4E-1C3A-4207-ADAF-CE999CE036AD}">
      <dgm:prSet/>
      <dgm:spPr/>
      <dgm:t>
        <a:bodyPr/>
        <a:lstStyle/>
        <a:p>
          <a:endParaRPr lang="cs-CZ"/>
        </a:p>
      </dgm:t>
    </dgm:pt>
    <dgm:pt modelId="{19E99D7E-A274-4241-9F6D-8B7B30301EE9}">
      <dgm:prSet phldrT="[Text]"/>
      <dgm:spPr/>
      <dgm:t>
        <a:bodyPr/>
        <a:lstStyle/>
        <a:p>
          <a:r>
            <a:rPr lang="cs-CZ" dirty="0"/>
            <a:t>Veřejné zdravotní pojištění </a:t>
          </a:r>
        </a:p>
        <a:p>
          <a:r>
            <a:rPr lang="cs-CZ" dirty="0"/>
            <a:t>(Veřejná sbírka)</a:t>
          </a:r>
        </a:p>
      </dgm:t>
    </dgm:pt>
    <dgm:pt modelId="{E1BD101D-959A-4F8A-8A5C-2A929184EC77}" type="parTrans" cxnId="{C3123445-7003-46CB-BF67-D53AEA363691}">
      <dgm:prSet/>
      <dgm:spPr/>
      <dgm:t>
        <a:bodyPr/>
        <a:lstStyle/>
        <a:p>
          <a:endParaRPr lang="cs-CZ"/>
        </a:p>
      </dgm:t>
    </dgm:pt>
    <dgm:pt modelId="{A0B8DE48-6E86-4D6A-8783-71A455E3C078}" type="sibTrans" cxnId="{C3123445-7003-46CB-BF67-D53AEA363691}">
      <dgm:prSet/>
      <dgm:spPr/>
      <dgm:t>
        <a:bodyPr/>
        <a:lstStyle/>
        <a:p>
          <a:endParaRPr lang="cs-CZ"/>
        </a:p>
      </dgm:t>
    </dgm:pt>
    <dgm:pt modelId="{559DEB07-6559-4562-9626-7DC4B71F2F93}" type="pres">
      <dgm:prSet presAssocID="{1859252C-5105-4383-A033-CA87090EB80C}" presName="matrix" presStyleCnt="0">
        <dgm:presLayoutVars>
          <dgm:chMax val="1"/>
          <dgm:dir/>
          <dgm:resizeHandles val="exact"/>
        </dgm:presLayoutVars>
      </dgm:prSet>
      <dgm:spPr/>
    </dgm:pt>
    <dgm:pt modelId="{FE80BBF0-CCC0-4756-B0BC-37BB72522B80}" type="pres">
      <dgm:prSet presAssocID="{1859252C-5105-4383-A033-CA87090EB80C}" presName="axisShape" presStyleLbl="bgShp" presStyleIdx="0" presStyleCnt="1"/>
      <dgm:spPr/>
    </dgm:pt>
    <dgm:pt modelId="{4D2E87EB-2700-4147-8664-9328D684E679}" type="pres">
      <dgm:prSet presAssocID="{1859252C-5105-4383-A033-CA87090EB80C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A93D6A7-94C2-43BD-A8F8-5A76EF4DAFD6}" type="pres">
      <dgm:prSet presAssocID="{1859252C-5105-4383-A033-CA87090EB80C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39FC673-0A65-468C-B99A-93A834A61A51}" type="pres">
      <dgm:prSet presAssocID="{1859252C-5105-4383-A033-CA87090EB80C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080A8A-AADD-4398-AF4E-00BA87294F32}" type="pres">
      <dgm:prSet presAssocID="{1859252C-5105-4383-A033-CA87090EB80C}" presName="rect4" presStyleLbl="node1" presStyleIdx="3" presStyleCnt="4" custLinFactNeighborX="-1208" custLinFactNeighborY="-604">
        <dgm:presLayoutVars>
          <dgm:chMax val="0"/>
          <dgm:chPref val="0"/>
          <dgm:bulletEnabled val="1"/>
        </dgm:presLayoutVars>
      </dgm:prSet>
      <dgm:spPr/>
    </dgm:pt>
  </dgm:ptLst>
  <dgm:cxnLst>
    <dgm:cxn modelId="{7F99800A-5621-4955-ADBC-E74404766FE2}" srcId="{1859252C-5105-4383-A033-CA87090EB80C}" destId="{25C64C8B-8852-40E9-B0F5-52FBE9F58F1C}" srcOrd="1" destOrd="0" parTransId="{6F5CE415-2E28-48B0-B2B8-867CD87B81A4}" sibTransId="{1C846A9E-BAF1-48A3-9720-FE395CA835CF}"/>
    <dgm:cxn modelId="{37410317-8AEC-44B2-819D-BF7507EE2E73}" type="presOf" srcId="{1859252C-5105-4383-A033-CA87090EB80C}" destId="{559DEB07-6559-4562-9626-7DC4B71F2F93}" srcOrd="0" destOrd="0" presId="urn:microsoft.com/office/officeart/2005/8/layout/matrix2"/>
    <dgm:cxn modelId="{F2784925-F0AA-49CD-B92C-24231D1FC10D}" type="presOf" srcId="{25C64C8B-8852-40E9-B0F5-52FBE9F58F1C}" destId="{5A93D6A7-94C2-43BD-A8F8-5A76EF4DAFD6}" srcOrd="0" destOrd="0" presId="urn:microsoft.com/office/officeart/2005/8/layout/matrix2"/>
    <dgm:cxn modelId="{250C393D-B594-4E7A-B679-B176765D6D65}" type="presOf" srcId="{27C26681-4A0F-403D-BEC9-40F35B297137}" destId="{4D2E87EB-2700-4147-8664-9328D684E679}" srcOrd="0" destOrd="0" presId="urn:microsoft.com/office/officeart/2005/8/layout/matrix2"/>
    <dgm:cxn modelId="{C3123445-7003-46CB-BF67-D53AEA363691}" srcId="{1859252C-5105-4383-A033-CA87090EB80C}" destId="{19E99D7E-A274-4241-9F6D-8B7B30301EE9}" srcOrd="3" destOrd="0" parTransId="{E1BD101D-959A-4F8A-8A5C-2A929184EC77}" sibTransId="{A0B8DE48-6E86-4D6A-8783-71A455E3C078}"/>
    <dgm:cxn modelId="{43966B4E-1C3A-4207-ADAF-CE999CE036AD}" srcId="{1859252C-5105-4383-A033-CA87090EB80C}" destId="{66FA47B1-4054-46D1-84C5-6AEDD04D563D}" srcOrd="2" destOrd="0" parTransId="{F72D5C14-2B55-4727-8E3A-6F21EE8A2C1A}" sibTransId="{A6166B86-CB1A-4BC7-8814-DDC15FE23A6A}"/>
    <dgm:cxn modelId="{95E57A6F-DC54-4866-BF9A-8E3EC313EAF0}" srcId="{1859252C-5105-4383-A033-CA87090EB80C}" destId="{27C26681-4A0F-403D-BEC9-40F35B297137}" srcOrd="0" destOrd="0" parTransId="{2B9EC2A1-1E7D-4DF2-8629-1BC20378C73F}" sibTransId="{C72EADF9-B9C2-44B1-81F8-544494F9B7B8}"/>
    <dgm:cxn modelId="{06BD44D3-4F44-4AC2-A6F7-5649F47B487C}" type="presOf" srcId="{19E99D7E-A274-4241-9F6D-8B7B30301EE9}" destId="{1F080A8A-AADD-4398-AF4E-00BA87294F32}" srcOrd="0" destOrd="0" presId="urn:microsoft.com/office/officeart/2005/8/layout/matrix2"/>
    <dgm:cxn modelId="{4A0F04E5-D63A-4F4E-9B02-0ED28E846DC4}" type="presOf" srcId="{66FA47B1-4054-46D1-84C5-6AEDD04D563D}" destId="{B39FC673-0A65-468C-B99A-93A834A61A51}" srcOrd="0" destOrd="0" presId="urn:microsoft.com/office/officeart/2005/8/layout/matrix2"/>
    <dgm:cxn modelId="{AB4F04E6-CA79-4E36-8EC8-E75BB040E037}" type="presParOf" srcId="{559DEB07-6559-4562-9626-7DC4B71F2F93}" destId="{FE80BBF0-CCC0-4756-B0BC-37BB72522B80}" srcOrd="0" destOrd="0" presId="urn:microsoft.com/office/officeart/2005/8/layout/matrix2"/>
    <dgm:cxn modelId="{5808B8BE-B6BF-434E-9CE5-217CCC854EC5}" type="presParOf" srcId="{559DEB07-6559-4562-9626-7DC4B71F2F93}" destId="{4D2E87EB-2700-4147-8664-9328D684E679}" srcOrd="1" destOrd="0" presId="urn:microsoft.com/office/officeart/2005/8/layout/matrix2"/>
    <dgm:cxn modelId="{D6ED7D10-355C-44BA-9C7B-B450EBC7B956}" type="presParOf" srcId="{559DEB07-6559-4562-9626-7DC4B71F2F93}" destId="{5A93D6A7-94C2-43BD-A8F8-5A76EF4DAFD6}" srcOrd="2" destOrd="0" presId="urn:microsoft.com/office/officeart/2005/8/layout/matrix2"/>
    <dgm:cxn modelId="{2D2E01DB-FCD3-48E9-8152-E76FC0491AC2}" type="presParOf" srcId="{559DEB07-6559-4562-9626-7DC4B71F2F93}" destId="{B39FC673-0A65-468C-B99A-93A834A61A51}" srcOrd="3" destOrd="0" presId="urn:microsoft.com/office/officeart/2005/8/layout/matrix2"/>
    <dgm:cxn modelId="{7803A1D5-AE3C-4175-8131-1C46F7379644}" type="presParOf" srcId="{559DEB07-6559-4562-9626-7DC4B71F2F93}" destId="{1F080A8A-AADD-4398-AF4E-00BA87294F3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E4E4D22-D0B5-4E2D-BA45-E8D15DCD98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CFE696F-7A77-4F85-87EF-672150E9B52C}">
      <dgm:prSet/>
      <dgm:spPr/>
      <dgm:t>
        <a:bodyPr/>
        <a:lstStyle/>
        <a:p>
          <a:pPr rtl="0"/>
          <a:r>
            <a:rPr lang="cs-CZ" dirty="0"/>
            <a:t>Otázka autonomie vůle pacienta vs. Pacient je zranitelnou osobou</a:t>
          </a:r>
        </a:p>
      </dgm:t>
    </dgm:pt>
    <dgm:pt modelId="{A2647832-BD1E-4906-893A-5C3B4CE2B4B0}" type="parTrans" cxnId="{0586F180-0A92-4285-88CB-C94030B45C5D}">
      <dgm:prSet/>
      <dgm:spPr/>
      <dgm:t>
        <a:bodyPr/>
        <a:lstStyle/>
        <a:p>
          <a:endParaRPr lang="cs-CZ"/>
        </a:p>
      </dgm:t>
    </dgm:pt>
    <dgm:pt modelId="{0D804513-A4F5-4A7A-A14C-61565CD46503}" type="sibTrans" cxnId="{0586F180-0A92-4285-88CB-C94030B45C5D}">
      <dgm:prSet/>
      <dgm:spPr/>
      <dgm:t>
        <a:bodyPr/>
        <a:lstStyle/>
        <a:p>
          <a:endParaRPr lang="cs-CZ"/>
        </a:p>
      </dgm:t>
    </dgm:pt>
    <dgm:pt modelId="{817AF54E-9EA1-40CC-A610-6BB4D050313B}">
      <dgm:prSet/>
      <dgm:spPr/>
      <dgm:t>
        <a:bodyPr/>
        <a:lstStyle/>
        <a:p>
          <a:pPr rtl="0"/>
          <a:r>
            <a:rPr lang="cs-CZ" dirty="0"/>
            <a:t>Platba za neověřenou léčbu je neetická vs. Bohatý pacient zaplatí experiment a bude z něj profitovat i chudý pacient</a:t>
          </a:r>
        </a:p>
      </dgm:t>
    </dgm:pt>
    <dgm:pt modelId="{6D2EB93D-6BC6-418A-9B8F-186DEA919565}" type="parTrans" cxnId="{03547A4A-0E2E-49CA-A2DF-A097946FBA9E}">
      <dgm:prSet/>
      <dgm:spPr/>
      <dgm:t>
        <a:bodyPr/>
        <a:lstStyle/>
        <a:p>
          <a:endParaRPr lang="cs-CZ"/>
        </a:p>
      </dgm:t>
    </dgm:pt>
    <dgm:pt modelId="{BB9FCCA2-C995-4450-8ADF-1B673C2AEBAB}" type="sibTrans" cxnId="{03547A4A-0E2E-49CA-A2DF-A097946FBA9E}">
      <dgm:prSet/>
      <dgm:spPr/>
      <dgm:t>
        <a:bodyPr/>
        <a:lstStyle/>
        <a:p>
          <a:endParaRPr lang="cs-CZ"/>
        </a:p>
      </dgm:t>
    </dgm:pt>
    <dgm:pt modelId="{292B59E2-7AE7-485E-9D6F-C5872D35CEFA}">
      <dgm:prSet/>
      <dgm:spPr/>
      <dgm:t>
        <a:bodyPr/>
        <a:lstStyle/>
        <a:p>
          <a:pPr rtl="0"/>
          <a:r>
            <a:rPr lang="cs-CZ" dirty="0"/>
            <a:t>Otázka jak v tomto případě provádět náboru pacientů eticky</a:t>
          </a:r>
        </a:p>
      </dgm:t>
    </dgm:pt>
    <dgm:pt modelId="{8BA2FA4B-523A-4CDE-8B0C-434098184793}" type="parTrans" cxnId="{9DC0C82B-E89C-4288-8293-BB6BE86E2BA9}">
      <dgm:prSet/>
      <dgm:spPr/>
      <dgm:t>
        <a:bodyPr/>
        <a:lstStyle/>
        <a:p>
          <a:endParaRPr lang="cs-CZ"/>
        </a:p>
      </dgm:t>
    </dgm:pt>
    <dgm:pt modelId="{8702178E-05F0-475E-ACC2-E42526FEF6E7}" type="sibTrans" cxnId="{9DC0C82B-E89C-4288-8293-BB6BE86E2BA9}">
      <dgm:prSet/>
      <dgm:spPr/>
      <dgm:t>
        <a:bodyPr/>
        <a:lstStyle/>
        <a:p>
          <a:endParaRPr lang="cs-CZ"/>
        </a:p>
      </dgm:t>
    </dgm:pt>
    <dgm:pt modelId="{798F4740-B4F5-4B37-97EC-BA76C5CCCBDB}">
      <dgm:prSet/>
      <dgm:spPr/>
      <dgm:t>
        <a:bodyPr/>
        <a:lstStyle/>
        <a:p>
          <a:pPr rtl="0"/>
          <a:r>
            <a:rPr lang="cs-CZ" dirty="0"/>
            <a:t>Platba a randomizovaná studie – pacient může platit těžké peníze a dostat placebo</a:t>
          </a:r>
        </a:p>
      </dgm:t>
    </dgm:pt>
    <dgm:pt modelId="{322A7ED2-84C3-406F-B47D-4CB1405975A1}" type="parTrans" cxnId="{7B13B2E3-9C6B-40DC-AB73-D44A1E9F997A}">
      <dgm:prSet/>
      <dgm:spPr/>
      <dgm:t>
        <a:bodyPr/>
        <a:lstStyle/>
        <a:p>
          <a:endParaRPr lang="cs-CZ"/>
        </a:p>
      </dgm:t>
    </dgm:pt>
    <dgm:pt modelId="{9F93CE43-7797-4EA7-8749-75AB00D7E8C9}" type="sibTrans" cxnId="{7B13B2E3-9C6B-40DC-AB73-D44A1E9F997A}">
      <dgm:prSet/>
      <dgm:spPr/>
      <dgm:t>
        <a:bodyPr/>
        <a:lstStyle/>
        <a:p>
          <a:endParaRPr lang="cs-CZ"/>
        </a:p>
      </dgm:t>
    </dgm:pt>
    <dgm:pt modelId="{F5493DEC-7977-4D73-85DF-45A85FB51B7A}" type="pres">
      <dgm:prSet presAssocID="{2E4E4D22-D0B5-4E2D-BA45-E8D15DCD98F6}" presName="linear" presStyleCnt="0">
        <dgm:presLayoutVars>
          <dgm:animLvl val="lvl"/>
          <dgm:resizeHandles val="exact"/>
        </dgm:presLayoutVars>
      </dgm:prSet>
      <dgm:spPr/>
    </dgm:pt>
    <dgm:pt modelId="{6D879396-B85F-42C0-9872-8B53C827824C}" type="pres">
      <dgm:prSet presAssocID="{BCFE696F-7A77-4F85-87EF-672150E9B52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7F964B-BCD7-4D3B-91CB-0817C7E550E5}" type="pres">
      <dgm:prSet presAssocID="{0D804513-A4F5-4A7A-A14C-61565CD46503}" presName="spacer" presStyleCnt="0"/>
      <dgm:spPr/>
    </dgm:pt>
    <dgm:pt modelId="{B94716D9-C0CF-45C1-A376-0DF178715C1C}" type="pres">
      <dgm:prSet presAssocID="{817AF54E-9EA1-40CC-A610-6BB4D050313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3715608-09FC-41A8-8A0A-35D4084D8FE5}" type="pres">
      <dgm:prSet presAssocID="{BB9FCCA2-C995-4450-8ADF-1B673C2AEBAB}" presName="spacer" presStyleCnt="0"/>
      <dgm:spPr/>
    </dgm:pt>
    <dgm:pt modelId="{6788FE9F-4DDE-435A-9884-07D0D325698C}" type="pres">
      <dgm:prSet presAssocID="{292B59E2-7AE7-485E-9D6F-C5872D35CE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5861789-FA17-47E6-B532-D558FA882D0E}" type="pres">
      <dgm:prSet presAssocID="{8702178E-05F0-475E-ACC2-E42526FEF6E7}" presName="spacer" presStyleCnt="0"/>
      <dgm:spPr/>
    </dgm:pt>
    <dgm:pt modelId="{71560477-CEC1-4B31-8862-3CA82C3E2960}" type="pres">
      <dgm:prSet presAssocID="{798F4740-B4F5-4B37-97EC-BA76C5CCCBD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DC0C82B-E89C-4288-8293-BB6BE86E2BA9}" srcId="{2E4E4D22-D0B5-4E2D-BA45-E8D15DCD98F6}" destId="{292B59E2-7AE7-485E-9D6F-C5872D35CEFA}" srcOrd="2" destOrd="0" parTransId="{8BA2FA4B-523A-4CDE-8B0C-434098184793}" sibTransId="{8702178E-05F0-475E-ACC2-E42526FEF6E7}"/>
    <dgm:cxn modelId="{03547A4A-0E2E-49CA-A2DF-A097946FBA9E}" srcId="{2E4E4D22-D0B5-4E2D-BA45-E8D15DCD98F6}" destId="{817AF54E-9EA1-40CC-A610-6BB4D050313B}" srcOrd="1" destOrd="0" parTransId="{6D2EB93D-6BC6-418A-9B8F-186DEA919565}" sibTransId="{BB9FCCA2-C995-4450-8ADF-1B673C2AEBAB}"/>
    <dgm:cxn modelId="{652BC473-EE11-4B10-9019-DB2F29C3528B}" type="presOf" srcId="{798F4740-B4F5-4B37-97EC-BA76C5CCCBDB}" destId="{71560477-CEC1-4B31-8862-3CA82C3E2960}" srcOrd="0" destOrd="0" presId="urn:microsoft.com/office/officeart/2005/8/layout/vList2"/>
    <dgm:cxn modelId="{0586F180-0A92-4285-88CB-C94030B45C5D}" srcId="{2E4E4D22-D0B5-4E2D-BA45-E8D15DCD98F6}" destId="{BCFE696F-7A77-4F85-87EF-672150E9B52C}" srcOrd="0" destOrd="0" parTransId="{A2647832-BD1E-4906-893A-5C3B4CE2B4B0}" sibTransId="{0D804513-A4F5-4A7A-A14C-61565CD46503}"/>
    <dgm:cxn modelId="{05DCC2A2-85CC-471B-B38B-76DB9C65ABF7}" type="presOf" srcId="{2E4E4D22-D0B5-4E2D-BA45-E8D15DCD98F6}" destId="{F5493DEC-7977-4D73-85DF-45A85FB51B7A}" srcOrd="0" destOrd="0" presId="urn:microsoft.com/office/officeart/2005/8/layout/vList2"/>
    <dgm:cxn modelId="{836096BA-19F0-4320-ADC1-9F8026B8BF40}" type="presOf" srcId="{BCFE696F-7A77-4F85-87EF-672150E9B52C}" destId="{6D879396-B85F-42C0-9872-8B53C827824C}" srcOrd="0" destOrd="0" presId="urn:microsoft.com/office/officeart/2005/8/layout/vList2"/>
    <dgm:cxn modelId="{675F9BC6-8F09-4ABD-AC68-694D28CCA864}" type="presOf" srcId="{292B59E2-7AE7-485E-9D6F-C5872D35CEFA}" destId="{6788FE9F-4DDE-435A-9884-07D0D325698C}" srcOrd="0" destOrd="0" presId="urn:microsoft.com/office/officeart/2005/8/layout/vList2"/>
    <dgm:cxn modelId="{7B13B2E3-9C6B-40DC-AB73-D44A1E9F997A}" srcId="{2E4E4D22-D0B5-4E2D-BA45-E8D15DCD98F6}" destId="{798F4740-B4F5-4B37-97EC-BA76C5CCCBDB}" srcOrd="3" destOrd="0" parTransId="{322A7ED2-84C3-406F-B47D-4CB1405975A1}" sibTransId="{9F93CE43-7797-4EA7-8749-75AB00D7E8C9}"/>
    <dgm:cxn modelId="{89DABAE9-90D8-4F6C-A00B-1CC5B3C31B0A}" type="presOf" srcId="{817AF54E-9EA1-40CC-A610-6BB4D050313B}" destId="{B94716D9-C0CF-45C1-A376-0DF178715C1C}" srcOrd="0" destOrd="0" presId="urn:microsoft.com/office/officeart/2005/8/layout/vList2"/>
    <dgm:cxn modelId="{42C593A2-2913-451A-8B93-91311D020540}" type="presParOf" srcId="{F5493DEC-7977-4D73-85DF-45A85FB51B7A}" destId="{6D879396-B85F-42C0-9872-8B53C827824C}" srcOrd="0" destOrd="0" presId="urn:microsoft.com/office/officeart/2005/8/layout/vList2"/>
    <dgm:cxn modelId="{DA0296C6-CE3F-4E11-AFBD-5F9EA4E0652F}" type="presParOf" srcId="{F5493DEC-7977-4D73-85DF-45A85FB51B7A}" destId="{627F964B-BCD7-4D3B-91CB-0817C7E550E5}" srcOrd="1" destOrd="0" presId="urn:microsoft.com/office/officeart/2005/8/layout/vList2"/>
    <dgm:cxn modelId="{122128BB-71BE-4B3C-822A-550603A04AC3}" type="presParOf" srcId="{F5493DEC-7977-4D73-85DF-45A85FB51B7A}" destId="{B94716D9-C0CF-45C1-A376-0DF178715C1C}" srcOrd="2" destOrd="0" presId="urn:microsoft.com/office/officeart/2005/8/layout/vList2"/>
    <dgm:cxn modelId="{6504C235-FB93-4B59-A74F-2813B04F183B}" type="presParOf" srcId="{F5493DEC-7977-4D73-85DF-45A85FB51B7A}" destId="{03715608-09FC-41A8-8A0A-35D4084D8FE5}" srcOrd="3" destOrd="0" presId="urn:microsoft.com/office/officeart/2005/8/layout/vList2"/>
    <dgm:cxn modelId="{118024F0-4096-471E-A763-431572467627}" type="presParOf" srcId="{F5493DEC-7977-4D73-85DF-45A85FB51B7A}" destId="{6788FE9F-4DDE-435A-9884-07D0D325698C}" srcOrd="4" destOrd="0" presId="urn:microsoft.com/office/officeart/2005/8/layout/vList2"/>
    <dgm:cxn modelId="{86927530-C803-49DC-A294-BB91682732AF}" type="presParOf" srcId="{F5493DEC-7977-4D73-85DF-45A85FB51B7A}" destId="{65861789-FA17-47E6-B532-D558FA882D0E}" srcOrd="5" destOrd="0" presId="urn:microsoft.com/office/officeart/2005/8/layout/vList2"/>
    <dgm:cxn modelId="{A8D06C75-4F4E-4724-A264-F11AFCC4BCA4}" type="presParOf" srcId="{F5493DEC-7977-4D73-85DF-45A85FB51B7A}" destId="{71560477-CEC1-4B31-8862-3CA82C3E29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AB6D0CA-A012-459C-93D9-1DD979CA05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9EA851C-ED0B-414A-9E68-2F5851916C66}">
      <dgm:prSet/>
      <dgm:spPr/>
      <dgm:t>
        <a:bodyPr/>
        <a:lstStyle/>
        <a:p>
          <a:pPr rtl="0"/>
          <a:r>
            <a:rPr lang="cs-CZ" dirty="0"/>
            <a:t>Platba ze strany pacienta v mnoha případech neetická</a:t>
          </a:r>
        </a:p>
      </dgm:t>
    </dgm:pt>
    <dgm:pt modelId="{A418D0B2-BC9A-4592-A1B4-9ACBB4C80D57}" type="parTrans" cxnId="{BE398805-1465-4B97-BB4E-4685522A7FA3}">
      <dgm:prSet/>
      <dgm:spPr/>
      <dgm:t>
        <a:bodyPr/>
        <a:lstStyle/>
        <a:p>
          <a:endParaRPr lang="cs-CZ"/>
        </a:p>
      </dgm:t>
    </dgm:pt>
    <dgm:pt modelId="{1FF02FD4-FCE2-4A83-901A-5028BA133256}" type="sibTrans" cxnId="{BE398805-1465-4B97-BB4E-4685522A7FA3}">
      <dgm:prSet/>
      <dgm:spPr/>
      <dgm:t>
        <a:bodyPr/>
        <a:lstStyle/>
        <a:p>
          <a:endParaRPr lang="cs-CZ"/>
        </a:p>
      </dgm:t>
    </dgm:pt>
    <dgm:pt modelId="{B13F43C3-1F68-4C70-B855-53B3CC521486}">
      <dgm:prSet/>
      <dgm:spPr/>
      <dgm:t>
        <a:bodyPr/>
        <a:lstStyle/>
        <a:p>
          <a:pPr rtl="0"/>
          <a:r>
            <a:rPr lang="cs-CZ"/>
            <a:t>ale protiprávní?</a:t>
          </a:r>
        </a:p>
      </dgm:t>
    </dgm:pt>
    <dgm:pt modelId="{B55857B5-22FD-409D-829C-55EBB882EE0F}" type="parTrans" cxnId="{BE76C9F5-6495-4FC9-A15E-2E7D0C52467D}">
      <dgm:prSet/>
      <dgm:spPr/>
      <dgm:t>
        <a:bodyPr/>
        <a:lstStyle/>
        <a:p>
          <a:endParaRPr lang="cs-CZ"/>
        </a:p>
      </dgm:t>
    </dgm:pt>
    <dgm:pt modelId="{60EB9E51-3B83-4F18-9735-33BB54E711C2}" type="sibTrans" cxnId="{BE76C9F5-6495-4FC9-A15E-2E7D0C52467D}">
      <dgm:prSet/>
      <dgm:spPr/>
      <dgm:t>
        <a:bodyPr/>
        <a:lstStyle/>
        <a:p>
          <a:endParaRPr lang="cs-CZ"/>
        </a:p>
      </dgm:t>
    </dgm:pt>
    <dgm:pt modelId="{FF0E39F7-016D-4019-8237-2A68558D5263}">
      <dgm:prSet/>
      <dgm:spPr/>
      <dgm:t>
        <a:bodyPr/>
        <a:lstStyle/>
        <a:p>
          <a:pPr rtl="0"/>
          <a:r>
            <a:rPr lang="cs-CZ"/>
            <a:t>373/2011 Sb. – O platbách či úhradách mlčí </a:t>
          </a:r>
        </a:p>
      </dgm:t>
    </dgm:pt>
    <dgm:pt modelId="{E79DD7EA-4F70-474D-8274-EA062396CCF1}" type="parTrans" cxnId="{C8E83F51-2923-4F28-9B90-3CE9163E2718}">
      <dgm:prSet/>
      <dgm:spPr/>
      <dgm:t>
        <a:bodyPr/>
        <a:lstStyle/>
        <a:p>
          <a:endParaRPr lang="cs-CZ"/>
        </a:p>
      </dgm:t>
    </dgm:pt>
    <dgm:pt modelId="{1BECC735-3AE2-465D-B942-A0F499A5F490}" type="sibTrans" cxnId="{C8E83F51-2923-4F28-9B90-3CE9163E2718}">
      <dgm:prSet/>
      <dgm:spPr/>
      <dgm:t>
        <a:bodyPr/>
        <a:lstStyle/>
        <a:p>
          <a:endParaRPr lang="cs-CZ"/>
        </a:p>
      </dgm:t>
    </dgm:pt>
    <dgm:pt modelId="{A864D5EC-6B15-4D7F-A1FC-3FC55888A499}">
      <dgm:prSet/>
      <dgm:spPr/>
      <dgm:t>
        <a:bodyPr/>
        <a:lstStyle/>
        <a:p>
          <a:pPr rtl="0"/>
          <a:r>
            <a:rPr lang="cs-CZ" dirty="0"/>
            <a:t>536/2014 (EU) - Subjekty hodnocení nesmí být vystaveny nepatřičnému vlivu, a to ani finanční povahy, s cílem dosáhnout jejich účasti na klinickém hodnocení. Nezletilým</a:t>
          </a:r>
          <a:r>
            <a:rPr lang="cs-CZ" baseline="0" dirty="0"/>
            <a:t> a nezpůsobilým přímý zákaz pobídek či finančních pobídek </a:t>
          </a:r>
          <a:endParaRPr lang="cs-CZ" dirty="0"/>
        </a:p>
      </dgm:t>
    </dgm:pt>
    <dgm:pt modelId="{C354ADA6-3D42-4A35-802B-4DB2C19A8737}" type="parTrans" cxnId="{EFF21C72-5ECE-4CDF-BD82-5DB420B759FF}">
      <dgm:prSet/>
      <dgm:spPr/>
      <dgm:t>
        <a:bodyPr/>
        <a:lstStyle/>
        <a:p>
          <a:endParaRPr lang="cs-CZ"/>
        </a:p>
      </dgm:t>
    </dgm:pt>
    <dgm:pt modelId="{7B88D145-8EB7-45B4-8CC5-DF70A64B46DC}" type="sibTrans" cxnId="{EFF21C72-5ECE-4CDF-BD82-5DB420B759FF}">
      <dgm:prSet/>
      <dgm:spPr/>
      <dgm:t>
        <a:bodyPr/>
        <a:lstStyle/>
        <a:p>
          <a:endParaRPr lang="cs-CZ"/>
        </a:p>
      </dgm:t>
    </dgm:pt>
    <dgm:pt modelId="{12E193E5-8D5F-4469-BADD-3EA228F702F8}">
      <dgm:prSet/>
      <dgm:spPr/>
      <dgm:t>
        <a:bodyPr/>
        <a:lstStyle/>
        <a:p>
          <a:pPr rtl="0"/>
          <a:r>
            <a:rPr lang="cs-CZ"/>
            <a:t>Úmluva o lidských právech a biomedicíně – financování výslovně neřeší</a:t>
          </a:r>
        </a:p>
      </dgm:t>
    </dgm:pt>
    <dgm:pt modelId="{E4A014FB-6A2F-48F7-A71F-DBC45F562B28}" type="parTrans" cxnId="{922B735C-ED08-43A9-B67B-65EA3D775CA2}">
      <dgm:prSet/>
      <dgm:spPr/>
      <dgm:t>
        <a:bodyPr/>
        <a:lstStyle/>
        <a:p>
          <a:endParaRPr lang="cs-CZ"/>
        </a:p>
      </dgm:t>
    </dgm:pt>
    <dgm:pt modelId="{14C466E4-8485-4109-B05B-3E6B00EE501A}" type="sibTrans" cxnId="{922B735C-ED08-43A9-B67B-65EA3D775CA2}">
      <dgm:prSet/>
      <dgm:spPr/>
      <dgm:t>
        <a:bodyPr/>
        <a:lstStyle/>
        <a:p>
          <a:endParaRPr lang="cs-CZ"/>
        </a:p>
      </dgm:t>
    </dgm:pt>
    <dgm:pt modelId="{72A59FA0-5AB8-4716-B7E0-A613D158CD41}">
      <dgm:prSet/>
      <dgm:spPr/>
      <dgm:t>
        <a:bodyPr/>
        <a:lstStyle/>
        <a:p>
          <a:pPr rtl="0"/>
          <a:r>
            <a:rPr lang="cs-CZ"/>
            <a:t>Explicitně neřeší otázky financování</a:t>
          </a:r>
        </a:p>
      </dgm:t>
    </dgm:pt>
    <dgm:pt modelId="{3B6388B1-E03A-4248-B521-3DA2B4603AD4}" type="parTrans" cxnId="{809FAF86-8A5D-4B7B-B0B6-B8068F29BA02}">
      <dgm:prSet/>
      <dgm:spPr/>
      <dgm:t>
        <a:bodyPr/>
        <a:lstStyle/>
        <a:p>
          <a:endParaRPr lang="cs-CZ"/>
        </a:p>
      </dgm:t>
    </dgm:pt>
    <dgm:pt modelId="{0C894765-9494-48EE-93C2-440436460ADF}" type="sibTrans" cxnId="{809FAF86-8A5D-4B7B-B0B6-B8068F29BA02}">
      <dgm:prSet/>
      <dgm:spPr/>
      <dgm:t>
        <a:bodyPr/>
        <a:lstStyle/>
        <a:p>
          <a:endParaRPr lang="cs-CZ"/>
        </a:p>
      </dgm:t>
    </dgm:pt>
    <dgm:pt modelId="{E29E95BF-7DA1-45BF-AFFE-2BCC1E52D7F5}">
      <dgm:prSet/>
      <dgm:spPr/>
      <dgm:t>
        <a:bodyPr/>
        <a:lstStyle/>
        <a:p>
          <a:pPr rtl="0"/>
          <a:r>
            <a:rPr lang="cs-CZ"/>
            <a:t>Zadavatelem klinického hodnocení léčiv může být i fyzická osoba. Může být nemocný sám sobě zadavatelem?</a:t>
          </a:r>
        </a:p>
      </dgm:t>
    </dgm:pt>
    <dgm:pt modelId="{7CD83BE5-C863-4412-BEDE-336B47DD8CE1}" type="parTrans" cxnId="{1165B962-4A5D-47D4-8D26-EFC4CACB74DE}">
      <dgm:prSet/>
      <dgm:spPr/>
      <dgm:t>
        <a:bodyPr/>
        <a:lstStyle/>
        <a:p>
          <a:endParaRPr lang="cs-CZ"/>
        </a:p>
      </dgm:t>
    </dgm:pt>
    <dgm:pt modelId="{5B250D3F-BF94-4987-9EA6-F4F0754EDED2}" type="sibTrans" cxnId="{1165B962-4A5D-47D4-8D26-EFC4CACB74DE}">
      <dgm:prSet/>
      <dgm:spPr/>
      <dgm:t>
        <a:bodyPr/>
        <a:lstStyle/>
        <a:p>
          <a:endParaRPr lang="cs-CZ"/>
        </a:p>
      </dgm:t>
    </dgm:pt>
    <dgm:pt modelId="{E7CBB05B-BE5F-45B2-8173-6C704AE5CC26}">
      <dgm:prSet/>
      <dgm:spPr/>
      <dgm:t>
        <a:bodyPr/>
        <a:lstStyle/>
        <a:p>
          <a:pPr rtl="0"/>
          <a:r>
            <a:rPr lang="cs-CZ"/>
            <a:t>„Čl. 13 Charty Umělecká tvorba a vědecké bádání jsou svobodné“. </a:t>
          </a:r>
        </a:p>
      </dgm:t>
    </dgm:pt>
    <dgm:pt modelId="{F6B529DD-AC8E-4160-8964-66ACF1533ED1}" type="parTrans" cxnId="{A90107F0-E400-499A-8EE8-12A19DAC9E7D}">
      <dgm:prSet/>
      <dgm:spPr/>
      <dgm:t>
        <a:bodyPr/>
        <a:lstStyle/>
        <a:p>
          <a:endParaRPr lang="cs-CZ"/>
        </a:p>
      </dgm:t>
    </dgm:pt>
    <dgm:pt modelId="{3A8396EB-56D9-43A2-B8AD-02646EACE2ED}" type="sibTrans" cxnId="{A90107F0-E400-499A-8EE8-12A19DAC9E7D}">
      <dgm:prSet/>
      <dgm:spPr/>
      <dgm:t>
        <a:bodyPr/>
        <a:lstStyle/>
        <a:p>
          <a:endParaRPr lang="cs-CZ"/>
        </a:p>
      </dgm:t>
    </dgm:pt>
    <dgm:pt modelId="{984426E0-FDA3-4D6B-9609-50F18E039341}">
      <dgm:prSet/>
      <dgm:spPr/>
      <dgm:t>
        <a:bodyPr/>
        <a:lstStyle/>
        <a:p>
          <a:pPr rtl="0"/>
          <a:r>
            <a:rPr lang="cs-CZ"/>
            <a:t>Může pacient bádat sám na sobě?</a:t>
          </a:r>
        </a:p>
      </dgm:t>
    </dgm:pt>
    <dgm:pt modelId="{0CFF4083-0FAF-4A76-B796-1CBADC842CC7}" type="parTrans" cxnId="{C602E79F-7312-4D70-BFD4-60AF9234ABD9}">
      <dgm:prSet/>
      <dgm:spPr/>
      <dgm:t>
        <a:bodyPr/>
        <a:lstStyle/>
        <a:p>
          <a:endParaRPr lang="cs-CZ"/>
        </a:p>
      </dgm:t>
    </dgm:pt>
    <dgm:pt modelId="{6C2DED35-D24D-4D5F-BEF4-BC53E022A3FB}" type="sibTrans" cxnId="{C602E79F-7312-4D70-BFD4-60AF9234ABD9}">
      <dgm:prSet/>
      <dgm:spPr/>
      <dgm:t>
        <a:bodyPr/>
        <a:lstStyle/>
        <a:p>
          <a:endParaRPr lang="cs-CZ"/>
        </a:p>
      </dgm:t>
    </dgm:pt>
    <dgm:pt modelId="{64A3ABF4-76E1-48A2-8E7A-4476A0903197}" type="pres">
      <dgm:prSet presAssocID="{4AB6D0CA-A012-459C-93D9-1DD979CA052A}" presName="linear" presStyleCnt="0">
        <dgm:presLayoutVars>
          <dgm:animLvl val="lvl"/>
          <dgm:resizeHandles val="exact"/>
        </dgm:presLayoutVars>
      </dgm:prSet>
      <dgm:spPr/>
    </dgm:pt>
    <dgm:pt modelId="{3A386E6A-1224-451D-B968-473AEFE5C8D3}" type="pres">
      <dgm:prSet presAssocID="{E9EA851C-ED0B-414A-9E68-2F5851916C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2756FA-297B-48A0-938D-D6DEA8CFE550}" type="pres">
      <dgm:prSet presAssocID="{1FF02FD4-FCE2-4A83-901A-5028BA133256}" presName="spacer" presStyleCnt="0"/>
      <dgm:spPr/>
    </dgm:pt>
    <dgm:pt modelId="{3EFD70FE-73AB-41AE-BE86-E056821077BD}" type="pres">
      <dgm:prSet presAssocID="{B13F43C3-1F68-4C70-B855-53B3CC521486}" presName="parentText" presStyleLbl="node1" presStyleIdx="1" presStyleCnt="4" custLinFactNeighborY="-5774">
        <dgm:presLayoutVars>
          <dgm:chMax val="0"/>
          <dgm:bulletEnabled val="1"/>
        </dgm:presLayoutVars>
      </dgm:prSet>
      <dgm:spPr/>
    </dgm:pt>
    <dgm:pt modelId="{092C4147-AE86-42BC-BB89-75C0B2F2B146}" type="pres">
      <dgm:prSet presAssocID="{B13F43C3-1F68-4C70-B855-53B3CC521486}" presName="childText" presStyleLbl="revTx" presStyleIdx="0" presStyleCnt="2">
        <dgm:presLayoutVars>
          <dgm:bulletEnabled val="1"/>
        </dgm:presLayoutVars>
      </dgm:prSet>
      <dgm:spPr/>
    </dgm:pt>
    <dgm:pt modelId="{240A9C01-38CC-4A3C-B0EF-E813941C9F4F}" type="pres">
      <dgm:prSet presAssocID="{72A59FA0-5AB8-4716-B7E0-A613D158CD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11B0677-9781-47F4-824F-8C554FF968CE}" type="pres">
      <dgm:prSet presAssocID="{0C894765-9494-48EE-93C2-440436460ADF}" presName="spacer" presStyleCnt="0"/>
      <dgm:spPr/>
    </dgm:pt>
    <dgm:pt modelId="{A47E6AD4-D133-4E6C-97D7-869744714A2E}" type="pres">
      <dgm:prSet presAssocID="{E29E95BF-7DA1-45BF-AFFE-2BCC1E52D7F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3E9AC4C-1D3D-47A5-BEED-63FEF387E7CE}" type="pres">
      <dgm:prSet presAssocID="{E29E95BF-7DA1-45BF-AFFE-2BCC1E52D7F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5F0CD02-3769-46CE-9A78-4AAC55959FA6}" type="presOf" srcId="{4AB6D0CA-A012-459C-93D9-1DD979CA052A}" destId="{64A3ABF4-76E1-48A2-8E7A-4476A0903197}" srcOrd="0" destOrd="0" presId="urn:microsoft.com/office/officeart/2005/8/layout/vList2"/>
    <dgm:cxn modelId="{BE398805-1465-4B97-BB4E-4685522A7FA3}" srcId="{4AB6D0CA-A012-459C-93D9-1DD979CA052A}" destId="{E9EA851C-ED0B-414A-9E68-2F5851916C66}" srcOrd="0" destOrd="0" parTransId="{A418D0B2-BC9A-4592-A1B4-9ACBB4C80D57}" sibTransId="{1FF02FD4-FCE2-4A83-901A-5028BA133256}"/>
    <dgm:cxn modelId="{8D52DA0C-9753-4D94-AC77-71AB679027F0}" type="presOf" srcId="{72A59FA0-5AB8-4716-B7E0-A613D158CD41}" destId="{240A9C01-38CC-4A3C-B0EF-E813941C9F4F}" srcOrd="0" destOrd="0" presId="urn:microsoft.com/office/officeart/2005/8/layout/vList2"/>
    <dgm:cxn modelId="{EFB1F911-F0D5-4112-AD01-E712603721C4}" type="presOf" srcId="{FF0E39F7-016D-4019-8237-2A68558D5263}" destId="{092C4147-AE86-42BC-BB89-75C0B2F2B146}" srcOrd="0" destOrd="0" presId="urn:microsoft.com/office/officeart/2005/8/layout/vList2"/>
    <dgm:cxn modelId="{7A5E4C1C-A1BF-45EF-84AB-91AA540477AA}" type="presOf" srcId="{A864D5EC-6B15-4D7F-A1FC-3FC55888A499}" destId="{092C4147-AE86-42BC-BB89-75C0B2F2B146}" srcOrd="0" destOrd="1" presId="urn:microsoft.com/office/officeart/2005/8/layout/vList2"/>
    <dgm:cxn modelId="{DA13FA5B-24F8-4469-BBB0-188F0FFF2B0B}" type="presOf" srcId="{12E193E5-8D5F-4469-BADD-3EA228F702F8}" destId="{092C4147-AE86-42BC-BB89-75C0B2F2B146}" srcOrd="0" destOrd="2" presId="urn:microsoft.com/office/officeart/2005/8/layout/vList2"/>
    <dgm:cxn modelId="{922B735C-ED08-43A9-B67B-65EA3D775CA2}" srcId="{B13F43C3-1F68-4C70-B855-53B3CC521486}" destId="{12E193E5-8D5F-4469-BADD-3EA228F702F8}" srcOrd="2" destOrd="0" parTransId="{E4A014FB-6A2F-48F7-A71F-DBC45F562B28}" sibTransId="{14C466E4-8485-4109-B05B-3E6B00EE501A}"/>
    <dgm:cxn modelId="{1165B962-4A5D-47D4-8D26-EFC4CACB74DE}" srcId="{4AB6D0CA-A012-459C-93D9-1DD979CA052A}" destId="{E29E95BF-7DA1-45BF-AFFE-2BCC1E52D7F5}" srcOrd="3" destOrd="0" parTransId="{7CD83BE5-C863-4412-BEDE-336B47DD8CE1}" sibTransId="{5B250D3F-BF94-4987-9EA6-F4F0754EDED2}"/>
    <dgm:cxn modelId="{C8E83F51-2923-4F28-9B90-3CE9163E2718}" srcId="{B13F43C3-1F68-4C70-B855-53B3CC521486}" destId="{FF0E39F7-016D-4019-8237-2A68558D5263}" srcOrd="0" destOrd="0" parTransId="{E79DD7EA-4F70-474D-8274-EA062396CCF1}" sibTransId="{1BECC735-3AE2-465D-B942-A0F499A5F490}"/>
    <dgm:cxn modelId="{EFF21C72-5ECE-4CDF-BD82-5DB420B759FF}" srcId="{B13F43C3-1F68-4C70-B855-53B3CC521486}" destId="{A864D5EC-6B15-4D7F-A1FC-3FC55888A499}" srcOrd="1" destOrd="0" parTransId="{C354ADA6-3D42-4A35-802B-4DB2C19A8737}" sibTransId="{7B88D145-8EB7-45B4-8CC5-DF70A64B46DC}"/>
    <dgm:cxn modelId="{809FAF86-8A5D-4B7B-B0B6-B8068F29BA02}" srcId="{4AB6D0CA-A012-459C-93D9-1DD979CA052A}" destId="{72A59FA0-5AB8-4716-B7E0-A613D158CD41}" srcOrd="2" destOrd="0" parTransId="{3B6388B1-E03A-4248-B521-3DA2B4603AD4}" sibTransId="{0C894765-9494-48EE-93C2-440436460ADF}"/>
    <dgm:cxn modelId="{C602E79F-7312-4D70-BFD4-60AF9234ABD9}" srcId="{E29E95BF-7DA1-45BF-AFFE-2BCC1E52D7F5}" destId="{984426E0-FDA3-4D6B-9609-50F18E039341}" srcOrd="1" destOrd="0" parTransId="{0CFF4083-0FAF-4A76-B796-1CBADC842CC7}" sibTransId="{6C2DED35-D24D-4D5F-BEF4-BC53E022A3FB}"/>
    <dgm:cxn modelId="{907C87AE-C337-4E1F-9979-7F30C89A63F5}" type="presOf" srcId="{984426E0-FDA3-4D6B-9609-50F18E039341}" destId="{B3E9AC4C-1D3D-47A5-BEED-63FEF387E7CE}" srcOrd="0" destOrd="1" presId="urn:microsoft.com/office/officeart/2005/8/layout/vList2"/>
    <dgm:cxn modelId="{85D54EAF-4D3C-4537-B976-E3390460E9DA}" type="presOf" srcId="{E29E95BF-7DA1-45BF-AFFE-2BCC1E52D7F5}" destId="{A47E6AD4-D133-4E6C-97D7-869744714A2E}" srcOrd="0" destOrd="0" presId="urn:microsoft.com/office/officeart/2005/8/layout/vList2"/>
    <dgm:cxn modelId="{065555D6-AE19-472C-B344-74CC547C4C7A}" type="presOf" srcId="{B13F43C3-1F68-4C70-B855-53B3CC521486}" destId="{3EFD70FE-73AB-41AE-BE86-E056821077BD}" srcOrd="0" destOrd="0" presId="urn:microsoft.com/office/officeart/2005/8/layout/vList2"/>
    <dgm:cxn modelId="{2579A3E6-7ED7-4D12-AD02-F9208DA9C7BA}" type="presOf" srcId="{E9EA851C-ED0B-414A-9E68-2F5851916C66}" destId="{3A386E6A-1224-451D-B968-473AEFE5C8D3}" srcOrd="0" destOrd="0" presId="urn:microsoft.com/office/officeart/2005/8/layout/vList2"/>
    <dgm:cxn modelId="{A90107F0-E400-499A-8EE8-12A19DAC9E7D}" srcId="{E29E95BF-7DA1-45BF-AFFE-2BCC1E52D7F5}" destId="{E7CBB05B-BE5F-45B2-8173-6C704AE5CC26}" srcOrd="0" destOrd="0" parTransId="{F6B529DD-AC8E-4160-8964-66ACF1533ED1}" sibTransId="{3A8396EB-56D9-43A2-B8AD-02646EACE2ED}"/>
    <dgm:cxn modelId="{BE76C9F5-6495-4FC9-A15E-2E7D0C52467D}" srcId="{4AB6D0CA-A012-459C-93D9-1DD979CA052A}" destId="{B13F43C3-1F68-4C70-B855-53B3CC521486}" srcOrd="1" destOrd="0" parTransId="{B55857B5-22FD-409D-829C-55EBB882EE0F}" sibTransId="{60EB9E51-3B83-4F18-9735-33BB54E711C2}"/>
    <dgm:cxn modelId="{9399A0F8-D1DD-4551-A2B7-EFDC8FD06B01}" type="presOf" srcId="{E7CBB05B-BE5F-45B2-8173-6C704AE5CC26}" destId="{B3E9AC4C-1D3D-47A5-BEED-63FEF387E7CE}" srcOrd="0" destOrd="0" presId="urn:microsoft.com/office/officeart/2005/8/layout/vList2"/>
    <dgm:cxn modelId="{47080785-650C-4751-9835-80E26480DFC5}" type="presParOf" srcId="{64A3ABF4-76E1-48A2-8E7A-4476A0903197}" destId="{3A386E6A-1224-451D-B968-473AEFE5C8D3}" srcOrd="0" destOrd="0" presId="urn:microsoft.com/office/officeart/2005/8/layout/vList2"/>
    <dgm:cxn modelId="{BA3D6433-ECBF-4B7D-9078-9F95EAF6D188}" type="presParOf" srcId="{64A3ABF4-76E1-48A2-8E7A-4476A0903197}" destId="{E52756FA-297B-48A0-938D-D6DEA8CFE550}" srcOrd="1" destOrd="0" presId="urn:microsoft.com/office/officeart/2005/8/layout/vList2"/>
    <dgm:cxn modelId="{8D87E567-ECAD-447B-B927-98F837DE3AA4}" type="presParOf" srcId="{64A3ABF4-76E1-48A2-8E7A-4476A0903197}" destId="{3EFD70FE-73AB-41AE-BE86-E056821077BD}" srcOrd="2" destOrd="0" presId="urn:microsoft.com/office/officeart/2005/8/layout/vList2"/>
    <dgm:cxn modelId="{0C8484B3-657B-484E-A50D-F20AAB5A6F38}" type="presParOf" srcId="{64A3ABF4-76E1-48A2-8E7A-4476A0903197}" destId="{092C4147-AE86-42BC-BB89-75C0B2F2B146}" srcOrd="3" destOrd="0" presId="urn:microsoft.com/office/officeart/2005/8/layout/vList2"/>
    <dgm:cxn modelId="{F945BC8B-84F0-4CC8-AB2A-54A6D4E7B8C6}" type="presParOf" srcId="{64A3ABF4-76E1-48A2-8E7A-4476A0903197}" destId="{240A9C01-38CC-4A3C-B0EF-E813941C9F4F}" srcOrd="4" destOrd="0" presId="urn:microsoft.com/office/officeart/2005/8/layout/vList2"/>
    <dgm:cxn modelId="{92FF9CD9-3BCE-4B0D-BB2C-D1305569AAE9}" type="presParOf" srcId="{64A3ABF4-76E1-48A2-8E7A-4476A0903197}" destId="{F11B0677-9781-47F4-824F-8C554FF968CE}" srcOrd="5" destOrd="0" presId="urn:microsoft.com/office/officeart/2005/8/layout/vList2"/>
    <dgm:cxn modelId="{0E4B9C50-47CE-49D0-A336-ADC432C6E61E}" type="presParOf" srcId="{64A3ABF4-76E1-48A2-8E7A-4476A0903197}" destId="{A47E6AD4-D133-4E6C-97D7-869744714A2E}" srcOrd="6" destOrd="0" presId="urn:microsoft.com/office/officeart/2005/8/layout/vList2"/>
    <dgm:cxn modelId="{8FCD5A89-9E51-4CC6-971B-010AD5ADC6C1}" type="presParOf" srcId="{64A3ABF4-76E1-48A2-8E7A-4476A0903197}" destId="{B3E9AC4C-1D3D-47A5-BEED-63FEF387E7C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FCA46D2-B543-4593-B43E-C0CD5DFF8E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A3CADB5-CCC1-44B3-9161-DFD685E654C6}">
      <dgm:prSet/>
      <dgm:spPr/>
      <dgm:t>
        <a:bodyPr/>
        <a:lstStyle/>
        <a:p>
          <a:pPr rtl="0"/>
          <a:r>
            <a:rPr lang="cs-CZ"/>
            <a:t>Omezená autonomie vůle pacienta</a:t>
          </a:r>
        </a:p>
      </dgm:t>
    </dgm:pt>
    <dgm:pt modelId="{F26FA51E-41A3-4075-B0CB-A4894FDDAD9C}" type="parTrans" cxnId="{2AB9D2B6-B323-44B5-9F64-30201FE8614E}">
      <dgm:prSet/>
      <dgm:spPr/>
      <dgm:t>
        <a:bodyPr/>
        <a:lstStyle/>
        <a:p>
          <a:endParaRPr lang="cs-CZ"/>
        </a:p>
      </dgm:t>
    </dgm:pt>
    <dgm:pt modelId="{AD79CE91-B9A8-4E6B-A937-18804B3BD472}" type="sibTrans" cxnId="{2AB9D2B6-B323-44B5-9F64-30201FE8614E}">
      <dgm:prSet/>
      <dgm:spPr/>
      <dgm:t>
        <a:bodyPr/>
        <a:lstStyle/>
        <a:p>
          <a:endParaRPr lang="cs-CZ"/>
        </a:p>
      </dgm:t>
    </dgm:pt>
    <dgm:pt modelId="{0684E5D8-40BC-4B38-8813-FBA349C75843}">
      <dgm:prSet/>
      <dgm:spPr/>
      <dgm:t>
        <a:bodyPr/>
        <a:lstStyle/>
        <a:p>
          <a:pPr rtl="0"/>
          <a:r>
            <a:rPr lang="cs-CZ"/>
            <a:t>Platnost informovaného souhlasu (?)</a:t>
          </a:r>
        </a:p>
      </dgm:t>
    </dgm:pt>
    <dgm:pt modelId="{9E3C4B56-B7BB-4417-9492-46146FD4B84A}" type="parTrans" cxnId="{22849BDE-E770-4E86-846E-34198F26275E}">
      <dgm:prSet/>
      <dgm:spPr/>
      <dgm:t>
        <a:bodyPr/>
        <a:lstStyle/>
        <a:p>
          <a:endParaRPr lang="cs-CZ"/>
        </a:p>
      </dgm:t>
    </dgm:pt>
    <dgm:pt modelId="{2CD2F5A2-F487-4EA0-B78E-165396A5EAFC}" type="sibTrans" cxnId="{22849BDE-E770-4E86-846E-34198F26275E}">
      <dgm:prSet/>
      <dgm:spPr/>
      <dgm:t>
        <a:bodyPr/>
        <a:lstStyle/>
        <a:p>
          <a:endParaRPr lang="cs-CZ"/>
        </a:p>
      </dgm:t>
    </dgm:pt>
    <dgm:pt modelId="{37DBD865-374F-4158-911B-862E0DF9618D}">
      <dgm:prSet/>
      <dgm:spPr/>
      <dgm:t>
        <a:bodyPr/>
        <a:lstStyle/>
        <a:p>
          <a:pPr rtl="0"/>
          <a:r>
            <a:rPr lang="cs-CZ"/>
            <a:t>Limity péče na náležité odborné úrovni</a:t>
          </a:r>
        </a:p>
      </dgm:t>
    </dgm:pt>
    <dgm:pt modelId="{2A48A75E-A9EC-44F8-A58C-C6C522B2F98D}" type="parTrans" cxnId="{B993FE9A-5BD4-452D-B86B-EC8B341C6A54}">
      <dgm:prSet/>
      <dgm:spPr/>
      <dgm:t>
        <a:bodyPr/>
        <a:lstStyle/>
        <a:p>
          <a:endParaRPr lang="cs-CZ"/>
        </a:p>
      </dgm:t>
    </dgm:pt>
    <dgm:pt modelId="{0E13BBE2-B745-4597-9C8E-7C9BA53A738E}" type="sibTrans" cxnId="{B993FE9A-5BD4-452D-B86B-EC8B341C6A54}">
      <dgm:prSet/>
      <dgm:spPr/>
      <dgm:t>
        <a:bodyPr/>
        <a:lstStyle/>
        <a:p>
          <a:endParaRPr lang="cs-CZ"/>
        </a:p>
      </dgm:t>
    </dgm:pt>
    <dgm:pt modelId="{03F17B45-B6B0-4162-A900-A32B3F528C68}">
      <dgm:prSet/>
      <dgm:spPr/>
      <dgm:t>
        <a:bodyPr/>
        <a:lstStyle/>
        <a:p>
          <a:pPr rtl="0"/>
          <a:r>
            <a:rPr lang="cs-CZ"/>
            <a:t>Náležitou odbornou úrovní se rozumí poskytování zdravotních služeb podle pravidel vědy a uznávaných medicínských postupů, při respektování individuality pacienta, s ohledem na konkrétní podmínky a objektivní možnosti.</a:t>
          </a:r>
        </a:p>
      </dgm:t>
    </dgm:pt>
    <dgm:pt modelId="{2A05F4FB-FAB1-4D7B-8B7B-9BC2D17EF9EB}" type="parTrans" cxnId="{EF70307A-CD14-4B11-844C-AF803FFDD31E}">
      <dgm:prSet/>
      <dgm:spPr/>
      <dgm:t>
        <a:bodyPr/>
        <a:lstStyle/>
        <a:p>
          <a:endParaRPr lang="cs-CZ"/>
        </a:p>
      </dgm:t>
    </dgm:pt>
    <dgm:pt modelId="{F3D81666-59C9-4080-822B-FFB12B79123D}" type="sibTrans" cxnId="{EF70307A-CD14-4B11-844C-AF803FFDD31E}">
      <dgm:prSet/>
      <dgm:spPr/>
      <dgm:t>
        <a:bodyPr/>
        <a:lstStyle/>
        <a:p>
          <a:endParaRPr lang="cs-CZ"/>
        </a:p>
      </dgm:t>
    </dgm:pt>
    <dgm:pt modelId="{2BEC6FFA-A9FB-48B0-B7AD-5BB83707C151}">
      <dgm:prSet/>
      <dgm:spPr/>
      <dgm:t>
        <a:bodyPr/>
        <a:lstStyle/>
        <a:p>
          <a:pPr rtl="0"/>
          <a:r>
            <a:rPr lang="cs-CZ"/>
            <a:t>Zákon o specifických zdravotních službách; Zákon o léčivech </a:t>
          </a:r>
        </a:p>
      </dgm:t>
    </dgm:pt>
    <dgm:pt modelId="{543266A3-5E91-4CB1-B6BB-11C16DBBFE13}" type="parTrans" cxnId="{7603FDFE-7F4C-4F11-AE45-59E5F22EFCFA}">
      <dgm:prSet/>
      <dgm:spPr/>
      <dgm:t>
        <a:bodyPr/>
        <a:lstStyle/>
        <a:p>
          <a:endParaRPr lang="cs-CZ"/>
        </a:p>
      </dgm:t>
    </dgm:pt>
    <dgm:pt modelId="{91CBBD0E-6113-4BE6-BDF4-4383B7A2DD64}" type="sibTrans" cxnId="{7603FDFE-7F4C-4F11-AE45-59E5F22EFCFA}">
      <dgm:prSet/>
      <dgm:spPr/>
      <dgm:t>
        <a:bodyPr/>
        <a:lstStyle/>
        <a:p>
          <a:endParaRPr lang="cs-CZ"/>
        </a:p>
      </dgm:t>
    </dgm:pt>
    <dgm:pt modelId="{3976F9DA-7BA9-4C67-9B15-C28F38DA7902}">
      <dgm:prSet/>
      <dgm:spPr/>
      <dgm:t>
        <a:bodyPr/>
        <a:lstStyle/>
        <a:p>
          <a:pPr rtl="0"/>
          <a:r>
            <a:rPr lang="cs-CZ"/>
            <a:t>Vyžaduje souhlas etické komise </a:t>
          </a:r>
        </a:p>
      </dgm:t>
    </dgm:pt>
    <dgm:pt modelId="{235D3ECD-CA3F-4F3A-B8AB-79030BEF90FF}" type="parTrans" cxnId="{2E392B9F-BFD5-4111-BE88-561A245FC4F3}">
      <dgm:prSet/>
      <dgm:spPr/>
      <dgm:t>
        <a:bodyPr/>
        <a:lstStyle/>
        <a:p>
          <a:endParaRPr lang="cs-CZ"/>
        </a:p>
      </dgm:t>
    </dgm:pt>
    <dgm:pt modelId="{8E548B5F-EBD6-42A4-AE7A-A4A82BD83800}" type="sibTrans" cxnId="{2E392B9F-BFD5-4111-BE88-561A245FC4F3}">
      <dgm:prSet/>
      <dgm:spPr/>
      <dgm:t>
        <a:bodyPr/>
        <a:lstStyle/>
        <a:p>
          <a:endParaRPr lang="cs-CZ"/>
        </a:p>
      </dgm:t>
    </dgm:pt>
    <dgm:pt modelId="{5835E0A3-FDDF-48EA-BB57-A721F7C75F04}" type="pres">
      <dgm:prSet presAssocID="{7FCA46D2-B543-4593-B43E-C0CD5DFF8E62}" presName="linear" presStyleCnt="0">
        <dgm:presLayoutVars>
          <dgm:animLvl val="lvl"/>
          <dgm:resizeHandles val="exact"/>
        </dgm:presLayoutVars>
      </dgm:prSet>
      <dgm:spPr/>
    </dgm:pt>
    <dgm:pt modelId="{5A93B940-F9A3-4EDA-B92D-CE4F6F2D349D}" type="pres">
      <dgm:prSet presAssocID="{7A3CADB5-CCC1-44B3-9161-DFD685E654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41FBFCB-096A-461B-85DC-8B70535728C4}" type="pres">
      <dgm:prSet presAssocID="{7A3CADB5-CCC1-44B3-9161-DFD685E654C6}" presName="childText" presStyleLbl="revTx" presStyleIdx="0" presStyleCnt="3">
        <dgm:presLayoutVars>
          <dgm:bulletEnabled val="1"/>
        </dgm:presLayoutVars>
      </dgm:prSet>
      <dgm:spPr/>
    </dgm:pt>
    <dgm:pt modelId="{69D734B7-180B-44FD-B530-C0F59B78C818}" type="pres">
      <dgm:prSet presAssocID="{37DBD865-374F-4158-911B-862E0DF961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F449926-A212-438B-B08F-0416EEA2F0F2}" type="pres">
      <dgm:prSet presAssocID="{37DBD865-374F-4158-911B-862E0DF9618D}" presName="childText" presStyleLbl="revTx" presStyleIdx="1" presStyleCnt="3">
        <dgm:presLayoutVars>
          <dgm:bulletEnabled val="1"/>
        </dgm:presLayoutVars>
      </dgm:prSet>
      <dgm:spPr/>
    </dgm:pt>
    <dgm:pt modelId="{109BF995-E0CF-42E9-BC04-E5D1EEF707DC}" type="pres">
      <dgm:prSet presAssocID="{2BEC6FFA-A9FB-48B0-B7AD-5BB83707C15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68C8038-BEDA-4837-8815-637694E68877}" type="pres">
      <dgm:prSet presAssocID="{2BEC6FFA-A9FB-48B0-B7AD-5BB83707C15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49AFD11-1B19-46E3-AADC-63BB00F569F3}" type="presOf" srcId="{7FCA46D2-B543-4593-B43E-C0CD5DFF8E62}" destId="{5835E0A3-FDDF-48EA-BB57-A721F7C75F04}" srcOrd="0" destOrd="0" presId="urn:microsoft.com/office/officeart/2005/8/layout/vList2"/>
    <dgm:cxn modelId="{B84B942B-7DAB-4920-B912-7CD4BDDD8065}" type="presOf" srcId="{2BEC6FFA-A9FB-48B0-B7AD-5BB83707C151}" destId="{109BF995-E0CF-42E9-BC04-E5D1EEF707DC}" srcOrd="0" destOrd="0" presId="urn:microsoft.com/office/officeart/2005/8/layout/vList2"/>
    <dgm:cxn modelId="{EF70307A-CD14-4B11-844C-AF803FFDD31E}" srcId="{37DBD865-374F-4158-911B-862E0DF9618D}" destId="{03F17B45-B6B0-4162-A900-A32B3F528C68}" srcOrd="0" destOrd="0" parTransId="{2A05F4FB-FAB1-4D7B-8B7B-9BC2D17EF9EB}" sibTransId="{F3D81666-59C9-4080-822B-FFB12B79123D}"/>
    <dgm:cxn modelId="{FFDDD792-D123-44A1-875A-DB97BB9271CE}" type="presOf" srcId="{0684E5D8-40BC-4B38-8813-FBA349C75843}" destId="{E41FBFCB-096A-461B-85DC-8B70535728C4}" srcOrd="0" destOrd="0" presId="urn:microsoft.com/office/officeart/2005/8/layout/vList2"/>
    <dgm:cxn modelId="{B993FE9A-5BD4-452D-B86B-EC8B341C6A54}" srcId="{7FCA46D2-B543-4593-B43E-C0CD5DFF8E62}" destId="{37DBD865-374F-4158-911B-862E0DF9618D}" srcOrd="1" destOrd="0" parTransId="{2A48A75E-A9EC-44F8-A58C-C6C522B2F98D}" sibTransId="{0E13BBE2-B745-4597-9C8E-7C9BA53A738E}"/>
    <dgm:cxn modelId="{7620209B-57CE-477F-B776-2C479F16C503}" type="presOf" srcId="{7A3CADB5-CCC1-44B3-9161-DFD685E654C6}" destId="{5A93B940-F9A3-4EDA-B92D-CE4F6F2D349D}" srcOrd="0" destOrd="0" presId="urn:microsoft.com/office/officeart/2005/8/layout/vList2"/>
    <dgm:cxn modelId="{2E392B9F-BFD5-4111-BE88-561A245FC4F3}" srcId="{2BEC6FFA-A9FB-48B0-B7AD-5BB83707C151}" destId="{3976F9DA-7BA9-4C67-9B15-C28F38DA7902}" srcOrd="0" destOrd="0" parTransId="{235D3ECD-CA3F-4F3A-B8AB-79030BEF90FF}" sibTransId="{8E548B5F-EBD6-42A4-AE7A-A4A82BD83800}"/>
    <dgm:cxn modelId="{77B520A1-E9E3-4847-95F5-4492F0A17559}" type="presOf" srcId="{3976F9DA-7BA9-4C67-9B15-C28F38DA7902}" destId="{668C8038-BEDA-4837-8815-637694E68877}" srcOrd="0" destOrd="0" presId="urn:microsoft.com/office/officeart/2005/8/layout/vList2"/>
    <dgm:cxn modelId="{2AB9D2B6-B323-44B5-9F64-30201FE8614E}" srcId="{7FCA46D2-B543-4593-B43E-C0CD5DFF8E62}" destId="{7A3CADB5-CCC1-44B3-9161-DFD685E654C6}" srcOrd="0" destOrd="0" parTransId="{F26FA51E-41A3-4075-B0CB-A4894FDDAD9C}" sibTransId="{AD79CE91-B9A8-4E6B-A937-18804B3BD472}"/>
    <dgm:cxn modelId="{70400FCC-EEC1-4FC6-8286-256F7D56013F}" type="presOf" srcId="{03F17B45-B6B0-4162-A900-A32B3F528C68}" destId="{1F449926-A212-438B-B08F-0416EEA2F0F2}" srcOrd="0" destOrd="0" presId="urn:microsoft.com/office/officeart/2005/8/layout/vList2"/>
    <dgm:cxn modelId="{22849BDE-E770-4E86-846E-34198F26275E}" srcId="{7A3CADB5-CCC1-44B3-9161-DFD685E654C6}" destId="{0684E5D8-40BC-4B38-8813-FBA349C75843}" srcOrd="0" destOrd="0" parTransId="{9E3C4B56-B7BB-4417-9492-46146FD4B84A}" sibTransId="{2CD2F5A2-F487-4EA0-B78E-165396A5EAFC}"/>
    <dgm:cxn modelId="{CAD8EDE1-AA26-496D-B0FC-1681626679F2}" type="presOf" srcId="{37DBD865-374F-4158-911B-862E0DF9618D}" destId="{69D734B7-180B-44FD-B530-C0F59B78C818}" srcOrd="0" destOrd="0" presId="urn:microsoft.com/office/officeart/2005/8/layout/vList2"/>
    <dgm:cxn modelId="{7603FDFE-7F4C-4F11-AE45-59E5F22EFCFA}" srcId="{7FCA46D2-B543-4593-B43E-C0CD5DFF8E62}" destId="{2BEC6FFA-A9FB-48B0-B7AD-5BB83707C151}" srcOrd="2" destOrd="0" parTransId="{543266A3-5E91-4CB1-B6BB-11C16DBBFE13}" sibTransId="{91CBBD0E-6113-4BE6-BDF4-4383B7A2DD64}"/>
    <dgm:cxn modelId="{820003DF-15A1-4502-86F3-68E2F7961DBF}" type="presParOf" srcId="{5835E0A3-FDDF-48EA-BB57-A721F7C75F04}" destId="{5A93B940-F9A3-4EDA-B92D-CE4F6F2D349D}" srcOrd="0" destOrd="0" presId="urn:microsoft.com/office/officeart/2005/8/layout/vList2"/>
    <dgm:cxn modelId="{0C9311C2-AEE5-4F77-9614-0A982690510B}" type="presParOf" srcId="{5835E0A3-FDDF-48EA-BB57-A721F7C75F04}" destId="{E41FBFCB-096A-461B-85DC-8B70535728C4}" srcOrd="1" destOrd="0" presId="urn:microsoft.com/office/officeart/2005/8/layout/vList2"/>
    <dgm:cxn modelId="{EA71DEEC-D509-4461-AA73-5106EE2F1A21}" type="presParOf" srcId="{5835E0A3-FDDF-48EA-BB57-A721F7C75F04}" destId="{69D734B7-180B-44FD-B530-C0F59B78C818}" srcOrd="2" destOrd="0" presId="urn:microsoft.com/office/officeart/2005/8/layout/vList2"/>
    <dgm:cxn modelId="{6138AADE-17BF-4F59-B04E-77A8E21FBCAC}" type="presParOf" srcId="{5835E0A3-FDDF-48EA-BB57-A721F7C75F04}" destId="{1F449926-A212-438B-B08F-0416EEA2F0F2}" srcOrd="3" destOrd="0" presId="urn:microsoft.com/office/officeart/2005/8/layout/vList2"/>
    <dgm:cxn modelId="{2C4E5756-77F5-407A-988E-FABE2FABF860}" type="presParOf" srcId="{5835E0A3-FDDF-48EA-BB57-A721F7C75F04}" destId="{109BF995-E0CF-42E9-BC04-E5D1EEF707DC}" srcOrd="4" destOrd="0" presId="urn:microsoft.com/office/officeart/2005/8/layout/vList2"/>
    <dgm:cxn modelId="{47D84C45-EBD8-49DE-BFAA-8F86A16A7F05}" type="presParOf" srcId="{5835E0A3-FDDF-48EA-BB57-A721F7C75F04}" destId="{668C8038-BEDA-4837-8815-637694E6887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ABC0F79-62CD-42D3-A944-21345D93A7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8BB7481-5E85-44E9-8036-D9F169FD1CB3}">
      <dgm:prSet/>
      <dgm:spPr/>
      <dgm:t>
        <a:bodyPr/>
        <a:lstStyle/>
        <a:p>
          <a:pPr rtl="0"/>
          <a:r>
            <a:rPr lang="cs-CZ"/>
            <a:t>Léčba není hrazená pro nízkou nákladovou efektivitu</a:t>
          </a:r>
        </a:p>
      </dgm:t>
    </dgm:pt>
    <dgm:pt modelId="{1B6888C1-7A31-4BA2-A2DE-9EEDC317119D}" type="parTrans" cxnId="{9B020FC6-1F59-4E34-841D-E763195F1782}">
      <dgm:prSet/>
      <dgm:spPr/>
      <dgm:t>
        <a:bodyPr/>
        <a:lstStyle/>
        <a:p>
          <a:endParaRPr lang="cs-CZ"/>
        </a:p>
      </dgm:t>
    </dgm:pt>
    <dgm:pt modelId="{D8A3C12A-C46B-4D93-B4DA-FB763054CFCC}" type="sibTrans" cxnId="{9B020FC6-1F59-4E34-841D-E763195F1782}">
      <dgm:prSet/>
      <dgm:spPr/>
      <dgm:t>
        <a:bodyPr/>
        <a:lstStyle/>
        <a:p>
          <a:endParaRPr lang="cs-CZ"/>
        </a:p>
      </dgm:t>
    </dgm:pt>
    <dgm:pt modelId="{E940CF48-3DAA-4E18-A1D0-4D52230BA321}">
      <dgm:prSet/>
      <dgm:spPr/>
      <dgm:t>
        <a:bodyPr/>
        <a:lstStyle/>
        <a:p>
          <a:pPr rtl="0"/>
          <a:r>
            <a:rPr lang="cs-CZ"/>
            <a:t>Léčba není hrazená pro konkrétního pacienta</a:t>
          </a:r>
        </a:p>
      </dgm:t>
    </dgm:pt>
    <dgm:pt modelId="{EBF69CC5-542F-4B30-AE18-2EA86084355F}" type="parTrans" cxnId="{F7A6883D-773A-4DF6-B7A6-73796549844D}">
      <dgm:prSet/>
      <dgm:spPr/>
      <dgm:t>
        <a:bodyPr/>
        <a:lstStyle/>
        <a:p>
          <a:endParaRPr lang="cs-CZ"/>
        </a:p>
      </dgm:t>
    </dgm:pt>
    <dgm:pt modelId="{C143C31A-E09C-43E9-8429-DF004A3F7404}" type="sibTrans" cxnId="{F7A6883D-773A-4DF6-B7A6-73796549844D}">
      <dgm:prSet/>
      <dgm:spPr/>
      <dgm:t>
        <a:bodyPr/>
        <a:lstStyle/>
        <a:p>
          <a:endParaRPr lang="cs-CZ"/>
        </a:p>
      </dgm:t>
    </dgm:pt>
    <dgm:pt modelId="{6AF57BAE-9632-4037-A505-FA0CEF2B5A10}">
      <dgm:prSet/>
      <dgm:spPr/>
      <dgm:t>
        <a:bodyPr/>
        <a:lstStyle/>
        <a:p>
          <a:pPr rtl="0"/>
          <a:r>
            <a:rPr lang="cs-CZ"/>
            <a:t>Limity:</a:t>
          </a:r>
        </a:p>
      </dgm:t>
    </dgm:pt>
    <dgm:pt modelId="{E71B70A7-17B1-4FCC-8DB7-F08F7FB5F0F2}" type="parTrans" cxnId="{6D64812E-5876-4292-9ADC-49FEAC0876A7}">
      <dgm:prSet/>
      <dgm:spPr/>
      <dgm:t>
        <a:bodyPr/>
        <a:lstStyle/>
        <a:p>
          <a:endParaRPr lang="cs-CZ"/>
        </a:p>
      </dgm:t>
    </dgm:pt>
    <dgm:pt modelId="{646A9A5B-4B07-4B22-B0F9-3363C60A8EC6}" type="sibTrans" cxnId="{6D64812E-5876-4292-9ADC-49FEAC0876A7}">
      <dgm:prSet/>
      <dgm:spPr/>
      <dgm:t>
        <a:bodyPr/>
        <a:lstStyle/>
        <a:p>
          <a:endParaRPr lang="cs-CZ"/>
        </a:p>
      </dgm:t>
    </dgm:pt>
    <dgm:pt modelId="{457E56E8-2B59-4EBD-A8EA-6AAB3E7B1273}">
      <dgm:prSet/>
      <dgm:spPr/>
      <dgm:t>
        <a:bodyPr/>
        <a:lstStyle/>
        <a:p>
          <a:pPr rtl="0"/>
          <a:r>
            <a:rPr lang="cs-CZ"/>
            <a:t>I pacient, který si „kupuje“ registrované léčivo je často pacientem zranitelným</a:t>
          </a:r>
        </a:p>
      </dgm:t>
    </dgm:pt>
    <dgm:pt modelId="{7541E7E0-F03E-4490-A1BC-EBA9DA1F6348}" type="parTrans" cxnId="{9D717A84-4C81-454D-B987-51FD4E563BA3}">
      <dgm:prSet/>
      <dgm:spPr/>
      <dgm:t>
        <a:bodyPr/>
        <a:lstStyle/>
        <a:p>
          <a:endParaRPr lang="cs-CZ"/>
        </a:p>
      </dgm:t>
    </dgm:pt>
    <dgm:pt modelId="{5C42328A-4F7E-440D-94EB-47EE54C3F98D}" type="sibTrans" cxnId="{9D717A84-4C81-454D-B987-51FD4E563BA3}">
      <dgm:prSet/>
      <dgm:spPr/>
      <dgm:t>
        <a:bodyPr/>
        <a:lstStyle/>
        <a:p>
          <a:endParaRPr lang="cs-CZ"/>
        </a:p>
      </dgm:t>
    </dgm:pt>
    <dgm:pt modelId="{3FD40FC6-0871-4952-B207-D35463726DCF}">
      <dgm:prSet/>
      <dgm:spPr/>
      <dgm:t>
        <a:bodyPr/>
        <a:lstStyle/>
        <a:p>
          <a:pPr rtl="0"/>
          <a:r>
            <a:rPr lang="cs-CZ"/>
            <a:t>§11 odst. 1. – Pacient má nárok …. na poskytnutí hrazených služeb v rozsahu a za podmínek stanovených tímto zákonem, přičemž poskytovatel nesmí za tyto hrazené služby přijmout od pojištěnce žádnou úhradu,</a:t>
          </a:r>
        </a:p>
      </dgm:t>
    </dgm:pt>
    <dgm:pt modelId="{056FC831-43E6-4ED4-87CA-EB0C63498410}" type="parTrans" cxnId="{F588605D-58E4-4693-A0D6-D1BB3CEC6DAA}">
      <dgm:prSet/>
      <dgm:spPr/>
      <dgm:t>
        <a:bodyPr/>
        <a:lstStyle/>
        <a:p>
          <a:endParaRPr lang="cs-CZ"/>
        </a:p>
      </dgm:t>
    </dgm:pt>
    <dgm:pt modelId="{7CCB4296-64E5-45C8-B59D-E83A52203F38}" type="sibTrans" cxnId="{F588605D-58E4-4693-A0D6-D1BB3CEC6DAA}">
      <dgm:prSet/>
      <dgm:spPr/>
      <dgm:t>
        <a:bodyPr/>
        <a:lstStyle/>
        <a:p>
          <a:endParaRPr lang="cs-CZ"/>
        </a:p>
      </dgm:t>
    </dgm:pt>
    <dgm:pt modelId="{E6060579-363B-4696-8D9C-642F0EE7CFBF}" type="pres">
      <dgm:prSet presAssocID="{DABC0F79-62CD-42D3-A944-21345D93A784}" presName="linear" presStyleCnt="0">
        <dgm:presLayoutVars>
          <dgm:animLvl val="lvl"/>
          <dgm:resizeHandles val="exact"/>
        </dgm:presLayoutVars>
      </dgm:prSet>
      <dgm:spPr/>
    </dgm:pt>
    <dgm:pt modelId="{B899E859-F84B-4CEB-9167-1164BC7C91BF}" type="pres">
      <dgm:prSet presAssocID="{08BB7481-5E85-44E9-8036-D9F169FD1C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0CA446-44D8-45A4-85BD-41AFEA54C48F}" type="pres">
      <dgm:prSet presAssocID="{D8A3C12A-C46B-4D93-B4DA-FB763054CFCC}" presName="spacer" presStyleCnt="0"/>
      <dgm:spPr/>
    </dgm:pt>
    <dgm:pt modelId="{E9A4C4F4-D004-46C0-8C94-85A9D7B1B500}" type="pres">
      <dgm:prSet presAssocID="{E940CF48-3DAA-4E18-A1D0-4D52230BA3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50D85FD-2AC9-4CC3-953E-FA1223A75EB0}" type="pres">
      <dgm:prSet presAssocID="{C143C31A-E09C-43E9-8429-DF004A3F7404}" presName="spacer" presStyleCnt="0"/>
      <dgm:spPr/>
    </dgm:pt>
    <dgm:pt modelId="{ED2BE528-6F99-41FF-A0EC-0812751519F4}" type="pres">
      <dgm:prSet presAssocID="{6AF57BAE-9632-4037-A505-FA0CEF2B5A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E36B2E-6BD8-4A71-BC3F-5A6301418446}" type="pres">
      <dgm:prSet presAssocID="{6AF57BAE-9632-4037-A505-FA0CEF2B5A1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C754213-4BF6-4CDC-9B1D-B6696B248F8B}" type="presOf" srcId="{08BB7481-5E85-44E9-8036-D9F169FD1CB3}" destId="{B899E859-F84B-4CEB-9167-1164BC7C91BF}" srcOrd="0" destOrd="0" presId="urn:microsoft.com/office/officeart/2005/8/layout/vList2"/>
    <dgm:cxn modelId="{E49A0D27-8A7C-4BA9-8044-0CD050F839B3}" type="presOf" srcId="{457E56E8-2B59-4EBD-A8EA-6AAB3E7B1273}" destId="{A8E36B2E-6BD8-4A71-BC3F-5A6301418446}" srcOrd="0" destOrd="0" presId="urn:microsoft.com/office/officeart/2005/8/layout/vList2"/>
    <dgm:cxn modelId="{6D64812E-5876-4292-9ADC-49FEAC0876A7}" srcId="{DABC0F79-62CD-42D3-A944-21345D93A784}" destId="{6AF57BAE-9632-4037-A505-FA0CEF2B5A10}" srcOrd="2" destOrd="0" parTransId="{E71B70A7-17B1-4FCC-8DB7-F08F7FB5F0F2}" sibTransId="{646A9A5B-4B07-4B22-B0F9-3363C60A8EC6}"/>
    <dgm:cxn modelId="{F7A6883D-773A-4DF6-B7A6-73796549844D}" srcId="{DABC0F79-62CD-42D3-A944-21345D93A784}" destId="{E940CF48-3DAA-4E18-A1D0-4D52230BA321}" srcOrd="1" destOrd="0" parTransId="{EBF69CC5-542F-4B30-AE18-2EA86084355F}" sibTransId="{C143C31A-E09C-43E9-8429-DF004A3F7404}"/>
    <dgm:cxn modelId="{0B1C513E-CD3E-4409-8E9F-48838DABEA3B}" type="presOf" srcId="{3FD40FC6-0871-4952-B207-D35463726DCF}" destId="{A8E36B2E-6BD8-4A71-BC3F-5A6301418446}" srcOrd="0" destOrd="1" presId="urn:microsoft.com/office/officeart/2005/8/layout/vList2"/>
    <dgm:cxn modelId="{F588605D-58E4-4693-A0D6-D1BB3CEC6DAA}" srcId="{6AF57BAE-9632-4037-A505-FA0CEF2B5A10}" destId="{3FD40FC6-0871-4952-B207-D35463726DCF}" srcOrd="1" destOrd="0" parTransId="{056FC831-43E6-4ED4-87CA-EB0C63498410}" sibTransId="{7CCB4296-64E5-45C8-B59D-E83A52203F38}"/>
    <dgm:cxn modelId="{22554644-0C15-470C-BFD9-C8B3752C45F5}" type="presOf" srcId="{E940CF48-3DAA-4E18-A1D0-4D52230BA321}" destId="{E9A4C4F4-D004-46C0-8C94-85A9D7B1B500}" srcOrd="0" destOrd="0" presId="urn:microsoft.com/office/officeart/2005/8/layout/vList2"/>
    <dgm:cxn modelId="{BB071E47-770F-40BF-BB94-9D8D25223210}" type="presOf" srcId="{DABC0F79-62CD-42D3-A944-21345D93A784}" destId="{E6060579-363B-4696-8D9C-642F0EE7CFBF}" srcOrd="0" destOrd="0" presId="urn:microsoft.com/office/officeart/2005/8/layout/vList2"/>
    <dgm:cxn modelId="{9D717A84-4C81-454D-B987-51FD4E563BA3}" srcId="{6AF57BAE-9632-4037-A505-FA0CEF2B5A10}" destId="{457E56E8-2B59-4EBD-A8EA-6AAB3E7B1273}" srcOrd="0" destOrd="0" parTransId="{7541E7E0-F03E-4490-A1BC-EBA9DA1F6348}" sibTransId="{5C42328A-4F7E-440D-94EB-47EE54C3F98D}"/>
    <dgm:cxn modelId="{9B020FC6-1F59-4E34-841D-E763195F1782}" srcId="{DABC0F79-62CD-42D3-A944-21345D93A784}" destId="{08BB7481-5E85-44E9-8036-D9F169FD1CB3}" srcOrd="0" destOrd="0" parTransId="{1B6888C1-7A31-4BA2-A2DE-9EEDC317119D}" sibTransId="{D8A3C12A-C46B-4D93-B4DA-FB763054CFCC}"/>
    <dgm:cxn modelId="{B16D1DF3-CB7E-464C-B18F-8AB01E34BBA8}" type="presOf" srcId="{6AF57BAE-9632-4037-A505-FA0CEF2B5A10}" destId="{ED2BE528-6F99-41FF-A0EC-0812751519F4}" srcOrd="0" destOrd="0" presId="urn:microsoft.com/office/officeart/2005/8/layout/vList2"/>
    <dgm:cxn modelId="{FD268D88-17F5-4C6F-8218-2BCB3ABDD204}" type="presParOf" srcId="{E6060579-363B-4696-8D9C-642F0EE7CFBF}" destId="{B899E859-F84B-4CEB-9167-1164BC7C91BF}" srcOrd="0" destOrd="0" presId="urn:microsoft.com/office/officeart/2005/8/layout/vList2"/>
    <dgm:cxn modelId="{2E88DAC5-ED2E-4B7F-9633-E6451C8F6F38}" type="presParOf" srcId="{E6060579-363B-4696-8D9C-642F0EE7CFBF}" destId="{A90CA446-44D8-45A4-85BD-41AFEA54C48F}" srcOrd="1" destOrd="0" presId="urn:microsoft.com/office/officeart/2005/8/layout/vList2"/>
    <dgm:cxn modelId="{8926BF55-84AB-4FDD-8187-E9060701AD51}" type="presParOf" srcId="{E6060579-363B-4696-8D9C-642F0EE7CFBF}" destId="{E9A4C4F4-D004-46C0-8C94-85A9D7B1B500}" srcOrd="2" destOrd="0" presId="urn:microsoft.com/office/officeart/2005/8/layout/vList2"/>
    <dgm:cxn modelId="{652A7FAF-6F5E-411A-AA51-D4EFF50315CD}" type="presParOf" srcId="{E6060579-363B-4696-8D9C-642F0EE7CFBF}" destId="{F50D85FD-2AC9-4CC3-953E-FA1223A75EB0}" srcOrd="3" destOrd="0" presId="urn:microsoft.com/office/officeart/2005/8/layout/vList2"/>
    <dgm:cxn modelId="{312A3DA5-7241-450F-83D5-2684857C3ED7}" type="presParOf" srcId="{E6060579-363B-4696-8D9C-642F0EE7CFBF}" destId="{ED2BE528-6F99-41FF-A0EC-0812751519F4}" srcOrd="4" destOrd="0" presId="urn:microsoft.com/office/officeart/2005/8/layout/vList2"/>
    <dgm:cxn modelId="{2A320688-C07F-4918-BB8D-F8D500B7E378}" type="presParOf" srcId="{E6060579-363B-4696-8D9C-642F0EE7CFBF}" destId="{A8E36B2E-6BD8-4A71-BC3F-5A630141844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C5D895C-729A-488E-B6BD-0A74898DEF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736EB9B-7388-48EF-95C4-DA38DF4BFE62}">
      <dgm:prSet/>
      <dgm:spPr/>
      <dgm:t>
        <a:bodyPr/>
        <a:lstStyle/>
        <a:p>
          <a:pPr rtl="0"/>
          <a:r>
            <a:rPr lang="cs-CZ"/>
            <a:t>Nadace</a:t>
          </a:r>
        </a:p>
      </dgm:t>
    </dgm:pt>
    <dgm:pt modelId="{1A8C1204-CB66-4BA9-A8D4-D7F8773EFF27}" type="parTrans" cxnId="{7F769515-0587-4602-BBC0-04452CE3BA94}">
      <dgm:prSet/>
      <dgm:spPr/>
      <dgm:t>
        <a:bodyPr/>
        <a:lstStyle/>
        <a:p>
          <a:endParaRPr lang="cs-CZ"/>
        </a:p>
      </dgm:t>
    </dgm:pt>
    <dgm:pt modelId="{8C0672B6-6734-4C08-AAAB-0C68BBB2158E}" type="sibTrans" cxnId="{7F769515-0587-4602-BBC0-04452CE3BA94}">
      <dgm:prSet/>
      <dgm:spPr/>
      <dgm:t>
        <a:bodyPr/>
        <a:lstStyle/>
        <a:p>
          <a:endParaRPr lang="cs-CZ"/>
        </a:p>
      </dgm:t>
    </dgm:pt>
    <dgm:pt modelId="{6823C0E2-44A8-4206-8413-DF2572B44B6E}">
      <dgm:prSet/>
      <dgm:spPr/>
      <dgm:t>
        <a:bodyPr/>
        <a:lstStyle/>
        <a:p>
          <a:pPr rtl="0"/>
          <a:r>
            <a:rPr lang="cs-CZ"/>
            <a:t>Účel veřejněprospěšný</a:t>
          </a:r>
        </a:p>
      </dgm:t>
    </dgm:pt>
    <dgm:pt modelId="{3DDC6E48-5A6B-4C00-A5EA-B059DA67CF08}" type="parTrans" cxnId="{F95A55C7-ECC4-4D0F-88C6-6ADB6A423BA2}">
      <dgm:prSet/>
      <dgm:spPr/>
      <dgm:t>
        <a:bodyPr/>
        <a:lstStyle/>
        <a:p>
          <a:endParaRPr lang="cs-CZ"/>
        </a:p>
      </dgm:t>
    </dgm:pt>
    <dgm:pt modelId="{F51255BC-D411-4A9C-B108-306082CA9BC1}" type="sibTrans" cxnId="{F95A55C7-ECC4-4D0F-88C6-6ADB6A423BA2}">
      <dgm:prSet/>
      <dgm:spPr/>
      <dgm:t>
        <a:bodyPr/>
        <a:lstStyle/>
        <a:p>
          <a:endParaRPr lang="cs-CZ"/>
        </a:p>
      </dgm:t>
    </dgm:pt>
    <dgm:pt modelId="{1C9FA950-3C81-475B-9F7F-49A39C29D197}">
      <dgm:prSet/>
      <dgm:spPr/>
      <dgm:t>
        <a:bodyPr/>
        <a:lstStyle/>
        <a:p>
          <a:pPr rtl="0"/>
          <a:r>
            <a:rPr lang="cs-CZ"/>
            <a:t>Účel podpory okruhu osob (i jednotlivě)</a:t>
          </a:r>
        </a:p>
      </dgm:t>
    </dgm:pt>
    <dgm:pt modelId="{C44388B4-22E3-4E34-BEAF-8EDE433D646E}" type="parTrans" cxnId="{01224C4C-FCBE-45CA-A492-C89768BF9C3D}">
      <dgm:prSet/>
      <dgm:spPr/>
      <dgm:t>
        <a:bodyPr/>
        <a:lstStyle/>
        <a:p>
          <a:endParaRPr lang="cs-CZ"/>
        </a:p>
      </dgm:t>
    </dgm:pt>
    <dgm:pt modelId="{EBA51676-29F5-4B51-BC9B-0DA787A2D25C}" type="sibTrans" cxnId="{01224C4C-FCBE-45CA-A492-C89768BF9C3D}">
      <dgm:prSet/>
      <dgm:spPr/>
      <dgm:t>
        <a:bodyPr/>
        <a:lstStyle/>
        <a:p>
          <a:endParaRPr lang="cs-CZ"/>
        </a:p>
      </dgm:t>
    </dgm:pt>
    <dgm:pt modelId="{42A5DDCD-06FA-43D3-8724-2D0D205ADEF3}">
      <dgm:prSet/>
      <dgm:spPr/>
      <dgm:t>
        <a:bodyPr/>
        <a:lstStyle/>
        <a:p>
          <a:pPr rtl="0"/>
          <a:r>
            <a:rPr lang="cs-CZ"/>
            <a:t>Vztahuje se §11 odst. 1 na nadační dary</a:t>
          </a:r>
        </a:p>
      </dgm:t>
    </dgm:pt>
    <dgm:pt modelId="{6E9468D1-CF81-4F99-B548-AFF0E03B40B8}" type="parTrans" cxnId="{3C113741-C95C-4E4A-9EED-674EFD3D264B}">
      <dgm:prSet/>
      <dgm:spPr/>
      <dgm:t>
        <a:bodyPr/>
        <a:lstStyle/>
        <a:p>
          <a:endParaRPr lang="cs-CZ"/>
        </a:p>
      </dgm:t>
    </dgm:pt>
    <dgm:pt modelId="{2C947D3E-2622-4D19-B369-164065513420}" type="sibTrans" cxnId="{3C113741-C95C-4E4A-9EED-674EFD3D264B}">
      <dgm:prSet/>
      <dgm:spPr/>
      <dgm:t>
        <a:bodyPr/>
        <a:lstStyle/>
        <a:p>
          <a:endParaRPr lang="cs-CZ"/>
        </a:p>
      </dgm:t>
    </dgm:pt>
    <dgm:pt modelId="{8A060CCF-9269-42FA-BFFF-1951CBF7B7BB}">
      <dgm:prSet/>
      <dgm:spPr/>
      <dgm:t>
        <a:bodyPr/>
        <a:lstStyle/>
        <a:p>
          <a:pPr rtl="0"/>
          <a:r>
            <a:rPr lang="cs-CZ"/>
            <a:t>Veřejná sbírka</a:t>
          </a:r>
        </a:p>
      </dgm:t>
    </dgm:pt>
    <dgm:pt modelId="{D0833CC2-3BE0-42BD-BAB6-D45157E23DFF}" type="parTrans" cxnId="{9C026518-F6B8-4716-9ECE-A363800B5A02}">
      <dgm:prSet/>
      <dgm:spPr/>
      <dgm:t>
        <a:bodyPr/>
        <a:lstStyle/>
        <a:p>
          <a:endParaRPr lang="cs-CZ"/>
        </a:p>
      </dgm:t>
    </dgm:pt>
    <dgm:pt modelId="{5797523E-AC77-4EF0-9B91-4AAF85965776}" type="sibTrans" cxnId="{9C026518-F6B8-4716-9ECE-A363800B5A02}">
      <dgm:prSet/>
      <dgm:spPr/>
      <dgm:t>
        <a:bodyPr/>
        <a:lstStyle/>
        <a:p>
          <a:endParaRPr lang="cs-CZ"/>
        </a:p>
      </dgm:t>
    </dgm:pt>
    <dgm:pt modelId="{5BD7BBED-9C84-45F8-B521-AB2B4AD8FB13}">
      <dgm:prSet/>
      <dgm:spPr/>
      <dgm:t>
        <a:bodyPr/>
        <a:lstStyle/>
        <a:p>
          <a:pPr rtl="0"/>
          <a:r>
            <a:rPr lang="cs-CZ"/>
            <a:t>Zákon č. 17/2001 Sb., o veřejných sbírkách a změně některých zákonů, ve znění pozdějších předpisů</a:t>
          </a:r>
        </a:p>
      </dgm:t>
    </dgm:pt>
    <dgm:pt modelId="{042E5F56-4E34-44B9-81E1-94983EA53C8A}" type="parTrans" cxnId="{60EFEC54-F298-4F9E-B3BD-10BAF1738529}">
      <dgm:prSet/>
      <dgm:spPr/>
      <dgm:t>
        <a:bodyPr/>
        <a:lstStyle/>
        <a:p>
          <a:endParaRPr lang="cs-CZ"/>
        </a:p>
      </dgm:t>
    </dgm:pt>
    <dgm:pt modelId="{173F8F69-8620-4FA8-BA43-9505B4E2537F}" type="sibTrans" cxnId="{60EFEC54-F298-4F9E-B3BD-10BAF1738529}">
      <dgm:prSet/>
      <dgm:spPr/>
      <dgm:t>
        <a:bodyPr/>
        <a:lstStyle/>
        <a:p>
          <a:endParaRPr lang="cs-CZ"/>
        </a:p>
      </dgm:t>
    </dgm:pt>
    <dgm:pt modelId="{40544461-1B10-400B-9B51-0A8672CC0F47}">
      <dgm:prSet/>
      <dgm:spPr/>
      <dgm:t>
        <a:bodyPr/>
        <a:lstStyle/>
        <a:p>
          <a:pPr rtl="0"/>
          <a:r>
            <a:rPr lang="cs-CZ"/>
            <a:t>Musí organizovat právnická osoba</a:t>
          </a:r>
        </a:p>
      </dgm:t>
    </dgm:pt>
    <dgm:pt modelId="{A82A07C0-BF35-4B26-89E9-6F59E15BA6D1}" type="parTrans" cxnId="{6D485D16-553C-4724-8D61-543255252CE1}">
      <dgm:prSet/>
      <dgm:spPr/>
      <dgm:t>
        <a:bodyPr/>
        <a:lstStyle/>
        <a:p>
          <a:endParaRPr lang="cs-CZ"/>
        </a:p>
      </dgm:t>
    </dgm:pt>
    <dgm:pt modelId="{CA19465C-A562-477A-A06B-E495EFFC5E83}" type="sibTrans" cxnId="{6D485D16-553C-4724-8D61-543255252CE1}">
      <dgm:prSet/>
      <dgm:spPr/>
      <dgm:t>
        <a:bodyPr/>
        <a:lstStyle/>
        <a:p>
          <a:endParaRPr lang="cs-CZ"/>
        </a:p>
      </dgm:t>
    </dgm:pt>
    <dgm:pt modelId="{DC093C95-866D-4FBA-869C-35F0F59DD0F1}">
      <dgm:prSet/>
      <dgm:spPr/>
      <dgm:t>
        <a:bodyPr/>
        <a:lstStyle/>
        <a:p>
          <a:pPr rtl="0"/>
          <a:r>
            <a:rPr lang="cs-CZ"/>
            <a:t>Vůči přispěvatelům ještě nižší informační povinnost, než vůči pacientovi</a:t>
          </a:r>
        </a:p>
      </dgm:t>
    </dgm:pt>
    <dgm:pt modelId="{152E1A12-BC8D-4E87-9A82-05FC2E2D3323}" type="parTrans" cxnId="{BC846830-6CEB-42D4-A6F5-8B70542BD202}">
      <dgm:prSet/>
      <dgm:spPr/>
      <dgm:t>
        <a:bodyPr/>
        <a:lstStyle/>
        <a:p>
          <a:endParaRPr lang="cs-CZ"/>
        </a:p>
      </dgm:t>
    </dgm:pt>
    <dgm:pt modelId="{1B67D805-6A58-4193-8BC9-4B1505922B5D}" type="sibTrans" cxnId="{BC846830-6CEB-42D4-A6F5-8B70542BD202}">
      <dgm:prSet/>
      <dgm:spPr/>
      <dgm:t>
        <a:bodyPr/>
        <a:lstStyle/>
        <a:p>
          <a:endParaRPr lang="cs-CZ"/>
        </a:p>
      </dgm:t>
    </dgm:pt>
    <dgm:pt modelId="{F7D8F2BB-A494-41D9-97B3-691B02675AE7}" type="pres">
      <dgm:prSet presAssocID="{3C5D895C-729A-488E-B6BD-0A74898DEF72}" presName="linear" presStyleCnt="0">
        <dgm:presLayoutVars>
          <dgm:animLvl val="lvl"/>
          <dgm:resizeHandles val="exact"/>
        </dgm:presLayoutVars>
      </dgm:prSet>
      <dgm:spPr/>
    </dgm:pt>
    <dgm:pt modelId="{35C1E417-6A6A-41C7-9D94-D11BD4E9C707}" type="pres">
      <dgm:prSet presAssocID="{9736EB9B-7388-48EF-95C4-DA38DF4BFE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027B0E-CBBC-4351-B022-62CE49BAB8FC}" type="pres">
      <dgm:prSet presAssocID="{9736EB9B-7388-48EF-95C4-DA38DF4BFE62}" presName="childText" presStyleLbl="revTx" presStyleIdx="0" presStyleCnt="2">
        <dgm:presLayoutVars>
          <dgm:bulletEnabled val="1"/>
        </dgm:presLayoutVars>
      </dgm:prSet>
      <dgm:spPr/>
    </dgm:pt>
    <dgm:pt modelId="{84C2D08D-D645-4532-AA89-088346938976}" type="pres">
      <dgm:prSet presAssocID="{8A060CCF-9269-42FA-BFFF-1951CBF7B7B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636AA21-60F0-41FC-9135-5A23F69293C7}" type="pres">
      <dgm:prSet presAssocID="{8A060CCF-9269-42FA-BFFF-1951CBF7B7B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F769515-0587-4602-BBC0-04452CE3BA94}" srcId="{3C5D895C-729A-488E-B6BD-0A74898DEF72}" destId="{9736EB9B-7388-48EF-95C4-DA38DF4BFE62}" srcOrd="0" destOrd="0" parTransId="{1A8C1204-CB66-4BA9-A8D4-D7F8773EFF27}" sibTransId="{8C0672B6-6734-4C08-AAAB-0C68BBB2158E}"/>
    <dgm:cxn modelId="{6D485D16-553C-4724-8D61-543255252CE1}" srcId="{8A060CCF-9269-42FA-BFFF-1951CBF7B7BB}" destId="{40544461-1B10-400B-9B51-0A8672CC0F47}" srcOrd="1" destOrd="0" parTransId="{A82A07C0-BF35-4B26-89E9-6F59E15BA6D1}" sibTransId="{CA19465C-A562-477A-A06B-E495EFFC5E83}"/>
    <dgm:cxn modelId="{9C026518-F6B8-4716-9ECE-A363800B5A02}" srcId="{3C5D895C-729A-488E-B6BD-0A74898DEF72}" destId="{8A060CCF-9269-42FA-BFFF-1951CBF7B7BB}" srcOrd="1" destOrd="0" parTransId="{D0833CC2-3BE0-42BD-BAB6-D45157E23DFF}" sibTransId="{5797523E-AC77-4EF0-9B91-4AAF85965776}"/>
    <dgm:cxn modelId="{76C3751C-8E5D-4E76-A675-81A8A98E2F30}" type="presOf" srcId="{1C9FA950-3C81-475B-9F7F-49A39C29D197}" destId="{DD027B0E-CBBC-4351-B022-62CE49BAB8FC}" srcOrd="0" destOrd="1" presId="urn:microsoft.com/office/officeart/2005/8/layout/vList2"/>
    <dgm:cxn modelId="{BC846830-6CEB-42D4-A6F5-8B70542BD202}" srcId="{8A060CCF-9269-42FA-BFFF-1951CBF7B7BB}" destId="{DC093C95-866D-4FBA-869C-35F0F59DD0F1}" srcOrd="2" destOrd="0" parTransId="{152E1A12-BC8D-4E87-9A82-05FC2E2D3323}" sibTransId="{1B67D805-6A58-4193-8BC9-4B1505922B5D}"/>
    <dgm:cxn modelId="{AE04643A-AE60-4FBF-8018-6D64F8882C31}" type="presOf" srcId="{3C5D895C-729A-488E-B6BD-0A74898DEF72}" destId="{F7D8F2BB-A494-41D9-97B3-691B02675AE7}" srcOrd="0" destOrd="0" presId="urn:microsoft.com/office/officeart/2005/8/layout/vList2"/>
    <dgm:cxn modelId="{0B5F9940-4492-48E3-9292-A50B9AE05F20}" type="presOf" srcId="{6823C0E2-44A8-4206-8413-DF2572B44B6E}" destId="{DD027B0E-CBBC-4351-B022-62CE49BAB8FC}" srcOrd="0" destOrd="0" presId="urn:microsoft.com/office/officeart/2005/8/layout/vList2"/>
    <dgm:cxn modelId="{3C113741-C95C-4E4A-9EED-674EFD3D264B}" srcId="{9736EB9B-7388-48EF-95C4-DA38DF4BFE62}" destId="{42A5DDCD-06FA-43D3-8724-2D0D205ADEF3}" srcOrd="2" destOrd="0" parTransId="{6E9468D1-CF81-4F99-B548-AFF0E03B40B8}" sibTransId="{2C947D3E-2622-4D19-B369-164065513420}"/>
    <dgm:cxn modelId="{01224C4C-FCBE-45CA-A492-C89768BF9C3D}" srcId="{9736EB9B-7388-48EF-95C4-DA38DF4BFE62}" destId="{1C9FA950-3C81-475B-9F7F-49A39C29D197}" srcOrd="1" destOrd="0" parTransId="{C44388B4-22E3-4E34-BEAF-8EDE433D646E}" sibTransId="{EBA51676-29F5-4B51-BC9B-0DA787A2D25C}"/>
    <dgm:cxn modelId="{A70A7870-E4FB-419E-AA5E-61D89E4FF1F9}" type="presOf" srcId="{40544461-1B10-400B-9B51-0A8672CC0F47}" destId="{E636AA21-60F0-41FC-9135-5A23F69293C7}" srcOrd="0" destOrd="1" presId="urn:microsoft.com/office/officeart/2005/8/layout/vList2"/>
    <dgm:cxn modelId="{60EFEC54-F298-4F9E-B3BD-10BAF1738529}" srcId="{8A060CCF-9269-42FA-BFFF-1951CBF7B7BB}" destId="{5BD7BBED-9C84-45F8-B521-AB2B4AD8FB13}" srcOrd="0" destOrd="0" parTransId="{042E5F56-4E34-44B9-81E1-94983EA53C8A}" sibTransId="{173F8F69-8620-4FA8-BA43-9505B4E2537F}"/>
    <dgm:cxn modelId="{A123EE87-F919-4F80-B184-5BA5FC9D4F0C}" type="presOf" srcId="{DC093C95-866D-4FBA-869C-35F0F59DD0F1}" destId="{E636AA21-60F0-41FC-9135-5A23F69293C7}" srcOrd="0" destOrd="2" presId="urn:microsoft.com/office/officeart/2005/8/layout/vList2"/>
    <dgm:cxn modelId="{ADE97595-C427-4F8A-B518-252E9C86E570}" type="presOf" srcId="{9736EB9B-7388-48EF-95C4-DA38DF4BFE62}" destId="{35C1E417-6A6A-41C7-9D94-D11BD4E9C707}" srcOrd="0" destOrd="0" presId="urn:microsoft.com/office/officeart/2005/8/layout/vList2"/>
    <dgm:cxn modelId="{E38FD7A1-5867-4347-AE3D-882A1DEA0C0B}" type="presOf" srcId="{5BD7BBED-9C84-45F8-B521-AB2B4AD8FB13}" destId="{E636AA21-60F0-41FC-9135-5A23F69293C7}" srcOrd="0" destOrd="0" presId="urn:microsoft.com/office/officeart/2005/8/layout/vList2"/>
    <dgm:cxn modelId="{F95A55C7-ECC4-4D0F-88C6-6ADB6A423BA2}" srcId="{9736EB9B-7388-48EF-95C4-DA38DF4BFE62}" destId="{6823C0E2-44A8-4206-8413-DF2572B44B6E}" srcOrd="0" destOrd="0" parTransId="{3DDC6E48-5A6B-4C00-A5EA-B059DA67CF08}" sibTransId="{F51255BC-D411-4A9C-B108-306082CA9BC1}"/>
    <dgm:cxn modelId="{1BD036E0-32E3-4FE3-AE07-850A1746F860}" type="presOf" srcId="{8A060CCF-9269-42FA-BFFF-1951CBF7B7BB}" destId="{84C2D08D-D645-4532-AA89-088346938976}" srcOrd="0" destOrd="0" presId="urn:microsoft.com/office/officeart/2005/8/layout/vList2"/>
    <dgm:cxn modelId="{739F46E8-1DA0-43DC-9146-FB5DC42F2FE1}" type="presOf" srcId="{42A5DDCD-06FA-43D3-8724-2D0D205ADEF3}" destId="{DD027B0E-CBBC-4351-B022-62CE49BAB8FC}" srcOrd="0" destOrd="2" presId="urn:microsoft.com/office/officeart/2005/8/layout/vList2"/>
    <dgm:cxn modelId="{BC5BF49B-DF27-47D0-A40E-46B05FB5461F}" type="presParOf" srcId="{F7D8F2BB-A494-41D9-97B3-691B02675AE7}" destId="{35C1E417-6A6A-41C7-9D94-D11BD4E9C707}" srcOrd="0" destOrd="0" presId="urn:microsoft.com/office/officeart/2005/8/layout/vList2"/>
    <dgm:cxn modelId="{49791B54-4243-425D-92B6-434513A78441}" type="presParOf" srcId="{F7D8F2BB-A494-41D9-97B3-691B02675AE7}" destId="{DD027B0E-CBBC-4351-B022-62CE49BAB8FC}" srcOrd="1" destOrd="0" presId="urn:microsoft.com/office/officeart/2005/8/layout/vList2"/>
    <dgm:cxn modelId="{D2F961CA-D85B-4983-8F1A-7969025C2608}" type="presParOf" srcId="{F7D8F2BB-A494-41D9-97B3-691B02675AE7}" destId="{84C2D08D-D645-4532-AA89-088346938976}" srcOrd="2" destOrd="0" presId="urn:microsoft.com/office/officeart/2005/8/layout/vList2"/>
    <dgm:cxn modelId="{1A10E602-20EF-4362-8FEC-4EF0327207E2}" type="presParOf" srcId="{F7D8F2BB-A494-41D9-97B3-691B02675AE7}" destId="{E636AA21-60F0-41FC-9135-5A23F69293C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4D2B6E-E04E-4496-A881-A1A05A7B6BCB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06B68C5F-E042-4E05-BD13-164EF07C5395}">
      <dgm:prSet/>
      <dgm:spPr/>
      <dgm:t>
        <a:bodyPr/>
        <a:lstStyle/>
        <a:p>
          <a:r>
            <a:rPr lang="cs-CZ" b="1" dirty="0"/>
            <a:t>Regulujeme předmět</a:t>
          </a:r>
        </a:p>
      </dgm:t>
    </dgm:pt>
    <dgm:pt modelId="{85EE5750-F8B9-476E-A10D-E8024B4C2BB4}" type="parTrans" cxnId="{89F46E21-C142-4910-AD50-4F6C54D970F5}">
      <dgm:prSet/>
      <dgm:spPr/>
      <dgm:t>
        <a:bodyPr/>
        <a:lstStyle/>
        <a:p>
          <a:endParaRPr lang="cs-CZ"/>
        </a:p>
      </dgm:t>
    </dgm:pt>
    <dgm:pt modelId="{D8B4EC82-AAF4-48B3-B238-DC87EB413466}" type="sibTrans" cxnId="{89F46E21-C142-4910-AD50-4F6C54D970F5}">
      <dgm:prSet/>
      <dgm:spPr/>
      <dgm:t>
        <a:bodyPr/>
        <a:lstStyle/>
        <a:p>
          <a:endParaRPr lang="cs-CZ"/>
        </a:p>
      </dgm:t>
    </dgm:pt>
    <dgm:pt modelId="{26C59237-3969-452D-AF46-2A0C5A1CBFF7}">
      <dgm:prSet/>
      <dgm:spPr/>
      <dgm:t>
        <a:bodyPr/>
        <a:lstStyle/>
        <a:p>
          <a:r>
            <a:rPr lang="cs-CZ" dirty="0"/>
            <a:t>Zaměřujeme se na předmět(y) zosobňující technologii </a:t>
          </a:r>
        </a:p>
      </dgm:t>
    </dgm:pt>
    <dgm:pt modelId="{2A319D06-F66C-49BB-87A1-3A17A5EF9716}" type="parTrans" cxnId="{D42ED41E-C160-4898-A6BE-B2A06B80C485}">
      <dgm:prSet/>
      <dgm:spPr/>
      <dgm:t>
        <a:bodyPr/>
        <a:lstStyle/>
        <a:p>
          <a:endParaRPr lang="cs-CZ"/>
        </a:p>
      </dgm:t>
    </dgm:pt>
    <dgm:pt modelId="{F9F0FAC6-6AED-418D-8545-9D65C17D1C2F}" type="sibTrans" cxnId="{D42ED41E-C160-4898-A6BE-B2A06B80C485}">
      <dgm:prSet/>
      <dgm:spPr/>
      <dgm:t>
        <a:bodyPr/>
        <a:lstStyle/>
        <a:p>
          <a:endParaRPr lang="cs-CZ"/>
        </a:p>
      </dgm:t>
    </dgm:pt>
    <dgm:pt modelId="{CBFDADAA-C261-4998-A85D-E9334C3165C6}">
      <dgm:prSet/>
      <dgm:spPr/>
      <dgm:t>
        <a:bodyPr/>
        <a:lstStyle/>
        <a:p>
          <a:r>
            <a:rPr lang="cs-CZ"/>
            <a:t>Výrobek/nástroj/přístroj/lék </a:t>
          </a:r>
        </a:p>
      </dgm:t>
    </dgm:pt>
    <dgm:pt modelId="{CA992BBD-33F2-4A86-9AD3-466CD2B9517B}" type="parTrans" cxnId="{979E621B-5E59-44FA-BC5E-0DEA7A180DF9}">
      <dgm:prSet/>
      <dgm:spPr/>
      <dgm:t>
        <a:bodyPr/>
        <a:lstStyle/>
        <a:p>
          <a:endParaRPr lang="cs-CZ"/>
        </a:p>
      </dgm:t>
    </dgm:pt>
    <dgm:pt modelId="{C3FD4072-F141-44F2-A0E8-FC6974BB6127}" type="sibTrans" cxnId="{979E621B-5E59-44FA-BC5E-0DEA7A180DF9}">
      <dgm:prSet/>
      <dgm:spPr/>
      <dgm:t>
        <a:bodyPr/>
        <a:lstStyle/>
        <a:p>
          <a:endParaRPr lang="cs-CZ"/>
        </a:p>
      </dgm:t>
    </dgm:pt>
    <dgm:pt modelId="{9E42AFF6-5321-46D6-9D5F-2441694F6DF6}">
      <dgm:prSet/>
      <dgm:spPr/>
      <dgm:t>
        <a:bodyPr/>
        <a:lstStyle/>
        <a:p>
          <a:r>
            <a:rPr lang="cs-CZ" b="1" dirty="0"/>
            <a:t>Regulujeme proces</a:t>
          </a:r>
        </a:p>
      </dgm:t>
    </dgm:pt>
    <dgm:pt modelId="{ABF59895-786E-4E2A-BC7D-5A2D3F2A0B53}" type="parTrans" cxnId="{6687F9F5-DF14-483D-94F3-F2F475998A36}">
      <dgm:prSet/>
      <dgm:spPr/>
      <dgm:t>
        <a:bodyPr/>
        <a:lstStyle/>
        <a:p>
          <a:endParaRPr lang="cs-CZ"/>
        </a:p>
      </dgm:t>
    </dgm:pt>
    <dgm:pt modelId="{2E2F95FC-31FF-4F5A-99E9-10EC03B4EDA5}" type="sibTrans" cxnId="{6687F9F5-DF14-483D-94F3-F2F475998A36}">
      <dgm:prSet/>
      <dgm:spPr/>
      <dgm:t>
        <a:bodyPr/>
        <a:lstStyle/>
        <a:p>
          <a:endParaRPr lang="cs-CZ"/>
        </a:p>
      </dgm:t>
    </dgm:pt>
    <dgm:pt modelId="{9A3798D2-90E4-4AF4-A53C-1F508C36F187}">
      <dgm:prSet/>
      <dgm:spPr/>
      <dgm:t>
        <a:bodyPr/>
        <a:lstStyle/>
        <a:p>
          <a:r>
            <a:rPr lang="cs-CZ"/>
            <a:t>Zaměřuje se na to, jak člověk technologii používá a jak s ní komunikuje.</a:t>
          </a:r>
        </a:p>
      </dgm:t>
    </dgm:pt>
    <dgm:pt modelId="{6A68669E-793F-4719-9837-2009DDD91452}" type="parTrans" cxnId="{E2CB2906-CB0B-43D1-A948-ED3882F7BB0C}">
      <dgm:prSet/>
      <dgm:spPr/>
      <dgm:t>
        <a:bodyPr/>
        <a:lstStyle/>
        <a:p>
          <a:endParaRPr lang="cs-CZ"/>
        </a:p>
      </dgm:t>
    </dgm:pt>
    <dgm:pt modelId="{6FD89708-8802-4DD7-96FA-2AD1097B2675}" type="sibTrans" cxnId="{E2CB2906-CB0B-43D1-A948-ED3882F7BB0C}">
      <dgm:prSet/>
      <dgm:spPr/>
      <dgm:t>
        <a:bodyPr/>
        <a:lstStyle/>
        <a:p>
          <a:endParaRPr lang="cs-CZ"/>
        </a:p>
      </dgm:t>
    </dgm:pt>
    <dgm:pt modelId="{C3F0466D-A317-4157-8D31-76621F811D10}">
      <dgm:prSet/>
      <dgm:spPr/>
      <dgm:t>
        <a:bodyPr/>
        <a:lstStyle/>
        <a:p>
          <a:r>
            <a:rPr lang="cs-CZ" dirty="0"/>
            <a:t>Pokyny, osvědčené postupy</a:t>
          </a:r>
        </a:p>
      </dgm:t>
    </dgm:pt>
    <dgm:pt modelId="{19A9ADCD-171F-412C-A967-E3C8EFB87288}" type="parTrans" cxnId="{D2562F8A-5CE9-4A78-8A4D-801D821A598F}">
      <dgm:prSet/>
      <dgm:spPr/>
      <dgm:t>
        <a:bodyPr/>
        <a:lstStyle/>
        <a:p>
          <a:endParaRPr lang="cs-CZ"/>
        </a:p>
      </dgm:t>
    </dgm:pt>
    <dgm:pt modelId="{9339B445-575D-48A4-ABE3-762233917177}" type="sibTrans" cxnId="{D2562F8A-5CE9-4A78-8A4D-801D821A598F}">
      <dgm:prSet/>
      <dgm:spPr/>
      <dgm:t>
        <a:bodyPr/>
        <a:lstStyle/>
        <a:p>
          <a:endParaRPr lang="cs-CZ"/>
        </a:p>
      </dgm:t>
    </dgm:pt>
    <dgm:pt modelId="{B1B39BEA-48C3-4297-9DA2-FAB84210B0F5}" type="pres">
      <dgm:prSet presAssocID="{BD4D2B6E-E04E-4496-A881-A1A05A7B6BCB}" presName="Name0" presStyleCnt="0">
        <dgm:presLayoutVars>
          <dgm:dir/>
          <dgm:animLvl val="lvl"/>
          <dgm:resizeHandles val="exact"/>
        </dgm:presLayoutVars>
      </dgm:prSet>
      <dgm:spPr/>
    </dgm:pt>
    <dgm:pt modelId="{E93513FF-04A2-4225-A1FB-537EAE732618}" type="pres">
      <dgm:prSet presAssocID="{06B68C5F-E042-4E05-BD13-164EF07C5395}" presName="composite" presStyleCnt="0"/>
      <dgm:spPr/>
    </dgm:pt>
    <dgm:pt modelId="{6DBE835A-765F-424D-AB0B-409B82D9F8A6}" type="pres">
      <dgm:prSet presAssocID="{06B68C5F-E042-4E05-BD13-164EF07C53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F0A5ACC-0944-484F-9C77-59B584C140B9}" type="pres">
      <dgm:prSet presAssocID="{06B68C5F-E042-4E05-BD13-164EF07C5395}" presName="desTx" presStyleLbl="alignAccFollowNode1" presStyleIdx="0" presStyleCnt="2">
        <dgm:presLayoutVars>
          <dgm:bulletEnabled val="1"/>
        </dgm:presLayoutVars>
      </dgm:prSet>
      <dgm:spPr/>
    </dgm:pt>
    <dgm:pt modelId="{C0FC9831-27FE-4206-9399-FCBFE79A5656}" type="pres">
      <dgm:prSet presAssocID="{D8B4EC82-AAF4-48B3-B238-DC87EB413466}" presName="space" presStyleCnt="0"/>
      <dgm:spPr/>
    </dgm:pt>
    <dgm:pt modelId="{8916D20E-562F-45AC-997A-B84FC3C8DAFD}" type="pres">
      <dgm:prSet presAssocID="{9E42AFF6-5321-46D6-9D5F-2441694F6DF6}" presName="composite" presStyleCnt="0"/>
      <dgm:spPr/>
    </dgm:pt>
    <dgm:pt modelId="{CBBC4354-9391-45B6-ADA3-6D2AB026EDEF}" type="pres">
      <dgm:prSet presAssocID="{9E42AFF6-5321-46D6-9D5F-2441694F6D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07D13F4-A545-40F5-9CD6-52C7958237B8}" type="pres">
      <dgm:prSet presAssocID="{9E42AFF6-5321-46D6-9D5F-2441694F6DF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2CB2906-CB0B-43D1-A948-ED3882F7BB0C}" srcId="{9E42AFF6-5321-46D6-9D5F-2441694F6DF6}" destId="{9A3798D2-90E4-4AF4-A53C-1F508C36F187}" srcOrd="0" destOrd="0" parTransId="{6A68669E-793F-4719-9837-2009DDD91452}" sibTransId="{6FD89708-8802-4DD7-96FA-2AD1097B2675}"/>
    <dgm:cxn modelId="{555C180F-2095-4157-BC10-48E3FD2790C9}" type="presOf" srcId="{06B68C5F-E042-4E05-BD13-164EF07C5395}" destId="{6DBE835A-765F-424D-AB0B-409B82D9F8A6}" srcOrd="0" destOrd="0" presId="urn:microsoft.com/office/officeart/2005/8/layout/hList1"/>
    <dgm:cxn modelId="{979E621B-5E59-44FA-BC5E-0DEA7A180DF9}" srcId="{06B68C5F-E042-4E05-BD13-164EF07C5395}" destId="{CBFDADAA-C261-4998-A85D-E9334C3165C6}" srcOrd="1" destOrd="0" parTransId="{CA992BBD-33F2-4A86-9AD3-466CD2B9517B}" sibTransId="{C3FD4072-F141-44F2-A0E8-FC6974BB6127}"/>
    <dgm:cxn modelId="{D42ED41E-C160-4898-A6BE-B2A06B80C485}" srcId="{06B68C5F-E042-4E05-BD13-164EF07C5395}" destId="{26C59237-3969-452D-AF46-2A0C5A1CBFF7}" srcOrd="0" destOrd="0" parTransId="{2A319D06-F66C-49BB-87A1-3A17A5EF9716}" sibTransId="{F9F0FAC6-6AED-418D-8545-9D65C17D1C2F}"/>
    <dgm:cxn modelId="{89F46E21-C142-4910-AD50-4F6C54D970F5}" srcId="{BD4D2B6E-E04E-4496-A881-A1A05A7B6BCB}" destId="{06B68C5F-E042-4E05-BD13-164EF07C5395}" srcOrd="0" destOrd="0" parTransId="{85EE5750-F8B9-476E-A10D-E8024B4C2BB4}" sibTransId="{D8B4EC82-AAF4-48B3-B238-DC87EB413466}"/>
    <dgm:cxn modelId="{802EB75B-5FBE-4C13-B2AD-CE1D9C658907}" type="presOf" srcId="{26C59237-3969-452D-AF46-2A0C5A1CBFF7}" destId="{0F0A5ACC-0944-484F-9C77-59B584C140B9}" srcOrd="0" destOrd="0" presId="urn:microsoft.com/office/officeart/2005/8/layout/hList1"/>
    <dgm:cxn modelId="{FD12E261-6ED9-439B-9BA5-1E87CF3B39E8}" type="presOf" srcId="{9E42AFF6-5321-46D6-9D5F-2441694F6DF6}" destId="{CBBC4354-9391-45B6-ADA3-6D2AB026EDEF}" srcOrd="0" destOrd="0" presId="urn:microsoft.com/office/officeart/2005/8/layout/hList1"/>
    <dgm:cxn modelId="{20DEAA78-4668-4B4D-A870-3785BFD6D330}" type="presOf" srcId="{9A3798D2-90E4-4AF4-A53C-1F508C36F187}" destId="{407D13F4-A545-40F5-9CD6-52C7958237B8}" srcOrd="0" destOrd="0" presId="urn:microsoft.com/office/officeart/2005/8/layout/hList1"/>
    <dgm:cxn modelId="{D2562F8A-5CE9-4A78-8A4D-801D821A598F}" srcId="{9E42AFF6-5321-46D6-9D5F-2441694F6DF6}" destId="{C3F0466D-A317-4157-8D31-76621F811D10}" srcOrd="1" destOrd="0" parTransId="{19A9ADCD-171F-412C-A967-E3C8EFB87288}" sibTransId="{9339B445-575D-48A4-ABE3-762233917177}"/>
    <dgm:cxn modelId="{D83FAEA1-AC8E-4906-A35D-A976A1145B8A}" type="presOf" srcId="{CBFDADAA-C261-4998-A85D-E9334C3165C6}" destId="{0F0A5ACC-0944-484F-9C77-59B584C140B9}" srcOrd="0" destOrd="1" presId="urn:microsoft.com/office/officeart/2005/8/layout/hList1"/>
    <dgm:cxn modelId="{B536A8E5-26EE-4705-B6DA-6BC52E69ADD1}" type="presOf" srcId="{BD4D2B6E-E04E-4496-A881-A1A05A7B6BCB}" destId="{B1B39BEA-48C3-4297-9DA2-FAB84210B0F5}" srcOrd="0" destOrd="0" presId="urn:microsoft.com/office/officeart/2005/8/layout/hList1"/>
    <dgm:cxn modelId="{620DE7EE-96E9-4CAB-AB42-3D11D7856692}" type="presOf" srcId="{C3F0466D-A317-4157-8D31-76621F811D10}" destId="{407D13F4-A545-40F5-9CD6-52C7958237B8}" srcOrd="0" destOrd="1" presId="urn:microsoft.com/office/officeart/2005/8/layout/hList1"/>
    <dgm:cxn modelId="{6687F9F5-DF14-483D-94F3-F2F475998A36}" srcId="{BD4D2B6E-E04E-4496-A881-A1A05A7B6BCB}" destId="{9E42AFF6-5321-46D6-9D5F-2441694F6DF6}" srcOrd="1" destOrd="0" parTransId="{ABF59895-786E-4E2A-BC7D-5A2D3F2A0B53}" sibTransId="{2E2F95FC-31FF-4F5A-99E9-10EC03B4EDA5}"/>
    <dgm:cxn modelId="{2078F7B9-B627-438C-98AC-885C4E087948}" type="presParOf" srcId="{B1B39BEA-48C3-4297-9DA2-FAB84210B0F5}" destId="{E93513FF-04A2-4225-A1FB-537EAE732618}" srcOrd="0" destOrd="0" presId="urn:microsoft.com/office/officeart/2005/8/layout/hList1"/>
    <dgm:cxn modelId="{6264FD11-1613-4D6C-B81A-6049EDD1C836}" type="presParOf" srcId="{E93513FF-04A2-4225-A1FB-537EAE732618}" destId="{6DBE835A-765F-424D-AB0B-409B82D9F8A6}" srcOrd="0" destOrd="0" presId="urn:microsoft.com/office/officeart/2005/8/layout/hList1"/>
    <dgm:cxn modelId="{59F6921C-A89A-4358-B82E-DB35609E88BC}" type="presParOf" srcId="{E93513FF-04A2-4225-A1FB-537EAE732618}" destId="{0F0A5ACC-0944-484F-9C77-59B584C140B9}" srcOrd="1" destOrd="0" presId="urn:microsoft.com/office/officeart/2005/8/layout/hList1"/>
    <dgm:cxn modelId="{5E82337B-1C3B-4816-93B5-7D574EB30AB4}" type="presParOf" srcId="{B1B39BEA-48C3-4297-9DA2-FAB84210B0F5}" destId="{C0FC9831-27FE-4206-9399-FCBFE79A5656}" srcOrd="1" destOrd="0" presId="urn:microsoft.com/office/officeart/2005/8/layout/hList1"/>
    <dgm:cxn modelId="{5CD600B6-8F79-4299-A417-05E5B4DD4024}" type="presParOf" srcId="{B1B39BEA-48C3-4297-9DA2-FAB84210B0F5}" destId="{8916D20E-562F-45AC-997A-B84FC3C8DAFD}" srcOrd="2" destOrd="0" presId="urn:microsoft.com/office/officeart/2005/8/layout/hList1"/>
    <dgm:cxn modelId="{151A66C1-DA67-47DC-B3CD-9A9BF87C9E44}" type="presParOf" srcId="{8916D20E-562F-45AC-997A-B84FC3C8DAFD}" destId="{CBBC4354-9391-45B6-ADA3-6D2AB026EDEF}" srcOrd="0" destOrd="0" presId="urn:microsoft.com/office/officeart/2005/8/layout/hList1"/>
    <dgm:cxn modelId="{59A54B27-BBB0-451A-8242-FB3EAEE5C94F}" type="presParOf" srcId="{8916D20E-562F-45AC-997A-B84FC3C8DAFD}" destId="{407D13F4-A545-40F5-9CD6-52C7958237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3609CA7-E909-4697-B591-63FCF994CA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97CEED5-3890-417C-BA78-00AB04123435}">
      <dgm:prSet/>
      <dgm:spPr/>
      <dgm:t>
        <a:bodyPr/>
        <a:lstStyle/>
        <a:p>
          <a:pPr rtl="0"/>
          <a:r>
            <a:rPr lang="cs-CZ"/>
            <a:t>Navzdory financování, veřejný zájem nepřevažuje zájem jednotlivce</a:t>
          </a:r>
        </a:p>
      </dgm:t>
    </dgm:pt>
    <dgm:pt modelId="{847369B5-5292-483D-948E-95FC54292D91}" type="parTrans" cxnId="{166E02DA-866D-4674-B67D-7C4DE36595BE}">
      <dgm:prSet/>
      <dgm:spPr/>
      <dgm:t>
        <a:bodyPr/>
        <a:lstStyle/>
        <a:p>
          <a:endParaRPr lang="cs-CZ"/>
        </a:p>
      </dgm:t>
    </dgm:pt>
    <dgm:pt modelId="{C04FF3A6-9FEE-42A0-8CA0-E38E8E549BF5}" type="sibTrans" cxnId="{166E02DA-866D-4674-B67D-7C4DE36595BE}">
      <dgm:prSet/>
      <dgm:spPr/>
      <dgm:t>
        <a:bodyPr/>
        <a:lstStyle/>
        <a:p>
          <a:endParaRPr lang="cs-CZ"/>
        </a:p>
      </dgm:t>
    </dgm:pt>
    <dgm:pt modelId="{57E5442C-FADF-4C9F-A12E-C18541BDF4A0}">
      <dgm:prSet/>
      <dgm:spPr/>
      <dgm:t>
        <a:bodyPr/>
        <a:lstStyle/>
        <a:p>
          <a:pPr rtl="0"/>
          <a:r>
            <a:rPr lang="cs-CZ"/>
            <a:t>130/2002 Sb. zákon o podpoře výzkumu, experimentálního vývoje a inovací </a:t>
          </a:r>
        </a:p>
      </dgm:t>
    </dgm:pt>
    <dgm:pt modelId="{FA225F1D-4380-4588-B190-9B8CEDCAFC77}" type="parTrans" cxnId="{FF226B00-2D49-46CD-9B54-CBC3E671DF37}">
      <dgm:prSet/>
      <dgm:spPr/>
      <dgm:t>
        <a:bodyPr/>
        <a:lstStyle/>
        <a:p>
          <a:endParaRPr lang="cs-CZ"/>
        </a:p>
      </dgm:t>
    </dgm:pt>
    <dgm:pt modelId="{7067C3FE-322D-44A5-83BB-15004ADDAC41}" type="sibTrans" cxnId="{FF226B00-2D49-46CD-9B54-CBC3E671DF37}">
      <dgm:prSet/>
      <dgm:spPr/>
      <dgm:t>
        <a:bodyPr/>
        <a:lstStyle/>
        <a:p>
          <a:endParaRPr lang="cs-CZ"/>
        </a:p>
      </dgm:t>
    </dgm:pt>
    <dgm:pt modelId="{7DF9C798-EE4A-476B-9457-E0C6FACC1205}">
      <dgm:prSet/>
      <dgm:spPr/>
      <dgm:t>
        <a:bodyPr/>
        <a:lstStyle/>
        <a:p>
          <a:pPr rtl="0"/>
          <a:r>
            <a:rPr lang="pl-PL"/>
            <a:t>Účelovou podporu lze poskytnout na grantový projekt, programový projekt, specifický vysokoškolský výzkum, projekt velké výzkumné infrastruktury.</a:t>
          </a:r>
          <a:endParaRPr lang="cs-CZ"/>
        </a:p>
      </dgm:t>
    </dgm:pt>
    <dgm:pt modelId="{1313D974-ADD7-44E9-8235-460892DA42E6}" type="parTrans" cxnId="{96F79AA6-2C8A-4B0E-8843-2A47447A57BD}">
      <dgm:prSet/>
      <dgm:spPr/>
      <dgm:t>
        <a:bodyPr/>
        <a:lstStyle/>
        <a:p>
          <a:endParaRPr lang="cs-CZ"/>
        </a:p>
      </dgm:t>
    </dgm:pt>
    <dgm:pt modelId="{525CC5AE-A933-4284-808E-E5897C1CCC7D}" type="sibTrans" cxnId="{96F79AA6-2C8A-4B0E-8843-2A47447A57BD}">
      <dgm:prSet/>
      <dgm:spPr/>
      <dgm:t>
        <a:bodyPr/>
        <a:lstStyle/>
        <a:p>
          <a:endParaRPr lang="cs-CZ"/>
        </a:p>
      </dgm:t>
    </dgm:pt>
    <dgm:pt modelId="{1D9CE968-EBBF-4A79-84A7-CE66BA58E2B4}">
      <dgm:prSet/>
      <dgm:spPr/>
      <dgm:t>
        <a:bodyPr/>
        <a:lstStyle/>
        <a:p>
          <a:pPr rtl="0"/>
          <a:r>
            <a:rPr lang="cs-CZ"/>
            <a:t>Podpora vychází z Národní politiky výzkumu, vývoje a inovací </a:t>
          </a:r>
        </a:p>
      </dgm:t>
    </dgm:pt>
    <dgm:pt modelId="{9F71999B-3A8D-4B16-8F42-BE8450BAF47B}" type="parTrans" cxnId="{DDEE9A09-10BD-441F-9C81-0742C5C4D86F}">
      <dgm:prSet/>
      <dgm:spPr/>
      <dgm:t>
        <a:bodyPr/>
        <a:lstStyle/>
        <a:p>
          <a:endParaRPr lang="cs-CZ"/>
        </a:p>
      </dgm:t>
    </dgm:pt>
    <dgm:pt modelId="{397FB4B6-9B32-4976-9C93-888FD4D4679F}" type="sibTrans" cxnId="{DDEE9A09-10BD-441F-9C81-0742C5C4D86F}">
      <dgm:prSet/>
      <dgm:spPr/>
      <dgm:t>
        <a:bodyPr/>
        <a:lstStyle/>
        <a:p>
          <a:endParaRPr lang="cs-CZ"/>
        </a:p>
      </dgm:t>
    </dgm:pt>
    <dgm:pt modelId="{A9290DC6-B379-408E-9CB6-52E2EF799EE2}">
      <dgm:prSet/>
      <dgm:spPr/>
      <dgm:t>
        <a:bodyPr/>
        <a:lstStyle/>
        <a:p>
          <a:pPr rtl="0"/>
          <a:r>
            <a:rPr lang="cs-CZ"/>
            <a:t>Podpora může být poskytnuta pouze na způsobilé náklady.</a:t>
          </a:r>
        </a:p>
      </dgm:t>
    </dgm:pt>
    <dgm:pt modelId="{1F0DA82A-07ED-4E94-9327-47A875469D65}" type="parTrans" cxnId="{A172C6E8-5483-45FE-AB90-EB7987DB1912}">
      <dgm:prSet/>
      <dgm:spPr/>
      <dgm:t>
        <a:bodyPr/>
        <a:lstStyle/>
        <a:p>
          <a:endParaRPr lang="cs-CZ"/>
        </a:p>
      </dgm:t>
    </dgm:pt>
    <dgm:pt modelId="{C665A976-ED1B-4F35-9382-4812821CCBE6}" type="sibTrans" cxnId="{A172C6E8-5483-45FE-AB90-EB7987DB1912}">
      <dgm:prSet/>
      <dgm:spPr/>
      <dgm:t>
        <a:bodyPr/>
        <a:lstStyle/>
        <a:p>
          <a:endParaRPr lang="cs-CZ"/>
        </a:p>
      </dgm:t>
    </dgm:pt>
    <dgm:pt modelId="{860EEDD6-AC64-40B8-94BA-1ED2AC72BB55}">
      <dgm:prSet/>
      <dgm:spPr/>
      <dgm:t>
        <a:bodyPr/>
        <a:lstStyle/>
        <a:p>
          <a:pPr rtl="0"/>
          <a:r>
            <a:rPr lang="cs-CZ"/>
            <a:t>Podpora musí být slučitelná s nařízením komise 651/2014 Sb. </a:t>
          </a:r>
        </a:p>
      </dgm:t>
    </dgm:pt>
    <dgm:pt modelId="{4B7EA738-2D92-411C-913F-AB27B2AAF2ED}" type="parTrans" cxnId="{9CA2CDA3-ECB6-4688-8D27-9CCBE8AFABB5}">
      <dgm:prSet/>
      <dgm:spPr/>
      <dgm:t>
        <a:bodyPr/>
        <a:lstStyle/>
        <a:p>
          <a:endParaRPr lang="cs-CZ"/>
        </a:p>
      </dgm:t>
    </dgm:pt>
    <dgm:pt modelId="{17CBC831-5A2D-43EB-85B4-6EB4EDE8F2D2}" type="sibTrans" cxnId="{9CA2CDA3-ECB6-4688-8D27-9CCBE8AFABB5}">
      <dgm:prSet/>
      <dgm:spPr/>
      <dgm:t>
        <a:bodyPr/>
        <a:lstStyle/>
        <a:p>
          <a:endParaRPr lang="cs-CZ"/>
        </a:p>
      </dgm:t>
    </dgm:pt>
    <dgm:pt modelId="{0ED53B4D-378E-4B26-92E6-22D53F299196}">
      <dgm:prSet/>
      <dgm:spPr/>
      <dgm:t>
        <a:bodyPr/>
        <a:lstStyle/>
        <a:p>
          <a:pPr rtl="0"/>
          <a:r>
            <a:rPr lang="cs-CZ"/>
            <a:t>Podpora výzkumu – Čl. 25-30 nařízení</a:t>
          </a:r>
        </a:p>
      </dgm:t>
    </dgm:pt>
    <dgm:pt modelId="{34609F79-8B9B-452E-A43D-C84BD50FDB00}" type="parTrans" cxnId="{DADA2F78-19A8-47B3-9B27-4AB17BEF7C56}">
      <dgm:prSet/>
      <dgm:spPr/>
      <dgm:t>
        <a:bodyPr/>
        <a:lstStyle/>
        <a:p>
          <a:endParaRPr lang="cs-CZ"/>
        </a:p>
      </dgm:t>
    </dgm:pt>
    <dgm:pt modelId="{1A3E55A9-7100-4920-880D-83402C4C6D1C}" type="sibTrans" cxnId="{DADA2F78-19A8-47B3-9B27-4AB17BEF7C56}">
      <dgm:prSet/>
      <dgm:spPr/>
      <dgm:t>
        <a:bodyPr/>
        <a:lstStyle/>
        <a:p>
          <a:endParaRPr lang="cs-CZ"/>
        </a:p>
      </dgm:t>
    </dgm:pt>
    <dgm:pt modelId="{AB809844-E2FB-4CA9-9A5E-5385330A92E5}" type="pres">
      <dgm:prSet presAssocID="{F3609CA7-E909-4697-B591-63FCF994CAB4}" presName="linear" presStyleCnt="0">
        <dgm:presLayoutVars>
          <dgm:animLvl val="lvl"/>
          <dgm:resizeHandles val="exact"/>
        </dgm:presLayoutVars>
      </dgm:prSet>
      <dgm:spPr/>
    </dgm:pt>
    <dgm:pt modelId="{BAA222C3-2E67-401A-A5CF-1EAA4967EC92}" type="pres">
      <dgm:prSet presAssocID="{E97CEED5-3890-417C-BA78-00AB041234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988014-544F-40C5-8088-4EB17BF4B5CA}" type="pres">
      <dgm:prSet presAssocID="{C04FF3A6-9FEE-42A0-8CA0-E38E8E549BF5}" presName="spacer" presStyleCnt="0"/>
      <dgm:spPr/>
    </dgm:pt>
    <dgm:pt modelId="{CBC3FE50-613E-4A21-A637-E37DD33E90A4}" type="pres">
      <dgm:prSet presAssocID="{57E5442C-FADF-4C9F-A12E-C18541BDF4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458024-6845-4341-9552-359DF1B09AF7}" type="pres">
      <dgm:prSet presAssocID="{57E5442C-FADF-4C9F-A12E-C18541BDF4A0}" presName="childText" presStyleLbl="revTx" presStyleIdx="0" presStyleCnt="2">
        <dgm:presLayoutVars>
          <dgm:bulletEnabled val="1"/>
        </dgm:presLayoutVars>
      </dgm:prSet>
      <dgm:spPr/>
    </dgm:pt>
    <dgm:pt modelId="{7DDC975C-D67A-4A07-87DC-05A7BCAC1E65}" type="pres">
      <dgm:prSet presAssocID="{860EEDD6-AC64-40B8-94BA-1ED2AC72BB5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E7E6D52-8C72-46A8-9A3D-F9798AAE0C1D}" type="pres">
      <dgm:prSet presAssocID="{860EEDD6-AC64-40B8-94BA-1ED2AC72BB5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F226B00-2D49-46CD-9B54-CBC3E671DF37}" srcId="{F3609CA7-E909-4697-B591-63FCF994CAB4}" destId="{57E5442C-FADF-4C9F-A12E-C18541BDF4A0}" srcOrd="1" destOrd="0" parTransId="{FA225F1D-4380-4588-B190-9B8CEDCAFC77}" sibTransId="{7067C3FE-322D-44A5-83BB-15004ADDAC41}"/>
    <dgm:cxn modelId="{DDEE9A09-10BD-441F-9C81-0742C5C4D86F}" srcId="{57E5442C-FADF-4C9F-A12E-C18541BDF4A0}" destId="{1D9CE968-EBBF-4A79-84A7-CE66BA58E2B4}" srcOrd="1" destOrd="0" parTransId="{9F71999B-3A8D-4B16-8F42-BE8450BAF47B}" sibTransId="{397FB4B6-9B32-4976-9C93-888FD4D4679F}"/>
    <dgm:cxn modelId="{E7AF0032-6AD6-42BA-B08D-BEDDA22B7126}" type="presOf" srcId="{E97CEED5-3890-417C-BA78-00AB04123435}" destId="{BAA222C3-2E67-401A-A5CF-1EAA4967EC92}" srcOrd="0" destOrd="0" presId="urn:microsoft.com/office/officeart/2005/8/layout/vList2"/>
    <dgm:cxn modelId="{6EE24039-6F34-4556-A755-96147482B3DC}" type="presOf" srcId="{A9290DC6-B379-408E-9CB6-52E2EF799EE2}" destId="{32458024-6845-4341-9552-359DF1B09AF7}" srcOrd="0" destOrd="2" presId="urn:microsoft.com/office/officeart/2005/8/layout/vList2"/>
    <dgm:cxn modelId="{DADA2F78-19A8-47B3-9B27-4AB17BEF7C56}" srcId="{860EEDD6-AC64-40B8-94BA-1ED2AC72BB55}" destId="{0ED53B4D-378E-4B26-92E6-22D53F299196}" srcOrd="0" destOrd="0" parTransId="{34609F79-8B9B-452E-A43D-C84BD50FDB00}" sibTransId="{1A3E55A9-7100-4920-880D-83402C4C6D1C}"/>
    <dgm:cxn modelId="{BD7C3687-71E3-4D34-872E-F4CD1741F917}" type="presOf" srcId="{F3609CA7-E909-4697-B591-63FCF994CAB4}" destId="{AB809844-E2FB-4CA9-9A5E-5385330A92E5}" srcOrd="0" destOrd="0" presId="urn:microsoft.com/office/officeart/2005/8/layout/vList2"/>
    <dgm:cxn modelId="{9CA2CDA3-ECB6-4688-8D27-9CCBE8AFABB5}" srcId="{F3609CA7-E909-4697-B591-63FCF994CAB4}" destId="{860EEDD6-AC64-40B8-94BA-1ED2AC72BB55}" srcOrd="2" destOrd="0" parTransId="{4B7EA738-2D92-411C-913F-AB27B2AAF2ED}" sibTransId="{17CBC831-5A2D-43EB-85B4-6EB4EDE8F2D2}"/>
    <dgm:cxn modelId="{0EDFFAA4-E504-488F-B2EC-110116EE015D}" type="presOf" srcId="{860EEDD6-AC64-40B8-94BA-1ED2AC72BB55}" destId="{7DDC975C-D67A-4A07-87DC-05A7BCAC1E65}" srcOrd="0" destOrd="0" presId="urn:microsoft.com/office/officeart/2005/8/layout/vList2"/>
    <dgm:cxn modelId="{96F79AA6-2C8A-4B0E-8843-2A47447A57BD}" srcId="{57E5442C-FADF-4C9F-A12E-C18541BDF4A0}" destId="{7DF9C798-EE4A-476B-9457-E0C6FACC1205}" srcOrd="0" destOrd="0" parTransId="{1313D974-ADD7-44E9-8235-460892DA42E6}" sibTransId="{525CC5AE-A933-4284-808E-E5897C1CCC7D}"/>
    <dgm:cxn modelId="{59530CBC-2A33-4590-8724-308271633647}" type="presOf" srcId="{7DF9C798-EE4A-476B-9457-E0C6FACC1205}" destId="{32458024-6845-4341-9552-359DF1B09AF7}" srcOrd="0" destOrd="0" presId="urn:microsoft.com/office/officeart/2005/8/layout/vList2"/>
    <dgm:cxn modelId="{C88516D6-B48B-41A1-BF67-F5E5FA43CA97}" type="presOf" srcId="{1D9CE968-EBBF-4A79-84A7-CE66BA58E2B4}" destId="{32458024-6845-4341-9552-359DF1B09AF7}" srcOrd="0" destOrd="1" presId="urn:microsoft.com/office/officeart/2005/8/layout/vList2"/>
    <dgm:cxn modelId="{166E02DA-866D-4674-B67D-7C4DE36595BE}" srcId="{F3609CA7-E909-4697-B591-63FCF994CAB4}" destId="{E97CEED5-3890-417C-BA78-00AB04123435}" srcOrd="0" destOrd="0" parTransId="{847369B5-5292-483D-948E-95FC54292D91}" sibTransId="{C04FF3A6-9FEE-42A0-8CA0-E38E8E549BF5}"/>
    <dgm:cxn modelId="{A172C6E8-5483-45FE-AB90-EB7987DB1912}" srcId="{57E5442C-FADF-4C9F-A12E-C18541BDF4A0}" destId="{A9290DC6-B379-408E-9CB6-52E2EF799EE2}" srcOrd="2" destOrd="0" parTransId="{1F0DA82A-07ED-4E94-9327-47A875469D65}" sibTransId="{C665A976-ED1B-4F35-9382-4812821CCBE6}"/>
    <dgm:cxn modelId="{0ECF2BE9-98D1-4286-A01F-999C40DD9352}" type="presOf" srcId="{0ED53B4D-378E-4B26-92E6-22D53F299196}" destId="{5E7E6D52-8C72-46A8-9A3D-F9798AAE0C1D}" srcOrd="0" destOrd="0" presId="urn:microsoft.com/office/officeart/2005/8/layout/vList2"/>
    <dgm:cxn modelId="{EF593AF2-6524-4D34-A2D5-ACDB262AFE94}" type="presOf" srcId="{57E5442C-FADF-4C9F-A12E-C18541BDF4A0}" destId="{CBC3FE50-613E-4A21-A637-E37DD33E90A4}" srcOrd="0" destOrd="0" presId="urn:microsoft.com/office/officeart/2005/8/layout/vList2"/>
    <dgm:cxn modelId="{04275B0A-ABA1-4C6F-BC5F-3B6F09BD5B53}" type="presParOf" srcId="{AB809844-E2FB-4CA9-9A5E-5385330A92E5}" destId="{BAA222C3-2E67-401A-A5CF-1EAA4967EC92}" srcOrd="0" destOrd="0" presId="urn:microsoft.com/office/officeart/2005/8/layout/vList2"/>
    <dgm:cxn modelId="{3EE029DB-8B36-495F-8329-CC3CF63AD6C0}" type="presParOf" srcId="{AB809844-E2FB-4CA9-9A5E-5385330A92E5}" destId="{B3988014-544F-40C5-8088-4EB17BF4B5CA}" srcOrd="1" destOrd="0" presId="urn:microsoft.com/office/officeart/2005/8/layout/vList2"/>
    <dgm:cxn modelId="{238C6AB1-4F81-4778-B242-A8B4550B9B94}" type="presParOf" srcId="{AB809844-E2FB-4CA9-9A5E-5385330A92E5}" destId="{CBC3FE50-613E-4A21-A637-E37DD33E90A4}" srcOrd="2" destOrd="0" presId="urn:microsoft.com/office/officeart/2005/8/layout/vList2"/>
    <dgm:cxn modelId="{156D1CE4-D60A-4D31-B8C9-5D49134B2822}" type="presParOf" srcId="{AB809844-E2FB-4CA9-9A5E-5385330A92E5}" destId="{32458024-6845-4341-9552-359DF1B09AF7}" srcOrd="3" destOrd="0" presId="urn:microsoft.com/office/officeart/2005/8/layout/vList2"/>
    <dgm:cxn modelId="{09BFCE20-B074-4574-B837-C312E191267F}" type="presParOf" srcId="{AB809844-E2FB-4CA9-9A5E-5385330A92E5}" destId="{7DDC975C-D67A-4A07-87DC-05A7BCAC1E65}" srcOrd="4" destOrd="0" presId="urn:microsoft.com/office/officeart/2005/8/layout/vList2"/>
    <dgm:cxn modelId="{9164F608-3409-4D68-996F-CC85A881D6A7}" type="presParOf" srcId="{AB809844-E2FB-4CA9-9A5E-5385330A92E5}" destId="{5E7E6D52-8C72-46A8-9A3D-F9798AAE0C1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2D1E937-854A-4BB2-AE7F-54C348792D2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C4B075D-FA91-4E58-9B62-62FA797E79F9}">
      <dgm:prSet phldrT="[Text]"/>
      <dgm:spPr/>
      <dgm:t>
        <a:bodyPr/>
        <a:lstStyle/>
        <a:p>
          <a:r>
            <a:rPr lang="cs-CZ" dirty="0"/>
            <a:t>Grantový výzkum</a:t>
          </a:r>
        </a:p>
      </dgm:t>
    </dgm:pt>
    <dgm:pt modelId="{909A78A0-E1DC-4EFF-AC6C-A181A18710F7}" type="parTrans" cxnId="{942DE58C-663C-4C83-B969-5011DEA79B2C}">
      <dgm:prSet/>
      <dgm:spPr/>
      <dgm:t>
        <a:bodyPr/>
        <a:lstStyle/>
        <a:p>
          <a:endParaRPr lang="cs-CZ"/>
        </a:p>
      </dgm:t>
    </dgm:pt>
    <dgm:pt modelId="{DF0B0D60-0859-4824-9A63-6C5B2DE02935}" type="sibTrans" cxnId="{942DE58C-663C-4C83-B969-5011DEA79B2C}">
      <dgm:prSet/>
      <dgm:spPr/>
      <dgm:t>
        <a:bodyPr/>
        <a:lstStyle/>
        <a:p>
          <a:endParaRPr lang="cs-CZ"/>
        </a:p>
      </dgm:t>
    </dgm:pt>
    <dgm:pt modelId="{469F60FB-369A-4EB7-99D5-72454308B007}">
      <dgm:prSet phldrT="[Text]"/>
      <dgm:spPr/>
      <dgm:t>
        <a:bodyPr/>
        <a:lstStyle/>
        <a:p>
          <a:r>
            <a:rPr lang="cs-CZ" dirty="0"/>
            <a:t>Komerční výzkum</a:t>
          </a:r>
        </a:p>
      </dgm:t>
    </dgm:pt>
    <dgm:pt modelId="{3D01F296-2106-4EFA-8D2C-651D0EF0DEBE}" type="parTrans" cxnId="{E24D832A-31C3-4CC1-BD30-B27B28CED933}">
      <dgm:prSet/>
      <dgm:spPr/>
      <dgm:t>
        <a:bodyPr/>
        <a:lstStyle/>
        <a:p>
          <a:endParaRPr lang="cs-CZ"/>
        </a:p>
      </dgm:t>
    </dgm:pt>
    <dgm:pt modelId="{F53706DB-72E3-4A8F-9422-432AA1082855}" type="sibTrans" cxnId="{E24D832A-31C3-4CC1-BD30-B27B28CED933}">
      <dgm:prSet/>
      <dgm:spPr/>
      <dgm:t>
        <a:bodyPr/>
        <a:lstStyle/>
        <a:p>
          <a:endParaRPr lang="cs-CZ"/>
        </a:p>
      </dgm:t>
    </dgm:pt>
    <dgm:pt modelId="{00EA6193-4237-4962-99A6-D96D1DCF288C}">
      <dgm:prSet phldrT="[Text]"/>
      <dgm:spPr/>
      <dgm:t>
        <a:bodyPr/>
        <a:lstStyle/>
        <a:p>
          <a:r>
            <a:rPr lang="cs-CZ" dirty="0"/>
            <a:t>Veřejné pojištění</a:t>
          </a:r>
        </a:p>
      </dgm:t>
    </dgm:pt>
    <dgm:pt modelId="{2940CEA3-D38C-43E2-9159-618638841916}" type="parTrans" cxnId="{14FB99BE-F00B-4FF3-95D8-35CE5EE5699D}">
      <dgm:prSet/>
      <dgm:spPr/>
      <dgm:t>
        <a:bodyPr/>
        <a:lstStyle/>
        <a:p>
          <a:endParaRPr lang="cs-CZ"/>
        </a:p>
      </dgm:t>
    </dgm:pt>
    <dgm:pt modelId="{BB976578-9E4D-492E-8D69-BCE3357EDCF9}" type="sibTrans" cxnId="{14FB99BE-F00B-4FF3-95D8-35CE5EE5699D}">
      <dgm:prSet/>
      <dgm:spPr/>
      <dgm:t>
        <a:bodyPr/>
        <a:lstStyle/>
        <a:p>
          <a:endParaRPr lang="cs-CZ"/>
        </a:p>
      </dgm:t>
    </dgm:pt>
    <dgm:pt modelId="{465EA204-0A02-4690-BBD2-14CE9807FFFF}" type="pres">
      <dgm:prSet presAssocID="{62D1E937-854A-4BB2-AE7F-54C348792D2D}" presName="linearFlow" presStyleCnt="0">
        <dgm:presLayoutVars>
          <dgm:resizeHandles val="exact"/>
        </dgm:presLayoutVars>
      </dgm:prSet>
      <dgm:spPr/>
    </dgm:pt>
    <dgm:pt modelId="{16E4D1CB-1757-489D-8E97-437073C5185E}" type="pres">
      <dgm:prSet presAssocID="{2C4B075D-FA91-4E58-9B62-62FA797E79F9}" presName="node" presStyleLbl="node1" presStyleIdx="0" presStyleCnt="3">
        <dgm:presLayoutVars>
          <dgm:bulletEnabled val="1"/>
        </dgm:presLayoutVars>
      </dgm:prSet>
      <dgm:spPr/>
    </dgm:pt>
    <dgm:pt modelId="{51DCDC00-D1A6-449B-BEC1-B04EE5CEBA82}" type="pres">
      <dgm:prSet presAssocID="{DF0B0D60-0859-4824-9A63-6C5B2DE02935}" presName="sibTrans" presStyleLbl="sibTrans2D1" presStyleIdx="0" presStyleCnt="2"/>
      <dgm:spPr/>
    </dgm:pt>
    <dgm:pt modelId="{384830D3-6432-4F4D-AF37-1C0385D90830}" type="pres">
      <dgm:prSet presAssocID="{DF0B0D60-0859-4824-9A63-6C5B2DE02935}" presName="connectorText" presStyleLbl="sibTrans2D1" presStyleIdx="0" presStyleCnt="2"/>
      <dgm:spPr/>
    </dgm:pt>
    <dgm:pt modelId="{07F2A9E0-CDC9-4829-B80B-959C97647732}" type="pres">
      <dgm:prSet presAssocID="{469F60FB-369A-4EB7-99D5-72454308B007}" presName="node" presStyleLbl="node1" presStyleIdx="1" presStyleCnt="3">
        <dgm:presLayoutVars>
          <dgm:bulletEnabled val="1"/>
        </dgm:presLayoutVars>
      </dgm:prSet>
      <dgm:spPr/>
    </dgm:pt>
    <dgm:pt modelId="{AC6E7847-6E3A-4234-AB55-515E11D3839A}" type="pres">
      <dgm:prSet presAssocID="{F53706DB-72E3-4A8F-9422-432AA1082855}" presName="sibTrans" presStyleLbl="sibTrans2D1" presStyleIdx="1" presStyleCnt="2"/>
      <dgm:spPr/>
    </dgm:pt>
    <dgm:pt modelId="{9F88481A-9C73-43E3-985A-A4420AF81EC0}" type="pres">
      <dgm:prSet presAssocID="{F53706DB-72E3-4A8F-9422-432AA1082855}" presName="connectorText" presStyleLbl="sibTrans2D1" presStyleIdx="1" presStyleCnt="2"/>
      <dgm:spPr/>
    </dgm:pt>
    <dgm:pt modelId="{D615A6AB-4DA5-4D66-A898-1C4C15448F32}" type="pres">
      <dgm:prSet presAssocID="{00EA6193-4237-4962-99A6-D96D1DCF288C}" presName="node" presStyleLbl="node1" presStyleIdx="2" presStyleCnt="3">
        <dgm:presLayoutVars>
          <dgm:bulletEnabled val="1"/>
        </dgm:presLayoutVars>
      </dgm:prSet>
      <dgm:spPr/>
    </dgm:pt>
  </dgm:ptLst>
  <dgm:cxnLst>
    <dgm:cxn modelId="{6BEB190E-E22C-4AD3-B693-D7D97B32F095}" type="presOf" srcId="{DF0B0D60-0859-4824-9A63-6C5B2DE02935}" destId="{384830D3-6432-4F4D-AF37-1C0385D90830}" srcOrd="1" destOrd="0" presId="urn:microsoft.com/office/officeart/2005/8/layout/process2"/>
    <dgm:cxn modelId="{E24D832A-31C3-4CC1-BD30-B27B28CED933}" srcId="{62D1E937-854A-4BB2-AE7F-54C348792D2D}" destId="{469F60FB-369A-4EB7-99D5-72454308B007}" srcOrd="1" destOrd="0" parTransId="{3D01F296-2106-4EFA-8D2C-651D0EF0DEBE}" sibTransId="{F53706DB-72E3-4A8F-9422-432AA1082855}"/>
    <dgm:cxn modelId="{DEFD087A-E66F-4F3A-8773-A13A44630096}" type="presOf" srcId="{F53706DB-72E3-4A8F-9422-432AA1082855}" destId="{9F88481A-9C73-43E3-985A-A4420AF81EC0}" srcOrd="1" destOrd="0" presId="urn:microsoft.com/office/officeart/2005/8/layout/process2"/>
    <dgm:cxn modelId="{A21DC47C-10C8-4135-8CCF-D9F431E0DFC0}" type="presOf" srcId="{62D1E937-854A-4BB2-AE7F-54C348792D2D}" destId="{465EA204-0A02-4690-BBD2-14CE9807FFFF}" srcOrd="0" destOrd="0" presId="urn:microsoft.com/office/officeart/2005/8/layout/process2"/>
    <dgm:cxn modelId="{942DE58C-663C-4C83-B969-5011DEA79B2C}" srcId="{62D1E937-854A-4BB2-AE7F-54C348792D2D}" destId="{2C4B075D-FA91-4E58-9B62-62FA797E79F9}" srcOrd="0" destOrd="0" parTransId="{909A78A0-E1DC-4EFF-AC6C-A181A18710F7}" sibTransId="{DF0B0D60-0859-4824-9A63-6C5B2DE02935}"/>
    <dgm:cxn modelId="{14FB99BE-F00B-4FF3-95D8-35CE5EE5699D}" srcId="{62D1E937-854A-4BB2-AE7F-54C348792D2D}" destId="{00EA6193-4237-4962-99A6-D96D1DCF288C}" srcOrd="2" destOrd="0" parTransId="{2940CEA3-D38C-43E2-9159-618638841916}" sibTransId="{BB976578-9E4D-492E-8D69-BCE3357EDCF9}"/>
    <dgm:cxn modelId="{58EE8BC8-EB4A-4A66-ABF0-4C640C235114}" type="presOf" srcId="{2C4B075D-FA91-4E58-9B62-62FA797E79F9}" destId="{16E4D1CB-1757-489D-8E97-437073C5185E}" srcOrd="0" destOrd="0" presId="urn:microsoft.com/office/officeart/2005/8/layout/process2"/>
    <dgm:cxn modelId="{097ABED6-F70C-4379-B91C-7316FC32CFF6}" type="presOf" srcId="{00EA6193-4237-4962-99A6-D96D1DCF288C}" destId="{D615A6AB-4DA5-4D66-A898-1C4C15448F32}" srcOrd="0" destOrd="0" presId="urn:microsoft.com/office/officeart/2005/8/layout/process2"/>
    <dgm:cxn modelId="{527648E3-4C30-48F6-90A3-F399DBEA5D28}" type="presOf" srcId="{F53706DB-72E3-4A8F-9422-432AA1082855}" destId="{AC6E7847-6E3A-4234-AB55-515E11D3839A}" srcOrd="0" destOrd="0" presId="urn:microsoft.com/office/officeart/2005/8/layout/process2"/>
    <dgm:cxn modelId="{088959E8-04DB-4F19-94B4-BBF7EE674894}" type="presOf" srcId="{469F60FB-369A-4EB7-99D5-72454308B007}" destId="{07F2A9E0-CDC9-4829-B80B-959C97647732}" srcOrd="0" destOrd="0" presId="urn:microsoft.com/office/officeart/2005/8/layout/process2"/>
    <dgm:cxn modelId="{E1133FF8-2198-4EC0-923B-E2A69E1AEF89}" type="presOf" srcId="{DF0B0D60-0859-4824-9A63-6C5B2DE02935}" destId="{51DCDC00-D1A6-449B-BEC1-B04EE5CEBA82}" srcOrd="0" destOrd="0" presId="urn:microsoft.com/office/officeart/2005/8/layout/process2"/>
    <dgm:cxn modelId="{C9B68FFC-5364-4680-8759-B43D65367579}" type="presParOf" srcId="{465EA204-0A02-4690-BBD2-14CE9807FFFF}" destId="{16E4D1CB-1757-489D-8E97-437073C5185E}" srcOrd="0" destOrd="0" presId="urn:microsoft.com/office/officeart/2005/8/layout/process2"/>
    <dgm:cxn modelId="{143A0E86-6E34-4B1D-9917-381B2248E440}" type="presParOf" srcId="{465EA204-0A02-4690-BBD2-14CE9807FFFF}" destId="{51DCDC00-D1A6-449B-BEC1-B04EE5CEBA82}" srcOrd="1" destOrd="0" presId="urn:microsoft.com/office/officeart/2005/8/layout/process2"/>
    <dgm:cxn modelId="{8B23E4EE-4186-4145-854D-03848BD39253}" type="presParOf" srcId="{51DCDC00-D1A6-449B-BEC1-B04EE5CEBA82}" destId="{384830D3-6432-4F4D-AF37-1C0385D90830}" srcOrd="0" destOrd="0" presId="urn:microsoft.com/office/officeart/2005/8/layout/process2"/>
    <dgm:cxn modelId="{0B7179EB-5161-4A94-AAED-5DDDB30F0A86}" type="presParOf" srcId="{465EA204-0A02-4690-BBD2-14CE9807FFFF}" destId="{07F2A9E0-CDC9-4829-B80B-959C97647732}" srcOrd="2" destOrd="0" presId="urn:microsoft.com/office/officeart/2005/8/layout/process2"/>
    <dgm:cxn modelId="{0CC1D739-8F7E-4589-AEBF-28D5DDE84E17}" type="presParOf" srcId="{465EA204-0A02-4690-BBD2-14CE9807FFFF}" destId="{AC6E7847-6E3A-4234-AB55-515E11D3839A}" srcOrd="3" destOrd="0" presId="urn:microsoft.com/office/officeart/2005/8/layout/process2"/>
    <dgm:cxn modelId="{A56EB4C0-8588-4553-93D8-75927D93E651}" type="presParOf" srcId="{AC6E7847-6E3A-4234-AB55-515E11D3839A}" destId="{9F88481A-9C73-43E3-985A-A4420AF81EC0}" srcOrd="0" destOrd="0" presId="urn:microsoft.com/office/officeart/2005/8/layout/process2"/>
    <dgm:cxn modelId="{1BAA7C56-0DD8-498A-BF06-B8AAC0C34DD2}" type="presParOf" srcId="{465EA204-0A02-4690-BBD2-14CE9807FFFF}" destId="{D615A6AB-4DA5-4D66-A898-1C4C15448F3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7FADDF9-A73A-4D98-8EFF-8AD47A0A36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337D134D-F202-425D-AA56-58D111186FA9}">
      <dgm:prSet/>
      <dgm:spPr/>
      <dgm:t>
        <a:bodyPr/>
        <a:lstStyle/>
        <a:p>
          <a:pPr rtl="0"/>
          <a:r>
            <a:rPr lang="cs-CZ"/>
            <a:t>Ze zdravotního pojištění se hradí zdravotní služby poskytnuté pojištěnci s cílem zlepšit nebo zachovat jeho zdravotní stav nebo zmírnit jeho utrpení, pokud</a:t>
          </a:r>
        </a:p>
      </dgm:t>
    </dgm:pt>
    <dgm:pt modelId="{72986224-C6BD-4E9C-B676-73552761B790}" type="parTrans" cxnId="{38B7BA12-B3E2-4B4B-B013-F19D3B049225}">
      <dgm:prSet/>
      <dgm:spPr/>
      <dgm:t>
        <a:bodyPr/>
        <a:lstStyle/>
        <a:p>
          <a:endParaRPr lang="cs-CZ"/>
        </a:p>
      </dgm:t>
    </dgm:pt>
    <dgm:pt modelId="{4C66BC0E-7402-4090-B95F-377E3C710AEB}" type="sibTrans" cxnId="{38B7BA12-B3E2-4B4B-B013-F19D3B049225}">
      <dgm:prSet/>
      <dgm:spPr/>
      <dgm:t>
        <a:bodyPr/>
        <a:lstStyle/>
        <a:p>
          <a:endParaRPr lang="cs-CZ"/>
        </a:p>
      </dgm:t>
    </dgm:pt>
    <dgm:pt modelId="{A6281973-CFA1-4D24-B1FC-CABF78B38600}">
      <dgm:prSet/>
      <dgm:spPr/>
      <dgm:t>
        <a:bodyPr/>
        <a:lstStyle/>
        <a:p>
          <a:pPr rtl="0"/>
          <a:r>
            <a:rPr lang="cs-CZ"/>
            <a:t>a) odpovídají zdravotnímu stavu pojištěnce a účelu, jehož má být jejich poskytnutím dosaženo, a jsou pro pojištěnce přiměřeně bezpečné,</a:t>
          </a:r>
        </a:p>
      </dgm:t>
    </dgm:pt>
    <dgm:pt modelId="{68302CA9-9EE2-45BB-9B39-A9E62BFFD16F}" type="parTrans" cxnId="{CC87D3AC-551B-44D7-B263-4BF9B3E4E1F2}">
      <dgm:prSet/>
      <dgm:spPr/>
      <dgm:t>
        <a:bodyPr/>
        <a:lstStyle/>
        <a:p>
          <a:endParaRPr lang="cs-CZ"/>
        </a:p>
      </dgm:t>
    </dgm:pt>
    <dgm:pt modelId="{86BFC09B-696E-48A7-94A4-741141939EE4}" type="sibTrans" cxnId="{CC87D3AC-551B-44D7-B263-4BF9B3E4E1F2}">
      <dgm:prSet/>
      <dgm:spPr/>
      <dgm:t>
        <a:bodyPr/>
        <a:lstStyle/>
        <a:p>
          <a:endParaRPr lang="cs-CZ"/>
        </a:p>
      </dgm:t>
    </dgm:pt>
    <dgm:pt modelId="{D70E0373-0D58-40CD-9DAE-1768EABFD228}">
      <dgm:prSet/>
      <dgm:spPr/>
      <dgm:t>
        <a:bodyPr/>
        <a:lstStyle/>
        <a:p>
          <a:pPr rtl="0"/>
          <a:r>
            <a:rPr lang="cs-CZ"/>
            <a:t>b) jsou v souladu se současnými dostupnými poznatky lékařské vědy,</a:t>
          </a:r>
        </a:p>
      </dgm:t>
    </dgm:pt>
    <dgm:pt modelId="{E547E536-202A-4652-99FE-08E88107088D}" type="parTrans" cxnId="{62AC7BA9-1DEF-4119-8539-F367F48D31DD}">
      <dgm:prSet/>
      <dgm:spPr/>
      <dgm:t>
        <a:bodyPr/>
        <a:lstStyle/>
        <a:p>
          <a:endParaRPr lang="cs-CZ"/>
        </a:p>
      </dgm:t>
    </dgm:pt>
    <dgm:pt modelId="{1D96494A-CEDB-487B-98BA-BCBF009534DF}" type="sibTrans" cxnId="{62AC7BA9-1DEF-4119-8539-F367F48D31DD}">
      <dgm:prSet/>
      <dgm:spPr/>
      <dgm:t>
        <a:bodyPr/>
        <a:lstStyle/>
        <a:p>
          <a:endParaRPr lang="cs-CZ"/>
        </a:p>
      </dgm:t>
    </dgm:pt>
    <dgm:pt modelId="{D97DE97C-4446-48AB-8BD4-566509381B4F}">
      <dgm:prSet/>
      <dgm:spPr/>
      <dgm:t>
        <a:bodyPr/>
        <a:lstStyle/>
        <a:p>
          <a:pPr rtl="0"/>
          <a:r>
            <a:rPr lang="cs-CZ"/>
            <a:t>c) existují důkazy o jejich účinnosti vzhledem k účelu jejich poskytování.</a:t>
          </a:r>
        </a:p>
      </dgm:t>
    </dgm:pt>
    <dgm:pt modelId="{42B9087F-B3FD-4ACE-A4A9-54855D098B68}" type="parTrans" cxnId="{E24588F0-7B27-4F82-B8A8-3CC4A34A6A78}">
      <dgm:prSet/>
      <dgm:spPr/>
      <dgm:t>
        <a:bodyPr/>
        <a:lstStyle/>
        <a:p>
          <a:endParaRPr lang="cs-CZ"/>
        </a:p>
      </dgm:t>
    </dgm:pt>
    <dgm:pt modelId="{CDEA531D-133A-4077-AF2D-B83CE601D7BE}" type="sibTrans" cxnId="{E24588F0-7B27-4F82-B8A8-3CC4A34A6A78}">
      <dgm:prSet/>
      <dgm:spPr/>
      <dgm:t>
        <a:bodyPr/>
        <a:lstStyle/>
        <a:p>
          <a:endParaRPr lang="cs-CZ"/>
        </a:p>
      </dgm:t>
    </dgm:pt>
    <dgm:pt modelId="{2FBC73C3-7C33-4A3A-8528-122D974F0EDA}" type="pres">
      <dgm:prSet presAssocID="{57FADDF9-A73A-4D98-8EFF-8AD47A0A365C}" presName="linear" presStyleCnt="0">
        <dgm:presLayoutVars>
          <dgm:animLvl val="lvl"/>
          <dgm:resizeHandles val="exact"/>
        </dgm:presLayoutVars>
      </dgm:prSet>
      <dgm:spPr/>
    </dgm:pt>
    <dgm:pt modelId="{1F274112-F89A-4FF0-82C9-196D5CFECFD6}" type="pres">
      <dgm:prSet presAssocID="{337D134D-F202-425D-AA56-58D111186FA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72F1814-A1F9-4837-A637-4A148859F089}" type="pres">
      <dgm:prSet presAssocID="{337D134D-F202-425D-AA56-58D111186FA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8B7BA12-B3E2-4B4B-B013-F19D3B049225}" srcId="{57FADDF9-A73A-4D98-8EFF-8AD47A0A365C}" destId="{337D134D-F202-425D-AA56-58D111186FA9}" srcOrd="0" destOrd="0" parTransId="{72986224-C6BD-4E9C-B676-73552761B790}" sibTransId="{4C66BC0E-7402-4090-B95F-377E3C710AEB}"/>
    <dgm:cxn modelId="{29DD2F3D-AC47-4ABA-B7B6-92F09C973DFF}" type="presOf" srcId="{D97DE97C-4446-48AB-8BD4-566509381B4F}" destId="{C72F1814-A1F9-4837-A637-4A148859F089}" srcOrd="0" destOrd="2" presId="urn:microsoft.com/office/officeart/2005/8/layout/vList2"/>
    <dgm:cxn modelId="{C8840B44-54EB-456E-B1CD-CF7E9F3DA0C8}" type="presOf" srcId="{D70E0373-0D58-40CD-9DAE-1768EABFD228}" destId="{C72F1814-A1F9-4837-A637-4A148859F089}" srcOrd="0" destOrd="1" presId="urn:microsoft.com/office/officeart/2005/8/layout/vList2"/>
    <dgm:cxn modelId="{1812F745-27E4-4922-B884-98C230C31378}" type="presOf" srcId="{337D134D-F202-425D-AA56-58D111186FA9}" destId="{1F274112-F89A-4FF0-82C9-196D5CFECFD6}" srcOrd="0" destOrd="0" presId="urn:microsoft.com/office/officeart/2005/8/layout/vList2"/>
    <dgm:cxn modelId="{78E81958-2778-4307-9A12-D68DE1EB9C3E}" type="presOf" srcId="{A6281973-CFA1-4D24-B1FC-CABF78B38600}" destId="{C72F1814-A1F9-4837-A637-4A148859F089}" srcOrd="0" destOrd="0" presId="urn:microsoft.com/office/officeart/2005/8/layout/vList2"/>
    <dgm:cxn modelId="{62AC7BA9-1DEF-4119-8539-F367F48D31DD}" srcId="{337D134D-F202-425D-AA56-58D111186FA9}" destId="{D70E0373-0D58-40CD-9DAE-1768EABFD228}" srcOrd="1" destOrd="0" parTransId="{E547E536-202A-4652-99FE-08E88107088D}" sibTransId="{1D96494A-CEDB-487B-98BA-BCBF009534DF}"/>
    <dgm:cxn modelId="{CC87D3AC-551B-44D7-B263-4BF9B3E4E1F2}" srcId="{337D134D-F202-425D-AA56-58D111186FA9}" destId="{A6281973-CFA1-4D24-B1FC-CABF78B38600}" srcOrd="0" destOrd="0" parTransId="{68302CA9-9EE2-45BB-9B39-A9E62BFFD16F}" sibTransId="{86BFC09B-696E-48A7-94A4-741141939EE4}"/>
    <dgm:cxn modelId="{0E5773AF-A298-456D-BB1F-3FA03637846E}" type="presOf" srcId="{57FADDF9-A73A-4D98-8EFF-8AD47A0A365C}" destId="{2FBC73C3-7C33-4A3A-8528-122D974F0EDA}" srcOrd="0" destOrd="0" presId="urn:microsoft.com/office/officeart/2005/8/layout/vList2"/>
    <dgm:cxn modelId="{E24588F0-7B27-4F82-B8A8-3CC4A34A6A78}" srcId="{337D134D-F202-425D-AA56-58D111186FA9}" destId="{D97DE97C-4446-48AB-8BD4-566509381B4F}" srcOrd="2" destOrd="0" parTransId="{42B9087F-B3FD-4ACE-A4A9-54855D098B68}" sibTransId="{CDEA531D-133A-4077-AF2D-B83CE601D7BE}"/>
    <dgm:cxn modelId="{8B28C7BB-A8B6-45C1-BC55-6A5E99295ED2}" type="presParOf" srcId="{2FBC73C3-7C33-4A3A-8528-122D974F0EDA}" destId="{1F274112-F89A-4FF0-82C9-196D5CFECFD6}" srcOrd="0" destOrd="0" presId="urn:microsoft.com/office/officeart/2005/8/layout/vList2"/>
    <dgm:cxn modelId="{C9B818B1-0233-4505-B430-834CF40A22C3}" type="presParOf" srcId="{2FBC73C3-7C33-4A3A-8528-122D974F0EDA}" destId="{C72F1814-A1F9-4837-A637-4A148859F08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6E4B1A-6EF6-4772-A01A-80D0D0D7CF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5A47ED6-7601-454A-A32A-C690B38410F0}">
      <dgm:prSet phldrT="[Text]" custT="1"/>
      <dgm:spPr/>
      <dgm:t>
        <a:bodyPr/>
        <a:lstStyle/>
        <a:p>
          <a:pPr algn="ctr"/>
          <a:r>
            <a:rPr lang="cs-CZ" sz="2400" dirty="0"/>
            <a:t>Léčivý přípravek?</a:t>
          </a:r>
        </a:p>
      </dgm:t>
    </dgm:pt>
    <dgm:pt modelId="{39D0D195-8B00-41CC-9D7B-2DE8A900E1C5}" type="parTrans" cxnId="{F5948D6D-C5E7-42B6-847F-6B256B887858}">
      <dgm:prSet/>
      <dgm:spPr/>
      <dgm:t>
        <a:bodyPr/>
        <a:lstStyle/>
        <a:p>
          <a:endParaRPr lang="cs-CZ"/>
        </a:p>
      </dgm:t>
    </dgm:pt>
    <dgm:pt modelId="{817CBFE5-BA76-4425-A26B-61DFF1334F6C}" type="sibTrans" cxnId="{F5948D6D-C5E7-42B6-847F-6B256B887858}">
      <dgm:prSet/>
      <dgm:spPr/>
      <dgm:t>
        <a:bodyPr/>
        <a:lstStyle/>
        <a:p>
          <a:endParaRPr lang="cs-CZ"/>
        </a:p>
      </dgm:t>
    </dgm:pt>
    <dgm:pt modelId="{147E2408-9C28-48F0-B50F-6392FE026AE9}">
      <dgm:prSet phldrT="[Text]" custT="1"/>
      <dgm:spPr/>
      <dgm:t>
        <a:bodyPr/>
        <a:lstStyle/>
        <a:p>
          <a:pPr algn="ctr"/>
          <a:r>
            <a:rPr lang="cs-CZ" sz="2400" dirty="0"/>
            <a:t>Zdravotnický prostředek?</a:t>
          </a:r>
        </a:p>
      </dgm:t>
    </dgm:pt>
    <dgm:pt modelId="{7CD7C889-BCD6-4381-B7B8-E259F65D3939}" type="parTrans" cxnId="{7810ABDA-68E4-4DE8-BDFF-37D5C1A65487}">
      <dgm:prSet/>
      <dgm:spPr/>
      <dgm:t>
        <a:bodyPr/>
        <a:lstStyle/>
        <a:p>
          <a:endParaRPr lang="cs-CZ"/>
        </a:p>
      </dgm:t>
    </dgm:pt>
    <dgm:pt modelId="{C17ED904-D126-489F-A6A0-4FDB96C5D945}" type="sibTrans" cxnId="{7810ABDA-68E4-4DE8-BDFF-37D5C1A65487}">
      <dgm:prSet/>
      <dgm:spPr/>
      <dgm:t>
        <a:bodyPr/>
        <a:lstStyle/>
        <a:p>
          <a:endParaRPr lang="cs-CZ"/>
        </a:p>
      </dgm:t>
    </dgm:pt>
    <dgm:pt modelId="{E5BA4E55-B746-46B9-855F-6A68A2C2D003}">
      <dgm:prSet phldrT="[Text]" custT="1"/>
      <dgm:spPr/>
      <dgm:t>
        <a:bodyPr/>
        <a:lstStyle/>
        <a:p>
          <a:pPr algn="ctr"/>
          <a:r>
            <a:rPr lang="cs-CZ" sz="2400" dirty="0"/>
            <a:t>Léčební metoda?</a:t>
          </a:r>
        </a:p>
      </dgm:t>
    </dgm:pt>
    <dgm:pt modelId="{C3D0BC00-8B46-4697-BA71-3D69AFEF9145}" type="parTrans" cxnId="{1493D475-C411-40BF-B1F6-8E50F721E8B2}">
      <dgm:prSet/>
      <dgm:spPr/>
      <dgm:t>
        <a:bodyPr/>
        <a:lstStyle/>
        <a:p>
          <a:endParaRPr lang="cs-CZ"/>
        </a:p>
      </dgm:t>
    </dgm:pt>
    <dgm:pt modelId="{8AC8C368-4432-4ABF-B5D7-FB0F84CCCA19}" type="sibTrans" cxnId="{1493D475-C411-40BF-B1F6-8E50F721E8B2}">
      <dgm:prSet/>
      <dgm:spPr/>
      <dgm:t>
        <a:bodyPr/>
        <a:lstStyle/>
        <a:p>
          <a:endParaRPr lang="cs-CZ"/>
        </a:p>
      </dgm:t>
    </dgm:pt>
    <dgm:pt modelId="{1FD6DA21-55BD-4A5E-A518-3FF42FC2EBD0}">
      <dgm:prSet phldrT="[Text]" custT="1"/>
      <dgm:spPr/>
      <dgm:t>
        <a:bodyPr/>
        <a:lstStyle/>
        <a:p>
          <a:pPr algn="l"/>
          <a:r>
            <a:rPr lang="cs-CZ" sz="2400" dirty="0"/>
            <a:t>373/2011 Sb. o specifických zdravotních službách</a:t>
          </a:r>
        </a:p>
      </dgm:t>
    </dgm:pt>
    <dgm:pt modelId="{3AED5152-E567-4803-836F-356D32617433}" type="parTrans" cxnId="{74999680-A05A-4B9F-A1AD-CFC00CB1617C}">
      <dgm:prSet/>
      <dgm:spPr/>
      <dgm:t>
        <a:bodyPr/>
        <a:lstStyle/>
        <a:p>
          <a:endParaRPr lang="cs-CZ"/>
        </a:p>
      </dgm:t>
    </dgm:pt>
    <dgm:pt modelId="{82BB8A4F-28C8-4D5A-8889-E02D663600D6}" type="sibTrans" cxnId="{74999680-A05A-4B9F-A1AD-CFC00CB1617C}">
      <dgm:prSet/>
      <dgm:spPr/>
      <dgm:t>
        <a:bodyPr/>
        <a:lstStyle/>
        <a:p>
          <a:endParaRPr lang="cs-CZ"/>
        </a:p>
      </dgm:t>
    </dgm:pt>
    <dgm:pt modelId="{94F2692E-FB97-4947-A74B-4DB418E1EB4C}">
      <dgm:prSet phldrT="[Text]" custT="1"/>
      <dgm:spPr/>
      <dgm:t>
        <a:bodyPr/>
        <a:lstStyle/>
        <a:p>
          <a:pPr algn="l"/>
          <a:r>
            <a:rPr lang="cs-CZ" sz="2400" dirty="0"/>
            <a:t>378/2008 Sb. o léčivech</a:t>
          </a:r>
        </a:p>
      </dgm:t>
    </dgm:pt>
    <dgm:pt modelId="{F2A0A59B-B713-4B17-B6CB-DE0B84076949}" type="parTrans" cxnId="{47DE5C0C-4EFF-4AC2-92D9-67B259A67DD5}">
      <dgm:prSet/>
      <dgm:spPr/>
      <dgm:t>
        <a:bodyPr/>
        <a:lstStyle/>
        <a:p>
          <a:endParaRPr lang="cs-CZ"/>
        </a:p>
      </dgm:t>
    </dgm:pt>
    <dgm:pt modelId="{0251D85A-7969-4B92-8F60-78CAE03C65C7}" type="sibTrans" cxnId="{47DE5C0C-4EFF-4AC2-92D9-67B259A67DD5}">
      <dgm:prSet/>
      <dgm:spPr/>
      <dgm:t>
        <a:bodyPr/>
        <a:lstStyle/>
        <a:p>
          <a:endParaRPr lang="cs-CZ"/>
        </a:p>
      </dgm:t>
    </dgm:pt>
    <dgm:pt modelId="{4F120CBC-D290-4D99-99B8-DEECC499A228}">
      <dgm:prSet phldrT="[Text]" custT="1"/>
      <dgm:spPr/>
      <dgm:t>
        <a:bodyPr/>
        <a:lstStyle/>
        <a:p>
          <a:pPr algn="l"/>
          <a:r>
            <a:rPr lang="cs-CZ" sz="2400" dirty="0"/>
            <a:t>268/2014 Sb. o zdravotnických prostředcích</a:t>
          </a:r>
        </a:p>
      </dgm:t>
    </dgm:pt>
    <dgm:pt modelId="{77B535F4-131D-453B-9B64-7406361EF24F}" type="parTrans" cxnId="{7025BD32-1FC6-488D-B864-96A06954D174}">
      <dgm:prSet/>
      <dgm:spPr/>
      <dgm:t>
        <a:bodyPr/>
        <a:lstStyle/>
        <a:p>
          <a:endParaRPr lang="cs-CZ"/>
        </a:p>
      </dgm:t>
    </dgm:pt>
    <dgm:pt modelId="{0D4A7AE4-86E3-424D-A5FE-9017CA46382F}" type="sibTrans" cxnId="{7025BD32-1FC6-488D-B864-96A06954D174}">
      <dgm:prSet/>
      <dgm:spPr/>
      <dgm:t>
        <a:bodyPr/>
        <a:lstStyle/>
        <a:p>
          <a:endParaRPr lang="cs-CZ"/>
        </a:p>
      </dgm:t>
    </dgm:pt>
    <dgm:pt modelId="{0376C851-5336-42A1-B02C-D9995E93DC68}">
      <dgm:prSet phldrT="[Text]" custT="1"/>
      <dgm:spPr/>
      <dgm:t>
        <a:bodyPr/>
        <a:lstStyle/>
        <a:p>
          <a:pPr algn="l"/>
          <a:r>
            <a:rPr lang="cs-CZ" sz="2400" dirty="0"/>
            <a:t>Nařízení EU č. 536/2014 o klinických hodnoceních humánních léčivých přípravků </a:t>
          </a:r>
        </a:p>
      </dgm:t>
    </dgm:pt>
    <dgm:pt modelId="{0737A7FD-15EB-486D-A643-37D7F63E7BA0}" type="parTrans" cxnId="{2DA882B3-5DBB-4389-BE07-C00A6321ECCE}">
      <dgm:prSet/>
      <dgm:spPr/>
      <dgm:t>
        <a:bodyPr/>
        <a:lstStyle/>
        <a:p>
          <a:endParaRPr lang="cs-CZ"/>
        </a:p>
      </dgm:t>
    </dgm:pt>
    <dgm:pt modelId="{35A430A4-3833-4068-9135-5ECFAD2B46B6}" type="sibTrans" cxnId="{2DA882B3-5DBB-4389-BE07-C00A6321ECCE}">
      <dgm:prSet/>
      <dgm:spPr/>
      <dgm:t>
        <a:bodyPr/>
        <a:lstStyle/>
        <a:p>
          <a:endParaRPr lang="cs-CZ"/>
        </a:p>
      </dgm:t>
    </dgm:pt>
    <dgm:pt modelId="{8B19C36F-8068-4326-9F42-11E7C2308296}" type="pres">
      <dgm:prSet presAssocID="{436E4B1A-6EF6-4772-A01A-80D0D0D7CFEF}" presName="linear" presStyleCnt="0">
        <dgm:presLayoutVars>
          <dgm:dir/>
          <dgm:animLvl val="lvl"/>
          <dgm:resizeHandles val="exact"/>
        </dgm:presLayoutVars>
      </dgm:prSet>
      <dgm:spPr/>
    </dgm:pt>
    <dgm:pt modelId="{BFE6BD61-DD4F-4321-A532-CDA5115DAFE2}" type="pres">
      <dgm:prSet presAssocID="{35A47ED6-7601-454A-A32A-C690B38410F0}" presName="parentLin" presStyleCnt="0"/>
      <dgm:spPr/>
    </dgm:pt>
    <dgm:pt modelId="{E38662AD-EF49-4FCE-8A8E-C1B49306F714}" type="pres">
      <dgm:prSet presAssocID="{35A47ED6-7601-454A-A32A-C690B38410F0}" presName="parentLeftMargin" presStyleLbl="node1" presStyleIdx="0" presStyleCnt="3"/>
      <dgm:spPr/>
    </dgm:pt>
    <dgm:pt modelId="{10C8E21A-7121-4F66-BC1F-4B4429130EC1}" type="pres">
      <dgm:prSet presAssocID="{35A47ED6-7601-454A-A32A-C690B38410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EB4390-D43E-4118-8F7E-FBE36F966F86}" type="pres">
      <dgm:prSet presAssocID="{35A47ED6-7601-454A-A32A-C690B38410F0}" presName="negativeSpace" presStyleCnt="0"/>
      <dgm:spPr/>
    </dgm:pt>
    <dgm:pt modelId="{585AAEAB-235A-48B2-8BBA-F495DC4231CF}" type="pres">
      <dgm:prSet presAssocID="{35A47ED6-7601-454A-A32A-C690B38410F0}" presName="childText" presStyleLbl="conFgAcc1" presStyleIdx="0" presStyleCnt="3">
        <dgm:presLayoutVars>
          <dgm:bulletEnabled val="1"/>
        </dgm:presLayoutVars>
      </dgm:prSet>
      <dgm:spPr/>
    </dgm:pt>
    <dgm:pt modelId="{73019A5E-FB8D-4AE1-8259-C43319ECCD02}" type="pres">
      <dgm:prSet presAssocID="{817CBFE5-BA76-4425-A26B-61DFF1334F6C}" presName="spaceBetweenRectangles" presStyleCnt="0"/>
      <dgm:spPr/>
    </dgm:pt>
    <dgm:pt modelId="{E956BD10-BA8E-4ED0-A825-509C811D2637}" type="pres">
      <dgm:prSet presAssocID="{147E2408-9C28-48F0-B50F-6392FE026AE9}" presName="parentLin" presStyleCnt="0"/>
      <dgm:spPr/>
    </dgm:pt>
    <dgm:pt modelId="{3A139CBD-CCCA-492E-A28B-5F3C9EED5AA6}" type="pres">
      <dgm:prSet presAssocID="{147E2408-9C28-48F0-B50F-6392FE026AE9}" presName="parentLeftMargin" presStyleLbl="node1" presStyleIdx="0" presStyleCnt="3"/>
      <dgm:spPr/>
    </dgm:pt>
    <dgm:pt modelId="{E2724F19-BA6E-4C87-93CA-602CD5D1245D}" type="pres">
      <dgm:prSet presAssocID="{147E2408-9C28-48F0-B50F-6392FE026A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A3C6901-1C21-4279-A9E4-C8F2387F8AD4}" type="pres">
      <dgm:prSet presAssocID="{147E2408-9C28-48F0-B50F-6392FE026AE9}" presName="negativeSpace" presStyleCnt="0"/>
      <dgm:spPr/>
    </dgm:pt>
    <dgm:pt modelId="{F20176BA-09A1-41FA-907A-18C87A14F1B4}" type="pres">
      <dgm:prSet presAssocID="{147E2408-9C28-48F0-B50F-6392FE026AE9}" presName="childText" presStyleLbl="conFgAcc1" presStyleIdx="1" presStyleCnt="3">
        <dgm:presLayoutVars>
          <dgm:bulletEnabled val="1"/>
        </dgm:presLayoutVars>
      </dgm:prSet>
      <dgm:spPr/>
    </dgm:pt>
    <dgm:pt modelId="{A9B940DF-F672-4571-BCFE-FA8388887605}" type="pres">
      <dgm:prSet presAssocID="{C17ED904-D126-489F-A6A0-4FDB96C5D945}" presName="spaceBetweenRectangles" presStyleCnt="0"/>
      <dgm:spPr/>
    </dgm:pt>
    <dgm:pt modelId="{A2E34B43-BD4E-481A-8547-DE622402234F}" type="pres">
      <dgm:prSet presAssocID="{E5BA4E55-B746-46B9-855F-6A68A2C2D003}" presName="parentLin" presStyleCnt="0"/>
      <dgm:spPr/>
    </dgm:pt>
    <dgm:pt modelId="{27E87DBE-D549-4AC3-A87D-E055CE4D937E}" type="pres">
      <dgm:prSet presAssocID="{E5BA4E55-B746-46B9-855F-6A68A2C2D003}" presName="parentLeftMargin" presStyleLbl="node1" presStyleIdx="1" presStyleCnt="3"/>
      <dgm:spPr/>
    </dgm:pt>
    <dgm:pt modelId="{E6EB8084-5185-4340-9448-E623E7605DCA}" type="pres">
      <dgm:prSet presAssocID="{E5BA4E55-B746-46B9-855F-6A68A2C2D00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F3C48EF-4097-4EC5-BA37-E8BE337E6828}" type="pres">
      <dgm:prSet presAssocID="{E5BA4E55-B746-46B9-855F-6A68A2C2D003}" presName="negativeSpace" presStyleCnt="0"/>
      <dgm:spPr/>
    </dgm:pt>
    <dgm:pt modelId="{77493DE3-F76F-4763-B425-4FAFF8F4D1EA}" type="pres">
      <dgm:prSet presAssocID="{E5BA4E55-B746-46B9-855F-6A68A2C2D00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7DE5C0C-4EFF-4AC2-92D9-67B259A67DD5}" srcId="{35A47ED6-7601-454A-A32A-C690B38410F0}" destId="{94F2692E-FB97-4947-A74B-4DB418E1EB4C}" srcOrd="0" destOrd="0" parTransId="{F2A0A59B-B713-4B17-B6CB-DE0B84076949}" sibTransId="{0251D85A-7969-4B92-8F60-78CAE03C65C7}"/>
    <dgm:cxn modelId="{FD15181B-0D18-45F4-A56D-CBF7BFAA4EBD}" type="presOf" srcId="{35A47ED6-7601-454A-A32A-C690B38410F0}" destId="{E38662AD-EF49-4FCE-8A8E-C1B49306F714}" srcOrd="0" destOrd="0" presId="urn:microsoft.com/office/officeart/2005/8/layout/list1"/>
    <dgm:cxn modelId="{985E6F20-067E-4758-9C8E-DC6588610497}" type="presOf" srcId="{147E2408-9C28-48F0-B50F-6392FE026AE9}" destId="{3A139CBD-CCCA-492E-A28B-5F3C9EED5AA6}" srcOrd="0" destOrd="0" presId="urn:microsoft.com/office/officeart/2005/8/layout/list1"/>
    <dgm:cxn modelId="{7025BD32-1FC6-488D-B864-96A06954D174}" srcId="{147E2408-9C28-48F0-B50F-6392FE026AE9}" destId="{4F120CBC-D290-4D99-99B8-DEECC499A228}" srcOrd="0" destOrd="0" parTransId="{77B535F4-131D-453B-9B64-7406361EF24F}" sibTransId="{0D4A7AE4-86E3-424D-A5FE-9017CA46382F}"/>
    <dgm:cxn modelId="{5AABD832-4282-4C0D-B909-4B2C3651DA06}" type="presOf" srcId="{436E4B1A-6EF6-4772-A01A-80D0D0D7CFEF}" destId="{8B19C36F-8068-4326-9F42-11E7C2308296}" srcOrd="0" destOrd="0" presId="urn:microsoft.com/office/officeart/2005/8/layout/list1"/>
    <dgm:cxn modelId="{F5948D6D-C5E7-42B6-847F-6B256B887858}" srcId="{436E4B1A-6EF6-4772-A01A-80D0D0D7CFEF}" destId="{35A47ED6-7601-454A-A32A-C690B38410F0}" srcOrd="0" destOrd="0" parTransId="{39D0D195-8B00-41CC-9D7B-2DE8A900E1C5}" sibTransId="{817CBFE5-BA76-4425-A26B-61DFF1334F6C}"/>
    <dgm:cxn modelId="{7125746F-367D-48E6-B502-9F610AA80DB4}" type="presOf" srcId="{4F120CBC-D290-4D99-99B8-DEECC499A228}" destId="{F20176BA-09A1-41FA-907A-18C87A14F1B4}" srcOrd="0" destOrd="0" presId="urn:microsoft.com/office/officeart/2005/8/layout/list1"/>
    <dgm:cxn modelId="{1493D475-C411-40BF-B1F6-8E50F721E8B2}" srcId="{436E4B1A-6EF6-4772-A01A-80D0D0D7CFEF}" destId="{E5BA4E55-B746-46B9-855F-6A68A2C2D003}" srcOrd="2" destOrd="0" parTransId="{C3D0BC00-8B46-4697-BA71-3D69AFEF9145}" sibTransId="{8AC8C368-4432-4ABF-B5D7-FB0F84CCCA19}"/>
    <dgm:cxn modelId="{E7C4CE7F-8F46-4F88-B57A-169A614D5B81}" type="presOf" srcId="{E5BA4E55-B746-46B9-855F-6A68A2C2D003}" destId="{27E87DBE-D549-4AC3-A87D-E055CE4D937E}" srcOrd="0" destOrd="0" presId="urn:microsoft.com/office/officeart/2005/8/layout/list1"/>
    <dgm:cxn modelId="{74999680-A05A-4B9F-A1AD-CFC00CB1617C}" srcId="{E5BA4E55-B746-46B9-855F-6A68A2C2D003}" destId="{1FD6DA21-55BD-4A5E-A518-3FF42FC2EBD0}" srcOrd="0" destOrd="0" parTransId="{3AED5152-E567-4803-836F-356D32617433}" sibTransId="{82BB8A4F-28C8-4D5A-8889-E02D663600D6}"/>
    <dgm:cxn modelId="{309E9E8A-1A4F-4773-BDD2-FA2565507FC0}" type="presOf" srcId="{147E2408-9C28-48F0-B50F-6392FE026AE9}" destId="{E2724F19-BA6E-4C87-93CA-602CD5D1245D}" srcOrd="1" destOrd="0" presId="urn:microsoft.com/office/officeart/2005/8/layout/list1"/>
    <dgm:cxn modelId="{0D353B91-D5AF-410D-9277-53F01DE6D52C}" type="presOf" srcId="{E5BA4E55-B746-46B9-855F-6A68A2C2D003}" destId="{E6EB8084-5185-4340-9448-E623E7605DCA}" srcOrd="1" destOrd="0" presId="urn:microsoft.com/office/officeart/2005/8/layout/list1"/>
    <dgm:cxn modelId="{2DA882B3-5DBB-4389-BE07-C00A6321ECCE}" srcId="{35A47ED6-7601-454A-A32A-C690B38410F0}" destId="{0376C851-5336-42A1-B02C-D9995E93DC68}" srcOrd="1" destOrd="0" parTransId="{0737A7FD-15EB-486D-A643-37D7F63E7BA0}" sibTransId="{35A430A4-3833-4068-9135-5ECFAD2B46B6}"/>
    <dgm:cxn modelId="{25A345BF-6DDE-469C-BA80-92849910EA0B}" type="presOf" srcId="{94F2692E-FB97-4947-A74B-4DB418E1EB4C}" destId="{585AAEAB-235A-48B2-8BBA-F495DC4231CF}" srcOrd="0" destOrd="0" presId="urn:microsoft.com/office/officeart/2005/8/layout/list1"/>
    <dgm:cxn modelId="{196667C3-6279-4293-932A-11ACCC22BB89}" type="presOf" srcId="{1FD6DA21-55BD-4A5E-A518-3FF42FC2EBD0}" destId="{77493DE3-F76F-4763-B425-4FAFF8F4D1EA}" srcOrd="0" destOrd="0" presId="urn:microsoft.com/office/officeart/2005/8/layout/list1"/>
    <dgm:cxn modelId="{7810ABDA-68E4-4DE8-BDFF-37D5C1A65487}" srcId="{436E4B1A-6EF6-4772-A01A-80D0D0D7CFEF}" destId="{147E2408-9C28-48F0-B50F-6392FE026AE9}" srcOrd="1" destOrd="0" parTransId="{7CD7C889-BCD6-4381-B7B8-E259F65D3939}" sibTransId="{C17ED904-D126-489F-A6A0-4FDB96C5D945}"/>
    <dgm:cxn modelId="{B615CDF5-950D-45D1-8F01-8179F4642E2F}" type="presOf" srcId="{35A47ED6-7601-454A-A32A-C690B38410F0}" destId="{10C8E21A-7121-4F66-BC1F-4B4429130EC1}" srcOrd="1" destOrd="0" presId="urn:microsoft.com/office/officeart/2005/8/layout/list1"/>
    <dgm:cxn modelId="{1F5458FF-05D6-4A3D-9124-D6D5C13A7EFD}" type="presOf" srcId="{0376C851-5336-42A1-B02C-D9995E93DC68}" destId="{585AAEAB-235A-48B2-8BBA-F495DC4231CF}" srcOrd="0" destOrd="1" presId="urn:microsoft.com/office/officeart/2005/8/layout/list1"/>
    <dgm:cxn modelId="{D8F821E9-E2D2-48EE-910B-C5B577D588A7}" type="presParOf" srcId="{8B19C36F-8068-4326-9F42-11E7C2308296}" destId="{BFE6BD61-DD4F-4321-A532-CDA5115DAFE2}" srcOrd="0" destOrd="0" presId="urn:microsoft.com/office/officeart/2005/8/layout/list1"/>
    <dgm:cxn modelId="{F1A1349B-3336-45F9-80C6-F53A795C625A}" type="presParOf" srcId="{BFE6BD61-DD4F-4321-A532-CDA5115DAFE2}" destId="{E38662AD-EF49-4FCE-8A8E-C1B49306F714}" srcOrd="0" destOrd="0" presId="urn:microsoft.com/office/officeart/2005/8/layout/list1"/>
    <dgm:cxn modelId="{6A7A19F0-C13A-4124-918E-31085D7D663E}" type="presParOf" srcId="{BFE6BD61-DD4F-4321-A532-CDA5115DAFE2}" destId="{10C8E21A-7121-4F66-BC1F-4B4429130EC1}" srcOrd="1" destOrd="0" presId="urn:microsoft.com/office/officeart/2005/8/layout/list1"/>
    <dgm:cxn modelId="{59D918D6-50FC-40F2-8361-006437574807}" type="presParOf" srcId="{8B19C36F-8068-4326-9F42-11E7C2308296}" destId="{9BEB4390-D43E-4118-8F7E-FBE36F966F86}" srcOrd="1" destOrd="0" presId="urn:microsoft.com/office/officeart/2005/8/layout/list1"/>
    <dgm:cxn modelId="{28CE7EC1-36B2-4B03-A41E-6D50AEE2A960}" type="presParOf" srcId="{8B19C36F-8068-4326-9F42-11E7C2308296}" destId="{585AAEAB-235A-48B2-8BBA-F495DC4231CF}" srcOrd="2" destOrd="0" presId="urn:microsoft.com/office/officeart/2005/8/layout/list1"/>
    <dgm:cxn modelId="{8BC76C96-631E-4338-91C5-BE98A5E8A0DD}" type="presParOf" srcId="{8B19C36F-8068-4326-9F42-11E7C2308296}" destId="{73019A5E-FB8D-4AE1-8259-C43319ECCD02}" srcOrd="3" destOrd="0" presId="urn:microsoft.com/office/officeart/2005/8/layout/list1"/>
    <dgm:cxn modelId="{F36D2E2D-669E-4384-9F82-35A370C5E350}" type="presParOf" srcId="{8B19C36F-8068-4326-9F42-11E7C2308296}" destId="{E956BD10-BA8E-4ED0-A825-509C811D2637}" srcOrd="4" destOrd="0" presId="urn:microsoft.com/office/officeart/2005/8/layout/list1"/>
    <dgm:cxn modelId="{1379B630-8C82-4439-B985-D30F0A5E5030}" type="presParOf" srcId="{E956BD10-BA8E-4ED0-A825-509C811D2637}" destId="{3A139CBD-CCCA-492E-A28B-5F3C9EED5AA6}" srcOrd="0" destOrd="0" presId="urn:microsoft.com/office/officeart/2005/8/layout/list1"/>
    <dgm:cxn modelId="{D42D7A34-B8D2-4B87-8DF6-11A4E0B2D682}" type="presParOf" srcId="{E956BD10-BA8E-4ED0-A825-509C811D2637}" destId="{E2724F19-BA6E-4C87-93CA-602CD5D1245D}" srcOrd="1" destOrd="0" presId="urn:microsoft.com/office/officeart/2005/8/layout/list1"/>
    <dgm:cxn modelId="{D11C7465-6D02-4A59-9B40-1BA8E5DE3686}" type="presParOf" srcId="{8B19C36F-8068-4326-9F42-11E7C2308296}" destId="{EA3C6901-1C21-4279-A9E4-C8F2387F8AD4}" srcOrd="5" destOrd="0" presId="urn:microsoft.com/office/officeart/2005/8/layout/list1"/>
    <dgm:cxn modelId="{A5E531CF-876F-4282-8513-0EC5F692EE00}" type="presParOf" srcId="{8B19C36F-8068-4326-9F42-11E7C2308296}" destId="{F20176BA-09A1-41FA-907A-18C87A14F1B4}" srcOrd="6" destOrd="0" presId="urn:microsoft.com/office/officeart/2005/8/layout/list1"/>
    <dgm:cxn modelId="{BD93D5AC-961A-4741-B421-6E64671E77F3}" type="presParOf" srcId="{8B19C36F-8068-4326-9F42-11E7C2308296}" destId="{A9B940DF-F672-4571-BCFE-FA8388887605}" srcOrd="7" destOrd="0" presId="urn:microsoft.com/office/officeart/2005/8/layout/list1"/>
    <dgm:cxn modelId="{A9AB820B-BA83-4211-AC83-3A19CBBA75C1}" type="presParOf" srcId="{8B19C36F-8068-4326-9F42-11E7C2308296}" destId="{A2E34B43-BD4E-481A-8547-DE622402234F}" srcOrd="8" destOrd="0" presId="urn:microsoft.com/office/officeart/2005/8/layout/list1"/>
    <dgm:cxn modelId="{8697CB9A-A1E1-4CA7-9BD0-9C1D0973F740}" type="presParOf" srcId="{A2E34B43-BD4E-481A-8547-DE622402234F}" destId="{27E87DBE-D549-4AC3-A87D-E055CE4D937E}" srcOrd="0" destOrd="0" presId="urn:microsoft.com/office/officeart/2005/8/layout/list1"/>
    <dgm:cxn modelId="{3D3BDF5E-2E05-4A11-A20E-D807716E54EA}" type="presParOf" srcId="{A2E34B43-BD4E-481A-8547-DE622402234F}" destId="{E6EB8084-5185-4340-9448-E623E7605DCA}" srcOrd="1" destOrd="0" presId="urn:microsoft.com/office/officeart/2005/8/layout/list1"/>
    <dgm:cxn modelId="{38A96C9B-A258-41A6-877D-537A771B06DD}" type="presParOf" srcId="{8B19C36F-8068-4326-9F42-11E7C2308296}" destId="{2F3C48EF-4097-4EC5-BA37-E8BE337E6828}" srcOrd="9" destOrd="0" presId="urn:microsoft.com/office/officeart/2005/8/layout/list1"/>
    <dgm:cxn modelId="{C85C77A3-5B2F-45A7-835B-E010168EC7E6}" type="presParOf" srcId="{8B19C36F-8068-4326-9F42-11E7C2308296}" destId="{77493DE3-F76F-4763-B425-4FAFF8F4D1E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C9F055-AE82-4BE5-A47F-E159D0B43E2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9A83FCD-C03A-44C8-9FF2-3D9BE3D50BB1}">
      <dgm:prSet phldrT="[Text]"/>
      <dgm:spPr/>
      <dgm:t>
        <a:bodyPr/>
        <a:lstStyle/>
        <a:p>
          <a:r>
            <a:rPr lang="cs-CZ" dirty="0"/>
            <a:t>Bezpečnost</a:t>
          </a:r>
        </a:p>
      </dgm:t>
    </dgm:pt>
    <dgm:pt modelId="{F24B4F98-2F67-4429-93CD-0DEB9E13F375}" type="parTrans" cxnId="{483A80D4-D73A-45A0-A759-98E2E933B003}">
      <dgm:prSet/>
      <dgm:spPr/>
      <dgm:t>
        <a:bodyPr/>
        <a:lstStyle/>
        <a:p>
          <a:endParaRPr lang="cs-CZ"/>
        </a:p>
      </dgm:t>
    </dgm:pt>
    <dgm:pt modelId="{3751DF1F-2FDC-40A7-81CE-7234C72AED3A}" type="sibTrans" cxnId="{483A80D4-D73A-45A0-A759-98E2E933B003}">
      <dgm:prSet/>
      <dgm:spPr/>
      <dgm:t>
        <a:bodyPr/>
        <a:lstStyle/>
        <a:p>
          <a:endParaRPr lang="cs-CZ"/>
        </a:p>
      </dgm:t>
    </dgm:pt>
    <dgm:pt modelId="{78CD03D2-965D-4E7D-BED4-83922D0F7259}">
      <dgm:prSet phldrT="[Text]"/>
      <dgm:spPr/>
      <dgm:t>
        <a:bodyPr/>
        <a:lstStyle/>
        <a:p>
          <a:r>
            <a:rPr lang="cs-CZ" dirty="0"/>
            <a:t>Obchodní model</a:t>
          </a:r>
        </a:p>
      </dgm:t>
    </dgm:pt>
    <dgm:pt modelId="{6F453653-BB31-4A79-9E7D-14C8E618B894}" type="parTrans" cxnId="{DABE31DA-8CEF-4E65-9509-959AA547EEC7}">
      <dgm:prSet/>
      <dgm:spPr/>
      <dgm:t>
        <a:bodyPr/>
        <a:lstStyle/>
        <a:p>
          <a:endParaRPr lang="cs-CZ"/>
        </a:p>
      </dgm:t>
    </dgm:pt>
    <dgm:pt modelId="{AF856BC4-9E58-47CA-A02A-B86AB8196FBC}" type="sibTrans" cxnId="{DABE31DA-8CEF-4E65-9509-959AA547EEC7}">
      <dgm:prSet/>
      <dgm:spPr/>
      <dgm:t>
        <a:bodyPr/>
        <a:lstStyle/>
        <a:p>
          <a:endParaRPr lang="cs-CZ"/>
        </a:p>
      </dgm:t>
    </dgm:pt>
    <dgm:pt modelId="{75AE8DD9-2E01-4ADA-A9A5-18A78D410C3B}">
      <dgm:prSet phldrT="[Text]"/>
      <dgm:spPr/>
      <dgm:t>
        <a:bodyPr/>
        <a:lstStyle/>
        <a:p>
          <a:r>
            <a:rPr lang="cs-CZ" dirty="0"/>
            <a:t>Ochrana</a:t>
          </a:r>
        </a:p>
      </dgm:t>
    </dgm:pt>
    <dgm:pt modelId="{17EF95DB-875E-425B-BED1-CC3B36A37C2C}" type="parTrans" cxnId="{32D2DAE5-806C-4478-9E85-44E3254BA617}">
      <dgm:prSet/>
      <dgm:spPr/>
      <dgm:t>
        <a:bodyPr/>
        <a:lstStyle/>
        <a:p>
          <a:endParaRPr lang="cs-CZ"/>
        </a:p>
      </dgm:t>
    </dgm:pt>
    <dgm:pt modelId="{4139C6AB-79D6-4BFF-89AD-F97E127FDF15}" type="sibTrans" cxnId="{32D2DAE5-806C-4478-9E85-44E3254BA617}">
      <dgm:prSet/>
      <dgm:spPr/>
      <dgm:t>
        <a:bodyPr/>
        <a:lstStyle/>
        <a:p>
          <a:endParaRPr lang="cs-CZ"/>
        </a:p>
      </dgm:t>
    </dgm:pt>
    <dgm:pt modelId="{94256C50-E391-48B0-ABE3-86E063080383}" type="pres">
      <dgm:prSet presAssocID="{93C9F055-AE82-4BE5-A47F-E159D0B43E25}" presName="diagram" presStyleCnt="0">
        <dgm:presLayoutVars>
          <dgm:dir/>
          <dgm:resizeHandles val="exact"/>
        </dgm:presLayoutVars>
      </dgm:prSet>
      <dgm:spPr/>
    </dgm:pt>
    <dgm:pt modelId="{76F89549-72DF-437A-A313-39E8B4AE93D9}" type="pres">
      <dgm:prSet presAssocID="{F9A83FCD-C03A-44C8-9FF2-3D9BE3D50BB1}" presName="node" presStyleLbl="node1" presStyleIdx="0" presStyleCnt="3">
        <dgm:presLayoutVars>
          <dgm:bulletEnabled val="1"/>
        </dgm:presLayoutVars>
      </dgm:prSet>
      <dgm:spPr/>
    </dgm:pt>
    <dgm:pt modelId="{50AC47F1-DC3F-471D-A1C4-F4870945EBA0}" type="pres">
      <dgm:prSet presAssocID="{3751DF1F-2FDC-40A7-81CE-7234C72AED3A}" presName="sibTrans" presStyleCnt="0"/>
      <dgm:spPr/>
    </dgm:pt>
    <dgm:pt modelId="{5684142C-2EEF-409E-8D95-36ADC7F85A6E}" type="pres">
      <dgm:prSet presAssocID="{78CD03D2-965D-4E7D-BED4-83922D0F7259}" presName="node" presStyleLbl="node1" presStyleIdx="1" presStyleCnt="3">
        <dgm:presLayoutVars>
          <dgm:bulletEnabled val="1"/>
        </dgm:presLayoutVars>
      </dgm:prSet>
      <dgm:spPr/>
    </dgm:pt>
    <dgm:pt modelId="{6DE438E0-2F7D-4BED-8DE8-83AC7D96F85C}" type="pres">
      <dgm:prSet presAssocID="{AF856BC4-9E58-47CA-A02A-B86AB8196FBC}" presName="sibTrans" presStyleCnt="0"/>
      <dgm:spPr/>
    </dgm:pt>
    <dgm:pt modelId="{06DA13B2-0235-4A24-A89E-D0C934CE903E}" type="pres">
      <dgm:prSet presAssocID="{75AE8DD9-2E01-4ADA-A9A5-18A78D410C3B}" presName="node" presStyleLbl="node1" presStyleIdx="2" presStyleCnt="3">
        <dgm:presLayoutVars>
          <dgm:bulletEnabled val="1"/>
        </dgm:presLayoutVars>
      </dgm:prSet>
      <dgm:spPr/>
    </dgm:pt>
  </dgm:ptLst>
  <dgm:cxnLst>
    <dgm:cxn modelId="{2C497214-CA02-4B7D-9B96-785960F3F462}" type="presOf" srcId="{F9A83FCD-C03A-44C8-9FF2-3D9BE3D50BB1}" destId="{76F89549-72DF-437A-A313-39E8B4AE93D9}" srcOrd="0" destOrd="0" presId="urn:microsoft.com/office/officeart/2005/8/layout/default"/>
    <dgm:cxn modelId="{4DABA61F-81F7-4541-B371-1FE7B815952F}" type="presOf" srcId="{93C9F055-AE82-4BE5-A47F-E159D0B43E25}" destId="{94256C50-E391-48B0-ABE3-86E063080383}" srcOrd="0" destOrd="0" presId="urn:microsoft.com/office/officeart/2005/8/layout/default"/>
    <dgm:cxn modelId="{483A80D4-D73A-45A0-A759-98E2E933B003}" srcId="{93C9F055-AE82-4BE5-A47F-E159D0B43E25}" destId="{F9A83FCD-C03A-44C8-9FF2-3D9BE3D50BB1}" srcOrd="0" destOrd="0" parTransId="{F24B4F98-2F67-4429-93CD-0DEB9E13F375}" sibTransId="{3751DF1F-2FDC-40A7-81CE-7234C72AED3A}"/>
    <dgm:cxn modelId="{DABE31DA-8CEF-4E65-9509-959AA547EEC7}" srcId="{93C9F055-AE82-4BE5-A47F-E159D0B43E25}" destId="{78CD03D2-965D-4E7D-BED4-83922D0F7259}" srcOrd="1" destOrd="0" parTransId="{6F453653-BB31-4A79-9E7D-14C8E618B894}" sibTransId="{AF856BC4-9E58-47CA-A02A-B86AB8196FBC}"/>
    <dgm:cxn modelId="{BB7E5BDF-832A-471D-AC53-8507B0F7D6EE}" type="presOf" srcId="{75AE8DD9-2E01-4ADA-A9A5-18A78D410C3B}" destId="{06DA13B2-0235-4A24-A89E-D0C934CE903E}" srcOrd="0" destOrd="0" presId="urn:microsoft.com/office/officeart/2005/8/layout/default"/>
    <dgm:cxn modelId="{11DE9DE2-854D-4C90-B394-7EFEC39BBA23}" type="presOf" srcId="{78CD03D2-965D-4E7D-BED4-83922D0F7259}" destId="{5684142C-2EEF-409E-8D95-36ADC7F85A6E}" srcOrd="0" destOrd="0" presId="urn:microsoft.com/office/officeart/2005/8/layout/default"/>
    <dgm:cxn modelId="{32D2DAE5-806C-4478-9E85-44E3254BA617}" srcId="{93C9F055-AE82-4BE5-A47F-E159D0B43E25}" destId="{75AE8DD9-2E01-4ADA-A9A5-18A78D410C3B}" srcOrd="2" destOrd="0" parTransId="{17EF95DB-875E-425B-BED1-CC3B36A37C2C}" sibTransId="{4139C6AB-79D6-4BFF-89AD-F97E127FDF15}"/>
    <dgm:cxn modelId="{BCDC4663-1A0F-4EE9-95B8-11EFB75AA5B3}" type="presParOf" srcId="{94256C50-E391-48B0-ABE3-86E063080383}" destId="{76F89549-72DF-437A-A313-39E8B4AE93D9}" srcOrd="0" destOrd="0" presId="urn:microsoft.com/office/officeart/2005/8/layout/default"/>
    <dgm:cxn modelId="{0CD6EC8E-030F-4D58-88A5-76A80B4AB65D}" type="presParOf" srcId="{94256C50-E391-48B0-ABE3-86E063080383}" destId="{50AC47F1-DC3F-471D-A1C4-F4870945EBA0}" srcOrd="1" destOrd="0" presId="urn:microsoft.com/office/officeart/2005/8/layout/default"/>
    <dgm:cxn modelId="{55214D00-9746-4B30-9AB8-FD6CDE017CB2}" type="presParOf" srcId="{94256C50-E391-48B0-ABE3-86E063080383}" destId="{5684142C-2EEF-409E-8D95-36ADC7F85A6E}" srcOrd="2" destOrd="0" presId="urn:microsoft.com/office/officeart/2005/8/layout/default"/>
    <dgm:cxn modelId="{C1B821AC-F017-487B-8164-D10F01BFA350}" type="presParOf" srcId="{94256C50-E391-48B0-ABE3-86E063080383}" destId="{6DE438E0-2F7D-4BED-8DE8-83AC7D96F85C}" srcOrd="3" destOrd="0" presId="urn:microsoft.com/office/officeart/2005/8/layout/default"/>
    <dgm:cxn modelId="{FDDEA3C8-4B77-41B7-AE88-FD9294CAE510}" type="presParOf" srcId="{94256C50-E391-48B0-ABE3-86E063080383}" destId="{06DA13B2-0235-4A24-A89E-D0C934CE903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39581A-8D90-44F0-9029-5E511D5BAB7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6C4DA2E-B1D0-43A7-83E6-0313EBF08A72}">
      <dgm:prSet phldrT="[Text]"/>
      <dgm:spPr/>
      <dgm:t>
        <a:bodyPr/>
        <a:lstStyle/>
        <a:p>
          <a:r>
            <a:rPr lang="cs-CZ" dirty="0"/>
            <a:t>Bezpečnost</a:t>
          </a:r>
        </a:p>
      </dgm:t>
    </dgm:pt>
    <dgm:pt modelId="{BC4AB595-FF17-4235-847A-FDE2A347FD56}" type="parTrans" cxnId="{7C6E9C4C-7298-4E4B-B3D6-066D6AE547DE}">
      <dgm:prSet/>
      <dgm:spPr/>
      <dgm:t>
        <a:bodyPr/>
        <a:lstStyle/>
        <a:p>
          <a:endParaRPr lang="cs-CZ"/>
        </a:p>
      </dgm:t>
    </dgm:pt>
    <dgm:pt modelId="{970B9C2D-923B-4352-8D8F-8D39C48DC13E}" type="sibTrans" cxnId="{7C6E9C4C-7298-4E4B-B3D6-066D6AE547DE}">
      <dgm:prSet/>
      <dgm:spPr/>
      <dgm:t>
        <a:bodyPr/>
        <a:lstStyle/>
        <a:p>
          <a:endParaRPr lang="cs-CZ"/>
        </a:p>
      </dgm:t>
    </dgm:pt>
    <dgm:pt modelId="{9D46EA9A-B8AA-44D0-997A-5A3755B1D2A6}">
      <dgm:prSet phldrT="[Text]"/>
      <dgm:spPr/>
      <dgm:t>
        <a:bodyPr/>
        <a:lstStyle/>
        <a:p>
          <a:r>
            <a:rPr lang="cs-CZ" dirty="0"/>
            <a:t>Ochrana spotřebitele</a:t>
          </a:r>
        </a:p>
      </dgm:t>
    </dgm:pt>
    <dgm:pt modelId="{AA7FB309-03E3-43FA-B1D0-EB5EFA7337AC}" type="parTrans" cxnId="{3C3E6B27-C567-4E2C-B454-5167C6A94713}">
      <dgm:prSet/>
      <dgm:spPr/>
      <dgm:t>
        <a:bodyPr/>
        <a:lstStyle/>
        <a:p>
          <a:endParaRPr lang="cs-CZ"/>
        </a:p>
      </dgm:t>
    </dgm:pt>
    <dgm:pt modelId="{839BCCF5-8930-4AF8-9D70-CD53E1B4110F}" type="sibTrans" cxnId="{3C3E6B27-C567-4E2C-B454-5167C6A94713}">
      <dgm:prSet/>
      <dgm:spPr/>
      <dgm:t>
        <a:bodyPr/>
        <a:lstStyle/>
        <a:p>
          <a:endParaRPr lang="cs-CZ"/>
        </a:p>
      </dgm:t>
    </dgm:pt>
    <dgm:pt modelId="{FE7592C1-5762-44C7-80CA-1BE719EDB6DB}">
      <dgm:prSet phldrT="[Text]"/>
      <dgm:spPr/>
      <dgm:t>
        <a:bodyPr/>
        <a:lstStyle/>
        <a:p>
          <a:r>
            <a:rPr lang="cs-CZ" dirty="0"/>
            <a:t>Dopady na veřejné zdravotní pojištění</a:t>
          </a:r>
        </a:p>
      </dgm:t>
    </dgm:pt>
    <dgm:pt modelId="{444B3110-C7B7-4B44-A50F-37AED75813D2}" type="parTrans" cxnId="{DE10F8A8-20A0-4A43-98AC-9BB10817B61E}">
      <dgm:prSet/>
      <dgm:spPr/>
      <dgm:t>
        <a:bodyPr/>
        <a:lstStyle/>
        <a:p>
          <a:endParaRPr lang="cs-CZ"/>
        </a:p>
      </dgm:t>
    </dgm:pt>
    <dgm:pt modelId="{8793B52D-772C-4693-9DB4-1E495812D168}" type="sibTrans" cxnId="{DE10F8A8-20A0-4A43-98AC-9BB10817B61E}">
      <dgm:prSet/>
      <dgm:spPr/>
      <dgm:t>
        <a:bodyPr/>
        <a:lstStyle/>
        <a:p>
          <a:endParaRPr lang="cs-CZ"/>
        </a:p>
      </dgm:t>
    </dgm:pt>
    <dgm:pt modelId="{DA97D04E-C829-4A14-8022-6E17AA2E3BCC}">
      <dgm:prSet phldrT="[Text]"/>
      <dgm:spPr/>
      <dgm:t>
        <a:bodyPr/>
        <a:lstStyle/>
        <a:p>
          <a:r>
            <a:rPr lang="cs-CZ" dirty="0"/>
            <a:t>Jak potencovat nové technologie?</a:t>
          </a:r>
        </a:p>
      </dgm:t>
    </dgm:pt>
    <dgm:pt modelId="{A8DB9201-62F5-4FAF-B0F3-030ADB3DE35C}" type="parTrans" cxnId="{BC07B0BD-DEDA-4668-B199-55EA37FE4A5A}">
      <dgm:prSet/>
      <dgm:spPr/>
      <dgm:t>
        <a:bodyPr/>
        <a:lstStyle/>
        <a:p>
          <a:endParaRPr lang="cs-CZ"/>
        </a:p>
      </dgm:t>
    </dgm:pt>
    <dgm:pt modelId="{659C4911-46D3-4DBE-BF68-BCDC118B2E8E}" type="sibTrans" cxnId="{BC07B0BD-DEDA-4668-B199-55EA37FE4A5A}">
      <dgm:prSet/>
      <dgm:spPr/>
      <dgm:t>
        <a:bodyPr/>
        <a:lstStyle/>
        <a:p>
          <a:endParaRPr lang="cs-CZ"/>
        </a:p>
      </dgm:t>
    </dgm:pt>
    <dgm:pt modelId="{8E0F1096-79F0-4010-9FAC-57843374A272}">
      <dgm:prSet phldrT="[Text]"/>
      <dgm:spPr/>
      <dgm:t>
        <a:bodyPr/>
        <a:lstStyle/>
        <a:p>
          <a:r>
            <a:rPr lang="cs-CZ" dirty="0"/>
            <a:t>Etické otázky</a:t>
          </a:r>
        </a:p>
      </dgm:t>
    </dgm:pt>
    <dgm:pt modelId="{5E9C7A08-CE2A-48D8-BED1-9E931754CED7}" type="parTrans" cxnId="{A42D82A0-DC18-4FA8-8EBB-5F7AFB8227A0}">
      <dgm:prSet/>
      <dgm:spPr/>
      <dgm:t>
        <a:bodyPr/>
        <a:lstStyle/>
        <a:p>
          <a:endParaRPr lang="cs-CZ"/>
        </a:p>
      </dgm:t>
    </dgm:pt>
    <dgm:pt modelId="{9306358E-7310-432A-94EF-22966790B469}" type="sibTrans" cxnId="{A42D82A0-DC18-4FA8-8EBB-5F7AFB8227A0}">
      <dgm:prSet/>
      <dgm:spPr/>
      <dgm:t>
        <a:bodyPr/>
        <a:lstStyle/>
        <a:p>
          <a:endParaRPr lang="cs-CZ"/>
        </a:p>
      </dgm:t>
    </dgm:pt>
    <dgm:pt modelId="{F65D5C31-8D21-47BD-8105-A62C68AE7BDF}">
      <dgm:prSet phldrT="[Text]"/>
      <dgm:spPr/>
      <dgm:t>
        <a:bodyPr/>
        <a:lstStyle/>
        <a:p>
          <a:r>
            <a:rPr lang="cs-CZ" dirty="0"/>
            <a:t>Kdo má nést náklady na poskytování zatím „neuznaných ZS“?</a:t>
          </a:r>
        </a:p>
      </dgm:t>
    </dgm:pt>
    <dgm:pt modelId="{EE61AA02-EA56-4A59-A022-962728021EC1}" type="parTrans" cxnId="{63140B95-5555-4C71-A0C8-A74765B5868A}">
      <dgm:prSet/>
      <dgm:spPr/>
    </dgm:pt>
    <dgm:pt modelId="{340C1B00-22DA-483B-AEEC-CA1129C0B67D}" type="sibTrans" cxnId="{63140B95-5555-4C71-A0C8-A74765B5868A}">
      <dgm:prSet/>
      <dgm:spPr/>
    </dgm:pt>
    <dgm:pt modelId="{3D4F566B-83B1-4898-A976-CB97AE558DF7}" type="pres">
      <dgm:prSet presAssocID="{AC39581A-8D90-44F0-9029-5E511D5BAB71}" presName="diagram" presStyleCnt="0">
        <dgm:presLayoutVars>
          <dgm:dir/>
          <dgm:resizeHandles val="exact"/>
        </dgm:presLayoutVars>
      </dgm:prSet>
      <dgm:spPr/>
    </dgm:pt>
    <dgm:pt modelId="{CFCF8381-13B9-455C-9F58-03514BB89E22}" type="pres">
      <dgm:prSet presAssocID="{DA97D04E-C829-4A14-8022-6E17AA2E3BCC}" presName="node" presStyleLbl="node1" presStyleIdx="0" presStyleCnt="6">
        <dgm:presLayoutVars>
          <dgm:bulletEnabled val="1"/>
        </dgm:presLayoutVars>
      </dgm:prSet>
      <dgm:spPr/>
    </dgm:pt>
    <dgm:pt modelId="{F8E664BC-47D8-475C-BAB5-83CF16F7F28E}" type="pres">
      <dgm:prSet presAssocID="{659C4911-46D3-4DBE-BF68-BCDC118B2E8E}" presName="sibTrans" presStyleCnt="0"/>
      <dgm:spPr/>
    </dgm:pt>
    <dgm:pt modelId="{F153ED11-058C-4676-9E4C-849EF58BB88C}" type="pres">
      <dgm:prSet presAssocID="{A6C4DA2E-B1D0-43A7-83E6-0313EBF08A72}" presName="node" presStyleLbl="node1" presStyleIdx="1" presStyleCnt="6">
        <dgm:presLayoutVars>
          <dgm:bulletEnabled val="1"/>
        </dgm:presLayoutVars>
      </dgm:prSet>
      <dgm:spPr/>
    </dgm:pt>
    <dgm:pt modelId="{7F6AC501-855B-4507-9A1E-25FCD4AB92D8}" type="pres">
      <dgm:prSet presAssocID="{970B9C2D-923B-4352-8D8F-8D39C48DC13E}" presName="sibTrans" presStyleCnt="0"/>
      <dgm:spPr/>
    </dgm:pt>
    <dgm:pt modelId="{D5D5E862-E987-4262-B08F-1415DF94A162}" type="pres">
      <dgm:prSet presAssocID="{8E0F1096-79F0-4010-9FAC-57843374A272}" presName="node" presStyleLbl="node1" presStyleIdx="2" presStyleCnt="6">
        <dgm:presLayoutVars>
          <dgm:bulletEnabled val="1"/>
        </dgm:presLayoutVars>
      </dgm:prSet>
      <dgm:spPr/>
    </dgm:pt>
    <dgm:pt modelId="{6411AD56-6CB5-4B8C-9125-D4D93464902D}" type="pres">
      <dgm:prSet presAssocID="{9306358E-7310-432A-94EF-22966790B469}" presName="sibTrans" presStyleCnt="0"/>
      <dgm:spPr/>
    </dgm:pt>
    <dgm:pt modelId="{E7FC0742-3175-4621-9E4B-45E03730F84E}" type="pres">
      <dgm:prSet presAssocID="{9D46EA9A-B8AA-44D0-997A-5A3755B1D2A6}" presName="node" presStyleLbl="node1" presStyleIdx="3" presStyleCnt="6">
        <dgm:presLayoutVars>
          <dgm:bulletEnabled val="1"/>
        </dgm:presLayoutVars>
      </dgm:prSet>
      <dgm:spPr/>
    </dgm:pt>
    <dgm:pt modelId="{FCB8F892-F661-4DA9-9801-C540E7D94F17}" type="pres">
      <dgm:prSet presAssocID="{839BCCF5-8930-4AF8-9D70-CD53E1B4110F}" presName="sibTrans" presStyleCnt="0"/>
      <dgm:spPr/>
    </dgm:pt>
    <dgm:pt modelId="{193B88CA-F4D6-48AB-A8AA-E79591133D7C}" type="pres">
      <dgm:prSet presAssocID="{FE7592C1-5762-44C7-80CA-1BE719EDB6DB}" presName="node" presStyleLbl="node1" presStyleIdx="4" presStyleCnt="6">
        <dgm:presLayoutVars>
          <dgm:bulletEnabled val="1"/>
        </dgm:presLayoutVars>
      </dgm:prSet>
      <dgm:spPr/>
    </dgm:pt>
    <dgm:pt modelId="{3C962C99-2018-45B0-B5E5-2C9E7D2B8B72}" type="pres">
      <dgm:prSet presAssocID="{8793B52D-772C-4693-9DB4-1E495812D168}" presName="sibTrans" presStyleCnt="0"/>
      <dgm:spPr/>
    </dgm:pt>
    <dgm:pt modelId="{D5B20BED-9DCF-4B34-B2B9-4B2701E4A858}" type="pres">
      <dgm:prSet presAssocID="{F65D5C31-8D21-47BD-8105-A62C68AE7BDF}" presName="node" presStyleLbl="node1" presStyleIdx="5" presStyleCnt="6">
        <dgm:presLayoutVars>
          <dgm:bulletEnabled val="1"/>
        </dgm:presLayoutVars>
      </dgm:prSet>
      <dgm:spPr/>
    </dgm:pt>
  </dgm:ptLst>
  <dgm:cxnLst>
    <dgm:cxn modelId="{C0AEDA12-900C-4935-83BA-B46F4D9775C6}" type="presOf" srcId="{A6C4DA2E-B1D0-43A7-83E6-0313EBF08A72}" destId="{F153ED11-058C-4676-9E4C-849EF58BB88C}" srcOrd="0" destOrd="0" presId="urn:microsoft.com/office/officeart/2005/8/layout/default"/>
    <dgm:cxn modelId="{3C3E6B27-C567-4E2C-B454-5167C6A94713}" srcId="{AC39581A-8D90-44F0-9029-5E511D5BAB71}" destId="{9D46EA9A-B8AA-44D0-997A-5A3755B1D2A6}" srcOrd="3" destOrd="0" parTransId="{AA7FB309-03E3-43FA-B1D0-EB5EFA7337AC}" sibTransId="{839BCCF5-8930-4AF8-9D70-CD53E1B4110F}"/>
    <dgm:cxn modelId="{39D0A538-23CE-4447-8196-BD8B0F88F945}" type="presOf" srcId="{F65D5C31-8D21-47BD-8105-A62C68AE7BDF}" destId="{D5B20BED-9DCF-4B34-B2B9-4B2701E4A858}" srcOrd="0" destOrd="0" presId="urn:microsoft.com/office/officeart/2005/8/layout/default"/>
    <dgm:cxn modelId="{7C6E9C4C-7298-4E4B-B3D6-066D6AE547DE}" srcId="{AC39581A-8D90-44F0-9029-5E511D5BAB71}" destId="{A6C4DA2E-B1D0-43A7-83E6-0313EBF08A72}" srcOrd="1" destOrd="0" parTransId="{BC4AB595-FF17-4235-847A-FDE2A347FD56}" sibTransId="{970B9C2D-923B-4352-8D8F-8D39C48DC13E}"/>
    <dgm:cxn modelId="{AFFB5E86-D2C4-4156-A7B7-D8DD2D273969}" type="presOf" srcId="{DA97D04E-C829-4A14-8022-6E17AA2E3BCC}" destId="{CFCF8381-13B9-455C-9F58-03514BB89E22}" srcOrd="0" destOrd="0" presId="urn:microsoft.com/office/officeart/2005/8/layout/default"/>
    <dgm:cxn modelId="{63140B95-5555-4C71-A0C8-A74765B5868A}" srcId="{AC39581A-8D90-44F0-9029-5E511D5BAB71}" destId="{F65D5C31-8D21-47BD-8105-A62C68AE7BDF}" srcOrd="5" destOrd="0" parTransId="{EE61AA02-EA56-4A59-A022-962728021EC1}" sibTransId="{340C1B00-22DA-483B-AEEC-CA1129C0B67D}"/>
    <dgm:cxn modelId="{A42D82A0-DC18-4FA8-8EBB-5F7AFB8227A0}" srcId="{AC39581A-8D90-44F0-9029-5E511D5BAB71}" destId="{8E0F1096-79F0-4010-9FAC-57843374A272}" srcOrd="2" destOrd="0" parTransId="{5E9C7A08-CE2A-48D8-BED1-9E931754CED7}" sibTransId="{9306358E-7310-432A-94EF-22966790B469}"/>
    <dgm:cxn modelId="{DE10F8A8-20A0-4A43-98AC-9BB10817B61E}" srcId="{AC39581A-8D90-44F0-9029-5E511D5BAB71}" destId="{FE7592C1-5762-44C7-80CA-1BE719EDB6DB}" srcOrd="4" destOrd="0" parTransId="{444B3110-C7B7-4B44-A50F-37AED75813D2}" sibTransId="{8793B52D-772C-4693-9DB4-1E495812D168}"/>
    <dgm:cxn modelId="{BC07B0BD-DEDA-4668-B199-55EA37FE4A5A}" srcId="{AC39581A-8D90-44F0-9029-5E511D5BAB71}" destId="{DA97D04E-C829-4A14-8022-6E17AA2E3BCC}" srcOrd="0" destOrd="0" parTransId="{A8DB9201-62F5-4FAF-B0F3-030ADB3DE35C}" sibTransId="{659C4911-46D3-4DBE-BF68-BCDC118B2E8E}"/>
    <dgm:cxn modelId="{2661B9C6-7383-4395-B815-1CCADB063EDA}" type="presOf" srcId="{8E0F1096-79F0-4010-9FAC-57843374A272}" destId="{D5D5E862-E987-4262-B08F-1415DF94A162}" srcOrd="0" destOrd="0" presId="urn:microsoft.com/office/officeart/2005/8/layout/default"/>
    <dgm:cxn modelId="{01EFC4C8-9D4C-4AA8-8B00-269AB7EAB9D9}" type="presOf" srcId="{FE7592C1-5762-44C7-80CA-1BE719EDB6DB}" destId="{193B88CA-F4D6-48AB-A8AA-E79591133D7C}" srcOrd="0" destOrd="0" presId="urn:microsoft.com/office/officeart/2005/8/layout/default"/>
    <dgm:cxn modelId="{5F9748CF-E7D1-46C2-8F69-F9C56C08549B}" type="presOf" srcId="{AC39581A-8D90-44F0-9029-5E511D5BAB71}" destId="{3D4F566B-83B1-4898-A976-CB97AE558DF7}" srcOrd="0" destOrd="0" presId="urn:microsoft.com/office/officeart/2005/8/layout/default"/>
    <dgm:cxn modelId="{7749A3DC-7DEC-4908-8C03-3EB97738F30D}" type="presOf" srcId="{9D46EA9A-B8AA-44D0-997A-5A3755B1D2A6}" destId="{E7FC0742-3175-4621-9E4B-45E03730F84E}" srcOrd="0" destOrd="0" presId="urn:microsoft.com/office/officeart/2005/8/layout/default"/>
    <dgm:cxn modelId="{DC7DA2B5-5911-4FDA-B4A3-8684B5FF7B03}" type="presParOf" srcId="{3D4F566B-83B1-4898-A976-CB97AE558DF7}" destId="{CFCF8381-13B9-455C-9F58-03514BB89E22}" srcOrd="0" destOrd="0" presId="urn:microsoft.com/office/officeart/2005/8/layout/default"/>
    <dgm:cxn modelId="{11906630-99FD-4D83-858A-3BA06016171F}" type="presParOf" srcId="{3D4F566B-83B1-4898-A976-CB97AE558DF7}" destId="{F8E664BC-47D8-475C-BAB5-83CF16F7F28E}" srcOrd="1" destOrd="0" presId="urn:microsoft.com/office/officeart/2005/8/layout/default"/>
    <dgm:cxn modelId="{8D39298B-0E9F-423C-8F9B-847F825724E0}" type="presParOf" srcId="{3D4F566B-83B1-4898-A976-CB97AE558DF7}" destId="{F153ED11-058C-4676-9E4C-849EF58BB88C}" srcOrd="2" destOrd="0" presId="urn:microsoft.com/office/officeart/2005/8/layout/default"/>
    <dgm:cxn modelId="{6E1F7B12-80DC-4D4E-BCBC-9E5C718AA8A8}" type="presParOf" srcId="{3D4F566B-83B1-4898-A976-CB97AE558DF7}" destId="{7F6AC501-855B-4507-9A1E-25FCD4AB92D8}" srcOrd="3" destOrd="0" presId="urn:microsoft.com/office/officeart/2005/8/layout/default"/>
    <dgm:cxn modelId="{63448C89-C5D3-432E-B690-3868AFCEE76B}" type="presParOf" srcId="{3D4F566B-83B1-4898-A976-CB97AE558DF7}" destId="{D5D5E862-E987-4262-B08F-1415DF94A162}" srcOrd="4" destOrd="0" presId="urn:microsoft.com/office/officeart/2005/8/layout/default"/>
    <dgm:cxn modelId="{5A2C9692-07DD-4A16-89E0-430DB5176485}" type="presParOf" srcId="{3D4F566B-83B1-4898-A976-CB97AE558DF7}" destId="{6411AD56-6CB5-4B8C-9125-D4D93464902D}" srcOrd="5" destOrd="0" presId="urn:microsoft.com/office/officeart/2005/8/layout/default"/>
    <dgm:cxn modelId="{DC03B77F-B8BF-45F0-BDB0-5BBBFCE7641B}" type="presParOf" srcId="{3D4F566B-83B1-4898-A976-CB97AE558DF7}" destId="{E7FC0742-3175-4621-9E4B-45E03730F84E}" srcOrd="6" destOrd="0" presId="urn:microsoft.com/office/officeart/2005/8/layout/default"/>
    <dgm:cxn modelId="{E81FA4B1-A82D-431F-BF72-388BBD19D897}" type="presParOf" srcId="{3D4F566B-83B1-4898-A976-CB97AE558DF7}" destId="{FCB8F892-F661-4DA9-9801-C540E7D94F17}" srcOrd="7" destOrd="0" presId="urn:microsoft.com/office/officeart/2005/8/layout/default"/>
    <dgm:cxn modelId="{97812E05-ABE9-4D4F-83FD-D7700291F070}" type="presParOf" srcId="{3D4F566B-83B1-4898-A976-CB97AE558DF7}" destId="{193B88CA-F4D6-48AB-A8AA-E79591133D7C}" srcOrd="8" destOrd="0" presId="urn:microsoft.com/office/officeart/2005/8/layout/default"/>
    <dgm:cxn modelId="{98ECD859-4824-44D0-B4E5-30D8C48A3BAB}" type="presParOf" srcId="{3D4F566B-83B1-4898-A976-CB97AE558DF7}" destId="{3C962C99-2018-45B0-B5E5-2C9E7D2B8B72}" srcOrd="9" destOrd="0" presId="urn:microsoft.com/office/officeart/2005/8/layout/default"/>
    <dgm:cxn modelId="{F1FFFB54-BE31-4C71-BCA2-36F31524BB96}" type="presParOf" srcId="{3D4F566B-83B1-4898-A976-CB97AE558DF7}" destId="{D5B20BED-9DCF-4B34-B2B9-4B2701E4A85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A630BE-AAD0-4A05-A979-40BBA1A39F6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013004-BC0D-4716-9F76-5C60AEAE317E}">
      <dgm:prSet phldrT="[Text]"/>
      <dgm:spPr/>
      <dgm:t>
        <a:bodyPr/>
        <a:lstStyle/>
        <a:p>
          <a:r>
            <a:rPr lang="cs-CZ" dirty="0"/>
            <a:t>Ekonomická výhodnost</a:t>
          </a:r>
        </a:p>
      </dgm:t>
    </dgm:pt>
    <dgm:pt modelId="{8B8BCE3B-4A77-4951-B60A-F4A1CA7F030B}" type="parTrans" cxnId="{30BC35EF-BD28-414B-BFC6-EAEAA60C60DE}">
      <dgm:prSet/>
      <dgm:spPr/>
      <dgm:t>
        <a:bodyPr/>
        <a:lstStyle/>
        <a:p>
          <a:endParaRPr lang="cs-CZ"/>
        </a:p>
      </dgm:t>
    </dgm:pt>
    <dgm:pt modelId="{9DB652DB-9B18-4A7F-8F99-6D420D67E775}" type="sibTrans" cxnId="{30BC35EF-BD28-414B-BFC6-EAEAA60C60DE}">
      <dgm:prSet/>
      <dgm:spPr/>
      <dgm:t>
        <a:bodyPr/>
        <a:lstStyle/>
        <a:p>
          <a:endParaRPr lang="cs-CZ"/>
        </a:p>
      </dgm:t>
    </dgm:pt>
    <dgm:pt modelId="{6B529E60-3161-4E0E-9B2C-241340F59336}">
      <dgm:prSet phldrT="[Text]"/>
      <dgm:spPr/>
      <dgm:t>
        <a:bodyPr/>
        <a:lstStyle/>
        <a:p>
          <a:r>
            <a:rPr lang="cs-CZ" dirty="0"/>
            <a:t>Omezení odpovědnosti </a:t>
          </a:r>
        </a:p>
      </dgm:t>
    </dgm:pt>
    <dgm:pt modelId="{6E29D4E8-8465-4251-850C-952EB1DB1D04}" type="parTrans" cxnId="{1F480E94-B647-488C-B8CA-17549DD0EDD0}">
      <dgm:prSet/>
      <dgm:spPr/>
      <dgm:t>
        <a:bodyPr/>
        <a:lstStyle/>
        <a:p>
          <a:endParaRPr lang="cs-CZ"/>
        </a:p>
      </dgm:t>
    </dgm:pt>
    <dgm:pt modelId="{22BAEC9F-78C5-4CA6-A95C-2AE15FA01C90}" type="sibTrans" cxnId="{1F480E94-B647-488C-B8CA-17549DD0EDD0}">
      <dgm:prSet/>
      <dgm:spPr/>
      <dgm:t>
        <a:bodyPr/>
        <a:lstStyle/>
        <a:p>
          <a:endParaRPr lang="cs-CZ"/>
        </a:p>
      </dgm:t>
    </dgm:pt>
    <dgm:pt modelId="{83BE614D-5D4A-432F-95BF-14F6575E10C8}">
      <dgm:prSet phldrT="[Text]"/>
      <dgm:spPr/>
      <dgm:t>
        <a:bodyPr/>
        <a:lstStyle/>
        <a:p>
          <a:r>
            <a:rPr lang="cs-CZ" dirty="0"/>
            <a:t>Zdravotní benefit pro pacienta</a:t>
          </a:r>
        </a:p>
      </dgm:t>
    </dgm:pt>
    <dgm:pt modelId="{DA4A797D-B5E6-45C8-8BF0-FDD250F614A6}" type="parTrans" cxnId="{D7B30A37-A126-4D73-BA32-11B07C70FCB5}">
      <dgm:prSet/>
      <dgm:spPr/>
      <dgm:t>
        <a:bodyPr/>
        <a:lstStyle/>
        <a:p>
          <a:endParaRPr lang="cs-CZ"/>
        </a:p>
      </dgm:t>
    </dgm:pt>
    <dgm:pt modelId="{BB1B0973-890E-4E49-9CD6-9B4C2F917696}" type="sibTrans" cxnId="{D7B30A37-A126-4D73-BA32-11B07C70FCB5}">
      <dgm:prSet/>
      <dgm:spPr/>
      <dgm:t>
        <a:bodyPr/>
        <a:lstStyle/>
        <a:p>
          <a:endParaRPr lang="cs-CZ"/>
        </a:p>
      </dgm:t>
    </dgm:pt>
    <dgm:pt modelId="{82A0D921-CF70-4E85-9179-99D14529E140}" type="pres">
      <dgm:prSet presAssocID="{02A630BE-AAD0-4A05-A979-40BBA1A39F64}" presName="diagram" presStyleCnt="0">
        <dgm:presLayoutVars>
          <dgm:dir/>
          <dgm:resizeHandles val="exact"/>
        </dgm:presLayoutVars>
      </dgm:prSet>
      <dgm:spPr/>
    </dgm:pt>
    <dgm:pt modelId="{A0E164A5-849A-417C-9B4B-A2466F191BA8}" type="pres">
      <dgm:prSet presAssocID="{83BE614D-5D4A-432F-95BF-14F6575E10C8}" presName="node" presStyleLbl="node1" presStyleIdx="0" presStyleCnt="3">
        <dgm:presLayoutVars>
          <dgm:bulletEnabled val="1"/>
        </dgm:presLayoutVars>
      </dgm:prSet>
      <dgm:spPr/>
    </dgm:pt>
    <dgm:pt modelId="{BEB6DF99-6F22-4899-85D1-3C42294E43E2}" type="pres">
      <dgm:prSet presAssocID="{BB1B0973-890E-4E49-9CD6-9B4C2F917696}" presName="sibTrans" presStyleCnt="0"/>
      <dgm:spPr/>
    </dgm:pt>
    <dgm:pt modelId="{6944DF5D-7566-47B1-ADB1-6AEF9843FA56}" type="pres">
      <dgm:prSet presAssocID="{2D013004-BC0D-4716-9F76-5C60AEAE317E}" presName="node" presStyleLbl="node1" presStyleIdx="1" presStyleCnt="3">
        <dgm:presLayoutVars>
          <dgm:bulletEnabled val="1"/>
        </dgm:presLayoutVars>
      </dgm:prSet>
      <dgm:spPr/>
    </dgm:pt>
    <dgm:pt modelId="{005F2EEF-7B5C-41E0-9F1E-710B5EB3FD07}" type="pres">
      <dgm:prSet presAssocID="{9DB652DB-9B18-4A7F-8F99-6D420D67E775}" presName="sibTrans" presStyleCnt="0"/>
      <dgm:spPr/>
    </dgm:pt>
    <dgm:pt modelId="{7705E51F-08A9-4FA4-97BE-C6F8B23DDB8B}" type="pres">
      <dgm:prSet presAssocID="{6B529E60-3161-4E0E-9B2C-241340F59336}" presName="node" presStyleLbl="node1" presStyleIdx="2" presStyleCnt="3">
        <dgm:presLayoutVars>
          <dgm:bulletEnabled val="1"/>
        </dgm:presLayoutVars>
      </dgm:prSet>
      <dgm:spPr/>
    </dgm:pt>
  </dgm:ptLst>
  <dgm:cxnLst>
    <dgm:cxn modelId="{7BC86525-17C6-4EE2-A77E-F98103331451}" type="presOf" srcId="{6B529E60-3161-4E0E-9B2C-241340F59336}" destId="{7705E51F-08A9-4FA4-97BE-C6F8B23DDB8B}" srcOrd="0" destOrd="0" presId="urn:microsoft.com/office/officeart/2005/8/layout/default"/>
    <dgm:cxn modelId="{D7B30A37-A126-4D73-BA32-11B07C70FCB5}" srcId="{02A630BE-AAD0-4A05-A979-40BBA1A39F64}" destId="{83BE614D-5D4A-432F-95BF-14F6575E10C8}" srcOrd="0" destOrd="0" parTransId="{DA4A797D-B5E6-45C8-8BF0-FDD250F614A6}" sibTransId="{BB1B0973-890E-4E49-9CD6-9B4C2F917696}"/>
    <dgm:cxn modelId="{274A543A-878F-4159-AF32-EB2F9FD84769}" type="presOf" srcId="{2D013004-BC0D-4716-9F76-5C60AEAE317E}" destId="{6944DF5D-7566-47B1-ADB1-6AEF9843FA56}" srcOrd="0" destOrd="0" presId="urn:microsoft.com/office/officeart/2005/8/layout/default"/>
    <dgm:cxn modelId="{40C91C51-FA6C-4282-9A9C-24BBF3D54E59}" type="presOf" srcId="{83BE614D-5D4A-432F-95BF-14F6575E10C8}" destId="{A0E164A5-849A-417C-9B4B-A2466F191BA8}" srcOrd="0" destOrd="0" presId="urn:microsoft.com/office/officeart/2005/8/layout/default"/>
    <dgm:cxn modelId="{CF2F1385-43AC-464A-84CF-2F9743B08F8A}" type="presOf" srcId="{02A630BE-AAD0-4A05-A979-40BBA1A39F64}" destId="{82A0D921-CF70-4E85-9179-99D14529E140}" srcOrd="0" destOrd="0" presId="urn:microsoft.com/office/officeart/2005/8/layout/default"/>
    <dgm:cxn modelId="{1F480E94-B647-488C-B8CA-17549DD0EDD0}" srcId="{02A630BE-AAD0-4A05-A979-40BBA1A39F64}" destId="{6B529E60-3161-4E0E-9B2C-241340F59336}" srcOrd="2" destOrd="0" parTransId="{6E29D4E8-8465-4251-850C-952EB1DB1D04}" sibTransId="{22BAEC9F-78C5-4CA6-A95C-2AE15FA01C90}"/>
    <dgm:cxn modelId="{30BC35EF-BD28-414B-BFC6-EAEAA60C60DE}" srcId="{02A630BE-AAD0-4A05-A979-40BBA1A39F64}" destId="{2D013004-BC0D-4716-9F76-5C60AEAE317E}" srcOrd="1" destOrd="0" parTransId="{8B8BCE3B-4A77-4951-B60A-F4A1CA7F030B}" sibTransId="{9DB652DB-9B18-4A7F-8F99-6D420D67E775}"/>
    <dgm:cxn modelId="{7D10CC4A-28BC-40FB-A074-CDBA0ACE0F12}" type="presParOf" srcId="{82A0D921-CF70-4E85-9179-99D14529E140}" destId="{A0E164A5-849A-417C-9B4B-A2466F191BA8}" srcOrd="0" destOrd="0" presId="urn:microsoft.com/office/officeart/2005/8/layout/default"/>
    <dgm:cxn modelId="{FEB4CD88-32E6-4F85-8D1A-DC0D0C183598}" type="presParOf" srcId="{82A0D921-CF70-4E85-9179-99D14529E140}" destId="{BEB6DF99-6F22-4899-85D1-3C42294E43E2}" srcOrd="1" destOrd="0" presId="urn:microsoft.com/office/officeart/2005/8/layout/default"/>
    <dgm:cxn modelId="{963FD7CF-8F66-4CFF-9C83-B1F24C65431E}" type="presParOf" srcId="{82A0D921-CF70-4E85-9179-99D14529E140}" destId="{6944DF5D-7566-47B1-ADB1-6AEF9843FA56}" srcOrd="2" destOrd="0" presId="urn:microsoft.com/office/officeart/2005/8/layout/default"/>
    <dgm:cxn modelId="{56EFA979-D160-4840-8414-8E1548C45FE2}" type="presParOf" srcId="{82A0D921-CF70-4E85-9179-99D14529E140}" destId="{005F2EEF-7B5C-41E0-9F1E-710B5EB3FD07}" srcOrd="3" destOrd="0" presId="urn:microsoft.com/office/officeart/2005/8/layout/default"/>
    <dgm:cxn modelId="{496DD086-E385-47ED-8F81-4915B55353DA}" type="presParOf" srcId="{82A0D921-CF70-4E85-9179-99D14529E140}" destId="{7705E51F-08A9-4FA4-97BE-C6F8B23DDB8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52DC4B-D784-427E-A876-26AA9124D88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FB6FB83-75B6-4509-AB4C-90BA8A7023A0}">
      <dgm:prSet phldrT="[Text]"/>
      <dgm:spPr/>
      <dgm:t>
        <a:bodyPr/>
        <a:lstStyle/>
        <a:p>
          <a:r>
            <a:rPr lang="cs-CZ" dirty="0"/>
            <a:t>1.</a:t>
          </a:r>
        </a:p>
      </dgm:t>
    </dgm:pt>
    <dgm:pt modelId="{552EC649-0FE5-4208-8A84-65774B892A73}" type="parTrans" cxnId="{FAC8A8D9-2D83-4854-A910-DC57F0FF08BA}">
      <dgm:prSet/>
      <dgm:spPr/>
      <dgm:t>
        <a:bodyPr/>
        <a:lstStyle/>
        <a:p>
          <a:endParaRPr lang="cs-CZ"/>
        </a:p>
      </dgm:t>
    </dgm:pt>
    <dgm:pt modelId="{D2FF2B96-CC0A-45E5-8D6D-1E63E756C43B}" type="sibTrans" cxnId="{FAC8A8D9-2D83-4854-A910-DC57F0FF08BA}">
      <dgm:prSet/>
      <dgm:spPr/>
      <dgm:t>
        <a:bodyPr/>
        <a:lstStyle/>
        <a:p>
          <a:endParaRPr lang="cs-CZ"/>
        </a:p>
      </dgm:t>
    </dgm:pt>
    <dgm:pt modelId="{5581F2BB-CF13-4C14-AA0A-229019211C1C}">
      <dgm:prSet phldrT="[Text]"/>
      <dgm:spPr/>
      <dgm:t>
        <a:bodyPr/>
        <a:lstStyle/>
        <a:p>
          <a:r>
            <a:rPr lang="cs-CZ" dirty="0"/>
            <a:t>2 </a:t>
          </a:r>
        </a:p>
      </dgm:t>
    </dgm:pt>
    <dgm:pt modelId="{640EA350-3DE9-45CA-A73F-354F1DFCBA6E}" type="parTrans" cxnId="{747CBC11-7F27-4B0E-8BBE-40DD2F730BB7}">
      <dgm:prSet/>
      <dgm:spPr/>
      <dgm:t>
        <a:bodyPr/>
        <a:lstStyle/>
        <a:p>
          <a:endParaRPr lang="cs-CZ"/>
        </a:p>
      </dgm:t>
    </dgm:pt>
    <dgm:pt modelId="{EB17C083-32D7-4FE3-AA8C-118C268E79C7}" type="sibTrans" cxnId="{747CBC11-7F27-4B0E-8BBE-40DD2F730BB7}">
      <dgm:prSet/>
      <dgm:spPr/>
      <dgm:t>
        <a:bodyPr/>
        <a:lstStyle/>
        <a:p>
          <a:endParaRPr lang="cs-CZ"/>
        </a:p>
      </dgm:t>
    </dgm:pt>
    <dgm:pt modelId="{A948F4F4-5C25-4C20-82D3-1CA64B81A887}">
      <dgm:prSet phldrT="[Text]"/>
      <dgm:spPr/>
      <dgm:t>
        <a:bodyPr/>
        <a:lstStyle/>
        <a:p>
          <a:r>
            <a:rPr lang="cs-CZ" dirty="0"/>
            <a:t>4.</a:t>
          </a:r>
        </a:p>
      </dgm:t>
    </dgm:pt>
    <dgm:pt modelId="{372A97AE-44AF-4BCA-BADA-2FDBDED5E44C}" type="parTrans" cxnId="{9D3145B9-3D89-477E-94D7-48A5B08FE53B}">
      <dgm:prSet/>
      <dgm:spPr/>
      <dgm:t>
        <a:bodyPr/>
        <a:lstStyle/>
        <a:p>
          <a:endParaRPr lang="cs-CZ"/>
        </a:p>
      </dgm:t>
    </dgm:pt>
    <dgm:pt modelId="{CAF55F19-50D4-48A5-81CA-56D01A21E6C7}" type="sibTrans" cxnId="{9D3145B9-3D89-477E-94D7-48A5B08FE53B}">
      <dgm:prSet/>
      <dgm:spPr/>
      <dgm:t>
        <a:bodyPr/>
        <a:lstStyle/>
        <a:p>
          <a:endParaRPr lang="cs-CZ"/>
        </a:p>
      </dgm:t>
    </dgm:pt>
    <dgm:pt modelId="{CA3D0FDB-18BE-452F-BB17-FA1E8B5A940B}">
      <dgm:prSet phldrT="[Text]"/>
      <dgm:spPr/>
      <dgm:t>
        <a:bodyPr/>
        <a:lstStyle/>
        <a:p>
          <a:r>
            <a:rPr lang="cs-CZ" dirty="0"/>
            <a:t>5. </a:t>
          </a:r>
        </a:p>
      </dgm:t>
    </dgm:pt>
    <dgm:pt modelId="{8904A813-54F7-44FA-BD04-D7CE7DF0D54B}" type="parTrans" cxnId="{BEDF1BAE-99ED-468D-AD3D-D8DB4C865ACE}">
      <dgm:prSet/>
      <dgm:spPr/>
      <dgm:t>
        <a:bodyPr/>
        <a:lstStyle/>
        <a:p>
          <a:endParaRPr lang="cs-CZ"/>
        </a:p>
      </dgm:t>
    </dgm:pt>
    <dgm:pt modelId="{1A90338C-A7C1-45B1-9169-DDA1A539E04C}" type="sibTrans" cxnId="{BEDF1BAE-99ED-468D-AD3D-D8DB4C865ACE}">
      <dgm:prSet/>
      <dgm:spPr/>
      <dgm:t>
        <a:bodyPr/>
        <a:lstStyle/>
        <a:p>
          <a:endParaRPr lang="cs-CZ"/>
        </a:p>
      </dgm:t>
    </dgm:pt>
    <dgm:pt modelId="{9EDFDFA1-8FE9-49BD-88CD-CCEC827AC451}">
      <dgm:prSet phldrT="[Text]"/>
      <dgm:spPr/>
      <dgm:t>
        <a:bodyPr/>
        <a:lstStyle/>
        <a:p>
          <a:r>
            <a:rPr lang="cs-CZ" dirty="0"/>
            <a:t>Klinické zkoušení</a:t>
          </a:r>
        </a:p>
      </dgm:t>
    </dgm:pt>
    <dgm:pt modelId="{C46437C3-5B9D-4147-8DCF-85372438BD07}" type="parTrans" cxnId="{B09F2ED8-E181-4205-859D-3CD41786AC80}">
      <dgm:prSet/>
      <dgm:spPr/>
      <dgm:t>
        <a:bodyPr/>
        <a:lstStyle/>
        <a:p>
          <a:endParaRPr lang="cs-CZ"/>
        </a:p>
      </dgm:t>
    </dgm:pt>
    <dgm:pt modelId="{00B3DC3A-2787-49C8-82E7-2E8C394E5F9A}" type="sibTrans" cxnId="{B09F2ED8-E181-4205-859D-3CD41786AC80}">
      <dgm:prSet/>
      <dgm:spPr/>
      <dgm:t>
        <a:bodyPr/>
        <a:lstStyle/>
        <a:p>
          <a:endParaRPr lang="cs-CZ"/>
        </a:p>
      </dgm:t>
    </dgm:pt>
    <dgm:pt modelId="{EF7EFB70-757C-4B5E-8FCE-77D0B9EA412C}">
      <dgm:prSet phldrT="[Text]"/>
      <dgm:spPr/>
      <dgm:t>
        <a:bodyPr/>
        <a:lstStyle/>
        <a:p>
          <a:r>
            <a:rPr lang="cs-CZ" dirty="0"/>
            <a:t>6.</a:t>
          </a:r>
        </a:p>
      </dgm:t>
    </dgm:pt>
    <dgm:pt modelId="{36FE0CEE-BC0E-4879-A2E0-99A779697FB7}" type="parTrans" cxnId="{387FAA45-37B4-42DD-B129-2663C2570DD4}">
      <dgm:prSet/>
      <dgm:spPr/>
      <dgm:t>
        <a:bodyPr/>
        <a:lstStyle/>
        <a:p>
          <a:endParaRPr lang="cs-CZ"/>
        </a:p>
      </dgm:t>
    </dgm:pt>
    <dgm:pt modelId="{C20A8601-C46F-4582-A970-1EB0EF0150A8}" type="sibTrans" cxnId="{387FAA45-37B4-42DD-B129-2663C2570DD4}">
      <dgm:prSet/>
      <dgm:spPr/>
      <dgm:t>
        <a:bodyPr/>
        <a:lstStyle/>
        <a:p>
          <a:endParaRPr lang="cs-CZ"/>
        </a:p>
      </dgm:t>
    </dgm:pt>
    <dgm:pt modelId="{83B0F5F7-F6E8-4852-BAA6-F0298B702A58}">
      <dgm:prSet phldrT="[Text]"/>
      <dgm:spPr/>
      <dgm:t>
        <a:bodyPr/>
        <a:lstStyle/>
        <a:p>
          <a:r>
            <a:rPr lang="cs-CZ" dirty="0"/>
            <a:t>Objev (základní výzkum)</a:t>
          </a:r>
        </a:p>
      </dgm:t>
    </dgm:pt>
    <dgm:pt modelId="{DC92B0F4-A6E8-4B87-A590-3793C286B5CA}" type="parTrans" cxnId="{57441DE3-D78A-4E5E-9DF6-77F1B2B82902}">
      <dgm:prSet/>
      <dgm:spPr/>
      <dgm:t>
        <a:bodyPr/>
        <a:lstStyle/>
        <a:p>
          <a:endParaRPr lang="cs-CZ"/>
        </a:p>
      </dgm:t>
    </dgm:pt>
    <dgm:pt modelId="{C24B6758-CEC2-4D36-8813-C8FE79736B1C}" type="sibTrans" cxnId="{57441DE3-D78A-4E5E-9DF6-77F1B2B82902}">
      <dgm:prSet/>
      <dgm:spPr/>
      <dgm:t>
        <a:bodyPr/>
        <a:lstStyle/>
        <a:p>
          <a:endParaRPr lang="cs-CZ"/>
        </a:p>
      </dgm:t>
    </dgm:pt>
    <dgm:pt modelId="{39EAACB9-B328-45E9-940E-C8BFE9A629A1}">
      <dgm:prSet phldrT="[Text]"/>
      <dgm:spPr/>
      <dgm:t>
        <a:bodyPr/>
        <a:lstStyle/>
        <a:p>
          <a:r>
            <a:rPr lang="cs-CZ" dirty="0"/>
            <a:t>Patentování</a:t>
          </a:r>
        </a:p>
      </dgm:t>
    </dgm:pt>
    <dgm:pt modelId="{3F62E3B2-C86B-43AF-BC37-A207F7F99D27}" type="parTrans" cxnId="{5D1CF261-5C15-43A8-A632-15F1558DDECD}">
      <dgm:prSet/>
      <dgm:spPr/>
      <dgm:t>
        <a:bodyPr/>
        <a:lstStyle/>
        <a:p>
          <a:endParaRPr lang="cs-CZ"/>
        </a:p>
      </dgm:t>
    </dgm:pt>
    <dgm:pt modelId="{AF217F2C-A3DE-4D60-8541-3B00281FFFD4}" type="sibTrans" cxnId="{5D1CF261-5C15-43A8-A632-15F1558DDECD}">
      <dgm:prSet/>
      <dgm:spPr/>
      <dgm:t>
        <a:bodyPr/>
        <a:lstStyle/>
        <a:p>
          <a:endParaRPr lang="cs-CZ"/>
        </a:p>
      </dgm:t>
    </dgm:pt>
    <dgm:pt modelId="{C080DD0A-85F2-4551-A181-A8397E320868}">
      <dgm:prSet phldrT="[Text]"/>
      <dgm:spPr/>
      <dgm:t>
        <a:bodyPr/>
        <a:lstStyle/>
        <a:p>
          <a:r>
            <a:rPr lang="cs-CZ" dirty="0"/>
            <a:t>3. </a:t>
          </a:r>
        </a:p>
      </dgm:t>
    </dgm:pt>
    <dgm:pt modelId="{9C9C716E-B594-4FA7-91A9-53AD6E2BAC4B}" type="parTrans" cxnId="{12A81480-B798-42BC-B93A-62B739F5EE33}">
      <dgm:prSet/>
      <dgm:spPr/>
      <dgm:t>
        <a:bodyPr/>
        <a:lstStyle/>
        <a:p>
          <a:endParaRPr lang="cs-CZ"/>
        </a:p>
      </dgm:t>
    </dgm:pt>
    <dgm:pt modelId="{644ACCF6-7193-4848-BB5B-88D24ACEEEF8}" type="sibTrans" cxnId="{12A81480-B798-42BC-B93A-62B739F5EE33}">
      <dgm:prSet/>
      <dgm:spPr/>
      <dgm:t>
        <a:bodyPr/>
        <a:lstStyle/>
        <a:p>
          <a:endParaRPr lang="cs-CZ"/>
        </a:p>
      </dgm:t>
    </dgm:pt>
    <dgm:pt modelId="{6396CB7A-4168-48DE-8FF5-AFB17380B856}">
      <dgm:prSet phldrT="[Text]"/>
      <dgm:spPr/>
      <dgm:t>
        <a:bodyPr/>
        <a:lstStyle/>
        <a:p>
          <a:r>
            <a:rPr lang="cs-CZ" dirty="0"/>
            <a:t>Převod patentu na investora</a:t>
          </a:r>
        </a:p>
      </dgm:t>
    </dgm:pt>
    <dgm:pt modelId="{69749928-5DC0-4A35-AF48-B77092F10DA2}" type="parTrans" cxnId="{6F59A84A-80D4-429C-83B8-C4CCB6ECB3E2}">
      <dgm:prSet/>
      <dgm:spPr/>
      <dgm:t>
        <a:bodyPr/>
        <a:lstStyle/>
        <a:p>
          <a:endParaRPr lang="cs-CZ"/>
        </a:p>
      </dgm:t>
    </dgm:pt>
    <dgm:pt modelId="{FBC543D8-9BF3-463F-9ED0-62A1E2448E0A}" type="sibTrans" cxnId="{6F59A84A-80D4-429C-83B8-C4CCB6ECB3E2}">
      <dgm:prSet/>
      <dgm:spPr/>
      <dgm:t>
        <a:bodyPr/>
        <a:lstStyle/>
        <a:p>
          <a:endParaRPr lang="cs-CZ"/>
        </a:p>
      </dgm:t>
    </dgm:pt>
    <dgm:pt modelId="{07DC4CDF-B178-47C9-B45F-32DF59AFC4C0}">
      <dgm:prSet phldrT="[Text]"/>
      <dgm:spPr/>
      <dgm:t>
        <a:bodyPr/>
        <a:lstStyle/>
        <a:p>
          <a:r>
            <a:rPr lang="cs-CZ" dirty="0"/>
            <a:t>Hledání trhu/ využití objevu</a:t>
          </a:r>
        </a:p>
      </dgm:t>
    </dgm:pt>
    <dgm:pt modelId="{73BBBDB6-4CE8-421C-836E-BB76B80B3AE2}" type="parTrans" cxnId="{A60944FE-9F58-4031-9883-BE6209AAA643}">
      <dgm:prSet/>
      <dgm:spPr/>
      <dgm:t>
        <a:bodyPr/>
        <a:lstStyle/>
        <a:p>
          <a:endParaRPr lang="cs-CZ"/>
        </a:p>
      </dgm:t>
    </dgm:pt>
    <dgm:pt modelId="{9B3A917D-AAFA-4777-83B8-46C8728CF7FC}" type="sibTrans" cxnId="{A60944FE-9F58-4031-9883-BE6209AAA643}">
      <dgm:prSet/>
      <dgm:spPr/>
      <dgm:t>
        <a:bodyPr/>
        <a:lstStyle/>
        <a:p>
          <a:endParaRPr lang="cs-CZ"/>
        </a:p>
      </dgm:t>
    </dgm:pt>
    <dgm:pt modelId="{87C5B3FE-6500-4E01-9CD8-430791C24C78}">
      <dgm:prSet phldrT="[Text]"/>
      <dgm:spPr/>
      <dgm:t>
        <a:bodyPr/>
        <a:lstStyle/>
        <a:p>
          <a:r>
            <a:rPr lang="cs-CZ" dirty="0"/>
            <a:t>7</a:t>
          </a:r>
          <a:r>
            <a:rPr lang="cs-CZ"/>
            <a:t>. </a:t>
          </a:r>
          <a:endParaRPr lang="cs-CZ" dirty="0"/>
        </a:p>
      </dgm:t>
    </dgm:pt>
    <dgm:pt modelId="{8410349D-205E-4817-938E-99992C1B3EE7}" type="parTrans" cxnId="{9E637D38-2A4F-493B-B118-3DA310A5D01E}">
      <dgm:prSet/>
      <dgm:spPr/>
      <dgm:t>
        <a:bodyPr/>
        <a:lstStyle/>
        <a:p>
          <a:endParaRPr lang="cs-CZ"/>
        </a:p>
      </dgm:t>
    </dgm:pt>
    <dgm:pt modelId="{CC52EB77-B981-4CBB-8407-8826FED92AB9}" type="sibTrans" cxnId="{9E637D38-2A4F-493B-B118-3DA310A5D01E}">
      <dgm:prSet/>
      <dgm:spPr/>
      <dgm:t>
        <a:bodyPr/>
        <a:lstStyle/>
        <a:p>
          <a:endParaRPr lang="cs-CZ"/>
        </a:p>
      </dgm:t>
    </dgm:pt>
    <dgm:pt modelId="{C38460CE-5748-4E7B-A35C-F4C2D22C3E4C}">
      <dgm:prSet phldrT="[Text]"/>
      <dgm:spPr/>
      <dgm:t>
        <a:bodyPr/>
        <a:lstStyle/>
        <a:p>
          <a:r>
            <a:rPr lang="cs-CZ" dirty="0"/>
            <a:t> Uvedení na trh</a:t>
          </a:r>
        </a:p>
      </dgm:t>
    </dgm:pt>
    <dgm:pt modelId="{6B56AA6A-5651-44F6-8C3F-1B2BBB86C821}" type="parTrans" cxnId="{520C99ED-22F0-498E-A54E-59C20644FF33}">
      <dgm:prSet/>
      <dgm:spPr/>
      <dgm:t>
        <a:bodyPr/>
        <a:lstStyle/>
        <a:p>
          <a:endParaRPr lang="cs-CZ"/>
        </a:p>
      </dgm:t>
    </dgm:pt>
    <dgm:pt modelId="{65DF0881-0E43-47D6-890C-967C2E7D9D9B}" type="sibTrans" cxnId="{520C99ED-22F0-498E-A54E-59C20644FF33}">
      <dgm:prSet/>
      <dgm:spPr/>
      <dgm:t>
        <a:bodyPr/>
        <a:lstStyle/>
        <a:p>
          <a:endParaRPr lang="cs-CZ"/>
        </a:p>
      </dgm:t>
    </dgm:pt>
    <dgm:pt modelId="{E9E68D8E-0265-4051-823E-783991BE2B38}">
      <dgm:prSet phldrT="[Text]"/>
      <dgm:spPr/>
      <dgm:t>
        <a:bodyPr/>
        <a:lstStyle/>
        <a:p>
          <a:r>
            <a:rPr lang="cs-CZ" dirty="0"/>
            <a:t>Zařazení pod veřejné zdravotní pojištění</a:t>
          </a:r>
        </a:p>
      </dgm:t>
    </dgm:pt>
    <dgm:pt modelId="{6618D10B-6D76-4FAF-A60B-47F63EBB25CB}" type="parTrans" cxnId="{ECF02CF7-33BA-4873-BF39-224B0B8985DF}">
      <dgm:prSet/>
      <dgm:spPr/>
      <dgm:t>
        <a:bodyPr/>
        <a:lstStyle/>
        <a:p>
          <a:endParaRPr lang="cs-CZ"/>
        </a:p>
      </dgm:t>
    </dgm:pt>
    <dgm:pt modelId="{886688DA-2286-404C-A124-03A1B177804E}" type="sibTrans" cxnId="{ECF02CF7-33BA-4873-BF39-224B0B8985DF}">
      <dgm:prSet/>
      <dgm:spPr/>
      <dgm:t>
        <a:bodyPr/>
        <a:lstStyle/>
        <a:p>
          <a:endParaRPr lang="cs-CZ"/>
        </a:p>
      </dgm:t>
    </dgm:pt>
    <dgm:pt modelId="{3A952EFF-A47F-4801-BF60-1EBC53904B47}">
      <dgm:prSet phldrT="[Text]"/>
      <dgm:spPr/>
      <dgm:t>
        <a:bodyPr/>
        <a:lstStyle/>
        <a:p>
          <a:r>
            <a:rPr lang="cs-CZ" dirty="0"/>
            <a:t>8.</a:t>
          </a:r>
        </a:p>
      </dgm:t>
    </dgm:pt>
    <dgm:pt modelId="{CB454FF0-42E1-49A6-A850-2B0F0A426FF8}" type="parTrans" cxnId="{8B3500F0-8328-4358-AD42-67B4418E4A5A}">
      <dgm:prSet/>
      <dgm:spPr/>
      <dgm:t>
        <a:bodyPr/>
        <a:lstStyle/>
        <a:p>
          <a:endParaRPr lang="cs-CZ"/>
        </a:p>
      </dgm:t>
    </dgm:pt>
    <dgm:pt modelId="{9BB8D18D-DB7E-4AC5-8AD0-7A17EF30DE68}" type="sibTrans" cxnId="{8B3500F0-8328-4358-AD42-67B4418E4A5A}">
      <dgm:prSet/>
      <dgm:spPr/>
      <dgm:t>
        <a:bodyPr/>
        <a:lstStyle/>
        <a:p>
          <a:endParaRPr lang="cs-CZ"/>
        </a:p>
      </dgm:t>
    </dgm:pt>
    <dgm:pt modelId="{CB20F810-E8D9-46FC-B7A2-4316873BCDA4}">
      <dgm:prSet phldrT="[Text]"/>
      <dgm:spPr/>
      <dgm:t>
        <a:bodyPr/>
        <a:lstStyle/>
        <a:p>
          <a:r>
            <a:rPr lang="cs-CZ" dirty="0"/>
            <a:t>Ochrana před padělateli/konkurencí</a:t>
          </a:r>
        </a:p>
      </dgm:t>
    </dgm:pt>
    <dgm:pt modelId="{0F99E3DA-6C30-4F47-99B7-282EE625E7EE}" type="parTrans" cxnId="{C225C52E-CB77-4861-9C4D-C5E7B79E4B45}">
      <dgm:prSet/>
      <dgm:spPr/>
      <dgm:t>
        <a:bodyPr/>
        <a:lstStyle/>
        <a:p>
          <a:endParaRPr lang="cs-CZ"/>
        </a:p>
      </dgm:t>
    </dgm:pt>
    <dgm:pt modelId="{9A3A2100-F461-4BB0-A7D7-18AF90936855}" type="sibTrans" cxnId="{C225C52E-CB77-4861-9C4D-C5E7B79E4B45}">
      <dgm:prSet/>
      <dgm:spPr/>
      <dgm:t>
        <a:bodyPr/>
        <a:lstStyle/>
        <a:p>
          <a:endParaRPr lang="cs-CZ"/>
        </a:p>
      </dgm:t>
    </dgm:pt>
    <dgm:pt modelId="{FD2C4A03-C6F5-4FAD-BACE-E3DCDF52347B}" type="pres">
      <dgm:prSet presAssocID="{2F52DC4B-D784-427E-A876-26AA9124D88E}" presName="linearFlow" presStyleCnt="0">
        <dgm:presLayoutVars>
          <dgm:dir/>
          <dgm:animLvl val="lvl"/>
          <dgm:resizeHandles val="exact"/>
        </dgm:presLayoutVars>
      </dgm:prSet>
      <dgm:spPr/>
    </dgm:pt>
    <dgm:pt modelId="{DB462ED6-F046-45EA-A825-970CBEE1CA2B}" type="pres">
      <dgm:prSet presAssocID="{4FB6FB83-75B6-4509-AB4C-90BA8A7023A0}" presName="composite" presStyleCnt="0"/>
      <dgm:spPr/>
    </dgm:pt>
    <dgm:pt modelId="{96623554-41F1-4F31-A41D-B2BA65493EB4}" type="pres">
      <dgm:prSet presAssocID="{4FB6FB83-75B6-4509-AB4C-90BA8A7023A0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7E5B2092-EEB8-444B-8082-13AEFF0DF7D1}" type="pres">
      <dgm:prSet presAssocID="{4FB6FB83-75B6-4509-AB4C-90BA8A7023A0}" presName="descendantText" presStyleLbl="alignAcc1" presStyleIdx="0" presStyleCnt="8">
        <dgm:presLayoutVars>
          <dgm:bulletEnabled val="1"/>
        </dgm:presLayoutVars>
      </dgm:prSet>
      <dgm:spPr/>
    </dgm:pt>
    <dgm:pt modelId="{AE358DB5-E632-4A78-8F73-4F75926C3BC5}" type="pres">
      <dgm:prSet presAssocID="{D2FF2B96-CC0A-45E5-8D6D-1E63E756C43B}" presName="sp" presStyleCnt="0"/>
      <dgm:spPr/>
    </dgm:pt>
    <dgm:pt modelId="{1C9D87EC-BDE6-4101-A751-B7936BBBCB76}" type="pres">
      <dgm:prSet presAssocID="{5581F2BB-CF13-4C14-AA0A-229019211C1C}" presName="composite" presStyleCnt="0"/>
      <dgm:spPr/>
    </dgm:pt>
    <dgm:pt modelId="{94257F9E-4060-4077-AA91-CE0009323043}" type="pres">
      <dgm:prSet presAssocID="{5581F2BB-CF13-4C14-AA0A-229019211C1C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564BACB8-A482-42BC-AB98-794C303F64E4}" type="pres">
      <dgm:prSet presAssocID="{5581F2BB-CF13-4C14-AA0A-229019211C1C}" presName="descendantText" presStyleLbl="alignAcc1" presStyleIdx="1" presStyleCnt="8">
        <dgm:presLayoutVars>
          <dgm:bulletEnabled val="1"/>
        </dgm:presLayoutVars>
      </dgm:prSet>
      <dgm:spPr/>
    </dgm:pt>
    <dgm:pt modelId="{F8FC9312-B31A-433D-9E5D-4B768C42CA44}" type="pres">
      <dgm:prSet presAssocID="{EB17C083-32D7-4FE3-AA8C-118C268E79C7}" presName="sp" presStyleCnt="0"/>
      <dgm:spPr/>
    </dgm:pt>
    <dgm:pt modelId="{D1C8E65A-BE86-428E-9D23-8056FEFE7DA0}" type="pres">
      <dgm:prSet presAssocID="{C080DD0A-85F2-4551-A181-A8397E320868}" presName="composite" presStyleCnt="0"/>
      <dgm:spPr/>
    </dgm:pt>
    <dgm:pt modelId="{4A3E9782-9645-4D3C-8C8A-8380B37AAE44}" type="pres">
      <dgm:prSet presAssocID="{C080DD0A-85F2-4551-A181-A8397E320868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02FF6113-17CC-4C4F-951E-9CF926CF9AF8}" type="pres">
      <dgm:prSet presAssocID="{C080DD0A-85F2-4551-A181-A8397E320868}" presName="descendantText" presStyleLbl="alignAcc1" presStyleIdx="2" presStyleCnt="8">
        <dgm:presLayoutVars>
          <dgm:bulletEnabled val="1"/>
        </dgm:presLayoutVars>
      </dgm:prSet>
      <dgm:spPr/>
    </dgm:pt>
    <dgm:pt modelId="{914264DE-853E-467C-AE66-876A62FB0C1F}" type="pres">
      <dgm:prSet presAssocID="{644ACCF6-7193-4848-BB5B-88D24ACEEEF8}" presName="sp" presStyleCnt="0"/>
      <dgm:spPr/>
    </dgm:pt>
    <dgm:pt modelId="{5C442404-3453-4229-93B6-4A6CE67ABA51}" type="pres">
      <dgm:prSet presAssocID="{A948F4F4-5C25-4C20-82D3-1CA64B81A887}" presName="composite" presStyleCnt="0"/>
      <dgm:spPr/>
    </dgm:pt>
    <dgm:pt modelId="{47E9E55F-F3F5-4BE1-9FA5-78B37F6DD82A}" type="pres">
      <dgm:prSet presAssocID="{A948F4F4-5C25-4C20-82D3-1CA64B81A887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80FD7E64-554F-4A56-8D59-FAA5B9A66B9C}" type="pres">
      <dgm:prSet presAssocID="{A948F4F4-5C25-4C20-82D3-1CA64B81A887}" presName="descendantText" presStyleLbl="alignAcc1" presStyleIdx="3" presStyleCnt="8">
        <dgm:presLayoutVars>
          <dgm:bulletEnabled val="1"/>
        </dgm:presLayoutVars>
      </dgm:prSet>
      <dgm:spPr/>
    </dgm:pt>
    <dgm:pt modelId="{DDACED00-A246-4C89-AD70-A7CBBABD00B7}" type="pres">
      <dgm:prSet presAssocID="{CAF55F19-50D4-48A5-81CA-56D01A21E6C7}" presName="sp" presStyleCnt="0"/>
      <dgm:spPr/>
    </dgm:pt>
    <dgm:pt modelId="{365B06C3-7F52-4A1E-B485-0CBB161C3580}" type="pres">
      <dgm:prSet presAssocID="{CA3D0FDB-18BE-452F-BB17-FA1E8B5A940B}" presName="composite" presStyleCnt="0"/>
      <dgm:spPr/>
    </dgm:pt>
    <dgm:pt modelId="{2F12C4F5-C1DE-4C07-A1CB-775023DECEC5}" type="pres">
      <dgm:prSet presAssocID="{CA3D0FDB-18BE-452F-BB17-FA1E8B5A940B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4F612F3E-80AF-4DF9-BC14-425D56BF9A01}" type="pres">
      <dgm:prSet presAssocID="{CA3D0FDB-18BE-452F-BB17-FA1E8B5A940B}" presName="descendantText" presStyleLbl="alignAcc1" presStyleIdx="4" presStyleCnt="8" custLinFactNeighborX="0" custLinFactNeighborY="6246">
        <dgm:presLayoutVars>
          <dgm:bulletEnabled val="1"/>
        </dgm:presLayoutVars>
      </dgm:prSet>
      <dgm:spPr/>
    </dgm:pt>
    <dgm:pt modelId="{34136E92-1296-4364-9A2F-8D6D91CCDD5A}" type="pres">
      <dgm:prSet presAssocID="{1A90338C-A7C1-45B1-9169-DDA1A539E04C}" presName="sp" presStyleCnt="0"/>
      <dgm:spPr/>
    </dgm:pt>
    <dgm:pt modelId="{3DEA8198-0720-4684-8D34-C8264C78E201}" type="pres">
      <dgm:prSet presAssocID="{EF7EFB70-757C-4B5E-8FCE-77D0B9EA412C}" presName="composite" presStyleCnt="0"/>
      <dgm:spPr/>
    </dgm:pt>
    <dgm:pt modelId="{017D2223-97D7-49FF-BF07-11CEF1FB2147}" type="pres">
      <dgm:prSet presAssocID="{EF7EFB70-757C-4B5E-8FCE-77D0B9EA412C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AEBD760D-053C-4E1A-9234-3D11C435CAAC}" type="pres">
      <dgm:prSet presAssocID="{EF7EFB70-757C-4B5E-8FCE-77D0B9EA412C}" presName="descendantText" presStyleLbl="alignAcc1" presStyleIdx="5" presStyleCnt="8">
        <dgm:presLayoutVars>
          <dgm:bulletEnabled val="1"/>
        </dgm:presLayoutVars>
      </dgm:prSet>
      <dgm:spPr/>
    </dgm:pt>
    <dgm:pt modelId="{00ED6134-8075-49AF-B7B4-2783A156C492}" type="pres">
      <dgm:prSet presAssocID="{C20A8601-C46F-4582-A970-1EB0EF0150A8}" presName="sp" presStyleCnt="0"/>
      <dgm:spPr/>
    </dgm:pt>
    <dgm:pt modelId="{75AD598A-8A52-434D-813D-23EFE779B58A}" type="pres">
      <dgm:prSet presAssocID="{87C5B3FE-6500-4E01-9CD8-430791C24C78}" presName="composite" presStyleCnt="0"/>
      <dgm:spPr/>
    </dgm:pt>
    <dgm:pt modelId="{567E4E15-251F-4F95-8D80-2EC33E8BCB3A}" type="pres">
      <dgm:prSet presAssocID="{87C5B3FE-6500-4E01-9CD8-430791C24C78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13326AA6-420C-4B2B-B4F7-FFA67F8D5340}" type="pres">
      <dgm:prSet presAssocID="{87C5B3FE-6500-4E01-9CD8-430791C24C78}" presName="descendantText" presStyleLbl="alignAcc1" presStyleIdx="6" presStyleCnt="8">
        <dgm:presLayoutVars>
          <dgm:bulletEnabled val="1"/>
        </dgm:presLayoutVars>
      </dgm:prSet>
      <dgm:spPr/>
    </dgm:pt>
    <dgm:pt modelId="{7F8FF09C-64E9-41FD-AF6B-CEC53D6248CE}" type="pres">
      <dgm:prSet presAssocID="{CC52EB77-B981-4CBB-8407-8826FED92AB9}" presName="sp" presStyleCnt="0"/>
      <dgm:spPr/>
    </dgm:pt>
    <dgm:pt modelId="{1BA25BEE-FD56-40BF-9311-309980B3D114}" type="pres">
      <dgm:prSet presAssocID="{3A952EFF-A47F-4801-BF60-1EBC53904B47}" presName="composite" presStyleCnt="0"/>
      <dgm:spPr/>
    </dgm:pt>
    <dgm:pt modelId="{931C366F-A77E-48B5-B6CE-A2C1E8B65F54}" type="pres">
      <dgm:prSet presAssocID="{3A952EFF-A47F-4801-BF60-1EBC53904B47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4CFACD53-7AB1-489E-B835-58E78281AF17}" type="pres">
      <dgm:prSet presAssocID="{3A952EFF-A47F-4801-BF60-1EBC53904B47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C8C7D508-3351-47CB-A2A9-6AE9FD6CBAEE}" type="presOf" srcId="{87C5B3FE-6500-4E01-9CD8-430791C24C78}" destId="{567E4E15-251F-4F95-8D80-2EC33E8BCB3A}" srcOrd="0" destOrd="0" presId="urn:microsoft.com/office/officeart/2005/8/layout/chevron2"/>
    <dgm:cxn modelId="{BDF4460B-5873-4CF6-9F6F-63BFF898EBB5}" type="presOf" srcId="{4FB6FB83-75B6-4509-AB4C-90BA8A7023A0}" destId="{96623554-41F1-4F31-A41D-B2BA65493EB4}" srcOrd="0" destOrd="0" presId="urn:microsoft.com/office/officeart/2005/8/layout/chevron2"/>
    <dgm:cxn modelId="{747CBC11-7F27-4B0E-8BBE-40DD2F730BB7}" srcId="{2F52DC4B-D784-427E-A876-26AA9124D88E}" destId="{5581F2BB-CF13-4C14-AA0A-229019211C1C}" srcOrd="1" destOrd="0" parTransId="{640EA350-3DE9-45CA-A73F-354F1DFCBA6E}" sibTransId="{EB17C083-32D7-4FE3-AA8C-118C268E79C7}"/>
    <dgm:cxn modelId="{989CE31A-4AFF-4704-9679-FD5D73AF55C2}" type="presOf" srcId="{9EDFDFA1-8FE9-49BD-88CD-CCEC827AC451}" destId="{4F612F3E-80AF-4DF9-BC14-425D56BF9A01}" srcOrd="0" destOrd="0" presId="urn:microsoft.com/office/officeart/2005/8/layout/chevron2"/>
    <dgm:cxn modelId="{83FA451C-9790-4375-9020-EEADA4A22DCD}" type="presOf" srcId="{CB20F810-E8D9-46FC-B7A2-4316873BCDA4}" destId="{4CFACD53-7AB1-489E-B835-58E78281AF17}" srcOrd="0" destOrd="0" presId="urn:microsoft.com/office/officeart/2005/8/layout/chevron2"/>
    <dgm:cxn modelId="{C225C52E-CB77-4861-9C4D-C5E7B79E4B45}" srcId="{3A952EFF-A47F-4801-BF60-1EBC53904B47}" destId="{CB20F810-E8D9-46FC-B7A2-4316873BCDA4}" srcOrd="0" destOrd="0" parTransId="{0F99E3DA-6C30-4F47-99B7-282EE625E7EE}" sibTransId="{9A3A2100-F461-4BB0-A7D7-18AF90936855}"/>
    <dgm:cxn modelId="{9E637D38-2A4F-493B-B118-3DA310A5D01E}" srcId="{2F52DC4B-D784-427E-A876-26AA9124D88E}" destId="{87C5B3FE-6500-4E01-9CD8-430791C24C78}" srcOrd="6" destOrd="0" parTransId="{8410349D-205E-4817-938E-99992C1B3EE7}" sibTransId="{CC52EB77-B981-4CBB-8407-8826FED92AB9}"/>
    <dgm:cxn modelId="{4134EB3D-1F93-4FD3-9BE4-DEA285796911}" type="presOf" srcId="{C080DD0A-85F2-4551-A181-A8397E320868}" destId="{4A3E9782-9645-4D3C-8C8A-8380B37AAE44}" srcOrd="0" destOrd="0" presId="urn:microsoft.com/office/officeart/2005/8/layout/chevron2"/>
    <dgm:cxn modelId="{B314BA5E-7429-4FE5-B261-22F29686DA3A}" type="presOf" srcId="{CA3D0FDB-18BE-452F-BB17-FA1E8B5A940B}" destId="{2F12C4F5-C1DE-4C07-A1CB-775023DECEC5}" srcOrd="0" destOrd="0" presId="urn:microsoft.com/office/officeart/2005/8/layout/chevron2"/>
    <dgm:cxn modelId="{5D1CF261-5C15-43A8-A632-15F1558DDECD}" srcId="{5581F2BB-CF13-4C14-AA0A-229019211C1C}" destId="{39EAACB9-B328-45E9-940E-C8BFE9A629A1}" srcOrd="0" destOrd="0" parTransId="{3F62E3B2-C86B-43AF-BC37-A207F7F99D27}" sibTransId="{AF217F2C-A3DE-4D60-8541-3B00281FFFD4}"/>
    <dgm:cxn modelId="{D09D5D64-B6CB-414E-AB04-4B81A5833223}" type="presOf" srcId="{E9E68D8E-0265-4051-823E-783991BE2B38}" destId="{13326AA6-420C-4B2B-B4F7-FFA67F8D5340}" srcOrd="0" destOrd="0" presId="urn:microsoft.com/office/officeart/2005/8/layout/chevron2"/>
    <dgm:cxn modelId="{96034F44-5843-476B-A722-A6EA92705A31}" type="presOf" srcId="{C38460CE-5748-4E7B-A35C-F4C2D22C3E4C}" destId="{AEBD760D-053C-4E1A-9234-3D11C435CAAC}" srcOrd="0" destOrd="0" presId="urn:microsoft.com/office/officeart/2005/8/layout/chevron2"/>
    <dgm:cxn modelId="{387FAA45-37B4-42DD-B129-2663C2570DD4}" srcId="{2F52DC4B-D784-427E-A876-26AA9124D88E}" destId="{EF7EFB70-757C-4B5E-8FCE-77D0B9EA412C}" srcOrd="5" destOrd="0" parTransId="{36FE0CEE-BC0E-4879-A2E0-99A779697FB7}" sibTransId="{C20A8601-C46F-4582-A970-1EB0EF0150A8}"/>
    <dgm:cxn modelId="{00792469-BFD7-4500-9778-6CCBB2504495}" type="presOf" srcId="{6396CB7A-4168-48DE-8FF5-AFB17380B856}" destId="{02FF6113-17CC-4C4F-951E-9CF926CF9AF8}" srcOrd="0" destOrd="0" presId="urn:microsoft.com/office/officeart/2005/8/layout/chevron2"/>
    <dgm:cxn modelId="{6F59A84A-80D4-429C-83B8-C4CCB6ECB3E2}" srcId="{C080DD0A-85F2-4551-A181-A8397E320868}" destId="{6396CB7A-4168-48DE-8FF5-AFB17380B856}" srcOrd="0" destOrd="0" parTransId="{69749928-5DC0-4A35-AF48-B77092F10DA2}" sibTransId="{FBC543D8-9BF3-463F-9ED0-62A1E2448E0A}"/>
    <dgm:cxn modelId="{CF7D8D71-8194-468D-86CD-D88011BD9A7C}" type="presOf" srcId="{A948F4F4-5C25-4C20-82D3-1CA64B81A887}" destId="{47E9E55F-F3F5-4BE1-9FA5-78B37F6DD82A}" srcOrd="0" destOrd="0" presId="urn:microsoft.com/office/officeart/2005/8/layout/chevron2"/>
    <dgm:cxn modelId="{12A81480-B798-42BC-B93A-62B739F5EE33}" srcId="{2F52DC4B-D784-427E-A876-26AA9124D88E}" destId="{C080DD0A-85F2-4551-A181-A8397E320868}" srcOrd="2" destOrd="0" parTransId="{9C9C716E-B594-4FA7-91A9-53AD6E2BAC4B}" sibTransId="{644ACCF6-7193-4848-BB5B-88D24ACEEEF8}"/>
    <dgm:cxn modelId="{25CF2E81-33B7-40B9-A699-B73F2938367B}" type="presOf" srcId="{83B0F5F7-F6E8-4852-BAA6-F0298B702A58}" destId="{7E5B2092-EEB8-444B-8082-13AEFF0DF7D1}" srcOrd="0" destOrd="0" presId="urn:microsoft.com/office/officeart/2005/8/layout/chevron2"/>
    <dgm:cxn modelId="{52617885-148B-4EC9-83E8-9ECE0255F328}" type="presOf" srcId="{39EAACB9-B328-45E9-940E-C8BFE9A629A1}" destId="{564BACB8-A482-42BC-AB98-794C303F64E4}" srcOrd="0" destOrd="0" presId="urn:microsoft.com/office/officeart/2005/8/layout/chevron2"/>
    <dgm:cxn modelId="{F17E3BA6-766E-4945-B732-FFC57269EA61}" type="presOf" srcId="{07DC4CDF-B178-47C9-B45F-32DF59AFC4C0}" destId="{80FD7E64-554F-4A56-8D59-FAA5B9A66B9C}" srcOrd="0" destOrd="0" presId="urn:microsoft.com/office/officeart/2005/8/layout/chevron2"/>
    <dgm:cxn modelId="{BEDF1BAE-99ED-468D-AD3D-D8DB4C865ACE}" srcId="{2F52DC4B-D784-427E-A876-26AA9124D88E}" destId="{CA3D0FDB-18BE-452F-BB17-FA1E8B5A940B}" srcOrd="4" destOrd="0" parTransId="{8904A813-54F7-44FA-BD04-D7CE7DF0D54B}" sibTransId="{1A90338C-A7C1-45B1-9169-DDA1A539E04C}"/>
    <dgm:cxn modelId="{A2EEA7B8-F274-4DC5-8DB6-E1E65F6E1C02}" type="presOf" srcId="{EF7EFB70-757C-4B5E-8FCE-77D0B9EA412C}" destId="{017D2223-97D7-49FF-BF07-11CEF1FB2147}" srcOrd="0" destOrd="0" presId="urn:microsoft.com/office/officeart/2005/8/layout/chevron2"/>
    <dgm:cxn modelId="{9D3145B9-3D89-477E-94D7-48A5B08FE53B}" srcId="{2F52DC4B-D784-427E-A876-26AA9124D88E}" destId="{A948F4F4-5C25-4C20-82D3-1CA64B81A887}" srcOrd="3" destOrd="0" parTransId="{372A97AE-44AF-4BCA-BADA-2FDBDED5E44C}" sibTransId="{CAF55F19-50D4-48A5-81CA-56D01A21E6C7}"/>
    <dgm:cxn modelId="{492874CC-06D8-4394-B32D-94FEA0377907}" type="presOf" srcId="{2F52DC4B-D784-427E-A876-26AA9124D88E}" destId="{FD2C4A03-C6F5-4FAD-BACE-E3DCDF52347B}" srcOrd="0" destOrd="0" presId="urn:microsoft.com/office/officeart/2005/8/layout/chevron2"/>
    <dgm:cxn modelId="{B09F2ED8-E181-4205-859D-3CD41786AC80}" srcId="{CA3D0FDB-18BE-452F-BB17-FA1E8B5A940B}" destId="{9EDFDFA1-8FE9-49BD-88CD-CCEC827AC451}" srcOrd="0" destOrd="0" parTransId="{C46437C3-5B9D-4147-8DCF-85372438BD07}" sibTransId="{00B3DC3A-2787-49C8-82E7-2E8C394E5F9A}"/>
    <dgm:cxn modelId="{FAC8A8D9-2D83-4854-A910-DC57F0FF08BA}" srcId="{2F52DC4B-D784-427E-A876-26AA9124D88E}" destId="{4FB6FB83-75B6-4509-AB4C-90BA8A7023A0}" srcOrd="0" destOrd="0" parTransId="{552EC649-0FE5-4208-8A84-65774B892A73}" sibTransId="{D2FF2B96-CC0A-45E5-8D6D-1E63E756C43B}"/>
    <dgm:cxn modelId="{7A99D0DA-294F-4654-A44B-1058E5E27E35}" type="presOf" srcId="{3A952EFF-A47F-4801-BF60-1EBC53904B47}" destId="{931C366F-A77E-48B5-B6CE-A2C1E8B65F54}" srcOrd="0" destOrd="0" presId="urn:microsoft.com/office/officeart/2005/8/layout/chevron2"/>
    <dgm:cxn modelId="{57441DE3-D78A-4E5E-9DF6-77F1B2B82902}" srcId="{4FB6FB83-75B6-4509-AB4C-90BA8A7023A0}" destId="{83B0F5F7-F6E8-4852-BAA6-F0298B702A58}" srcOrd="0" destOrd="0" parTransId="{DC92B0F4-A6E8-4B87-A590-3793C286B5CA}" sibTransId="{C24B6758-CEC2-4D36-8813-C8FE79736B1C}"/>
    <dgm:cxn modelId="{520C99ED-22F0-498E-A54E-59C20644FF33}" srcId="{EF7EFB70-757C-4B5E-8FCE-77D0B9EA412C}" destId="{C38460CE-5748-4E7B-A35C-F4C2D22C3E4C}" srcOrd="0" destOrd="0" parTransId="{6B56AA6A-5651-44F6-8C3F-1B2BBB86C821}" sibTransId="{65DF0881-0E43-47D6-890C-967C2E7D9D9B}"/>
    <dgm:cxn modelId="{8B3500F0-8328-4358-AD42-67B4418E4A5A}" srcId="{2F52DC4B-D784-427E-A876-26AA9124D88E}" destId="{3A952EFF-A47F-4801-BF60-1EBC53904B47}" srcOrd="7" destOrd="0" parTransId="{CB454FF0-42E1-49A6-A850-2B0F0A426FF8}" sibTransId="{9BB8D18D-DB7E-4AC5-8AD0-7A17EF30DE68}"/>
    <dgm:cxn modelId="{ECF02CF7-33BA-4873-BF39-224B0B8985DF}" srcId="{87C5B3FE-6500-4E01-9CD8-430791C24C78}" destId="{E9E68D8E-0265-4051-823E-783991BE2B38}" srcOrd="0" destOrd="0" parTransId="{6618D10B-6D76-4FAF-A60B-47F63EBB25CB}" sibTransId="{886688DA-2286-404C-A124-03A1B177804E}"/>
    <dgm:cxn modelId="{E646A9FB-CB35-418C-BC5D-352E310969C9}" type="presOf" srcId="{5581F2BB-CF13-4C14-AA0A-229019211C1C}" destId="{94257F9E-4060-4077-AA91-CE0009323043}" srcOrd="0" destOrd="0" presId="urn:microsoft.com/office/officeart/2005/8/layout/chevron2"/>
    <dgm:cxn modelId="{A60944FE-9F58-4031-9883-BE6209AAA643}" srcId="{A948F4F4-5C25-4C20-82D3-1CA64B81A887}" destId="{07DC4CDF-B178-47C9-B45F-32DF59AFC4C0}" srcOrd="0" destOrd="0" parTransId="{73BBBDB6-4CE8-421C-836E-BB76B80B3AE2}" sibTransId="{9B3A917D-AAFA-4777-83B8-46C8728CF7FC}"/>
    <dgm:cxn modelId="{4775D4B9-DBF9-41D6-BDD7-B0D1AE5B8C74}" type="presParOf" srcId="{FD2C4A03-C6F5-4FAD-BACE-E3DCDF52347B}" destId="{DB462ED6-F046-45EA-A825-970CBEE1CA2B}" srcOrd="0" destOrd="0" presId="urn:microsoft.com/office/officeart/2005/8/layout/chevron2"/>
    <dgm:cxn modelId="{66A7344B-0113-4B61-9FEC-1241CFFBF04E}" type="presParOf" srcId="{DB462ED6-F046-45EA-A825-970CBEE1CA2B}" destId="{96623554-41F1-4F31-A41D-B2BA65493EB4}" srcOrd="0" destOrd="0" presId="urn:microsoft.com/office/officeart/2005/8/layout/chevron2"/>
    <dgm:cxn modelId="{69720928-05CD-4F7B-A2F0-1340124A02E4}" type="presParOf" srcId="{DB462ED6-F046-45EA-A825-970CBEE1CA2B}" destId="{7E5B2092-EEB8-444B-8082-13AEFF0DF7D1}" srcOrd="1" destOrd="0" presId="urn:microsoft.com/office/officeart/2005/8/layout/chevron2"/>
    <dgm:cxn modelId="{54B9174D-FE39-401F-B170-40EAEEDBAE63}" type="presParOf" srcId="{FD2C4A03-C6F5-4FAD-BACE-E3DCDF52347B}" destId="{AE358DB5-E632-4A78-8F73-4F75926C3BC5}" srcOrd="1" destOrd="0" presId="urn:microsoft.com/office/officeart/2005/8/layout/chevron2"/>
    <dgm:cxn modelId="{EDC1017B-2BCE-4194-982C-A44D1D71C0C4}" type="presParOf" srcId="{FD2C4A03-C6F5-4FAD-BACE-E3DCDF52347B}" destId="{1C9D87EC-BDE6-4101-A751-B7936BBBCB76}" srcOrd="2" destOrd="0" presId="urn:microsoft.com/office/officeart/2005/8/layout/chevron2"/>
    <dgm:cxn modelId="{A958E0FC-43D1-427C-953A-16A1D80E385E}" type="presParOf" srcId="{1C9D87EC-BDE6-4101-A751-B7936BBBCB76}" destId="{94257F9E-4060-4077-AA91-CE0009323043}" srcOrd="0" destOrd="0" presId="urn:microsoft.com/office/officeart/2005/8/layout/chevron2"/>
    <dgm:cxn modelId="{71950CDD-83AB-42B5-A7EF-DAD3D848D26D}" type="presParOf" srcId="{1C9D87EC-BDE6-4101-A751-B7936BBBCB76}" destId="{564BACB8-A482-42BC-AB98-794C303F64E4}" srcOrd="1" destOrd="0" presId="urn:microsoft.com/office/officeart/2005/8/layout/chevron2"/>
    <dgm:cxn modelId="{F35B7E90-5C04-439B-B912-53D5FF984113}" type="presParOf" srcId="{FD2C4A03-C6F5-4FAD-BACE-E3DCDF52347B}" destId="{F8FC9312-B31A-433D-9E5D-4B768C42CA44}" srcOrd="3" destOrd="0" presId="urn:microsoft.com/office/officeart/2005/8/layout/chevron2"/>
    <dgm:cxn modelId="{00F64CB7-05DC-4DED-A541-FE283C91F778}" type="presParOf" srcId="{FD2C4A03-C6F5-4FAD-BACE-E3DCDF52347B}" destId="{D1C8E65A-BE86-428E-9D23-8056FEFE7DA0}" srcOrd="4" destOrd="0" presId="urn:microsoft.com/office/officeart/2005/8/layout/chevron2"/>
    <dgm:cxn modelId="{532CD304-A0A3-42A0-867A-37F3AD99D274}" type="presParOf" srcId="{D1C8E65A-BE86-428E-9D23-8056FEFE7DA0}" destId="{4A3E9782-9645-4D3C-8C8A-8380B37AAE44}" srcOrd="0" destOrd="0" presId="urn:microsoft.com/office/officeart/2005/8/layout/chevron2"/>
    <dgm:cxn modelId="{C7F28119-36A9-4BBB-8D14-A5F5D6FBF1F1}" type="presParOf" srcId="{D1C8E65A-BE86-428E-9D23-8056FEFE7DA0}" destId="{02FF6113-17CC-4C4F-951E-9CF926CF9AF8}" srcOrd="1" destOrd="0" presId="urn:microsoft.com/office/officeart/2005/8/layout/chevron2"/>
    <dgm:cxn modelId="{7BFB5F02-CEEB-47EC-B57B-A01475482E18}" type="presParOf" srcId="{FD2C4A03-C6F5-4FAD-BACE-E3DCDF52347B}" destId="{914264DE-853E-467C-AE66-876A62FB0C1F}" srcOrd="5" destOrd="0" presId="urn:microsoft.com/office/officeart/2005/8/layout/chevron2"/>
    <dgm:cxn modelId="{772938DD-CB11-4EC5-B66C-1CFC331A9941}" type="presParOf" srcId="{FD2C4A03-C6F5-4FAD-BACE-E3DCDF52347B}" destId="{5C442404-3453-4229-93B6-4A6CE67ABA51}" srcOrd="6" destOrd="0" presId="urn:microsoft.com/office/officeart/2005/8/layout/chevron2"/>
    <dgm:cxn modelId="{5284273A-EA2B-44C0-9080-7D92F6733EA2}" type="presParOf" srcId="{5C442404-3453-4229-93B6-4A6CE67ABA51}" destId="{47E9E55F-F3F5-4BE1-9FA5-78B37F6DD82A}" srcOrd="0" destOrd="0" presId="urn:microsoft.com/office/officeart/2005/8/layout/chevron2"/>
    <dgm:cxn modelId="{2AB50AE3-FC3D-4F3E-AF54-5EAF96C4388B}" type="presParOf" srcId="{5C442404-3453-4229-93B6-4A6CE67ABA51}" destId="{80FD7E64-554F-4A56-8D59-FAA5B9A66B9C}" srcOrd="1" destOrd="0" presId="urn:microsoft.com/office/officeart/2005/8/layout/chevron2"/>
    <dgm:cxn modelId="{F4BF7EF0-3DA9-4E5B-A306-9AA86BE25226}" type="presParOf" srcId="{FD2C4A03-C6F5-4FAD-BACE-E3DCDF52347B}" destId="{DDACED00-A246-4C89-AD70-A7CBBABD00B7}" srcOrd="7" destOrd="0" presId="urn:microsoft.com/office/officeart/2005/8/layout/chevron2"/>
    <dgm:cxn modelId="{E9A74DCC-9C74-4E48-80C4-8A2843AE29E5}" type="presParOf" srcId="{FD2C4A03-C6F5-4FAD-BACE-E3DCDF52347B}" destId="{365B06C3-7F52-4A1E-B485-0CBB161C3580}" srcOrd="8" destOrd="0" presId="urn:microsoft.com/office/officeart/2005/8/layout/chevron2"/>
    <dgm:cxn modelId="{E3179FC4-592C-45AF-AA1E-F9160D1FF805}" type="presParOf" srcId="{365B06C3-7F52-4A1E-B485-0CBB161C3580}" destId="{2F12C4F5-C1DE-4C07-A1CB-775023DECEC5}" srcOrd="0" destOrd="0" presId="urn:microsoft.com/office/officeart/2005/8/layout/chevron2"/>
    <dgm:cxn modelId="{AC129E87-2E82-4448-B7F6-A82DD0287C69}" type="presParOf" srcId="{365B06C3-7F52-4A1E-B485-0CBB161C3580}" destId="{4F612F3E-80AF-4DF9-BC14-425D56BF9A01}" srcOrd="1" destOrd="0" presId="urn:microsoft.com/office/officeart/2005/8/layout/chevron2"/>
    <dgm:cxn modelId="{50ED1A13-47ED-42DA-B297-5862C3A98012}" type="presParOf" srcId="{FD2C4A03-C6F5-4FAD-BACE-E3DCDF52347B}" destId="{34136E92-1296-4364-9A2F-8D6D91CCDD5A}" srcOrd="9" destOrd="0" presId="urn:microsoft.com/office/officeart/2005/8/layout/chevron2"/>
    <dgm:cxn modelId="{2B63FE55-C041-48D4-9993-554CEED0BD0D}" type="presParOf" srcId="{FD2C4A03-C6F5-4FAD-BACE-E3DCDF52347B}" destId="{3DEA8198-0720-4684-8D34-C8264C78E201}" srcOrd="10" destOrd="0" presId="urn:microsoft.com/office/officeart/2005/8/layout/chevron2"/>
    <dgm:cxn modelId="{4444D65E-5340-4BF8-A4E5-0DE8E2537D51}" type="presParOf" srcId="{3DEA8198-0720-4684-8D34-C8264C78E201}" destId="{017D2223-97D7-49FF-BF07-11CEF1FB2147}" srcOrd="0" destOrd="0" presId="urn:microsoft.com/office/officeart/2005/8/layout/chevron2"/>
    <dgm:cxn modelId="{06407855-6A00-40C4-AD03-2B9123B2F1C5}" type="presParOf" srcId="{3DEA8198-0720-4684-8D34-C8264C78E201}" destId="{AEBD760D-053C-4E1A-9234-3D11C435CAAC}" srcOrd="1" destOrd="0" presId="urn:microsoft.com/office/officeart/2005/8/layout/chevron2"/>
    <dgm:cxn modelId="{1BF307BD-D2EC-45F4-B906-6EEAFC31C1CE}" type="presParOf" srcId="{FD2C4A03-C6F5-4FAD-BACE-E3DCDF52347B}" destId="{00ED6134-8075-49AF-B7B4-2783A156C492}" srcOrd="11" destOrd="0" presId="urn:microsoft.com/office/officeart/2005/8/layout/chevron2"/>
    <dgm:cxn modelId="{83F8FF42-2C79-4326-8F5C-616A5BBF89D9}" type="presParOf" srcId="{FD2C4A03-C6F5-4FAD-BACE-E3DCDF52347B}" destId="{75AD598A-8A52-434D-813D-23EFE779B58A}" srcOrd="12" destOrd="0" presId="urn:microsoft.com/office/officeart/2005/8/layout/chevron2"/>
    <dgm:cxn modelId="{6E707D86-2B7C-423E-9760-23542685FBF4}" type="presParOf" srcId="{75AD598A-8A52-434D-813D-23EFE779B58A}" destId="{567E4E15-251F-4F95-8D80-2EC33E8BCB3A}" srcOrd="0" destOrd="0" presId="urn:microsoft.com/office/officeart/2005/8/layout/chevron2"/>
    <dgm:cxn modelId="{6E920528-6054-4202-8B8B-3819D93E5872}" type="presParOf" srcId="{75AD598A-8A52-434D-813D-23EFE779B58A}" destId="{13326AA6-420C-4B2B-B4F7-FFA67F8D5340}" srcOrd="1" destOrd="0" presId="urn:microsoft.com/office/officeart/2005/8/layout/chevron2"/>
    <dgm:cxn modelId="{C64D6DC7-6362-4B24-8CC9-470D55A76A6B}" type="presParOf" srcId="{FD2C4A03-C6F5-4FAD-BACE-E3DCDF52347B}" destId="{7F8FF09C-64E9-41FD-AF6B-CEC53D6248CE}" srcOrd="13" destOrd="0" presId="urn:microsoft.com/office/officeart/2005/8/layout/chevron2"/>
    <dgm:cxn modelId="{45BDAC66-88FF-42C5-865C-58ED8AC6A0FB}" type="presParOf" srcId="{FD2C4A03-C6F5-4FAD-BACE-E3DCDF52347B}" destId="{1BA25BEE-FD56-40BF-9311-309980B3D114}" srcOrd="14" destOrd="0" presId="urn:microsoft.com/office/officeart/2005/8/layout/chevron2"/>
    <dgm:cxn modelId="{FF018990-C24F-4191-A05A-316DCE1DA3E4}" type="presParOf" srcId="{1BA25BEE-FD56-40BF-9311-309980B3D114}" destId="{931C366F-A77E-48B5-B6CE-A2C1E8B65F54}" srcOrd="0" destOrd="0" presId="urn:microsoft.com/office/officeart/2005/8/layout/chevron2"/>
    <dgm:cxn modelId="{39791183-88D7-4D9E-950C-0A301F0E6B37}" type="presParOf" srcId="{1BA25BEE-FD56-40BF-9311-309980B3D114}" destId="{4CFACD53-7AB1-489E-B835-58E78281AF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DD5170-A09A-47AF-AE29-6C79F4594C0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4C42D7F4-3231-4394-B336-58DCE6D3C495}">
      <dgm:prSet/>
      <dgm:spPr/>
      <dgm:t>
        <a:bodyPr/>
        <a:lstStyle/>
        <a:p>
          <a:pPr rtl="0"/>
          <a:r>
            <a:rPr lang="cs-CZ"/>
            <a:t>Na kterých trzích patentovat?</a:t>
          </a:r>
        </a:p>
      </dgm:t>
    </dgm:pt>
    <dgm:pt modelId="{DA27B5A4-5B63-48C0-B8D8-9E726BCE8AF8}" type="parTrans" cxnId="{D496D240-CD9E-45F1-8DE8-7BBDAE996324}">
      <dgm:prSet/>
      <dgm:spPr/>
      <dgm:t>
        <a:bodyPr/>
        <a:lstStyle/>
        <a:p>
          <a:endParaRPr lang="cs-CZ"/>
        </a:p>
      </dgm:t>
    </dgm:pt>
    <dgm:pt modelId="{415BCAE7-EF5C-4ECB-8093-E24BE0E2CFE4}" type="sibTrans" cxnId="{D496D240-CD9E-45F1-8DE8-7BBDAE996324}">
      <dgm:prSet/>
      <dgm:spPr/>
      <dgm:t>
        <a:bodyPr/>
        <a:lstStyle/>
        <a:p>
          <a:endParaRPr lang="cs-CZ"/>
        </a:p>
      </dgm:t>
    </dgm:pt>
    <dgm:pt modelId="{16251BC7-4CF4-47ED-9F73-893B447C75FD}">
      <dgm:prSet/>
      <dgm:spPr/>
      <dgm:t>
        <a:bodyPr/>
        <a:lstStyle/>
        <a:p>
          <a:pPr rtl="0"/>
          <a:r>
            <a:rPr lang="cs-CZ"/>
            <a:t>Jaká bude poptávka?</a:t>
          </a:r>
        </a:p>
      </dgm:t>
    </dgm:pt>
    <dgm:pt modelId="{5121817F-38F4-4ABC-812B-AC0247789678}" type="parTrans" cxnId="{1B22534B-B812-41A1-A82C-6B5C21112040}">
      <dgm:prSet/>
      <dgm:spPr/>
      <dgm:t>
        <a:bodyPr/>
        <a:lstStyle/>
        <a:p>
          <a:endParaRPr lang="cs-CZ"/>
        </a:p>
      </dgm:t>
    </dgm:pt>
    <dgm:pt modelId="{96799F1C-93C8-4775-9663-D8359C167C4F}" type="sibTrans" cxnId="{1B22534B-B812-41A1-A82C-6B5C21112040}">
      <dgm:prSet/>
      <dgm:spPr/>
      <dgm:t>
        <a:bodyPr/>
        <a:lstStyle/>
        <a:p>
          <a:endParaRPr lang="cs-CZ"/>
        </a:p>
      </dgm:t>
    </dgm:pt>
    <dgm:pt modelId="{C59B9CCE-8EF2-4F2F-8AA8-CDA1FA55B68C}">
      <dgm:prSet/>
      <dgm:spPr/>
      <dgm:t>
        <a:bodyPr/>
        <a:lstStyle/>
        <a:p>
          <a:pPr rtl="0"/>
          <a:r>
            <a:rPr lang="cs-CZ"/>
            <a:t>Převést i právo k vynálezu nebo až hotový patent?</a:t>
          </a:r>
        </a:p>
      </dgm:t>
    </dgm:pt>
    <dgm:pt modelId="{BCE090EA-C082-40D8-A4E0-53F8127BABB6}" type="parTrans" cxnId="{D579DE8A-223F-4CC2-BC06-8B1C6ADFF8D8}">
      <dgm:prSet/>
      <dgm:spPr/>
      <dgm:t>
        <a:bodyPr/>
        <a:lstStyle/>
        <a:p>
          <a:endParaRPr lang="cs-CZ"/>
        </a:p>
      </dgm:t>
    </dgm:pt>
    <dgm:pt modelId="{393AF23B-F9C5-4CAB-B221-C4A2CC4A2E4A}" type="sibTrans" cxnId="{D579DE8A-223F-4CC2-BC06-8B1C6ADFF8D8}">
      <dgm:prSet/>
      <dgm:spPr/>
      <dgm:t>
        <a:bodyPr/>
        <a:lstStyle/>
        <a:p>
          <a:endParaRPr lang="cs-CZ"/>
        </a:p>
      </dgm:t>
    </dgm:pt>
    <dgm:pt modelId="{F37C4BC7-5DD3-41F3-B51C-726662029F0F}">
      <dgm:prSet/>
      <dgm:spPr/>
      <dgm:t>
        <a:bodyPr/>
        <a:lstStyle/>
        <a:p>
          <a:pPr rtl="0"/>
          <a:r>
            <a:rPr lang="cs-CZ"/>
            <a:t>Jak si nezničit „novost“? </a:t>
          </a:r>
        </a:p>
      </dgm:t>
    </dgm:pt>
    <dgm:pt modelId="{1E05C238-8FA3-4C1F-B962-01AAFF587B11}" type="parTrans" cxnId="{7E6C9008-DE83-4F6E-B683-F0BADD5DDE9B}">
      <dgm:prSet/>
      <dgm:spPr/>
      <dgm:t>
        <a:bodyPr/>
        <a:lstStyle/>
        <a:p>
          <a:endParaRPr lang="cs-CZ"/>
        </a:p>
      </dgm:t>
    </dgm:pt>
    <dgm:pt modelId="{A06FE6FE-02D6-4DA3-87A8-3DB782E25C1A}" type="sibTrans" cxnId="{7E6C9008-DE83-4F6E-B683-F0BADD5DDE9B}">
      <dgm:prSet/>
      <dgm:spPr/>
      <dgm:t>
        <a:bodyPr/>
        <a:lstStyle/>
        <a:p>
          <a:endParaRPr lang="cs-CZ"/>
        </a:p>
      </dgm:t>
    </dgm:pt>
    <dgm:pt modelId="{98DFC10C-77C3-4BD2-B7A3-2715CB90080A}">
      <dgm:prSet/>
      <dgm:spPr/>
      <dgm:t>
        <a:bodyPr/>
        <a:lstStyle/>
        <a:p>
          <a:pPr rtl="0"/>
          <a:r>
            <a:rPr lang="cs-CZ"/>
            <a:t>NDA – Non disclosure agreement</a:t>
          </a:r>
        </a:p>
      </dgm:t>
    </dgm:pt>
    <dgm:pt modelId="{A12D39F5-CD9B-405C-9A8A-A15F68B2D6FE}" type="parTrans" cxnId="{E065C7E4-1935-490D-9472-60E7E43DD59C}">
      <dgm:prSet/>
      <dgm:spPr/>
      <dgm:t>
        <a:bodyPr/>
        <a:lstStyle/>
        <a:p>
          <a:endParaRPr lang="cs-CZ"/>
        </a:p>
      </dgm:t>
    </dgm:pt>
    <dgm:pt modelId="{F3CBA0B0-BEF8-48D8-BF47-779E703E12A1}" type="sibTrans" cxnId="{E065C7E4-1935-490D-9472-60E7E43DD59C}">
      <dgm:prSet/>
      <dgm:spPr/>
      <dgm:t>
        <a:bodyPr/>
        <a:lstStyle/>
        <a:p>
          <a:endParaRPr lang="cs-CZ"/>
        </a:p>
      </dgm:t>
    </dgm:pt>
    <dgm:pt modelId="{3D9FEAA8-878D-4197-BD05-C937AC28E742}" type="pres">
      <dgm:prSet presAssocID="{0EDD5170-A09A-47AF-AE29-6C79F4594C0E}" presName="linear" presStyleCnt="0">
        <dgm:presLayoutVars>
          <dgm:dir/>
          <dgm:animLvl val="lvl"/>
          <dgm:resizeHandles val="exact"/>
        </dgm:presLayoutVars>
      </dgm:prSet>
      <dgm:spPr/>
    </dgm:pt>
    <dgm:pt modelId="{832020F5-C3B5-4941-A03C-CD45B537FCF9}" type="pres">
      <dgm:prSet presAssocID="{4C42D7F4-3231-4394-B336-58DCE6D3C495}" presName="parentLin" presStyleCnt="0"/>
      <dgm:spPr/>
    </dgm:pt>
    <dgm:pt modelId="{FDA4F354-4F66-438E-B9BA-E4308C67D2C5}" type="pres">
      <dgm:prSet presAssocID="{4C42D7F4-3231-4394-B336-58DCE6D3C495}" presName="parentLeftMargin" presStyleLbl="node1" presStyleIdx="0" presStyleCnt="5"/>
      <dgm:spPr/>
    </dgm:pt>
    <dgm:pt modelId="{AF91D67D-F125-4A0E-ACA3-C5034B35C30A}" type="pres">
      <dgm:prSet presAssocID="{4C42D7F4-3231-4394-B336-58DCE6D3C49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08AB399-2855-4299-A6DA-5AC1C13AC029}" type="pres">
      <dgm:prSet presAssocID="{4C42D7F4-3231-4394-B336-58DCE6D3C495}" presName="negativeSpace" presStyleCnt="0"/>
      <dgm:spPr/>
    </dgm:pt>
    <dgm:pt modelId="{07236F69-264D-4EB0-AED7-6AE05FF6E8A0}" type="pres">
      <dgm:prSet presAssocID="{4C42D7F4-3231-4394-B336-58DCE6D3C495}" presName="childText" presStyleLbl="conFgAcc1" presStyleIdx="0" presStyleCnt="5">
        <dgm:presLayoutVars>
          <dgm:bulletEnabled val="1"/>
        </dgm:presLayoutVars>
      </dgm:prSet>
      <dgm:spPr/>
    </dgm:pt>
    <dgm:pt modelId="{BF68A5BD-8924-413A-ADCC-F49A16205760}" type="pres">
      <dgm:prSet presAssocID="{415BCAE7-EF5C-4ECB-8093-E24BE0E2CFE4}" presName="spaceBetweenRectangles" presStyleCnt="0"/>
      <dgm:spPr/>
    </dgm:pt>
    <dgm:pt modelId="{FC736590-A92F-4468-9E19-5BE0BF3E4510}" type="pres">
      <dgm:prSet presAssocID="{16251BC7-4CF4-47ED-9F73-893B447C75FD}" presName="parentLin" presStyleCnt="0"/>
      <dgm:spPr/>
    </dgm:pt>
    <dgm:pt modelId="{C17C3C19-5905-4AC6-BA56-941C6D92F04E}" type="pres">
      <dgm:prSet presAssocID="{16251BC7-4CF4-47ED-9F73-893B447C75FD}" presName="parentLeftMargin" presStyleLbl="node1" presStyleIdx="0" presStyleCnt="5"/>
      <dgm:spPr/>
    </dgm:pt>
    <dgm:pt modelId="{F0FD3636-2F46-41CC-ADE5-AB72804292CA}" type="pres">
      <dgm:prSet presAssocID="{16251BC7-4CF4-47ED-9F73-893B447C75F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EEDE21-C449-4938-9A26-8AB7CFEAB6A5}" type="pres">
      <dgm:prSet presAssocID="{16251BC7-4CF4-47ED-9F73-893B447C75FD}" presName="negativeSpace" presStyleCnt="0"/>
      <dgm:spPr/>
    </dgm:pt>
    <dgm:pt modelId="{7C2318FD-960D-4806-A9BC-8FDE10D65253}" type="pres">
      <dgm:prSet presAssocID="{16251BC7-4CF4-47ED-9F73-893B447C75FD}" presName="childText" presStyleLbl="conFgAcc1" presStyleIdx="1" presStyleCnt="5">
        <dgm:presLayoutVars>
          <dgm:bulletEnabled val="1"/>
        </dgm:presLayoutVars>
      </dgm:prSet>
      <dgm:spPr/>
    </dgm:pt>
    <dgm:pt modelId="{701EACE9-4D17-4889-8617-4A269C96F3FD}" type="pres">
      <dgm:prSet presAssocID="{96799F1C-93C8-4775-9663-D8359C167C4F}" presName="spaceBetweenRectangles" presStyleCnt="0"/>
      <dgm:spPr/>
    </dgm:pt>
    <dgm:pt modelId="{67B4976F-E1E2-409E-9AE6-E02527C5CC92}" type="pres">
      <dgm:prSet presAssocID="{C59B9CCE-8EF2-4F2F-8AA8-CDA1FA55B68C}" presName="parentLin" presStyleCnt="0"/>
      <dgm:spPr/>
    </dgm:pt>
    <dgm:pt modelId="{92EABED0-11E9-4829-A2A0-8901ED70EA34}" type="pres">
      <dgm:prSet presAssocID="{C59B9CCE-8EF2-4F2F-8AA8-CDA1FA55B68C}" presName="parentLeftMargin" presStyleLbl="node1" presStyleIdx="1" presStyleCnt="5"/>
      <dgm:spPr/>
    </dgm:pt>
    <dgm:pt modelId="{F7908880-3952-4B52-9AF5-06260BEB09D8}" type="pres">
      <dgm:prSet presAssocID="{C59B9CCE-8EF2-4F2F-8AA8-CDA1FA55B68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46A511-AB30-482A-A941-87CF3A831E55}" type="pres">
      <dgm:prSet presAssocID="{C59B9CCE-8EF2-4F2F-8AA8-CDA1FA55B68C}" presName="negativeSpace" presStyleCnt="0"/>
      <dgm:spPr/>
    </dgm:pt>
    <dgm:pt modelId="{A60B1AA2-8BFB-453E-A7B2-C54C8D129631}" type="pres">
      <dgm:prSet presAssocID="{C59B9CCE-8EF2-4F2F-8AA8-CDA1FA55B68C}" presName="childText" presStyleLbl="conFgAcc1" presStyleIdx="2" presStyleCnt="5">
        <dgm:presLayoutVars>
          <dgm:bulletEnabled val="1"/>
        </dgm:presLayoutVars>
      </dgm:prSet>
      <dgm:spPr/>
    </dgm:pt>
    <dgm:pt modelId="{80BDAE19-5DCF-49B5-AA36-DF67A670BF95}" type="pres">
      <dgm:prSet presAssocID="{393AF23B-F9C5-4CAB-B221-C4A2CC4A2E4A}" presName="spaceBetweenRectangles" presStyleCnt="0"/>
      <dgm:spPr/>
    </dgm:pt>
    <dgm:pt modelId="{716E6BF8-F2D5-4648-93AC-F727A6BE8282}" type="pres">
      <dgm:prSet presAssocID="{F37C4BC7-5DD3-41F3-B51C-726662029F0F}" presName="parentLin" presStyleCnt="0"/>
      <dgm:spPr/>
    </dgm:pt>
    <dgm:pt modelId="{3D64E389-D57D-423D-AE71-875692C00D3E}" type="pres">
      <dgm:prSet presAssocID="{F37C4BC7-5DD3-41F3-B51C-726662029F0F}" presName="parentLeftMargin" presStyleLbl="node1" presStyleIdx="2" presStyleCnt="5"/>
      <dgm:spPr/>
    </dgm:pt>
    <dgm:pt modelId="{74C80168-9D84-45C5-A9EC-4CBE3C38D12C}" type="pres">
      <dgm:prSet presAssocID="{F37C4BC7-5DD3-41F3-B51C-726662029F0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4B26F2E-0442-44E2-B09B-BC5B5019E401}" type="pres">
      <dgm:prSet presAssocID="{F37C4BC7-5DD3-41F3-B51C-726662029F0F}" presName="negativeSpace" presStyleCnt="0"/>
      <dgm:spPr/>
    </dgm:pt>
    <dgm:pt modelId="{FEE49256-717D-4BDF-BDBC-9E099F6C1065}" type="pres">
      <dgm:prSet presAssocID="{F37C4BC7-5DD3-41F3-B51C-726662029F0F}" presName="childText" presStyleLbl="conFgAcc1" presStyleIdx="3" presStyleCnt="5">
        <dgm:presLayoutVars>
          <dgm:bulletEnabled val="1"/>
        </dgm:presLayoutVars>
      </dgm:prSet>
      <dgm:spPr/>
    </dgm:pt>
    <dgm:pt modelId="{0A8A9757-E2CD-4AFC-BAF1-5BB8FD07F83A}" type="pres">
      <dgm:prSet presAssocID="{A06FE6FE-02D6-4DA3-87A8-3DB782E25C1A}" presName="spaceBetweenRectangles" presStyleCnt="0"/>
      <dgm:spPr/>
    </dgm:pt>
    <dgm:pt modelId="{586737B7-0143-4641-875C-39C42006A996}" type="pres">
      <dgm:prSet presAssocID="{98DFC10C-77C3-4BD2-B7A3-2715CB90080A}" presName="parentLin" presStyleCnt="0"/>
      <dgm:spPr/>
    </dgm:pt>
    <dgm:pt modelId="{0311BB8C-7348-4A32-B59A-16907C2B538E}" type="pres">
      <dgm:prSet presAssocID="{98DFC10C-77C3-4BD2-B7A3-2715CB90080A}" presName="parentLeftMargin" presStyleLbl="node1" presStyleIdx="3" presStyleCnt="5"/>
      <dgm:spPr/>
    </dgm:pt>
    <dgm:pt modelId="{2EE3CC81-415A-4818-A0B2-5D72C0BA3084}" type="pres">
      <dgm:prSet presAssocID="{98DFC10C-77C3-4BD2-B7A3-2715CB90080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E6871C7-0F98-4483-8F2A-D31827992C76}" type="pres">
      <dgm:prSet presAssocID="{98DFC10C-77C3-4BD2-B7A3-2715CB90080A}" presName="negativeSpace" presStyleCnt="0"/>
      <dgm:spPr/>
    </dgm:pt>
    <dgm:pt modelId="{71ADDC30-4A9D-435F-8F1A-C1EBEA1663F9}" type="pres">
      <dgm:prSet presAssocID="{98DFC10C-77C3-4BD2-B7A3-2715CB90080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6A77D05-F1AE-4423-81E3-2BEA5F3BA591}" type="presOf" srcId="{0EDD5170-A09A-47AF-AE29-6C79F4594C0E}" destId="{3D9FEAA8-878D-4197-BD05-C937AC28E742}" srcOrd="0" destOrd="0" presId="urn:microsoft.com/office/officeart/2005/8/layout/list1"/>
    <dgm:cxn modelId="{7E6C9008-DE83-4F6E-B683-F0BADD5DDE9B}" srcId="{0EDD5170-A09A-47AF-AE29-6C79F4594C0E}" destId="{F37C4BC7-5DD3-41F3-B51C-726662029F0F}" srcOrd="3" destOrd="0" parTransId="{1E05C238-8FA3-4C1F-B962-01AAFF587B11}" sibTransId="{A06FE6FE-02D6-4DA3-87A8-3DB782E25C1A}"/>
    <dgm:cxn modelId="{75849E1C-CB23-426A-B9BB-2A610605E3BB}" type="presOf" srcId="{F37C4BC7-5DD3-41F3-B51C-726662029F0F}" destId="{3D64E389-D57D-423D-AE71-875692C00D3E}" srcOrd="0" destOrd="0" presId="urn:microsoft.com/office/officeart/2005/8/layout/list1"/>
    <dgm:cxn modelId="{1530BB1C-77B5-4ED7-8EA4-C2AE3DA0F598}" type="presOf" srcId="{98DFC10C-77C3-4BD2-B7A3-2715CB90080A}" destId="{0311BB8C-7348-4A32-B59A-16907C2B538E}" srcOrd="0" destOrd="0" presId="urn:microsoft.com/office/officeart/2005/8/layout/list1"/>
    <dgm:cxn modelId="{EB814F25-3D11-420C-9571-4D5D58405596}" type="presOf" srcId="{16251BC7-4CF4-47ED-9F73-893B447C75FD}" destId="{C17C3C19-5905-4AC6-BA56-941C6D92F04E}" srcOrd="0" destOrd="0" presId="urn:microsoft.com/office/officeart/2005/8/layout/list1"/>
    <dgm:cxn modelId="{D496D240-CD9E-45F1-8DE8-7BBDAE996324}" srcId="{0EDD5170-A09A-47AF-AE29-6C79F4594C0E}" destId="{4C42D7F4-3231-4394-B336-58DCE6D3C495}" srcOrd="0" destOrd="0" parTransId="{DA27B5A4-5B63-48C0-B8D8-9E726BCE8AF8}" sibTransId="{415BCAE7-EF5C-4ECB-8093-E24BE0E2CFE4}"/>
    <dgm:cxn modelId="{E339726B-E4DF-4EE9-AD8B-FB774600A09E}" type="presOf" srcId="{98DFC10C-77C3-4BD2-B7A3-2715CB90080A}" destId="{2EE3CC81-415A-4818-A0B2-5D72C0BA3084}" srcOrd="1" destOrd="0" presId="urn:microsoft.com/office/officeart/2005/8/layout/list1"/>
    <dgm:cxn modelId="{1B22534B-B812-41A1-A82C-6B5C21112040}" srcId="{0EDD5170-A09A-47AF-AE29-6C79F4594C0E}" destId="{16251BC7-4CF4-47ED-9F73-893B447C75FD}" srcOrd="1" destOrd="0" parTransId="{5121817F-38F4-4ABC-812B-AC0247789678}" sibTransId="{96799F1C-93C8-4775-9663-D8359C167C4F}"/>
    <dgm:cxn modelId="{A627A04F-F448-4599-B46B-F215FA658C1E}" type="presOf" srcId="{C59B9CCE-8EF2-4F2F-8AA8-CDA1FA55B68C}" destId="{92EABED0-11E9-4829-A2A0-8901ED70EA34}" srcOrd="0" destOrd="0" presId="urn:microsoft.com/office/officeart/2005/8/layout/list1"/>
    <dgm:cxn modelId="{EEF03158-3792-47A1-AC0D-4EF5BFBE7F8B}" type="presOf" srcId="{4C42D7F4-3231-4394-B336-58DCE6D3C495}" destId="{FDA4F354-4F66-438E-B9BA-E4308C67D2C5}" srcOrd="0" destOrd="0" presId="urn:microsoft.com/office/officeart/2005/8/layout/list1"/>
    <dgm:cxn modelId="{D579DE8A-223F-4CC2-BC06-8B1C6ADFF8D8}" srcId="{0EDD5170-A09A-47AF-AE29-6C79F4594C0E}" destId="{C59B9CCE-8EF2-4F2F-8AA8-CDA1FA55B68C}" srcOrd="2" destOrd="0" parTransId="{BCE090EA-C082-40D8-A4E0-53F8127BABB6}" sibTransId="{393AF23B-F9C5-4CAB-B221-C4A2CC4A2E4A}"/>
    <dgm:cxn modelId="{51C043A3-7FF0-4C14-A8CF-231ED8240D76}" type="presOf" srcId="{C59B9CCE-8EF2-4F2F-8AA8-CDA1FA55B68C}" destId="{F7908880-3952-4B52-9AF5-06260BEB09D8}" srcOrd="1" destOrd="0" presId="urn:microsoft.com/office/officeart/2005/8/layout/list1"/>
    <dgm:cxn modelId="{ECF783DA-AC72-46E4-8891-8CEFF3DE0D22}" type="presOf" srcId="{4C42D7F4-3231-4394-B336-58DCE6D3C495}" destId="{AF91D67D-F125-4A0E-ACA3-C5034B35C30A}" srcOrd="1" destOrd="0" presId="urn:microsoft.com/office/officeart/2005/8/layout/list1"/>
    <dgm:cxn modelId="{D0EE03DF-D087-4687-9285-EC59C0E1C6A1}" type="presOf" srcId="{F37C4BC7-5DD3-41F3-B51C-726662029F0F}" destId="{74C80168-9D84-45C5-A9EC-4CBE3C38D12C}" srcOrd="1" destOrd="0" presId="urn:microsoft.com/office/officeart/2005/8/layout/list1"/>
    <dgm:cxn modelId="{E065C7E4-1935-490D-9472-60E7E43DD59C}" srcId="{0EDD5170-A09A-47AF-AE29-6C79F4594C0E}" destId="{98DFC10C-77C3-4BD2-B7A3-2715CB90080A}" srcOrd="4" destOrd="0" parTransId="{A12D39F5-CD9B-405C-9A8A-A15F68B2D6FE}" sibTransId="{F3CBA0B0-BEF8-48D8-BF47-779E703E12A1}"/>
    <dgm:cxn modelId="{8FE5B9E5-A427-4075-ADCC-B62FD01E89CE}" type="presOf" srcId="{16251BC7-4CF4-47ED-9F73-893B447C75FD}" destId="{F0FD3636-2F46-41CC-ADE5-AB72804292CA}" srcOrd="1" destOrd="0" presId="urn:microsoft.com/office/officeart/2005/8/layout/list1"/>
    <dgm:cxn modelId="{1E470B6D-9772-4AEA-A776-AB8686352345}" type="presParOf" srcId="{3D9FEAA8-878D-4197-BD05-C937AC28E742}" destId="{832020F5-C3B5-4941-A03C-CD45B537FCF9}" srcOrd="0" destOrd="0" presId="urn:microsoft.com/office/officeart/2005/8/layout/list1"/>
    <dgm:cxn modelId="{13E75C83-EB75-4E46-AD62-0D99BFE7807E}" type="presParOf" srcId="{832020F5-C3B5-4941-A03C-CD45B537FCF9}" destId="{FDA4F354-4F66-438E-B9BA-E4308C67D2C5}" srcOrd="0" destOrd="0" presId="urn:microsoft.com/office/officeart/2005/8/layout/list1"/>
    <dgm:cxn modelId="{81D24C71-6C16-45A6-9817-EEB655351065}" type="presParOf" srcId="{832020F5-C3B5-4941-A03C-CD45B537FCF9}" destId="{AF91D67D-F125-4A0E-ACA3-C5034B35C30A}" srcOrd="1" destOrd="0" presId="urn:microsoft.com/office/officeart/2005/8/layout/list1"/>
    <dgm:cxn modelId="{81482F12-D372-4CC8-9E1A-8F6413158C4C}" type="presParOf" srcId="{3D9FEAA8-878D-4197-BD05-C937AC28E742}" destId="{E08AB399-2855-4299-A6DA-5AC1C13AC029}" srcOrd="1" destOrd="0" presId="urn:microsoft.com/office/officeart/2005/8/layout/list1"/>
    <dgm:cxn modelId="{5B2E48C9-91B2-48DF-B737-DF54BFD1CC3A}" type="presParOf" srcId="{3D9FEAA8-878D-4197-BD05-C937AC28E742}" destId="{07236F69-264D-4EB0-AED7-6AE05FF6E8A0}" srcOrd="2" destOrd="0" presId="urn:microsoft.com/office/officeart/2005/8/layout/list1"/>
    <dgm:cxn modelId="{F35E1300-F260-4814-83C6-F2FEECDA4FEA}" type="presParOf" srcId="{3D9FEAA8-878D-4197-BD05-C937AC28E742}" destId="{BF68A5BD-8924-413A-ADCC-F49A16205760}" srcOrd="3" destOrd="0" presId="urn:microsoft.com/office/officeart/2005/8/layout/list1"/>
    <dgm:cxn modelId="{3AD96800-2FAE-4EBD-A3DC-FC911597B5DE}" type="presParOf" srcId="{3D9FEAA8-878D-4197-BD05-C937AC28E742}" destId="{FC736590-A92F-4468-9E19-5BE0BF3E4510}" srcOrd="4" destOrd="0" presId="urn:microsoft.com/office/officeart/2005/8/layout/list1"/>
    <dgm:cxn modelId="{FA3FD38D-7134-48DD-8197-BBCFA6B04B0C}" type="presParOf" srcId="{FC736590-A92F-4468-9E19-5BE0BF3E4510}" destId="{C17C3C19-5905-4AC6-BA56-941C6D92F04E}" srcOrd="0" destOrd="0" presId="urn:microsoft.com/office/officeart/2005/8/layout/list1"/>
    <dgm:cxn modelId="{9A85DB9E-493C-4B0F-958A-FE13D1CDC540}" type="presParOf" srcId="{FC736590-A92F-4468-9E19-5BE0BF3E4510}" destId="{F0FD3636-2F46-41CC-ADE5-AB72804292CA}" srcOrd="1" destOrd="0" presId="urn:microsoft.com/office/officeart/2005/8/layout/list1"/>
    <dgm:cxn modelId="{AC22CBF2-3864-46BE-9508-E41756407953}" type="presParOf" srcId="{3D9FEAA8-878D-4197-BD05-C937AC28E742}" destId="{97EEDE21-C449-4938-9A26-8AB7CFEAB6A5}" srcOrd="5" destOrd="0" presId="urn:microsoft.com/office/officeart/2005/8/layout/list1"/>
    <dgm:cxn modelId="{253950B3-1982-477C-9365-4AE500CD17C8}" type="presParOf" srcId="{3D9FEAA8-878D-4197-BD05-C937AC28E742}" destId="{7C2318FD-960D-4806-A9BC-8FDE10D65253}" srcOrd="6" destOrd="0" presId="urn:microsoft.com/office/officeart/2005/8/layout/list1"/>
    <dgm:cxn modelId="{77B1DAEE-477E-48DE-A976-C5AEF9E0E48F}" type="presParOf" srcId="{3D9FEAA8-878D-4197-BD05-C937AC28E742}" destId="{701EACE9-4D17-4889-8617-4A269C96F3FD}" srcOrd="7" destOrd="0" presId="urn:microsoft.com/office/officeart/2005/8/layout/list1"/>
    <dgm:cxn modelId="{A9483341-CFC0-4B25-95DB-9BB7D76B2AEF}" type="presParOf" srcId="{3D9FEAA8-878D-4197-BD05-C937AC28E742}" destId="{67B4976F-E1E2-409E-9AE6-E02527C5CC92}" srcOrd="8" destOrd="0" presId="urn:microsoft.com/office/officeart/2005/8/layout/list1"/>
    <dgm:cxn modelId="{DEA1079E-9227-4E42-9A92-E7EEA0DC712C}" type="presParOf" srcId="{67B4976F-E1E2-409E-9AE6-E02527C5CC92}" destId="{92EABED0-11E9-4829-A2A0-8901ED70EA34}" srcOrd="0" destOrd="0" presId="urn:microsoft.com/office/officeart/2005/8/layout/list1"/>
    <dgm:cxn modelId="{86F01702-3FA4-42FC-9EB3-0BC9EFB27F55}" type="presParOf" srcId="{67B4976F-E1E2-409E-9AE6-E02527C5CC92}" destId="{F7908880-3952-4B52-9AF5-06260BEB09D8}" srcOrd="1" destOrd="0" presId="urn:microsoft.com/office/officeart/2005/8/layout/list1"/>
    <dgm:cxn modelId="{CBC65021-38F6-499A-BD67-F16B25D8C451}" type="presParOf" srcId="{3D9FEAA8-878D-4197-BD05-C937AC28E742}" destId="{ED46A511-AB30-482A-A941-87CF3A831E55}" srcOrd="9" destOrd="0" presId="urn:microsoft.com/office/officeart/2005/8/layout/list1"/>
    <dgm:cxn modelId="{31265418-9856-4863-BC26-13F53D0B6BFD}" type="presParOf" srcId="{3D9FEAA8-878D-4197-BD05-C937AC28E742}" destId="{A60B1AA2-8BFB-453E-A7B2-C54C8D129631}" srcOrd="10" destOrd="0" presId="urn:microsoft.com/office/officeart/2005/8/layout/list1"/>
    <dgm:cxn modelId="{12E68DC9-AB7B-4350-BB7A-382BD732CB2D}" type="presParOf" srcId="{3D9FEAA8-878D-4197-BD05-C937AC28E742}" destId="{80BDAE19-5DCF-49B5-AA36-DF67A670BF95}" srcOrd="11" destOrd="0" presId="urn:microsoft.com/office/officeart/2005/8/layout/list1"/>
    <dgm:cxn modelId="{93C3E32E-5C63-4803-A450-2764869EFA38}" type="presParOf" srcId="{3D9FEAA8-878D-4197-BD05-C937AC28E742}" destId="{716E6BF8-F2D5-4648-93AC-F727A6BE8282}" srcOrd="12" destOrd="0" presId="urn:microsoft.com/office/officeart/2005/8/layout/list1"/>
    <dgm:cxn modelId="{ECB66BC7-233E-4D00-816F-2C01E4CF8A7A}" type="presParOf" srcId="{716E6BF8-F2D5-4648-93AC-F727A6BE8282}" destId="{3D64E389-D57D-423D-AE71-875692C00D3E}" srcOrd="0" destOrd="0" presId="urn:microsoft.com/office/officeart/2005/8/layout/list1"/>
    <dgm:cxn modelId="{5FC7E35B-AB61-4AC9-BEFF-6A4D192E5543}" type="presParOf" srcId="{716E6BF8-F2D5-4648-93AC-F727A6BE8282}" destId="{74C80168-9D84-45C5-A9EC-4CBE3C38D12C}" srcOrd="1" destOrd="0" presId="urn:microsoft.com/office/officeart/2005/8/layout/list1"/>
    <dgm:cxn modelId="{135FBC55-C5A6-47B6-A6A9-6C22C9C0422D}" type="presParOf" srcId="{3D9FEAA8-878D-4197-BD05-C937AC28E742}" destId="{D4B26F2E-0442-44E2-B09B-BC5B5019E401}" srcOrd="13" destOrd="0" presId="urn:microsoft.com/office/officeart/2005/8/layout/list1"/>
    <dgm:cxn modelId="{CD7CC48E-4CF7-4379-8278-0125A4004FEF}" type="presParOf" srcId="{3D9FEAA8-878D-4197-BD05-C937AC28E742}" destId="{FEE49256-717D-4BDF-BDBC-9E099F6C1065}" srcOrd="14" destOrd="0" presId="urn:microsoft.com/office/officeart/2005/8/layout/list1"/>
    <dgm:cxn modelId="{83AC5D53-4048-4A27-B4B5-3685292E02B0}" type="presParOf" srcId="{3D9FEAA8-878D-4197-BD05-C937AC28E742}" destId="{0A8A9757-E2CD-4AFC-BAF1-5BB8FD07F83A}" srcOrd="15" destOrd="0" presId="urn:microsoft.com/office/officeart/2005/8/layout/list1"/>
    <dgm:cxn modelId="{CEB74D08-A7F5-4A89-A56E-AB52708264B2}" type="presParOf" srcId="{3D9FEAA8-878D-4197-BD05-C937AC28E742}" destId="{586737B7-0143-4641-875C-39C42006A996}" srcOrd="16" destOrd="0" presId="urn:microsoft.com/office/officeart/2005/8/layout/list1"/>
    <dgm:cxn modelId="{99846500-8043-4B1E-824F-6432336ABB34}" type="presParOf" srcId="{586737B7-0143-4641-875C-39C42006A996}" destId="{0311BB8C-7348-4A32-B59A-16907C2B538E}" srcOrd="0" destOrd="0" presId="urn:microsoft.com/office/officeart/2005/8/layout/list1"/>
    <dgm:cxn modelId="{E7417A25-1B88-4D32-B388-65D593A716F8}" type="presParOf" srcId="{586737B7-0143-4641-875C-39C42006A996}" destId="{2EE3CC81-415A-4818-A0B2-5D72C0BA3084}" srcOrd="1" destOrd="0" presId="urn:microsoft.com/office/officeart/2005/8/layout/list1"/>
    <dgm:cxn modelId="{FBDB7385-1902-40D1-B1D9-B479672FFA24}" type="presParOf" srcId="{3D9FEAA8-878D-4197-BD05-C937AC28E742}" destId="{EE6871C7-0F98-4483-8F2A-D31827992C76}" srcOrd="17" destOrd="0" presId="urn:microsoft.com/office/officeart/2005/8/layout/list1"/>
    <dgm:cxn modelId="{BC516D46-6254-496A-A95C-A57285AE93C8}" type="presParOf" srcId="{3D9FEAA8-878D-4197-BD05-C937AC28E742}" destId="{71ADDC30-4A9D-435F-8F1A-C1EBEA1663F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EEC6C-13E9-45B5-AE44-7D5A10D28AA4}">
      <dsp:nvSpPr>
        <dsp:cNvPr id="0" name=""/>
        <dsp:cNvSpPr/>
      </dsp:nvSpPr>
      <dsp:spPr>
        <a:xfrm>
          <a:off x="0" y="436599"/>
          <a:ext cx="5181600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Je technologie bezpečná ?</a:t>
          </a:r>
        </a:p>
      </dsp:txBody>
      <dsp:txXfrm>
        <a:off x="0" y="436599"/>
        <a:ext cx="5181600" cy="807975"/>
      </dsp:txXfrm>
    </dsp:sp>
    <dsp:sp modelId="{E8F2C74D-4271-4B04-A7F4-6F889C474DD2}">
      <dsp:nvSpPr>
        <dsp:cNvPr id="0" name=""/>
        <dsp:cNvSpPr/>
      </dsp:nvSpPr>
      <dsp:spPr>
        <a:xfrm>
          <a:off x="259080" y="156159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Strach o individuální bezpečnost </a:t>
          </a:r>
        </a:p>
      </dsp:txBody>
      <dsp:txXfrm>
        <a:off x="286460" y="183539"/>
        <a:ext cx="3572360" cy="506120"/>
      </dsp:txXfrm>
    </dsp:sp>
    <dsp:sp modelId="{D0E895A2-69AE-4E90-BA00-94EB4C7A2E33}">
      <dsp:nvSpPr>
        <dsp:cNvPr id="0" name=""/>
        <dsp:cNvSpPr/>
      </dsp:nvSpPr>
      <dsp:spPr>
        <a:xfrm>
          <a:off x="0" y="1627614"/>
          <a:ext cx="5181600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Bude </a:t>
          </a:r>
          <a:r>
            <a:rPr lang="cs-CZ" sz="1900" kern="1200" dirty="0" err="1"/>
            <a:t>zenužita</a:t>
          </a:r>
          <a:r>
            <a:rPr lang="cs-CZ" sz="1900" kern="1200" dirty="0"/>
            <a:t>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Získají ostatní národy/teroristé/</a:t>
          </a:r>
          <a:r>
            <a:rPr lang="cs-CZ" sz="1900" kern="1200" dirty="0" err="1"/>
            <a:t>záporáci</a:t>
          </a:r>
          <a:r>
            <a:rPr lang="cs-CZ" sz="1900" kern="1200" dirty="0"/>
            <a:t> převahu?</a:t>
          </a:r>
        </a:p>
      </dsp:txBody>
      <dsp:txXfrm>
        <a:off x="0" y="1627614"/>
        <a:ext cx="5181600" cy="1376550"/>
      </dsp:txXfrm>
    </dsp:sp>
    <dsp:sp modelId="{3FDED5F0-7929-418F-A7D9-67EA85006903}">
      <dsp:nvSpPr>
        <dsp:cNvPr id="0" name=""/>
        <dsp:cNvSpPr/>
      </dsp:nvSpPr>
      <dsp:spPr>
        <a:xfrm>
          <a:off x="259080" y="1347174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Strach o veřejnou bezpečnost</a:t>
          </a:r>
        </a:p>
      </dsp:txBody>
      <dsp:txXfrm>
        <a:off x="286460" y="1374554"/>
        <a:ext cx="3572360" cy="506120"/>
      </dsp:txXfrm>
    </dsp:sp>
    <dsp:sp modelId="{4C1BC715-182F-4F01-AA0F-E86E08D8D395}">
      <dsp:nvSpPr>
        <dsp:cNvPr id="0" name=""/>
        <dsp:cNvSpPr/>
      </dsp:nvSpPr>
      <dsp:spPr>
        <a:xfrm>
          <a:off x="0" y="3387204"/>
          <a:ext cx="5181600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 err="1"/>
            <a:t>Změní to </a:t>
          </a:r>
          <a:r>
            <a:rPr lang="cs-CZ" sz="1900" kern="1200" dirty="0"/>
            <a:t>společnost?</a:t>
          </a:r>
        </a:p>
      </dsp:txBody>
      <dsp:txXfrm>
        <a:off x="0" y="3387204"/>
        <a:ext cx="5181600" cy="807975"/>
      </dsp:txXfrm>
    </dsp:sp>
    <dsp:sp modelId="{FC566599-7BD4-4D83-9FB5-C9847EFDAA2A}">
      <dsp:nvSpPr>
        <dsp:cNvPr id="0" name=""/>
        <dsp:cNvSpPr/>
      </dsp:nvSpPr>
      <dsp:spPr>
        <a:xfrm>
          <a:off x="259080" y="3106764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Strach o společenský řád</a:t>
          </a:r>
        </a:p>
      </dsp:txBody>
      <dsp:txXfrm>
        <a:off x="286460" y="3134144"/>
        <a:ext cx="3572360" cy="506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A13C9-022D-446F-BA96-19D5F726F7A3}">
      <dsp:nvSpPr>
        <dsp:cNvPr id="0" name=""/>
        <dsp:cNvSpPr/>
      </dsp:nvSpPr>
      <dsp:spPr>
        <a:xfrm>
          <a:off x="0" y="16344"/>
          <a:ext cx="10515600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/>
            <a:t>Patent látkový</a:t>
          </a:r>
        </a:p>
      </dsp:txBody>
      <dsp:txXfrm>
        <a:off x="49176" y="65520"/>
        <a:ext cx="10417248" cy="909018"/>
      </dsp:txXfrm>
    </dsp:sp>
    <dsp:sp modelId="{85A43875-E844-4407-89AF-70EC7B555D1E}">
      <dsp:nvSpPr>
        <dsp:cNvPr id="0" name=""/>
        <dsp:cNvSpPr/>
      </dsp:nvSpPr>
      <dsp:spPr>
        <a:xfrm>
          <a:off x="0" y="1023714"/>
          <a:ext cx="10515600" cy="1608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3340" rIns="298704" bIns="53340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300" kern="1200"/>
            <a:t>Patentuje se „molekula“ </a:t>
          </a:r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300" kern="1200"/>
            <a:t>Chemický vzorec v kombinaci s definicí nemoci kterou léčí</a:t>
          </a:r>
        </a:p>
      </dsp:txBody>
      <dsp:txXfrm>
        <a:off x="0" y="1023714"/>
        <a:ext cx="10515600" cy="1608389"/>
      </dsp:txXfrm>
    </dsp:sp>
    <dsp:sp modelId="{7ADF491F-A580-4BEE-9567-81063DFA3089}">
      <dsp:nvSpPr>
        <dsp:cNvPr id="0" name=""/>
        <dsp:cNvSpPr/>
      </dsp:nvSpPr>
      <dsp:spPr>
        <a:xfrm>
          <a:off x="0" y="2632104"/>
          <a:ext cx="10515600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/>
            <a:t>Patent postupový/ patent způsobový</a:t>
          </a:r>
        </a:p>
      </dsp:txBody>
      <dsp:txXfrm>
        <a:off x="49176" y="2681280"/>
        <a:ext cx="10417248" cy="909018"/>
      </dsp:txXfrm>
    </dsp:sp>
    <dsp:sp modelId="{B7F3536D-982E-4DB9-BC4B-B760C88AC60D}">
      <dsp:nvSpPr>
        <dsp:cNvPr id="0" name=""/>
        <dsp:cNvSpPr/>
      </dsp:nvSpPr>
      <dsp:spPr>
        <a:xfrm>
          <a:off x="0" y="3639474"/>
          <a:ext cx="1051560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3340" rIns="298704" bIns="53340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300" kern="1200"/>
            <a:t>Patentuje se postup, jak účinnou látku vyrobit</a:t>
          </a:r>
        </a:p>
      </dsp:txBody>
      <dsp:txXfrm>
        <a:off x="0" y="3639474"/>
        <a:ext cx="10515600" cy="695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0558A-CF9D-410C-B46C-1FD7576FD630}">
      <dsp:nvSpPr>
        <dsp:cNvPr id="0" name=""/>
        <dsp:cNvSpPr/>
      </dsp:nvSpPr>
      <dsp:spPr>
        <a:xfrm>
          <a:off x="0" y="292531"/>
          <a:ext cx="10515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Obecné pravidlo</a:t>
          </a:r>
          <a:endParaRPr lang="cs-CZ" sz="1900" kern="1200"/>
        </a:p>
      </dsp:txBody>
      <dsp:txXfrm>
        <a:off x="22246" y="314777"/>
        <a:ext cx="10471108" cy="411223"/>
      </dsp:txXfrm>
    </dsp:sp>
    <dsp:sp modelId="{514B257C-4946-4D18-8702-4A33819B1C72}">
      <dsp:nvSpPr>
        <dsp:cNvPr id="0" name=""/>
        <dsp:cNvSpPr/>
      </dsp:nvSpPr>
      <dsp:spPr>
        <a:xfrm>
          <a:off x="0" y="748246"/>
          <a:ext cx="1051560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Vědecký výzkum v oblasti biologie a medicíny bude prováděn svobodně při respektování ustanovení této Úmluvy a v souladu s dalšími právními předpisy, které slouží ochraně lidské bytosti.</a:t>
          </a:r>
        </a:p>
      </dsp:txBody>
      <dsp:txXfrm>
        <a:off x="0" y="748246"/>
        <a:ext cx="10515600" cy="471960"/>
      </dsp:txXfrm>
    </dsp:sp>
    <dsp:sp modelId="{8EEE046E-FDB5-40EA-8D39-85C7A58B2A0D}">
      <dsp:nvSpPr>
        <dsp:cNvPr id="0" name=""/>
        <dsp:cNvSpPr/>
      </dsp:nvSpPr>
      <dsp:spPr>
        <a:xfrm>
          <a:off x="0" y="1220206"/>
          <a:ext cx="10515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Vědecký výzkum na člověku lze provádět pouze tehdy, pokud jsou splněny všechny následující podmínky:</a:t>
          </a:r>
        </a:p>
      </dsp:txBody>
      <dsp:txXfrm>
        <a:off x="22246" y="1242452"/>
        <a:ext cx="10471108" cy="411223"/>
      </dsp:txXfrm>
    </dsp:sp>
    <dsp:sp modelId="{1E4A684B-D4EB-4492-B01E-5E9D3DF0DA62}">
      <dsp:nvSpPr>
        <dsp:cNvPr id="0" name=""/>
        <dsp:cNvSpPr/>
      </dsp:nvSpPr>
      <dsp:spPr>
        <a:xfrm>
          <a:off x="0" y="1675921"/>
          <a:ext cx="10515600" cy="1927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i) k výzkumu na člověku neexistuje žádná alternativa srovnatelného účinku;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ii) rizika výzkumu, kterým by mohla být vystavena dotyčná osoba, nejsou neúměrně vysoká vzhledem k možnému prospěchu z výzkumu;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iii) výzkumný projekt byl schválen příslušným orgánem po nezávislém posouzení jeho vědeckého přínosu včetně zhodnocení významu cíle výzkumu a multidisciplinárního posouzení jeho etické přijatelnosti;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iv) osoby zapojené do výzkumu byly informovány o svých právech a zárukách, které zákon stanoví na jejich ochranu;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v) nezbytný souhlas podle článku 5 byl dán výslovně, konkrétně a je zdokumentován. Takový souhlas lze kdykoliv svobodně odvolat.</a:t>
          </a:r>
        </a:p>
      </dsp:txBody>
      <dsp:txXfrm>
        <a:off x="0" y="1675921"/>
        <a:ext cx="10515600" cy="1927170"/>
      </dsp:txXfrm>
    </dsp:sp>
    <dsp:sp modelId="{78119817-5F69-43A5-9CE6-B61382333D90}">
      <dsp:nvSpPr>
        <dsp:cNvPr id="0" name=""/>
        <dsp:cNvSpPr/>
      </dsp:nvSpPr>
      <dsp:spPr>
        <a:xfrm>
          <a:off x="0" y="3603091"/>
          <a:ext cx="10515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Ochrana osob neschopných dát souhlas k výzkumu</a:t>
          </a:r>
          <a:endParaRPr lang="cs-CZ" sz="1900" kern="1200"/>
        </a:p>
      </dsp:txBody>
      <dsp:txXfrm>
        <a:off x="22246" y="3625337"/>
        <a:ext cx="10471108" cy="4112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3C9AA-6F7F-4C31-8E86-B529814BC8AE}">
      <dsp:nvSpPr>
        <dsp:cNvPr id="0" name=""/>
        <dsp:cNvSpPr/>
      </dsp:nvSpPr>
      <dsp:spPr>
        <a:xfrm>
          <a:off x="0" y="7501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Helsinská deklarace</a:t>
          </a:r>
        </a:p>
      </dsp:txBody>
      <dsp:txXfrm>
        <a:off x="31613" y="39114"/>
        <a:ext cx="10452374" cy="584369"/>
      </dsp:txXfrm>
    </dsp:sp>
    <dsp:sp modelId="{8A879518-72AA-4A7F-B290-839B0D27F7A1}">
      <dsp:nvSpPr>
        <dsp:cNvPr id="0" name=""/>
        <dsp:cNvSpPr/>
      </dsp:nvSpPr>
      <dsp:spPr>
        <a:xfrm>
          <a:off x="0" y="655096"/>
          <a:ext cx="10515600" cy="3688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Rizika, zátěže a prospěch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Ohrožené skupiny a jednotlivci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Vědecké požadavky a protokol o výzkumu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Etické komise ve výzkumu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Ochrana soukromí a zachování mlčenlivosti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Informovaný souhlas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Použití placeba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Opatření přijímaná po ukončení testování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Zaregistrování výzkumu a publikování a šíření výsledků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Neověřené zákroky v klinické praxi</a:t>
          </a:r>
        </a:p>
      </dsp:txBody>
      <dsp:txXfrm>
        <a:off x="0" y="655096"/>
        <a:ext cx="10515600" cy="36887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E7C9A-3CC7-4D97-8500-C59BB1CEA20D}">
      <dsp:nvSpPr>
        <dsp:cNvPr id="0" name=""/>
        <dsp:cNvSpPr/>
      </dsp:nvSpPr>
      <dsp:spPr>
        <a:xfrm>
          <a:off x="0" y="65168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ZOL- §25 - Léčivý přípravek nesmí být uveden na trh v České republice, pokud mu nebyla udělena registrace SÚKL</a:t>
          </a:r>
        </a:p>
      </dsp:txBody>
      <dsp:txXfrm>
        <a:off x="54373" y="119541"/>
        <a:ext cx="10406854" cy="1005094"/>
      </dsp:txXfrm>
    </dsp:sp>
    <dsp:sp modelId="{3D02DFAB-38C9-442A-A06B-6AD12978C7A1}">
      <dsp:nvSpPr>
        <dsp:cNvPr id="0" name=""/>
        <dsp:cNvSpPr/>
      </dsp:nvSpPr>
      <dsp:spPr>
        <a:xfrm>
          <a:off x="0" y="1259648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 žádosti se přikládají výsledky:</a:t>
          </a:r>
        </a:p>
      </dsp:txBody>
      <dsp:txXfrm>
        <a:off x="54373" y="1314021"/>
        <a:ext cx="10406854" cy="1005094"/>
      </dsp:txXfrm>
    </dsp:sp>
    <dsp:sp modelId="{F6AF9A79-D07E-4096-9508-A6EDDFE60CE2}">
      <dsp:nvSpPr>
        <dsp:cNvPr id="0" name=""/>
        <dsp:cNvSpPr/>
      </dsp:nvSpPr>
      <dsp:spPr>
        <a:xfrm>
          <a:off x="0" y="2373489"/>
          <a:ext cx="10515600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1. farmaceutických zkoušek (fyzikálně-chemické, biologické či mikrobiologické),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2. </a:t>
          </a:r>
          <a:r>
            <a:rPr lang="cs-CZ" sz="2200" kern="1200" dirty="0" err="1"/>
            <a:t>předklinických</a:t>
          </a:r>
          <a:r>
            <a:rPr lang="cs-CZ" sz="2200" kern="1200" dirty="0"/>
            <a:t> zkoušek toxikologické a farmakologické, (zvířata)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3. klinických hodnocení,</a:t>
          </a:r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Bezpečnost, Účinnost, Multicentrická studie</a:t>
          </a:r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 err="1"/>
            <a:t>Postmarketingové</a:t>
          </a:r>
          <a:r>
            <a:rPr lang="cs-CZ" sz="2200" kern="1200" dirty="0"/>
            <a:t> monitorování </a:t>
          </a:r>
        </a:p>
      </dsp:txBody>
      <dsp:txXfrm>
        <a:off x="0" y="2373489"/>
        <a:ext cx="10515600" cy="19126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66D69-38AA-4262-9C37-EC19EF209A31}">
      <dsp:nvSpPr>
        <dsp:cNvPr id="0" name=""/>
        <dsp:cNvSpPr/>
      </dsp:nvSpPr>
      <dsp:spPr>
        <a:xfrm>
          <a:off x="0" y="299719"/>
          <a:ext cx="3268593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TZV. Zdravotní tvrzení</a:t>
          </a:r>
        </a:p>
      </dsp:txBody>
      <dsp:txXfrm>
        <a:off x="30442" y="330161"/>
        <a:ext cx="3207709" cy="5627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3FB6B-4FD0-41C3-920A-D8D51FA7B935}">
      <dsp:nvSpPr>
        <dsp:cNvPr id="0" name=""/>
        <dsp:cNvSpPr/>
      </dsp:nvSpPr>
      <dsp:spPr>
        <a:xfrm>
          <a:off x="0" y="73449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(1) Zdravotnickým prostředkem se rozumí nástroj, přístroj, zařízení, programové vybavení .., materiál nebo jiný předmět, určené výrobcem pro použití u člověka za účelem</a:t>
          </a:r>
        </a:p>
      </dsp:txBody>
      <dsp:txXfrm>
        <a:off x="64425" y="137874"/>
        <a:ext cx="10386750" cy="1190909"/>
      </dsp:txXfrm>
    </dsp:sp>
    <dsp:sp modelId="{BA1CB014-C8FB-4DE3-851A-5400DDD5D06D}">
      <dsp:nvSpPr>
        <dsp:cNvPr id="0" name=""/>
        <dsp:cNvSpPr/>
      </dsp:nvSpPr>
      <dsp:spPr>
        <a:xfrm>
          <a:off x="0" y="1393209"/>
          <a:ext cx="10515600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/>
            <a:t>a) stanovení diagnózy, prevence, monitorování, léčby nebo mírnění onemocnění,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/>
            <a:t>b) stanovení diagnózy, monitorování, léčby, mírnění nebo kompenzace poranění nebo zdravotního postižení,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/>
            <a:t>c) vyšetřování, náhrady nebo modifikace anatomické struktury nebo fyziologického procesu, nebo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/>
            <a:t>d) kontroly početí,</a:t>
          </a:r>
        </a:p>
      </dsp:txBody>
      <dsp:txXfrm>
        <a:off x="0" y="1393209"/>
        <a:ext cx="10515600" cy="1564920"/>
      </dsp:txXfrm>
    </dsp:sp>
    <dsp:sp modelId="{F4456F4A-C527-4D13-953E-8BB15B8C3DB9}">
      <dsp:nvSpPr>
        <dsp:cNvPr id="0" name=""/>
        <dsp:cNvSpPr/>
      </dsp:nvSpPr>
      <dsp:spPr>
        <a:xfrm>
          <a:off x="0" y="2958129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a které nedosahují své hlavní zamýšlené funkce v lidském těle nebo na jeho povrchu farmakologickým, imunologickým nebo metabolickým účinkem; jejich funkce však může být takovými účinky podpořena.</a:t>
          </a:r>
        </a:p>
      </dsp:txBody>
      <dsp:txXfrm>
        <a:off x="64425" y="3022554"/>
        <a:ext cx="10386750" cy="11909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B6F6C-37FE-464C-ACB5-BC91872DC559}">
      <dsp:nvSpPr>
        <dsp:cNvPr id="0" name=""/>
        <dsp:cNvSpPr/>
      </dsp:nvSpPr>
      <dsp:spPr>
        <a:xfrm>
          <a:off x="0" y="4275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„Posouzení shody“ s právními předpisy</a:t>
          </a:r>
        </a:p>
      </dsp:txBody>
      <dsp:txXfrm>
        <a:off x="30442" y="73201"/>
        <a:ext cx="10454716" cy="562726"/>
      </dsp:txXfrm>
    </dsp:sp>
    <dsp:sp modelId="{3A93AC6A-582D-430C-BD3D-D2ABF9AF09A5}">
      <dsp:nvSpPr>
        <dsp:cNvPr id="0" name=""/>
        <dsp:cNvSpPr/>
      </dsp:nvSpPr>
      <dsp:spPr>
        <a:xfrm>
          <a:off x="0" y="666369"/>
          <a:ext cx="10515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Zdravotnické prostředky</a:t>
          </a:r>
        </a:p>
      </dsp:txBody>
      <dsp:txXfrm>
        <a:off x="0" y="666369"/>
        <a:ext cx="10515600" cy="430560"/>
      </dsp:txXfrm>
    </dsp:sp>
    <dsp:sp modelId="{22E5A5CD-653D-4EFD-8985-B45DC31A84A6}">
      <dsp:nvSpPr>
        <dsp:cNvPr id="0" name=""/>
        <dsp:cNvSpPr/>
      </dsp:nvSpPr>
      <dsp:spPr>
        <a:xfrm>
          <a:off x="0" y="109692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Klinická zkouška</a:t>
          </a:r>
        </a:p>
      </dsp:txBody>
      <dsp:txXfrm>
        <a:off x="30442" y="1127371"/>
        <a:ext cx="10454716" cy="562726"/>
      </dsp:txXfrm>
    </dsp:sp>
    <dsp:sp modelId="{68437F2D-D01D-4A01-BEF3-0C1F621A487C}">
      <dsp:nvSpPr>
        <dsp:cNvPr id="0" name=""/>
        <dsp:cNvSpPr/>
      </dsp:nvSpPr>
      <dsp:spPr>
        <a:xfrm>
          <a:off x="0" y="1720539"/>
          <a:ext cx="1051560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Na základě povolení SÚKL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Obdobná jako u léčiv</a:t>
          </a:r>
        </a:p>
      </dsp:txBody>
      <dsp:txXfrm>
        <a:off x="0" y="1720539"/>
        <a:ext cx="10515600" cy="699660"/>
      </dsp:txXfrm>
    </dsp:sp>
    <dsp:sp modelId="{9D7226B6-4DE3-4936-BFCC-9400B5F91CB0}">
      <dsp:nvSpPr>
        <dsp:cNvPr id="0" name=""/>
        <dsp:cNvSpPr/>
      </dsp:nvSpPr>
      <dsp:spPr>
        <a:xfrm>
          <a:off x="0" y="242019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Hodnocení funkční způsobilosti,</a:t>
          </a:r>
        </a:p>
      </dsp:txBody>
      <dsp:txXfrm>
        <a:off x="30442" y="2450641"/>
        <a:ext cx="10454716" cy="562726"/>
      </dsp:txXfrm>
    </dsp:sp>
    <dsp:sp modelId="{6A037DA2-7409-4454-ABAB-B9C199B9B493}">
      <dsp:nvSpPr>
        <dsp:cNvPr id="0" name=""/>
        <dsp:cNvSpPr/>
      </dsp:nvSpPr>
      <dsp:spPr>
        <a:xfrm>
          <a:off x="0" y="3043809"/>
          <a:ext cx="10515600" cy="126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Podle § 24  zákona č. 268/2014 Sb., o zdravotnických prostředcích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Hodnocení funkční způsobilosti diagnostického zdravotnického prostředku in vitro, který není opatřen označením CE nebo který je v rámci hodnocení funkční způsobilosti použit k jinému než původnímu určenému účelu, </a:t>
          </a:r>
        </a:p>
      </dsp:txBody>
      <dsp:txXfrm>
        <a:off x="0" y="3043809"/>
        <a:ext cx="10515600" cy="12647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69409-7DC8-43A6-AEA7-3B967B228A7D}">
      <dsp:nvSpPr>
        <dsp:cNvPr id="0" name=""/>
        <dsp:cNvSpPr/>
      </dsp:nvSpPr>
      <dsp:spPr>
        <a:xfrm>
          <a:off x="0" y="159039"/>
          <a:ext cx="10515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Ověřování nezavedené metody lze provádět pouze za předpokladu, že</a:t>
          </a:r>
        </a:p>
      </dsp:txBody>
      <dsp:txXfrm>
        <a:off x="32784" y="191823"/>
        <a:ext cx="10450032" cy="606012"/>
      </dsp:txXfrm>
    </dsp:sp>
    <dsp:sp modelId="{BE0825E3-3246-4634-AE98-602FD7ED728D}">
      <dsp:nvSpPr>
        <dsp:cNvPr id="0" name=""/>
        <dsp:cNvSpPr/>
      </dsp:nvSpPr>
      <dsp:spPr>
        <a:xfrm>
          <a:off x="0" y="830619"/>
          <a:ext cx="10515600" cy="336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a) pacient, na němž má být nezavedená metoda ověřována, udělil na základě informace podle § 34 odst. 1 písemný souhlas s ověřováním nezavedené metody,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b) lze očekávat, že nezavedená metoda přinese příznivé výsledky ve prospěch pacienta, na němž má být ověřována, a lze důvodně předpokládat, že se po úspěšném ověření stane novým způsobem prevence, diagnostiky nebo léčení,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c) ověření nezavedené metody nelze dosáhnout se srovnatelnou účinností jiným způsobem a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d) nehrozí opodstatněné nebezpečí, že následkem ověřování nezavedené metody dojde k dlouhodobému nebo vážnému poškození zdraví pacienta, na němž má být nezavedená metoda ověřována.</a:t>
          </a:r>
        </a:p>
      </dsp:txBody>
      <dsp:txXfrm>
        <a:off x="0" y="830619"/>
        <a:ext cx="10515600" cy="33616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4F194-663E-43A0-A197-52192141F777}">
      <dsp:nvSpPr>
        <dsp:cNvPr id="0" name=""/>
        <dsp:cNvSpPr/>
      </dsp:nvSpPr>
      <dsp:spPr>
        <a:xfrm>
          <a:off x="0" y="181089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Ověřování nezavedené metody může provádět poskytovatel, kterému ministerstvo udělilo povolení k ověřování nezavedené metody. </a:t>
          </a:r>
        </a:p>
      </dsp:txBody>
      <dsp:txXfrm>
        <a:off x="54373" y="235462"/>
        <a:ext cx="10406854" cy="1005094"/>
      </dsp:txXfrm>
    </dsp:sp>
    <dsp:sp modelId="{B11E7E52-D9EE-4F11-9808-6F7028C4518B}">
      <dsp:nvSpPr>
        <dsp:cNvPr id="0" name=""/>
        <dsp:cNvSpPr/>
      </dsp:nvSpPr>
      <dsp:spPr>
        <a:xfrm>
          <a:off x="0" y="1375569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Ministerstvo na základě závěrečné zprávy o výsledku nezavedené metody:</a:t>
          </a:r>
        </a:p>
      </dsp:txBody>
      <dsp:txXfrm>
        <a:off x="54373" y="1429942"/>
        <a:ext cx="10406854" cy="1005094"/>
      </dsp:txXfrm>
    </dsp:sp>
    <dsp:sp modelId="{38A5CEB1-2AA6-4FC0-878D-717B3A7E5AFD}">
      <dsp:nvSpPr>
        <dsp:cNvPr id="0" name=""/>
        <dsp:cNvSpPr/>
      </dsp:nvSpPr>
      <dsp:spPr>
        <a:xfrm>
          <a:off x="0" y="2489409"/>
          <a:ext cx="10515600" cy="168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a) uzná jako standardní metodu, pokud na základě posouzení podle odstavce 1 učiní závěr, že byly splněny podmínky pro její zavedení do klinické praxe a nová standardní metoda přispěje ke zlepšení zdravotního stavu pacientů, nebo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b) neuzná jako standardní metodu, pokud na základě posouzení nezavedené metody učiní závěr, že nebyly splněny podmínky pro její zavedení do klinické praxe.</a:t>
          </a:r>
        </a:p>
      </dsp:txBody>
      <dsp:txXfrm>
        <a:off x="0" y="2489409"/>
        <a:ext cx="10515600" cy="16808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34513-DBEF-4BD5-BC81-51D344B51A42}">
      <dsp:nvSpPr>
        <dsp:cNvPr id="0" name=""/>
        <dsp:cNvSpPr/>
      </dsp:nvSpPr>
      <dsp:spPr>
        <a:xfrm>
          <a:off x="0" y="149183"/>
          <a:ext cx="10515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Pojištěnec má právo:</a:t>
          </a:r>
        </a:p>
      </dsp:txBody>
      <dsp:txXfrm>
        <a:off x="39809" y="188992"/>
        <a:ext cx="10435982" cy="735872"/>
      </dsp:txXfrm>
    </dsp:sp>
    <dsp:sp modelId="{454C6150-A0F2-4D50-819F-0D97A0B4D853}">
      <dsp:nvSpPr>
        <dsp:cNvPr id="0" name=""/>
        <dsp:cNvSpPr/>
      </dsp:nvSpPr>
      <dsp:spPr>
        <a:xfrm>
          <a:off x="0" y="964674"/>
          <a:ext cx="10515600" cy="3237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3180" rIns="241808" bIns="4318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/>
            <a:t>d) na poskytnutí hrazených služeb v rozsahu a za podmínek stanovených tímto zákonem, přičemž poskytovatel nesmí za tyto hrazené služby přijmout od pojištěnce žádnou úhradu,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 dirty="0"/>
            <a:t>e) na léčivé přípravky a potraviny pro zvláštní lékařské účely bez přímé úhrady, jde-li o léčivé přípravky a potraviny pro zvláštní lékařské účely hrazené ze zdravotního pojištění a předepsané v souladu s tímto zákonem; to platí i v případech, kdy poskytovatel lékárenské péče nemá se zdravotní pojišťovnou pojištěnce dosud uzavřenou smlouvu,</a:t>
          </a:r>
        </a:p>
      </dsp:txBody>
      <dsp:txXfrm>
        <a:off x="0" y="964674"/>
        <a:ext cx="10515600" cy="3237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BB73F-DF52-49FB-811D-E894157AB374}">
      <dsp:nvSpPr>
        <dsp:cNvPr id="0" name=""/>
        <dsp:cNvSpPr/>
      </dsp:nvSpPr>
      <dsp:spPr>
        <a:xfrm>
          <a:off x="0" y="421636"/>
          <a:ext cx="5181600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Předpokládaná fyzická zranění</a:t>
          </a:r>
        </a:p>
      </dsp:txBody>
      <dsp:txXfrm>
        <a:off x="0" y="421636"/>
        <a:ext cx="5181600" cy="807975"/>
      </dsp:txXfrm>
    </dsp:sp>
    <dsp:sp modelId="{B7CCBAA7-9668-41E4-A077-BA304D1C0A2A}">
      <dsp:nvSpPr>
        <dsp:cNvPr id="0" name=""/>
        <dsp:cNvSpPr/>
      </dsp:nvSpPr>
      <dsp:spPr>
        <a:xfrm>
          <a:off x="259080" y="141196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Strach o individuální </a:t>
          </a:r>
          <a:r>
            <a:rPr lang="cs-CZ" sz="1900" kern="1200" dirty="0"/>
            <a:t>bezpečnost </a:t>
          </a:r>
        </a:p>
      </dsp:txBody>
      <dsp:txXfrm>
        <a:off x="286460" y="168576"/>
        <a:ext cx="3572360" cy="506120"/>
      </dsp:txXfrm>
    </dsp:sp>
    <dsp:sp modelId="{FA71B084-CDBB-4CF5-9961-C545FD9841B8}">
      <dsp:nvSpPr>
        <dsp:cNvPr id="0" name=""/>
        <dsp:cNvSpPr/>
      </dsp:nvSpPr>
      <dsp:spPr>
        <a:xfrm>
          <a:off x="0" y="1612651"/>
          <a:ext cx="518160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Předpokládali války a řešili: "uhlí a ocel"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Nepředpokládali změnu klimatu</a:t>
          </a:r>
        </a:p>
      </dsp:txBody>
      <dsp:txXfrm>
        <a:off x="0" y="1612651"/>
        <a:ext cx="5181600" cy="1107225"/>
      </dsp:txXfrm>
    </dsp:sp>
    <dsp:sp modelId="{9BA10258-F950-4898-9FE2-0973E04031B4}">
      <dsp:nvSpPr>
        <dsp:cNvPr id="0" name=""/>
        <dsp:cNvSpPr/>
      </dsp:nvSpPr>
      <dsp:spPr>
        <a:xfrm>
          <a:off x="259080" y="1332211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Strach o </a:t>
          </a:r>
          <a:r>
            <a:rPr lang="cs-CZ" sz="1900" kern="1200" dirty="0"/>
            <a:t>veřejnou </a:t>
          </a:r>
          <a:r>
            <a:rPr lang="cs-CZ" sz="1900" kern="1200" dirty="0" err="1"/>
            <a:t>bezpečnost</a:t>
          </a:r>
          <a:endParaRPr lang="cs-CZ" sz="1900" kern="1200" dirty="0"/>
        </a:p>
      </dsp:txBody>
      <dsp:txXfrm>
        <a:off x="286460" y="1359591"/>
        <a:ext cx="3572360" cy="506120"/>
      </dsp:txXfrm>
    </dsp:sp>
    <dsp:sp modelId="{7765B742-EB35-47B7-A75D-6732F1DFB4F9}">
      <dsp:nvSpPr>
        <dsp:cNvPr id="0" name=""/>
        <dsp:cNvSpPr/>
      </dsp:nvSpPr>
      <dsp:spPr>
        <a:xfrm>
          <a:off x="0" y="3102916"/>
          <a:ext cx="518160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95732" rIns="4021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Zaměření</a:t>
          </a:r>
          <a:r>
            <a:rPr lang="cs-CZ" sz="1900" kern="1200" dirty="0" err="1"/>
            <a:t> na práva zaměstnanců</a:t>
          </a:r>
          <a:endParaRPr lang="cs-CZ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 err="1"/>
            <a:t>Nepředvídal problémy v silniční dopravě</a:t>
          </a:r>
          <a:endParaRPr lang="cs-CZ" sz="1900" kern="1200" dirty="0"/>
        </a:p>
      </dsp:txBody>
      <dsp:txXfrm>
        <a:off x="0" y="3102916"/>
        <a:ext cx="5181600" cy="1107225"/>
      </dsp:txXfrm>
    </dsp:sp>
    <dsp:sp modelId="{915258E8-688A-49E2-83C4-F8BABA9F4AEB}">
      <dsp:nvSpPr>
        <dsp:cNvPr id="0" name=""/>
        <dsp:cNvSpPr/>
      </dsp:nvSpPr>
      <dsp:spPr>
        <a:xfrm>
          <a:off x="259080" y="2822476"/>
          <a:ext cx="36271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Strach o společenský řád</a:t>
          </a:r>
        </a:p>
      </dsp:txBody>
      <dsp:txXfrm>
        <a:off x="286460" y="2849856"/>
        <a:ext cx="3572360" cy="5061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9089D-7441-461C-9190-2A66C6599668}">
      <dsp:nvSpPr>
        <dsp:cNvPr id="0" name=""/>
        <dsp:cNvSpPr/>
      </dsp:nvSpPr>
      <dsp:spPr>
        <a:xfrm>
          <a:off x="0" y="414458"/>
          <a:ext cx="10515600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(1) Ze zdravotního pojištění se hradí zdravotní služby poskytnuté pojištěnci s cílem zlepšit nebo zachovat jeho zdravotní stav nebo zmírnit jeho utrpení, pokud</a:t>
          </a:r>
        </a:p>
      </dsp:txBody>
      <dsp:txXfrm>
        <a:off x="88585" y="503043"/>
        <a:ext cx="10338430" cy="1637500"/>
      </dsp:txXfrm>
    </dsp:sp>
    <dsp:sp modelId="{9156E203-A134-4D0F-9241-0848B51EB78D}">
      <dsp:nvSpPr>
        <dsp:cNvPr id="0" name=""/>
        <dsp:cNvSpPr/>
      </dsp:nvSpPr>
      <dsp:spPr>
        <a:xfrm>
          <a:off x="0" y="2229129"/>
          <a:ext cx="10515600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 dirty="0"/>
            <a:t>a) </a:t>
          </a:r>
          <a:r>
            <a:rPr lang="cs-CZ" sz="2600" u="sng" kern="1200" dirty="0"/>
            <a:t>odpovídají zdravotnímu stavu pojištěnce </a:t>
          </a:r>
          <a:r>
            <a:rPr lang="cs-CZ" sz="2600" kern="1200" dirty="0"/>
            <a:t>a účelu, jehož má být jejich poskytnutím dosaženo, a jsou pro pojištěnce přiměřeně bezpečné,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 dirty="0"/>
            <a:t>b) jsou v souladu se současnými dostupnými poznatky lékařské vědy,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 dirty="0"/>
            <a:t>c) </a:t>
          </a:r>
          <a:r>
            <a:rPr lang="cs-CZ" sz="2600" u="sng" kern="1200" dirty="0"/>
            <a:t>existují důkazy o jejich účinnosti </a:t>
          </a:r>
          <a:r>
            <a:rPr lang="cs-CZ" sz="2600" kern="1200" dirty="0"/>
            <a:t>vzhledem k účelu jejich poskytování.</a:t>
          </a:r>
        </a:p>
      </dsp:txBody>
      <dsp:txXfrm>
        <a:off x="0" y="2229129"/>
        <a:ext cx="10515600" cy="17077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EDD4B-355C-4102-A911-F91845309219}">
      <dsp:nvSpPr>
        <dsp:cNvPr id="0" name=""/>
        <dsp:cNvSpPr/>
      </dsp:nvSpPr>
      <dsp:spPr>
        <a:xfrm>
          <a:off x="0" y="2691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není distribuován nebo není v oběhu v ČR léčivý přípravek odpovídajícího složení nebo obdobných terapeutických vlastností, který je registrován, </a:t>
          </a:r>
        </a:p>
      </dsp:txBody>
      <dsp:txXfrm>
        <a:off x="48547" y="75466"/>
        <a:ext cx="10418506" cy="897406"/>
      </dsp:txXfrm>
    </dsp:sp>
    <dsp:sp modelId="{D7D428A4-2208-4ACC-AE9E-5B0482600AA7}">
      <dsp:nvSpPr>
        <dsp:cNvPr id="0" name=""/>
        <dsp:cNvSpPr/>
      </dsp:nvSpPr>
      <dsp:spPr>
        <a:xfrm>
          <a:off x="0" y="109341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jde o léčivý přípravek, který je</a:t>
          </a:r>
        </a:p>
      </dsp:txBody>
      <dsp:txXfrm>
        <a:off x="48547" y="1141966"/>
        <a:ext cx="10418506" cy="897406"/>
      </dsp:txXfrm>
    </dsp:sp>
    <dsp:sp modelId="{4DE58226-4B7F-4C2C-BF8D-52D3A4551FEE}">
      <dsp:nvSpPr>
        <dsp:cNvPr id="0" name=""/>
        <dsp:cNvSpPr/>
      </dsp:nvSpPr>
      <dsp:spPr>
        <a:xfrm>
          <a:off x="0" y="2087919"/>
          <a:ext cx="10515600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/>
            <a:t>1. již registrovaný v jiném státě, nebo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/>
            <a:t>2. přípravkem pro moderní terapie, jehož výrobce je držitelem povolení k výrobě dané lékové formy v rozsahu odpovídajícím povolení k výrobě hodnocených léčivých přípravků vydaným SÚKL,</a:t>
          </a:r>
        </a:p>
      </dsp:txBody>
      <dsp:txXfrm>
        <a:off x="0" y="2087919"/>
        <a:ext cx="10515600" cy="1242000"/>
      </dsp:txXfrm>
    </dsp:sp>
    <dsp:sp modelId="{3E1F5868-7449-4096-BF2A-2B794B8356D1}">
      <dsp:nvSpPr>
        <dsp:cNvPr id="0" name=""/>
        <dsp:cNvSpPr/>
      </dsp:nvSpPr>
      <dsp:spPr>
        <a:xfrm>
          <a:off x="0" y="332991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takový způsob je dostatečně odůvodněn vědeckými poznatky a nejde o léčivý přípravek obsahující geneticky modifikovaný organismus.</a:t>
          </a:r>
        </a:p>
      </dsp:txBody>
      <dsp:txXfrm>
        <a:off x="48547" y="3378466"/>
        <a:ext cx="10418506" cy="8974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23554-41F1-4F31-A41D-B2BA65493EB4}">
      <dsp:nvSpPr>
        <dsp:cNvPr id="0" name=""/>
        <dsp:cNvSpPr/>
      </dsp:nvSpPr>
      <dsp:spPr>
        <a:xfrm rot="5400000">
          <a:off x="-91307" y="94379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1.</a:t>
          </a:r>
        </a:p>
      </dsp:txBody>
      <dsp:txXfrm rot="-5400000">
        <a:off x="2" y="216123"/>
        <a:ext cx="426103" cy="182616"/>
      </dsp:txXfrm>
    </dsp:sp>
    <dsp:sp modelId="{7E5B2092-EEB8-444B-8082-13AEFF0DF7D1}">
      <dsp:nvSpPr>
        <dsp:cNvPr id="0" name=""/>
        <dsp:cNvSpPr/>
      </dsp:nvSpPr>
      <dsp:spPr>
        <a:xfrm rot="5400000">
          <a:off x="2606017" y="-2176842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Objev (základní výzkum)</a:t>
          </a:r>
        </a:p>
      </dsp:txBody>
      <dsp:txXfrm rot="-5400000">
        <a:off x="426103" y="22387"/>
        <a:ext cx="4736181" cy="357037"/>
      </dsp:txXfrm>
    </dsp:sp>
    <dsp:sp modelId="{94257F9E-4060-4077-AA91-CE0009323043}">
      <dsp:nvSpPr>
        <dsp:cNvPr id="0" name=""/>
        <dsp:cNvSpPr/>
      </dsp:nvSpPr>
      <dsp:spPr>
        <a:xfrm rot="5400000">
          <a:off x="-91307" y="628161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 </a:t>
          </a:r>
        </a:p>
      </dsp:txBody>
      <dsp:txXfrm rot="-5400000">
        <a:off x="2" y="749905"/>
        <a:ext cx="426103" cy="182616"/>
      </dsp:txXfrm>
    </dsp:sp>
    <dsp:sp modelId="{564BACB8-A482-42BC-AB98-794C303F64E4}">
      <dsp:nvSpPr>
        <dsp:cNvPr id="0" name=""/>
        <dsp:cNvSpPr/>
      </dsp:nvSpPr>
      <dsp:spPr>
        <a:xfrm rot="5400000">
          <a:off x="2606017" y="-1643060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Patentování</a:t>
          </a:r>
        </a:p>
      </dsp:txBody>
      <dsp:txXfrm rot="-5400000">
        <a:off x="426103" y="556169"/>
        <a:ext cx="4736181" cy="357037"/>
      </dsp:txXfrm>
    </dsp:sp>
    <dsp:sp modelId="{4A3E9782-9645-4D3C-8C8A-8380B37AAE44}">
      <dsp:nvSpPr>
        <dsp:cNvPr id="0" name=""/>
        <dsp:cNvSpPr/>
      </dsp:nvSpPr>
      <dsp:spPr>
        <a:xfrm rot="5400000">
          <a:off x="-91307" y="1161943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3. </a:t>
          </a:r>
        </a:p>
      </dsp:txBody>
      <dsp:txXfrm rot="-5400000">
        <a:off x="2" y="1283687"/>
        <a:ext cx="426103" cy="182616"/>
      </dsp:txXfrm>
    </dsp:sp>
    <dsp:sp modelId="{02FF6113-17CC-4C4F-951E-9CF926CF9AF8}">
      <dsp:nvSpPr>
        <dsp:cNvPr id="0" name=""/>
        <dsp:cNvSpPr/>
      </dsp:nvSpPr>
      <dsp:spPr>
        <a:xfrm rot="5400000">
          <a:off x="2606017" y="-1109278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Převod patentu na investora</a:t>
          </a:r>
        </a:p>
      </dsp:txBody>
      <dsp:txXfrm rot="-5400000">
        <a:off x="426103" y="1089951"/>
        <a:ext cx="4736181" cy="357037"/>
      </dsp:txXfrm>
    </dsp:sp>
    <dsp:sp modelId="{47E9E55F-F3F5-4BE1-9FA5-78B37F6DD82A}">
      <dsp:nvSpPr>
        <dsp:cNvPr id="0" name=""/>
        <dsp:cNvSpPr/>
      </dsp:nvSpPr>
      <dsp:spPr>
        <a:xfrm rot="5400000">
          <a:off x="-91307" y="1695725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4.</a:t>
          </a:r>
        </a:p>
      </dsp:txBody>
      <dsp:txXfrm rot="-5400000">
        <a:off x="2" y="1817469"/>
        <a:ext cx="426103" cy="182616"/>
      </dsp:txXfrm>
    </dsp:sp>
    <dsp:sp modelId="{80FD7E64-554F-4A56-8D59-FAA5B9A66B9C}">
      <dsp:nvSpPr>
        <dsp:cNvPr id="0" name=""/>
        <dsp:cNvSpPr/>
      </dsp:nvSpPr>
      <dsp:spPr>
        <a:xfrm rot="5400000">
          <a:off x="2606017" y="-575496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Hledání trhu/ využití objevu</a:t>
          </a:r>
        </a:p>
      </dsp:txBody>
      <dsp:txXfrm rot="-5400000">
        <a:off x="426103" y="1623733"/>
        <a:ext cx="4736181" cy="357037"/>
      </dsp:txXfrm>
    </dsp:sp>
    <dsp:sp modelId="{2F12C4F5-C1DE-4C07-A1CB-775023DECEC5}">
      <dsp:nvSpPr>
        <dsp:cNvPr id="0" name=""/>
        <dsp:cNvSpPr/>
      </dsp:nvSpPr>
      <dsp:spPr>
        <a:xfrm rot="5400000">
          <a:off x="-91307" y="2229508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5. </a:t>
          </a:r>
        </a:p>
      </dsp:txBody>
      <dsp:txXfrm rot="-5400000">
        <a:off x="2" y="2351252"/>
        <a:ext cx="426103" cy="182616"/>
      </dsp:txXfrm>
    </dsp:sp>
    <dsp:sp modelId="{4F612F3E-80AF-4DF9-BC14-425D56BF9A01}">
      <dsp:nvSpPr>
        <dsp:cNvPr id="0" name=""/>
        <dsp:cNvSpPr/>
      </dsp:nvSpPr>
      <dsp:spPr>
        <a:xfrm rot="5400000">
          <a:off x="2606017" y="-17000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Klinické zkoušení</a:t>
          </a:r>
        </a:p>
      </dsp:txBody>
      <dsp:txXfrm rot="-5400000">
        <a:off x="426103" y="2182229"/>
        <a:ext cx="4736181" cy="357037"/>
      </dsp:txXfrm>
    </dsp:sp>
    <dsp:sp modelId="{017D2223-97D7-49FF-BF07-11CEF1FB2147}">
      <dsp:nvSpPr>
        <dsp:cNvPr id="0" name=""/>
        <dsp:cNvSpPr/>
      </dsp:nvSpPr>
      <dsp:spPr>
        <a:xfrm rot="5400000">
          <a:off x="-91307" y="2763290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6.</a:t>
          </a:r>
        </a:p>
      </dsp:txBody>
      <dsp:txXfrm rot="-5400000">
        <a:off x="2" y="2885034"/>
        <a:ext cx="426103" cy="182616"/>
      </dsp:txXfrm>
    </dsp:sp>
    <dsp:sp modelId="{AEBD760D-053C-4E1A-9234-3D11C435CAAC}">
      <dsp:nvSpPr>
        <dsp:cNvPr id="0" name=""/>
        <dsp:cNvSpPr/>
      </dsp:nvSpPr>
      <dsp:spPr>
        <a:xfrm rot="5400000">
          <a:off x="2606017" y="492068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 Uvedení na trh</a:t>
          </a:r>
        </a:p>
      </dsp:txBody>
      <dsp:txXfrm rot="-5400000">
        <a:off x="426103" y="2691298"/>
        <a:ext cx="4736181" cy="357037"/>
      </dsp:txXfrm>
    </dsp:sp>
    <dsp:sp modelId="{567E4E15-251F-4F95-8D80-2EC33E8BCB3A}">
      <dsp:nvSpPr>
        <dsp:cNvPr id="0" name=""/>
        <dsp:cNvSpPr/>
      </dsp:nvSpPr>
      <dsp:spPr>
        <a:xfrm rot="5400000">
          <a:off x="-91307" y="3297072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7</a:t>
          </a:r>
          <a:r>
            <a:rPr lang="cs-CZ" sz="1100" kern="1200"/>
            <a:t>. </a:t>
          </a:r>
          <a:endParaRPr lang="cs-CZ" sz="1100" kern="1200" dirty="0"/>
        </a:p>
      </dsp:txBody>
      <dsp:txXfrm rot="-5400000">
        <a:off x="2" y="3418816"/>
        <a:ext cx="426103" cy="182616"/>
      </dsp:txXfrm>
    </dsp:sp>
    <dsp:sp modelId="{13326AA6-420C-4B2B-B4F7-FFA67F8D5340}">
      <dsp:nvSpPr>
        <dsp:cNvPr id="0" name=""/>
        <dsp:cNvSpPr/>
      </dsp:nvSpPr>
      <dsp:spPr>
        <a:xfrm rot="5400000">
          <a:off x="2606017" y="1025850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Zařazení pod veřejné zdravotní pojištění</a:t>
          </a:r>
        </a:p>
      </dsp:txBody>
      <dsp:txXfrm rot="-5400000">
        <a:off x="426103" y="3225080"/>
        <a:ext cx="4736181" cy="357037"/>
      </dsp:txXfrm>
    </dsp:sp>
    <dsp:sp modelId="{931C366F-A77E-48B5-B6CE-A2C1E8B65F54}">
      <dsp:nvSpPr>
        <dsp:cNvPr id="0" name=""/>
        <dsp:cNvSpPr/>
      </dsp:nvSpPr>
      <dsp:spPr>
        <a:xfrm rot="5400000">
          <a:off x="-91307" y="3830854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8.</a:t>
          </a:r>
        </a:p>
      </dsp:txBody>
      <dsp:txXfrm rot="-5400000">
        <a:off x="2" y="3952598"/>
        <a:ext cx="426103" cy="182616"/>
      </dsp:txXfrm>
    </dsp:sp>
    <dsp:sp modelId="{4CFACD53-7AB1-489E-B835-58E78281AF17}">
      <dsp:nvSpPr>
        <dsp:cNvPr id="0" name=""/>
        <dsp:cNvSpPr/>
      </dsp:nvSpPr>
      <dsp:spPr>
        <a:xfrm rot="5400000">
          <a:off x="2606017" y="1559632"/>
          <a:ext cx="395667" cy="4755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Ochrana před padělateli/konkurencí</a:t>
          </a:r>
        </a:p>
      </dsp:txBody>
      <dsp:txXfrm rot="-5400000">
        <a:off x="426103" y="3758862"/>
        <a:ext cx="4736181" cy="35703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BE16D-ACAD-4BBE-8791-5883916D0EC1}">
      <dsp:nvSpPr>
        <dsp:cNvPr id="0" name=""/>
        <dsp:cNvSpPr/>
      </dsp:nvSpPr>
      <dsp:spPr>
        <a:xfrm>
          <a:off x="0" y="326843"/>
          <a:ext cx="1051560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Nezavedená/Experimentální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Inovativní</a:t>
          </a:r>
        </a:p>
      </dsp:txBody>
      <dsp:txXfrm>
        <a:off x="0" y="326843"/>
        <a:ext cx="10515600" cy="1048950"/>
      </dsp:txXfrm>
    </dsp:sp>
    <dsp:sp modelId="{6E04FE0C-032E-480B-A663-2FA71353A1C2}">
      <dsp:nvSpPr>
        <dsp:cNvPr id="0" name=""/>
        <dsp:cNvSpPr/>
      </dsp:nvSpPr>
      <dsp:spPr>
        <a:xfrm>
          <a:off x="525780" y="61163"/>
          <a:ext cx="73609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Dle toho, co víme o léčivu či léčbě</a:t>
          </a:r>
        </a:p>
      </dsp:txBody>
      <dsp:txXfrm>
        <a:off x="551719" y="87102"/>
        <a:ext cx="7309042" cy="479482"/>
      </dsp:txXfrm>
    </dsp:sp>
    <dsp:sp modelId="{07F41CAB-80D7-4707-8762-3AEF68257A37}">
      <dsp:nvSpPr>
        <dsp:cNvPr id="0" name=""/>
        <dsp:cNvSpPr/>
      </dsp:nvSpPr>
      <dsp:spPr>
        <a:xfrm>
          <a:off x="0" y="1738673"/>
          <a:ext cx="10515600" cy="255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Pacient: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Zkusit „poslední možnost“, neznámou alternativu ke známé léčbě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Mít nadstandardní léčbu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Mimo pacienta: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Veřejný zájem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Komerční zájem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Solidarita</a:t>
          </a:r>
        </a:p>
      </dsp:txBody>
      <dsp:txXfrm>
        <a:off x="0" y="1738673"/>
        <a:ext cx="10515600" cy="2551500"/>
      </dsp:txXfrm>
    </dsp:sp>
    <dsp:sp modelId="{A2E9DBE6-952B-4A94-928B-8B8970D54084}">
      <dsp:nvSpPr>
        <dsp:cNvPr id="0" name=""/>
        <dsp:cNvSpPr/>
      </dsp:nvSpPr>
      <dsp:spPr>
        <a:xfrm>
          <a:off x="525780" y="1472993"/>
          <a:ext cx="73609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Zdroje financování </a:t>
          </a:r>
        </a:p>
      </dsp:txBody>
      <dsp:txXfrm>
        <a:off x="551719" y="1498932"/>
        <a:ext cx="7309042" cy="4794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0BBF0-CCC0-4756-B0BC-37BB72522B80}">
      <dsp:nvSpPr>
        <dsp:cNvPr id="0" name=""/>
        <dsp:cNvSpPr/>
      </dsp:nvSpPr>
      <dsp:spPr>
        <a:xfrm>
          <a:off x="3082131" y="0"/>
          <a:ext cx="4351338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E87EB-2700-4147-8664-9328D684E679}">
      <dsp:nvSpPr>
        <dsp:cNvPr id="0" name=""/>
        <dsp:cNvSpPr/>
      </dsp:nvSpPr>
      <dsp:spPr>
        <a:xfrm>
          <a:off x="3364967" y="282836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„Zkusím všechno“</a:t>
          </a:r>
        </a:p>
      </dsp:txBody>
      <dsp:txXfrm>
        <a:off x="3449933" y="367802"/>
        <a:ext cx="1570603" cy="1570603"/>
      </dsp:txXfrm>
    </dsp:sp>
    <dsp:sp modelId="{5A93D6A7-94C2-43BD-A8F8-5A76EF4DAFD6}">
      <dsp:nvSpPr>
        <dsp:cNvPr id="0" name=""/>
        <dsp:cNvSpPr/>
      </dsp:nvSpPr>
      <dsp:spPr>
        <a:xfrm>
          <a:off x="5410096" y="282836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Nadstandard</a:t>
          </a:r>
        </a:p>
      </dsp:txBody>
      <dsp:txXfrm>
        <a:off x="5495062" y="367802"/>
        <a:ext cx="1570603" cy="1570603"/>
      </dsp:txXfrm>
    </dsp:sp>
    <dsp:sp modelId="{B39FC673-0A65-468C-B99A-93A834A61A51}">
      <dsp:nvSpPr>
        <dsp:cNvPr id="0" name=""/>
        <dsp:cNvSpPr/>
      </dsp:nvSpPr>
      <dsp:spPr>
        <a:xfrm>
          <a:off x="3364967" y="2327965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Komerční výzkum,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Veřejný výzkum, </a:t>
          </a:r>
        </a:p>
      </dsp:txBody>
      <dsp:txXfrm>
        <a:off x="3449933" y="2412931"/>
        <a:ext cx="1570603" cy="1570603"/>
      </dsp:txXfrm>
    </dsp:sp>
    <dsp:sp modelId="{1F080A8A-AADD-4398-AF4E-00BA87294F32}">
      <dsp:nvSpPr>
        <dsp:cNvPr id="0" name=""/>
        <dsp:cNvSpPr/>
      </dsp:nvSpPr>
      <dsp:spPr>
        <a:xfrm>
          <a:off x="5389071" y="2317452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Veřejné zdravotní pojištění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(Veřejná sbírka)</a:t>
          </a:r>
        </a:p>
      </dsp:txBody>
      <dsp:txXfrm>
        <a:off x="5474037" y="2402418"/>
        <a:ext cx="1570603" cy="157060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79396-B85F-42C0-9872-8B53C827824C}">
      <dsp:nvSpPr>
        <dsp:cNvPr id="0" name=""/>
        <dsp:cNvSpPr/>
      </dsp:nvSpPr>
      <dsp:spPr>
        <a:xfrm>
          <a:off x="0" y="81411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Otázka autonomie vůle pacienta vs. Pacient je zranitelnou osobou</a:t>
          </a:r>
        </a:p>
      </dsp:txBody>
      <dsp:txXfrm>
        <a:off x="48481" y="129892"/>
        <a:ext cx="10418638" cy="896166"/>
      </dsp:txXfrm>
    </dsp:sp>
    <dsp:sp modelId="{B94716D9-C0CF-45C1-A376-0DF178715C1C}">
      <dsp:nvSpPr>
        <dsp:cNvPr id="0" name=""/>
        <dsp:cNvSpPr/>
      </dsp:nvSpPr>
      <dsp:spPr>
        <a:xfrm>
          <a:off x="0" y="1146540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Platba za neověřenou léčbu je neetická vs. Bohatý pacient zaplatí experiment a bude z něj profitovat i chudý pacient</a:t>
          </a:r>
        </a:p>
      </dsp:txBody>
      <dsp:txXfrm>
        <a:off x="48481" y="1195021"/>
        <a:ext cx="10418638" cy="896166"/>
      </dsp:txXfrm>
    </dsp:sp>
    <dsp:sp modelId="{6788FE9F-4DDE-435A-9884-07D0D325698C}">
      <dsp:nvSpPr>
        <dsp:cNvPr id="0" name=""/>
        <dsp:cNvSpPr/>
      </dsp:nvSpPr>
      <dsp:spPr>
        <a:xfrm>
          <a:off x="0" y="2211669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Otázka jak v tomto případě provádět náboru pacientů eticky</a:t>
          </a:r>
        </a:p>
      </dsp:txBody>
      <dsp:txXfrm>
        <a:off x="48481" y="2260150"/>
        <a:ext cx="10418638" cy="896166"/>
      </dsp:txXfrm>
    </dsp:sp>
    <dsp:sp modelId="{71560477-CEC1-4B31-8862-3CA82C3E2960}">
      <dsp:nvSpPr>
        <dsp:cNvPr id="0" name=""/>
        <dsp:cNvSpPr/>
      </dsp:nvSpPr>
      <dsp:spPr>
        <a:xfrm>
          <a:off x="0" y="3276797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Platba a randomizovaná studie – pacient může platit těžké peníze a dostat placebo</a:t>
          </a:r>
        </a:p>
      </dsp:txBody>
      <dsp:txXfrm>
        <a:off x="48481" y="3325278"/>
        <a:ext cx="10418638" cy="89616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86E6A-1224-451D-B968-473AEFE5C8D3}">
      <dsp:nvSpPr>
        <dsp:cNvPr id="0" name=""/>
        <dsp:cNvSpPr/>
      </dsp:nvSpPr>
      <dsp:spPr>
        <a:xfrm>
          <a:off x="0" y="552429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Platba ze strany pacienta v mnoha případech neetická</a:t>
          </a:r>
        </a:p>
      </dsp:txBody>
      <dsp:txXfrm>
        <a:off x="21075" y="573504"/>
        <a:ext cx="10473450" cy="389580"/>
      </dsp:txXfrm>
    </dsp:sp>
    <dsp:sp modelId="{3EFD70FE-73AB-41AE-BE86-E056821077BD}">
      <dsp:nvSpPr>
        <dsp:cNvPr id="0" name=""/>
        <dsp:cNvSpPr/>
      </dsp:nvSpPr>
      <dsp:spPr>
        <a:xfrm>
          <a:off x="0" y="98221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ale protiprávní?</a:t>
          </a:r>
        </a:p>
      </dsp:txBody>
      <dsp:txXfrm>
        <a:off x="21075" y="1003289"/>
        <a:ext cx="10473450" cy="389580"/>
      </dsp:txXfrm>
    </dsp:sp>
    <dsp:sp modelId="{092C4147-AE86-42BC-BB89-75C0B2F2B146}">
      <dsp:nvSpPr>
        <dsp:cNvPr id="0" name=""/>
        <dsp:cNvSpPr/>
      </dsp:nvSpPr>
      <dsp:spPr>
        <a:xfrm>
          <a:off x="0" y="1467729"/>
          <a:ext cx="10515600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400" kern="1200"/>
            <a:t>373/2011 Sb. – O platbách či úhradách mlčí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400" kern="1200" dirty="0"/>
            <a:t>536/2014 (EU) - Subjekty hodnocení nesmí být vystaveny nepatřičnému vlivu, a to ani finanční povahy, s cílem dosáhnout jejich účasti na klinickém hodnocení. Nezletilým</a:t>
          </a:r>
          <a:r>
            <a:rPr lang="cs-CZ" sz="1400" kern="1200" baseline="0" dirty="0"/>
            <a:t> a nezpůsobilým přímý zákaz pobídek či finančních pobídek </a:t>
          </a:r>
          <a:endParaRPr lang="cs-CZ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400" kern="1200"/>
            <a:t>Úmluva o lidských právech a biomedicíně – financování výslovně neřeší</a:t>
          </a:r>
        </a:p>
      </dsp:txBody>
      <dsp:txXfrm>
        <a:off x="0" y="1467729"/>
        <a:ext cx="10515600" cy="931500"/>
      </dsp:txXfrm>
    </dsp:sp>
    <dsp:sp modelId="{240A9C01-38CC-4A3C-B0EF-E813941C9F4F}">
      <dsp:nvSpPr>
        <dsp:cNvPr id="0" name=""/>
        <dsp:cNvSpPr/>
      </dsp:nvSpPr>
      <dsp:spPr>
        <a:xfrm>
          <a:off x="0" y="2399229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Explicitně neřeší otázky financování</a:t>
          </a:r>
        </a:p>
      </dsp:txBody>
      <dsp:txXfrm>
        <a:off x="21075" y="2420304"/>
        <a:ext cx="10473450" cy="389580"/>
      </dsp:txXfrm>
    </dsp:sp>
    <dsp:sp modelId="{A47E6AD4-D133-4E6C-97D7-869744714A2E}">
      <dsp:nvSpPr>
        <dsp:cNvPr id="0" name=""/>
        <dsp:cNvSpPr/>
      </dsp:nvSpPr>
      <dsp:spPr>
        <a:xfrm>
          <a:off x="0" y="2882799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Zadavatelem klinického hodnocení léčiv může být i fyzická osoba. Může být nemocný sám sobě zadavatelem?</a:t>
          </a:r>
        </a:p>
      </dsp:txBody>
      <dsp:txXfrm>
        <a:off x="21075" y="2903874"/>
        <a:ext cx="10473450" cy="389580"/>
      </dsp:txXfrm>
    </dsp:sp>
    <dsp:sp modelId="{B3E9AC4C-1D3D-47A5-BEED-63FEF387E7CE}">
      <dsp:nvSpPr>
        <dsp:cNvPr id="0" name=""/>
        <dsp:cNvSpPr/>
      </dsp:nvSpPr>
      <dsp:spPr>
        <a:xfrm>
          <a:off x="0" y="3314529"/>
          <a:ext cx="10515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400" kern="1200"/>
            <a:t>„Čl. 13 Charty Umělecká tvorba a vědecké bádání jsou svobodné“.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400" kern="1200"/>
            <a:t>Může pacient bádat sám na sobě?</a:t>
          </a:r>
        </a:p>
      </dsp:txBody>
      <dsp:txXfrm>
        <a:off x="0" y="3314529"/>
        <a:ext cx="10515600" cy="48438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3B940-F9A3-4EDA-B92D-CE4F6F2D349D}">
      <dsp:nvSpPr>
        <dsp:cNvPr id="0" name=""/>
        <dsp:cNvSpPr/>
      </dsp:nvSpPr>
      <dsp:spPr>
        <a:xfrm>
          <a:off x="0" y="71694"/>
          <a:ext cx="10515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Omezená autonomie vůle pacienta</a:t>
          </a:r>
        </a:p>
      </dsp:txBody>
      <dsp:txXfrm>
        <a:off x="35125" y="106819"/>
        <a:ext cx="10445350" cy="649299"/>
      </dsp:txXfrm>
    </dsp:sp>
    <dsp:sp modelId="{E41FBFCB-096A-461B-85DC-8B70535728C4}">
      <dsp:nvSpPr>
        <dsp:cNvPr id="0" name=""/>
        <dsp:cNvSpPr/>
      </dsp:nvSpPr>
      <dsp:spPr>
        <a:xfrm>
          <a:off x="0" y="791244"/>
          <a:ext cx="105156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Platnost informovaného souhlasu (?)</a:t>
          </a:r>
        </a:p>
      </dsp:txBody>
      <dsp:txXfrm>
        <a:off x="0" y="791244"/>
        <a:ext cx="10515600" cy="496800"/>
      </dsp:txXfrm>
    </dsp:sp>
    <dsp:sp modelId="{69D734B7-180B-44FD-B530-C0F59B78C818}">
      <dsp:nvSpPr>
        <dsp:cNvPr id="0" name=""/>
        <dsp:cNvSpPr/>
      </dsp:nvSpPr>
      <dsp:spPr>
        <a:xfrm>
          <a:off x="0" y="1288044"/>
          <a:ext cx="10515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Limity péče na náležité odborné úrovni</a:t>
          </a:r>
        </a:p>
      </dsp:txBody>
      <dsp:txXfrm>
        <a:off x="35125" y="1323169"/>
        <a:ext cx="10445350" cy="649299"/>
      </dsp:txXfrm>
    </dsp:sp>
    <dsp:sp modelId="{1F449926-A212-438B-B08F-0416EEA2F0F2}">
      <dsp:nvSpPr>
        <dsp:cNvPr id="0" name=""/>
        <dsp:cNvSpPr/>
      </dsp:nvSpPr>
      <dsp:spPr>
        <a:xfrm>
          <a:off x="0" y="2007594"/>
          <a:ext cx="105156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Náležitou odbornou úrovní se rozumí poskytování zdravotních služeb podle pravidel vědy a uznávaných medicínských postupů, při respektování individuality pacienta, s ohledem na konkrétní podmínky a objektivní možnosti.</a:t>
          </a:r>
        </a:p>
      </dsp:txBody>
      <dsp:txXfrm>
        <a:off x="0" y="2007594"/>
        <a:ext cx="10515600" cy="1055700"/>
      </dsp:txXfrm>
    </dsp:sp>
    <dsp:sp modelId="{109BF995-E0CF-42E9-BC04-E5D1EEF707DC}">
      <dsp:nvSpPr>
        <dsp:cNvPr id="0" name=""/>
        <dsp:cNvSpPr/>
      </dsp:nvSpPr>
      <dsp:spPr>
        <a:xfrm>
          <a:off x="0" y="3063294"/>
          <a:ext cx="10515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Zákon o specifických zdravotních službách; Zákon o léčivech </a:t>
          </a:r>
        </a:p>
      </dsp:txBody>
      <dsp:txXfrm>
        <a:off x="35125" y="3098419"/>
        <a:ext cx="10445350" cy="649299"/>
      </dsp:txXfrm>
    </dsp:sp>
    <dsp:sp modelId="{668C8038-BEDA-4837-8815-637694E68877}">
      <dsp:nvSpPr>
        <dsp:cNvPr id="0" name=""/>
        <dsp:cNvSpPr/>
      </dsp:nvSpPr>
      <dsp:spPr>
        <a:xfrm>
          <a:off x="0" y="3782844"/>
          <a:ext cx="105156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/>
            <a:t>Vyžaduje souhlas etické komise </a:t>
          </a:r>
        </a:p>
      </dsp:txBody>
      <dsp:txXfrm>
        <a:off x="0" y="3782844"/>
        <a:ext cx="10515600" cy="49680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9E859-F84B-4CEB-9167-1164BC7C91BF}">
      <dsp:nvSpPr>
        <dsp:cNvPr id="0" name=""/>
        <dsp:cNvSpPr/>
      </dsp:nvSpPr>
      <dsp:spPr>
        <a:xfrm>
          <a:off x="0" y="217089"/>
          <a:ext cx="10515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Léčba není hrazená pro nízkou nákladovou efektivitu</a:t>
          </a:r>
        </a:p>
      </dsp:txBody>
      <dsp:txXfrm>
        <a:off x="36296" y="253385"/>
        <a:ext cx="10443008" cy="670943"/>
      </dsp:txXfrm>
    </dsp:sp>
    <dsp:sp modelId="{E9A4C4F4-D004-46C0-8C94-85A9D7B1B500}">
      <dsp:nvSpPr>
        <dsp:cNvPr id="0" name=""/>
        <dsp:cNvSpPr/>
      </dsp:nvSpPr>
      <dsp:spPr>
        <a:xfrm>
          <a:off x="0" y="1049904"/>
          <a:ext cx="10515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Léčba není hrazená pro konkrétního pacienta</a:t>
          </a:r>
        </a:p>
      </dsp:txBody>
      <dsp:txXfrm>
        <a:off x="36296" y="1086200"/>
        <a:ext cx="10443008" cy="670943"/>
      </dsp:txXfrm>
    </dsp:sp>
    <dsp:sp modelId="{ED2BE528-6F99-41FF-A0EC-0812751519F4}">
      <dsp:nvSpPr>
        <dsp:cNvPr id="0" name=""/>
        <dsp:cNvSpPr/>
      </dsp:nvSpPr>
      <dsp:spPr>
        <a:xfrm>
          <a:off x="0" y="1882719"/>
          <a:ext cx="10515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Limity:</a:t>
          </a:r>
        </a:p>
      </dsp:txBody>
      <dsp:txXfrm>
        <a:off x="36296" y="1919015"/>
        <a:ext cx="10443008" cy="670943"/>
      </dsp:txXfrm>
    </dsp:sp>
    <dsp:sp modelId="{A8E36B2E-6BD8-4A71-BC3F-5A6301418446}">
      <dsp:nvSpPr>
        <dsp:cNvPr id="0" name=""/>
        <dsp:cNvSpPr/>
      </dsp:nvSpPr>
      <dsp:spPr>
        <a:xfrm>
          <a:off x="0" y="2626254"/>
          <a:ext cx="10515600" cy="150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I pacient, který si „kupuje“ registrované léčivo je často pacientem zranitelným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§11 odst. 1. – Pacient má nárok …. na poskytnutí hrazených služeb v rozsahu a za podmínek stanovených tímto zákonem, přičemž poskytovatel nesmí za tyto hrazené služby přijmout od pojištěnce žádnou úhradu,</a:t>
          </a:r>
        </a:p>
      </dsp:txBody>
      <dsp:txXfrm>
        <a:off x="0" y="2626254"/>
        <a:ext cx="10515600" cy="150799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1E417-6A6A-41C7-9D94-D11BD4E9C707}">
      <dsp:nvSpPr>
        <dsp:cNvPr id="0" name=""/>
        <dsp:cNvSpPr/>
      </dsp:nvSpPr>
      <dsp:spPr>
        <a:xfrm>
          <a:off x="0" y="20393"/>
          <a:ext cx="10515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Nadace</a:t>
          </a:r>
        </a:p>
      </dsp:txBody>
      <dsp:txXfrm>
        <a:off x="36296" y="56689"/>
        <a:ext cx="10443008" cy="670943"/>
      </dsp:txXfrm>
    </dsp:sp>
    <dsp:sp modelId="{DD027B0E-CBBC-4351-B022-62CE49BAB8FC}">
      <dsp:nvSpPr>
        <dsp:cNvPr id="0" name=""/>
        <dsp:cNvSpPr/>
      </dsp:nvSpPr>
      <dsp:spPr>
        <a:xfrm>
          <a:off x="0" y="763928"/>
          <a:ext cx="105156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Účel veřejněprospěšný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Účel podpory okruhu osob (i jednotlivě)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Vztahuje se §11 odst. 1 na nadační dary</a:t>
          </a:r>
        </a:p>
      </dsp:txBody>
      <dsp:txXfrm>
        <a:off x="0" y="763928"/>
        <a:ext cx="10515600" cy="1251315"/>
      </dsp:txXfrm>
    </dsp:sp>
    <dsp:sp modelId="{84C2D08D-D645-4532-AA89-088346938976}">
      <dsp:nvSpPr>
        <dsp:cNvPr id="0" name=""/>
        <dsp:cNvSpPr/>
      </dsp:nvSpPr>
      <dsp:spPr>
        <a:xfrm>
          <a:off x="0" y="2015243"/>
          <a:ext cx="10515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Veřejná sbírka</a:t>
          </a:r>
        </a:p>
      </dsp:txBody>
      <dsp:txXfrm>
        <a:off x="36296" y="2051539"/>
        <a:ext cx="10443008" cy="670943"/>
      </dsp:txXfrm>
    </dsp:sp>
    <dsp:sp modelId="{E636AA21-60F0-41FC-9135-5A23F69293C7}">
      <dsp:nvSpPr>
        <dsp:cNvPr id="0" name=""/>
        <dsp:cNvSpPr/>
      </dsp:nvSpPr>
      <dsp:spPr>
        <a:xfrm>
          <a:off x="0" y="2758778"/>
          <a:ext cx="10515600" cy="1572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Zákon č. 17/2001 Sb., o veřejných sbírkách a změně některých zákonů, ve znění pozdějších předpisů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Musí organizovat právnická osoba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Vůči přispěvatelům ještě nižší informační povinnost, než vůči pacientovi</a:t>
          </a:r>
        </a:p>
      </dsp:txBody>
      <dsp:txXfrm>
        <a:off x="0" y="2758778"/>
        <a:ext cx="10515600" cy="15721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E835A-765F-424D-AB0B-409B82D9F8A6}">
      <dsp:nvSpPr>
        <dsp:cNvPr id="0" name=""/>
        <dsp:cNvSpPr/>
      </dsp:nvSpPr>
      <dsp:spPr>
        <a:xfrm>
          <a:off x="51" y="703302"/>
          <a:ext cx="4913783" cy="835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/>
            <a:t>Regulujeme předmět</a:t>
          </a:r>
        </a:p>
      </dsp:txBody>
      <dsp:txXfrm>
        <a:off x="51" y="703302"/>
        <a:ext cx="4913783" cy="835200"/>
      </dsp:txXfrm>
    </dsp:sp>
    <dsp:sp modelId="{0F0A5ACC-0944-484F-9C77-59B584C140B9}">
      <dsp:nvSpPr>
        <dsp:cNvPr id="0" name=""/>
        <dsp:cNvSpPr/>
      </dsp:nvSpPr>
      <dsp:spPr>
        <a:xfrm>
          <a:off x="51" y="1538502"/>
          <a:ext cx="4913783" cy="210953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 dirty="0"/>
            <a:t>Zaměřujeme se na předmět(y) zosobňující technologii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Výrobek/nástroj/přístroj/lék </a:t>
          </a:r>
        </a:p>
      </dsp:txBody>
      <dsp:txXfrm>
        <a:off x="51" y="1538502"/>
        <a:ext cx="4913783" cy="2109532"/>
      </dsp:txXfrm>
    </dsp:sp>
    <dsp:sp modelId="{CBBC4354-9391-45B6-ADA3-6D2AB026EDEF}">
      <dsp:nvSpPr>
        <dsp:cNvPr id="0" name=""/>
        <dsp:cNvSpPr/>
      </dsp:nvSpPr>
      <dsp:spPr>
        <a:xfrm>
          <a:off x="5601764" y="703302"/>
          <a:ext cx="4913783" cy="835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/>
            <a:t>Regulujeme proces</a:t>
          </a:r>
        </a:p>
      </dsp:txBody>
      <dsp:txXfrm>
        <a:off x="5601764" y="703302"/>
        <a:ext cx="4913783" cy="835200"/>
      </dsp:txXfrm>
    </dsp:sp>
    <dsp:sp modelId="{407D13F4-A545-40F5-9CD6-52C7958237B8}">
      <dsp:nvSpPr>
        <dsp:cNvPr id="0" name=""/>
        <dsp:cNvSpPr/>
      </dsp:nvSpPr>
      <dsp:spPr>
        <a:xfrm>
          <a:off x="5601764" y="1538502"/>
          <a:ext cx="4913783" cy="210953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Zaměřuje se na to, jak člověk technologii používá a jak s ní komunikuje.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 dirty="0"/>
            <a:t>Pokyny, osvědčené postupy</a:t>
          </a:r>
        </a:p>
      </dsp:txBody>
      <dsp:txXfrm>
        <a:off x="5601764" y="1538502"/>
        <a:ext cx="4913783" cy="210953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222C3-2E67-401A-A5CF-1EAA4967EC92}">
      <dsp:nvSpPr>
        <dsp:cNvPr id="0" name=""/>
        <dsp:cNvSpPr/>
      </dsp:nvSpPr>
      <dsp:spPr>
        <a:xfrm>
          <a:off x="0" y="328238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Navzdory financování, veřejný zájem nepřevažuje zájem jednotlivce</a:t>
          </a:r>
        </a:p>
      </dsp:txBody>
      <dsp:txXfrm>
        <a:off x="30442" y="358680"/>
        <a:ext cx="10454716" cy="562726"/>
      </dsp:txXfrm>
    </dsp:sp>
    <dsp:sp modelId="{CBC3FE50-613E-4A21-A637-E37DD33E90A4}">
      <dsp:nvSpPr>
        <dsp:cNvPr id="0" name=""/>
        <dsp:cNvSpPr/>
      </dsp:nvSpPr>
      <dsp:spPr>
        <a:xfrm>
          <a:off x="0" y="102672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130/2002 Sb. zákon o podpoře výzkumu, experimentálního vývoje a inovací </a:t>
          </a:r>
        </a:p>
      </dsp:txBody>
      <dsp:txXfrm>
        <a:off x="30442" y="1057171"/>
        <a:ext cx="10454716" cy="562726"/>
      </dsp:txXfrm>
    </dsp:sp>
    <dsp:sp modelId="{32458024-6845-4341-9552-359DF1B09AF7}">
      <dsp:nvSpPr>
        <dsp:cNvPr id="0" name=""/>
        <dsp:cNvSpPr/>
      </dsp:nvSpPr>
      <dsp:spPr>
        <a:xfrm>
          <a:off x="0" y="1650339"/>
          <a:ext cx="10515600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000" kern="1200"/>
            <a:t>Účelovou podporu lze poskytnout na grantový projekt, programový projekt, specifický vysokoškolský výzkum, projekt velké výzkumné infrastruktury.</a:t>
          </a:r>
          <a:endParaRPr lang="cs-CZ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Podpora vychází z Národní politiky výzkumu, vývoje a inovací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Podpora může být poskytnuta pouze na způsobilé náklady.</a:t>
          </a:r>
        </a:p>
      </dsp:txBody>
      <dsp:txXfrm>
        <a:off x="0" y="1650339"/>
        <a:ext cx="10515600" cy="1318590"/>
      </dsp:txXfrm>
    </dsp:sp>
    <dsp:sp modelId="{7DDC975C-D67A-4A07-87DC-05A7BCAC1E65}">
      <dsp:nvSpPr>
        <dsp:cNvPr id="0" name=""/>
        <dsp:cNvSpPr/>
      </dsp:nvSpPr>
      <dsp:spPr>
        <a:xfrm>
          <a:off x="0" y="2968928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Podpora musí být slučitelná s nařízením komise 651/2014 Sb. </a:t>
          </a:r>
        </a:p>
      </dsp:txBody>
      <dsp:txXfrm>
        <a:off x="30442" y="2999370"/>
        <a:ext cx="10454716" cy="562726"/>
      </dsp:txXfrm>
    </dsp:sp>
    <dsp:sp modelId="{5E7E6D52-8C72-46A8-9A3D-F9798AAE0C1D}">
      <dsp:nvSpPr>
        <dsp:cNvPr id="0" name=""/>
        <dsp:cNvSpPr/>
      </dsp:nvSpPr>
      <dsp:spPr>
        <a:xfrm>
          <a:off x="0" y="3592539"/>
          <a:ext cx="10515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Podpora výzkumu – Čl. 25-30 nařízení</a:t>
          </a:r>
        </a:p>
      </dsp:txBody>
      <dsp:txXfrm>
        <a:off x="0" y="3592539"/>
        <a:ext cx="10515600" cy="43056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4D1CB-1757-489D-8E97-437073C5185E}">
      <dsp:nvSpPr>
        <dsp:cNvPr id="0" name=""/>
        <dsp:cNvSpPr/>
      </dsp:nvSpPr>
      <dsp:spPr>
        <a:xfrm>
          <a:off x="1611748" y="0"/>
          <a:ext cx="1958102" cy="1087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Grantový výzkum</a:t>
          </a:r>
        </a:p>
      </dsp:txBody>
      <dsp:txXfrm>
        <a:off x="1643610" y="31862"/>
        <a:ext cx="1894378" cy="1024110"/>
      </dsp:txXfrm>
    </dsp:sp>
    <dsp:sp modelId="{51DCDC00-D1A6-449B-BEC1-B04EE5CEBA82}">
      <dsp:nvSpPr>
        <dsp:cNvPr id="0" name=""/>
        <dsp:cNvSpPr/>
      </dsp:nvSpPr>
      <dsp:spPr>
        <a:xfrm rot="5400000">
          <a:off x="2386831" y="1115030"/>
          <a:ext cx="407937" cy="48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/>
        </a:p>
      </dsp:txBody>
      <dsp:txXfrm rot="-5400000">
        <a:off x="2443943" y="1155824"/>
        <a:ext cx="293715" cy="285556"/>
      </dsp:txXfrm>
    </dsp:sp>
    <dsp:sp modelId="{07F2A9E0-CDC9-4829-B80B-959C97647732}">
      <dsp:nvSpPr>
        <dsp:cNvPr id="0" name=""/>
        <dsp:cNvSpPr/>
      </dsp:nvSpPr>
      <dsp:spPr>
        <a:xfrm>
          <a:off x="1611748" y="1631751"/>
          <a:ext cx="1958102" cy="1087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Komerční výzkum</a:t>
          </a:r>
        </a:p>
      </dsp:txBody>
      <dsp:txXfrm>
        <a:off x="1643610" y="1663613"/>
        <a:ext cx="1894378" cy="1024110"/>
      </dsp:txXfrm>
    </dsp:sp>
    <dsp:sp modelId="{AC6E7847-6E3A-4234-AB55-515E11D3839A}">
      <dsp:nvSpPr>
        <dsp:cNvPr id="0" name=""/>
        <dsp:cNvSpPr/>
      </dsp:nvSpPr>
      <dsp:spPr>
        <a:xfrm rot="5400000">
          <a:off x="2386831" y="2746782"/>
          <a:ext cx="407937" cy="48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/>
        </a:p>
      </dsp:txBody>
      <dsp:txXfrm rot="-5400000">
        <a:off x="2443943" y="2787576"/>
        <a:ext cx="293715" cy="285556"/>
      </dsp:txXfrm>
    </dsp:sp>
    <dsp:sp modelId="{D615A6AB-4DA5-4D66-A898-1C4C15448F32}">
      <dsp:nvSpPr>
        <dsp:cNvPr id="0" name=""/>
        <dsp:cNvSpPr/>
      </dsp:nvSpPr>
      <dsp:spPr>
        <a:xfrm>
          <a:off x="1611748" y="3263503"/>
          <a:ext cx="1958102" cy="1087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Veřejné pojištění</a:t>
          </a:r>
        </a:p>
      </dsp:txBody>
      <dsp:txXfrm>
        <a:off x="1643610" y="3295365"/>
        <a:ext cx="1894378" cy="102411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74112-F89A-4FF0-82C9-196D5CFECFD6}">
      <dsp:nvSpPr>
        <dsp:cNvPr id="0" name=""/>
        <dsp:cNvSpPr/>
      </dsp:nvSpPr>
      <dsp:spPr>
        <a:xfrm>
          <a:off x="0" y="414458"/>
          <a:ext cx="10515600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Ze zdravotního pojištění se hradí zdravotní služby poskytnuté pojištěnci s cílem zlepšit nebo zachovat jeho zdravotní stav nebo zmírnit jeho utrpení, pokud</a:t>
          </a:r>
        </a:p>
      </dsp:txBody>
      <dsp:txXfrm>
        <a:off x="88585" y="503043"/>
        <a:ext cx="10338430" cy="1637500"/>
      </dsp:txXfrm>
    </dsp:sp>
    <dsp:sp modelId="{C72F1814-A1F9-4837-A637-4A148859F089}">
      <dsp:nvSpPr>
        <dsp:cNvPr id="0" name=""/>
        <dsp:cNvSpPr/>
      </dsp:nvSpPr>
      <dsp:spPr>
        <a:xfrm>
          <a:off x="0" y="2229129"/>
          <a:ext cx="10515600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/>
            <a:t>a) odpovídají zdravotnímu stavu pojištěnce a účelu, jehož má být jejich poskytnutím dosaženo, a jsou pro pojištěnce přiměřeně bezpečné,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/>
            <a:t>b) jsou v souladu se současnými dostupnými poznatky lékařské vědy,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600" kern="1200"/>
            <a:t>c) existují důkazy o jejich účinnosti vzhledem k účelu jejich poskytování.</a:t>
          </a:r>
        </a:p>
      </dsp:txBody>
      <dsp:txXfrm>
        <a:off x="0" y="2229129"/>
        <a:ext cx="10515600" cy="1707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AAEAB-235A-48B2-8BBA-F495DC4231CF}">
      <dsp:nvSpPr>
        <dsp:cNvPr id="0" name=""/>
        <dsp:cNvSpPr/>
      </dsp:nvSpPr>
      <dsp:spPr>
        <a:xfrm>
          <a:off x="0" y="271583"/>
          <a:ext cx="10515600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54076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378/2008 Sb. o léčivech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Nařízení EU č. 536/2014 o klinických hodnoceních humánních léčivých přípravků </a:t>
          </a:r>
        </a:p>
      </dsp:txBody>
      <dsp:txXfrm>
        <a:off x="0" y="271583"/>
        <a:ext cx="10515600" cy="1606500"/>
      </dsp:txXfrm>
    </dsp:sp>
    <dsp:sp modelId="{10C8E21A-7121-4F66-BC1F-4B4429130EC1}">
      <dsp:nvSpPr>
        <dsp:cNvPr id="0" name=""/>
        <dsp:cNvSpPr/>
      </dsp:nvSpPr>
      <dsp:spPr>
        <a:xfrm>
          <a:off x="525780" y="20663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Léčivý přípravek?</a:t>
          </a:r>
        </a:p>
      </dsp:txBody>
      <dsp:txXfrm>
        <a:off x="550278" y="45161"/>
        <a:ext cx="7311924" cy="452844"/>
      </dsp:txXfrm>
    </dsp:sp>
    <dsp:sp modelId="{F20176BA-09A1-41FA-907A-18C87A14F1B4}">
      <dsp:nvSpPr>
        <dsp:cNvPr id="0" name=""/>
        <dsp:cNvSpPr/>
      </dsp:nvSpPr>
      <dsp:spPr>
        <a:xfrm>
          <a:off x="0" y="2220804"/>
          <a:ext cx="10515600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54076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268/2014 Sb. o zdravotnických prostředcích</a:t>
          </a:r>
        </a:p>
      </dsp:txBody>
      <dsp:txXfrm>
        <a:off x="0" y="2220804"/>
        <a:ext cx="10515600" cy="883575"/>
      </dsp:txXfrm>
    </dsp:sp>
    <dsp:sp modelId="{E2724F19-BA6E-4C87-93CA-602CD5D1245D}">
      <dsp:nvSpPr>
        <dsp:cNvPr id="0" name=""/>
        <dsp:cNvSpPr/>
      </dsp:nvSpPr>
      <dsp:spPr>
        <a:xfrm>
          <a:off x="525780" y="1969884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Zdravotnický prostředek?</a:t>
          </a:r>
        </a:p>
      </dsp:txBody>
      <dsp:txXfrm>
        <a:off x="550278" y="1994382"/>
        <a:ext cx="7311924" cy="452844"/>
      </dsp:txXfrm>
    </dsp:sp>
    <dsp:sp modelId="{77493DE3-F76F-4763-B425-4FAFF8F4D1EA}">
      <dsp:nvSpPr>
        <dsp:cNvPr id="0" name=""/>
        <dsp:cNvSpPr/>
      </dsp:nvSpPr>
      <dsp:spPr>
        <a:xfrm>
          <a:off x="0" y="3447099"/>
          <a:ext cx="10515600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54076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373/2011 Sb. o specifických zdravotních službách</a:t>
          </a:r>
        </a:p>
      </dsp:txBody>
      <dsp:txXfrm>
        <a:off x="0" y="3447099"/>
        <a:ext cx="10515600" cy="883575"/>
      </dsp:txXfrm>
    </dsp:sp>
    <dsp:sp modelId="{E6EB8084-5185-4340-9448-E623E7605DCA}">
      <dsp:nvSpPr>
        <dsp:cNvPr id="0" name=""/>
        <dsp:cNvSpPr/>
      </dsp:nvSpPr>
      <dsp:spPr>
        <a:xfrm>
          <a:off x="525780" y="3196179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Léčební metoda?</a:t>
          </a:r>
        </a:p>
      </dsp:txBody>
      <dsp:txXfrm>
        <a:off x="550278" y="3220677"/>
        <a:ext cx="7311924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89549-72DF-437A-A313-39E8B4AE93D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Bezpečnost</a:t>
          </a:r>
        </a:p>
      </dsp:txBody>
      <dsp:txXfrm>
        <a:off x="1748064" y="2975"/>
        <a:ext cx="3342605" cy="2005563"/>
      </dsp:txXfrm>
    </dsp:sp>
    <dsp:sp modelId="{5684142C-2EEF-409E-8D95-36ADC7F85A6E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Obchodní model</a:t>
          </a:r>
        </a:p>
      </dsp:txBody>
      <dsp:txXfrm>
        <a:off x="5424930" y="2975"/>
        <a:ext cx="3342605" cy="2005563"/>
      </dsp:txXfrm>
    </dsp:sp>
    <dsp:sp modelId="{06DA13B2-0235-4A24-A89E-D0C934CE903E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Ochrana</a:t>
          </a:r>
        </a:p>
      </dsp:txBody>
      <dsp:txXfrm>
        <a:off x="3586497" y="2342799"/>
        <a:ext cx="3342605" cy="20055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F8381-13B9-455C-9F58-03514BB89E2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Jak potencovat nové technologie?</a:t>
          </a:r>
        </a:p>
      </dsp:txBody>
      <dsp:txXfrm>
        <a:off x="0" y="39687"/>
        <a:ext cx="3286125" cy="1971675"/>
      </dsp:txXfrm>
    </dsp:sp>
    <dsp:sp modelId="{F153ED11-058C-4676-9E4C-849EF58BB88C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Bezpečnost</a:t>
          </a:r>
        </a:p>
      </dsp:txBody>
      <dsp:txXfrm>
        <a:off x="3614737" y="39687"/>
        <a:ext cx="3286125" cy="1971675"/>
      </dsp:txXfrm>
    </dsp:sp>
    <dsp:sp modelId="{D5D5E862-E987-4262-B08F-1415DF94A16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Etické otázky</a:t>
          </a:r>
        </a:p>
      </dsp:txBody>
      <dsp:txXfrm>
        <a:off x="7229475" y="39687"/>
        <a:ext cx="3286125" cy="1971675"/>
      </dsp:txXfrm>
    </dsp:sp>
    <dsp:sp modelId="{E7FC0742-3175-4621-9E4B-45E03730F84E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Ochrana spotřebitele</a:t>
          </a:r>
        </a:p>
      </dsp:txBody>
      <dsp:txXfrm>
        <a:off x="0" y="2339975"/>
        <a:ext cx="3286125" cy="1971675"/>
      </dsp:txXfrm>
    </dsp:sp>
    <dsp:sp modelId="{193B88CA-F4D6-48AB-A8AA-E79591133D7C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Dopady na veřejné zdravotní pojištění</a:t>
          </a:r>
        </a:p>
      </dsp:txBody>
      <dsp:txXfrm>
        <a:off x="3614737" y="2339975"/>
        <a:ext cx="3286125" cy="1971675"/>
      </dsp:txXfrm>
    </dsp:sp>
    <dsp:sp modelId="{D5B20BED-9DCF-4B34-B2B9-4B2701E4A858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Kdo má nést náklady na poskytování zatím „neuznaných ZS“?</a:t>
          </a:r>
        </a:p>
      </dsp:txBody>
      <dsp:txXfrm>
        <a:off x="7229475" y="2339975"/>
        <a:ext cx="3286125" cy="19716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164A5-849A-417C-9B4B-A2466F191BA8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Zdravotní benefit pro pacienta</a:t>
          </a:r>
        </a:p>
      </dsp:txBody>
      <dsp:txXfrm>
        <a:off x="1748064" y="2975"/>
        <a:ext cx="3342605" cy="2005563"/>
      </dsp:txXfrm>
    </dsp:sp>
    <dsp:sp modelId="{6944DF5D-7566-47B1-ADB1-6AEF9843FA56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Ekonomická výhodnost</a:t>
          </a:r>
        </a:p>
      </dsp:txBody>
      <dsp:txXfrm>
        <a:off x="5424930" y="2975"/>
        <a:ext cx="3342605" cy="2005563"/>
      </dsp:txXfrm>
    </dsp:sp>
    <dsp:sp modelId="{7705E51F-08A9-4FA4-97BE-C6F8B23DDB8B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Omezení odpovědnosti </a:t>
          </a:r>
        </a:p>
      </dsp:txBody>
      <dsp:txXfrm>
        <a:off x="3586497" y="2342799"/>
        <a:ext cx="3342605" cy="20055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23554-41F1-4F31-A41D-B2BA65493EB4}">
      <dsp:nvSpPr>
        <dsp:cNvPr id="0" name=""/>
        <dsp:cNvSpPr/>
      </dsp:nvSpPr>
      <dsp:spPr>
        <a:xfrm rot="5400000">
          <a:off x="-91307" y="94379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1.</a:t>
          </a:r>
        </a:p>
      </dsp:txBody>
      <dsp:txXfrm rot="-5400000">
        <a:off x="2" y="216123"/>
        <a:ext cx="426103" cy="182616"/>
      </dsp:txXfrm>
    </dsp:sp>
    <dsp:sp modelId="{7E5B2092-EEB8-444B-8082-13AEFF0DF7D1}">
      <dsp:nvSpPr>
        <dsp:cNvPr id="0" name=""/>
        <dsp:cNvSpPr/>
      </dsp:nvSpPr>
      <dsp:spPr>
        <a:xfrm rot="5400000">
          <a:off x="5273017" y="-4843842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Objev (základní výzkum)</a:t>
          </a:r>
        </a:p>
      </dsp:txBody>
      <dsp:txXfrm rot="-5400000">
        <a:off x="426103" y="22387"/>
        <a:ext cx="10070181" cy="357037"/>
      </dsp:txXfrm>
    </dsp:sp>
    <dsp:sp modelId="{94257F9E-4060-4077-AA91-CE0009323043}">
      <dsp:nvSpPr>
        <dsp:cNvPr id="0" name=""/>
        <dsp:cNvSpPr/>
      </dsp:nvSpPr>
      <dsp:spPr>
        <a:xfrm rot="5400000">
          <a:off x="-91307" y="628161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 </a:t>
          </a:r>
        </a:p>
      </dsp:txBody>
      <dsp:txXfrm rot="-5400000">
        <a:off x="2" y="749905"/>
        <a:ext cx="426103" cy="182616"/>
      </dsp:txXfrm>
    </dsp:sp>
    <dsp:sp modelId="{564BACB8-A482-42BC-AB98-794C303F64E4}">
      <dsp:nvSpPr>
        <dsp:cNvPr id="0" name=""/>
        <dsp:cNvSpPr/>
      </dsp:nvSpPr>
      <dsp:spPr>
        <a:xfrm rot="5400000">
          <a:off x="5273017" y="-4310060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Patentování</a:t>
          </a:r>
        </a:p>
      </dsp:txBody>
      <dsp:txXfrm rot="-5400000">
        <a:off x="426103" y="556169"/>
        <a:ext cx="10070181" cy="357037"/>
      </dsp:txXfrm>
    </dsp:sp>
    <dsp:sp modelId="{4A3E9782-9645-4D3C-8C8A-8380B37AAE44}">
      <dsp:nvSpPr>
        <dsp:cNvPr id="0" name=""/>
        <dsp:cNvSpPr/>
      </dsp:nvSpPr>
      <dsp:spPr>
        <a:xfrm rot="5400000">
          <a:off x="-91307" y="1161943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3. </a:t>
          </a:r>
        </a:p>
      </dsp:txBody>
      <dsp:txXfrm rot="-5400000">
        <a:off x="2" y="1283687"/>
        <a:ext cx="426103" cy="182616"/>
      </dsp:txXfrm>
    </dsp:sp>
    <dsp:sp modelId="{02FF6113-17CC-4C4F-951E-9CF926CF9AF8}">
      <dsp:nvSpPr>
        <dsp:cNvPr id="0" name=""/>
        <dsp:cNvSpPr/>
      </dsp:nvSpPr>
      <dsp:spPr>
        <a:xfrm rot="5400000">
          <a:off x="5273017" y="-3776278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Převod patentu na investora</a:t>
          </a:r>
        </a:p>
      </dsp:txBody>
      <dsp:txXfrm rot="-5400000">
        <a:off x="426103" y="1089951"/>
        <a:ext cx="10070181" cy="357037"/>
      </dsp:txXfrm>
    </dsp:sp>
    <dsp:sp modelId="{47E9E55F-F3F5-4BE1-9FA5-78B37F6DD82A}">
      <dsp:nvSpPr>
        <dsp:cNvPr id="0" name=""/>
        <dsp:cNvSpPr/>
      </dsp:nvSpPr>
      <dsp:spPr>
        <a:xfrm rot="5400000">
          <a:off x="-91307" y="1695725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4.</a:t>
          </a:r>
        </a:p>
      </dsp:txBody>
      <dsp:txXfrm rot="-5400000">
        <a:off x="2" y="1817469"/>
        <a:ext cx="426103" cy="182616"/>
      </dsp:txXfrm>
    </dsp:sp>
    <dsp:sp modelId="{80FD7E64-554F-4A56-8D59-FAA5B9A66B9C}">
      <dsp:nvSpPr>
        <dsp:cNvPr id="0" name=""/>
        <dsp:cNvSpPr/>
      </dsp:nvSpPr>
      <dsp:spPr>
        <a:xfrm rot="5400000">
          <a:off x="5273017" y="-3242496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Hledání trhu/ využití objevu</a:t>
          </a:r>
        </a:p>
      </dsp:txBody>
      <dsp:txXfrm rot="-5400000">
        <a:off x="426103" y="1623733"/>
        <a:ext cx="10070181" cy="357037"/>
      </dsp:txXfrm>
    </dsp:sp>
    <dsp:sp modelId="{2F12C4F5-C1DE-4C07-A1CB-775023DECEC5}">
      <dsp:nvSpPr>
        <dsp:cNvPr id="0" name=""/>
        <dsp:cNvSpPr/>
      </dsp:nvSpPr>
      <dsp:spPr>
        <a:xfrm rot="5400000">
          <a:off x="-91307" y="2229508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5. </a:t>
          </a:r>
        </a:p>
      </dsp:txBody>
      <dsp:txXfrm rot="-5400000">
        <a:off x="2" y="2351252"/>
        <a:ext cx="426103" cy="182616"/>
      </dsp:txXfrm>
    </dsp:sp>
    <dsp:sp modelId="{4F612F3E-80AF-4DF9-BC14-425D56BF9A01}">
      <dsp:nvSpPr>
        <dsp:cNvPr id="0" name=""/>
        <dsp:cNvSpPr/>
      </dsp:nvSpPr>
      <dsp:spPr>
        <a:xfrm rot="5400000">
          <a:off x="5273017" y="-2684000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Klinické zkoušení</a:t>
          </a:r>
        </a:p>
      </dsp:txBody>
      <dsp:txXfrm rot="-5400000">
        <a:off x="426103" y="2182229"/>
        <a:ext cx="10070181" cy="357037"/>
      </dsp:txXfrm>
    </dsp:sp>
    <dsp:sp modelId="{017D2223-97D7-49FF-BF07-11CEF1FB2147}">
      <dsp:nvSpPr>
        <dsp:cNvPr id="0" name=""/>
        <dsp:cNvSpPr/>
      </dsp:nvSpPr>
      <dsp:spPr>
        <a:xfrm rot="5400000">
          <a:off x="-91307" y="2763290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6.</a:t>
          </a:r>
        </a:p>
      </dsp:txBody>
      <dsp:txXfrm rot="-5400000">
        <a:off x="2" y="2885034"/>
        <a:ext cx="426103" cy="182616"/>
      </dsp:txXfrm>
    </dsp:sp>
    <dsp:sp modelId="{AEBD760D-053C-4E1A-9234-3D11C435CAAC}">
      <dsp:nvSpPr>
        <dsp:cNvPr id="0" name=""/>
        <dsp:cNvSpPr/>
      </dsp:nvSpPr>
      <dsp:spPr>
        <a:xfrm rot="5400000">
          <a:off x="5273017" y="-2174931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 Uvedení na trh</a:t>
          </a:r>
        </a:p>
      </dsp:txBody>
      <dsp:txXfrm rot="-5400000">
        <a:off x="426103" y="2691298"/>
        <a:ext cx="10070181" cy="357037"/>
      </dsp:txXfrm>
    </dsp:sp>
    <dsp:sp modelId="{567E4E15-251F-4F95-8D80-2EC33E8BCB3A}">
      <dsp:nvSpPr>
        <dsp:cNvPr id="0" name=""/>
        <dsp:cNvSpPr/>
      </dsp:nvSpPr>
      <dsp:spPr>
        <a:xfrm rot="5400000">
          <a:off x="-91307" y="3297072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7</a:t>
          </a:r>
          <a:r>
            <a:rPr lang="cs-CZ" sz="1100" kern="1200"/>
            <a:t>. </a:t>
          </a:r>
          <a:endParaRPr lang="cs-CZ" sz="1100" kern="1200" dirty="0"/>
        </a:p>
      </dsp:txBody>
      <dsp:txXfrm rot="-5400000">
        <a:off x="2" y="3418816"/>
        <a:ext cx="426103" cy="182616"/>
      </dsp:txXfrm>
    </dsp:sp>
    <dsp:sp modelId="{13326AA6-420C-4B2B-B4F7-FFA67F8D5340}">
      <dsp:nvSpPr>
        <dsp:cNvPr id="0" name=""/>
        <dsp:cNvSpPr/>
      </dsp:nvSpPr>
      <dsp:spPr>
        <a:xfrm rot="5400000">
          <a:off x="5273017" y="-1641149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Zařazení pod veřejné zdravotní pojištění</a:t>
          </a:r>
        </a:p>
      </dsp:txBody>
      <dsp:txXfrm rot="-5400000">
        <a:off x="426103" y="3225080"/>
        <a:ext cx="10070181" cy="357037"/>
      </dsp:txXfrm>
    </dsp:sp>
    <dsp:sp modelId="{931C366F-A77E-48B5-B6CE-A2C1E8B65F54}">
      <dsp:nvSpPr>
        <dsp:cNvPr id="0" name=""/>
        <dsp:cNvSpPr/>
      </dsp:nvSpPr>
      <dsp:spPr>
        <a:xfrm rot="5400000">
          <a:off x="-91307" y="3830854"/>
          <a:ext cx="608719" cy="426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8.</a:t>
          </a:r>
        </a:p>
      </dsp:txBody>
      <dsp:txXfrm rot="-5400000">
        <a:off x="2" y="3952598"/>
        <a:ext cx="426103" cy="182616"/>
      </dsp:txXfrm>
    </dsp:sp>
    <dsp:sp modelId="{4CFACD53-7AB1-489E-B835-58E78281AF17}">
      <dsp:nvSpPr>
        <dsp:cNvPr id="0" name=""/>
        <dsp:cNvSpPr/>
      </dsp:nvSpPr>
      <dsp:spPr>
        <a:xfrm rot="5400000">
          <a:off x="5273017" y="-1107367"/>
          <a:ext cx="395667" cy="100894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Ochrana před padělateli/konkurencí</a:t>
          </a:r>
        </a:p>
      </dsp:txBody>
      <dsp:txXfrm rot="-5400000">
        <a:off x="426103" y="3758862"/>
        <a:ext cx="10070181" cy="357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36F69-264D-4EB0-AED7-6AE05FF6E8A0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1D67D-F125-4A0E-ACA3-C5034B35C30A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Na kterých trzích patentovat?</a:t>
          </a:r>
        </a:p>
      </dsp:txBody>
      <dsp:txXfrm>
        <a:off x="553160" y="99749"/>
        <a:ext cx="7306160" cy="506120"/>
      </dsp:txXfrm>
    </dsp:sp>
    <dsp:sp modelId="{7C2318FD-960D-4806-A9BC-8FDE10D65253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D3636-2F46-41CC-ADE5-AB72804292CA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Jaká bude poptávka?</a:t>
          </a:r>
        </a:p>
      </dsp:txBody>
      <dsp:txXfrm>
        <a:off x="553160" y="961589"/>
        <a:ext cx="7306160" cy="506120"/>
      </dsp:txXfrm>
    </dsp:sp>
    <dsp:sp modelId="{A60B1AA2-8BFB-453E-A7B2-C54C8D129631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08880-3952-4B52-9AF5-06260BEB09D8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Převést i právo k vynálezu nebo až hotový patent?</a:t>
          </a:r>
        </a:p>
      </dsp:txBody>
      <dsp:txXfrm>
        <a:off x="553160" y="1823429"/>
        <a:ext cx="7306160" cy="506120"/>
      </dsp:txXfrm>
    </dsp:sp>
    <dsp:sp modelId="{FEE49256-717D-4BDF-BDBC-9E099F6C1065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80168-9D84-45C5-A9EC-4CBE3C38D12C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Jak si nezničit „novost“? </a:t>
          </a:r>
        </a:p>
      </dsp:txBody>
      <dsp:txXfrm>
        <a:off x="553160" y="2685269"/>
        <a:ext cx="7306160" cy="506120"/>
      </dsp:txXfrm>
    </dsp:sp>
    <dsp:sp modelId="{71ADDC30-4A9D-435F-8F1A-C1EBEA1663F9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3CC81-415A-4818-A0B2-5D72C0BA3084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NDA – Non disclosure agreement</a:t>
          </a:r>
        </a:p>
      </dsp:txBody>
      <dsp:txXfrm>
        <a:off x="553160" y="3547109"/>
        <a:ext cx="730616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70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0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98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78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86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0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52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88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15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51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45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7B069-2F6D-424E-B53F-C5A225B24D01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B948-7FF7-40E1-8517-E23F87104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42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cs-CZ" dirty="0"/>
              <a:t>Uvádění nových objevů do života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88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0622-E002-4F88-A1D6-25385EB8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FC353-4F60-4845-BC6C-53B60C832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81" y="1419225"/>
            <a:ext cx="3698637" cy="4351338"/>
          </a:xfrm>
        </p:spPr>
      </p:pic>
    </p:spTree>
    <p:extLst>
      <p:ext uri="{BB962C8B-B14F-4D97-AF65-F5344CB8AC3E}">
        <p14:creationId xmlns:p14="http://schemas.microsoft.com/office/powerpoint/2010/main" val="148724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38" y="365125"/>
            <a:ext cx="4056971" cy="5967620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97" y="1950317"/>
            <a:ext cx="5371503" cy="27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2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54" y="365125"/>
            <a:ext cx="5144692" cy="5889952"/>
          </a:xfrm>
        </p:spPr>
      </p:pic>
      <p:sp>
        <p:nvSpPr>
          <p:cNvPr id="6" name="Obdélník 5"/>
          <p:cNvSpPr/>
          <p:nvPr/>
        </p:nvSpPr>
        <p:spPr>
          <a:xfrm>
            <a:off x="6096000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http://ngm.nationalgeographic.com/2011/03/big-idea/organ-regeneration-text</a:t>
            </a:r>
          </a:p>
        </p:txBody>
      </p:sp>
    </p:spTree>
    <p:extLst>
      <p:ext uri="{BB962C8B-B14F-4D97-AF65-F5344CB8AC3E}">
        <p14:creationId xmlns:p14="http://schemas.microsoft.com/office/powerpoint/2010/main" val="282433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2770"/>
            <a:ext cx="5470980" cy="4351338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09" y="1195297"/>
            <a:ext cx="4410691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5228990" cy="3916943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87" y="3023307"/>
            <a:ext cx="5303149" cy="34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5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2666-D121-451B-BA10-20564F4D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Software jako zdravotnický prostředek?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3E8A3-F81E-40C3-A945-8E37E7823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37" y="1825625"/>
            <a:ext cx="3988726" cy="4351338"/>
          </a:xfrm>
        </p:spPr>
      </p:pic>
    </p:spTree>
    <p:extLst>
      <p:ext uri="{BB962C8B-B14F-4D97-AF65-F5344CB8AC3E}">
        <p14:creationId xmlns:p14="http://schemas.microsoft.com/office/powerpoint/2010/main" val="340131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56B4-87E3-42E9-A2FB-2D2F69C7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CCFAE7-870C-4605-A990-5CA5A1A07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30" y="1825625"/>
            <a:ext cx="4447540" cy="4351338"/>
          </a:xfrm>
        </p:spPr>
      </p:pic>
    </p:spTree>
    <p:extLst>
      <p:ext uri="{BB962C8B-B14F-4D97-AF65-F5344CB8AC3E}">
        <p14:creationId xmlns:p14="http://schemas.microsoft.com/office/powerpoint/2010/main" val="240450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5012-E48B-4732-9D4B-8F7B85A6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351F3-BFE3-48F5-8824-BAB2A958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60" y="1825625"/>
            <a:ext cx="4427479" cy="4351338"/>
          </a:xfrm>
        </p:spPr>
      </p:pic>
    </p:spTree>
    <p:extLst>
      <p:ext uri="{BB962C8B-B14F-4D97-AF65-F5344CB8AC3E}">
        <p14:creationId xmlns:p14="http://schemas.microsoft.com/office/powerpoint/2010/main" val="147115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Protonové centrum: Vyjádření PTC k obvinění policie kvůli smlouvám s VZ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76" y="2261286"/>
            <a:ext cx="6668248" cy="32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5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které bude řešit investor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707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E8FE3-8D28-4A78-ADA8-06D56E2C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technologie = </a:t>
            </a:r>
            <a:br>
              <a:rPr lang="cs-CZ" dirty="0"/>
            </a:br>
            <a:r>
              <a:rPr lang="cs-CZ" dirty="0"/>
              <a:t>právní úprava řízená strachem?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AAB933-41F8-4C5B-BD3F-4D998537792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7BC44D-5A8C-43B5-A212-282DCFC80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395557" y="2032829"/>
            <a:ext cx="1266304" cy="895910"/>
          </a:xfrm>
          <a:prstGeom prst="rect">
            <a:avLst/>
          </a:prstGeom>
        </p:spPr>
      </p:pic>
      <p:pic>
        <p:nvPicPr>
          <p:cNvPr id="2050" name="Picture 2" descr="Artificial intelligence AI icon 2565586 Vector Art at Vecteezy">
            <a:extLst>
              <a:ext uri="{FF2B5EF4-FFF2-40B4-BE49-F238E27FC236}">
                <a16:creationId xmlns:a16="http://schemas.microsoft.com/office/drawing/2014/main" id="{F03299CA-58E9-41BE-B3B9-C84C92B0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61" y="1690688"/>
            <a:ext cx="1520935" cy="1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wnload Facebook Logo Circle Black Transparent - Logo Fb Vector PNG Image  with No Background - PNGkey.com">
            <a:extLst>
              <a:ext uri="{FF2B5EF4-FFF2-40B4-BE49-F238E27FC236}">
                <a16:creationId xmlns:a16="http://schemas.microsoft.com/office/drawing/2014/main" id="{DAA5613F-B917-48AB-876E-1DEBCFE1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26" y="3297226"/>
            <a:ext cx="832547" cy="8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Syringe Injection Drug Steroid - Vaccine Clipart Png, Transparent Png ,  Transparent Png Image - PNGitem">
            <a:extLst>
              <a:ext uri="{FF2B5EF4-FFF2-40B4-BE49-F238E27FC236}">
                <a16:creationId xmlns:a16="http://schemas.microsoft.com/office/drawing/2014/main" id="{74B4967F-94EE-486C-A466-8B3AA56E6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vaccine clipart transparent background - Clip Art Library">
            <a:extLst>
              <a:ext uri="{FF2B5EF4-FFF2-40B4-BE49-F238E27FC236}">
                <a16:creationId xmlns:a16="http://schemas.microsoft.com/office/drawing/2014/main" id="{DAE5C9CC-87D2-4197-8779-3BBE42DD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746" y="3253917"/>
            <a:ext cx="919163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utonomous Car Icon Isolated on White Background. Self-driving Vehicle  Pictogram. Smart Car Sign with Gps Signal. Vector Stock Vector -  Illustration of online, autopilot: 148245342">
            <a:extLst>
              <a:ext uri="{FF2B5EF4-FFF2-40B4-BE49-F238E27FC236}">
                <a16:creationId xmlns:a16="http://schemas.microsoft.com/office/drawing/2014/main" id="{B5AF778B-31EB-4B20-8D06-D2418257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57" y="4537186"/>
            <a:ext cx="32194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1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F2C74D-4271-4B04-A7F4-6F889C474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DED5F0-7929-418F-A7D9-67EA850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566599-7BD4-4D83-9FB5-C9847EFDA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4EEC6C-13E9-45B5-AE44-7D5A10D28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E895A2-69AE-4E90-BA00-94EB4C7A2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1BC715-182F-4F01-AA0F-E86E08D8D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které řeší stát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7512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které řeší poskytovatel zdravotních služeb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40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Výsledek regulace </a:t>
            </a:r>
          </a:p>
        </p:txBody>
      </p:sp>
      <p:pic>
        <p:nvPicPr>
          <p:cNvPr id="1026" name="Picture 2" descr="http://cen.acs.org/content/dam/cen/92/web/20141120lnp3-LN-grap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05" y="1623391"/>
            <a:ext cx="4045057" cy="33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93834" y="49366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dirty="0">
                <a:solidFill>
                  <a:srgbClr val="063557"/>
                </a:solidFill>
                <a:effectLst/>
                <a:latin typeface="Arial" panose="020B0604020202020204" pitchFamily="34" charset="0"/>
              </a:rPr>
              <a:t>BIG PHARMA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cost of developing a new drug has skyrocketed since the 1970s.  Source: Tufts Center for the Study of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343303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AIFP.cz (údaje neověřeny z jiných zdrojů)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 10 000 nově objevených sloučenin se do </a:t>
            </a:r>
            <a:r>
              <a:rPr lang="cs-CZ" dirty="0" err="1"/>
              <a:t>předklinické</a:t>
            </a:r>
            <a:r>
              <a:rPr lang="cs-CZ" dirty="0"/>
              <a:t> fáze zkoušení dostane přibližně 250 z nich. </a:t>
            </a:r>
          </a:p>
          <a:p>
            <a:r>
              <a:rPr lang="cs-CZ" dirty="0"/>
              <a:t>Do klinického zkoušení pak postoupí jen nepatrný počet a jen 1 z 5 zkoušených léků získá registraci a je uveden na trh.</a:t>
            </a:r>
          </a:p>
          <a:p>
            <a:r>
              <a:rPr lang="cs-CZ" dirty="0"/>
              <a:t>Vysoká míra neúspěchu, rozsáhlost klinických studií, rostoucí technická náročnost produktů a zvyšující se požadavky na bezpečnost a účinnost nového léku jsou také hlavní příčinou růstu nákladů na výzkum a vývoj. Od roku 1960 vzrostl počet let potřebných k ověření nového léku z 6 na 12. </a:t>
            </a:r>
          </a:p>
          <a:p>
            <a:r>
              <a:rPr lang="cs-CZ" dirty="0"/>
              <a:t>Vývoj 1 nového léku dnes stojí obvykle 1 miliardu dolarů, což odpovídá zhruba ¼ ročních výdajů na léky v České republice. </a:t>
            </a:r>
          </a:p>
          <a:p>
            <a:r>
              <a:rPr lang="cs-CZ" dirty="0"/>
              <a:t>Problematická je i návratnost takto vynaložených investic. Podaří se zajistit pouze u 1 z 5 nově uvedených léků.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33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Časová osa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2717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cs-CZ" dirty="0"/>
              <a:t>Fáze 1 - Objev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Praktické problémy</a:t>
            </a:r>
          </a:p>
        </p:txBody>
      </p:sp>
    </p:spTree>
    <p:extLst>
      <p:ext uri="{BB962C8B-B14F-4D97-AF65-F5344CB8AC3E}">
        <p14:creationId xmlns:p14="http://schemas.microsoft.com/office/powerpoint/2010/main" val="3814105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Kdy je objev učiněn?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Báze základního výzkumu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cs-CZ" sz="2800" dirty="0"/>
              <a:t>Objev nové molekuly, principu apod.</a:t>
            </a:r>
          </a:p>
          <a:p>
            <a:pPr lvl="1"/>
            <a:r>
              <a:rPr lang="cs-CZ" sz="2800" dirty="0"/>
              <a:t>Problém státních dotací a nároků na podíl veřejnosti</a:t>
            </a:r>
          </a:p>
          <a:p>
            <a:pPr lvl="1"/>
            <a:r>
              <a:rPr lang="cs-CZ" sz="2800" dirty="0"/>
              <a:t>Problém s výzkumnými partnery</a:t>
            </a:r>
          </a:p>
          <a:p>
            <a:pPr lvl="1"/>
            <a:r>
              <a:rPr lang="cs-CZ" sz="2800" dirty="0"/>
              <a:t>Problém s publikacemi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Báze klinického výzkumu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Již existující lék/prostředek se dá použít na něco jiného</a:t>
            </a:r>
          </a:p>
          <a:p>
            <a:r>
              <a:rPr lang="cs-CZ" dirty="0"/>
              <a:t>Problémem je, že patent už někdo vlastní</a:t>
            </a:r>
          </a:p>
        </p:txBody>
      </p:sp>
    </p:spTree>
    <p:extLst>
      <p:ext uri="{BB962C8B-B14F-4D97-AF65-F5344CB8AC3E}">
        <p14:creationId xmlns:p14="http://schemas.microsoft.com/office/powerpoint/2010/main" val="359853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527/1990 Sb. o Vynálezech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§ 3 Patenty se udělují na vynálezy, které jsou nové, jsou výsledkem vynálezecké činnosti a jsou průmyslově využitelné.</a:t>
            </a:r>
          </a:p>
          <a:p>
            <a:r>
              <a:rPr lang="cs-CZ" dirty="0"/>
              <a:t>§5 </a:t>
            </a:r>
          </a:p>
          <a:p>
            <a:pPr lvl="1"/>
            <a:r>
              <a:rPr lang="cs-CZ" dirty="0"/>
              <a:t>(1) Vynález je nový, není-li součástí stavu techniky.</a:t>
            </a:r>
          </a:p>
          <a:p>
            <a:pPr lvl="1"/>
            <a:r>
              <a:rPr lang="cs-CZ" dirty="0"/>
              <a:t>(2) Stavem techniky je vše, k čemu byl přede dnem, od něhož přísluší přihlašovateli právo přednosti (§ 27), umožněn přístup veřejnosti písemně, ústně, využíváním nebo jiným způsobem.</a:t>
            </a:r>
          </a:p>
        </p:txBody>
      </p:sp>
    </p:spTree>
    <p:extLst>
      <p:ext uri="{BB962C8B-B14F-4D97-AF65-F5344CB8AC3E}">
        <p14:creationId xmlns:p14="http://schemas.microsoft.com/office/powerpoint/2010/main" val="49696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Fáze 2 – Patentování</a:t>
            </a:r>
            <a:br>
              <a:rPr lang="cs-CZ" dirty="0"/>
            </a:br>
            <a:r>
              <a:rPr lang="cs-CZ" dirty="0"/>
              <a:t>Fáze 3 – Převod na investora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797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Rozhodování původce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838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65982-7B91-4FE0-B95C-2393B33C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regulace:</a:t>
            </a:r>
            <a:br>
              <a:rPr lang="cs-CZ" dirty="0"/>
            </a:br>
            <a:r>
              <a:rPr lang="cs-CZ" dirty="0"/>
              <a:t>Parní technologie jako nová technologie</a:t>
            </a:r>
          </a:p>
        </p:txBody>
      </p:sp>
      <p:pic>
        <p:nvPicPr>
          <p:cNvPr id="4" name="Picture 2" descr="Early Car, with Man in front with a Red Flag. Original artwork for Treasure.">
            <a:extLst>
              <a:ext uri="{FF2B5EF4-FFF2-40B4-BE49-F238E27FC236}">
                <a16:creationId xmlns:a16="http://schemas.microsoft.com/office/drawing/2014/main" id="{22271EC9-8F0D-4BF1-8141-8C5BF0196F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312" y="1825625"/>
            <a:ext cx="51333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270C3EA-971D-4B90-8792-77318D222FF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35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CCBAA7-9668-41E4-A077-BA304D1C0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76BB73F-DF52-49FB-811D-E894157AB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A10258-F950-4898-9FE2-0973E0403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71B084-CDBB-4CF5-9961-C545FD984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5258E8-688A-49E2-83C4-F8BABA9F4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65B742-EB35-47B7-A75D-6732F1DFB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i="1" dirty="0"/>
              <a:t>AGA Medical </a:t>
            </a:r>
            <a:r>
              <a:rPr lang="en-US" i="1" dirty="0" err="1"/>
              <a:t>Corportation</a:t>
            </a:r>
            <a:r>
              <a:rPr lang="en-US" i="1" dirty="0"/>
              <a:t> v </a:t>
            </a:r>
            <a:r>
              <a:rPr lang="en-US" i="1" dirty="0" err="1"/>
              <a:t>Occlutech</a:t>
            </a:r>
            <a:r>
              <a:rPr lang="en-US" i="1" dirty="0"/>
              <a:t> (UK) Limited</a:t>
            </a:r>
            <a:r>
              <a:rPr lang="en-US" dirty="0"/>
              <a:t> </a:t>
            </a:r>
            <a:r>
              <a:rPr lang="cs-CZ" dirty="0"/>
              <a:t>EWHC 2506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key issue on which the judge had to decide was whether </a:t>
            </a:r>
            <a:r>
              <a:rPr lang="en-US" b="1" dirty="0"/>
              <a:t>the patent was invalid for anticipation</a:t>
            </a:r>
            <a:r>
              <a:rPr lang="en-US" dirty="0"/>
              <a:t>, based on disclosure of the invention by one of its inventors, </a:t>
            </a:r>
            <a:r>
              <a:rPr lang="en-US" dirty="0" err="1"/>
              <a:t>Dr</a:t>
            </a:r>
            <a:r>
              <a:rPr lang="en-US" dirty="0"/>
              <a:t> Kurt </a:t>
            </a:r>
            <a:r>
              <a:rPr lang="en-US" dirty="0" err="1"/>
              <a:t>Amplatz</a:t>
            </a:r>
            <a:r>
              <a:rPr lang="en-US" dirty="0"/>
              <a:t>, during clinical trials. </a:t>
            </a:r>
            <a:endParaRPr lang="cs-CZ" dirty="0"/>
          </a:p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Amplatz</a:t>
            </a:r>
            <a:r>
              <a:rPr lang="en-US" dirty="0"/>
              <a:t> had provided the patented device to medical personnel at the Bratislava </a:t>
            </a:r>
            <a:r>
              <a:rPr lang="en-US" b="1" u="sng" dirty="0"/>
              <a:t>Children's University Hospital in September 1995</a:t>
            </a:r>
            <a:r>
              <a:rPr lang="en-US" u="sng" dirty="0"/>
              <a:t>, </a:t>
            </a:r>
            <a:r>
              <a:rPr lang="en-US" b="1" u="sng" dirty="0"/>
              <a:t>without any express obligations of confidence</a:t>
            </a:r>
            <a:r>
              <a:rPr lang="en-US" dirty="0"/>
              <a:t>; the personnel were not asked to sign any form of confidentiality or non-disclosure undertaking. </a:t>
            </a:r>
            <a:endParaRPr lang="cs-CZ" dirty="0"/>
          </a:p>
          <a:p>
            <a:r>
              <a:rPr lang="en-US" dirty="0"/>
              <a:t>Therefore, the Patents Court had to decide whether the disclosure to the Slovak doctors placed them under an obligation of confidence in equity.</a:t>
            </a:r>
            <a:endParaRPr lang="cs-CZ" dirty="0"/>
          </a:p>
          <a:p>
            <a:pPr lvl="8"/>
            <a:r>
              <a:rPr lang="cs-CZ" dirty="0"/>
              <a:t>http://www.taylorwessing.com/synapse/protection_confidentiality_clinicaltrials.html</a:t>
            </a:r>
          </a:p>
        </p:txBody>
      </p:sp>
    </p:spTree>
    <p:extLst>
      <p:ext uri="{BB962C8B-B14F-4D97-AF65-F5344CB8AC3E}">
        <p14:creationId xmlns:p14="http://schemas.microsoft.com/office/powerpoint/2010/main" val="463084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Patentovatelnost</a:t>
            </a:r>
            <a:r>
              <a:rPr lang="cs-CZ" dirty="0"/>
              <a:t>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5259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Fáze 4 - Hledání trhu/ využití objevu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776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Praktické problémy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cs-CZ" dirty="0"/>
              <a:t>Neznáte investora či zákazníka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Využíváte zprostředkovatele </a:t>
            </a:r>
          </a:p>
          <a:p>
            <a:r>
              <a:rPr lang="cs-CZ" dirty="0"/>
              <a:t>Smlouva o obstarání obchodní příležitosti/obchodní zastoupení</a:t>
            </a:r>
          </a:p>
          <a:p>
            <a:r>
              <a:rPr lang="cs-CZ" dirty="0"/>
              <a:t>Velký význam „NDA“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cs-CZ" dirty="0"/>
              <a:t>Nevíte co váš objev vlastně dělá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Využíváte specializovaných agentur</a:t>
            </a:r>
          </a:p>
        </p:txBody>
      </p:sp>
    </p:spTree>
    <p:extLst>
      <p:ext uri="{BB962C8B-B14F-4D97-AF65-F5344CB8AC3E}">
        <p14:creationId xmlns:p14="http://schemas.microsoft.com/office/powerpoint/2010/main" val="2089487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Príklad</a:t>
            </a:r>
            <a:r>
              <a:rPr lang="cs-CZ" dirty="0"/>
              <a:t> agentury -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Translational</a:t>
            </a:r>
            <a:r>
              <a:rPr lang="cs-CZ" dirty="0"/>
              <a:t> </a:t>
            </a:r>
            <a:r>
              <a:rPr lang="cs-CZ" dirty="0" err="1"/>
              <a:t>medicine</a:t>
            </a:r>
            <a:endParaRPr lang="cs-CZ" dirty="0"/>
          </a:p>
        </p:txBody>
      </p:sp>
      <p:pic>
        <p:nvPicPr>
          <p:cNvPr id="9" name="Zástupný symbol pro obsah 8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8719874" cy="4351338"/>
          </a:xfrm>
        </p:spPr>
      </p:pic>
    </p:spTree>
    <p:extLst>
      <p:ext uri="{BB962C8B-B14F-4D97-AF65-F5344CB8AC3E}">
        <p14:creationId xmlns:p14="http://schemas.microsoft.com/office/powerpoint/2010/main" val="6621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Fáze 5 - Klinické zkoušení/výzkum na člověku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366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F0FF0-713D-4309-A919-0C214211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Obecná úprava - </a:t>
            </a:r>
            <a:r>
              <a:rPr lang="pt-BR" dirty="0"/>
              <a:t>Úmluva o lidských právech a biomedicíně</a:t>
            </a:r>
            <a:endParaRPr lang="cs-CZ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7574B45-4F46-4202-AF9D-4CFEE40CCF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6565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918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197F9-40D1-4B7B-9814-B22C6EB5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Etický rozměr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68D2AD9-8B37-48E4-98E2-F3C67DCA70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1295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284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Léčiva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711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potravinový doplněk?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17" y="1825625"/>
            <a:ext cx="4294365" cy="4351338"/>
          </a:xfrm>
        </p:spPr>
      </p:pic>
      <p:graphicFrame>
        <p:nvGraphicFramePr>
          <p:cNvPr id="5" name="Diagram 4"/>
          <p:cNvGraphicFramePr/>
          <p:nvPr/>
        </p:nvGraphicFramePr>
        <p:xfrm>
          <a:off x="8243182" y="4516244"/>
          <a:ext cx="3268593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862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61A49B-CE0B-47EA-B8C9-2869D6B939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6118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Zdravotnické prostředky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396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hodnocení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9A3647-F58A-4217-A41F-9CDA6863B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0266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7791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léčební metoda (ZSZS)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772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léčební metoda (ZSZS)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698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cs-CZ" dirty="0"/>
              <a:t>Fáze 6 – Uvedení na trh</a:t>
            </a:r>
            <a:br>
              <a:rPr lang="cs-CZ" dirty="0"/>
            </a:br>
            <a:r>
              <a:rPr lang="cs-CZ" dirty="0"/>
              <a:t>Fáze 7 – Zařazení do zdravot. pojištění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550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o veřejném zdravotním pojištění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7340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§ 13 VZP Hrazené služby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4056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Hrazenými službami jsou v rozsahu a za podmínek stanovených tímto zákonem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a) zdravotní péče preventivní, dispenzární, diagnostická, léčebná, lékárenská, </a:t>
            </a:r>
            <a:r>
              <a:rPr lang="cs-CZ" dirty="0" err="1"/>
              <a:t>klinickofarmaceutická</a:t>
            </a:r>
            <a:r>
              <a:rPr lang="cs-CZ" dirty="0"/>
              <a:t>, léčebně rehabilitační, lázeňská léčebně rehabilitační, posudková, ošetřovatelská, paliativní a zdravotní péče o dárce krve, tkání a buněk nebo orgánů související s jejich odběrem, a to ve všech formách jejího poskytování podle zákona o zdravotních službách,</a:t>
            </a:r>
          </a:p>
          <a:p>
            <a:r>
              <a:rPr lang="cs-CZ" dirty="0"/>
              <a:t> b) poskytování léčivých přípravků, potravin pro zvláštní lékařské účely, zdravotnických prostředků a stomatologických výrobků,</a:t>
            </a:r>
          </a:p>
          <a:p>
            <a:r>
              <a:rPr lang="cs-CZ" dirty="0"/>
              <a:t>….</a:t>
            </a:r>
          </a:p>
          <a:p>
            <a:r>
              <a:rPr lang="cs-CZ" dirty="0"/>
              <a:t> d) odběr krve a odběr tkání, buněk a orgánů určených k transplantaci a nezbytné nakládání s nimi (uchovávání, skladování, zpracování a vyšetření),</a:t>
            </a:r>
          </a:p>
          <a:p>
            <a:r>
              <a:rPr lang="cs-CZ" dirty="0"/>
              <a:t>…</a:t>
            </a:r>
          </a:p>
          <a:p>
            <a:r>
              <a:rPr lang="cs-CZ" dirty="0"/>
              <a:t> j) zdravotní péče související s těhotenstvím a porodem dítěte, jehož matka požádala o utajení své osoby v souvislosti s porodem; tuto péči hradí zdravotní pojišťovna, kterou na základě identifikačních údajů pojištěnce o úhradu požádá příslušný poskytovatel.</a:t>
            </a:r>
          </a:p>
        </p:txBody>
      </p:sp>
    </p:spTree>
    <p:extLst>
      <p:ext uri="{BB962C8B-B14F-4D97-AF65-F5344CB8AC3E}">
        <p14:creationId xmlns:p14="http://schemas.microsoft.com/office/powerpoint/2010/main" val="169255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Stanovení úhrad léčivých přípravků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Stanovuje SÚKL</a:t>
            </a:r>
          </a:p>
          <a:p>
            <a:r>
              <a:rPr lang="cs-CZ" dirty="0"/>
              <a:t>Pro konkrétní indikace</a:t>
            </a:r>
          </a:p>
          <a:p>
            <a:r>
              <a:rPr lang="cs-CZ" dirty="0"/>
              <a:t>Stanoví kolik se maximálně doplatí z VZ</a:t>
            </a:r>
          </a:p>
        </p:txBody>
      </p:sp>
      <p:pic>
        <p:nvPicPr>
          <p:cNvPr id="3074" name="Picture 2" descr="http://www.labtestsonline.cz/upload/su/sukl-logo-cz-standard-velk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65630"/>
            <a:ext cx="5181600" cy="16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858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365125"/>
            <a:ext cx="5757859" cy="5612382"/>
          </a:xfrm>
        </p:spPr>
      </p:pic>
      <p:sp>
        <p:nvSpPr>
          <p:cNvPr id="8" name="Obdélník 7"/>
          <p:cNvSpPr/>
          <p:nvPr/>
        </p:nvSpPr>
        <p:spPr>
          <a:xfrm>
            <a:off x="7517594" y="4033477"/>
            <a:ext cx="369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Je legální použití léku mimo indikaci ?</a:t>
            </a:r>
          </a:p>
        </p:txBody>
      </p:sp>
    </p:spTree>
    <p:extLst>
      <p:ext uri="{BB962C8B-B14F-4D97-AF65-F5344CB8AC3E}">
        <p14:creationId xmlns:p14="http://schemas.microsoft.com/office/powerpoint/2010/main" val="167239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technologie ve zdravotní péči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6049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523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Neregistrovaný léčivý přípravek lze použít</a:t>
            </a:r>
          </a:p>
        </p:txBody>
      </p:sp>
    </p:spTree>
    <p:extLst>
      <p:ext uri="{BB962C8B-B14F-4D97-AF65-F5344CB8AC3E}">
        <p14:creationId xmlns:p14="http://schemas.microsoft.com/office/powerpoint/2010/main" val="55093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cs-CZ" dirty="0"/>
              <a:t>Fáze 8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Ochrana před konkurencí</a:t>
            </a:r>
          </a:p>
        </p:txBody>
      </p:sp>
    </p:spTree>
    <p:extLst>
      <p:ext uri="{BB962C8B-B14F-4D97-AF65-F5344CB8AC3E}">
        <p14:creationId xmlns:p14="http://schemas.microsoft.com/office/powerpoint/2010/main" val="1640668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Patenty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Maximálně 20 let</a:t>
            </a:r>
          </a:p>
          <a:p>
            <a:r>
              <a:rPr lang="cs-CZ" dirty="0"/>
              <a:t>Do té doby se musí vrátit investice do předchozích 8 fází</a:t>
            </a:r>
          </a:p>
          <a:p>
            <a:r>
              <a:rPr lang="cs-CZ" dirty="0"/>
              <a:t>Kdy patentovat?</a:t>
            </a:r>
          </a:p>
          <a:p>
            <a:r>
              <a:rPr lang="cs-CZ" dirty="0"/>
              <a:t>Nucené licence</a:t>
            </a:r>
          </a:p>
          <a:p>
            <a:r>
              <a:rPr lang="cs-CZ" dirty="0"/>
              <a:t>Cenová diskriminace jednotlivých trhů (?)</a:t>
            </a:r>
          </a:p>
        </p:txBody>
      </p:sp>
      <p:graphicFrame>
        <p:nvGraphicFramePr>
          <p:cNvPr id="7" name="Zástupný symbol pro obsah 3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2489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Další pohled na financování experimentální a inovativní léčby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43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pohledy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5190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4698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9858094-F9B8-4324-A6AA-93E236EC3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4195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BE22A028-6812-4BCA-9062-CD9F7DF995CC}"/>
              </a:ext>
            </a:extLst>
          </p:cNvPr>
          <p:cNvSpPr/>
          <p:nvPr/>
        </p:nvSpPr>
        <p:spPr>
          <a:xfrm>
            <a:off x="8409177" y="3739684"/>
            <a:ext cx="2532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Nákladová efektivita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9B0231B-02E3-4002-AFA4-7C6E1984DE12}"/>
              </a:ext>
            </a:extLst>
          </p:cNvPr>
          <p:cNvSpPr/>
          <p:nvPr/>
        </p:nvSpPr>
        <p:spPr>
          <a:xfrm>
            <a:off x="4633748" y="6176963"/>
            <a:ext cx="29245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Důkaz účinnosti</a:t>
            </a:r>
            <a:endParaRPr lang="cs-CZ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EE0D09-222B-43BE-9677-91FA23810203}"/>
              </a:ext>
            </a:extLst>
          </p:cNvPr>
          <p:cNvSpPr/>
          <p:nvPr/>
        </p:nvSpPr>
        <p:spPr>
          <a:xfrm>
            <a:off x="1539329" y="3816628"/>
            <a:ext cx="2162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Zdroje financování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5363F7F-6791-4EE2-B806-677AC6AC2B29}"/>
              </a:ext>
            </a:extLst>
          </p:cNvPr>
          <p:cNvSpPr/>
          <p:nvPr/>
        </p:nvSpPr>
        <p:spPr>
          <a:xfrm>
            <a:off x="4512879" y="1296491"/>
            <a:ext cx="29245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Stupeň znalostí</a:t>
            </a:r>
            <a:endParaRPr lang="cs-CZ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7464E4A2-B49E-4A31-B68F-88211EB8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729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Předpisy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ČR</a:t>
            </a:r>
          </a:p>
          <a:p>
            <a:pPr lvl="1"/>
            <a:r>
              <a:rPr lang="cs-CZ" dirty="0"/>
              <a:t>Občanský zákoník</a:t>
            </a:r>
          </a:p>
          <a:p>
            <a:pPr lvl="1"/>
            <a:r>
              <a:rPr lang="cs-CZ" dirty="0"/>
              <a:t>Zákon o zdravotních službách</a:t>
            </a:r>
          </a:p>
          <a:p>
            <a:pPr lvl="1"/>
            <a:r>
              <a:rPr lang="cs-CZ" dirty="0"/>
              <a:t>Zákon o léčivech</a:t>
            </a:r>
          </a:p>
          <a:p>
            <a:pPr lvl="1"/>
            <a:r>
              <a:rPr lang="cs-CZ" dirty="0"/>
              <a:t>Zákon o zdravotnických prostředcích </a:t>
            </a:r>
          </a:p>
          <a:p>
            <a:pPr lvl="1"/>
            <a:r>
              <a:rPr lang="cs-CZ" dirty="0"/>
              <a:t>Zákon o podpoře výzkumu, experimentálního vývoje a inovací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EÚ</a:t>
            </a:r>
          </a:p>
          <a:p>
            <a:pPr lvl="1"/>
            <a:r>
              <a:rPr lang="cs-CZ" dirty="0"/>
              <a:t>Nařízení Evropského parlamentu a Rady (EU) č. 536/2014 ze dne 16. dubna 2014 o klinických hodnoceních humánních léčivých přípravků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751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1. Pacient hradí nezavedenou léčbu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716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Etický pohled platby pacienta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9643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4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879396-B85F-42C0-9872-8B53C8278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4716D9-C0CF-45C1-A376-0DF178715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88FE9F-4DDE-435A-9884-07D0D3256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60477-CEC1-4B31-8862-3CA82C3E2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Výchozí předpoklady pro úhradu pacientem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2558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14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386E6A-1224-451D-B968-473AEFE5C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FD70FE-73AB-41AE-BE86-E05682107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2C4147-AE86-42BC-BB89-75C0B2F2B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0A9C01-38CC-4A3C-B0EF-E813941C9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7E6AD4-D133-4E6C-97D7-869744714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E9AC4C-1D3D-47A5-BEED-63FEF387E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byste zařadili například?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3" y="1825625"/>
            <a:ext cx="6923154" cy="4351338"/>
          </a:xfrm>
        </p:spPr>
      </p:pic>
    </p:spTree>
    <p:extLst>
      <p:ext uri="{BB962C8B-B14F-4D97-AF65-F5344CB8AC3E}">
        <p14:creationId xmlns:p14="http://schemas.microsoft.com/office/powerpoint/2010/main" val="1441789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řád nereguluje pacienta ale poskytovatele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733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4775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A08103F-9CD1-46E8-A117-5AB167056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Pacient platí zavedenou léčbu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4226482F-D22E-444E-8D71-2D1E334608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172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Platba inovativní (nehrazené léčby) pacientem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485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4976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3698F7-0624-4FD0-9831-52458797917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Platba prostřednictvím nadací a sbírek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2A200FF-F25F-47BA-882C-5D88756AE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5289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2462BBB-3360-43C2-B2CA-D21C8A48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„občanská solidarita“</a:t>
            </a:r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8411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6103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Hrazení léčby z „grantových“ zdrojů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3519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Limity grantových zdrojů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0731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105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ze soukromých (komerčních) zdrojů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Veřejnoprávní dohled</a:t>
            </a:r>
          </a:p>
          <a:p>
            <a:pPr lvl="1"/>
            <a:r>
              <a:rPr lang="cs-CZ" dirty="0"/>
              <a:t>Registrace studií</a:t>
            </a:r>
          </a:p>
          <a:p>
            <a:pPr lvl="1"/>
            <a:r>
              <a:rPr lang="cs-CZ" dirty="0"/>
              <a:t>Etické komise</a:t>
            </a:r>
          </a:p>
          <a:p>
            <a:pPr lvl="1"/>
            <a:r>
              <a:rPr lang="cs-CZ" dirty="0"/>
              <a:t>Tlak na zveřejňování výsledků </a:t>
            </a:r>
          </a:p>
          <a:p>
            <a:r>
              <a:rPr lang="cs-CZ" dirty="0"/>
              <a:t>Aspekt křížení financování</a:t>
            </a:r>
          </a:p>
          <a:p>
            <a:pPr lvl="1"/>
            <a:r>
              <a:rPr lang="cs-CZ" dirty="0"/>
              <a:t>S veřejnou podporou na výzkum</a:t>
            </a:r>
          </a:p>
          <a:p>
            <a:pPr lvl="1"/>
            <a:r>
              <a:rPr lang="cs-CZ" dirty="0"/>
              <a:t>S veřejným zdravotním pojištěním</a:t>
            </a:r>
          </a:p>
          <a:p>
            <a:pPr lvl="1"/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4330775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5237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130/2002 Sb. </a:t>
            </a:r>
            <a:r>
              <a:rPr lang="pt-BR" dirty="0"/>
              <a:t>o podpoře výzkumu, experimentálního vývoje a inovací 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a) je-li příjemcem výzkumná organizace nebo provozovatel výzkumné infrastruktury a má-li výlučná práva k výsledku plně financovanému z veřejných prostředků, je využití výsledků možné zejména výukou, veřejným šířením výsledků výzkumu na nevýlučném a nediskriminačním základě nebo transferem znalostí,</a:t>
            </a:r>
          </a:p>
          <a:p>
            <a:pPr marL="0" indent="0">
              <a:buNone/>
            </a:pPr>
            <a:r>
              <a:rPr lang="cs-CZ" sz="2000" dirty="0"/>
              <a:t>b) je-li příjemcem účelové podpory projektu podnik spolu s výzkumnou organizací nebo provozovatelem výzkumné infrastruktury, pak</a:t>
            </a:r>
          </a:p>
          <a:p>
            <a:pPr marL="0" indent="0">
              <a:buNone/>
            </a:pPr>
            <a:r>
              <a:rPr lang="cs-CZ" sz="2000" dirty="0"/>
              <a:t>….</a:t>
            </a:r>
          </a:p>
          <a:p>
            <a:pPr marL="0" indent="0">
              <a:buNone/>
            </a:pPr>
            <a:r>
              <a:rPr lang="cs-CZ" sz="2000" dirty="0"/>
              <a:t>	2. jakákoliv práva k výsledkům projektu, jakož i související přístupová práva, 	náleží všem spolupracujícím subjektům v míře odpovídající rozsahu jejich 	účasti na řešení projektu, nebo</a:t>
            </a:r>
          </a:p>
          <a:p>
            <a:pPr marL="0" indent="0">
              <a:buNone/>
            </a:pPr>
            <a:r>
              <a:rPr lang="cs-CZ" sz="2000" dirty="0"/>
              <a:t>	3. výzkumná organizace nebo provozovatel výzkumné infrastruktury obdrží 	od spolupracujícího podniku náhradu odpovídající tržním cenám za práva k 	výsledkům projektu, </a:t>
            </a:r>
          </a:p>
        </p:txBody>
      </p:sp>
    </p:spTree>
    <p:extLst>
      <p:ext uri="{BB962C8B-B14F-4D97-AF65-F5344CB8AC3E}">
        <p14:creationId xmlns:p14="http://schemas.microsoft.com/office/powerpoint/2010/main" val="2097222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Hrazení inovativní/experimentální léčby ze zdrojů zdravotního pojištění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95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byste zařadili například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597895" cy="4742407"/>
          </a:xfrm>
        </p:spPr>
      </p:pic>
    </p:spTree>
    <p:extLst>
      <p:ext uri="{BB962C8B-B14F-4D97-AF65-F5344CB8AC3E}">
        <p14:creationId xmlns:p14="http://schemas.microsoft.com/office/powerpoint/2010/main" val="36970395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§13 odst. 1 zákona 48/2017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4258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5041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§ 16 – i nezavedená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(1) Příslušná zdravotní pojišťovna hradí ve výjimečných případech zdravotní služby jinak zdravotní pojišťovnou nehrazené, je-li poskytnutí takových zdravotních služeb </a:t>
            </a:r>
            <a:r>
              <a:rPr lang="cs-CZ" dirty="0">
                <a:solidFill>
                  <a:srgbClr val="FF0000"/>
                </a:solidFill>
              </a:rPr>
              <a:t>jedinou možností z hlediska zdravotního stavu pojištěnce.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(2) S výjimkou případů, kdy hrozí nebezpečí z prodlení, je poskytnutí zdravotních služeb podle předchozího odstavce vázáno na předchozí souhlas revizního lékaře.</a:t>
            </a:r>
          </a:p>
        </p:txBody>
      </p:sp>
    </p:spTree>
    <p:extLst>
      <p:ext uri="{BB962C8B-B14F-4D97-AF65-F5344CB8AC3E}">
        <p14:creationId xmlns:p14="http://schemas.microsoft.com/office/powerpoint/2010/main" val="737908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Vysoce inovativní léčivé přípravky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léčiva je známá účinnost</a:t>
            </a:r>
          </a:p>
          <a:p>
            <a:r>
              <a:rPr lang="cs-CZ" dirty="0"/>
              <a:t>Není známá nákladová efektivita</a:t>
            </a:r>
          </a:p>
          <a:p>
            <a:r>
              <a:rPr lang="cs-CZ" dirty="0"/>
              <a:t>Dočasná úhrada na období cca 2-3 roky</a:t>
            </a:r>
          </a:p>
        </p:txBody>
      </p:sp>
    </p:spTree>
    <p:extLst>
      <p:ext uri="{BB962C8B-B14F-4D97-AF65-F5344CB8AC3E}">
        <p14:creationId xmlns:p14="http://schemas.microsoft.com/office/powerpoint/2010/main" val="1563619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60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5" y="262753"/>
            <a:ext cx="9722935" cy="5836139"/>
          </a:xfrm>
        </p:spPr>
      </p:pic>
    </p:spTree>
    <p:extLst>
      <p:ext uri="{BB962C8B-B14F-4D97-AF65-F5344CB8AC3E}">
        <p14:creationId xmlns:p14="http://schemas.microsoft.com/office/powerpoint/2010/main" val="145549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AFB8-D8A2-406B-B41B-ED3198D7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F06C8-42F3-4272-BF13-07234E1C4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81" y="1797403"/>
            <a:ext cx="3931550" cy="4351338"/>
          </a:xfrm>
        </p:spPr>
      </p:pic>
    </p:spTree>
    <p:extLst>
      <p:ext uri="{BB962C8B-B14F-4D97-AF65-F5344CB8AC3E}">
        <p14:creationId xmlns:p14="http://schemas.microsoft.com/office/powerpoint/2010/main" val="15415285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3017</Words>
  <Application>Microsoft Office PowerPoint</Application>
  <PresentationFormat>Širokoúhlá obrazovka</PresentationFormat>
  <Paragraphs>347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Motiv Office</vt:lpstr>
      <vt:lpstr>Uvádění nových objevů do života</vt:lpstr>
      <vt:lpstr>Nová technologie =  právní úprava řízená strachem? </vt:lpstr>
      <vt:lpstr>Příklad regulace: Parní technologie jako nová technologie</vt:lpstr>
      <vt:lpstr>Prezentace aplikace PowerPoint</vt:lpstr>
      <vt:lpstr>Nová technologie ve zdravotní péči</vt:lpstr>
      <vt:lpstr>Kam byste zařadili například?</vt:lpstr>
      <vt:lpstr>Kam byste zařadili například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Software jako zdravotnický prostředek?</vt:lpstr>
      <vt:lpstr>Prezentace aplikace PowerPoint</vt:lpstr>
      <vt:lpstr>Prezentace aplikace PowerPoint</vt:lpstr>
      <vt:lpstr>Prezentace aplikace PowerPoint</vt:lpstr>
      <vt:lpstr>Otázky které bude řešit investor</vt:lpstr>
      <vt:lpstr>Otázky které řeší stát</vt:lpstr>
      <vt:lpstr>Otázky které řeší poskytovatel zdravotních služeb</vt:lpstr>
      <vt:lpstr>Výsledek regulace </vt:lpstr>
      <vt:lpstr>AIFP.cz (údaje neověřeny z jiných zdrojů)</vt:lpstr>
      <vt:lpstr>Časová osa</vt:lpstr>
      <vt:lpstr>Fáze 1 - Objev</vt:lpstr>
      <vt:lpstr>Kdy je objev učiněn?</vt:lpstr>
      <vt:lpstr>527/1990 Sb. o Vynálezech</vt:lpstr>
      <vt:lpstr>Fáze 2 – Patentování Fáze 3 – Převod na investora</vt:lpstr>
      <vt:lpstr>Rozhodování původce</vt:lpstr>
      <vt:lpstr>AGA Medical Corportation v Occlutech (UK) Limited EWHC 2506 </vt:lpstr>
      <vt:lpstr>Patentovatelnost </vt:lpstr>
      <vt:lpstr>Fáze 4 - Hledání trhu/ využití objevu</vt:lpstr>
      <vt:lpstr>Praktické problémy</vt:lpstr>
      <vt:lpstr>Príklad agentury - European infrastructure for Translational medicine</vt:lpstr>
      <vt:lpstr>Fáze 5 - Klinické zkoušení/výzkum na člověku</vt:lpstr>
      <vt:lpstr>Obecná úprava - Úmluva o lidských právech a biomedicíně</vt:lpstr>
      <vt:lpstr>Etický rozměr</vt:lpstr>
      <vt:lpstr>Léčiva</vt:lpstr>
      <vt:lpstr>Co potravinový doplněk?</vt:lpstr>
      <vt:lpstr>Zdravotnické prostředky</vt:lpstr>
      <vt:lpstr>Formy hodnocení</vt:lpstr>
      <vt:lpstr>Nová léčební metoda (ZSZS)</vt:lpstr>
      <vt:lpstr>Nová léčební metoda (ZSZS)</vt:lpstr>
      <vt:lpstr>Fáze 6 – Uvedení na trh Fáze 7 – Zařazení do zdravot. pojištění</vt:lpstr>
      <vt:lpstr>Zákon o veřejném zdravotním pojištění</vt:lpstr>
      <vt:lpstr>§ 13 VZP Hrazené služby</vt:lpstr>
      <vt:lpstr>Hrazenými službami jsou v rozsahu a za podmínek stanovených tímto zákonem</vt:lpstr>
      <vt:lpstr>Stanovení úhrad léčivých přípravků</vt:lpstr>
      <vt:lpstr>Prezentace aplikace PowerPoint</vt:lpstr>
      <vt:lpstr>Neregistrovaný léčivý přípravek lze použít</vt:lpstr>
      <vt:lpstr>Fáze 8</vt:lpstr>
      <vt:lpstr>Patenty</vt:lpstr>
      <vt:lpstr>Další pohled na financování experimentální a inovativní léčby</vt:lpstr>
      <vt:lpstr>Dva pohledy</vt:lpstr>
      <vt:lpstr>Prezentace aplikace PowerPoint</vt:lpstr>
      <vt:lpstr>Předpisy</vt:lpstr>
      <vt:lpstr>1. Pacient hradí nezavedenou léčbu</vt:lpstr>
      <vt:lpstr>Etický pohled platby pacienta</vt:lpstr>
      <vt:lpstr>Výchozí předpoklady pro úhradu pacientem</vt:lpstr>
      <vt:lpstr>Právní řád nereguluje pacienta ale poskytovatele</vt:lpstr>
      <vt:lpstr>Pacient platí zavedenou léčbu</vt:lpstr>
      <vt:lpstr>Platba inovativní (nehrazené léčby) pacientem</vt:lpstr>
      <vt:lpstr>Platba prostřednictvím nadací a sbírek</vt:lpstr>
      <vt:lpstr>„občanská solidarita“</vt:lpstr>
      <vt:lpstr>Hrazení léčby z „grantových“ zdrojů</vt:lpstr>
      <vt:lpstr>Limity grantových zdrojů</vt:lpstr>
      <vt:lpstr>Financování ze soukromých (komerčních) zdrojů</vt:lpstr>
      <vt:lpstr>130/2002 Sb. o podpoře výzkumu, experimentálního vývoje a inovací </vt:lpstr>
      <vt:lpstr>Hrazení inovativní/experimentální léčby ze zdrojů zdravotního pojištění</vt:lpstr>
      <vt:lpstr>§13 odst. 1 zákona 48/2017</vt:lpstr>
      <vt:lpstr>§ 16 – i nezavedená léčba</vt:lpstr>
      <vt:lpstr>Vysoce inovativní léčivé přípravky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Financování experimentální a inovativní léčby</dc:title>
  <dc:creator>Michal Koščík</dc:creator>
  <cp:lastModifiedBy>Michal Koščík</cp:lastModifiedBy>
  <cp:revision>28</cp:revision>
  <dcterms:created xsi:type="dcterms:W3CDTF">2018-09-13T15:40:31Z</dcterms:created>
  <dcterms:modified xsi:type="dcterms:W3CDTF">2022-11-03T17:11:37Z</dcterms:modified>
</cp:coreProperties>
</file>